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0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1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58" r:id="rId1"/>
  </p:sldMasterIdLst>
  <p:notesMasterIdLst>
    <p:notesMasterId r:id="rId29"/>
  </p:notesMasterIdLst>
  <p:sldIdLst>
    <p:sldId id="258" r:id="rId2"/>
    <p:sldId id="269" r:id="rId3"/>
    <p:sldId id="257" r:id="rId4"/>
    <p:sldId id="285" r:id="rId5"/>
    <p:sldId id="284" r:id="rId6"/>
    <p:sldId id="288" r:id="rId7"/>
    <p:sldId id="293" r:id="rId8"/>
    <p:sldId id="287" r:id="rId9"/>
    <p:sldId id="286" r:id="rId10"/>
    <p:sldId id="259" r:id="rId11"/>
    <p:sldId id="294" r:id="rId12"/>
    <p:sldId id="295" r:id="rId13"/>
    <p:sldId id="267" r:id="rId14"/>
    <p:sldId id="297" r:id="rId15"/>
    <p:sldId id="296" r:id="rId16"/>
    <p:sldId id="264" r:id="rId17"/>
    <p:sldId id="298" r:id="rId18"/>
    <p:sldId id="299" r:id="rId19"/>
    <p:sldId id="301" r:id="rId20"/>
    <p:sldId id="300" r:id="rId21"/>
    <p:sldId id="307" r:id="rId22"/>
    <p:sldId id="304" r:id="rId23"/>
    <p:sldId id="306" r:id="rId24"/>
    <p:sldId id="278" r:id="rId25"/>
    <p:sldId id="309" r:id="rId26"/>
    <p:sldId id="279" r:id="rId27"/>
    <p:sldId id="305" r:id="rId28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0066"/>
    <a:srgbClr val="FF5050"/>
    <a:srgbClr val="FF66FF"/>
    <a:srgbClr val="FF9933"/>
    <a:srgbClr val="99FF99"/>
    <a:srgbClr val="FF66CC"/>
    <a:srgbClr val="FFFF00"/>
    <a:srgbClr val="FFFF66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3C24075E-F517-4D17-BED9-BE2FDE0E6274}">
  <a:tblStyle styleId="{3C24075E-F517-4D17-BED9-BE2FDE0E627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284E427A-3D55-4303-BF80-6455036E1DE7}" styleName="Estilo temático 1 - Énfasis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E269D01E-BC32-4049-B463-5C60D7B0CCD2}" styleName="Estilo temático 2 - Énfasis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5758FB7-9AC5-4552-8A53-C91805E547FA}" styleName="Estilo temático 1 - Énfasis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8A107856-5554-42FB-B03E-39F5DBC370BA}" styleName="Estilo medio 4 - Énfasis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9DCAF9ED-07DC-4A11-8D7F-57B35C25682E}" styleName="Estilo medio 1 - Énfasis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-756" y="-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image" Target="../media/image5.jpg"/><Relationship Id="rId4" Type="http://schemas.openxmlformats.org/officeDocument/2006/relationships/image" Target="../media/image8.jp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image" Target="../media/image5.jpg"/><Relationship Id="rId4" Type="http://schemas.openxmlformats.org/officeDocument/2006/relationships/image" Target="../media/image8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808C2AE-B787-410D-9099-6E3A52D9E3B4}" type="doc">
      <dgm:prSet loTypeId="urn:microsoft.com/office/officeart/2005/8/layout/cycle8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12DEB28C-FBDA-49CC-A363-25E3DA8B1E33}">
      <dgm:prSet phldrT="[Texto]" custT="1"/>
      <dgm:spPr>
        <a:solidFill>
          <a:srgbClr val="FFC000"/>
        </a:solidFill>
      </dgm:spPr>
      <dgm:t>
        <a:bodyPr/>
        <a:lstStyle/>
        <a:p>
          <a:r>
            <a:rPr lang="es-ES" sz="900" dirty="0" smtClean="0">
              <a:solidFill>
                <a:schemeClr val="tx1"/>
              </a:solidFill>
              <a:latin typeface="Century Gothic" pitchFamily="34" charset="0"/>
            </a:rPr>
            <a:t>EVALUACIÓN BÁSICA DEL PACIENTE </a:t>
          </a:r>
          <a:endParaRPr lang="es-ES" sz="900" dirty="0">
            <a:solidFill>
              <a:schemeClr val="tx1"/>
            </a:solidFill>
            <a:latin typeface="Century Gothic" pitchFamily="34" charset="0"/>
          </a:endParaRPr>
        </a:p>
      </dgm:t>
    </dgm:pt>
    <dgm:pt modelId="{199277AC-58AF-4E5D-9075-722263E47B09}" type="parTrans" cxnId="{60ABC38D-0CEA-49A5-9D43-F7E525307505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A00C3B0A-D3CF-41BE-93A2-F13BB9C5BD90}" type="sibTrans" cxnId="{60ABC38D-0CEA-49A5-9D43-F7E525307505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9C436154-37B1-4C69-84BC-4983FB426B0C}">
      <dgm:prSet phldrT="[Texto]" custT="1"/>
      <dgm:spPr>
        <a:solidFill>
          <a:srgbClr val="92D050"/>
        </a:solidFill>
      </dgm:spPr>
      <dgm:t>
        <a:bodyPr/>
        <a:lstStyle/>
        <a:p>
          <a:r>
            <a:rPr lang="es-ES" sz="900" dirty="0" smtClean="0">
              <a:solidFill>
                <a:schemeClr val="tx1"/>
              </a:solidFill>
              <a:latin typeface="Century Gothic" pitchFamily="34" charset="0"/>
            </a:rPr>
            <a:t>CONTROL DE FRCV </a:t>
          </a:r>
          <a:endParaRPr lang="es-ES" sz="900" dirty="0">
            <a:solidFill>
              <a:schemeClr val="tx1"/>
            </a:solidFill>
            <a:latin typeface="Century Gothic" pitchFamily="34" charset="0"/>
          </a:endParaRPr>
        </a:p>
      </dgm:t>
    </dgm:pt>
    <dgm:pt modelId="{6008A19A-212D-407B-9308-9DD3FF7F0661}" type="parTrans" cxnId="{1657BB14-8DFC-4B52-88E1-B55F412BE02B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7A613389-A7AC-4677-AB0B-E54FF1A05A95}" type="sibTrans" cxnId="{1657BB14-8DFC-4B52-88E1-B55F412BE02B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DF310244-392C-4952-A513-057A2F03D03F}">
      <dgm:prSet phldrT="[Texto]" custT="1"/>
      <dgm:spPr>
        <a:solidFill>
          <a:srgbClr val="00B0F0"/>
        </a:solidFill>
      </dgm:spPr>
      <dgm:t>
        <a:bodyPr/>
        <a:lstStyle/>
        <a:p>
          <a:r>
            <a:rPr lang="es-ES" sz="900" dirty="0" smtClean="0">
              <a:solidFill>
                <a:schemeClr val="tx1"/>
              </a:solidFill>
              <a:latin typeface="Century Gothic" pitchFamily="34" charset="0"/>
            </a:rPr>
            <a:t>INTERV. PSICOSOCIAL </a:t>
          </a:r>
          <a:endParaRPr lang="es-ES" sz="900" dirty="0">
            <a:solidFill>
              <a:schemeClr val="tx1"/>
            </a:solidFill>
            <a:latin typeface="Century Gothic" pitchFamily="34" charset="0"/>
          </a:endParaRPr>
        </a:p>
      </dgm:t>
    </dgm:pt>
    <dgm:pt modelId="{F4A6179E-E674-40F4-8271-560346AA2C78}" type="parTrans" cxnId="{F9397D60-D726-4E69-AE12-CDCC833228C2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CF511F2C-35D2-455D-A416-DF86FE7615D9}" type="sibTrans" cxnId="{F9397D60-D726-4E69-AE12-CDCC833228C2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D9EBF0CA-F1B6-42CE-97A4-0BAD779AFA1E}">
      <dgm:prSet phldrT="[Texto]" custT="1"/>
      <dgm:spPr>
        <a:solidFill>
          <a:srgbClr val="FF5050"/>
        </a:solidFill>
      </dgm:spPr>
      <dgm:t>
        <a:bodyPr/>
        <a:lstStyle/>
        <a:p>
          <a:r>
            <a:rPr lang="es-ES" sz="900" dirty="0" smtClean="0">
              <a:solidFill>
                <a:schemeClr val="tx1"/>
              </a:solidFill>
              <a:latin typeface="Century Gothic" pitchFamily="34" charset="0"/>
            </a:rPr>
            <a:t>EDUCACIÓN DIETÉTICA </a:t>
          </a:r>
          <a:endParaRPr lang="es-ES" sz="900" dirty="0">
            <a:solidFill>
              <a:schemeClr val="tx1"/>
            </a:solidFill>
            <a:latin typeface="Century Gothic" pitchFamily="34" charset="0"/>
          </a:endParaRPr>
        </a:p>
      </dgm:t>
    </dgm:pt>
    <dgm:pt modelId="{206FB65B-6CB2-44DF-962D-140AF5962384}" type="parTrans" cxnId="{024C8A8A-6921-4EDD-9051-7FDF8DCC2523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A750300F-D080-4C17-A4C5-CA3C01C2A285}" type="sibTrans" cxnId="{024C8A8A-6921-4EDD-9051-7FDF8DCC2523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610768FD-C92C-4B0E-A356-BB35737B5DB6}">
      <dgm:prSet phldrT="[Texto]" custT="1"/>
      <dgm:spPr>
        <a:solidFill>
          <a:srgbClr val="FF66CC"/>
        </a:solidFill>
      </dgm:spPr>
      <dgm:t>
        <a:bodyPr/>
        <a:lstStyle/>
        <a:p>
          <a:r>
            <a:rPr lang="es-ES" sz="900" dirty="0" smtClean="0">
              <a:solidFill>
                <a:schemeClr val="tx1"/>
              </a:solidFill>
              <a:latin typeface="Century Gothic" pitchFamily="34" charset="0"/>
            </a:rPr>
            <a:t>CONSEJO SOBRE ACTIVIDAD FISICA Y EJERCICIO</a:t>
          </a:r>
          <a:endParaRPr lang="es-ES" sz="900" dirty="0">
            <a:solidFill>
              <a:schemeClr val="tx1"/>
            </a:solidFill>
            <a:latin typeface="Century Gothic" pitchFamily="34" charset="0"/>
          </a:endParaRPr>
        </a:p>
      </dgm:t>
    </dgm:pt>
    <dgm:pt modelId="{8FE2EA43-2A1E-425A-B25D-98D987A86E6A}" type="parTrans" cxnId="{91A888F6-2DE2-4ED0-9A33-E19F847384A2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5AB050DE-EDAC-493E-996D-AF0BCF617215}" type="sibTrans" cxnId="{91A888F6-2DE2-4ED0-9A33-E19F847384A2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C9C93D58-8DAF-48DE-B7D3-24AF12C2F325}" type="pres">
      <dgm:prSet presAssocID="{9808C2AE-B787-410D-9099-6E3A52D9E3B4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7A885A4A-6675-46C8-BE1D-AD990A237552}" type="pres">
      <dgm:prSet presAssocID="{9808C2AE-B787-410D-9099-6E3A52D9E3B4}" presName="wedge1" presStyleLbl="node1" presStyleIdx="0" presStyleCnt="5"/>
      <dgm:spPr/>
      <dgm:t>
        <a:bodyPr/>
        <a:lstStyle/>
        <a:p>
          <a:endParaRPr lang="es-ES"/>
        </a:p>
      </dgm:t>
    </dgm:pt>
    <dgm:pt modelId="{061010CF-A13F-4C95-81BB-FD6AC8D4DC43}" type="pres">
      <dgm:prSet presAssocID="{9808C2AE-B787-410D-9099-6E3A52D9E3B4}" presName="dummy1a" presStyleCnt="0"/>
      <dgm:spPr/>
    </dgm:pt>
    <dgm:pt modelId="{29135D20-86B5-4166-8AE8-64031A8FA18C}" type="pres">
      <dgm:prSet presAssocID="{9808C2AE-B787-410D-9099-6E3A52D9E3B4}" presName="dummy1b" presStyleCnt="0"/>
      <dgm:spPr/>
    </dgm:pt>
    <dgm:pt modelId="{2CC2E34F-7437-4FEE-AB47-F9BBE80E4221}" type="pres">
      <dgm:prSet presAssocID="{9808C2AE-B787-410D-9099-6E3A52D9E3B4}" presName="wedge1Tx" presStyleLbl="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BC76A41-381F-4D57-AF6E-88AB8C1221D6}" type="pres">
      <dgm:prSet presAssocID="{9808C2AE-B787-410D-9099-6E3A52D9E3B4}" presName="wedge2" presStyleLbl="node1" presStyleIdx="1" presStyleCnt="5"/>
      <dgm:spPr/>
      <dgm:t>
        <a:bodyPr/>
        <a:lstStyle/>
        <a:p>
          <a:endParaRPr lang="es-ES"/>
        </a:p>
      </dgm:t>
    </dgm:pt>
    <dgm:pt modelId="{A24FA34E-4C26-4383-9D16-9CAF6FF79189}" type="pres">
      <dgm:prSet presAssocID="{9808C2AE-B787-410D-9099-6E3A52D9E3B4}" presName="dummy2a" presStyleCnt="0"/>
      <dgm:spPr/>
    </dgm:pt>
    <dgm:pt modelId="{E7ABAB2B-F85F-4701-BDF3-A19B673ADE57}" type="pres">
      <dgm:prSet presAssocID="{9808C2AE-B787-410D-9099-6E3A52D9E3B4}" presName="dummy2b" presStyleCnt="0"/>
      <dgm:spPr/>
    </dgm:pt>
    <dgm:pt modelId="{28D6E82D-ABD9-4C07-99A8-CD8D9938E1B4}" type="pres">
      <dgm:prSet presAssocID="{9808C2AE-B787-410D-9099-6E3A52D9E3B4}" presName="wedge2Tx" presStyleLbl="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C723EF6-B67F-45B2-900B-37157F30DC83}" type="pres">
      <dgm:prSet presAssocID="{9808C2AE-B787-410D-9099-6E3A52D9E3B4}" presName="wedge3" presStyleLbl="node1" presStyleIdx="2" presStyleCnt="5"/>
      <dgm:spPr/>
      <dgm:t>
        <a:bodyPr/>
        <a:lstStyle/>
        <a:p>
          <a:endParaRPr lang="es-ES"/>
        </a:p>
      </dgm:t>
    </dgm:pt>
    <dgm:pt modelId="{5BF3E418-BC6C-4AD8-8494-04EA12F46B89}" type="pres">
      <dgm:prSet presAssocID="{9808C2AE-B787-410D-9099-6E3A52D9E3B4}" presName="dummy3a" presStyleCnt="0"/>
      <dgm:spPr/>
    </dgm:pt>
    <dgm:pt modelId="{6EA6988F-22DD-448C-AD4F-C892544620BF}" type="pres">
      <dgm:prSet presAssocID="{9808C2AE-B787-410D-9099-6E3A52D9E3B4}" presName="dummy3b" presStyleCnt="0"/>
      <dgm:spPr/>
    </dgm:pt>
    <dgm:pt modelId="{F1D6B321-9FEF-4A43-84BF-2AF2C1776FB8}" type="pres">
      <dgm:prSet presAssocID="{9808C2AE-B787-410D-9099-6E3A52D9E3B4}" presName="wedge3Tx" presStyleLbl="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65B89B0-5240-49AF-ABDE-B17118DCF5FA}" type="pres">
      <dgm:prSet presAssocID="{9808C2AE-B787-410D-9099-6E3A52D9E3B4}" presName="wedge4" presStyleLbl="node1" presStyleIdx="3" presStyleCnt="5"/>
      <dgm:spPr/>
      <dgm:t>
        <a:bodyPr/>
        <a:lstStyle/>
        <a:p>
          <a:endParaRPr lang="es-ES"/>
        </a:p>
      </dgm:t>
    </dgm:pt>
    <dgm:pt modelId="{51B3F507-112F-406A-8A1A-AF244B9AFEB2}" type="pres">
      <dgm:prSet presAssocID="{9808C2AE-B787-410D-9099-6E3A52D9E3B4}" presName="dummy4a" presStyleCnt="0"/>
      <dgm:spPr/>
    </dgm:pt>
    <dgm:pt modelId="{B589ACF7-76FC-4320-B0DB-BFB1BE105280}" type="pres">
      <dgm:prSet presAssocID="{9808C2AE-B787-410D-9099-6E3A52D9E3B4}" presName="dummy4b" presStyleCnt="0"/>
      <dgm:spPr/>
    </dgm:pt>
    <dgm:pt modelId="{C6809296-C5BF-459C-A56E-3587F0940DC9}" type="pres">
      <dgm:prSet presAssocID="{9808C2AE-B787-410D-9099-6E3A52D9E3B4}" presName="wedge4Tx" presStyleLbl="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23F266A-98AE-40F1-964A-785E98736EC1}" type="pres">
      <dgm:prSet presAssocID="{9808C2AE-B787-410D-9099-6E3A52D9E3B4}" presName="wedge5" presStyleLbl="node1" presStyleIdx="4" presStyleCnt="5"/>
      <dgm:spPr/>
      <dgm:t>
        <a:bodyPr/>
        <a:lstStyle/>
        <a:p>
          <a:endParaRPr lang="es-ES"/>
        </a:p>
      </dgm:t>
    </dgm:pt>
    <dgm:pt modelId="{03B979FD-1543-44A0-9F75-FB98DE538510}" type="pres">
      <dgm:prSet presAssocID="{9808C2AE-B787-410D-9099-6E3A52D9E3B4}" presName="dummy5a" presStyleCnt="0"/>
      <dgm:spPr/>
    </dgm:pt>
    <dgm:pt modelId="{ACF4F419-F731-4597-B5BE-A9612ACAF529}" type="pres">
      <dgm:prSet presAssocID="{9808C2AE-B787-410D-9099-6E3A52D9E3B4}" presName="dummy5b" presStyleCnt="0"/>
      <dgm:spPr/>
    </dgm:pt>
    <dgm:pt modelId="{7A377AEC-F852-4451-9803-DE40EE721C5C}" type="pres">
      <dgm:prSet presAssocID="{9808C2AE-B787-410D-9099-6E3A52D9E3B4}" presName="wedge5Tx" presStyleLbl="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5C63572-BE66-4CCA-BBA9-7B7DE20BFA88}" type="pres">
      <dgm:prSet presAssocID="{A00C3B0A-D3CF-41BE-93A2-F13BB9C5BD90}" presName="arrowWedge1" presStyleLbl="fgSibTrans2D1" presStyleIdx="0" presStyleCnt="5"/>
      <dgm:spPr/>
    </dgm:pt>
    <dgm:pt modelId="{D6DB9166-BA04-497E-A37D-4291E5359BEF}" type="pres">
      <dgm:prSet presAssocID="{7A613389-A7AC-4677-AB0B-E54FF1A05A95}" presName="arrowWedge2" presStyleLbl="fgSibTrans2D1" presStyleIdx="1" presStyleCnt="5"/>
      <dgm:spPr/>
    </dgm:pt>
    <dgm:pt modelId="{9F8907B6-3B53-4C9C-8A5E-66AC54598604}" type="pres">
      <dgm:prSet presAssocID="{CF511F2C-35D2-455D-A416-DF86FE7615D9}" presName="arrowWedge3" presStyleLbl="fgSibTrans2D1" presStyleIdx="2" presStyleCnt="5"/>
      <dgm:spPr/>
    </dgm:pt>
    <dgm:pt modelId="{7AAE8620-DBB6-4300-9C7D-55071B8844E0}" type="pres">
      <dgm:prSet presAssocID="{A750300F-D080-4C17-A4C5-CA3C01C2A285}" presName="arrowWedge4" presStyleLbl="fgSibTrans2D1" presStyleIdx="3" presStyleCnt="5"/>
      <dgm:spPr/>
    </dgm:pt>
    <dgm:pt modelId="{BE38911B-3281-4F9C-B695-904781B50F74}" type="pres">
      <dgm:prSet presAssocID="{5AB050DE-EDAC-493E-996D-AF0BCF617215}" presName="arrowWedge5" presStyleLbl="fgSibTrans2D1" presStyleIdx="4" presStyleCnt="5"/>
      <dgm:spPr/>
    </dgm:pt>
  </dgm:ptLst>
  <dgm:cxnLst>
    <dgm:cxn modelId="{60ABC38D-0CEA-49A5-9D43-F7E525307505}" srcId="{9808C2AE-B787-410D-9099-6E3A52D9E3B4}" destId="{12DEB28C-FBDA-49CC-A363-25E3DA8B1E33}" srcOrd="0" destOrd="0" parTransId="{199277AC-58AF-4E5D-9075-722263E47B09}" sibTransId="{A00C3B0A-D3CF-41BE-93A2-F13BB9C5BD90}"/>
    <dgm:cxn modelId="{1488ABA5-780C-47E6-8FF6-4EB0FAE4ADF7}" type="presOf" srcId="{610768FD-C92C-4B0E-A356-BB35737B5DB6}" destId="{7A377AEC-F852-4451-9803-DE40EE721C5C}" srcOrd="1" destOrd="0" presId="urn:microsoft.com/office/officeart/2005/8/layout/cycle8"/>
    <dgm:cxn modelId="{D3A64084-B1A8-4738-8067-363777C0570C}" type="presOf" srcId="{D9EBF0CA-F1B6-42CE-97A4-0BAD779AFA1E}" destId="{565B89B0-5240-49AF-ABDE-B17118DCF5FA}" srcOrd="0" destOrd="0" presId="urn:microsoft.com/office/officeart/2005/8/layout/cycle8"/>
    <dgm:cxn modelId="{A9E4AC4A-227D-4FCF-8AE1-BB7ED5B8C53C}" type="presOf" srcId="{D9EBF0CA-F1B6-42CE-97A4-0BAD779AFA1E}" destId="{C6809296-C5BF-459C-A56E-3587F0940DC9}" srcOrd="1" destOrd="0" presId="urn:microsoft.com/office/officeart/2005/8/layout/cycle8"/>
    <dgm:cxn modelId="{3C0276C5-AF5B-4E72-8A2D-E96BF44D1B30}" type="presOf" srcId="{9C436154-37B1-4C69-84BC-4983FB426B0C}" destId="{6BC76A41-381F-4D57-AF6E-88AB8C1221D6}" srcOrd="0" destOrd="0" presId="urn:microsoft.com/office/officeart/2005/8/layout/cycle8"/>
    <dgm:cxn modelId="{B0AA8C08-F9A1-4551-8B32-AF96602AB974}" type="presOf" srcId="{610768FD-C92C-4B0E-A356-BB35737B5DB6}" destId="{423F266A-98AE-40F1-964A-785E98736EC1}" srcOrd="0" destOrd="0" presId="urn:microsoft.com/office/officeart/2005/8/layout/cycle8"/>
    <dgm:cxn modelId="{2F4709FD-8431-470C-82B6-BB037A8804B6}" type="presOf" srcId="{DF310244-392C-4952-A513-057A2F03D03F}" destId="{AC723EF6-B67F-45B2-900B-37157F30DC83}" srcOrd="0" destOrd="0" presId="urn:microsoft.com/office/officeart/2005/8/layout/cycle8"/>
    <dgm:cxn modelId="{141FA0E7-B96E-47BA-9D9C-F7545612C361}" type="presOf" srcId="{9C436154-37B1-4C69-84BC-4983FB426B0C}" destId="{28D6E82D-ABD9-4C07-99A8-CD8D9938E1B4}" srcOrd="1" destOrd="0" presId="urn:microsoft.com/office/officeart/2005/8/layout/cycle8"/>
    <dgm:cxn modelId="{DBB2A8D0-E9A4-46DA-9F10-787B33FC6D57}" type="presOf" srcId="{12DEB28C-FBDA-49CC-A363-25E3DA8B1E33}" destId="{7A885A4A-6675-46C8-BE1D-AD990A237552}" srcOrd="0" destOrd="0" presId="urn:microsoft.com/office/officeart/2005/8/layout/cycle8"/>
    <dgm:cxn modelId="{F9397D60-D726-4E69-AE12-CDCC833228C2}" srcId="{9808C2AE-B787-410D-9099-6E3A52D9E3B4}" destId="{DF310244-392C-4952-A513-057A2F03D03F}" srcOrd="2" destOrd="0" parTransId="{F4A6179E-E674-40F4-8271-560346AA2C78}" sibTransId="{CF511F2C-35D2-455D-A416-DF86FE7615D9}"/>
    <dgm:cxn modelId="{E6EE0041-D0A2-485B-A22A-270DBD3A39AC}" type="presOf" srcId="{9808C2AE-B787-410D-9099-6E3A52D9E3B4}" destId="{C9C93D58-8DAF-48DE-B7D3-24AF12C2F325}" srcOrd="0" destOrd="0" presId="urn:microsoft.com/office/officeart/2005/8/layout/cycle8"/>
    <dgm:cxn modelId="{AF8C0311-280C-4FDB-97EE-C56C8128E1E7}" type="presOf" srcId="{DF310244-392C-4952-A513-057A2F03D03F}" destId="{F1D6B321-9FEF-4A43-84BF-2AF2C1776FB8}" srcOrd="1" destOrd="0" presId="urn:microsoft.com/office/officeart/2005/8/layout/cycle8"/>
    <dgm:cxn modelId="{1D969F5E-44F1-4628-88AD-2EE8910519E3}" type="presOf" srcId="{12DEB28C-FBDA-49CC-A363-25E3DA8B1E33}" destId="{2CC2E34F-7437-4FEE-AB47-F9BBE80E4221}" srcOrd="1" destOrd="0" presId="urn:microsoft.com/office/officeart/2005/8/layout/cycle8"/>
    <dgm:cxn modelId="{91A888F6-2DE2-4ED0-9A33-E19F847384A2}" srcId="{9808C2AE-B787-410D-9099-6E3A52D9E3B4}" destId="{610768FD-C92C-4B0E-A356-BB35737B5DB6}" srcOrd="4" destOrd="0" parTransId="{8FE2EA43-2A1E-425A-B25D-98D987A86E6A}" sibTransId="{5AB050DE-EDAC-493E-996D-AF0BCF617215}"/>
    <dgm:cxn modelId="{024C8A8A-6921-4EDD-9051-7FDF8DCC2523}" srcId="{9808C2AE-B787-410D-9099-6E3A52D9E3B4}" destId="{D9EBF0CA-F1B6-42CE-97A4-0BAD779AFA1E}" srcOrd="3" destOrd="0" parTransId="{206FB65B-6CB2-44DF-962D-140AF5962384}" sibTransId="{A750300F-D080-4C17-A4C5-CA3C01C2A285}"/>
    <dgm:cxn modelId="{1657BB14-8DFC-4B52-88E1-B55F412BE02B}" srcId="{9808C2AE-B787-410D-9099-6E3A52D9E3B4}" destId="{9C436154-37B1-4C69-84BC-4983FB426B0C}" srcOrd="1" destOrd="0" parTransId="{6008A19A-212D-407B-9308-9DD3FF7F0661}" sibTransId="{7A613389-A7AC-4677-AB0B-E54FF1A05A95}"/>
    <dgm:cxn modelId="{A703785E-84B4-4C6B-8BDD-C290A25F3ED9}" type="presParOf" srcId="{C9C93D58-8DAF-48DE-B7D3-24AF12C2F325}" destId="{7A885A4A-6675-46C8-BE1D-AD990A237552}" srcOrd="0" destOrd="0" presId="urn:microsoft.com/office/officeart/2005/8/layout/cycle8"/>
    <dgm:cxn modelId="{C40F498D-5906-47EA-9D60-FEC5A9957A2C}" type="presParOf" srcId="{C9C93D58-8DAF-48DE-B7D3-24AF12C2F325}" destId="{061010CF-A13F-4C95-81BB-FD6AC8D4DC43}" srcOrd="1" destOrd="0" presId="urn:microsoft.com/office/officeart/2005/8/layout/cycle8"/>
    <dgm:cxn modelId="{A3F51A0A-45C8-43B8-BC0B-0F6309ED078E}" type="presParOf" srcId="{C9C93D58-8DAF-48DE-B7D3-24AF12C2F325}" destId="{29135D20-86B5-4166-8AE8-64031A8FA18C}" srcOrd="2" destOrd="0" presId="urn:microsoft.com/office/officeart/2005/8/layout/cycle8"/>
    <dgm:cxn modelId="{8019B8F2-3A45-430F-9306-3CB2519395A4}" type="presParOf" srcId="{C9C93D58-8DAF-48DE-B7D3-24AF12C2F325}" destId="{2CC2E34F-7437-4FEE-AB47-F9BBE80E4221}" srcOrd="3" destOrd="0" presId="urn:microsoft.com/office/officeart/2005/8/layout/cycle8"/>
    <dgm:cxn modelId="{7B570A1C-AB94-4E31-9AAE-2FF1D690F714}" type="presParOf" srcId="{C9C93D58-8DAF-48DE-B7D3-24AF12C2F325}" destId="{6BC76A41-381F-4D57-AF6E-88AB8C1221D6}" srcOrd="4" destOrd="0" presId="urn:microsoft.com/office/officeart/2005/8/layout/cycle8"/>
    <dgm:cxn modelId="{DCAB9A87-F928-447C-9481-FE2F01B2B9B4}" type="presParOf" srcId="{C9C93D58-8DAF-48DE-B7D3-24AF12C2F325}" destId="{A24FA34E-4C26-4383-9D16-9CAF6FF79189}" srcOrd="5" destOrd="0" presId="urn:microsoft.com/office/officeart/2005/8/layout/cycle8"/>
    <dgm:cxn modelId="{CE57405A-B56C-4F48-B27A-E0C5BBB4079A}" type="presParOf" srcId="{C9C93D58-8DAF-48DE-B7D3-24AF12C2F325}" destId="{E7ABAB2B-F85F-4701-BDF3-A19B673ADE57}" srcOrd="6" destOrd="0" presId="urn:microsoft.com/office/officeart/2005/8/layout/cycle8"/>
    <dgm:cxn modelId="{FAA0649C-648B-42B4-A82C-8C6C31B5A57A}" type="presParOf" srcId="{C9C93D58-8DAF-48DE-B7D3-24AF12C2F325}" destId="{28D6E82D-ABD9-4C07-99A8-CD8D9938E1B4}" srcOrd="7" destOrd="0" presId="urn:microsoft.com/office/officeart/2005/8/layout/cycle8"/>
    <dgm:cxn modelId="{C2F3D406-796C-4539-BEA5-B63CA79BFA36}" type="presParOf" srcId="{C9C93D58-8DAF-48DE-B7D3-24AF12C2F325}" destId="{AC723EF6-B67F-45B2-900B-37157F30DC83}" srcOrd="8" destOrd="0" presId="urn:microsoft.com/office/officeart/2005/8/layout/cycle8"/>
    <dgm:cxn modelId="{5452EDDB-F549-47CC-86D8-50B29B15F768}" type="presParOf" srcId="{C9C93D58-8DAF-48DE-B7D3-24AF12C2F325}" destId="{5BF3E418-BC6C-4AD8-8494-04EA12F46B89}" srcOrd="9" destOrd="0" presId="urn:microsoft.com/office/officeart/2005/8/layout/cycle8"/>
    <dgm:cxn modelId="{A66BBBA5-47AA-434F-8FB7-E98E740C4929}" type="presParOf" srcId="{C9C93D58-8DAF-48DE-B7D3-24AF12C2F325}" destId="{6EA6988F-22DD-448C-AD4F-C892544620BF}" srcOrd="10" destOrd="0" presId="urn:microsoft.com/office/officeart/2005/8/layout/cycle8"/>
    <dgm:cxn modelId="{648E85A2-2B1D-4B69-ACA9-85EBFD02FD31}" type="presParOf" srcId="{C9C93D58-8DAF-48DE-B7D3-24AF12C2F325}" destId="{F1D6B321-9FEF-4A43-84BF-2AF2C1776FB8}" srcOrd="11" destOrd="0" presId="urn:microsoft.com/office/officeart/2005/8/layout/cycle8"/>
    <dgm:cxn modelId="{418CFFA6-733C-49C9-8262-1B1542D0B280}" type="presParOf" srcId="{C9C93D58-8DAF-48DE-B7D3-24AF12C2F325}" destId="{565B89B0-5240-49AF-ABDE-B17118DCF5FA}" srcOrd="12" destOrd="0" presId="urn:microsoft.com/office/officeart/2005/8/layout/cycle8"/>
    <dgm:cxn modelId="{B889F016-0889-490D-96F4-AE877169BA29}" type="presParOf" srcId="{C9C93D58-8DAF-48DE-B7D3-24AF12C2F325}" destId="{51B3F507-112F-406A-8A1A-AF244B9AFEB2}" srcOrd="13" destOrd="0" presId="urn:microsoft.com/office/officeart/2005/8/layout/cycle8"/>
    <dgm:cxn modelId="{E894C345-137D-4CB2-A3B6-9ABD090A9F9A}" type="presParOf" srcId="{C9C93D58-8DAF-48DE-B7D3-24AF12C2F325}" destId="{B589ACF7-76FC-4320-B0DB-BFB1BE105280}" srcOrd="14" destOrd="0" presId="urn:microsoft.com/office/officeart/2005/8/layout/cycle8"/>
    <dgm:cxn modelId="{35F91575-B6EF-4BA3-9979-7164525AF0D8}" type="presParOf" srcId="{C9C93D58-8DAF-48DE-B7D3-24AF12C2F325}" destId="{C6809296-C5BF-459C-A56E-3587F0940DC9}" srcOrd="15" destOrd="0" presId="urn:microsoft.com/office/officeart/2005/8/layout/cycle8"/>
    <dgm:cxn modelId="{15333582-3414-447B-9399-1ADAA0E504AD}" type="presParOf" srcId="{C9C93D58-8DAF-48DE-B7D3-24AF12C2F325}" destId="{423F266A-98AE-40F1-964A-785E98736EC1}" srcOrd="16" destOrd="0" presId="urn:microsoft.com/office/officeart/2005/8/layout/cycle8"/>
    <dgm:cxn modelId="{289CE57A-7329-4BAF-8E0D-8515FC82AB50}" type="presParOf" srcId="{C9C93D58-8DAF-48DE-B7D3-24AF12C2F325}" destId="{03B979FD-1543-44A0-9F75-FB98DE538510}" srcOrd="17" destOrd="0" presId="urn:microsoft.com/office/officeart/2005/8/layout/cycle8"/>
    <dgm:cxn modelId="{EC4DC20A-0109-493A-845C-333EB1AF03D0}" type="presParOf" srcId="{C9C93D58-8DAF-48DE-B7D3-24AF12C2F325}" destId="{ACF4F419-F731-4597-B5BE-A9612ACAF529}" srcOrd="18" destOrd="0" presId="urn:microsoft.com/office/officeart/2005/8/layout/cycle8"/>
    <dgm:cxn modelId="{978141EE-852E-4840-890C-F57FFE658289}" type="presParOf" srcId="{C9C93D58-8DAF-48DE-B7D3-24AF12C2F325}" destId="{7A377AEC-F852-4451-9803-DE40EE721C5C}" srcOrd="19" destOrd="0" presId="urn:microsoft.com/office/officeart/2005/8/layout/cycle8"/>
    <dgm:cxn modelId="{008B2C2F-6052-4025-B796-81EAE139BEE8}" type="presParOf" srcId="{C9C93D58-8DAF-48DE-B7D3-24AF12C2F325}" destId="{B5C63572-BE66-4CCA-BBA9-7B7DE20BFA88}" srcOrd="20" destOrd="0" presId="urn:microsoft.com/office/officeart/2005/8/layout/cycle8"/>
    <dgm:cxn modelId="{3858D51F-F7F3-4776-8469-2CD1AA345E66}" type="presParOf" srcId="{C9C93D58-8DAF-48DE-B7D3-24AF12C2F325}" destId="{D6DB9166-BA04-497E-A37D-4291E5359BEF}" srcOrd="21" destOrd="0" presId="urn:microsoft.com/office/officeart/2005/8/layout/cycle8"/>
    <dgm:cxn modelId="{70772F2B-C32D-492E-A684-FF11C18C047D}" type="presParOf" srcId="{C9C93D58-8DAF-48DE-B7D3-24AF12C2F325}" destId="{9F8907B6-3B53-4C9C-8A5E-66AC54598604}" srcOrd="22" destOrd="0" presId="urn:microsoft.com/office/officeart/2005/8/layout/cycle8"/>
    <dgm:cxn modelId="{F88DF57A-F3F2-439A-81E2-CA5CE963F59C}" type="presParOf" srcId="{C9C93D58-8DAF-48DE-B7D3-24AF12C2F325}" destId="{7AAE8620-DBB6-4300-9C7D-55071B8844E0}" srcOrd="23" destOrd="0" presId="urn:microsoft.com/office/officeart/2005/8/layout/cycle8"/>
    <dgm:cxn modelId="{1B12846B-ECD4-4232-9438-1EF2E09D7218}" type="presParOf" srcId="{C9C93D58-8DAF-48DE-B7D3-24AF12C2F325}" destId="{BE38911B-3281-4F9C-B695-904781B50F74}" srcOrd="2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D938E0AF-D1AC-4183-A755-CCA15F367C45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AB321FA7-B265-481D-ADA0-3ACF84C31487}">
      <dgm:prSet phldrT="[Texto]" custT="1"/>
      <dgm:spPr>
        <a:solidFill>
          <a:srgbClr val="FF66FF"/>
        </a:solidFill>
      </dgm:spPr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Asegurar el cumplimiento de objetivos planificados </a:t>
          </a:r>
          <a:endParaRPr lang="es-ES" sz="1200" dirty="0">
            <a:solidFill>
              <a:schemeClr val="tx1"/>
            </a:solidFill>
          </a:endParaRPr>
        </a:p>
      </dgm:t>
    </dgm:pt>
    <dgm:pt modelId="{7B77D1BB-5217-4119-8C48-2ED34B9532B8}" type="parTrans" cxnId="{65162C38-B70E-4824-B3ED-5236575587F2}">
      <dgm:prSet/>
      <dgm:spPr/>
      <dgm:t>
        <a:bodyPr/>
        <a:lstStyle/>
        <a:p>
          <a:endParaRPr lang="es-ES"/>
        </a:p>
      </dgm:t>
    </dgm:pt>
    <dgm:pt modelId="{5596C62A-5639-4FBD-8E00-F5676819B06A}" type="sibTrans" cxnId="{65162C38-B70E-4824-B3ED-5236575587F2}">
      <dgm:prSet/>
      <dgm:spPr>
        <a:solidFill>
          <a:srgbClr val="FFC000"/>
        </a:solidFill>
        <a:ln>
          <a:solidFill>
            <a:srgbClr val="FFC000"/>
          </a:solidFill>
        </a:ln>
      </dgm:spPr>
      <dgm:t>
        <a:bodyPr/>
        <a:lstStyle/>
        <a:p>
          <a:endParaRPr lang="es-ES"/>
        </a:p>
      </dgm:t>
    </dgm:pt>
    <dgm:pt modelId="{CE25140C-4BAD-4E44-833D-8C2D0DA0AB0A}" type="pres">
      <dgm:prSet presAssocID="{D938E0AF-D1AC-4183-A755-CCA15F367C45}" presName="Name0" presStyleCnt="0">
        <dgm:presLayoutVars>
          <dgm:chMax val="7"/>
          <dgm:chPref val="7"/>
          <dgm:dir/>
        </dgm:presLayoutVars>
      </dgm:prSet>
      <dgm:spPr/>
    </dgm:pt>
    <dgm:pt modelId="{8D91384A-D907-43A0-B6B0-5257A3670C47}" type="pres">
      <dgm:prSet presAssocID="{D938E0AF-D1AC-4183-A755-CCA15F367C45}" presName="Name1" presStyleCnt="0"/>
      <dgm:spPr/>
    </dgm:pt>
    <dgm:pt modelId="{AF990FDE-4925-46A9-8575-76B9BE3C5472}" type="pres">
      <dgm:prSet presAssocID="{D938E0AF-D1AC-4183-A755-CCA15F367C45}" presName="cycle" presStyleCnt="0"/>
      <dgm:spPr/>
    </dgm:pt>
    <dgm:pt modelId="{97A7F8C0-2425-4AC8-9BD2-7DC649D9FDBF}" type="pres">
      <dgm:prSet presAssocID="{D938E0AF-D1AC-4183-A755-CCA15F367C45}" presName="srcNode" presStyleLbl="node1" presStyleIdx="0" presStyleCnt="1"/>
      <dgm:spPr/>
    </dgm:pt>
    <dgm:pt modelId="{FDAD469E-338E-4316-9A40-95E72147DE14}" type="pres">
      <dgm:prSet presAssocID="{D938E0AF-D1AC-4183-A755-CCA15F367C45}" presName="conn" presStyleLbl="parChTrans1D2" presStyleIdx="0" presStyleCnt="1" custScaleX="74158" custScaleY="99400"/>
      <dgm:spPr/>
    </dgm:pt>
    <dgm:pt modelId="{775004E0-2A94-4F11-8AA9-BDD44BD671BD}" type="pres">
      <dgm:prSet presAssocID="{D938E0AF-D1AC-4183-A755-CCA15F367C45}" presName="extraNode" presStyleLbl="node1" presStyleIdx="0" presStyleCnt="1"/>
      <dgm:spPr/>
    </dgm:pt>
    <dgm:pt modelId="{2739BCE5-E1B3-4BEA-93C5-71B2D63EC10E}" type="pres">
      <dgm:prSet presAssocID="{D938E0AF-D1AC-4183-A755-CCA15F367C45}" presName="dstNode" presStyleLbl="node1" presStyleIdx="0" presStyleCnt="1"/>
      <dgm:spPr/>
    </dgm:pt>
    <dgm:pt modelId="{4A9386C2-93A0-4CE0-8304-299FACCFDDDF}" type="pres">
      <dgm:prSet presAssocID="{AB321FA7-B265-481D-ADA0-3ACF84C31487}" presName="text_1" presStyleLbl="node1" presStyleIdx="0" presStyleCnt="1" custLinFactNeighborY="-1085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B928B19-BB4F-4A93-9278-0AF6E8166516}" type="pres">
      <dgm:prSet presAssocID="{AB321FA7-B265-481D-ADA0-3ACF84C31487}" presName="accent_1" presStyleCnt="0"/>
      <dgm:spPr/>
    </dgm:pt>
    <dgm:pt modelId="{8FF2BB8F-6EC2-445B-851C-F933D951D7AA}" type="pres">
      <dgm:prSet presAssocID="{AB321FA7-B265-481D-ADA0-3ACF84C31487}" presName="accentRepeatNode" presStyleLbl="solidFgAcc1" presStyleIdx="0" presStyleCnt="1"/>
      <dgm:spPr/>
    </dgm:pt>
  </dgm:ptLst>
  <dgm:cxnLst>
    <dgm:cxn modelId="{65162C38-B70E-4824-B3ED-5236575587F2}" srcId="{D938E0AF-D1AC-4183-A755-CCA15F367C45}" destId="{AB321FA7-B265-481D-ADA0-3ACF84C31487}" srcOrd="0" destOrd="0" parTransId="{7B77D1BB-5217-4119-8C48-2ED34B9532B8}" sibTransId="{5596C62A-5639-4FBD-8E00-F5676819B06A}"/>
    <dgm:cxn modelId="{F2B9234E-B2B0-4AA6-9994-5D6B850C5444}" type="presOf" srcId="{D938E0AF-D1AC-4183-A755-CCA15F367C45}" destId="{CE25140C-4BAD-4E44-833D-8C2D0DA0AB0A}" srcOrd="0" destOrd="0" presId="urn:microsoft.com/office/officeart/2008/layout/VerticalCurvedList"/>
    <dgm:cxn modelId="{8CBA66DA-AFD6-4D5F-A74E-1AC21788E37D}" type="presOf" srcId="{5596C62A-5639-4FBD-8E00-F5676819B06A}" destId="{FDAD469E-338E-4316-9A40-95E72147DE14}" srcOrd="0" destOrd="0" presId="urn:microsoft.com/office/officeart/2008/layout/VerticalCurvedList"/>
    <dgm:cxn modelId="{4DC29127-00AE-4132-A7D9-2CA9E1ED764B}" type="presOf" srcId="{AB321FA7-B265-481D-ADA0-3ACF84C31487}" destId="{4A9386C2-93A0-4CE0-8304-299FACCFDDDF}" srcOrd="0" destOrd="0" presId="urn:microsoft.com/office/officeart/2008/layout/VerticalCurvedList"/>
    <dgm:cxn modelId="{65086135-A43B-4B7B-A722-399C4073307A}" type="presParOf" srcId="{CE25140C-4BAD-4E44-833D-8C2D0DA0AB0A}" destId="{8D91384A-D907-43A0-B6B0-5257A3670C47}" srcOrd="0" destOrd="0" presId="urn:microsoft.com/office/officeart/2008/layout/VerticalCurvedList"/>
    <dgm:cxn modelId="{17BF1762-53BA-4890-8B3E-81B7502F026B}" type="presParOf" srcId="{8D91384A-D907-43A0-B6B0-5257A3670C47}" destId="{AF990FDE-4925-46A9-8575-76B9BE3C5472}" srcOrd="0" destOrd="0" presId="urn:microsoft.com/office/officeart/2008/layout/VerticalCurvedList"/>
    <dgm:cxn modelId="{AB0A5966-73FA-4942-85AF-0A9B0D4E024C}" type="presParOf" srcId="{AF990FDE-4925-46A9-8575-76B9BE3C5472}" destId="{97A7F8C0-2425-4AC8-9BD2-7DC649D9FDBF}" srcOrd="0" destOrd="0" presId="urn:microsoft.com/office/officeart/2008/layout/VerticalCurvedList"/>
    <dgm:cxn modelId="{2397672E-36FE-4B2B-B268-3CCBB56E221A}" type="presParOf" srcId="{AF990FDE-4925-46A9-8575-76B9BE3C5472}" destId="{FDAD469E-338E-4316-9A40-95E72147DE14}" srcOrd="1" destOrd="0" presId="urn:microsoft.com/office/officeart/2008/layout/VerticalCurvedList"/>
    <dgm:cxn modelId="{591FD597-7F14-4D1F-8E09-430B54F66278}" type="presParOf" srcId="{AF990FDE-4925-46A9-8575-76B9BE3C5472}" destId="{775004E0-2A94-4F11-8AA9-BDD44BD671BD}" srcOrd="2" destOrd="0" presId="urn:microsoft.com/office/officeart/2008/layout/VerticalCurvedList"/>
    <dgm:cxn modelId="{3C2A4899-CF19-46B9-AABB-82DBDC62A6B7}" type="presParOf" srcId="{AF990FDE-4925-46A9-8575-76B9BE3C5472}" destId="{2739BCE5-E1B3-4BEA-93C5-71B2D63EC10E}" srcOrd="3" destOrd="0" presId="urn:microsoft.com/office/officeart/2008/layout/VerticalCurvedList"/>
    <dgm:cxn modelId="{893AD44F-22F8-4CD8-9BB9-6A3252834317}" type="presParOf" srcId="{8D91384A-D907-43A0-B6B0-5257A3670C47}" destId="{4A9386C2-93A0-4CE0-8304-299FACCFDDDF}" srcOrd="1" destOrd="0" presId="urn:microsoft.com/office/officeart/2008/layout/VerticalCurvedList"/>
    <dgm:cxn modelId="{0300F524-7B09-4CCA-9944-8E39EAF3CE72}" type="presParOf" srcId="{8D91384A-D907-43A0-B6B0-5257A3670C47}" destId="{DB928B19-BB4F-4A93-9278-0AF6E8166516}" srcOrd="2" destOrd="0" presId="urn:microsoft.com/office/officeart/2008/layout/VerticalCurvedList"/>
    <dgm:cxn modelId="{4C090CE1-D17A-442D-B62D-CF9E5BD3491D}" type="presParOf" srcId="{DB928B19-BB4F-4A93-9278-0AF6E8166516}" destId="{8FF2BB8F-6EC2-445B-851C-F933D951D7AA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BB3627C-9AFA-4DA5-A57C-15C97D554C4B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D4E6B9AF-81F6-4F6A-9727-09E241955A55}">
      <dgm:prSet phldrT="[Texto]"/>
      <dgm:spPr>
        <a:solidFill>
          <a:srgbClr val="FF5050"/>
        </a:solidFill>
        <a:ln>
          <a:solidFill>
            <a:srgbClr val="FFC000"/>
          </a:solidFill>
        </a:ln>
      </dgm:spPr>
      <dgm:t>
        <a:bodyPr/>
        <a:lstStyle/>
        <a:p>
          <a:r>
            <a:rPr lang="es-ES" dirty="0" smtClean="0">
              <a:latin typeface="Century Gothic" pitchFamily="34" charset="0"/>
            </a:rPr>
            <a:t>FASE I</a:t>
          </a:r>
          <a:endParaRPr lang="es-ES" dirty="0">
            <a:latin typeface="Century Gothic" pitchFamily="34" charset="0"/>
          </a:endParaRPr>
        </a:p>
      </dgm:t>
    </dgm:pt>
    <dgm:pt modelId="{E6ED0514-100A-48DE-A871-84ABE31EEA49}" type="parTrans" cxnId="{926CCB6C-FE84-4F91-8A75-9E8A38F6D799}">
      <dgm:prSet/>
      <dgm:spPr/>
      <dgm:t>
        <a:bodyPr/>
        <a:lstStyle/>
        <a:p>
          <a:endParaRPr lang="es-ES"/>
        </a:p>
      </dgm:t>
    </dgm:pt>
    <dgm:pt modelId="{7F3BEB34-DD3E-420B-8696-E83B280B85C9}" type="sibTrans" cxnId="{926CCB6C-FE84-4F91-8A75-9E8A38F6D799}">
      <dgm:prSet/>
      <dgm:spPr/>
      <dgm:t>
        <a:bodyPr/>
        <a:lstStyle/>
        <a:p>
          <a:endParaRPr lang="es-ES"/>
        </a:p>
      </dgm:t>
    </dgm:pt>
    <dgm:pt modelId="{AB5CB2B5-C9C5-45BA-A3EF-1BFC08AF5A71}">
      <dgm:prSet phldrT="[Texto]" custT="1"/>
      <dgm:spPr>
        <a:ln>
          <a:solidFill>
            <a:srgbClr val="FFC000"/>
          </a:solidFill>
        </a:ln>
      </dgm:spPr>
      <dgm:t>
        <a:bodyPr/>
        <a:lstStyle/>
        <a:p>
          <a:pPr algn="just"/>
          <a:r>
            <a:rPr lang="es-ES" sz="1100" b="1" u="sng" dirty="0" smtClean="0">
              <a:latin typeface="Century Gothic" pitchFamily="34" charset="0"/>
            </a:rPr>
            <a:t>Hospitalaria</a:t>
          </a:r>
          <a:r>
            <a:rPr lang="es-ES" sz="1100" b="0" dirty="0" smtClean="0">
              <a:latin typeface="Century Gothic" pitchFamily="34" charset="0"/>
            </a:rPr>
            <a:t>: ingreso del paciente - alta hospitalaria.</a:t>
          </a:r>
          <a:endParaRPr lang="es-ES" sz="1100" b="0" dirty="0">
            <a:latin typeface="Century Gothic" pitchFamily="34" charset="0"/>
          </a:endParaRPr>
        </a:p>
      </dgm:t>
    </dgm:pt>
    <dgm:pt modelId="{5265E0DC-0FBF-4238-8ABA-40FC9C2C6E9E}" type="parTrans" cxnId="{C35DA499-414B-4421-B29D-561763CCD7F2}">
      <dgm:prSet/>
      <dgm:spPr/>
      <dgm:t>
        <a:bodyPr/>
        <a:lstStyle/>
        <a:p>
          <a:endParaRPr lang="es-ES"/>
        </a:p>
      </dgm:t>
    </dgm:pt>
    <dgm:pt modelId="{0E990881-AD2E-4821-B6C2-5CB97DFEB2E8}" type="sibTrans" cxnId="{C35DA499-414B-4421-B29D-561763CCD7F2}">
      <dgm:prSet/>
      <dgm:spPr/>
      <dgm:t>
        <a:bodyPr/>
        <a:lstStyle/>
        <a:p>
          <a:endParaRPr lang="es-ES"/>
        </a:p>
      </dgm:t>
    </dgm:pt>
    <dgm:pt modelId="{10B46B14-915D-499A-933C-0D89B5A0FF38}">
      <dgm:prSet phldrT="[Texto]"/>
      <dgm:spPr>
        <a:solidFill>
          <a:srgbClr val="FF9933"/>
        </a:solidFill>
        <a:ln>
          <a:solidFill>
            <a:srgbClr val="FFC000"/>
          </a:solidFill>
        </a:ln>
      </dgm:spPr>
      <dgm:t>
        <a:bodyPr/>
        <a:lstStyle/>
        <a:p>
          <a:r>
            <a:rPr lang="es-ES" dirty="0" smtClean="0">
              <a:latin typeface="Century Gothic" pitchFamily="34" charset="0"/>
            </a:rPr>
            <a:t>FASE II</a:t>
          </a:r>
          <a:endParaRPr lang="es-ES" dirty="0">
            <a:latin typeface="Century Gothic" pitchFamily="34" charset="0"/>
          </a:endParaRPr>
        </a:p>
      </dgm:t>
    </dgm:pt>
    <dgm:pt modelId="{CCF74AF9-94C4-4111-9B6F-71DC3263310F}" type="parTrans" cxnId="{A1500FAA-93EF-48C5-A711-AB7A0A2EA569}">
      <dgm:prSet/>
      <dgm:spPr/>
      <dgm:t>
        <a:bodyPr/>
        <a:lstStyle/>
        <a:p>
          <a:endParaRPr lang="es-ES"/>
        </a:p>
      </dgm:t>
    </dgm:pt>
    <dgm:pt modelId="{41E7F8C0-D9D7-488E-9A0B-37F1EF545ADD}" type="sibTrans" cxnId="{A1500FAA-93EF-48C5-A711-AB7A0A2EA569}">
      <dgm:prSet/>
      <dgm:spPr/>
      <dgm:t>
        <a:bodyPr/>
        <a:lstStyle/>
        <a:p>
          <a:endParaRPr lang="es-ES"/>
        </a:p>
      </dgm:t>
    </dgm:pt>
    <dgm:pt modelId="{66CC3ED3-2C12-4565-864E-7186186A79FB}">
      <dgm:prSet phldrT="[Texto]" custT="1"/>
      <dgm:spPr>
        <a:ln>
          <a:solidFill>
            <a:srgbClr val="FFC000"/>
          </a:solidFill>
        </a:ln>
      </dgm:spPr>
      <dgm:t>
        <a:bodyPr/>
        <a:lstStyle/>
        <a:p>
          <a:pPr algn="just"/>
          <a:r>
            <a:rPr lang="es-ES" sz="1100" b="1" u="sng" dirty="0" smtClean="0">
              <a:latin typeface="Century Gothic" pitchFamily="34" charset="0"/>
            </a:rPr>
            <a:t>Ambulatoria</a:t>
          </a:r>
          <a:r>
            <a:rPr lang="es-ES" sz="1100" dirty="0" smtClean="0">
              <a:latin typeface="Century Gothic" pitchFamily="34" charset="0"/>
            </a:rPr>
            <a:t>: desde el alta del paciente y constituye el período donde                                     se realizarán las actividades más intensas (3-6 m aprox.)</a:t>
          </a:r>
          <a:endParaRPr lang="es-ES" sz="1100" dirty="0">
            <a:latin typeface="Century Gothic" pitchFamily="34" charset="0"/>
          </a:endParaRPr>
        </a:p>
      </dgm:t>
    </dgm:pt>
    <dgm:pt modelId="{857E9B02-49B5-4C51-82A2-742CD6D07552}" type="parTrans" cxnId="{6B83D174-C0CA-4A8F-8EBF-3FE3C3BA5579}">
      <dgm:prSet/>
      <dgm:spPr/>
      <dgm:t>
        <a:bodyPr/>
        <a:lstStyle/>
        <a:p>
          <a:endParaRPr lang="es-ES"/>
        </a:p>
      </dgm:t>
    </dgm:pt>
    <dgm:pt modelId="{EC4AC96C-40EC-4DA5-90C0-30157AE70859}" type="sibTrans" cxnId="{6B83D174-C0CA-4A8F-8EBF-3FE3C3BA5579}">
      <dgm:prSet/>
      <dgm:spPr/>
      <dgm:t>
        <a:bodyPr/>
        <a:lstStyle/>
        <a:p>
          <a:endParaRPr lang="es-ES"/>
        </a:p>
      </dgm:t>
    </dgm:pt>
    <dgm:pt modelId="{C3E497D9-FD23-4AE9-95C7-AF93FEDFEC42}">
      <dgm:prSet phldrT="[Texto]"/>
      <dgm:spPr>
        <a:solidFill>
          <a:srgbClr val="92D050"/>
        </a:solidFill>
        <a:ln>
          <a:solidFill>
            <a:srgbClr val="FFC000"/>
          </a:solidFill>
        </a:ln>
      </dgm:spPr>
      <dgm:t>
        <a:bodyPr/>
        <a:lstStyle/>
        <a:p>
          <a:r>
            <a:rPr lang="es-ES" dirty="0" smtClean="0">
              <a:latin typeface="Century Gothic" pitchFamily="34" charset="0"/>
            </a:rPr>
            <a:t>FASE III</a:t>
          </a:r>
          <a:endParaRPr lang="es-ES" dirty="0">
            <a:latin typeface="Century Gothic" pitchFamily="34" charset="0"/>
          </a:endParaRPr>
        </a:p>
      </dgm:t>
    </dgm:pt>
    <dgm:pt modelId="{8FA1A350-53E3-4580-90F4-FB80C1D0E76A}" type="parTrans" cxnId="{BECFE3E1-A1B1-4937-8FA8-8980B5CFF301}">
      <dgm:prSet/>
      <dgm:spPr/>
      <dgm:t>
        <a:bodyPr/>
        <a:lstStyle/>
        <a:p>
          <a:endParaRPr lang="es-ES"/>
        </a:p>
      </dgm:t>
    </dgm:pt>
    <dgm:pt modelId="{59ED06DE-85F7-4CFE-B7E4-315B84A51CF7}" type="sibTrans" cxnId="{BECFE3E1-A1B1-4937-8FA8-8980B5CFF301}">
      <dgm:prSet/>
      <dgm:spPr/>
      <dgm:t>
        <a:bodyPr/>
        <a:lstStyle/>
        <a:p>
          <a:endParaRPr lang="es-ES"/>
        </a:p>
      </dgm:t>
    </dgm:pt>
    <dgm:pt modelId="{E6780C27-8662-4075-A6BF-8BACBD5BCCE9}">
      <dgm:prSet phldrT="[Texto]" custT="1"/>
      <dgm:spPr>
        <a:ln>
          <a:solidFill>
            <a:srgbClr val="FFC000"/>
          </a:solidFill>
        </a:ln>
      </dgm:spPr>
      <dgm:t>
        <a:bodyPr/>
        <a:lstStyle/>
        <a:p>
          <a:pPr algn="just"/>
          <a:r>
            <a:rPr lang="es-ES" sz="1100" b="1" u="sng" dirty="0" smtClean="0">
              <a:latin typeface="Century Gothic" pitchFamily="34" charset="0"/>
            </a:rPr>
            <a:t>Mantenimiento</a:t>
          </a:r>
          <a:r>
            <a:rPr lang="es-ES" sz="1100" dirty="0" smtClean="0">
              <a:latin typeface="Century Gothic" pitchFamily="34" charset="0"/>
            </a:rPr>
            <a:t>: Comprende el resto de la vida del paciente.</a:t>
          </a:r>
          <a:endParaRPr lang="es-ES" sz="1100" dirty="0"/>
        </a:p>
      </dgm:t>
    </dgm:pt>
    <dgm:pt modelId="{054D046A-879C-4610-9B41-FF94818CECC6}" type="parTrans" cxnId="{3F490605-E06A-4FD6-A0AC-DCBA99FF7A82}">
      <dgm:prSet/>
      <dgm:spPr/>
      <dgm:t>
        <a:bodyPr/>
        <a:lstStyle/>
        <a:p>
          <a:endParaRPr lang="es-ES"/>
        </a:p>
      </dgm:t>
    </dgm:pt>
    <dgm:pt modelId="{D13B59EC-4AA1-42F6-BD94-0009437A3CEB}" type="sibTrans" cxnId="{3F490605-E06A-4FD6-A0AC-DCBA99FF7A82}">
      <dgm:prSet/>
      <dgm:spPr/>
      <dgm:t>
        <a:bodyPr/>
        <a:lstStyle/>
        <a:p>
          <a:endParaRPr lang="es-ES"/>
        </a:p>
      </dgm:t>
    </dgm:pt>
    <dgm:pt modelId="{1D912234-99DC-4AB3-ADF3-3724F18ADA83}">
      <dgm:prSet phldrT="[Texto]" custT="1"/>
      <dgm:spPr>
        <a:ln>
          <a:solidFill>
            <a:srgbClr val="FFC000"/>
          </a:solidFill>
        </a:ln>
      </dgm:spPr>
      <dgm:t>
        <a:bodyPr/>
        <a:lstStyle/>
        <a:p>
          <a:pPr algn="just"/>
          <a:r>
            <a:rPr lang="es-ES" sz="1050" i="1" dirty="0" smtClean="0">
              <a:latin typeface="Century Gothic" pitchFamily="34" charset="0"/>
            </a:rPr>
            <a:t>Atención primaria, asociaciones...</a:t>
          </a:r>
          <a:endParaRPr lang="es-ES" sz="1100" dirty="0"/>
        </a:p>
      </dgm:t>
    </dgm:pt>
    <dgm:pt modelId="{B47F0A35-8FD0-4728-8439-BE4256327FFA}" type="parTrans" cxnId="{62B82EEF-86A8-4141-8B7C-61B0BB46BCC3}">
      <dgm:prSet/>
      <dgm:spPr/>
      <dgm:t>
        <a:bodyPr/>
        <a:lstStyle/>
        <a:p>
          <a:endParaRPr lang="es-ES"/>
        </a:p>
      </dgm:t>
    </dgm:pt>
    <dgm:pt modelId="{19F82B3A-C38A-4CDA-9EB7-B7026699D4A3}" type="sibTrans" cxnId="{62B82EEF-86A8-4141-8B7C-61B0BB46BCC3}">
      <dgm:prSet/>
      <dgm:spPr/>
      <dgm:t>
        <a:bodyPr/>
        <a:lstStyle/>
        <a:p>
          <a:endParaRPr lang="es-ES"/>
        </a:p>
      </dgm:t>
    </dgm:pt>
    <dgm:pt modelId="{3F4DC105-CE06-4224-8010-D830A30CC6AB}" type="pres">
      <dgm:prSet presAssocID="{0BB3627C-9AFA-4DA5-A57C-15C97D554C4B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D836961C-843B-42B9-BD4F-728A495291B1}" type="pres">
      <dgm:prSet presAssocID="{D4E6B9AF-81F6-4F6A-9727-09E241955A55}" presName="composite" presStyleCnt="0"/>
      <dgm:spPr/>
    </dgm:pt>
    <dgm:pt modelId="{F83A404C-C50F-48B8-8D19-936BCACB1FCC}" type="pres">
      <dgm:prSet presAssocID="{D4E6B9AF-81F6-4F6A-9727-09E241955A55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E5A73EE-8290-4B2C-914B-20AFAD516CA6}" type="pres">
      <dgm:prSet presAssocID="{D4E6B9AF-81F6-4F6A-9727-09E241955A55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00AC166-9DE9-4FD9-84BD-754235BDF72A}" type="pres">
      <dgm:prSet presAssocID="{7F3BEB34-DD3E-420B-8696-E83B280B85C9}" presName="sp" presStyleCnt="0"/>
      <dgm:spPr/>
    </dgm:pt>
    <dgm:pt modelId="{631FCBEC-885A-4B9A-B6A4-EFF19ECD0084}" type="pres">
      <dgm:prSet presAssocID="{10B46B14-915D-499A-933C-0D89B5A0FF38}" presName="composite" presStyleCnt="0"/>
      <dgm:spPr/>
    </dgm:pt>
    <dgm:pt modelId="{7E4DBB13-42F5-4C70-9CA3-6946A24EB3D1}" type="pres">
      <dgm:prSet presAssocID="{10B46B14-915D-499A-933C-0D89B5A0FF38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D5FC2A1-8113-4EA3-AD14-C20742503829}" type="pres">
      <dgm:prSet presAssocID="{10B46B14-915D-499A-933C-0D89B5A0FF38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7EECF29-A713-46C4-A21F-D786F4321340}" type="pres">
      <dgm:prSet presAssocID="{41E7F8C0-D9D7-488E-9A0B-37F1EF545ADD}" presName="sp" presStyleCnt="0"/>
      <dgm:spPr/>
    </dgm:pt>
    <dgm:pt modelId="{A47C61A8-B889-4FD6-82F7-76FFAA924A70}" type="pres">
      <dgm:prSet presAssocID="{C3E497D9-FD23-4AE9-95C7-AF93FEDFEC42}" presName="composite" presStyleCnt="0"/>
      <dgm:spPr/>
    </dgm:pt>
    <dgm:pt modelId="{CCC93B12-C0F2-42E7-B3D1-F9D3D0FA7752}" type="pres">
      <dgm:prSet presAssocID="{C3E497D9-FD23-4AE9-95C7-AF93FEDFEC42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3D3BDF6-434D-4429-B00D-66405371F1C1}" type="pres">
      <dgm:prSet presAssocID="{C3E497D9-FD23-4AE9-95C7-AF93FEDFEC42}" presName="descendantText" presStyleLbl="alignAcc1" presStyleIdx="2" presStyleCnt="3" custLinFactNeighborY="138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5548A4A1-CAE8-4A5B-84BB-A1300E76E35C}" type="presOf" srcId="{AB5CB2B5-C9C5-45BA-A3EF-1BFC08AF5A71}" destId="{EE5A73EE-8290-4B2C-914B-20AFAD516CA6}" srcOrd="0" destOrd="0" presId="urn:microsoft.com/office/officeart/2005/8/layout/chevron2"/>
    <dgm:cxn modelId="{81D15417-525D-42F7-9177-34B6D863B06A}" type="presOf" srcId="{D4E6B9AF-81F6-4F6A-9727-09E241955A55}" destId="{F83A404C-C50F-48B8-8D19-936BCACB1FCC}" srcOrd="0" destOrd="0" presId="urn:microsoft.com/office/officeart/2005/8/layout/chevron2"/>
    <dgm:cxn modelId="{1635ADE3-6527-4F6D-8459-7BC1EAD9F4FD}" type="presOf" srcId="{66CC3ED3-2C12-4565-864E-7186186A79FB}" destId="{DD5FC2A1-8113-4EA3-AD14-C20742503829}" srcOrd="0" destOrd="0" presId="urn:microsoft.com/office/officeart/2005/8/layout/chevron2"/>
    <dgm:cxn modelId="{6B83D174-C0CA-4A8F-8EBF-3FE3C3BA5579}" srcId="{10B46B14-915D-499A-933C-0D89B5A0FF38}" destId="{66CC3ED3-2C12-4565-864E-7186186A79FB}" srcOrd="0" destOrd="0" parTransId="{857E9B02-49B5-4C51-82A2-742CD6D07552}" sibTransId="{EC4AC96C-40EC-4DA5-90C0-30157AE70859}"/>
    <dgm:cxn modelId="{62B82EEF-86A8-4141-8B7C-61B0BB46BCC3}" srcId="{E6780C27-8662-4075-A6BF-8BACBD5BCCE9}" destId="{1D912234-99DC-4AB3-ADF3-3724F18ADA83}" srcOrd="0" destOrd="0" parTransId="{B47F0A35-8FD0-4728-8439-BE4256327FFA}" sibTransId="{19F82B3A-C38A-4CDA-9EB7-B7026699D4A3}"/>
    <dgm:cxn modelId="{C35DA499-414B-4421-B29D-561763CCD7F2}" srcId="{D4E6B9AF-81F6-4F6A-9727-09E241955A55}" destId="{AB5CB2B5-C9C5-45BA-A3EF-1BFC08AF5A71}" srcOrd="0" destOrd="0" parTransId="{5265E0DC-0FBF-4238-8ABA-40FC9C2C6E9E}" sibTransId="{0E990881-AD2E-4821-B6C2-5CB97DFEB2E8}"/>
    <dgm:cxn modelId="{352E9C07-1DB1-409D-A665-6DA22CF0ABEE}" type="presOf" srcId="{10B46B14-915D-499A-933C-0D89B5A0FF38}" destId="{7E4DBB13-42F5-4C70-9CA3-6946A24EB3D1}" srcOrd="0" destOrd="0" presId="urn:microsoft.com/office/officeart/2005/8/layout/chevron2"/>
    <dgm:cxn modelId="{2A821D44-7CDE-47DE-9196-2F806F5564AC}" type="presOf" srcId="{0BB3627C-9AFA-4DA5-A57C-15C97D554C4B}" destId="{3F4DC105-CE06-4224-8010-D830A30CC6AB}" srcOrd="0" destOrd="0" presId="urn:microsoft.com/office/officeart/2005/8/layout/chevron2"/>
    <dgm:cxn modelId="{111D6115-7D67-4908-B048-46F3C156023D}" type="presOf" srcId="{1D912234-99DC-4AB3-ADF3-3724F18ADA83}" destId="{F3D3BDF6-434D-4429-B00D-66405371F1C1}" srcOrd="0" destOrd="1" presId="urn:microsoft.com/office/officeart/2005/8/layout/chevron2"/>
    <dgm:cxn modelId="{BECFE3E1-A1B1-4937-8FA8-8980B5CFF301}" srcId="{0BB3627C-9AFA-4DA5-A57C-15C97D554C4B}" destId="{C3E497D9-FD23-4AE9-95C7-AF93FEDFEC42}" srcOrd="2" destOrd="0" parTransId="{8FA1A350-53E3-4580-90F4-FB80C1D0E76A}" sibTransId="{59ED06DE-85F7-4CFE-B7E4-315B84A51CF7}"/>
    <dgm:cxn modelId="{B4063CBF-6838-495D-A531-8C96B57E0948}" type="presOf" srcId="{C3E497D9-FD23-4AE9-95C7-AF93FEDFEC42}" destId="{CCC93B12-C0F2-42E7-B3D1-F9D3D0FA7752}" srcOrd="0" destOrd="0" presId="urn:microsoft.com/office/officeart/2005/8/layout/chevron2"/>
    <dgm:cxn modelId="{A1500FAA-93EF-48C5-A711-AB7A0A2EA569}" srcId="{0BB3627C-9AFA-4DA5-A57C-15C97D554C4B}" destId="{10B46B14-915D-499A-933C-0D89B5A0FF38}" srcOrd="1" destOrd="0" parTransId="{CCF74AF9-94C4-4111-9B6F-71DC3263310F}" sibTransId="{41E7F8C0-D9D7-488E-9A0B-37F1EF545ADD}"/>
    <dgm:cxn modelId="{DA7E9CFC-6150-4D7C-BF69-A2BBDB073833}" type="presOf" srcId="{E6780C27-8662-4075-A6BF-8BACBD5BCCE9}" destId="{F3D3BDF6-434D-4429-B00D-66405371F1C1}" srcOrd="0" destOrd="0" presId="urn:microsoft.com/office/officeart/2005/8/layout/chevron2"/>
    <dgm:cxn modelId="{3F490605-E06A-4FD6-A0AC-DCBA99FF7A82}" srcId="{C3E497D9-FD23-4AE9-95C7-AF93FEDFEC42}" destId="{E6780C27-8662-4075-A6BF-8BACBD5BCCE9}" srcOrd="0" destOrd="0" parTransId="{054D046A-879C-4610-9B41-FF94818CECC6}" sibTransId="{D13B59EC-4AA1-42F6-BD94-0009437A3CEB}"/>
    <dgm:cxn modelId="{926CCB6C-FE84-4F91-8A75-9E8A38F6D799}" srcId="{0BB3627C-9AFA-4DA5-A57C-15C97D554C4B}" destId="{D4E6B9AF-81F6-4F6A-9727-09E241955A55}" srcOrd="0" destOrd="0" parTransId="{E6ED0514-100A-48DE-A871-84ABE31EEA49}" sibTransId="{7F3BEB34-DD3E-420B-8696-E83B280B85C9}"/>
    <dgm:cxn modelId="{EBFC6D3B-A2ED-4453-B1D6-85AEC3B653A6}" type="presParOf" srcId="{3F4DC105-CE06-4224-8010-D830A30CC6AB}" destId="{D836961C-843B-42B9-BD4F-728A495291B1}" srcOrd="0" destOrd="0" presId="urn:microsoft.com/office/officeart/2005/8/layout/chevron2"/>
    <dgm:cxn modelId="{142541B8-2CBE-4D32-A9AD-67EE6C222C55}" type="presParOf" srcId="{D836961C-843B-42B9-BD4F-728A495291B1}" destId="{F83A404C-C50F-48B8-8D19-936BCACB1FCC}" srcOrd="0" destOrd="0" presId="urn:microsoft.com/office/officeart/2005/8/layout/chevron2"/>
    <dgm:cxn modelId="{10DBA38D-01FD-478A-900A-F40533414B47}" type="presParOf" srcId="{D836961C-843B-42B9-BD4F-728A495291B1}" destId="{EE5A73EE-8290-4B2C-914B-20AFAD516CA6}" srcOrd="1" destOrd="0" presId="urn:microsoft.com/office/officeart/2005/8/layout/chevron2"/>
    <dgm:cxn modelId="{0A416F6C-A8A8-4997-AEF0-386506D77CCE}" type="presParOf" srcId="{3F4DC105-CE06-4224-8010-D830A30CC6AB}" destId="{D00AC166-9DE9-4FD9-84BD-754235BDF72A}" srcOrd="1" destOrd="0" presId="urn:microsoft.com/office/officeart/2005/8/layout/chevron2"/>
    <dgm:cxn modelId="{78A01552-B7BA-4D82-A156-4B1E12825370}" type="presParOf" srcId="{3F4DC105-CE06-4224-8010-D830A30CC6AB}" destId="{631FCBEC-885A-4B9A-B6A4-EFF19ECD0084}" srcOrd="2" destOrd="0" presId="urn:microsoft.com/office/officeart/2005/8/layout/chevron2"/>
    <dgm:cxn modelId="{70906885-54F1-43E1-A962-16406865FCC0}" type="presParOf" srcId="{631FCBEC-885A-4B9A-B6A4-EFF19ECD0084}" destId="{7E4DBB13-42F5-4C70-9CA3-6946A24EB3D1}" srcOrd="0" destOrd="0" presId="urn:microsoft.com/office/officeart/2005/8/layout/chevron2"/>
    <dgm:cxn modelId="{4ABD2328-27F4-4D7A-8050-01681F3992A7}" type="presParOf" srcId="{631FCBEC-885A-4B9A-B6A4-EFF19ECD0084}" destId="{DD5FC2A1-8113-4EA3-AD14-C20742503829}" srcOrd="1" destOrd="0" presId="urn:microsoft.com/office/officeart/2005/8/layout/chevron2"/>
    <dgm:cxn modelId="{34AC430C-B52B-4D9B-93E9-BE43657B6163}" type="presParOf" srcId="{3F4DC105-CE06-4224-8010-D830A30CC6AB}" destId="{E7EECF29-A713-46C4-A21F-D786F4321340}" srcOrd="3" destOrd="0" presId="urn:microsoft.com/office/officeart/2005/8/layout/chevron2"/>
    <dgm:cxn modelId="{D41FF84D-B102-4130-9AA5-3DC9268FCD95}" type="presParOf" srcId="{3F4DC105-CE06-4224-8010-D830A30CC6AB}" destId="{A47C61A8-B889-4FD6-82F7-76FFAA924A70}" srcOrd="4" destOrd="0" presId="urn:microsoft.com/office/officeart/2005/8/layout/chevron2"/>
    <dgm:cxn modelId="{FD9C7F68-09E1-4463-9C0D-F1FA8DC131B1}" type="presParOf" srcId="{A47C61A8-B889-4FD6-82F7-76FFAA924A70}" destId="{CCC93B12-C0F2-42E7-B3D1-F9D3D0FA7752}" srcOrd="0" destOrd="0" presId="urn:microsoft.com/office/officeart/2005/8/layout/chevron2"/>
    <dgm:cxn modelId="{FEF8DC58-D175-4FCD-8A04-690E82686C94}" type="presParOf" srcId="{A47C61A8-B889-4FD6-82F7-76FFAA924A70}" destId="{F3D3BDF6-434D-4429-B00D-66405371F1C1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79906C1-026C-4F24-B2EB-D920DBD0ACDF}" type="doc">
      <dgm:prSet loTypeId="urn:microsoft.com/office/officeart/2011/layout/RadialPictureList" loCatId="officeonline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s-ES"/>
        </a:p>
      </dgm:t>
    </dgm:pt>
    <dgm:pt modelId="{D3F5461E-5501-4FE1-8BD5-88910E8C292A}">
      <dgm:prSet phldrT="[Texto]" custT="1"/>
      <dgm:spPr>
        <a:solidFill>
          <a:srgbClr val="00B050"/>
        </a:solidFill>
      </dgm:spPr>
      <dgm:t>
        <a:bodyPr/>
        <a:lstStyle/>
        <a:p>
          <a:r>
            <a:rPr lang="es-ES" sz="1600" b="1" i="1" dirty="0" smtClean="0">
              <a:latin typeface="Century Gothic" pitchFamily="34" charset="0"/>
            </a:rPr>
            <a:t>PACIENTE </a:t>
          </a:r>
          <a:endParaRPr lang="es-ES" sz="1600" b="1" i="1" dirty="0">
            <a:latin typeface="Century Gothic" pitchFamily="34" charset="0"/>
          </a:endParaRPr>
        </a:p>
      </dgm:t>
    </dgm:pt>
    <dgm:pt modelId="{B4D983E0-ABA3-4AB1-B432-35F4C8B29B15}" type="parTrans" cxnId="{22CB0289-82BE-4A8C-803E-4C178AF7EB66}">
      <dgm:prSet/>
      <dgm:spPr/>
      <dgm:t>
        <a:bodyPr/>
        <a:lstStyle/>
        <a:p>
          <a:endParaRPr lang="es-ES"/>
        </a:p>
      </dgm:t>
    </dgm:pt>
    <dgm:pt modelId="{54AFA393-6AF1-4B4B-B477-F022BFA5F80D}" type="sibTrans" cxnId="{22CB0289-82BE-4A8C-803E-4C178AF7EB66}">
      <dgm:prSet/>
      <dgm:spPr/>
      <dgm:t>
        <a:bodyPr/>
        <a:lstStyle/>
        <a:p>
          <a:endParaRPr lang="es-ES"/>
        </a:p>
      </dgm:t>
    </dgm:pt>
    <dgm:pt modelId="{904F7A9D-C9C7-4E31-9134-CC3C1758A3FF}">
      <dgm:prSet phldrT="[Texto]" custT="1"/>
      <dgm:spPr/>
      <dgm:t>
        <a:bodyPr/>
        <a:lstStyle/>
        <a:p>
          <a:r>
            <a:rPr lang="es-ES" sz="1100" dirty="0" smtClean="0">
              <a:solidFill>
                <a:schemeClr val="bg1"/>
              </a:solidFill>
              <a:latin typeface="Century Gothic" pitchFamily="34" charset="0"/>
            </a:rPr>
            <a:t>CARDIÓLOGO</a:t>
          </a:r>
          <a:endParaRPr lang="es-ES" sz="1100" dirty="0">
            <a:solidFill>
              <a:schemeClr val="bg1"/>
            </a:solidFill>
            <a:latin typeface="Century Gothic" pitchFamily="34" charset="0"/>
          </a:endParaRPr>
        </a:p>
      </dgm:t>
    </dgm:pt>
    <dgm:pt modelId="{B548DBFB-B250-4B67-94BD-5BF2F2E4CBFF}" type="parTrans" cxnId="{1560CE97-6ABA-4792-B184-C6460710EBFF}">
      <dgm:prSet/>
      <dgm:spPr/>
      <dgm:t>
        <a:bodyPr/>
        <a:lstStyle/>
        <a:p>
          <a:endParaRPr lang="es-ES"/>
        </a:p>
      </dgm:t>
    </dgm:pt>
    <dgm:pt modelId="{1A185E3C-4F84-40D6-9735-2EC0545501A6}" type="sibTrans" cxnId="{1560CE97-6ABA-4792-B184-C6460710EBFF}">
      <dgm:prSet/>
      <dgm:spPr/>
      <dgm:t>
        <a:bodyPr/>
        <a:lstStyle/>
        <a:p>
          <a:endParaRPr lang="es-ES"/>
        </a:p>
      </dgm:t>
    </dgm:pt>
    <dgm:pt modelId="{33566F89-B8DE-4020-9E44-0B1FB47F2E82}">
      <dgm:prSet phldrT="[Texto]" custT="1"/>
      <dgm:spPr/>
      <dgm:t>
        <a:bodyPr/>
        <a:lstStyle/>
        <a:p>
          <a:r>
            <a:rPr lang="es-ES" sz="1100" dirty="0" smtClean="0">
              <a:solidFill>
                <a:schemeClr val="bg1"/>
              </a:solidFill>
              <a:latin typeface="Century Gothic" pitchFamily="34" charset="0"/>
            </a:rPr>
            <a:t>REHABILITADOR</a:t>
          </a:r>
          <a:endParaRPr lang="es-ES" sz="1100" dirty="0">
            <a:solidFill>
              <a:schemeClr val="bg1"/>
            </a:solidFill>
            <a:latin typeface="Century Gothic" pitchFamily="34" charset="0"/>
          </a:endParaRPr>
        </a:p>
      </dgm:t>
    </dgm:pt>
    <dgm:pt modelId="{5D5121DD-1611-4F94-B613-5FAEF94E4FD4}" type="parTrans" cxnId="{AF299A38-3FD3-4443-AD7B-07DC94CF6298}">
      <dgm:prSet/>
      <dgm:spPr/>
      <dgm:t>
        <a:bodyPr/>
        <a:lstStyle/>
        <a:p>
          <a:endParaRPr lang="es-ES"/>
        </a:p>
      </dgm:t>
    </dgm:pt>
    <dgm:pt modelId="{8726DEE6-123E-45A3-B3D1-C7EF05142884}" type="sibTrans" cxnId="{AF299A38-3FD3-4443-AD7B-07DC94CF6298}">
      <dgm:prSet/>
      <dgm:spPr/>
      <dgm:t>
        <a:bodyPr/>
        <a:lstStyle/>
        <a:p>
          <a:endParaRPr lang="es-ES"/>
        </a:p>
      </dgm:t>
    </dgm:pt>
    <dgm:pt modelId="{335E3F5F-D19D-4A45-B662-6484F7D515F5}">
      <dgm:prSet phldrT="[Texto]" custT="1"/>
      <dgm:spPr/>
      <dgm:t>
        <a:bodyPr/>
        <a:lstStyle/>
        <a:p>
          <a:r>
            <a:rPr lang="es-ES" sz="1100" dirty="0" smtClean="0">
              <a:solidFill>
                <a:schemeClr val="bg1"/>
              </a:solidFill>
              <a:latin typeface="Century Gothic" pitchFamily="34" charset="0"/>
            </a:rPr>
            <a:t>ENFERMERA </a:t>
          </a:r>
          <a:endParaRPr lang="es-ES" sz="1100" dirty="0">
            <a:solidFill>
              <a:schemeClr val="bg1"/>
            </a:solidFill>
            <a:latin typeface="Century Gothic" pitchFamily="34" charset="0"/>
          </a:endParaRPr>
        </a:p>
      </dgm:t>
    </dgm:pt>
    <dgm:pt modelId="{E404473E-D571-4B2C-9D31-40AA5F342D10}" type="parTrans" cxnId="{44B10985-7AF6-4FE3-BA88-6C11386532F2}">
      <dgm:prSet/>
      <dgm:spPr/>
      <dgm:t>
        <a:bodyPr/>
        <a:lstStyle/>
        <a:p>
          <a:endParaRPr lang="es-ES"/>
        </a:p>
      </dgm:t>
    </dgm:pt>
    <dgm:pt modelId="{E787E1C0-F656-4615-A96F-4DAD4CA433AA}" type="sibTrans" cxnId="{44B10985-7AF6-4FE3-BA88-6C11386532F2}">
      <dgm:prSet/>
      <dgm:spPr/>
      <dgm:t>
        <a:bodyPr/>
        <a:lstStyle/>
        <a:p>
          <a:endParaRPr lang="es-ES"/>
        </a:p>
      </dgm:t>
    </dgm:pt>
    <dgm:pt modelId="{7CD07EA2-57D3-4AE9-8C20-97477F0D916A}">
      <dgm:prSet phldrT="[Texto]" custT="1"/>
      <dgm:spPr/>
      <dgm:t>
        <a:bodyPr/>
        <a:lstStyle/>
        <a:p>
          <a:r>
            <a:rPr lang="es-ES" sz="1100" dirty="0" smtClean="0">
              <a:solidFill>
                <a:schemeClr val="bg1"/>
              </a:solidFill>
              <a:latin typeface="Century Gothic" pitchFamily="34" charset="0"/>
            </a:rPr>
            <a:t>FISIOTERAPEUTA </a:t>
          </a:r>
          <a:endParaRPr lang="es-ES" sz="1100" dirty="0">
            <a:solidFill>
              <a:schemeClr val="bg1"/>
            </a:solidFill>
            <a:latin typeface="Century Gothic" pitchFamily="34" charset="0"/>
          </a:endParaRPr>
        </a:p>
      </dgm:t>
    </dgm:pt>
    <dgm:pt modelId="{B1906E9A-A129-4471-A3E5-1D55853EF673}" type="parTrans" cxnId="{1AD9ED3F-65DF-44EB-A26F-01B64A3B6C36}">
      <dgm:prSet/>
      <dgm:spPr/>
      <dgm:t>
        <a:bodyPr/>
        <a:lstStyle/>
        <a:p>
          <a:endParaRPr lang="es-ES"/>
        </a:p>
      </dgm:t>
    </dgm:pt>
    <dgm:pt modelId="{6388D8BE-8E15-4DEC-A196-429213522859}" type="sibTrans" cxnId="{1AD9ED3F-65DF-44EB-A26F-01B64A3B6C36}">
      <dgm:prSet/>
      <dgm:spPr/>
      <dgm:t>
        <a:bodyPr/>
        <a:lstStyle/>
        <a:p>
          <a:endParaRPr lang="es-ES"/>
        </a:p>
      </dgm:t>
    </dgm:pt>
    <dgm:pt modelId="{FC83C831-CC4F-4F21-BA1B-001746509EFF}">
      <dgm:prSet phldrT="[Texto]"/>
      <dgm:spPr/>
      <dgm:t>
        <a:bodyPr/>
        <a:lstStyle/>
        <a:p>
          <a:endParaRPr lang="es-ES"/>
        </a:p>
      </dgm:t>
    </dgm:pt>
    <dgm:pt modelId="{5B1F91B5-1AC4-4520-80CA-849648133C61}" type="parTrans" cxnId="{3AEDCFB1-C95D-4F2A-9AD8-DE62025B544F}">
      <dgm:prSet/>
      <dgm:spPr/>
      <dgm:t>
        <a:bodyPr/>
        <a:lstStyle/>
        <a:p>
          <a:endParaRPr lang="es-ES"/>
        </a:p>
      </dgm:t>
    </dgm:pt>
    <dgm:pt modelId="{284CD864-4307-4637-AD49-5ADA844EFB4B}" type="sibTrans" cxnId="{3AEDCFB1-C95D-4F2A-9AD8-DE62025B544F}">
      <dgm:prSet/>
      <dgm:spPr/>
      <dgm:t>
        <a:bodyPr/>
        <a:lstStyle/>
        <a:p>
          <a:endParaRPr lang="es-ES"/>
        </a:p>
      </dgm:t>
    </dgm:pt>
    <dgm:pt modelId="{D7506422-95B7-42D8-8327-BC3A9B95AAEB}" type="pres">
      <dgm:prSet presAssocID="{279906C1-026C-4F24-B2EB-D920DBD0ACDF}" presName="Name0" presStyleCnt="0">
        <dgm:presLayoutVars>
          <dgm:chMax val="1"/>
          <dgm:chPref val="1"/>
          <dgm:dir/>
          <dgm:resizeHandles/>
        </dgm:presLayoutVars>
      </dgm:prSet>
      <dgm:spPr/>
      <dgm:t>
        <a:bodyPr/>
        <a:lstStyle/>
        <a:p>
          <a:endParaRPr lang="es-ES"/>
        </a:p>
      </dgm:t>
    </dgm:pt>
    <dgm:pt modelId="{5ED1DB77-A29B-45E2-A25E-1836A7BF6CF6}" type="pres">
      <dgm:prSet presAssocID="{D3F5461E-5501-4FE1-8BD5-88910E8C292A}" presName="Parent" presStyleLbl="node1" presStyleIdx="0" presStyleCnt="2" custScaleX="95036" custScaleY="80138">
        <dgm:presLayoutVars>
          <dgm:chMax val="4"/>
          <dgm:chPref val="3"/>
        </dgm:presLayoutVars>
      </dgm:prSet>
      <dgm:spPr/>
      <dgm:t>
        <a:bodyPr/>
        <a:lstStyle/>
        <a:p>
          <a:endParaRPr lang="es-ES"/>
        </a:p>
      </dgm:t>
    </dgm:pt>
    <dgm:pt modelId="{D2889456-2E1E-47B6-9FE7-FE9840E6958E}" type="pres">
      <dgm:prSet presAssocID="{904F7A9D-C9C7-4E31-9134-CC3C1758A3FF}" presName="Accent" presStyleLbl="node1" presStyleIdx="1" presStyleCnt="2" custLinFactNeighborX="1045"/>
      <dgm:spPr/>
    </dgm:pt>
    <dgm:pt modelId="{24BE9FF3-407C-48E4-9A3C-E45B6977A6BC}" type="pres">
      <dgm:prSet presAssocID="{904F7A9D-C9C7-4E31-9134-CC3C1758A3FF}" presName="Image1" presStyleLbl="fgImgPlac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BFCCD5EF-4E9A-4591-BB16-E5848D4F5B28}" type="pres">
      <dgm:prSet presAssocID="{904F7A9D-C9C7-4E31-9134-CC3C1758A3FF}" presName="Child1" presStyleLbl="revTx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33C18E6-5D6D-400A-862A-6398CA7FDC65}" type="pres">
      <dgm:prSet presAssocID="{33566F89-B8DE-4020-9E44-0B1FB47F2E82}" presName="Image2" presStyleCnt="0"/>
      <dgm:spPr/>
    </dgm:pt>
    <dgm:pt modelId="{86DD2D75-F301-47AC-B9BF-09CF1E448E1B}" type="pres">
      <dgm:prSet presAssocID="{33566F89-B8DE-4020-9E44-0B1FB47F2E82}" presName="Image" presStyleLbl="fgImgPlace1" presStyleIdx="1" presStyleCnt="4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0" r="-20000"/>
          </a:stretch>
        </a:blipFill>
      </dgm:spPr>
    </dgm:pt>
    <dgm:pt modelId="{8A7AD410-8CC0-41A0-993E-25FC3158BEFE}" type="pres">
      <dgm:prSet presAssocID="{33566F89-B8DE-4020-9E44-0B1FB47F2E82}" presName="Child2" presStyleLbl="revTx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78B72DF-65C5-4631-849A-DCBCEC05FACD}" type="pres">
      <dgm:prSet presAssocID="{335E3F5F-D19D-4A45-B662-6484F7D515F5}" presName="Image3" presStyleCnt="0"/>
      <dgm:spPr/>
    </dgm:pt>
    <dgm:pt modelId="{E85CB321-E0B7-4FEF-B1D6-5CEF6DBAA9FD}" type="pres">
      <dgm:prSet presAssocID="{335E3F5F-D19D-4A45-B662-6484F7D515F5}" presName="Image" presStyleLbl="fgImgPlace1" presStyleIdx="2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CA87B0B7-05D5-474A-A092-242B816B39EE}" type="pres">
      <dgm:prSet presAssocID="{335E3F5F-D19D-4A45-B662-6484F7D515F5}" presName="Child3" presStyleLbl="revTx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681D76C-FB53-4C98-BF6E-27983F2FDF13}" type="pres">
      <dgm:prSet presAssocID="{7CD07EA2-57D3-4AE9-8C20-97477F0D916A}" presName="Image4" presStyleCnt="0"/>
      <dgm:spPr/>
    </dgm:pt>
    <dgm:pt modelId="{09DF1765-F4EC-4A8D-883E-C6125E52006F}" type="pres">
      <dgm:prSet presAssocID="{7CD07EA2-57D3-4AE9-8C20-97477F0D916A}" presName="Image" presStyleLbl="fgImgPlace1" presStyleIdx="3" presStyleCnt="4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</dgm:spPr>
    </dgm:pt>
    <dgm:pt modelId="{C3647A76-41E1-4CBA-9F72-221C6C5A5CE9}" type="pres">
      <dgm:prSet presAssocID="{7CD07EA2-57D3-4AE9-8C20-97477F0D916A}" presName="Child4" presStyleLbl="revTx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2EFD1F19-AB57-4CF0-AF52-A5639FB0AE1B}" type="presOf" srcId="{335E3F5F-D19D-4A45-B662-6484F7D515F5}" destId="{CA87B0B7-05D5-474A-A092-242B816B39EE}" srcOrd="0" destOrd="0" presId="urn:microsoft.com/office/officeart/2011/layout/RadialPictureList"/>
    <dgm:cxn modelId="{AF299A38-3FD3-4443-AD7B-07DC94CF6298}" srcId="{D3F5461E-5501-4FE1-8BD5-88910E8C292A}" destId="{33566F89-B8DE-4020-9E44-0B1FB47F2E82}" srcOrd="1" destOrd="0" parTransId="{5D5121DD-1611-4F94-B613-5FAEF94E4FD4}" sibTransId="{8726DEE6-123E-45A3-B3D1-C7EF05142884}"/>
    <dgm:cxn modelId="{4CFAEAE1-0C93-4F31-8A6E-642F85E8983E}" type="presOf" srcId="{279906C1-026C-4F24-B2EB-D920DBD0ACDF}" destId="{D7506422-95B7-42D8-8327-BC3A9B95AAEB}" srcOrd="0" destOrd="0" presId="urn:microsoft.com/office/officeart/2011/layout/RadialPictureList"/>
    <dgm:cxn modelId="{44B10985-7AF6-4FE3-BA88-6C11386532F2}" srcId="{D3F5461E-5501-4FE1-8BD5-88910E8C292A}" destId="{335E3F5F-D19D-4A45-B662-6484F7D515F5}" srcOrd="2" destOrd="0" parTransId="{E404473E-D571-4B2C-9D31-40AA5F342D10}" sibTransId="{E787E1C0-F656-4615-A96F-4DAD4CA433AA}"/>
    <dgm:cxn modelId="{4E9B6915-7313-49F4-9FEE-E5EEE358958C}" type="presOf" srcId="{7CD07EA2-57D3-4AE9-8C20-97477F0D916A}" destId="{C3647A76-41E1-4CBA-9F72-221C6C5A5CE9}" srcOrd="0" destOrd="0" presId="urn:microsoft.com/office/officeart/2011/layout/RadialPictureList"/>
    <dgm:cxn modelId="{22CB0289-82BE-4A8C-803E-4C178AF7EB66}" srcId="{279906C1-026C-4F24-B2EB-D920DBD0ACDF}" destId="{D3F5461E-5501-4FE1-8BD5-88910E8C292A}" srcOrd="0" destOrd="0" parTransId="{B4D983E0-ABA3-4AB1-B432-35F4C8B29B15}" sibTransId="{54AFA393-6AF1-4B4B-B477-F022BFA5F80D}"/>
    <dgm:cxn modelId="{C49AA291-ED2A-49FC-890B-EEA4EA4E4D1A}" type="presOf" srcId="{904F7A9D-C9C7-4E31-9134-CC3C1758A3FF}" destId="{BFCCD5EF-4E9A-4591-BB16-E5848D4F5B28}" srcOrd="0" destOrd="0" presId="urn:microsoft.com/office/officeart/2011/layout/RadialPictureList"/>
    <dgm:cxn modelId="{3AEDCFB1-C95D-4F2A-9AD8-DE62025B544F}" srcId="{D3F5461E-5501-4FE1-8BD5-88910E8C292A}" destId="{FC83C831-CC4F-4F21-BA1B-001746509EFF}" srcOrd="4" destOrd="0" parTransId="{5B1F91B5-1AC4-4520-80CA-849648133C61}" sibTransId="{284CD864-4307-4637-AD49-5ADA844EFB4B}"/>
    <dgm:cxn modelId="{613A530B-8BE3-4188-967D-66099CAAB32B}" type="presOf" srcId="{D3F5461E-5501-4FE1-8BD5-88910E8C292A}" destId="{5ED1DB77-A29B-45E2-A25E-1836A7BF6CF6}" srcOrd="0" destOrd="0" presId="urn:microsoft.com/office/officeart/2011/layout/RadialPictureList"/>
    <dgm:cxn modelId="{113D1FC9-F301-4264-904C-2B540D62CFD1}" type="presOf" srcId="{33566F89-B8DE-4020-9E44-0B1FB47F2E82}" destId="{8A7AD410-8CC0-41A0-993E-25FC3158BEFE}" srcOrd="0" destOrd="0" presId="urn:microsoft.com/office/officeart/2011/layout/RadialPictureList"/>
    <dgm:cxn modelId="{1AD9ED3F-65DF-44EB-A26F-01B64A3B6C36}" srcId="{D3F5461E-5501-4FE1-8BD5-88910E8C292A}" destId="{7CD07EA2-57D3-4AE9-8C20-97477F0D916A}" srcOrd="3" destOrd="0" parTransId="{B1906E9A-A129-4471-A3E5-1D55853EF673}" sibTransId="{6388D8BE-8E15-4DEC-A196-429213522859}"/>
    <dgm:cxn modelId="{1560CE97-6ABA-4792-B184-C6460710EBFF}" srcId="{D3F5461E-5501-4FE1-8BD5-88910E8C292A}" destId="{904F7A9D-C9C7-4E31-9134-CC3C1758A3FF}" srcOrd="0" destOrd="0" parTransId="{B548DBFB-B250-4B67-94BD-5BF2F2E4CBFF}" sibTransId="{1A185E3C-4F84-40D6-9735-2EC0545501A6}"/>
    <dgm:cxn modelId="{994F534C-FF18-47E3-A700-491FE879F4E5}" type="presParOf" srcId="{D7506422-95B7-42D8-8327-BC3A9B95AAEB}" destId="{5ED1DB77-A29B-45E2-A25E-1836A7BF6CF6}" srcOrd="0" destOrd="0" presId="urn:microsoft.com/office/officeart/2011/layout/RadialPictureList"/>
    <dgm:cxn modelId="{522EA751-9B35-4C57-918C-C5F55164E06C}" type="presParOf" srcId="{D7506422-95B7-42D8-8327-BC3A9B95AAEB}" destId="{D2889456-2E1E-47B6-9FE7-FE9840E6958E}" srcOrd="1" destOrd="0" presId="urn:microsoft.com/office/officeart/2011/layout/RadialPictureList"/>
    <dgm:cxn modelId="{2CBEB9B6-3EEB-4069-9544-C479A24E23EA}" type="presParOf" srcId="{D7506422-95B7-42D8-8327-BC3A9B95AAEB}" destId="{24BE9FF3-407C-48E4-9A3C-E45B6977A6BC}" srcOrd="2" destOrd="0" presId="urn:microsoft.com/office/officeart/2011/layout/RadialPictureList"/>
    <dgm:cxn modelId="{49A832A6-4E9F-4A0A-AF26-FD7B92A72207}" type="presParOf" srcId="{D7506422-95B7-42D8-8327-BC3A9B95AAEB}" destId="{BFCCD5EF-4E9A-4591-BB16-E5848D4F5B28}" srcOrd="3" destOrd="0" presId="urn:microsoft.com/office/officeart/2011/layout/RadialPictureList"/>
    <dgm:cxn modelId="{A2E65282-88C8-4B67-83EF-826E6D468BCE}" type="presParOf" srcId="{D7506422-95B7-42D8-8327-BC3A9B95AAEB}" destId="{633C18E6-5D6D-400A-862A-6398CA7FDC65}" srcOrd="4" destOrd="0" presId="urn:microsoft.com/office/officeart/2011/layout/RadialPictureList"/>
    <dgm:cxn modelId="{8455D4E0-D743-447C-B8B6-1F793691CC97}" type="presParOf" srcId="{633C18E6-5D6D-400A-862A-6398CA7FDC65}" destId="{86DD2D75-F301-47AC-B9BF-09CF1E448E1B}" srcOrd="0" destOrd="0" presId="urn:microsoft.com/office/officeart/2011/layout/RadialPictureList"/>
    <dgm:cxn modelId="{24DB88CF-40DE-4B7C-9C8A-F2400C5593B6}" type="presParOf" srcId="{D7506422-95B7-42D8-8327-BC3A9B95AAEB}" destId="{8A7AD410-8CC0-41A0-993E-25FC3158BEFE}" srcOrd="5" destOrd="0" presId="urn:microsoft.com/office/officeart/2011/layout/RadialPictureList"/>
    <dgm:cxn modelId="{68C349CE-AAAE-4C6F-AF5B-C25447409CF7}" type="presParOf" srcId="{D7506422-95B7-42D8-8327-BC3A9B95AAEB}" destId="{878B72DF-65C5-4631-849A-DCBCEC05FACD}" srcOrd="6" destOrd="0" presId="urn:microsoft.com/office/officeart/2011/layout/RadialPictureList"/>
    <dgm:cxn modelId="{A24CFC96-4096-4FDF-93B0-5F96EC762EA7}" type="presParOf" srcId="{878B72DF-65C5-4631-849A-DCBCEC05FACD}" destId="{E85CB321-E0B7-4FEF-B1D6-5CEF6DBAA9FD}" srcOrd="0" destOrd="0" presId="urn:microsoft.com/office/officeart/2011/layout/RadialPictureList"/>
    <dgm:cxn modelId="{7A9FC087-0CA7-4FD6-B857-1C92567CE9F7}" type="presParOf" srcId="{D7506422-95B7-42D8-8327-BC3A9B95AAEB}" destId="{CA87B0B7-05D5-474A-A092-242B816B39EE}" srcOrd="7" destOrd="0" presId="urn:microsoft.com/office/officeart/2011/layout/RadialPictureList"/>
    <dgm:cxn modelId="{1C9C9940-7875-41C3-8312-B794AAA1CCE5}" type="presParOf" srcId="{D7506422-95B7-42D8-8327-BC3A9B95AAEB}" destId="{C681D76C-FB53-4C98-BF6E-27983F2FDF13}" srcOrd="8" destOrd="0" presId="urn:microsoft.com/office/officeart/2011/layout/RadialPictureList"/>
    <dgm:cxn modelId="{2E20A7AE-37C9-4108-9D91-021C40C2F438}" type="presParOf" srcId="{C681D76C-FB53-4C98-BF6E-27983F2FDF13}" destId="{09DF1765-F4EC-4A8D-883E-C6125E52006F}" srcOrd="0" destOrd="0" presId="urn:microsoft.com/office/officeart/2011/layout/RadialPictureList"/>
    <dgm:cxn modelId="{BD3F72C5-6778-4109-A499-08A07C727B39}" type="presParOf" srcId="{D7506422-95B7-42D8-8327-BC3A9B95AAEB}" destId="{C3647A76-41E1-4CBA-9F72-221C6C5A5CE9}" srcOrd="9" destOrd="0" presId="urn:microsoft.com/office/officeart/2011/layout/RadialPictur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6982785-CEB4-44DC-96D4-380D6F2E20B7}" type="doc">
      <dgm:prSet loTypeId="urn:microsoft.com/office/officeart/2005/8/layout/bProcess4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109E4222-2D78-4FD5-AD91-FF6AAB195F0A}">
      <dgm:prSet custT="1"/>
      <dgm:spPr>
        <a:solidFill>
          <a:srgbClr val="00B050"/>
        </a:solidFill>
      </dgm:spPr>
      <dgm:t>
        <a:bodyPr/>
        <a:lstStyle/>
        <a:p>
          <a:r>
            <a:rPr lang="es-ES" sz="1100" b="1" dirty="0" smtClean="0">
              <a:latin typeface="Century Gothic" pitchFamily="34" charset="0"/>
            </a:rPr>
            <a:t>Elaboración plan de cuidados individualizado</a:t>
          </a:r>
          <a:endParaRPr lang="es-ES" sz="1100" b="1" dirty="0">
            <a:latin typeface="Century Gothic" pitchFamily="34" charset="0"/>
          </a:endParaRPr>
        </a:p>
      </dgm:t>
    </dgm:pt>
    <dgm:pt modelId="{C04B031E-A4D1-4EDB-9383-3306F4218A15}" type="parTrans" cxnId="{2A46D40C-690D-4777-AFC5-F24568C5617D}">
      <dgm:prSet/>
      <dgm:spPr/>
      <dgm:t>
        <a:bodyPr/>
        <a:lstStyle/>
        <a:p>
          <a:endParaRPr lang="es-ES"/>
        </a:p>
      </dgm:t>
    </dgm:pt>
    <dgm:pt modelId="{E6BD32A3-2DD5-4EAF-BF42-CA2DABAB171D}" type="sibTrans" cxnId="{2A46D40C-690D-4777-AFC5-F24568C5617D}">
      <dgm:prSet/>
      <dgm:spPr/>
      <dgm:t>
        <a:bodyPr/>
        <a:lstStyle/>
        <a:p>
          <a:endParaRPr lang="es-ES"/>
        </a:p>
      </dgm:t>
    </dgm:pt>
    <dgm:pt modelId="{33027FE1-DDDC-4F20-BD11-14E95A5D8321}">
      <dgm:prSet custT="1"/>
      <dgm:spPr>
        <a:solidFill>
          <a:srgbClr val="99FF99"/>
        </a:solidFill>
      </dgm:spPr>
      <dgm:t>
        <a:bodyPr/>
        <a:lstStyle/>
        <a:p>
          <a:r>
            <a:rPr lang="es-ES" sz="1100" b="1" dirty="0" smtClean="0">
              <a:solidFill>
                <a:schemeClr val="tx1"/>
              </a:solidFill>
              <a:latin typeface="Century Gothic" pitchFamily="34" charset="0"/>
            </a:rPr>
            <a:t>Monitorización de constantes</a:t>
          </a:r>
          <a:endParaRPr lang="es-ES" sz="1100" b="1" dirty="0">
            <a:solidFill>
              <a:schemeClr val="tx1"/>
            </a:solidFill>
            <a:latin typeface="Century Gothic" pitchFamily="34" charset="0"/>
          </a:endParaRPr>
        </a:p>
      </dgm:t>
    </dgm:pt>
    <dgm:pt modelId="{22509649-5284-4863-A8FB-28F868E010F6}" type="parTrans" cxnId="{EC46D219-BE98-4BC8-A666-4E6AE2B282C6}">
      <dgm:prSet/>
      <dgm:spPr/>
      <dgm:t>
        <a:bodyPr/>
        <a:lstStyle/>
        <a:p>
          <a:endParaRPr lang="es-ES"/>
        </a:p>
      </dgm:t>
    </dgm:pt>
    <dgm:pt modelId="{2B3B9C32-C8CE-4D21-8371-B769C80E24FC}" type="sibTrans" cxnId="{EC46D219-BE98-4BC8-A666-4E6AE2B282C6}">
      <dgm:prSet/>
      <dgm:spPr/>
      <dgm:t>
        <a:bodyPr/>
        <a:lstStyle/>
        <a:p>
          <a:endParaRPr lang="es-ES"/>
        </a:p>
      </dgm:t>
    </dgm:pt>
    <dgm:pt modelId="{223BBD7C-684C-4554-A67C-C611B001A19A}">
      <dgm:prSet custT="1"/>
      <dgm:spPr>
        <a:solidFill>
          <a:srgbClr val="FF5050"/>
        </a:solidFill>
      </dgm:spPr>
      <dgm:t>
        <a:bodyPr/>
        <a:lstStyle/>
        <a:p>
          <a:r>
            <a:rPr lang="es-ES" sz="1100" b="1" dirty="0" smtClean="0">
              <a:latin typeface="Century Gothic" pitchFamily="34" charset="0"/>
            </a:rPr>
            <a:t>Seguimiento de la evolución del paciente</a:t>
          </a:r>
          <a:endParaRPr lang="es-ES" sz="1100" b="1" dirty="0">
            <a:latin typeface="Century Gothic" pitchFamily="34" charset="0"/>
          </a:endParaRPr>
        </a:p>
      </dgm:t>
    </dgm:pt>
    <dgm:pt modelId="{F753DD67-4134-44C8-B78A-EB335ED25EE9}" type="parTrans" cxnId="{2B5D00A2-CE28-4ECB-8BBE-FB3BB2AE1D42}">
      <dgm:prSet/>
      <dgm:spPr/>
      <dgm:t>
        <a:bodyPr/>
        <a:lstStyle/>
        <a:p>
          <a:endParaRPr lang="es-ES"/>
        </a:p>
      </dgm:t>
    </dgm:pt>
    <dgm:pt modelId="{76445DC4-554E-4387-895A-6F767E7F1C2D}" type="sibTrans" cxnId="{2B5D00A2-CE28-4ECB-8BBE-FB3BB2AE1D42}">
      <dgm:prSet/>
      <dgm:spPr/>
      <dgm:t>
        <a:bodyPr/>
        <a:lstStyle/>
        <a:p>
          <a:endParaRPr lang="es-ES"/>
        </a:p>
      </dgm:t>
    </dgm:pt>
    <dgm:pt modelId="{93B84554-737E-4048-BCB7-1F0802BFAD6A}">
      <dgm:prSet custT="1"/>
      <dgm:spPr>
        <a:solidFill>
          <a:srgbClr val="00B050"/>
        </a:solidFill>
      </dgm:spPr>
      <dgm:t>
        <a:bodyPr/>
        <a:lstStyle/>
        <a:p>
          <a:r>
            <a:rPr lang="es-ES" sz="1100" b="1" dirty="0" smtClean="0">
              <a:solidFill>
                <a:schemeClr val="tx1"/>
              </a:solidFill>
              <a:latin typeface="Century Gothic" pitchFamily="34" charset="0"/>
            </a:rPr>
            <a:t> CONTINUIDAD DE CUIDADOS CON ATENCIÓN PRIMARIA</a:t>
          </a:r>
        </a:p>
      </dgm:t>
    </dgm:pt>
    <dgm:pt modelId="{4A2CA40C-7907-4024-AF4E-9528603D2DBC}" type="parTrans" cxnId="{4534BFE9-A342-477B-920B-5C7ED5315F05}">
      <dgm:prSet/>
      <dgm:spPr/>
      <dgm:t>
        <a:bodyPr/>
        <a:lstStyle/>
        <a:p>
          <a:endParaRPr lang="es-ES"/>
        </a:p>
      </dgm:t>
    </dgm:pt>
    <dgm:pt modelId="{517A4D1B-0537-49D2-992F-416B9A0D002A}" type="sibTrans" cxnId="{4534BFE9-A342-477B-920B-5C7ED5315F05}">
      <dgm:prSet/>
      <dgm:spPr/>
      <dgm:t>
        <a:bodyPr/>
        <a:lstStyle/>
        <a:p>
          <a:endParaRPr lang="es-ES"/>
        </a:p>
      </dgm:t>
    </dgm:pt>
    <dgm:pt modelId="{D4F50733-5FAB-43CF-8ED2-9324C5A5DFA9}">
      <dgm:prSet custT="1"/>
      <dgm:spPr>
        <a:solidFill>
          <a:srgbClr val="FF9933"/>
        </a:solidFill>
      </dgm:spPr>
      <dgm:t>
        <a:bodyPr/>
        <a:lstStyle/>
        <a:p>
          <a:r>
            <a:rPr lang="es-ES" sz="1100" b="1" dirty="0" smtClean="0">
              <a:latin typeface="Century Gothic" pitchFamily="34" charset="0"/>
            </a:rPr>
            <a:t>Valoración inicial </a:t>
          </a:r>
          <a:endParaRPr lang="es-ES" sz="1100" b="1" dirty="0">
            <a:latin typeface="Century Gothic" pitchFamily="34" charset="0"/>
          </a:endParaRPr>
        </a:p>
      </dgm:t>
    </dgm:pt>
    <dgm:pt modelId="{B8AA0F1C-252A-448B-856F-47CD5537BFB8}" type="parTrans" cxnId="{B989551A-0052-49EB-9289-B14FABB4697A}">
      <dgm:prSet/>
      <dgm:spPr/>
      <dgm:t>
        <a:bodyPr/>
        <a:lstStyle/>
        <a:p>
          <a:endParaRPr lang="es-ES"/>
        </a:p>
      </dgm:t>
    </dgm:pt>
    <dgm:pt modelId="{7DBC3AE7-68A5-457D-9484-95B0FDA01817}" type="sibTrans" cxnId="{B989551A-0052-49EB-9289-B14FABB4697A}">
      <dgm:prSet/>
      <dgm:spPr/>
      <dgm:t>
        <a:bodyPr/>
        <a:lstStyle/>
        <a:p>
          <a:endParaRPr lang="es-ES"/>
        </a:p>
      </dgm:t>
    </dgm:pt>
    <dgm:pt modelId="{68B5F849-E0CA-474C-A0C0-671E2BF4CE0B}">
      <dgm:prSet custT="1"/>
      <dgm:spPr>
        <a:solidFill>
          <a:srgbClr val="00B0F0"/>
        </a:solidFill>
      </dgm:spPr>
      <dgm:t>
        <a:bodyPr/>
        <a:lstStyle/>
        <a:p>
          <a:r>
            <a:rPr lang="es-ES" sz="1100" b="1" dirty="0" smtClean="0">
              <a:solidFill>
                <a:schemeClr val="tx1"/>
              </a:solidFill>
              <a:latin typeface="Century Gothic" pitchFamily="34" charset="0"/>
            </a:rPr>
            <a:t>EDUCACIÓN PARA LA SALUD</a:t>
          </a:r>
          <a:endParaRPr lang="es-ES" sz="1100" b="1" dirty="0">
            <a:solidFill>
              <a:schemeClr val="tx1"/>
            </a:solidFill>
            <a:latin typeface="Century Gothic" pitchFamily="34" charset="0"/>
          </a:endParaRPr>
        </a:p>
      </dgm:t>
    </dgm:pt>
    <dgm:pt modelId="{4DD852A5-5B20-43E6-AEE0-22EDAF68AD60}" type="parTrans" cxnId="{F49A1EB6-2A0E-4609-8C04-A88A1EE18EE2}">
      <dgm:prSet/>
      <dgm:spPr/>
      <dgm:t>
        <a:bodyPr/>
        <a:lstStyle/>
        <a:p>
          <a:endParaRPr lang="es-ES"/>
        </a:p>
      </dgm:t>
    </dgm:pt>
    <dgm:pt modelId="{6F437166-3497-4C8B-83BF-438D5316AC19}" type="sibTrans" cxnId="{F49A1EB6-2A0E-4609-8C04-A88A1EE18EE2}">
      <dgm:prSet/>
      <dgm:spPr/>
      <dgm:t>
        <a:bodyPr/>
        <a:lstStyle/>
        <a:p>
          <a:endParaRPr lang="es-ES"/>
        </a:p>
      </dgm:t>
    </dgm:pt>
    <dgm:pt modelId="{AE3D5DF1-8EBD-4D54-A0A6-22F2353B3DD7}">
      <dgm:prSet custT="1"/>
      <dgm:spPr>
        <a:solidFill>
          <a:srgbClr val="FF66CC"/>
        </a:solidFill>
      </dgm:spPr>
      <dgm:t>
        <a:bodyPr/>
        <a:lstStyle/>
        <a:p>
          <a:r>
            <a:rPr lang="es-ES" sz="1100" b="1" dirty="0" smtClean="0">
              <a:latin typeface="Century Gothic" pitchFamily="34" charset="0"/>
            </a:rPr>
            <a:t>Solución de situaciones de emergencia </a:t>
          </a:r>
          <a:endParaRPr lang="es-ES" sz="1100" b="1" dirty="0">
            <a:latin typeface="Century Gothic" pitchFamily="34" charset="0"/>
          </a:endParaRPr>
        </a:p>
      </dgm:t>
    </dgm:pt>
    <dgm:pt modelId="{33D2C609-BB95-4811-92C9-B8FD3A7084A6}" type="parTrans" cxnId="{49DDB094-AF49-459E-B69A-1B1E8D5547D4}">
      <dgm:prSet/>
      <dgm:spPr/>
      <dgm:t>
        <a:bodyPr/>
        <a:lstStyle/>
        <a:p>
          <a:endParaRPr lang="es-ES"/>
        </a:p>
      </dgm:t>
    </dgm:pt>
    <dgm:pt modelId="{6B2A6E3B-F69B-4CD0-97D7-AE0998FA7C49}" type="sibTrans" cxnId="{49DDB094-AF49-459E-B69A-1B1E8D5547D4}">
      <dgm:prSet/>
      <dgm:spPr/>
      <dgm:t>
        <a:bodyPr/>
        <a:lstStyle/>
        <a:p>
          <a:endParaRPr lang="es-ES"/>
        </a:p>
      </dgm:t>
    </dgm:pt>
    <dgm:pt modelId="{26057CD5-B2B0-4735-B12A-02B933AFE26E}">
      <dgm:prSet custT="1"/>
      <dgm:spPr>
        <a:solidFill>
          <a:srgbClr val="00B0F0"/>
        </a:solidFill>
      </dgm:spPr>
      <dgm:t>
        <a:bodyPr/>
        <a:lstStyle/>
        <a:p>
          <a:r>
            <a:rPr lang="es-ES" sz="1100" b="1" dirty="0" smtClean="0">
              <a:latin typeface="Century Gothic" pitchFamily="34" charset="0"/>
            </a:rPr>
            <a:t>Coordinación de los distintos recursos disponibles</a:t>
          </a:r>
        </a:p>
      </dgm:t>
    </dgm:pt>
    <dgm:pt modelId="{D99198EE-1DB4-4FF5-B0B1-0DD839B04BEE}" type="parTrans" cxnId="{E627B20A-9613-4FE7-B68A-055BF47E61CF}">
      <dgm:prSet/>
      <dgm:spPr/>
      <dgm:t>
        <a:bodyPr/>
        <a:lstStyle/>
        <a:p>
          <a:endParaRPr lang="es-ES"/>
        </a:p>
      </dgm:t>
    </dgm:pt>
    <dgm:pt modelId="{6071704F-FA04-459E-A0D7-499938909A14}" type="sibTrans" cxnId="{E627B20A-9613-4FE7-B68A-055BF47E61CF}">
      <dgm:prSet/>
      <dgm:spPr/>
      <dgm:t>
        <a:bodyPr/>
        <a:lstStyle/>
        <a:p>
          <a:endParaRPr lang="es-ES"/>
        </a:p>
      </dgm:t>
    </dgm:pt>
    <dgm:pt modelId="{216E8DF7-FEAE-4F3A-9DC9-D627BD5A372D}">
      <dgm:prSet custT="1"/>
      <dgm:spPr>
        <a:solidFill>
          <a:srgbClr val="FFFF66"/>
        </a:solidFill>
      </dgm:spPr>
      <dgm:t>
        <a:bodyPr/>
        <a:lstStyle/>
        <a:p>
          <a:r>
            <a:rPr lang="es-ES" sz="1100" b="1" dirty="0" smtClean="0">
              <a:solidFill>
                <a:schemeClr val="tx1"/>
              </a:solidFill>
              <a:latin typeface="Century Gothic" pitchFamily="34" charset="0"/>
            </a:rPr>
            <a:t> Identificación de  signos y síntomas de complicaciones</a:t>
          </a:r>
          <a:endParaRPr lang="es-ES" sz="1100" b="1" dirty="0">
            <a:solidFill>
              <a:schemeClr val="tx1"/>
            </a:solidFill>
            <a:latin typeface="Century Gothic" pitchFamily="34" charset="0"/>
          </a:endParaRPr>
        </a:p>
      </dgm:t>
    </dgm:pt>
    <dgm:pt modelId="{E22AAFF5-0AAB-4436-9CEF-53949E533632}" type="parTrans" cxnId="{EF068594-DB65-4AE5-95CF-A5DF2A7A6EEE}">
      <dgm:prSet/>
      <dgm:spPr/>
      <dgm:t>
        <a:bodyPr/>
        <a:lstStyle/>
        <a:p>
          <a:endParaRPr lang="es-ES"/>
        </a:p>
      </dgm:t>
    </dgm:pt>
    <dgm:pt modelId="{8A6AE271-7E39-4F4C-AAAC-25CA41D8A9E2}" type="sibTrans" cxnId="{EF068594-DB65-4AE5-95CF-A5DF2A7A6EEE}">
      <dgm:prSet/>
      <dgm:spPr/>
      <dgm:t>
        <a:bodyPr/>
        <a:lstStyle/>
        <a:p>
          <a:endParaRPr lang="es-ES"/>
        </a:p>
      </dgm:t>
    </dgm:pt>
    <dgm:pt modelId="{7126C5E8-9C77-4F48-8FFE-10D72128BD18}" type="pres">
      <dgm:prSet presAssocID="{06982785-CEB4-44DC-96D4-380D6F2E20B7}" presName="Name0" presStyleCnt="0">
        <dgm:presLayoutVars>
          <dgm:dir/>
          <dgm:resizeHandles/>
        </dgm:presLayoutVars>
      </dgm:prSet>
      <dgm:spPr/>
      <dgm:t>
        <a:bodyPr/>
        <a:lstStyle/>
        <a:p>
          <a:endParaRPr lang="es-ES"/>
        </a:p>
      </dgm:t>
    </dgm:pt>
    <dgm:pt modelId="{2E9074B4-7779-4272-A605-171F8D419A44}" type="pres">
      <dgm:prSet presAssocID="{D4F50733-5FAB-43CF-8ED2-9324C5A5DFA9}" presName="compNode" presStyleCnt="0"/>
      <dgm:spPr/>
    </dgm:pt>
    <dgm:pt modelId="{81A09FBC-89FB-450E-A672-941575E9900E}" type="pres">
      <dgm:prSet presAssocID="{D4F50733-5FAB-43CF-8ED2-9324C5A5DFA9}" presName="dummyConnPt" presStyleCnt="0"/>
      <dgm:spPr/>
    </dgm:pt>
    <dgm:pt modelId="{291C5C3F-2DE5-414F-860D-A15D944BEA7F}" type="pres">
      <dgm:prSet presAssocID="{D4F50733-5FAB-43CF-8ED2-9324C5A5DFA9}" presName="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74665BE-4616-4BE9-A8F6-3D9985B16018}" type="pres">
      <dgm:prSet presAssocID="{7DBC3AE7-68A5-457D-9484-95B0FDA01817}" presName="sibTrans" presStyleLbl="bgSibTrans2D1" presStyleIdx="0" presStyleCnt="8"/>
      <dgm:spPr/>
      <dgm:t>
        <a:bodyPr/>
        <a:lstStyle/>
        <a:p>
          <a:endParaRPr lang="es-ES"/>
        </a:p>
      </dgm:t>
    </dgm:pt>
    <dgm:pt modelId="{7896AFE3-BD32-4F40-8337-FC7BCB3BA1BD}" type="pres">
      <dgm:prSet presAssocID="{109E4222-2D78-4FD5-AD91-FF6AAB195F0A}" presName="compNode" presStyleCnt="0"/>
      <dgm:spPr/>
    </dgm:pt>
    <dgm:pt modelId="{F17BB424-C359-4D50-A2B8-1F10AE3C4ED4}" type="pres">
      <dgm:prSet presAssocID="{109E4222-2D78-4FD5-AD91-FF6AAB195F0A}" presName="dummyConnPt" presStyleCnt="0"/>
      <dgm:spPr/>
    </dgm:pt>
    <dgm:pt modelId="{CF8C3AA9-4713-49F7-A144-0DF968DEA93D}" type="pres">
      <dgm:prSet presAssocID="{109E4222-2D78-4FD5-AD91-FF6AAB195F0A}" presName="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A344B0E-D454-43C0-AE41-E36720D9C0FA}" type="pres">
      <dgm:prSet presAssocID="{E6BD32A3-2DD5-4EAF-BF42-CA2DABAB171D}" presName="sibTrans" presStyleLbl="bgSibTrans2D1" presStyleIdx="1" presStyleCnt="8"/>
      <dgm:spPr/>
      <dgm:t>
        <a:bodyPr/>
        <a:lstStyle/>
        <a:p>
          <a:endParaRPr lang="es-ES"/>
        </a:p>
      </dgm:t>
    </dgm:pt>
    <dgm:pt modelId="{980E338A-D756-49CE-8DEB-701630DEDAFD}" type="pres">
      <dgm:prSet presAssocID="{68B5F849-E0CA-474C-A0C0-671E2BF4CE0B}" presName="compNode" presStyleCnt="0"/>
      <dgm:spPr/>
    </dgm:pt>
    <dgm:pt modelId="{432E1D57-A065-493F-9268-6AEFDAF6C2B5}" type="pres">
      <dgm:prSet presAssocID="{68B5F849-E0CA-474C-A0C0-671E2BF4CE0B}" presName="dummyConnPt" presStyleCnt="0"/>
      <dgm:spPr/>
    </dgm:pt>
    <dgm:pt modelId="{7232CE9A-3980-4FF0-BDF7-F63023C866E5}" type="pres">
      <dgm:prSet presAssocID="{68B5F849-E0CA-474C-A0C0-671E2BF4CE0B}" presName="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98F7DD0-0CED-4F1C-ADE7-3EE81F930484}" type="pres">
      <dgm:prSet presAssocID="{6F437166-3497-4C8B-83BF-438D5316AC19}" presName="sibTrans" presStyleLbl="bgSibTrans2D1" presStyleIdx="2" presStyleCnt="8"/>
      <dgm:spPr/>
      <dgm:t>
        <a:bodyPr/>
        <a:lstStyle/>
        <a:p>
          <a:endParaRPr lang="es-ES"/>
        </a:p>
      </dgm:t>
    </dgm:pt>
    <dgm:pt modelId="{1E2311DF-376F-433F-A4FC-920105F71268}" type="pres">
      <dgm:prSet presAssocID="{33027FE1-DDDC-4F20-BD11-14E95A5D8321}" presName="compNode" presStyleCnt="0"/>
      <dgm:spPr/>
    </dgm:pt>
    <dgm:pt modelId="{4925393F-19FA-4C68-9E5A-636E08C47588}" type="pres">
      <dgm:prSet presAssocID="{33027FE1-DDDC-4F20-BD11-14E95A5D8321}" presName="dummyConnPt" presStyleCnt="0"/>
      <dgm:spPr/>
    </dgm:pt>
    <dgm:pt modelId="{2DA73AB5-8AB3-47AC-AC10-F0A02D3A98FE}" type="pres">
      <dgm:prSet presAssocID="{33027FE1-DDDC-4F20-BD11-14E95A5D8321}" presName="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7E6BD2B-7F3F-4F93-BE69-02E4993C8CAB}" type="pres">
      <dgm:prSet presAssocID="{2B3B9C32-C8CE-4D21-8371-B769C80E24FC}" presName="sibTrans" presStyleLbl="bgSibTrans2D1" presStyleIdx="3" presStyleCnt="8"/>
      <dgm:spPr/>
      <dgm:t>
        <a:bodyPr/>
        <a:lstStyle/>
        <a:p>
          <a:endParaRPr lang="es-ES"/>
        </a:p>
      </dgm:t>
    </dgm:pt>
    <dgm:pt modelId="{2EC38DFB-D1FD-4397-A82F-77ABC771E7FD}" type="pres">
      <dgm:prSet presAssocID="{216E8DF7-FEAE-4F3A-9DC9-D627BD5A372D}" presName="compNode" presStyleCnt="0"/>
      <dgm:spPr/>
    </dgm:pt>
    <dgm:pt modelId="{4D75A2D3-DABB-4251-94BC-7B73E9634015}" type="pres">
      <dgm:prSet presAssocID="{216E8DF7-FEAE-4F3A-9DC9-D627BD5A372D}" presName="dummyConnPt" presStyleCnt="0"/>
      <dgm:spPr/>
    </dgm:pt>
    <dgm:pt modelId="{B760BEBB-4D5F-4CC8-8D47-D06CA1DA331E}" type="pres">
      <dgm:prSet presAssocID="{216E8DF7-FEAE-4F3A-9DC9-D627BD5A372D}" presName="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2B028FE-147B-49E5-8B60-E8F0C008CCD5}" type="pres">
      <dgm:prSet presAssocID="{8A6AE271-7E39-4F4C-AAAC-25CA41D8A9E2}" presName="sibTrans" presStyleLbl="bgSibTrans2D1" presStyleIdx="4" presStyleCnt="8"/>
      <dgm:spPr/>
      <dgm:t>
        <a:bodyPr/>
        <a:lstStyle/>
        <a:p>
          <a:endParaRPr lang="es-ES"/>
        </a:p>
      </dgm:t>
    </dgm:pt>
    <dgm:pt modelId="{00B00E8F-88A4-4C57-918E-2E4C29987259}" type="pres">
      <dgm:prSet presAssocID="{AE3D5DF1-8EBD-4D54-A0A6-22F2353B3DD7}" presName="compNode" presStyleCnt="0"/>
      <dgm:spPr/>
    </dgm:pt>
    <dgm:pt modelId="{04B86A5D-1FF1-45FD-A5C5-660F3B6F705E}" type="pres">
      <dgm:prSet presAssocID="{AE3D5DF1-8EBD-4D54-A0A6-22F2353B3DD7}" presName="dummyConnPt" presStyleCnt="0"/>
      <dgm:spPr/>
    </dgm:pt>
    <dgm:pt modelId="{ACDF3CDC-87B6-465A-B0BA-2669CD27F217}" type="pres">
      <dgm:prSet presAssocID="{AE3D5DF1-8EBD-4D54-A0A6-22F2353B3DD7}" presName="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EA4C8FD-A84A-4033-AA3E-109767AE026B}" type="pres">
      <dgm:prSet presAssocID="{6B2A6E3B-F69B-4CD0-97D7-AE0998FA7C49}" presName="sibTrans" presStyleLbl="bgSibTrans2D1" presStyleIdx="5" presStyleCnt="8"/>
      <dgm:spPr/>
      <dgm:t>
        <a:bodyPr/>
        <a:lstStyle/>
        <a:p>
          <a:endParaRPr lang="es-ES"/>
        </a:p>
      </dgm:t>
    </dgm:pt>
    <dgm:pt modelId="{0A17827A-1BBB-489C-9F8C-99D014759E69}" type="pres">
      <dgm:prSet presAssocID="{223BBD7C-684C-4554-A67C-C611B001A19A}" presName="compNode" presStyleCnt="0"/>
      <dgm:spPr/>
    </dgm:pt>
    <dgm:pt modelId="{280E50F8-70C7-4C6A-B2BC-F68D72388274}" type="pres">
      <dgm:prSet presAssocID="{223BBD7C-684C-4554-A67C-C611B001A19A}" presName="dummyConnPt" presStyleCnt="0"/>
      <dgm:spPr/>
    </dgm:pt>
    <dgm:pt modelId="{93940F29-08B3-4D1A-93A9-D348D91BCDD3}" type="pres">
      <dgm:prSet presAssocID="{223BBD7C-684C-4554-A67C-C611B001A19A}" presName="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AAF7529-DE20-44B1-88D0-55BA4887894A}" type="pres">
      <dgm:prSet presAssocID="{76445DC4-554E-4387-895A-6F767E7F1C2D}" presName="sibTrans" presStyleLbl="bgSibTrans2D1" presStyleIdx="6" presStyleCnt="8"/>
      <dgm:spPr/>
      <dgm:t>
        <a:bodyPr/>
        <a:lstStyle/>
        <a:p>
          <a:endParaRPr lang="es-ES"/>
        </a:p>
      </dgm:t>
    </dgm:pt>
    <dgm:pt modelId="{98303A1C-CED4-4ACE-BA9C-394F67CAED3D}" type="pres">
      <dgm:prSet presAssocID="{26057CD5-B2B0-4735-B12A-02B933AFE26E}" presName="compNode" presStyleCnt="0"/>
      <dgm:spPr/>
    </dgm:pt>
    <dgm:pt modelId="{74D704C3-B6D5-4CA8-AC35-D374DECB3C9E}" type="pres">
      <dgm:prSet presAssocID="{26057CD5-B2B0-4735-B12A-02B933AFE26E}" presName="dummyConnPt" presStyleCnt="0"/>
      <dgm:spPr/>
    </dgm:pt>
    <dgm:pt modelId="{8DE16867-0C00-4E58-9AAC-5AA240C501AA}" type="pres">
      <dgm:prSet presAssocID="{26057CD5-B2B0-4735-B12A-02B933AFE26E}" presName="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06A22D5-8A59-4486-916E-7B7F3B162A40}" type="pres">
      <dgm:prSet presAssocID="{6071704F-FA04-459E-A0D7-499938909A14}" presName="sibTrans" presStyleLbl="bgSibTrans2D1" presStyleIdx="7" presStyleCnt="8"/>
      <dgm:spPr/>
      <dgm:t>
        <a:bodyPr/>
        <a:lstStyle/>
        <a:p>
          <a:endParaRPr lang="es-ES"/>
        </a:p>
      </dgm:t>
    </dgm:pt>
    <dgm:pt modelId="{16D4C51B-3BE9-432D-858F-AEAC3D0E14E3}" type="pres">
      <dgm:prSet presAssocID="{93B84554-737E-4048-BCB7-1F0802BFAD6A}" presName="compNode" presStyleCnt="0"/>
      <dgm:spPr/>
    </dgm:pt>
    <dgm:pt modelId="{2CD828DC-7B49-40A2-96BA-F867A7BA1B87}" type="pres">
      <dgm:prSet presAssocID="{93B84554-737E-4048-BCB7-1F0802BFAD6A}" presName="dummyConnPt" presStyleCnt="0"/>
      <dgm:spPr/>
    </dgm:pt>
    <dgm:pt modelId="{8CACCAB0-BCC5-46BA-B290-895F5F310355}" type="pres">
      <dgm:prSet presAssocID="{93B84554-737E-4048-BCB7-1F0802BFAD6A}" presName="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8F9F8850-6BC0-4BB5-BCA8-C8CBEE4D3197}" type="presOf" srcId="{33027FE1-DDDC-4F20-BD11-14E95A5D8321}" destId="{2DA73AB5-8AB3-47AC-AC10-F0A02D3A98FE}" srcOrd="0" destOrd="0" presId="urn:microsoft.com/office/officeart/2005/8/layout/bProcess4"/>
    <dgm:cxn modelId="{651DBDCA-7A4F-473B-B4E4-265553E2F4F0}" type="presOf" srcId="{6071704F-FA04-459E-A0D7-499938909A14}" destId="{606A22D5-8A59-4486-916E-7B7F3B162A40}" srcOrd="0" destOrd="0" presId="urn:microsoft.com/office/officeart/2005/8/layout/bProcess4"/>
    <dgm:cxn modelId="{B8D77E1A-C7C5-4055-913E-24E93A07346F}" type="presOf" srcId="{AE3D5DF1-8EBD-4D54-A0A6-22F2353B3DD7}" destId="{ACDF3CDC-87B6-465A-B0BA-2669CD27F217}" srcOrd="0" destOrd="0" presId="urn:microsoft.com/office/officeart/2005/8/layout/bProcess4"/>
    <dgm:cxn modelId="{EF068594-DB65-4AE5-95CF-A5DF2A7A6EEE}" srcId="{06982785-CEB4-44DC-96D4-380D6F2E20B7}" destId="{216E8DF7-FEAE-4F3A-9DC9-D627BD5A372D}" srcOrd="4" destOrd="0" parTransId="{E22AAFF5-0AAB-4436-9CEF-53949E533632}" sibTransId="{8A6AE271-7E39-4F4C-AAAC-25CA41D8A9E2}"/>
    <dgm:cxn modelId="{B294C249-94C0-4709-94EC-4203B1E97988}" type="presOf" srcId="{26057CD5-B2B0-4735-B12A-02B933AFE26E}" destId="{8DE16867-0C00-4E58-9AAC-5AA240C501AA}" srcOrd="0" destOrd="0" presId="urn:microsoft.com/office/officeart/2005/8/layout/bProcess4"/>
    <dgm:cxn modelId="{5073D77D-AAF4-401D-B256-248BE34CA35C}" type="presOf" srcId="{7DBC3AE7-68A5-457D-9484-95B0FDA01817}" destId="{D74665BE-4616-4BE9-A8F6-3D9985B16018}" srcOrd="0" destOrd="0" presId="urn:microsoft.com/office/officeart/2005/8/layout/bProcess4"/>
    <dgm:cxn modelId="{999A5512-235F-4A93-B281-F477B4B64A5E}" type="presOf" srcId="{E6BD32A3-2DD5-4EAF-BF42-CA2DABAB171D}" destId="{AA344B0E-D454-43C0-AE41-E36720D9C0FA}" srcOrd="0" destOrd="0" presId="urn:microsoft.com/office/officeart/2005/8/layout/bProcess4"/>
    <dgm:cxn modelId="{EC46D219-BE98-4BC8-A666-4E6AE2B282C6}" srcId="{06982785-CEB4-44DC-96D4-380D6F2E20B7}" destId="{33027FE1-DDDC-4F20-BD11-14E95A5D8321}" srcOrd="3" destOrd="0" parTransId="{22509649-5284-4863-A8FB-28F868E010F6}" sibTransId="{2B3B9C32-C8CE-4D21-8371-B769C80E24FC}"/>
    <dgm:cxn modelId="{66049A29-DF84-4010-863C-D58269B01042}" type="presOf" srcId="{216E8DF7-FEAE-4F3A-9DC9-D627BD5A372D}" destId="{B760BEBB-4D5F-4CC8-8D47-D06CA1DA331E}" srcOrd="0" destOrd="0" presId="urn:microsoft.com/office/officeart/2005/8/layout/bProcess4"/>
    <dgm:cxn modelId="{2B5D00A2-CE28-4ECB-8BBE-FB3BB2AE1D42}" srcId="{06982785-CEB4-44DC-96D4-380D6F2E20B7}" destId="{223BBD7C-684C-4554-A67C-C611B001A19A}" srcOrd="6" destOrd="0" parTransId="{F753DD67-4134-44C8-B78A-EB335ED25EE9}" sibTransId="{76445DC4-554E-4387-895A-6F767E7F1C2D}"/>
    <dgm:cxn modelId="{F54101CB-23AA-4E11-A41A-AE6EE36E5CE8}" type="presOf" srcId="{6F437166-3497-4C8B-83BF-438D5316AC19}" destId="{198F7DD0-0CED-4F1C-ADE7-3EE81F930484}" srcOrd="0" destOrd="0" presId="urn:microsoft.com/office/officeart/2005/8/layout/bProcess4"/>
    <dgm:cxn modelId="{354B5183-04B9-46FA-8107-FA08A99DB6FF}" type="presOf" srcId="{68B5F849-E0CA-474C-A0C0-671E2BF4CE0B}" destId="{7232CE9A-3980-4FF0-BDF7-F63023C866E5}" srcOrd="0" destOrd="0" presId="urn:microsoft.com/office/officeart/2005/8/layout/bProcess4"/>
    <dgm:cxn modelId="{32258C55-37C1-4810-9574-1A1B408464DC}" type="presOf" srcId="{06982785-CEB4-44DC-96D4-380D6F2E20B7}" destId="{7126C5E8-9C77-4F48-8FFE-10D72128BD18}" srcOrd="0" destOrd="0" presId="urn:microsoft.com/office/officeart/2005/8/layout/bProcess4"/>
    <dgm:cxn modelId="{7E3FF068-F283-4988-81AA-1B9708BCC785}" type="presOf" srcId="{8A6AE271-7E39-4F4C-AAAC-25CA41D8A9E2}" destId="{82B028FE-147B-49E5-8B60-E8F0C008CCD5}" srcOrd="0" destOrd="0" presId="urn:microsoft.com/office/officeart/2005/8/layout/bProcess4"/>
    <dgm:cxn modelId="{9513723F-C53B-4D6F-8BCD-C6D63E3C106C}" type="presOf" srcId="{2B3B9C32-C8CE-4D21-8371-B769C80E24FC}" destId="{87E6BD2B-7F3F-4F93-BE69-02E4993C8CAB}" srcOrd="0" destOrd="0" presId="urn:microsoft.com/office/officeart/2005/8/layout/bProcess4"/>
    <dgm:cxn modelId="{E627B20A-9613-4FE7-B68A-055BF47E61CF}" srcId="{06982785-CEB4-44DC-96D4-380D6F2E20B7}" destId="{26057CD5-B2B0-4735-B12A-02B933AFE26E}" srcOrd="7" destOrd="0" parTransId="{D99198EE-1DB4-4FF5-B0B1-0DD839B04BEE}" sibTransId="{6071704F-FA04-459E-A0D7-499938909A14}"/>
    <dgm:cxn modelId="{4534BFE9-A342-477B-920B-5C7ED5315F05}" srcId="{06982785-CEB4-44DC-96D4-380D6F2E20B7}" destId="{93B84554-737E-4048-BCB7-1F0802BFAD6A}" srcOrd="8" destOrd="0" parTransId="{4A2CA40C-7907-4024-AF4E-9528603D2DBC}" sibTransId="{517A4D1B-0537-49D2-992F-416B9A0D002A}"/>
    <dgm:cxn modelId="{F49A1EB6-2A0E-4609-8C04-A88A1EE18EE2}" srcId="{06982785-CEB4-44DC-96D4-380D6F2E20B7}" destId="{68B5F849-E0CA-474C-A0C0-671E2BF4CE0B}" srcOrd="2" destOrd="0" parTransId="{4DD852A5-5B20-43E6-AEE0-22EDAF68AD60}" sibTransId="{6F437166-3497-4C8B-83BF-438D5316AC19}"/>
    <dgm:cxn modelId="{921CA81C-0328-4D90-947C-31B5C643CD31}" type="presOf" srcId="{76445DC4-554E-4387-895A-6F767E7F1C2D}" destId="{0AAF7529-DE20-44B1-88D0-55BA4887894A}" srcOrd="0" destOrd="0" presId="urn:microsoft.com/office/officeart/2005/8/layout/bProcess4"/>
    <dgm:cxn modelId="{49DDB094-AF49-459E-B69A-1B1E8D5547D4}" srcId="{06982785-CEB4-44DC-96D4-380D6F2E20B7}" destId="{AE3D5DF1-8EBD-4D54-A0A6-22F2353B3DD7}" srcOrd="5" destOrd="0" parTransId="{33D2C609-BB95-4811-92C9-B8FD3A7084A6}" sibTransId="{6B2A6E3B-F69B-4CD0-97D7-AE0998FA7C49}"/>
    <dgm:cxn modelId="{816DAA7B-D3F4-4518-A7E6-9668BF4914FC}" type="presOf" srcId="{93B84554-737E-4048-BCB7-1F0802BFAD6A}" destId="{8CACCAB0-BCC5-46BA-B290-895F5F310355}" srcOrd="0" destOrd="0" presId="urn:microsoft.com/office/officeart/2005/8/layout/bProcess4"/>
    <dgm:cxn modelId="{B989551A-0052-49EB-9289-B14FABB4697A}" srcId="{06982785-CEB4-44DC-96D4-380D6F2E20B7}" destId="{D4F50733-5FAB-43CF-8ED2-9324C5A5DFA9}" srcOrd="0" destOrd="0" parTransId="{B8AA0F1C-252A-448B-856F-47CD5537BFB8}" sibTransId="{7DBC3AE7-68A5-457D-9484-95B0FDA01817}"/>
    <dgm:cxn modelId="{2A46D40C-690D-4777-AFC5-F24568C5617D}" srcId="{06982785-CEB4-44DC-96D4-380D6F2E20B7}" destId="{109E4222-2D78-4FD5-AD91-FF6AAB195F0A}" srcOrd="1" destOrd="0" parTransId="{C04B031E-A4D1-4EDB-9383-3306F4218A15}" sibTransId="{E6BD32A3-2DD5-4EAF-BF42-CA2DABAB171D}"/>
    <dgm:cxn modelId="{B472A1AF-394B-43FB-8E31-28C2FE846EA0}" type="presOf" srcId="{6B2A6E3B-F69B-4CD0-97D7-AE0998FA7C49}" destId="{2EA4C8FD-A84A-4033-AA3E-109767AE026B}" srcOrd="0" destOrd="0" presId="urn:microsoft.com/office/officeart/2005/8/layout/bProcess4"/>
    <dgm:cxn modelId="{AF63014F-70AB-46BB-982C-6E97A8C42E5F}" type="presOf" srcId="{223BBD7C-684C-4554-A67C-C611B001A19A}" destId="{93940F29-08B3-4D1A-93A9-D348D91BCDD3}" srcOrd="0" destOrd="0" presId="urn:microsoft.com/office/officeart/2005/8/layout/bProcess4"/>
    <dgm:cxn modelId="{6A6F146A-F04B-421A-A346-CF2CB2A7CD33}" type="presOf" srcId="{D4F50733-5FAB-43CF-8ED2-9324C5A5DFA9}" destId="{291C5C3F-2DE5-414F-860D-A15D944BEA7F}" srcOrd="0" destOrd="0" presId="urn:microsoft.com/office/officeart/2005/8/layout/bProcess4"/>
    <dgm:cxn modelId="{96440B3B-9CE0-4FAF-9A19-24B29A5D769F}" type="presOf" srcId="{109E4222-2D78-4FD5-AD91-FF6AAB195F0A}" destId="{CF8C3AA9-4713-49F7-A144-0DF968DEA93D}" srcOrd="0" destOrd="0" presId="urn:microsoft.com/office/officeart/2005/8/layout/bProcess4"/>
    <dgm:cxn modelId="{5B599B01-6CF1-46B0-8B81-954E9A0E570B}" type="presParOf" srcId="{7126C5E8-9C77-4F48-8FFE-10D72128BD18}" destId="{2E9074B4-7779-4272-A605-171F8D419A44}" srcOrd="0" destOrd="0" presId="urn:microsoft.com/office/officeart/2005/8/layout/bProcess4"/>
    <dgm:cxn modelId="{00ADFAEB-35AA-4A9D-8DBD-941CE2BEDFA9}" type="presParOf" srcId="{2E9074B4-7779-4272-A605-171F8D419A44}" destId="{81A09FBC-89FB-450E-A672-941575E9900E}" srcOrd="0" destOrd="0" presId="urn:microsoft.com/office/officeart/2005/8/layout/bProcess4"/>
    <dgm:cxn modelId="{F3685F6F-A9BB-47EA-9BAB-2BBE34D33007}" type="presParOf" srcId="{2E9074B4-7779-4272-A605-171F8D419A44}" destId="{291C5C3F-2DE5-414F-860D-A15D944BEA7F}" srcOrd="1" destOrd="0" presId="urn:microsoft.com/office/officeart/2005/8/layout/bProcess4"/>
    <dgm:cxn modelId="{55212A38-089D-4FCD-89CF-2C144220EEAB}" type="presParOf" srcId="{7126C5E8-9C77-4F48-8FFE-10D72128BD18}" destId="{D74665BE-4616-4BE9-A8F6-3D9985B16018}" srcOrd="1" destOrd="0" presId="urn:microsoft.com/office/officeart/2005/8/layout/bProcess4"/>
    <dgm:cxn modelId="{CE846B60-BF3E-4F00-BCE6-36188608DA9D}" type="presParOf" srcId="{7126C5E8-9C77-4F48-8FFE-10D72128BD18}" destId="{7896AFE3-BD32-4F40-8337-FC7BCB3BA1BD}" srcOrd="2" destOrd="0" presId="urn:microsoft.com/office/officeart/2005/8/layout/bProcess4"/>
    <dgm:cxn modelId="{D2BD89B6-FDC0-425C-A4EB-C87254239E6B}" type="presParOf" srcId="{7896AFE3-BD32-4F40-8337-FC7BCB3BA1BD}" destId="{F17BB424-C359-4D50-A2B8-1F10AE3C4ED4}" srcOrd="0" destOrd="0" presId="urn:microsoft.com/office/officeart/2005/8/layout/bProcess4"/>
    <dgm:cxn modelId="{0CE1E347-4158-4998-B80C-0DCBCD553102}" type="presParOf" srcId="{7896AFE3-BD32-4F40-8337-FC7BCB3BA1BD}" destId="{CF8C3AA9-4713-49F7-A144-0DF968DEA93D}" srcOrd="1" destOrd="0" presId="urn:microsoft.com/office/officeart/2005/8/layout/bProcess4"/>
    <dgm:cxn modelId="{17A30F97-7746-4ADD-9CA1-B36B87B720C9}" type="presParOf" srcId="{7126C5E8-9C77-4F48-8FFE-10D72128BD18}" destId="{AA344B0E-D454-43C0-AE41-E36720D9C0FA}" srcOrd="3" destOrd="0" presId="urn:microsoft.com/office/officeart/2005/8/layout/bProcess4"/>
    <dgm:cxn modelId="{3BA33F84-0B77-4BB8-87C8-F5D6DA385F3A}" type="presParOf" srcId="{7126C5E8-9C77-4F48-8FFE-10D72128BD18}" destId="{980E338A-D756-49CE-8DEB-701630DEDAFD}" srcOrd="4" destOrd="0" presId="urn:microsoft.com/office/officeart/2005/8/layout/bProcess4"/>
    <dgm:cxn modelId="{737264B7-811B-4A3E-8010-DEE09F708F63}" type="presParOf" srcId="{980E338A-D756-49CE-8DEB-701630DEDAFD}" destId="{432E1D57-A065-493F-9268-6AEFDAF6C2B5}" srcOrd="0" destOrd="0" presId="urn:microsoft.com/office/officeart/2005/8/layout/bProcess4"/>
    <dgm:cxn modelId="{E9291553-A173-44D7-BDA8-7DC65A9636F6}" type="presParOf" srcId="{980E338A-D756-49CE-8DEB-701630DEDAFD}" destId="{7232CE9A-3980-4FF0-BDF7-F63023C866E5}" srcOrd="1" destOrd="0" presId="urn:microsoft.com/office/officeart/2005/8/layout/bProcess4"/>
    <dgm:cxn modelId="{48794D23-F60B-44A6-8EB3-01C636049737}" type="presParOf" srcId="{7126C5E8-9C77-4F48-8FFE-10D72128BD18}" destId="{198F7DD0-0CED-4F1C-ADE7-3EE81F930484}" srcOrd="5" destOrd="0" presId="urn:microsoft.com/office/officeart/2005/8/layout/bProcess4"/>
    <dgm:cxn modelId="{F115C8BF-2E98-4D9F-9004-22C17895DBC7}" type="presParOf" srcId="{7126C5E8-9C77-4F48-8FFE-10D72128BD18}" destId="{1E2311DF-376F-433F-A4FC-920105F71268}" srcOrd="6" destOrd="0" presId="urn:microsoft.com/office/officeart/2005/8/layout/bProcess4"/>
    <dgm:cxn modelId="{9BA4DC3B-69F4-4D19-A049-23DDBC51EC2B}" type="presParOf" srcId="{1E2311DF-376F-433F-A4FC-920105F71268}" destId="{4925393F-19FA-4C68-9E5A-636E08C47588}" srcOrd="0" destOrd="0" presId="urn:microsoft.com/office/officeart/2005/8/layout/bProcess4"/>
    <dgm:cxn modelId="{C019AA9E-1DA3-4B63-8040-1B9E98F51265}" type="presParOf" srcId="{1E2311DF-376F-433F-A4FC-920105F71268}" destId="{2DA73AB5-8AB3-47AC-AC10-F0A02D3A98FE}" srcOrd="1" destOrd="0" presId="urn:microsoft.com/office/officeart/2005/8/layout/bProcess4"/>
    <dgm:cxn modelId="{A2E64CED-59F7-499B-BDAA-D5E0EE5D3345}" type="presParOf" srcId="{7126C5E8-9C77-4F48-8FFE-10D72128BD18}" destId="{87E6BD2B-7F3F-4F93-BE69-02E4993C8CAB}" srcOrd="7" destOrd="0" presId="urn:microsoft.com/office/officeart/2005/8/layout/bProcess4"/>
    <dgm:cxn modelId="{212FAE85-5C29-409C-941C-573A7E66B499}" type="presParOf" srcId="{7126C5E8-9C77-4F48-8FFE-10D72128BD18}" destId="{2EC38DFB-D1FD-4397-A82F-77ABC771E7FD}" srcOrd="8" destOrd="0" presId="urn:microsoft.com/office/officeart/2005/8/layout/bProcess4"/>
    <dgm:cxn modelId="{66AA763D-4B19-4D3A-AC30-A5819DF503B6}" type="presParOf" srcId="{2EC38DFB-D1FD-4397-A82F-77ABC771E7FD}" destId="{4D75A2D3-DABB-4251-94BC-7B73E9634015}" srcOrd="0" destOrd="0" presId="urn:microsoft.com/office/officeart/2005/8/layout/bProcess4"/>
    <dgm:cxn modelId="{3A742367-FE66-478F-9EF3-BC601BDBFEF7}" type="presParOf" srcId="{2EC38DFB-D1FD-4397-A82F-77ABC771E7FD}" destId="{B760BEBB-4D5F-4CC8-8D47-D06CA1DA331E}" srcOrd="1" destOrd="0" presId="urn:microsoft.com/office/officeart/2005/8/layout/bProcess4"/>
    <dgm:cxn modelId="{09022AF6-8EFC-4E2D-A933-33F186D5AD94}" type="presParOf" srcId="{7126C5E8-9C77-4F48-8FFE-10D72128BD18}" destId="{82B028FE-147B-49E5-8B60-E8F0C008CCD5}" srcOrd="9" destOrd="0" presId="urn:microsoft.com/office/officeart/2005/8/layout/bProcess4"/>
    <dgm:cxn modelId="{1A5CAA78-94EE-4AA8-9DC7-7F0055A5C465}" type="presParOf" srcId="{7126C5E8-9C77-4F48-8FFE-10D72128BD18}" destId="{00B00E8F-88A4-4C57-918E-2E4C29987259}" srcOrd="10" destOrd="0" presId="urn:microsoft.com/office/officeart/2005/8/layout/bProcess4"/>
    <dgm:cxn modelId="{DCBA34C9-7372-46F9-B39A-6599092303B0}" type="presParOf" srcId="{00B00E8F-88A4-4C57-918E-2E4C29987259}" destId="{04B86A5D-1FF1-45FD-A5C5-660F3B6F705E}" srcOrd="0" destOrd="0" presId="urn:microsoft.com/office/officeart/2005/8/layout/bProcess4"/>
    <dgm:cxn modelId="{E4BF683B-F84C-49F8-8635-36072BF00FF1}" type="presParOf" srcId="{00B00E8F-88A4-4C57-918E-2E4C29987259}" destId="{ACDF3CDC-87B6-465A-B0BA-2669CD27F217}" srcOrd="1" destOrd="0" presId="urn:microsoft.com/office/officeart/2005/8/layout/bProcess4"/>
    <dgm:cxn modelId="{30C0A4E3-35BC-46FA-8A73-C53685BD7F03}" type="presParOf" srcId="{7126C5E8-9C77-4F48-8FFE-10D72128BD18}" destId="{2EA4C8FD-A84A-4033-AA3E-109767AE026B}" srcOrd="11" destOrd="0" presId="urn:microsoft.com/office/officeart/2005/8/layout/bProcess4"/>
    <dgm:cxn modelId="{BA8C3137-3C85-4AE8-990A-3A056E3ADBB0}" type="presParOf" srcId="{7126C5E8-9C77-4F48-8FFE-10D72128BD18}" destId="{0A17827A-1BBB-489C-9F8C-99D014759E69}" srcOrd="12" destOrd="0" presId="urn:microsoft.com/office/officeart/2005/8/layout/bProcess4"/>
    <dgm:cxn modelId="{4100F02D-0679-4142-9FA7-7EA335C52DE0}" type="presParOf" srcId="{0A17827A-1BBB-489C-9F8C-99D014759E69}" destId="{280E50F8-70C7-4C6A-B2BC-F68D72388274}" srcOrd="0" destOrd="0" presId="urn:microsoft.com/office/officeart/2005/8/layout/bProcess4"/>
    <dgm:cxn modelId="{AE969CEC-4958-47FB-9D62-755D7A356045}" type="presParOf" srcId="{0A17827A-1BBB-489C-9F8C-99D014759E69}" destId="{93940F29-08B3-4D1A-93A9-D348D91BCDD3}" srcOrd="1" destOrd="0" presId="urn:microsoft.com/office/officeart/2005/8/layout/bProcess4"/>
    <dgm:cxn modelId="{A4089C63-DD60-4231-BA4C-9FA179FEF7CF}" type="presParOf" srcId="{7126C5E8-9C77-4F48-8FFE-10D72128BD18}" destId="{0AAF7529-DE20-44B1-88D0-55BA4887894A}" srcOrd="13" destOrd="0" presId="urn:microsoft.com/office/officeart/2005/8/layout/bProcess4"/>
    <dgm:cxn modelId="{D18ACB6D-4242-410F-BB0F-4E3CEF2BB465}" type="presParOf" srcId="{7126C5E8-9C77-4F48-8FFE-10D72128BD18}" destId="{98303A1C-CED4-4ACE-BA9C-394F67CAED3D}" srcOrd="14" destOrd="0" presId="urn:microsoft.com/office/officeart/2005/8/layout/bProcess4"/>
    <dgm:cxn modelId="{208F489A-6603-403E-ABB6-BE155905C8E9}" type="presParOf" srcId="{98303A1C-CED4-4ACE-BA9C-394F67CAED3D}" destId="{74D704C3-B6D5-4CA8-AC35-D374DECB3C9E}" srcOrd="0" destOrd="0" presId="urn:microsoft.com/office/officeart/2005/8/layout/bProcess4"/>
    <dgm:cxn modelId="{B920EE6C-197B-408D-8DDF-2D8B0080E6BF}" type="presParOf" srcId="{98303A1C-CED4-4ACE-BA9C-394F67CAED3D}" destId="{8DE16867-0C00-4E58-9AAC-5AA240C501AA}" srcOrd="1" destOrd="0" presId="urn:microsoft.com/office/officeart/2005/8/layout/bProcess4"/>
    <dgm:cxn modelId="{C49E71A0-78E9-481B-A6BC-C346C7B7399E}" type="presParOf" srcId="{7126C5E8-9C77-4F48-8FFE-10D72128BD18}" destId="{606A22D5-8A59-4486-916E-7B7F3B162A40}" srcOrd="15" destOrd="0" presId="urn:microsoft.com/office/officeart/2005/8/layout/bProcess4"/>
    <dgm:cxn modelId="{FA9E0AFC-2C77-40FE-A962-139EAC7B4102}" type="presParOf" srcId="{7126C5E8-9C77-4F48-8FFE-10D72128BD18}" destId="{16D4C51B-3BE9-432D-858F-AEAC3D0E14E3}" srcOrd="16" destOrd="0" presId="urn:microsoft.com/office/officeart/2005/8/layout/bProcess4"/>
    <dgm:cxn modelId="{68FB3118-CC1D-4E1D-9862-2F967115197A}" type="presParOf" srcId="{16D4C51B-3BE9-432D-858F-AEAC3D0E14E3}" destId="{2CD828DC-7B49-40A2-96BA-F867A7BA1B87}" srcOrd="0" destOrd="0" presId="urn:microsoft.com/office/officeart/2005/8/layout/bProcess4"/>
    <dgm:cxn modelId="{9AF930C3-03CA-478C-B11B-D5929E6FE7D8}" type="presParOf" srcId="{16D4C51B-3BE9-432D-858F-AEAC3D0E14E3}" destId="{8CACCAB0-BCC5-46BA-B290-895F5F310355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A496FE5-1DFB-4D61-A561-129859C980AF}" type="doc">
      <dgm:prSet loTypeId="urn:microsoft.com/office/officeart/2005/8/layout/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2A1D24C4-6120-41C4-B5C5-2E7DEAC552B3}">
      <dgm:prSet phldrT="[Texto]" custT="1"/>
      <dgm:spPr>
        <a:solidFill>
          <a:srgbClr val="FF9933"/>
        </a:solidFill>
      </dgm:spPr>
      <dgm:t>
        <a:bodyPr/>
        <a:lstStyle/>
        <a:p>
          <a:r>
            <a:rPr lang="es-ES" sz="1400" b="1" dirty="0" smtClean="0">
              <a:latin typeface="Century Gothic" pitchFamily="34" charset="0"/>
            </a:rPr>
            <a:t>VALORACIÓN CLÍNICA</a:t>
          </a:r>
        </a:p>
        <a:p>
          <a:r>
            <a:rPr lang="es-ES" sz="1050" dirty="0" smtClean="0">
              <a:latin typeface="Century Gothic" pitchFamily="34" charset="0"/>
            </a:rPr>
            <a:t>(etiología, riesgo de nuevos episodios, FRCV, habilidades del paciente...) </a:t>
          </a:r>
          <a:endParaRPr lang="es-ES" sz="1050" dirty="0">
            <a:latin typeface="Century Gothic" pitchFamily="34" charset="0"/>
          </a:endParaRPr>
        </a:p>
      </dgm:t>
    </dgm:pt>
    <dgm:pt modelId="{1CF3A5CE-6B9E-4F8A-8503-AACBAE2EB832}" type="parTrans" cxnId="{BB30712E-FF11-45D2-91B1-2E60C01F8A41}">
      <dgm:prSet/>
      <dgm:spPr/>
      <dgm:t>
        <a:bodyPr/>
        <a:lstStyle/>
        <a:p>
          <a:endParaRPr lang="es-ES" sz="1100">
            <a:latin typeface="Century Gothic" pitchFamily="34" charset="0"/>
          </a:endParaRPr>
        </a:p>
      </dgm:t>
    </dgm:pt>
    <dgm:pt modelId="{FA90C836-CDF0-4F53-A5C6-4A0E8190C449}" type="sibTrans" cxnId="{BB30712E-FF11-45D2-91B1-2E60C01F8A41}">
      <dgm:prSet/>
      <dgm:spPr/>
      <dgm:t>
        <a:bodyPr/>
        <a:lstStyle/>
        <a:p>
          <a:endParaRPr lang="es-ES" sz="1100">
            <a:latin typeface="Century Gothic" pitchFamily="34" charset="0"/>
          </a:endParaRPr>
        </a:p>
      </dgm:t>
    </dgm:pt>
    <dgm:pt modelId="{ACB3A3DB-7D20-427A-BABA-B0D8135F648E}">
      <dgm:prSet phldrT="[Texto]" custT="1"/>
      <dgm:spPr>
        <a:solidFill>
          <a:srgbClr val="00B050"/>
        </a:solidFill>
      </dgm:spPr>
      <dgm:t>
        <a:bodyPr/>
        <a:lstStyle/>
        <a:p>
          <a:r>
            <a:rPr lang="es-ES" sz="1400" b="1" dirty="0" smtClean="0">
              <a:latin typeface="Century Gothic" pitchFamily="34" charset="0"/>
            </a:rPr>
            <a:t>ECOCARDIOGRAFÍA</a:t>
          </a:r>
        </a:p>
        <a:p>
          <a:r>
            <a:rPr lang="es-ES" sz="1400" dirty="0" smtClean="0">
              <a:latin typeface="Century Gothic" pitchFamily="34" charset="0"/>
            </a:rPr>
            <a:t>(</a:t>
          </a:r>
          <a:r>
            <a:rPr lang="es-ES" sz="1050" dirty="0" smtClean="0">
              <a:latin typeface="Century Gothic" pitchFamily="34" charset="0"/>
            </a:rPr>
            <a:t>FEVI, localización y repercusión del IAM, motilidad parietal...)</a:t>
          </a:r>
          <a:endParaRPr lang="es-ES" sz="1050" dirty="0">
            <a:latin typeface="Century Gothic" pitchFamily="34" charset="0"/>
          </a:endParaRPr>
        </a:p>
      </dgm:t>
    </dgm:pt>
    <dgm:pt modelId="{35C00103-1CDC-4E74-8748-96DE5CCFA976}" type="parTrans" cxnId="{B4C265EB-CA4E-4420-B8E3-5C49B4A091FF}">
      <dgm:prSet/>
      <dgm:spPr/>
      <dgm:t>
        <a:bodyPr/>
        <a:lstStyle/>
        <a:p>
          <a:endParaRPr lang="es-ES" sz="1100">
            <a:latin typeface="Century Gothic" pitchFamily="34" charset="0"/>
          </a:endParaRPr>
        </a:p>
      </dgm:t>
    </dgm:pt>
    <dgm:pt modelId="{1BBAB8B0-E90D-4D5D-BBEF-9D5C66A1143F}" type="sibTrans" cxnId="{B4C265EB-CA4E-4420-B8E3-5C49B4A091FF}">
      <dgm:prSet/>
      <dgm:spPr/>
      <dgm:t>
        <a:bodyPr/>
        <a:lstStyle/>
        <a:p>
          <a:endParaRPr lang="es-ES" sz="1100">
            <a:latin typeface="Century Gothic" pitchFamily="34" charset="0"/>
          </a:endParaRPr>
        </a:p>
      </dgm:t>
    </dgm:pt>
    <dgm:pt modelId="{A5656E56-7911-4B13-A869-649DA3DE149C}">
      <dgm:prSet phldrT="[Texto]" custT="1"/>
      <dgm:spPr>
        <a:solidFill>
          <a:srgbClr val="00B0F0"/>
        </a:solidFill>
        <a:ln>
          <a:solidFill>
            <a:srgbClr val="FF0000"/>
          </a:solidFill>
        </a:ln>
      </dgm:spPr>
      <dgm:t>
        <a:bodyPr/>
        <a:lstStyle/>
        <a:p>
          <a:r>
            <a:rPr lang="es-ES" sz="1400" b="1" dirty="0" smtClean="0">
              <a:latin typeface="Century Gothic" pitchFamily="34" charset="0"/>
            </a:rPr>
            <a:t>ERGOMETRÍA</a:t>
          </a:r>
        </a:p>
        <a:p>
          <a:r>
            <a:rPr lang="es-ES" sz="1050" dirty="0" smtClean="0">
              <a:latin typeface="Century Gothic" pitchFamily="34" charset="0"/>
            </a:rPr>
            <a:t>(Capacidad funcional, isquemia miocárdica residual, umbral de isquemia...)</a:t>
          </a:r>
          <a:endParaRPr lang="es-ES" sz="1050" dirty="0">
            <a:latin typeface="Century Gothic" pitchFamily="34" charset="0"/>
          </a:endParaRPr>
        </a:p>
      </dgm:t>
    </dgm:pt>
    <dgm:pt modelId="{5428B61F-3D85-48E4-896C-02EA2F5008F9}" type="parTrans" cxnId="{ABFBBAD3-6FA0-450C-9D51-69F050D12803}">
      <dgm:prSet/>
      <dgm:spPr/>
      <dgm:t>
        <a:bodyPr/>
        <a:lstStyle/>
        <a:p>
          <a:endParaRPr lang="es-ES" sz="1100">
            <a:latin typeface="Century Gothic" pitchFamily="34" charset="0"/>
          </a:endParaRPr>
        </a:p>
      </dgm:t>
    </dgm:pt>
    <dgm:pt modelId="{6633EB3D-9704-4461-9002-7F7F7F9B96EE}" type="sibTrans" cxnId="{ABFBBAD3-6FA0-450C-9D51-69F050D12803}">
      <dgm:prSet/>
      <dgm:spPr/>
      <dgm:t>
        <a:bodyPr/>
        <a:lstStyle/>
        <a:p>
          <a:endParaRPr lang="es-ES" sz="1100">
            <a:latin typeface="Century Gothic" pitchFamily="34" charset="0"/>
          </a:endParaRPr>
        </a:p>
      </dgm:t>
    </dgm:pt>
    <dgm:pt modelId="{F8C0B966-DDF3-42BA-98EF-C9E833254AC6}" type="pres">
      <dgm:prSet presAssocID="{2A496FE5-1DFB-4D61-A561-129859C980AF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E7177949-871D-40C0-81EF-C717B3535176}" type="pres">
      <dgm:prSet presAssocID="{2A1D24C4-6120-41C4-B5C5-2E7DEAC552B3}" presName="parentLin" presStyleCnt="0"/>
      <dgm:spPr/>
    </dgm:pt>
    <dgm:pt modelId="{56890E30-F058-4BDB-ADBB-5A235C2D2358}" type="pres">
      <dgm:prSet presAssocID="{2A1D24C4-6120-41C4-B5C5-2E7DEAC552B3}" presName="parentLeftMargin" presStyleLbl="node1" presStyleIdx="0" presStyleCnt="3"/>
      <dgm:spPr/>
      <dgm:t>
        <a:bodyPr/>
        <a:lstStyle/>
        <a:p>
          <a:endParaRPr lang="es-ES"/>
        </a:p>
      </dgm:t>
    </dgm:pt>
    <dgm:pt modelId="{56362E4D-122B-4861-932C-EE05929AD3E0}" type="pres">
      <dgm:prSet presAssocID="{2A1D24C4-6120-41C4-B5C5-2E7DEAC552B3}" presName="parentText" presStyleLbl="node1" presStyleIdx="0" presStyleCnt="3" custScaleX="134961" custScaleY="85650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B874A8F-BAD5-4059-8E98-2F7D7F6BBD49}" type="pres">
      <dgm:prSet presAssocID="{2A1D24C4-6120-41C4-B5C5-2E7DEAC552B3}" presName="negativeSpace" presStyleCnt="0"/>
      <dgm:spPr/>
    </dgm:pt>
    <dgm:pt modelId="{610E6E0A-51A9-4CD2-86BB-0D4FFBD9C363}" type="pres">
      <dgm:prSet presAssocID="{2A1D24C4-6120-41C4-B5C5-2E7DEAC552B3}" presName="childText" presStyleLbl="conFgAcc1" presStyleIdx="0" presStyleCnt="3">
        <dgm:presLayoutVars>
          <dgm:bulletEnabled val="1"/>
        </dgm:presLayoutVars>
      </dgm:prSet>
      <dgm:spPr/>
    </dgm:pt>
    <dgm:pt modelId="{CC9D16DB-2257-4DF8-8185-91E009946E7F}" type="pres">
      <dgm:prSet presAssocID="{FA90C836-CDF0-4F53-A5C6-4A0E8190C449}" presName="spaceBetweenRectangles" presStyleCnt="0"/>
      <dgm:spPr/>
    </dgm:pt>
    <dgm:pt modelId="{0EE9E78C-42BF-4204-956E-C9A57335A33A}" type="pres">
      <dgm:prSet presAssocID="{ACB3A3DB-7D20-427A-BABA-B0D8135F648E}" presName="parentLin" presStyleCnt="0"/>
      <dgm:spPr/>
    </dgm:pt>
    <dgm:pt modelId="{41ADF23A-AAB2-4A89-B588-3B0C423BC9A8}" type="pres">
      <dgm:prSet presAssocID="{ACB3A3DB-7D20-427A-BABA-B0D8135F648E}" presName="parentLeftMargin" presStyleLbl="node1" presStyleIdx="0" presStyleCnt="3"/>
      <dgm:spPr/>
      <dgm:t>
        <a:bodyPr/>
        <a:lstStyle/>
        <a:p>
          <a:endParaRPr lang="es-ES"/>
        </a:p>
      </dgm:t>
    </dgm:pt>
    <dgm:pt modelId="{138F014C-E04B-4A4B-9B44-11C11775E48B}" type="pres">
      <dgm:prSet presAssocID="{ACB3A3DB-7D20-427A-BABA-B0D8135F648E}" presName="parentText" presStyleLbl="node1" presStyleIdx="1" presStyleCnt="3" custScaleX="128893" custScaleY="101070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4B91453-5FD2-486A-AE4F-2E51B2EA4E56}" type="pres">
      <dgm:prSet presAssocID="{ACB3A3DB-7D20-427A-BABA-B0D8135F648E}" presName="negativeSpace" presStyleCnt="0"/>
      <dgm:spPr/>
    </dgm:pt>
    <dgm:pt modelId="{25787F91-84C3-431E-820E-EAA22009A2A5}" type="pres">
      <dgm:prSet presAssocID="{ACB3A3DB-7D20-427A-BABA-B0D8135F648E}" presName="childText" presStyleLbl="conFgAcc1" presStyleIdx="1" presStyleCnt="3">
        <dgm:presLayoutVars>
          <dgm:bulletEnabled val="1"/>
        </dgm:presLayoutVars>
      </dgm:prSet>
      <dgm:spPr/>
    </dgm:pt>
    <dgm:pt modelId="{F9185B58-D1AB-4312-9438-2E5842347402}" type="pres">
      <dgm:prSet presAssocID="{1BBAB8B0-E90D-4D5D-BBEF-9D5C66A1143F}" presName="spaceBetweenRectangles" presStyleCnt="0"/>
      <dgm:spPr/>
    </dgm:pt>
    <dgm:pt modelId="{FFB9EDB5-47FD-4240-BB31-D5E4E41E94EC}" type="pres">
      <dgm:prSet presAssocID="{A5656E56-7911-4B13-A869-649DA3DE149C}" presName="parentLin" presStyleCnt="0"/>
      <dgm:spPr/>
    </dgm:pt>
    <dgm:pt modelId="{BBF3BD8E-4A11-4A7B-9D80-6A638660B563}" type="pres">
      <dgm:prSet presAssocID="{A5656E56-7911-4B13-A869-649DA3DE149C}" presName="parentLeftMargin" presStyleLbl="node1" presStyleIdx="1" presStyleCnt="3"/>
      <dgm:spPr/>
      <dgm:t>
        <a:bodyPr/>
        <a:lstStyle/>
        <a:p>
          <a:endParaRPr lang="es-ES"/>
        </a:p>
      </dgm:t>
    </dgm:pt>
    <dgm:pt modelId="{8DFD4705-EB64-43F4-BCAF-C55E0F837EFE}" type="pres">
      <dgm:prSet presAssocID="{A5656E56-7911-4B13-A869-649DA3DE149C}" presName="parentText" presStyleLbl="node1" presStyleIdx="2" presStyleCnt="3" custScaleX="123274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8068DF9-CFCB-4A25-8B91-426C4366BD0C}" type="pres">
      <dgm:prSet presAssocID="{A5656E56-7911-4B13-A869-649DA3DE149C}" presName="negativeSpace" presStyleCnt="0"/>
      <dgm:spPr/>
    </dgm:pt>
    <dgm:pt modelId="{35C06640-DC2E-4C30-8A40-8F262EE2A948}" type="pres">
      <dgm:prSet presAssocID="{A5656E56-7911-4B13-A869-649DA3DE149C}" presName="childText" presStyleLbl="conFgAcc1" presStyleIdx="2" presStyleCnt="3" custLinFactNeighborY="37245">
        <dgm:presLayoutVars>
          <dgm:bulletEnabled val="1"/>
        </dgm:presLayoutVars>
      </dgm:prSet>
      <dgm:spPr/>
    </dgm:pt>
  </dgm:ptLst>
  <dgm:cxnLst>
    <dgm:cxn modelId="{54200705-C81A-41D6-8C46-06CE77250081}" type="presOf" srcId="{2A496FE5-1DFB-4D61-A561-129859C980AF}" destId="{F8C0B966-DDF3-42BA-98EF-C9E833254AC6}" srcOrd="0" destOrd="0" presId="urn:microsoft.com/office/officeart/2005/8/layout/list1"/>
    <dgm:cxn modelId="{8A9108A1-6C77-4B96-B759-E537054D7923}" type="presOf" srcId="{2A1D24C4-6120-41C4-B5C5-2E7DEAC552B3}" destId="{56362E4D-122B-4861-932C-EE05929AD3E0}" srcOrd="1" destOrd="0" presId="urn:microsoft.com/office/officeart/2005/8/layout/list1"/>
    <dgm:cxn modelId="{B4C265EB-CA4E-4420-B8E3-5C49B4A091FF}" srcId="{2A496FE5-1DFB-4D61-A561-129859C980AF}" destId="{ACB3A3DB-7D20-427A-BABA-B0D8135F648E}" srcOrd="1" destOrd="0" parTransId="{35C00103-1CDC-4E74-8748-96DE5CCFA976}" sibTransId="{1BBAB8B0-E90D-4D5D-BBEF-9D5C66A1143F}"/>
    <dgm:cxn modelId="{BB30712E-FF11-45D2-91B1-2E60C01F8A41}" srcId="{2A496FE5-1DFB-4D61-A561-129859C980AF}" destId="{2A1D24C4-6120-41C4-B5C5-2E7DEAC552B3}" srcOrd="0" destOrd="0" parTransId="{1CF3A5CE-6B9E-4F8A-8503-AACBAE2EB832}" sibTransId="{FA90C836-CDF0-4F53-A5C6-4A0E8190C449}"/>
    <dgm:cxn modelId="{19CFDB84-081E-420E-85FB-ACFE8D395C02}" type="presOf" srcId="{A5656E56-7911-4B13-A869-649DA3DE149C}" destId="{BBF3BD8E-4A11-4A7B-9D80-6A638660B563}" srcOrd="0" destOrd="0" presId="urn:microsoft.com/office/officeart/2005/8/layout/list1"/>
    <dgm:cxn modelId="{4BC852A2-B494-4F4D-ABD9-43EE5D95B837}" type="presOf" srcId="{A5656E56-7911-4B13-A869-649DA3DE149C}" destId="{8DFD4705-EB64-43F4-BCAF-C55E0F837EFE}" srcOrd="1" destOrd="0" presId="urn:microsoft.com/office/officeart/2005/8/layout/list1"/>
    <dgm:cxn modelId="{B34166F2-C20E-4995-B1F2-80BE2DF813DE}" type="presOf" srcId="{ACB3A3DB-7D20-427A-BABA-B0D8135F648E}" destId="{41ADF23A-AAB2-4A89-B588-3B0C423BC9A8}" srcOrd="0" destOrd="0" presId="urn:microsoft.com/office/officeart/2005/8/layout/list1"/>
    <dgm:cxn modelId="{17B9BBC2-DA00-4D64-8FFC-C930253B23F4}" type="presOf" srcId="{2A1D24C4-6120-41C4-B5C5-2E7DEAC552B3}" destId="{56890E30-F058-4BDB-ADBB-5A235C2D2358}" srcOrd="0" destOrd="0" presId="urn:microsoft.com/office/officeart/2005/8/layout/list1"/>
    <dgm:cxn modelId="{ABFBBAD3-6FA0-450C-9D51-69F050D12803}" srcId="{2A496FE5-1DFB-4D61-A561-129859C980AF}" destId="{A5656E56-7911-4B13-A869-649DA3DE149C}" srcOrd="2" destOrd="0" parTransId="{5428B61F-3D85-48E4-896C-02EA2F5008F9}" sibTransId="{6633EB3D-9704-4461-9002-7F7F7F9B96EE}"/>
    <dgm:cxn modelId="{EE6D4FA3-592C-4DF1-96EA-EB51A42A1AE3}" type="presOf" srcId="{ACB3A3DB-7D20-427A-BABA-B0D8135F648E}" destId="{138F014C-E04B-4A4B-9B44-11C11775E48B}" srcOrd="1" destOrd="0" presId="urn:microsoft.com/office/officeart/2005/8/layout/list1"/>
    <dgm:cxn modelId="{F41693B1-A93F-4E4E-BDE2-A98F82E52932}" type="presParOf" srcId="{F8C0B966-DDF3-42BA-98EF-C9E833254AC6}" destId="{E7177949-871D-40C0-81EF-C717B3535176}" srcOrd="0" destOrd="0" presId="urn:microsoft.com/office/officeart/2005/8/layout/list1"/>
    <dgm:cxn modelId="{E13759E1-BAD6-41A7-AD89-A3765562F41C}" type="presParOf" srcId="{E7177949-871D-40C0-81EF-C717B3535176}" destId="{56890E30-F058-4BDB-ADBB-5A235C2D2358}" srcOrd="0" destOrd="0" presId="urn:microsoft.com/office/officeart/2005/8/layout/list1"/>
    <dgm:cxn modelId="{9B2282CD-E4CB-4C1D-BADF-C00569D79FC5}" type="presParOf" srcId="{E7177949-871D-40C0-81EF-C717B3535176}" destId="{56362E4D-122B-4861-932C-EE05929AD3E0}" srcOrd="1" destOrd="0" presId="urn:microsoft.com/office/officeart/2005/8/layout/list1"/>
    <dgm:cxn modelId="{31423EF7-1C15-4F21-97B7-017371EB0028}" type="presParOf" srcId="{F8C0B966-DDF3-42BA-98EF-C9E833254AC6}" destId="{9B874A8F-BAD5-4059-8E98-2F7D7F6BBD49}" srcOrd="1" destOrd="0" presId="urn:microsoft.com/office/officeart/2005/8/layout/list1"/>
    <dgm:cxn modelId="{B16B6675-9833-4ABF-9869-AFA8E0685F5F}" type="presParOf" srcId="{F8C0B966-DDF3-42BA-98EF-C9E833254AC6}" destId="{610E6E0A-51A9-4CD2-86BB-0D4FFBD9C363}" srcOrd="2" destOrd="0" presId="urn:microsoft.com/office/officeart/2005/8/layout/list1"/>
    <dgm:cxn modelId="{D5D0A720-E9A3-4FE2-84F1-48D71604E1EB}" type="presParOf" srcId="{F8C0B966-DDF3-42BA-98EF-C9E833254AC6}" destId="{CC9D16DB-2257-4DF8-8185-91E009946E7F}" srcOrd="3" destOrd="0" presId="urn:microsoft.com/office/officeart/2005/8/layout/list1"/>
    <dgm:cxn modelId="{155C02C9-475F-4A1E-9C40-FE9786D50B44}" type="presParOf" srcId="{F8C0B966-DDF3-42BA-98EF-C9E833254AC6}" destId="{0EE9E78C-42BF-4204-956E-C9A57335A33A}" srcOrd="4" destOrd="0" presId="urn:microsoft.com/office/officeart/2005/8/layout/list1"/>
    <dgm:cxn modelId="{2C245E30-8450-4709-A455-695ACF4FEFBE}" type="presParOf" srcId="{0EE9E78C-42BF-4204-956E-C9A57335A33A}" destId="{41ADF23A-AAB2-4A89-B588-3B0C423BC9A8}" srcOrd="0" destOrd="0" presId="urn:microsoft.com/office/officeart/2005/8/layout/list1"/>
    <dgm:cxn modelId="{7A03E8DA-F1C3-43E6-8E9F-DA0A14955FE0}" type="presParOf" srcId="{0EE9E78C-42BF-4204-956E-C9A57335A33A}" destId="{138F014C-E04B-4A4B-9B44-11C11775E48B}" srcOrd="1" destOrd="0" presId="urn:microsoft.com/office/officeart/2005/8/layout/list1"/>
    <dgm:cxn modelId="{22309257-9C85-4DC8-A7C6-621F06573382}" type="presParOf" srcId="{F8C0B966-DDF3-42BA-98EF-C9E833254AC6}" destId="{04B91453-5FD2-486A-AE4F-2E51B2EA4E56}" srcOrd="5" destOrd="0" presId="urn:microsoft.com/office/officeart/2005/8/layout/list1"/>
    <dgm:cxn modelId="{8D33C32B-142D-42B3-BB9E-AA2D18B8B649}" type="presParOf" srcId="{F8C0B966-DDF3-42BA-98EF-C9E833254AC6}" destId="{25787F91-84C3-431E-820E-EAA22009A2A5}" srcOrd="6" destOrd="0" presId="urn:microsoft.com/office/officeart/2005/8/layout/list1"/>
    <dgm:cxn modelId="{3CD23480-9489-4FAA-A384-34408C804FCB}" type="presParOf" srcId="{F8C0B966-DDF3-42BA-98EF-C9E833254AC6}" destId="{F9185B58-D1AB-4312-9438-2E5842347402}" srcOrd="7" destOrd="0" presId="urn:microsoft.com/office/officeart/2005/8/layout/list1"/>
    <dgm:cxn modelId="{918FA158-C27F-426B-9EF0-C4394CA468E1}" type="presParOf" srcId="{F8C0B966-DDF3-42BA-98EF-C9E833254AC6}" destId="{FFB9EDB5-47FD-4240-BB31-D5E4E41E94EC}" srcOrd="8" destOrd="0" presId="urn:microsoft.com/office/officeart/2005/8/layout/list1"/>
    <dgm:cxn modelId="{A21C0E29-DCBD-4D98-978E-E807828127B6}" type="presParOf" srcId="{FFB9EDB5-47FD-4240-BB31-D5E4E41E94EC}" destId="{BBF3BD8E-4A11-4A7B-9D80-6A638660B563}" srcOrd="0" destOrd="0" presId="urn:microsoft.com/office/officeart/2005/8/layout/list1"/>
    <dgm:cxn modelId="{0D887DFD-11E0-4C06-A050-8CF4170F0B47}" type="presParOf" srcId="{FFB9EDB5-47FD-4240-BB31-D5E4E41E94EC}" destId="{8DFD4705-EB64-43F4-BCAF-C55E0F837EFE}" srcOrd="1" destOrd="0" presId="urn:microsoft.com/office/officeart/2005/8/layout/list1"/>
    <dgm:cxn modelId="{C56CF5FE-440B-4349-871A-281450FF27B5}" type="presParOf" srcId="{F8C0B966-DDF3-42BA-98EF-C9E833254AC6}" destId="{F8068DF9-CFCB-4A25-8B91-426C4366BD0C}" srcOrd="9" destOrd="0" presId="urn:microsoft.com/office/officeart/2005/8/layout/list1"/>
    <dgm:cxn modelId="{0BCBAC16-ED92-472A-BE3E-DEFBCDE0F758}" type="presParOf" srcId="{F8C0B966-DDF3-42BA-98EF-C9E833254AC6}" destId="{35C06640-DC2E-4C30-8A40-8F262EE2A948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DAFB685-2EC2-400E-A132-39E17CBAC6C2}" type="doc">
      <dgm:prSet loTypeId="urn:microsoft.com/office/officeart/2005/8/layout/hProcess9" loCatId="process" qsTypeId="urn:microsoft.com/office/officeart/2005/8/quickstyle/simple1" qsCatId="simple" csTypeId="urn:microsoft.com/office/officeart/2005/8/colors/colorful2" csCatId="colorful" phldr="1"/>
      <dgm:spPr/>
    </dgm:pt>
    <dgm:pt modelId="{8E2C4BDD-3945-41FE-8ED2-89ECDDA3D906}">
      <dgm:prSet phldrT="[Texto]" custT="1"/>
      <dgm:spPr>
        <a:solidFill>
          <a:srgbClr val="FF9933"/>
        </a:solidFill>
      </dgm:spPr>
      <dgm:t>
        <a:bodyPr/>
        <a:lstStyle/>
        <a:p>
          <a:r>
            <a:rPr lang="es-ES" sz="1200" b="1" dirty="0" smtClean="0">
              <a:latin typeface="Century Gothic" pitchFamily="34" charset="0"/>
            </a:rPr>
            <a:t>VALORACIÓN CARDIÓLOGÍA </a:t>
          </a:r>
          <a:endParaRPr lang="es-ES" sz="1200" b="1" dirty="0">
            <a:latin typeface="Century Gothic" pitchFamily="34" charset="0"/>
          </a:endParaRPr>
        </a:p>
      </dgm:t>
    </dgm:pt>
    <dgm:pt modelId="{69EFF7DC-82A0-477A-8495-560E1D105A8E}" type="parTrans" cxnId="{425B86C9-81FC-429F-ABBC-D5F58AB552A3}">
      <dgm:prSet/>
      <dgm:spPr/>
      <dgm:t>
        <a:bodyPr/>
        <a:lstStyle/>
        <a:p>
          <a:endParaRPr lang="es-ES"/>
        </a:p>
      </dgm:t>
    </dgm:pt>
    <dgm:pt modelId="{9B03D278-D879-4B89-92BE-F0D777168E56}" type="sibTrans" cxnId="{425B86C9-81FC-429F-ABBC-D5F58AB552A3}">
      <dgm:prSet/>
      <dgm:spPr/>
      <dgm:t>
        <a:bodyPr/>
        <a:lstStyle/>
        <a:p>
          <a:endParaRPr lang="es-ES"/>
        </a:p>
      </dgm:t>
    </dgm:pt>
    <dgm:pt modelId="{81597C7B-5E9E-443E-9607-9BADF9B3787D}">
      <dgm:prSet phldrT="[Texto]" custT="1"/>
      <dgm:spPr>
        <a:solidFill>
          <a:srgbClr val="FFFF00"/>
        </a:solidFill>
      </dgm:spPr>
      <dgm:t>
        <a:bodyPr/>
        <a:lstStyle/>
        <a:p>
          <a:r>
            <a:rPr lang="es-ES" sz="1200" b="1" dirty="0" smtClean="0">
              <a:solidFill>
                <a:schemeClr val="tx1"/>
              </a:solidFill>
              <a:latin typeface="Century Gothic" pitchFamily="34" charset="0"/>
            </a:rPr>
            <a:t>VALORACIÓN REHABILITACIÓN </a:t>
          </a:r>
        </a:p>
      </dgm:t>
    </dgm:pt>
    <dgm:pt modelId="{4E67FE2F-BE1A-4F60-8889-3B7BE34A96C3}" type="parTrans" cxnId="{D2822E22-B698-4492-825C-46A26BD1BAAC}">
      <dgm:prSet/>
      <dgm:spPr/>
      <dgm:t>
        <a:bodyPr/>
        <a:lstStyle/>
        <a:p>
          <a:endParaRPr lang="es-ES"/>
        </a:p>
      </dgm:t>
    </dgm:pt>
    <dgm:pt modelId="{160DB5AD-AE12-4895-A930-05338BBCA29B}" type="sibTrans" cxnId="{D2822E22-B698-4492-825C-46A26BD1BAAC}">
      <dgm:prSet/>
      <dgm:spPr/>
      <dgm:t>
        <a:bodyPr/>
        <a:lstStyle/>
        <a:p>
          <a:endParaRPr lang="es-ES"/>
        </a:p>
      </dgm:t>
    </dgm:pt>
    <dgm:pt modelId="{29BBCA85-E156-47C4-AF69-2FEAA2F9698F}">
      <dgm:prSet phldrT="[Texto]" custT="1"/>
      <dgm:spPr>
        <a:solidFill>
          <a:srgbClr val="00B050"/>
        </a:solidFill>
        <a:ln>
          <a:solidFill>
            <a:srgbClr val="FF0000"/>
          </a:solidFill>
        </a:ln>
      </dgm:spPr>
      <dgm:t>
        <a:bodyPr/>
        <a:lstStyle/>
        <a:p>
          <a:r>
            <a:rPr lang="es-ES" sz="1400" b="1" i="1" dirty="0" smtClean="0">
              <a:latin typeface="Century Gothic" pitchFamily="34" charset="0"/>
            </a:rPr>
            <a:t>COMIENZO DE PROGRAMA </a:t>
          </a:r>
          <a:endParaRPr lang="es-ES" sz="1400" b="1" i="1" dirty="0">
            <a:latin typeface="Century Gothic" pitchFamily="34" charset="0"/>
          </a:endParaRPr>
        </a:p>
      </dgm:t>
    </dgm:pt>
    <dgm:pt modelId="{E2376BA7-0A0D-47CA-BE06-1F7E8B2CDFC5}" type="parTrans" cxnId="{68B424D8-BA5A-434F-8F16-32F66D8B0F0D}">
      <dgm:prSet/>
      <dgm:spPr/>
      <dgm:t>
        <a:bodyPr/>
        <a:lstStyle/>
        <a:p>
          <a:endParaRPr lang="es-ES"/>
        </a:p>
      </dgm:t>
    </dgm:pt>
    <dgm:pt modelId="{3D93125A-AD1B-4FB6-BAAC-25F5F9E062AE}" type="sibTrans" cxnId="{68B424D8-BA5A-434F-8F16-32F66D8B0F0D}">
      <dgm:prSet/>
      <dgm:spPr/>
      <dgm:t>
        <a:bodyPr/>
        <a:lstStyle/>
        <a:p>
          <a:endParaRPr lang="es-ES"/>
        </a:p>
      </dgm:t>
    </dgm:pt>
    <dgm:pt modelId="{66751961-3D08-46A9-A201-DA144A092C9F}" type="pres">
      <dgm:prSet presAssocID="{3DAFB685-2EC2-400E-A132-39E17CBAC6C2}" presName="CompostProcess" presStyleCnt="0">
        <dgm:presLayoutVars>
          <dgm:dir/>
          <dgm:resizeHandles val="exact"/>
        </dgm:presLayoutVars>
      </dgm:prSet>
      <dgm:spPr/>
    </dgm:pt>
    <dgm:pt modelId="{7C0C6E34-0616-47B8-8E3C-A8E5B98C519E}" type="pres">
      <dgm:prSet presAssocID="{3DAFB685-2EC2-400E-A132-39E17CBAC6C2}" presName="arrow" presStyleLbl="bgShp" presStyleIdx="0" presStyleCnt="1" custScaleX="117647"/>
      <dgm:spPr>
        <a:gradFill flip="none" rotWithShape="0">
          <a:gsLst>
            <a:gs pos="0">
              <a:srgbClr val="FF5050">
                <a:tint val="66000"/>
                <a:satMod val="160000"/>
              </a:srgbClr>
            </a:gs>
            <a:gs pos="50000">
              <a:srgbClr val="FF5050">
                <a:tint val="44500"/>
                <a:satMod val="160000"/>
              </a:srgbClr>
            </a:gs>
            <a:gs pos="100000">
              <a:srgbClr val="FF5050">
                <a:tint val="23500"/>
                <a:satMod val="160000"/>
              </a:srgbClr>
            </a:gs>
          </a:gsLst>
          <a:lin ang="10800000" scaled="1"/>
          <a:tileRect/>
        </a:gradFill>
        <a:ln w="19050">
          <a:solidFill>
            <a:srgbClr val="FFFF66"/>
          </a:solidFill>
        </a:ln>
      </dgm:spPr>
    </dgm:pt>
    <dgm:pt modelId="{8CBFFBE6-AFCE-4755-AC77-60177F4E5C63}" type="pres">
      <dgm:prSet presAssocID="{3DAFB685-2EC2-400E-A132-39E17CBAC6C2}" presName="linearProcess" presStyleCnt="0"/>
      <dgm:spPr/>
    </dgm:pt>
    <dgm:pt modelId="{69CC00F5-D136-45ED-90B7-C0DD04CF9AA7}" type="pres">
      <dgm:prSet presAssocID="{8E2C4BDD-3945-41FE-8ED2-89ECDDA3D906}" presName="textNode" presStyleLbl="node1" presStyleIdx="0" presStyleCnt="3" custScaleX="59972" custLinFactX="-39138" custLinFactNeighborX="-100000" custLinFactNeighborY="109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8D8AA65-D4CA-405E-AC46-16A198199C26}" type="pres">
      <dgm:prSet presAssocID="{9B03D278-D879-4B89-92BE-F0D777168E56}" presName="sibTrans" presStyleCnt="0"/>
      <dgm:spPr/>
    </dgm:pt>
    <dgm:pt modelId="{400E40D0-372F-41CF-A044-95D11992F076}" type="pres">
      <dgm:prSet presAssocID="{81597C7B-5E9E-443E-9607-9BADF9B3787D}" presName="textNode" presStyleLbl="node1" presStyleIdx="1" presStyleCnt="3" custScaleX="56060" custLinFactNeighborX="74184" custLinFactNeighborY="92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F3F0F48-C17C-4E9A-A568-C8A490A586A2}" type="pres">
      <dgm:prSet presAssocID="{160DB5AD-AE12-4895-A930-05338BBCA29B}" presName="sibTrans" presStyleCnt="0"/>
      <dgm:spPr/>
    </dgm:pt>
    <dgm:pt modelId="{0FECF144-5BC5-4A79-87B3-F7772BBA0161}" type="pres">
      <dgm:prSet presAssocID="{29BBCA85-E156-47C4-AF69-2FEAA2F9698F}" presName="textNode" presStyleLbl="node1" presStyleIdx="2" presStyleCnt="3" custScaleX="57766" custLinFactNeighborX="3541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D1E4A191-AD89-426B-A3B0-34AC401AB308}" type="presOf" srcId="{29BBCA85-E156-47C4-AF69-2FEAA2F9698F}" destId="{0FECF144-5BC5-4A79-87B3-F7772BBA0161}" srcOrd="0" destOrd="0" presId="urn:microsoft.com/office/officeart/2005/8/layout/hProcess9"/>
    <dgm:cxn modelId="{4FF4F621-9D3E-4A68-8151-0830902F74B6}" type="presOf" srcId="{3DAFB685-2EC2-400E-A132-39E17CBAC6C2}" destId="{66751961-3D08-46A9-A201-DA144A092C9F}" srcOrd="0" destOrd="0" presId="urn:microsoft.com/office/officeart/2005/8/layout/hProcess9"/>
    <dgm:cxn modelId="{0B1EA3BD-D5A3-4943-819C-C3578662C3ED}" type="presOf" srcId="{81597C7B-5E9E-443E-9607-9BADF9B3787D}" destId="{400E40D0-372F-41CF-A044-95D11992F076}" srcOrd="0" destOrd="0" presId="urn:microsoft.com/office/officeart/2005/8/layout/hProcess9"/>
    <dgm:cxn modelId="{425B86C9-81FC-429F-ABBC-D5F58AB552A3}" srcId="{3DAFB685-2EC2-400E-A132-39E17CBAC6C2}" destId="{8E2C4BDD-3945-41FE-8ED2-89ECDDA3D906}" srcOrd="0" destOrd="0" parTransId="{69EFF7DC-82A0-477A-8495-560E1D105A8E}" sibTransId="{9B03D278-D879-4B89-92BE-F0D777168E56}"/>
    <dgm:cxn modelId="{D2822E22-B698-4492-825C-46A26BD1BAAC}" srcId="{3DAFB685-2EC2-400E-A132-39E17CBAC6C2}" destId="{81597C7B-5E9E-443E-9607-9BADF9B3787D}" srcOrd="1" destOrd="0" parTransId="{4E67FE2F-BE1A-4F60-8889-3B7BE34A96C3}" sibTransId="{160DB5AD-AE12-4895-A930-05338BBCA29B}"/>
    <dgm:cxn modelId="{D21D5CBA-BCEE-4C0E-BEDF-3BBB6F633401}" type="presOf" srcId="{8E2C4BDD-3945-41FE-8ED2-89ECDDA3D906}" destId="{69CC00F5-D136-45ED-90B7-C0DD04CF9AA7}" srcOrd="0" destOrd="0" presId="urn:microsoft.com/office/officeart/2005/8/layout/hProcess9"/>
    <dgm:cxn modelId="{68B424D8-BA5A-434F-8F16-32F66D8B0F0D}" srcId="{3DAFB685-2EC2-400E-A132-39E17CBAC6C2}" destId="{29BBCA85-E156-47C4-AF69-2FEAA2F9698F}" srcOrd="2" destOrd="0" parTransId="{E2376BA7-0A0D-47CA-BE06-1F7E8B2CDFC5}" sibTransId="{3D93125A-AD1B-4FB6-BAAC-25F5F9E062AE}"/>
    <dgm:cxn modelId="{83E98C5B-02EB-4C59-8522-FAD5E34294A3}" type="presParOf" srcId="{66751961-3D08-46A9-A201-DA144A092C9F}" destId="{7C0C6E34-0616-47B8-8E3C-A8E5B98C519E}" srcOrd="0" destOrd="0" presId="urn:microsoft.com/office/officeart/2005/8/layout/hProcess9"/>
    <dgm:cxn modelId="{BBCF15D5-1A5D-40F0-B085-DBA5CEA139AE}" type="presParOf" srcId="{66751961-3D08-46A9-A201-DA144A092C9F}" destId="{8CBFFBE6-AFCE-4755-AC77-60177F4E5C63}" srcOrd="1" destOrd="0" presId="urn:microsoft.com/office/officeart/2005/8/layout/hProcess9"/>
    <dgm:cxn modelId="{84C039FD-C5A4-4AB5-B0BA-44153BB63E87}" type="presParOf" srcId="{8CBFFBE6-AFCE-4755-AC77-60177F4E5C63}" destId="{69CC00F5-D136-45ED-90B7-C0DD04CF9AA7}" srcOrd="0" destOrd="0" presId="urn:microsoft.com/office/officeart/2005/8/layout/hProcess9"/>
    <dgm:cxn modelId="{076C7E37-A9F2-497D-B0D8-74C98415C87F}" type="presParOf" srcId="{8CBFFBE6-AFCE-4755-AC77-60177F4E5C63}" destId="{A8D8AA65-D4CA-405E-AC46-16A198199C26}" srcOrd="1" destOrd="0" presId="urn:microsoft.com/office/officeart/2005/8/layout/hProcess9"/>
    <dgm:cxn modelId="{518D9AB9-A406-4EAE-97AA-E470F7403186}" type="presParOf" srcId="{8CBFFBE6-AFCE-4755-AC77-60177F4E5C63}" destId="{400E40D0-372F-41CF-A044-95D11992F076}" srcOrd="2" destOrd="0" presId="urn:microsoft.com/office/officeart/2005/8/layout/hProcess9"/>
    <dgm:cxn modelId="{807CB8C9-5B76-4629-B357-DA01B1ABC0B0}" type="presParOf" srcId="{8CBFFBE6-AFCE-4755-AC77-60177F4E5C63}" destId="{EF3F0F48-C17C-4E9A-A568-C8A490A586A2}" srcOrd="3" destOrd="0" presId="urn:microsoft.com/office/officeart/2005/8/layout/hProcess9"/>
    <dgm:cxn modelId="{41F686D8-355E-4B39-A958-E46EA8976E05}" type="presParOf" srcId="{8CBFFBE6-AFCE-4755-AC77-60177F4E5C63}" destId="{0FECF144-5BC5-4A79-87B3-F7772BBA0161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C9EA6D9-E201-4F6D-A8F2-7AA52886A615}" type="doc">
      <dgm:prSet loTypeId="urn:microsoft.com/office/officeart/2005/8/layout/chevron1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BC261EEE-000B-4CF9-BFC5-40E2F8CB8626}">
      <dgm:prSet phldrT="[Texto]" custT="1"/>
      <dgm:spPr>
        <a:solidFill>
          <a:srgbClr val="FFFF00"/>
        </a:solidFill>
      </dgm:spPr>
      <dgm:t>
        <a:bodyPr/>
        <a:lstStyle/>
        <a:p>
          <a:r>
            <a:rPr lang="es-ES" sz="1000" dirty="0" smtClean="0">
              <a:solidFill>
                <a:schemeClr val="tx1"/>
              </a:solidFill>
            </a:rPr>
            <a:t>Calentamiento</a:t>
          </a:r>
          <a:endParaRPr lang="es-ES" sz="1000" dirty="0">
            <a:solidFill>
              <a:schemeClr val="tx1"/>
            </a:solidFill>
          </a:endParaRPr>
        </a:p>
      </dgm:t>
    </dgm:pt>
    <dgm:pt modelId="{C3655204-4979-4FF7-BA14-631488909AC7}" type="parTrans" cxnId="{E019E4EB-2013-4437-974F-A690E476D807}">
      <dgm:prSet/>
      <dgm:spPr/>
      <dgm:t>
        <a:bodyPr/>
        <a:lstStyle/>
        <a:p>
          <a:endParaRPr lang="es-ES"/>
        </a:p>
      </dgm:t>
    </dgm:pt>
    <dgm:pt modelId="{EA74B7E1-FC91-4AD6-9F33-2FC455ADA1C6}" type="sibTrans" cxnId="{E019E4EB-2013-4437-974F-A690E476D807}">
      <dgm:prSet/>
      <dgm:spPr/>
      <dgm:t>
        <a:bodyPr/>
        <a:lstStyle/>
        <a:p>
          <a:endParaRPr lang="es-ES"/>
        </a:p>
      </dgm:t>
    </dgm:pt>
    <dgm:pt modelId="{9D899553-1CE0-458E-9E5E-790343D6B2EE}">
      <dgm:prSet phldrT="[Texto]" custT="1"/>
      <dgm:spPr>
        <a:solidFill>
          <a:srgbClr val="FF0000"/>
        </a:solidFill>
      </dgm:spPr>
      <dgm:t>
        <a:bodyPr/>
        <a:lstStyle/>
        <a:p>
          <a:r>
            <a:rPr lang="es-ES" sz="1400" dirty="0" smtClean="0"/>
            <a:t>Ejercicio controlado</a:t>
          </a:r>
        </a:p>
        <a:p>
          <a:r>
            <a:rPr lang="es-ES" sz="1400" dirty="0" smtClean="0"/>
            <a:t>(</a:t>
          </a:r>
          <a:r>
            <a:rPr lang="es-ES" sz="1100" dirty="0" smtClean="0"/>
            <a:t>Bicicleta, cinta o caminar) </a:t>
          </a:r>
          <a:endParaRPr lang="es-ES" sz="1100" dirty="0"/>
        </a:p>
      </dgm:t>
    </dgm:pt>
    <dgm:pt modelId="{B2102025-605A-4813-A06B-04F82F2ADB97}" type="parTrans" cxnId="{CFD2170B-7E69-43D3-84CE-7950B5CDF6A4}">
      <dgm:prSet/>
      <dgm:spPr/>
      <dgm:t>
        <a:bodyPr/>
        <a:lstStyle/>
        <a:p>
          <a:endParaRPr lang="es-ES"/>
        </a:p>
      </dgm:t>
    </dgm:pt>
    <dgm:pt modelId="{FDF8D600-A69F-43CB-8258-E9F9012D6961}" type="sibTrans" cxnId="{CFD2170B-7E69-43D3-84CE-7950B5CDF6A4}">
      <dgm:prSet/>
      <dgm:spPr/>
      <dgm:t>
        <a:bodyPr/>
        <a:lstStyle/>
        <a:p>
          <a:endParaRPr lang="es-ES"/>
        </a:p>
      </dgm:t>
    </dgm:pt>
    <dgm:pt modelId="{C1DB7599-F964-4F63-9918-59715602BBD0}">
      <dgm:prSet phldrT="[Texto]" custT="1"/>
      <dgm:spPr>
        <a:solidFill>
          <a:srgbClr val="FF6600"/>
        </a:solidFill>
      </dgm:spPr>
      <dgm:t>
        <a:bodyPr/>
        <a:lstStyle/>
        <a:p>
          <a:r>
            <a:rPr lang="es-ES" sz="900" dirty="0" smtClean="0"/>
            <a:t>Estiramiento</a:t>
          </a:r>
          <a:endParaRPr lang="es-ES" sz="600" dirty="0"/>
        </a:p>
      </dgm:t>
    </dgm:pt>
    <dgm:pt modelId="{5C972BA9-393B-4816-8010-98360EF33EF3}" type="parTrans" cxnId="{AE90D8F3-7DEC-4EA3-ABCF-CB50737D512F}">
      <dgm:prSet/>
      <dgm:spPr/>
      <dgm:t>
        <a:bodyPr/>
        <a:lstStyle/>
        <a:p>
          <a:endParaRPr lang="es-ES"/>
        </a:p>
      </dgm:t>
    </dgm:pt>
    <dgm:pt modelId="{DE624010-9FB0-4D02-BECA-071AB204F3CB}" type="sibTrans" cxnId="{AE90D8F3-7DEC-4EA3-ABCF-CB50737D512F}">
      <dgm:prSet/>
      <dgm:spPr/>
      <dgm:t>
        <a:bodyPr/>
        <a:lstStyle/>
        <a:p>
          <a:endParaRPr lang="es-ES"/>
        </a:p>
      </dgm:t>
    </dgm:pt>
    <dgm:pt modelId="{887787CF-D46E-4428-B652-C18BADE23760}">
      <dgm:prSet custT="1"/>
      <dgm:spPr>
        <a:solidFill>
          <a:srgbClr val="00B050"/>
        </a:solidFill>
      </dgm:spPr>
      <dgm:t>
        <a:bodyPr/>
        <a:lstStyle/>
        <a:p>
          <a:r>
            <a:rPr lang="es-ES" sz="900" dirty="0" smtClean="0"/>
            <a:t>Relajación </a:t>
          </a:r>
          <a:endParaRPr lang="es-ES" sz="900" dirty="0"/>
        </a:p>
      </dgm:t>
    </dgm:pt>
    <dgm:pt modelId="{3E8F88B9-F6FF-426C-A08D-A902FF5E75A3}" type="parTrans" cxnId="{353DE7CA-1A84-441E-8E71-093CCCE9A899}">
      <dgm:prSet/>
      <dgm:spPr/>
      <dgm:t>
        <a:bodyPr/>
        <a:lstStyle/>
        <a:p>
          <a:endParaRPr lang="es-ES"/>
        </a:p>
      </dgm:t>
    </dgm:pt>
    <dgm:pt modelId="{09ED08EA-0244-4131-BFA8-765221E07EC4}" type="sibTrans" cxnId="{353DE7CA-1A84-441E-8E71-093CCCE9A899}">
      <dgm:prSet/>
      <dgm:spPr/>
      <dgm:t>
        <a:bodyPr/>
        <a:lstStyle/>
        <a:p>
          <a:endParaRPr lang="es-ES"/>
        </a:p>
      </dgm:t>
    </dgm:pt>
    <dgm:pt modelId="{07CF0B92-6532-431C-8654-0E7F0C5EA43D}" type="pres">
      <dgm:prSet presAssocID="{BC9EA6D9-E201-4F6D-A8F2-7AA52886A61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9FE559A9-208E-445D-BDEC-5D3933EF29D4}" type="pres">
      <dgm:prSet presAssocID="{BC261EEE-000B-4CF9-BFC5-40E2F8CB8626}" presName="parTxOnly" presStyleLbl="node1" presStyleIdx="0" presStyleCnt="4" custScaleX="125782" custScaleY="109963" custLinFactNeighborX="-169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8BB14C3-0EC1-44E9-A8C9-889D9F4A94ED}" type="pres">
      <dgm:prSet presAssocID="{EA74B7E1-FC91-4AD6-9F33-2FC455ADA1C6}" presName="parTxOnlySpace" presStyleCnt="0"/>
      <dgm:spPr/>
    </dgm:pt>
    <dgm:pt modelId="{91EE72AB-1567-4B07-8661-C631B8BAFC3B}" type="pres">
      <dgm:prSet presAssocID="{9D899553-1CE0-458E-9E5E-790343D6B2EE}" presName="parTxOnly" presStyleLbl="node1" presStyleIdx="1" presStyleCnt="4" custScaleX="219176" custScaleY="13693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64C4C65-B50F-414E-AF6B-FF944A8E4411}" type="pres">
      <dgm:prSet presAssocID="{FDF8D600-A69F-43CB-8258-E9F9012D6961}" presName="parTxOnlySpace" presStyleCnt="0"/>
      <dgm:spPr/>
    </dgm:pt>
    <dgm:pt modelId="{A42C499E-EB4D-4D31-B2C6-A01930082070}" type="pres">
      <dgm:prSet presAssocID="{C1DB7599-F964-4F63-9918-59715602BBD0}" presName="parTxOnly" presStyleLbl="node1" presStyleIdx="2" presStyleCnt="4" custScaleX="103787" custScaleY="10996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50627AB-568D-4EAF-99A7-D838EAB6F9FE}" type="pres">
      <dgm:prSet presAssocID="{DE624010-9FB0-4D02-BECA-071AB204F3CB}" presName="parTxOnlySpace" presStyleCnt="0"/>
      <dgm:spPr/>
    </dgm:pt>
    <dgm:pt modelId="{4AD1312E-666E-414D-8263-132521FBAE91}" type="pres">
      <dgm:prSet presAssocID="{887787CF-D46E-4428-B652-C18BADE23760}" presName="parTxOnly" presStyleLbl="node1" presStyleIdx="3" presStyleCnt="4" custScaleY="10996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E4C1A2A0-89FD-4F67-8649-B0C573FEAB42}" type="presOf" srcId="{BC9EA6D9-E201-4F6D-A8F2-7AA52886A615}" destId="{07CF0B92-6532-431C-8654-0E7F0C5EA43D}" srcOrd="0" destOrd="0" presId="urn:microsoft.com/office/officeart/2005/8/layout/chevron1"/>
    <dgm:cxn modelId="{CFD2170B-7E69-43D3-84CE-7950B5CDF6A4}" srcId="{BC9EA6D9-E201-4F6D-A8F2-7AA52886A615}" destId="{9D899553-1CE0-458E-9E5E-790343D6B2EE}" srcOrd="1" destOrd="0" parTransId="{B2102025-605A-4813-A06B-04F82F2ADB97}" sibTransId="{FDF8D600-A69F-43CB-8258-E9F9012D6961}"/>
    <dgm:cxn modelId="{AE90D8F3-7DEC-4EA3-ABCF-CB50737D512F}" srcId="{BC9EA6D9-E201-4F6D-A8F2-7AA52886A615}" destId="{C1DB7599-F964-4F63-9918-59715602BBD0}" srcOrd="2" destOrd="0" parTransId="{5C972BA9-393B-4816-8010-98360EF33EF3}" sibTransId="{DE624010-9FB0-4D02-BECA-071AB204F3CB}"/>
    <dgm:cxn modelId="{353DE7CA-1A84-441E-8E71-093CCCE9A899}" srcId="{BC9EA6D9-E201-4F6D-A8F2-7AA52886A615}" destId="{887787CF-D46E-4428-B652-C18BADE23760}" srcOrd="3" destOrd="0" parTransId="{3E8F88B9-F6FF-426C-A08D-A902FF5E75A3}" sibTransId="{09ED08EA-0244-4131-BFA8-765221E07EC4}"/>
    <dgm:cxn modelId="{B173D0C9-20C2-479C-9BAE-4430D54F2282}" type="presOf" srcId="{BC261EEE-000B-4CF9-BFC5-40E2F8CB8626}" destId="{9FE559A9-208E-445D-BDEC-5D3933EF29D4}" srcOrd="0" destOrd="0" presId="urn:microsoft.com/office/officeart/2005/8/layout/chevron1"/>
    <dgm:cxn modelId="{AA033F4A-DF6C-43AF-84A9-73320D08CA81}" type="presOf" srcId="{887787CF-D46E-4428-B652-C18BADE23760}" destId="{4AD1312E-666E-414D-8263-132521FBAE91}" srcOrd="0" destOrd="0" presId="urn:microsoft.com/office/officeart/2005/8/layout/chevron1"/>
    <dgm:cxn modelId="{41037324-DC2D-40F2-89D2-7CB3BAE601D0}" type="presOf" srcId="{C1DB7599-F964-4F63-9918-59715602BBD0}" destId="{A42C499E-EB4D-4D31-B2C6-A01930082070}" srcOrd="0" destOrd="0" presId="urn:microsoft.com/office/officeart/2005/8/layout/chevron1"/>
    <dgm:cxn modelId="{E019E4EB-2013-4437-974F-A690E476D807}" srcId="{BC9EA6D9-E201-4F6D-A8F2-7AA52886A615}" destId="{BC261EEE-000B-4CF9-BFC5-40E2F8CB8626}" srcOrd="0" destOrd="0" parTransId="{C3655204-4979-4FF7-BA14-631488909AC7}" sibTransId="{EA74B7E1-FC91-4AD6-9F33-2FC455ADA1C6}"/>
    <dgm:cxn modelId="{783D280E-EFD2-4C5F-8D00-480DBEB7DFA6}" type="presOf" srcId="{9D899553-1CE0-458E-9E5E-790343D6B2EE}" destId="{91EE72AB-1567-4B07-8661-C631B8BAFC3B}" srcOrd="0" destOrd="0" presId="urn:microsoft.com/office/officeart/2005/8/layout/chevron1"/>
    <dgm:cxn modelId="{ABC2F18C-98AF-4454-BEED-C0357B75050B}" type="presParOf" srcId="{07CF0B92-6532-431C-8654-0E7F0C5EA43D}" destId="{9FE559A9-208E-445D-BDEC-5D3933EF29D4}" srcOrd="0" destOrd="0" presId="urn:microsoft.com/office/officeart/2005/8/layout/chevron1"/>
    <dgm:cxn modelId="{48DC8269-D1A2-4BB4-86B1-CA98A4055536}" type="presParOf" srcId="{07CF0B92-6532-431C-8654-0E7F0C5EA43D}" destId="{08BB14C3-0EC1-44E9-A8C9-889D9F4A94ED}" srcOrd="1" destOrd="0" presId="urn:microsoft.com/office/officeart/2005/8/layout/chevron1"/>
    <dgm:cxn modelId="{144A8564-930D-4931-ABD5-FAD1C199DE9A}" type="presParOf" srcId="{07CF0B92-6532-431C-8654-0E7F0C5EA43D}" destId="{91EE72AB-1567-4B07-8661-C631B8BAFC3B}" srcOrd="2" destOrd="0" presId="urn:microsoft.com/office/officeart/2005/8/layout/chevron1"/>
    <dgm:cxn modelId="{AE5C550E-11E2-46FA-A9A4-4869EF69A1F3}" type="presParOf" srcId="{07CF0B92-6532-431C-8654-0E7F0C5EA43D}" destId="{264C4C65-B50F-414E-AF6B-FF944A8E4411}" srcOrd="3" destOrd="0" presId="urn:microsoft.com/office/officeart/2005/8/layout/chevron1"/>
    <dgm:cxn modelId="{E8A8FE53-0313-48F7-AD2D-7420D86F9B19}" type="presParOf" srcId="{07CF0B92-6532-431C-8654-0E7F0C5EA43D}" destId="{A42C499E-EB4D-4D31-B2C6-A01930082070}" srcOrd="4" destOrd="0" presId="urn:microsoft.com/office/officeart/2005/8/layout/chevron1"/>
    <dgm:cxn modelId="{F0A22E34-73B0-4EB5-8516-B901C8B2DF39}" type="presParOf" srcId="{07CF0B92-6532-431C-8654-0E7F0C5EA43D}" destId="{050627AB-568D-4EAF-99A7-D838EAB6F9FE}" srcOrd="5" destOrd="0" presId="urn:microsoft.com/office/officeart/2005/8/layout/chevron1"/>
    <dgm:cxn modelId="{5BB1A6C8-0E46-431C-85B3-288C1236BFFF}" type="presParOf" srcId="{07CF0B92-6532-431C-8654-0E7F0C5EA43D}" destId="{4AD1312E-666E-414D-8263-132521FBAE91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9C3E2D2F-06BE-4D4F-A38A-BDCDFD07C0DA}" type="doc">
      <dgm:prSet loTypeId="urn:microsoft.com/office/officeart/2005/8/layout/matrix1" loCatId="matrix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1E51C527-5EE6-4602-9073-6A2ED66ED108}">
      <dgm:prSet phldrT="[Texto]" custT="1"/>
      <dgm:spPr/>
      <dgm:t>
        <a:bodyPr/>
        <a:lstStyle/>
        <a:p>
          <a:r>
            <a:rPr lang="es-ES" sz="1200" b="1" dirty="0" smtClean="0">
              <a:latin typeface="Century Gothic" pitchFamily="34" charset="0"/>
            </a:rPr>
            <a:t>FASE III</a:t>
          </a:r>
          <a:endParaRPr lang="es-ES" sz="1200" b="1" dirty="0">
            <a:latin typeface="Century Gothic" pitchFamily="34" charset="0"/>
          </a:endParaRPr>
        </a:p>
      </dgm:t>
    </dgm:pt>
    <dgm:pt modelId="{C99FBDD8-AF74-4D1C-B20E-420963C727D7}" type="parTrans" cxnId="{52759EF6-7902-4474-AEFE-AEF734661A93}">
      <dgm:prSet/>
      <dgm:spPr/>
      <dgm:t>
        <a:bodyPr/>
        <a:lstStyle/>
        <a:p>
          <a:endParaRPr lang="es-ES" sz="1200">
            <a:latin typeface="Century Gothic" pitchFamily="34" charset="0"/>
          </a:endParaRPr>
        </a:p>
      </dgm:t>
    </dgm:pt>
    <dgm:pt modelId="{BD219D0D-B627-419B-BA3A-4F28FF768C36}" type="sibTrans" cxnId="{52759EF6-7902-4474-AEFE-AEF734661A93}">
      <dgm:prSet/>
      <dgm:spPr/>
      <dgm:t>
        <a:bodyPr/>
        <a:lstStyle/>
        <a:p>
          <a:endParaRPr lang="es-ES" sz="1200">
            <a:latin typeface="Century Gothic" pitchFamily="34" charset="0"/>
          </a:endParaRPr>
        </a:p>
      </dgm:t>
    </dgm:pt>
    <dgm:pt modelId="{B1D506F2-7268-4754-B33B-C3C6BB15416C}">
      <dgm:prSet phldrT="[Texto]" custT="1"/>
      <dgm:spPr>
        <a:solidFill>
          <a:srgbClr val="FFC000"/>
        </a:solidFill>
      </dgm:spPr>
      <dgm:t>
        <a:bodyPr/>
        <a:lstStyle/>
        <a:p>
          <a:endParaRPr lang="es-ES" sz="1200" dirty="0" smtClean="0">
            <a:latin typeface="Century Gothic" pitchFamily="34" charset="0"/>
          </a:endParaRPr>
        </a:p>
        <a:p>
          <a:r>
            <a:rPr lang="es-ES" sz="1200" b="1" dirty="0" smtClean="0">
              <a:solidFill>
                <a:schemeClr val="tx1"/>
              </a:solidFill>
              <a:latin typeface="Century Gothic" pitchFamily="34" charset="0"/>
            </a:rPr>
            <a:t>Atención Primaria </a:t>
          </a:r>
          <a:endParaRPr lang="es-ES" sz="1200" b="1" dirty="0">
            <a:solidFill>
              <a:schemeClr val="tx1"/>
            </a:solidFill>
            <a:latin typeface="Century Gothic" pitchFamily="34" charset="0"/>
          </a:endParaRPr>
        </a:p>
      </dgm:t>
    </dgm:pt>
    <dgm:pt modelId="{9EB3CB43-28EF-4DB8-A77A-8EBA26B9960F}" type="parTrans" cxnId="{B36055CA-FA14-49E5-BC1F-FB8281FD8F86}">
      <dgm:prSet/>
      <dgm:spPr/>
      <dgm:t>
        <a:bodyPr/>
        <a:lstStyle/>
        <a:p>
          <a:endParaRPr lang="es-ES" sz="1200">
            <a:latin typeface="Century Gothic" pitchFamily="34" charset="0"/>
          </a:endParaRPr>
        </a:p>
      </dgm:t>
    </dgm:pt>
    <dgm:pt modelId="{E5A89B7C-DA6D-427C-9296-6F3E9880F73C}" type="sibTrans" cxnId="{B36055CA-FA14-49E5-BC1F-FB8281FD8F86}">
      <dgm:prSet/>
      <dgm:spPr/>
      <dgm:t>
        <a:bodyPr/>
        <a:lstStyle/>
        <a:p>
          <a:endParaRPr lang="es-ES" sz="1200">
            <a:latin typeface="Century Gothic" pitchFamily="34" charset="0"/>
          </a:endParaRPr>
        </a:p>
      </dgm:t>
    </dgm:pt>
    <dgm:pt modelId="{D004D542-26DA-49C4-8CFB-E42FF3A59343}">
      <dgm:prSet phldrT="[Texto]" custT="1"/>
      <dgm:spPr>
        <a:solidFill>
          <a:srgbClr val="00B050"/>
        </a:solidFill>
      </dgm:spPr>
      <dgm:t>
        <a:bodyPr/>
        <a:lstStyle/>
        <a:p>
          <a:endParaRPr lang="es-ES" sz="1200" dirty="0" smtClean="0">
            <a:latin typeface="Century Gothic" pitchFamily="34" charset="0"/>
          </a:endParaRPr>
        </a:p>
        <a:p>
          <a:r>
            <a:rPr lang="es-ES" sz="1200" dirty="0" smtClean="0">
              <a:latin typeface="Century Gothic" pitchFamily="34" charset="0"/>
            </a:rPr>
            <a:t>Atención Hospitalaria</a:t>
          </a:r>
          <a:endParaRPr lang="es-ES" sz="1200" dirty="0">
            <a:latin typeface="Century Gothic" pitchFamily="34" charset="0"/>
          </a:endParaRPr>
        </a:p>
      </dgm:t>
    </dgm:pt>
    <dgm:pt modelId="{E914B116-5D57-42BB-B40D-7ACD458B3B04}" type="parTrans" cxnId="{8EFE59F3-EB5E-4643-ABA3-07872B923629}">
      <dgm:prSet/>
      <dgm:spPr/>
      <dgm:t>
        <a:bodyPr/>
        <a:lstStyle/>
        <a:p>
          <a:endParaRPr lang="es-ES" sz="1200">
            <a:latin typeface="Century Gothic" pitchFamily="34" charset="0"/>
          </a:endParaRPr>
        </a:p>
      </dgm:t>
    </dgm:pt>
    <dgm:pt modelId="{2ADF7826-1265-41AC-A816-D0CAC2C2441A}" type="sibTrans" cxnId="{8EFE59F3-EB5E-4643-ABA3-07872B923629}">
      <dgm:prSet/>
      <dgm:spPr/>
      <dgm:t>
        <a:bodyPr/>
        <a:lstStyle/>
        <a:p>
          <a:endParaRPr lang="es-ES" sz="1200">
            <a:latin typeface="Century Gothic" pitchFamily="34" charset="0"/>
          </a:endParaRPr>
        </a:p>
      </dgm:t>
    </dgm:pt>
    <dgm:pt modelId="{D0918D55-9BA0-4162-BEDA-4433FB0950BA}">
      <dgm:prSet phldrT="[Texto]" custT="1"/>
      <dgm:spPr>
        <a:solidFill>
          <a:srgbClr val="0070C0"/>
        </a:solidFill>
      </dgm:spPr>
      <dgm:t>
        <a:bodyPr/>
        <a:lstStyle/>
        <a:p>
          <a:r>
            <a:rPr lang="es-ES" sz="1200" b="1" dirty="0" smtClean="0">
              <a:latin typeface="Century Gothic" pitchFamily="34" charset="0"/>
            </a:rPr>
            <a:t>Asociaciones de pacientes </a:t>
          </a:r>
          <a:endParaRPr lang="es-ES" sz="1200" b="1" dirty="0">
            <a:latin typeface="Century Gothic" pitchFamily="34" charset="0"/>
          </a:endParaRPr>
        </a:p>
      </dgm:t>
    </dgm:pt>
    <dgm:pt modelId="{ACDF6DCD-9F25-45EE-9468-92CD6A949462}" type="parTrans" cxnId="{C2E01AC1-86CF-46C4-BB3F-DFAF2C375D5F}">
      <dgm:prSet/>
      <dgm:spPr/>
      <dgm:t>
        <a:bodyPr/>
        <a:lstStyle/>
        <a:p>
          <a:endParaRPr lang="es-ES" sz="1200">
            <a:latin typeface="Century Gothic" pitchFamily="34" charset="0"/>
          </a:endParaRPr>
        </a:p>
      </dgm:t>
    </dgm:pt>
    <dgm:pt modelId="{1C14C6B8-0BF5-4984-8342-C7254AD1817C}" type="sibTrans" cxnId="{C2E01AC1-86CF-46C4-BB3F-DFAF2C375D5F}">
      <dgm:prSet/>
      <dgm:spPr/>
      <dgm:t>
        <a:bodyPr/>
        <a:lstStyle/>
        <a:p>
          <a:endParaRPr lang="es-ES" sz="1200">
            <a:latin typeface="Century Gothic" pitchFamily="34" charset="0"/>
          </a:endParaRPr>
        </a:p>
      </dgm:t>
    </dgm:pt>
    <dgm:pt modelId="{B6774FC0-2599-42DA-9D45-48EF829AA7F5}">
      <dgm:prSet phldrT="[Texto]" custT="1"/>
      <dgm:spPr>
        <a:solidFill>
          <a:srgbClr val="FF0000"/>
        </a:solidFill>
      </dgm:spPr>
      <dgm:t>
        <a:bodyPr/>
        <a:lstStyle/>
        <a:p>
          <a:r>
            <a:rPr lang="es-ES" sz="1200" dirty="0" smtClean="0">
              <a:latin typeface="Century Gothic" pitchFamily="34" charset="0"/>
            </a:rPr>
            <a:t>Instituciones públicas </a:t>
          </a:r>
          <a:endParaRPr lang="es-ES" sz="1200" dirty="0">
            <a:latin typeface="Century Gothic" pitchFamily="34" charset="0"/>
          </a:endParaRPr>
        </a:p>
      </dgm:t>
    </dgm:pt>
    <dgm:pt modelId="{52425DB8-9458-4FC9-B2F9-0A9479458BBB}" type="parTrans" cxnId="{20509715-F0F7-49DD-8AA2-DA7D307DCC77}">
      <dgm:prSet/>
      <dgm:spPr/>
      <dgm:t>
        <a:bodyPr/>
        <a:lstStyle/>
        <a:p>
          <a:endParaRPr lang="es-ES" sz="1200">
            <a:latin typeface="Century Gothic" pitchFamily="34" charset="0"/>
          </a:endParaRPr>
        </a:p>
      </dgm:t>
    </dgm:pt>
    <dgm:pt modelId="{14B7E2C8-E836-4356-991C-FAF21F3EEEBA}" type="sibTrans" cxnId="{20509715-F0F7-49DD-8AA2-DA7D307DCC77}">
      <dgm:prSet/>
      <dgm:spPr/>
      <dgm:t>
        <a:bodyPr/>
        <a:lstStyle/>
        <a:p>
          <a:endParaRPr lang="es-ES" sz="1200">
            <a:latin typeface="Century Gothic" pitchFamily="34" charset="0"/>
          </a:endParaRPr>
        </a:p>
      </dgm:t>
    </dgm:pt>
    <dgm:pt modelId="{A58D1CF8-12E4-43B4-8CD5-0BFDC561E280}" type="pres">
      <dgm:prSet presAssocID="{9C3E2D2F-06BE-4D4F-A38A-BDCDFD07C0DA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D4AC7220-C53F-4032-83B7-9F407114F6CA}" type="pres">
      <dgm:prSet presAssocID="{9C3E2D2F-06BE-4D4F-A38A-BDCDFD07C0DA}" presName="matrix" presStyleCnt="0"/>
      <dgm:spPr/>
    </dgm:pt>
    <dgm:pt modelId="{7334EFAB-4694-4561-9164-A39C3E94CC0A}" type="pres">
      <dgm:prSet presAssocID="{9C3E2D2F-06BE-4D4F-A38A-BDCDFD07C0DA}" presName="tile1" presStyleLbl="node1" presStyleIdx="0" presStyleCnt="4"/>
      <dgm:spPr/>
      <dgm:t>
        <a:bodyPr/>
        <a:lstStyle/>
        <a:p>
          <a:endParaRPr lang="es-ES"/>
        </a:p>
      </dgm:t>
    </dgm:pt>
    <dgm:pt modelId="{8C4AA609-1B5A-4B0F-8DD3-1CC2D431EBC4}" type="pres">
      <dgm:prSet presAssocID="{9C3E2D2F-06BE-4D4F-A38A-BDCDFD07C0DA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4B2F320-FFCD-4F07-8C90-F462A6E4CE41}" type="pres">
      <dgm:prSet presAssocID="{9C3E2D2F-06BE-4D4F-A38A-BDCDFD07C0DA}" presName="tile2" presStyleLbl="node1" presStyleIdx="1" presStyleCnt="4"/>
      <dgm:spPr/>
      <dgm:t>
        <a:bodyPr/>
        <a:lstStyle/>
        <a:p>
          <a:endParaRPr lang="es-ES"/>
        </a:p>
      </dgm:t>
    </dgm:pt>
    <dgm:pt modelId="{4949490E-628B-494F-A318-46D60D84851B}" type="pres">
      <dgm:prSet presAssocID="{9C3E2D2F-06BE-4D4F-A38A-BDCDFD07C0DA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EFF1076-CC5B-4249-9E8D-1558133CD93E}" type="pres">
      <dgm:prSet presAssocID="{9C3E2D2F-06BE-4D4F-A38A-BDCDFD07C0DA}" presName="tile3" presStyleLbl="node1" presStyleIdx="2" presStyleCnt="4"/>
      <dgm:spPr/>
      <dgm:t>
        <a:bodyPr/>
        <a:lstStyle/>
        <a:p>
          <a:endParaRPr lang="es-ES"/>
        </a:p>
      </dgm:t>
    </dgm:pt>
    <dgm:pt modelId="{C58114F5-3329-4994-977F-8C3377BF4D77}" type="pres">
      <dgm:prSet presAssocID="{9C3E2D2F-06BE-4D4F-A38A-BDCDFD07C0DA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1747173-0264-41AD-951F-DD692B231DB0}" type="pres">
      <dgm:prSet presAssocID="{9C3E2D2F-06BE-4D4F-A38A-BDCDFD07C0DA}" presName="tile4" presStyleLbl="node1" presStyleIdx="3" presStyleCnt="4" custLinFactNeighborY="4887"/>
      <dgm:spPr/>
      <dgm:t>
        <a:bodyPr/>
        <a:lstStyle/>
        <a:p>
          <a:endParaRPr lang="es-ES"/>
        </a:p>
      </dgm:t>
    </dgm:pt>
    <dgm:pt modelId="{DF4848CE-7DA9-4144-9C1A-142F41D2BCC3}" type="pres">
      <dgm:prSet presAssocID="{9C3E2D2F-06BE-4D4F-A38A-BDCDFD07C0DA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53C0F8A-DDC7-49B2-84AB-04B7CC8F760C}" type="pres">
      <dgm:prSet presAssocID="{9C3E2D2F-06BE-4D4F-A38A-BDCDFD07C0DA}" presName="centerTile" presStyleLbl="fgShp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es-ES"/>
        </a:p>
      </dgm:t>
    </dgm:pt>
  </dgm:ptLst>
  <dgm:cxnLst>
    <dgm:cxn modelId="{52759EF6-7902-4474-AEFE-AEF734661A93}" srcId="{9C3E2D2F-06BE-4D4F-A38A-BDCDFD07C0DA}" destId="{1E51C527-5EE6-4602-9073-6A2ED66ED108}" srcOrd="0" destOrd="0" parTransId="{C99FBDD8-AF74-4D1C-B20E-420963C727D7}" sibTransId="{BD219D0D-B627-419B-BA3A-4F28FF768C36}"/>
    <dgm:cxn modelId="{C2E01AC1-86CF-46C4-BB3F-DFAF2C375D5F}" srcId="{1E51C527-5EE6-4602-9073-6A2ED66ED108}" destId="{D0918D55-9BA0-4162-BEDA-4433FB0950BA}" srcOrd="2" destOrd="0" parTransId="{ACDF6DCD-9F25-45EE-9468-92CD6A949462}" sibTransId="{1C14C6B8-0BF5-4984-8342-C7254AD1817C}"/>
    <dgm:cxn modelId="{0ADF1C46-EB5B-4138-9956-283FFDD175E3}" type="presOf" srcId="{B6774FC0-2599-42DA-9D45-48EF829AA7F5}" destId="{DF4848CE-7DA9-4144-9C1A-142F41D2BCC3}" srcOrd="1" destOrd="0" presId="urn:microsoft.com/office/officeart/2005/8/layout/matrix1"/>
    <dgm:cxn modelId="{B36055CA-FA14-49E5-BC1F-FB8281FD8F86}" srcId="{1E51C527-5EE6-4602-9073-6A2ED66ED108}" destId="{B1D506F2-7268-4754-B33B-C3C6BB15416C}" srcOrd="0" destOrd="0" parTransId="{9EB3CB43-28EF-4DB8-A77A-8EBA26B9960F}" sibTransId="{E5A89B7C-DA6D-427C-9296-6F3E9880F73C}"/>
    <dgm:cxn modelId="{F6ABC4BB-6BE0-4302-845E-D1FC672242CC}" type="presOf" srcId="{1E51C527-5EE6-4602-9073-6A2ED66ED108}" destId="{D53C0F8A-DDC7-49B2-84AB-04B7CC8F760C}" srcOrd="0" destOrd="0" presId="urn:microsoft.com/office/officeart/2005/8/layout/matrix1"/>
    <dgm:cxn modelId="{96C00FE0-ECBD-402A-AE5F-D45996C4F4F5}" type="presOf" srcId="{9C3E2D2F-06BE-4D4F-A38A-BDCDFD07C0DA}" destId="{A58D1CF8-12E4-43B4-8CD5-0BFDC561E280}" srcOrd="0" destOrd="0" presId="urn:microsoft.com/office/officeart/2005/8/layout/matrix1"/>
    <dgm:cxn modelId="{C8E4F67D-D15C-404C-8659-82D40F1E73F6}" type="presOf" srcId="{B1D506F2-7268-4754-B33B-C3C6BB15416C}" destId="{7334EFAB-4694-4561-9164-A39C3E94CC0A}" srcOrd="0" destOrd="0" presId="urn:microsoft.com/office/officeart/2005/8/layout/matrix1"/>
    <dgm:cxn modelId="{65A86F4E-5BD3-40E9-831A-741110500A20}" type="presOf" srcId="{D004D542-26DA-49C4-8CFB-E42FF3A59343}" destId="{4949490E-628B-494F-A318-46D60D84851B}" srcOrd="1" destOrd="0" presId="urn:microsoft.com/office/officeart/2005/8/layout/matrix1"/>
    <dgm:cxn modelId="{DA0BAAB1-82DE-404D-A6B0-8764FF2DB1AE}" type="presOf" srcId="{B6774FC0-2599-42DA-9D45-48EF829AA7F5}" destId="{71747173-0264-41AD-951F-DD692B231DB0}" srcOrd="0" destOrd="0" presId="urn:microsoft.com/office/officeart/2005/8/layout/matrix1"/>
    <dgm:cxn modelId="{25DC3269-79CD-4D26-817F-EE6777922394}" type="presOf" srcId="{D004D542-26DA-49C4-8CFB-E42FF3A59343}" destId="{84B2F320-FFCD-4F07-8C90-F462A6E4CE41}" srcOrd="0" destOrd="0" presId="urn:microsoft.com/office/officeart/2005/8/layout/matrix1"/>
    <dgm:cxn modelId="{8EFE59F3-EB5E-4643-ABA3-07872B923629}" srcId="{1E51C527-5EE6-4602-9073-6A2ED66ED108}" destId="{D004D542-26DA-49C4-8CFB-E42FF3A59343}" srcOrd="1" destOrd="0" parTransId="{E914B116-5D57-42BB-B40D-7ACD458B3B04}" sibTransId="{2ADF7826-1265-41AC-A816-D0CAC2C2441A}"/>
    <dgm:cxn modelId="{49234CC6-4AB1-4493-B7DE-D1328A7355CB}" type="presOf" srcId="{D0918D55-9BA0-4162-BEDA-4433FB0950BA}" destId="{C58114F5-3329-4994-977F-8C3377BF4D77}" srcOrd="1" destOrd="0" presId="urn:microsoft.com/office/officeart/2005/8/layout/matrix1"/>
    <dgm:cxn modelId="{34D0086F-9BA2-4677-999D-E161E731F939}" type="presOf" srcId="{D0918D55-9BA0-4162-BEDA-4433FB0950BA}" destId="{BEFF1076-CC5B-4249-9E8D-1558133CD93E}" srcOrd="0" destOrd="0" presId="urn:microsoft.com/office/officeart/2005/8/layout/matrix1"/>
    <dgm:cxn modelId="{20509715-F0F7-49DD-8AA2-DA7D307DCC77}" srcId="{1E51C527-5EE6-4602-9073-6A2ED66ED108}" destId="{B6774FC0-2599-42DA-9D45-48EF829AA7F5}" srcOrd="3" destOrd="0" parTransId="{52425DB8-9458-4FC9-B2F9-0A9479458BBB}" sibTransId="{14B7E2C8-E836-4356-991C-FAF21F3EEEBA}"/>
    <dgm:cxn modelId="{B2E15F9A-CCB1-4EFB-A408-4B7E6297C308}" type="presOf" srcId="{B1D506F2-7268-4754-B33B-C3C6BB15416C}" destId="{8C4AA609-1B5A-4B0F-8DD3-1CC2D431EBC4}" srcOrd="1" destOrd="0" presId="urn:microsoft.com/office/officeart/2005/8/layout/matrix1"/>
    <dgm:cxn modelId="{CE80A6F1-2FDE-4BB2-82F3-5D88A7E042F7}" type="presParOf" srcId="{A58D1CF8-12E4-43B4-8CD5-0BFDC561E280}" destId="{D4AC7220-C53F-4032-83B7-9F407114F6CA}" srcOrd="0" destOrd="0" presId="urn:microsoft.com/office/officeart/2005/8/layout/matrix1"/>
    <dgm:cxn modelId="{A93117FD-0BAB-429D-B6D9-1AD6BA669C91}" type="presParOf" srcId="{D4AC7220-C53F-4032-83B7-9F407114F6CA}" destId="{7334EFAB-4694-4561-9164-A39C3E94CC0A}" srcOrd="0" destOrd="0" presId="urn:microsoft.com/office/officeart/2005/8/layout/matrix1"/>
    <dgm:cxn modelId="{617DF519-FFC0-4D68-9045-F234E257DF7D}" type="presParOf" srcId="{D4AC7220-C53F-4032-83B7-9F407114F6CA}" destId="{8C4AA609-1B5A-4B0F-8DD3-1CC2D431EBC4}" srcOrd="1" destOrd="0" presId="urn:microsoft.com/office/officeart/2005/8/layout/matrix1"/>
    <dgm:cxn modelId="{143561F8-13FD-4558-9401-5322395EAA67}" type="presParOf" srcId="{D4AC7220-C53F-4032-83B7-9F407114F6CA}" destId="{84B2F320-FFCD-4F07-8C90-F462A6E4CE41}" srcOrd="2" destOrd="0" presId="urn:microsoft.com/office/officeart/2005/8/layout/matrix1"/>
    <dgm:cxn modelId="{EC8F6683-ED25-43AC-BEB2-9A99B46F9344}" type="presParOf" srcId="{D4AC7220-C53F-4032-83B7-9F407114F6CA}" destId="{4949490E-628B-494F-A318-46D60D84851B}" srcOrd="3" destOrd="0" presId="urn:microsoft.com/office/officeart/2005/8/layout/matrix1"/>
    <dgm:cxn modelId="{4FC5E3B3-A661-444A-A2C5-AEC35F0167E3}" type="presParOf" srcId="{D4AC7220-C53F-4032-83B7-9F407114F6CA}" destId="{BEFF1076-CC5B-4249-9E8D-1558133CD93E}" srcOrd="4" destOrd="0" presId="urn:microsoft.com/office/officeart/2005/8/layout/matrix1"/>
    <dgm:cxn modelId="{0472318D-7C4E-4F6B-93A7-9E2151ACCBAB}" type="presParOf" srcId="{D4AC7220-C53F-4032-83B7-9F407114F6CA}" destId="{C58114F5-3329-4994-977F-8C3377BF4D77}" srcOrd="5" destOrd="0" presId="urn:microsoft.com/office/officeart/2005/8/layout/matrix1"/>
    <dgm:cxn modelId="{37F53BED-7F01-47EB-B600-EF60C738B62A}" type="presParOf" srcId="{D4AC7220-C53F-4032-83B7-9F407114F6CA}" destId="{71747173-0264-41AD-951F-DD692B231DB0}" srcOrd="6" destOrd="0" presId="urn:microsoft.com/office/officeart/2005/8/layout/matrix1"/>
    <dgm:cxn modelId="{C3D58665-ED9D-4474-A837-2354B23B3515}" type="presParOf" srcId="{D4AC7220-C53F-4032-83B7-9F407114F6CA}" destId="{DF4848CE-7DA9-4144-9C1A-142F41D2BCC3}" srcOrd="7" destOrd="0" presId="urn:microsoft.com/office/officeart/2005/8/layout/matrix1"/>
    <dgm:cxn modelId="{3A0DBFB3-BCB8-4ACD-AAF1-233F3409059C}" type="presParOf" srcId="{A58D1CF8-12E4-43B4-8CD5-0BFDC561E280}" destId="{D53C0F8A-DDC7-49B2-84AB-04B7CC8F760C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A142E834-B1DB-42E5-80B5-CBD9E2AE0818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D09AA499-C59B-4618-BBD1-15B9C4D1304F}">
      <dgm:prSet phldrT="[Texto]" custT="1"/>
      <dgm:spPr>
        <a:solidFill>
          <a:srgbClr val="99FF99"/>
        </a:solidFill>
      </dgm:spPr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Valoración continua del riesgo y su evolución</a:t>
          </a: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53679D41-2DC6-402A-B9F3-7FCD743D035A}" type="parTrans" cxnId="{D0802E6D-A2C1-4A6F-B22F-262A97D1D059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03F475D3-176C-47FF-9E0E-F2530D628BC9}" type="sibTrans" cxnId="{D0802E6D-A2C1-4A6F-B22F-262A97D1D059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905A7809-3012-453E-9BC3-920E05E20FF6}">
      <dgm:prSet phldrT="[Texto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Puesta en marcha de programas específicos de AP </a:t>
          </a: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C4A626AA-C893-4CF9-A7CA-C3F955088E63}" type="parTrans" cxnId="{4B56BA59-6AAC-42C9-B583-512DC3996058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084A7C16-111E-4603-BB5F-CA84297D431C}" type="sibTrans" cxnId="{4B56BA59-6AAC-42C9-B583-512DC3996058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1ABC22C1-DC4F-4966-8830-F0B9F055B80F}">
      <dgm:prSet phldrT="[Texto]" custT="1"/>
      <dgm:spPr>
        <a:solidFill>
          <a:srgbClr val="FF9933"/>
        </a:solidFill>
      </dgm:spPr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Colaborar y participar en colectivos ciudadanos y otras entidades </a:t>
          </a: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78498E99-BA5A-4279-A8B4-5BE5B5F7EA99}" type="parTrans" cxnId="{8CC5A1EC-A2C0-463F-9D4B-650256DB82DE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E09A5866-8AC6-4BC4-A46C-C269E5875CF0}" type="sibTrans" cxnId="{8CC5A1EC-A2C0-463F-9D4B-650256DB82DE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C05F7F12-F0D1-4F0C-B3EE-8ED5A167D1C9}" type="pres">
      <dgm:prSet presAssocID="{A142E834-B1DB-42E5-80B5-CBD9E2AE0818}" presName="Name0" presStyleCnt="0">
        <dgm:presLayoutVars>
          <dgm:chMax val="7"/>
          <dgm:chPref val="7"/>
          <dgm:dir/>
        </dgm:presLayoutVars>
      </dgm:prSet>
      <dgm:spPr/>
    </dgm:pt>
    <dgm:pt modelId="{D8D23E84-279B-4461-8F8E-6AE24A7DE6EE}" type="pres">
      <dgm:prSet presAssocID="{A142E834-B1DB-42E5-80B5-CBD9E2AE0818}" presName="Name1" presStyleCnt="0"/>
      <dgm:spPr/>
    </dgm:pt>
    <dgm:pt modelId="{E48FA03F-3E19-4B73-BF40-36F3F72C2B77}" type="pres">
      <dgm:prSet presAssocID="{A142E834-B1DB-42E5-80B5-CBD9E2AE0818}" presName="cycle" presStyleCnt="0"/>
      <dgm:spPr/>
    </dgm:pt>
    <dgm:pt modelId="{BFD55FB5-EEDE-45A7-9451-124B24C861A3}" type="pres">
      <dgm:prSet presAssocID="{A142E834-B1DB-42E5-80B5-CBD9E2AE0818}" presName="srcNode" presStyleLbl="node1" presStyleIdx="0" presStyleCnt="3"/>
      <dgm:spPr/>
    </dgm:pt>
    <dgm:pt modelId="{B6BB8475-DEA9-4740-A62C-82341E314B1D}" type="pres">
      <dgm:prSet presAssocID="{A142E834-B1DB-42E5-80B5-CBD9E2AE0818}" presName="conn" presStyleLbl="parChTrans1D2" presStyleIdx="0" presStyleCnt="1" custLinFactNeighborY="-1027"/>
      <dgm:spPr/>
    </dgm:pt>
    <dgm:pt modelId="{D068494F-C07A-4FB9-990F-26E2309DB733}" type="pres">
      <dgm:prSet presAssocID="{A142E834-B1DB-42E5-80B5-CBD9E2AE0818}" presName="extraNode" presStyleLbl="node1" presStyleIdx="0" presStyleCnt="3"/>
      <dgm:spPr/>
    </dgm:pt>
    <dgm:pt modelId="{E6B384DE-BEEB-4D5E-AC47-6D0334830F50}" type="pres">
      <dgm:prSet presAssocID="{A142E834-B1DB-42E5-80B5-CBD9E2AE0818}" presName="dstNode" presStyleLbl="node1" presStyleIdx="0" presStyleCnt="3"/>
      <dgm:spPr/>
    </dgm:pt>
    <dgm:pt modelId="{D59DCF21-79CA-4398-9076-62509EFFFC81}" type="pres">
      <dgm:prSet presAssocID="{D09AA499-C59B-4618-BBD1-15B9C4D1304F}" presName="text_1" presStyleLbl="node1" presStyleIdx="0" presStyleCnt="3" custScaleX="88716" custLinFactNeighborX="-483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0C832F2-AC1B-4C7D-A661-A1EA44DA5734}" type="pres">
      <dgm:prSet presAssocID="{D09AA499-C59B-4618-BBD1-15B9C4D1304F}" presName="accent_1" presStyleCnt="0"/>
      <dgm:spPr/>
    </dgm:pt>
    <dgm:pt modelId="{79CE638F-DF03-40CF-89DB-B7BD9AD55487}" type="pres">
      <dgm:prSet presAssocID="{D09AA499-C59B-4618-BBD1-15B9C4D1304F}" presName="accentRepeatNode" presStyleLbl="solidFgAcc1" presStyleIdx="0" presStyleCnt="3"/>
      <dgm:spPr/>
    </dgm:pt>
    <dgm:pt modelId="{A2320C4D-685D-49EB-82A2-2238076E0DCC}" type="pres">
      <dgm:prSet presAssocID="{905A7809-3012-453E-9BC3-920E05E20FF6}" presName="text_2" presStyleLbl="node1" presStyleIdx="1" presStyleCnt="3" custLinFactNeighborX="178" custLinFactNeighborY="499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387793C-2A0D-4DA2-8D2D-E6B1D7FAA309}" type="pres">
      <dgm:prSet presAssocID="{905A7809-3012-453E-9BC3-920E05E20FF6}" presName="accent_2" presStyleCnt="0"/>
      <dgm:spPr/>
    </dgm:pt>
    <dgm:pt modelId="{16FFEA67-78E2-47BD-8450-0D863C3F7E9E}" type="pres">
      <dgm:prSet presAssocID="{905A7809-3012-453E-9BC3-920E05E20FF6}" presName="accentRepeatNode" presStyleLbl="solidFgAcc1" presStyleIdx="1" presStyleCnt="3"/>
      <dgm:spPr/>
    </dgm:pt>
    <dgm:pt modelId="{B7C2D6B6-DDD8-4B18-945D-9E16B49D2417}" type="pres">
      <dgm:prSet presAssocID="{1ABC22C1-DC4F-4966-8830-F0B9F055B80F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E819068-00C1-4B0C-B6DF-55CF5E37D309}" type="pres">
      <dgm:prSet presAssocID="{1ABC22C1-DC4F-4966-8830-F0B9F055B80F}" presName="accent_3" presStyleCnt="0"/>
      <dgm:spPr/>
    </dgm:pt>
    <dgm:pt modelId="{36CB4C3F-83E5-4390-8556-B3E0668EE8A6}" type="pres">
      <dgm:prSet presAssocID="{1ABC22C1-DC4F-4966-8830-F0B9F055B80F}" presName="accentRepeatNode" presStyleLbl="solidFgAcc1" presStyleIdx="2" presStyleCnt="3"/>
      <dgm:spPr/>
    </dgm:pt>
  </dgm:ptLst>
  <dgm:cxnLst>
    <dgm:cxn modelId="{F78661D7-721A-4F7E-9965-8AD9221F6762}" type="presOf" srcId="{D09AA499-C59B-4618-BBD1-15B9C4D1304F}" destId="{D59DCF21-79CA-4398-9076-62509EFFFC81}" srcOrd="0" destOrd="0" presId="urn:microsoft.com/office/officeart/2008/layout/VerticalCurvedList"/>
    <dgm:cxn modelId="{7F80DF2F-0BEA-46A2-9271-44B2A60257B1}" type="presOf" srcId="{A142E834-B1DB-42E5-80B5-CBD9E2AE0818}" destId="{C05F7F12-F0D1-4F0C-B3EE-8ED5A167D1C9}" srcOrd="0" destOrd="0" presId="urn:microsoft.com/office/officeart/2008/layout/VerticalCurvedList"/>
    <dgm:cxn modelId="{9CA551F1-3113-4744-B3BA-1D787E5DA9F5}" type="presOf" srcId="{03F475D3-176C-47FF-9E0E-F2530D628BC9}" destId="{B6BB8475-DEA9-4740-A62C-82341E314B1D}" srcOrd="0" destOrd="0" presId="urn:microsoft.com/office/officeart/2008/layout/VerticalCurvedList"/>
    <dgm:cxn modelId="{AA08C916-804C-4D3E-8184-17CB93772301}" type="presOf" srcId="{1ABC22C1-DC4F-4966-8830-F0B9F055B80F}" destId="{B7C2D6B6-DDD8-4B18-945D-9E16B49D2417}" srcOrd="0" destOrd="0" presId="urn:microsoft.com/office/officeart/2008/layout/VerticalCurvedList"/>
    <dgm:cxn modelId="{8CC5A1EC-A2C0-463F-9D4B-650256DB82DE}" srcId="{A142E834-B1DB-42E5-80B5-CBD9E2AE0818}" destId="{1ABC22C1-DC4F-4966-8830-F0B9F055B80F}" srcOrd="2" destOrd="0" parTransId="{78498E99-BA5A-4279-A8B4-5BE5B5F7EA99}" sibTransId="{E09A5866-8AC6-4BC4-A46C-C269E5875CF0}"/>
    <dgm:cxn modelId="{4B56BA59-6AAC-42C9-B583-512DC3996058}" srcId="{A142E834-B1DB-42E5-80B5-CBD9E2AE0818}" destId="{905A7809-3012-453E-9BC3-920E05E20FF6}" srcOrd="1" destOrd="0" parTransId="{C4A626AA-C893-4CF9-A7CA-C3F955088E63}" sibTransId="{084A7C16-111E-4603-BB5F-CA84297D431C}"/>
    <dgm:cxn modelId="{204DE1CF-E8DF-4749-87F9-806CEEBE9026}" type="presOf" srcId="{905A7809-3012-453E-9BC3-920E05E20FF6}" destId="{A2320C4D-685D-49EB-82A2-2238076E0DCC}" srcOrd="0" destOrd="0" presId="urn:microsoft.com/office/officeart/2008/layout/VerticalCurvedList"/>
    <dgm:cxn modelId="{D0802E6D-A2C1-4A6F-B22F-262A97D1D059}" srcId="{A142E834-B1DB-42E5-80B5-CBD9E2AE0818}" destId="{D09AA499-C59B-4618-BBD1-15B9C4D1304F}" srcOrd="0" destOrd="0" parTransId="{53679D41-2DC6-402A-B9F3-7FCD743D035A}" sibTransId="{03F475D3-176C-47FF-9E0E-F2530D628BC9}"/>
    <dgm:cxn modelId="{4EC8F033-EBC3-4F2C-8589-1E44CDCD5BE6}" type="presParOf" srcId="{C05F7F12-F0D1-4F0C-B3EE-8ED5A167D1C9}" destId="{D8D23E84-279B-4461-8F8E-6AE24A7DE6EE}" srcOrd="0" destOrd="0" presId="urn:microsoft.com/office/officeart/2008/layout/VerticalCurvedList"/>
    <dgm:cxn modelId="{3B19AAC3-A0E1-4ADD-86C2-CBF04A05B7E1}" type="presParOf" srcId="{D8D23E84-279B-4461-8F8E-6AE24A7DE6EE}" destId="{E48FA03F-3E19-4B73-BF40-36F3F72C2B77}" srcOrd="0" destOrd="0" presId="urn:microsoft.com/office/officeart/2008/layout/VerticalCurvedList"/>
    <dgm:cxn modelId="{751B9DD4-6EE6-491A-BBBE-F972BDD571AD}" type="presParOf" srcId="{E48FA03F-3E19-4B73-BF40-36F3F72C2B77}" destId="{BFD55FB5-EEDE-45A7-9451-124B24C861A3}" srcOrd="0" destOrd="0" presId="urn:microsoft.com/office/officeart/2008/layout/VerticalCurvedList"/>
    <dgm:cxn modelId="{102825C6-8B0E-4D93-B547-3CFD6BAEB7BD}" type="presParOf" srcId="{E48FA03F-3E19-4B73-BF40-36F3F72C2B77}" destId="{B6BB8475-DEA9-4740-A62C-82341E314B1D}" srcOrd="1" destOrd="0" presId="urn:microsoft.com/office/officeart/2008/layout/VerticalCurvedList"/>
    <dgm:cxn modelId="{FE145A99-66F4-4F04-9B66-018A18652925}" type="presParOf" srcId="{E48FA03F-3E19-4B73-BF40-36F3F72C2B77}" destId="{D068494F-C07A-4FB9-990F-26E2309DB733}" srcOrd="2" destOrd="0" presId="urn:microsoft.com/office/officeart/2008/layout/VerticalCurvedList"/>
    <dgm:cxn modelId="{AC976346-3793-47C9-A5B0-9F9A96C2205D}" type="presParOf" srcId="{E48FA03F-3E19-4B73-BF40-36F3F72C2B77}" destId="{E6B384DE-BEEB-4D5E-AC47-6D0334830F50}" srcOrd="3" destOrd="0" presId="urn:microsoft.com/office/officeart/2008/layout/VerticalCurvedList"/>
    <dgm:cxn modelId="{9DAB6341-2568-4D4E-B0D2-0CB233DC79DF}" type="presParOf" srcId="{D8D23E84-279B-4461-8F8E-6AE24A7DE6EE}" destId="{D59DCF21-79CA-4398-9076-62509EFFFC81}" srcOrd="1" destOrd="0" presId="urn:microsoft.com/office/officeart/2008/layout/VerticalCurvedList"/>
    <dgm:cxn modelId="{03D45C2C-0C12-45EC-86E7-AE230B8F0634}" type="presParOf" srcId="{D8D23E84-279B-4461-8F8E-6AE24A7DE6EE}" destId="{F0C832F2-AC1B-4C7D-A661-A1EA44DA5734}" srcOrd="2" destOrd="0" presId="urn:microsoft.com/office/officeart/2008/layout/VerticalCurvedList"/>
    <dgm:cxn modelId="{9D92996C-EA4E-4999-B511-F0873176EA64}" type="presParOf" srcId="{F0C832F2-AC1B-4C7D-A661-A1EA44DA5734}" destId="{79CE638F-DF03-40CF-89DB-B7BD9AD55487}" srcOrd="0" destOrd="0" presId="urn:microsoft.com/office/officeart/2008/layout/VerticalCurvedList"/>
    <dgm:cxn modelId="{482910D9-FDBC-4611-B9DA-56B546A2DC0A}" type="presParOf" srcId="{D8D23E84-279B-4461-8F8E-6AE24A7DE6EE}" destId="{A2320C4D-685D-49EB-82A2-2238076E0DCC}" srcOrd="3" destOrd="0" presId="urn:microsoft.com/office/officeart/2008/layout/VerticalCurvedList"/>
    <dgm:cxn modelId="{A828E5E7-34ED-474A-ABD5-073D05F5C53D}" type="presParOf" srcId="{D8D23E84-279B-4461-8F8E-6AE24A7DE6EE}" destId="{2387793C-2A0D-4DA2-8D2D-E6B1D7FAA309}" srcOrd="4" destOrd="0" presId="urn:microsoft.com/office/officeart/2008/layout/VerticalCurvedList"/>
    <dgm:cxn modelId="{47240AFF-D0B8-40CA-9083-019376A55C7A}" type="presParOf" srcId="{2387793C-2A0D-4DA2-8D2D-E6B1D7FAA309}" destId="{16FFEA67-78E2-47BD-8450-0D863C3F7E9E}" srcOrd="0" destOrd="0" presId="urn:microsoft.com/office/officeart/2008/layout/VerticalCurvedList"/>
    <dgm:cxn modelId="{86133477-7FAD-42E6-8F87-0687D29A68BE}" type="presParOf" srcId="{D8D23E84-279B-4461-8F8E-6AE24A7DE6EE}" destId="{B7C2D6B6-DDD8-4B18-945D-9E16B49D2417}" srcOrd="5" destOrd="0" presId="urn:microsoft.com/office/officeart/2008/layout/VerticalCurvedList"/>
    <dgm:cxn modelId="{0A524E8F-7131-4FAD-A50D-26889B01542D}" type="presParOf" srcId="{D8D23E84-279B-4461-8F8E-6AE24A7DE6EE}" destId="{1E819068-00C1-4B0C-B6DF-55CF5E37D309}" srcOrd="6" destOrd="0" presId="urn:microsoft.com/office/officeart/2008/layout/VerticalCurvedList"/>
    <dgm:cxn modelId="{F5291930-F7C5-4E98-AC5A-19FA36B2A23E}" type="presParOf" srcId="{1E819068-00C1-4B0C-B6DF-55CF5E37D309}" destId="{36CB4C3F-83E5-4390-8556-B3E0668EE8A6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885A4A-6675-46C8-BE1D-AD990A237552}">
      <dsp:nvSpPr>
        <dsp:cNvPr id="0" name=""/>
        <dsp:cNvSpPr/>
      </dsp:nvSpPr>
      <dsp:spPr>
        <a:xfrm>
          <a:off x="1708231" y="205035"/>
          <a:ext cx="2782389" cy="2782389"/>
        </a:xfrm>
        <a:prstGeom prst="pie">
          <a:avLst>
            <a:gd name="adj1" fmla="val 16200000"/>
            <a:gd name="adj2" fmla="val 20520000"/>
          </a:avLst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900" kern="1200" dirty="0" smtClean="0">
              <a:solidFill>
                <a:schemeClr val="tx1"/>
              </a:solidFill>
              <a:latin typeface="Century Gothic" pitchFamily="34" charset="0"/>
            </a:rPr>
            <a:t>EVALUACIÓN BÁSICA DEL PACIENTE </a:t>
          </a:r>
          <a:endParaRPr lang="es-ES" sz="900" kern="1200" dirty="0">
            <a:solidFill>
              <a:schemeClr val="tx1"/>
            </a:solidFill>
            <a:latin typeface="Century Gothic" pitchFamily="34" charset="0"/>
          </a:endParaRPr>
        </a:p>
      </dsp:txBody>
      <dsp:txXfrm>
        <a:off x="3159711" y="672741"/>
        <a:ext cx="894339" cy="596226"/>
      </dsp:txXfrm>
    </dsp:sp>
    <dsp:sp modelId="{6BC76A41-381F-4D57-AF6E-88AB8C1221D6}">
      <dsp:nvSpPr>
        <dsp:cNvPr id="0" name=""/>
        <dsp:cNvSpPr/>
      </dsp:nvSpPr>
      <dsp:spPr>
        <a:xfrm>
          <a:off x="1732080" y="279232"/>
          <a:ext cx="2782389" cy="2782389"/>
        </a:xfrm>
        <a:prstGeom prst="pie">
          <a:avLst>
            <a:gd name="adj1" fmla="val 20520000"/>
            <a:gd name="adj2" fmla="val 3240000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900" kern="1200" dirty="0" smtClean="0">
              <a:solidFill>
                <a:schemeClr val="tx1"/>
              </a:solidFill>
              <a:latin typeface="Century Gothic" pitchFamily="34" charset="0"/>
            </a:rPr>
            <a:t>CONTROL DE FRCV </a:t>
          </a:r>
          <a:endParaRPr lang="es-ES" sz="900" kern="1200" dirty="0">
            <a:solidFill>
              <a:schemeClr val="tx1"/>
            </a:solidFill>
            <a:latin typeface="Century Gothic" pitchFamily="34" charset="0"/>
          </a:endParaRPr>
        </a:p>
      </dsp:txBody>
      <dsp:txXfrm>
        <a:off x="3524071" y="1550519"/>
        <a:ext cx="828092" cy="662473"/>
      </dsp:txXfrm>
    </dsp:sp>
    <dsp:sp modelId="{AC723EF6-B67F-45B2-900B-37157F30DC83}">
      <dsp:nvSpPr>
        <dsp:cNvPr id="0" name=""/>
        <dsp:cNvSpPr/>
      </dsp:nvSpPr>
      <dsp:spPr>
        <a:xfrm>
          <a:off x="1669145" y="324943"/>
          <a:ext cx="2782389" cy="2782389"/>
        </a:xfrm>
        <a:prstGeom prst="pie">
          <a:avLst>
            <a:gd name="adj1" fmla="val 3240000"/>
            <a:gd name="adj2" fmla="val 7560000"/>
          </a:avLst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900" kern="1200" dirty="0" smtClean="0">
              <a:solidFill>
                <a:schemeClr val="tx1"/>
              </a:solidFill>
              <a:latin typeface="Century Gothic" pitchFamily="34" charset="0"/>
            </a:rPr>
            <a:t>INTERV. PSICOSOCIAL </a:t>
          </a:r>
          <a:endParaRPr lang="es-ES" sz="900" kern="1200" dirty="0">
            <a:solidFill>
              <a:schemeClr val="tx1"/>
            </a:solidFill>
            <a:latin typeface="Century Gothic" pitchFamily="34" charset="0"/>
          </a:endParaRPr>
        </a:p>
      </dsp:txBody>
      <dsp:txXfrm>
        <a:off x="2662855" y="2279240"/>
        <a:ext cx="794968" cy="728720"/>
      </dsp:txXfrm>
    </dsp:sp>
    <dsp:sp modelId="{565B89B0-5240-49AF-ABDE-B17118DCF5FA}">
      <dsp:nvSpPr>
        <dsp:cNvPr id="0" name=""/>
        <dsp:cNvSpPr/>
      </dsp:nvSpPr>
      <dsp:spPr>
        <a:xfrm>
          <a:off x="1606210" y="279232"/>
          <a:ext cx="2782389" cy="2782389"/>
        </a:xfrm>
        <a:prstGeom prst="pie">
          <a:avLst>
            <a:gd name="adj1" fmla="val 7560000"/>
            <a:gd name="adj2" fmla="val 11880000"/>
          </a:avLst>
        </a:prstGeom>
        <a:solidFill>
          <a:srgbClr val="FF5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900" kern="1200" dirty="0" smtClean="0">
              <a:solidFill>
                <a:schemeClr val="tx1"/>
              </a:solidFill>
              <a:latin typeface="Century Gothic" pitchFamily="34" charset="0"/>
            </a:rPr>
            <a:t>EDUCACIÓN DIETÉTICA </a:t>
          </a:r>
          <a:endParaRPr lang="es-ES" sz="900" kern="1200" dirty="0">
            <a:solidFill>
              <a:schemeClr val="tx1"/>
            </a:solidFill>
            <a:latin typeface="Century Gothic" pitchFamily="34" charset="0"/>
          </a:endParaRPr>
        </a:p>
      </dsp:txBody>
      <dsp:txXfrm>
        <a:off x="1768516" y="1550519"/>
        <a:ext cx="828092" cy="662473"/>
      </dsp:txXfrm>
    </dsp:sp>
    <dsp:sp modelId="{423F266A-98AE-40F1-964A-785E98736EC1}">
      <dsp:nvSpPr>
        <dsp:cNvPr id="0" name=""/>
        <dsp:cNvSpPr/>
      </dsp:nvSpPr>
      <dsp:spPr>
        <a:xfrm>
          <a:off x="1630059" y="205035"/>
          <a:ext cx="2782389" cy="2782389"/>
        </a:xfrm>
        <a:prstGeom prst="pie">
          <a:avLst>
            <a:gd name="adj1" fmla="val 11880000"/>
            <a:gd name="adj2" fmla="val 16200000"/>
          </a:avLst>
        </a:prstGeom>
        <a:solidFill>
          <a:srgbClr val="FF66CC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900" kern="1200" dirty="0" smtClean="0">
              <a:solidFill>
                <a:schemeClr val="tx1"/>
              </a:solidFill>
              <a:latin typeface="Century Gothic" pitchFamily="34" charset="0"/>
            </a:rPr>
            <a:t>CONSEJO SOBRE ACTIVIDAD FISICA Y EJERCICIO</a:t>
          </a:r>
          <a:endParaRPr lang="es-ES" sz="900" kern="1200" dirty="0">
            <a:solidFill>
              <a:schemeClr val="tx1"/>
            </a:solidFill>
            <a:latin typeface="Century Gothic" pitchFamily="34" charset="0"/>
          </a:endParaRPr>
        </a:p>
      </dsp:txBody>
      <dsp:txXfrm>
        <a:off x="2066629" y="672741"/>
        <a:ext cx="894339" cy="596226"/>
      </dsp:txXfrm>
    </dsp:sp>
    <dsp:sp modelId="{B5C63572-BE66-4CCA-BBA9-7B7DE20BFA88}">
      <dsp:nvSpPr>
        <dsp:cNvPr id="0" name=""/>
        <dsp:cNvSpPr/>
      </dsp:nvSpPr>
      <dsp:spPr>
        <a:xfrm>
          <a:off x="1535857" y="32792"/>
          <a:ext cx="3126875" cy="3126875"/>
        </a:xfrm>
        <a:prstGeom prst="circularArrow">
          <a:avLst>
            <a:gd name="adj1" fmla="val 5085"/>
            <a:gd name="adj2" fmla="val 327528"/>
            <a:gd name="adj3" fmla="val 20192361"/>
            <a:gd name="adj4" fmla="val 16200324"/>
            <a:gd name="adj5" fmla="val 5932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6DB9166-BA04-497E-A37D-4291E5359BEF}">
      <dsp:nvSpPr>
        <dsp:cNvPr id="0" name=""/>
        <dsp:cNvSpPr/>
      </dsp:nvSpPr>
      <dsp:spPr>
        <a:xfrm>
          <a:off x="1560029" y="106965"/>
          <a:ext cx="3126875" cy="3126875"/>
        </a:xfrm>
        <a:prstGeom prst="circularArrow">
          <a:avLst>
            <a:gd name="adj1" fmla="val 5085"/>
            <a:gd name="adj2" fmla="val 327528"/>
            <a:gd name="adj3" fmla="val 2912753"/>
            <a:gd name="adj4" fmla="val 20519953"/>
            <a:gd name="adj5" fmla="val 5932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F8907B6-3B53-4C9C-8A5E-66AC54598604}">
      <dsp:nvSpPr>
        <dsp:cNvPr id="0" name=""/>
        <dsp:cNvSpPr/>
      </dsp:nvSpPr>
      <dsp:spPr>
        <a:xfrm>
          <a:off x="1496902" y="152815"/>
          <a:ext cx="3126875" cy="3126875"/>
        </a:xfrm>
        <a:prstGeom prst="circularArrow">
          <a:avLst>
            <a:gd name="adj1" fmla="val 5085"/>
            <a:gd name="adj2" fmla="val 327528"/>
            <a:gd name="adj3" fmla="val 7232777"/>
            <a:gd name="adj4" fmla="val 3239695"/>
            <a:gd name="adj5" fmla="val 5932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AAE8620-DBB6-4300-9C7D-55071B8844E0}">
      <dsp:nvSpPr>
        <dsp:cNvPr id="0" name=""/>
        <dsp:cNvSpPr/>
      </dsp:nvSpPr>
      <dsp:spPr>
        <a:xfrm>
          <a:off x="1433775" y="106965"/>
          <a:ext cx="3126875" cy="3126875"/>
        </a:xfrm>
        <a:prstGeom prst="circularArrow">
          <a:avLst>
            <a:gd name="adj1" fmla="val 5085"/>
            <a:gd name="adj2" fmla="val 327528"/>
            <a:gd name="adj3" fmla="val 11552519"/>
            <a:gd name="adj4" fmla="val 7559718"/>
            <a:gd name="adj5" fmla="val 5932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E38911B-3281-4F9C-B695-904781B50F74}">
      <dsp:nvSpPr>
        <dsp:cNvPr id="0" name=""/>
        <dsp:cNvSpPr/>
      </dsp:nvSpPr>
      <dsp:spPr>
        <a:xfrm>
          <a:off x="1457947" y="32792"/>
          <a:ext cx="3126875" cy="3126875"/>
        </a:xfrm>
        <a:prstGeom prst="circularArrow">
          <a:avLst>
            <a:gd name="adj1" fmla="val 5085"/>
            <a:gd name="adj2" fmla="val 327528"/>
            <a:gd name="adj3" fmla="val 15872148"/>
            <a:gd name="adj4" fmla="val 11880111"/>
            <a:gd name="adj5" fmla="val 5932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AD469E-338E-4316-9A40-95E72147DE14}">
      <dsp:nvSpPr>
        <dsp:cNvPr id="0" name=""/>
        <dsp:cNvSpPr/>
      </dsp:nvSpPr>
      <dsp:spPr>
        <a:xfrm>
          <a:off x="-572731" y="-95815"/>
          <a:ext cx="680188" cy="911711"/>
        </a:xfrm>
        <a:prstGeom prst="blockArc">
          <a:avLst>
            <a:gd name="adj1" fmla="val 18900000"/>
            <a:gd name="adj2" fmla="val 2700000"/>
            <a:gd name="adj3" fmla="val 2355"/>
          </a:avLst>
        </a:prstGeom>
        <a:solidFill>
          <a:srgbClr val="FFC000"/>
        </a:solidFill>
        <a:ln w="25400" cap="flat" cmpd="sng" algn="ctr">
          <a:solidFill>
            <a:srgbClr val="FFC00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A9386C2-93A0-4CE0-8304-299FACCFDDDF}">
      <dsp:nvSpPr>
        <dsp:cNvPr id="0" name=""/>
        <dsp:cNvSpPr/>
      </dsp:nvSpPr>
      <dsp:spPr>
        <a:xfrm>
          <a:off x="221855" y="144016"/>
          <a:ext cx="4173965" cy="354969"/>
        </a:xfrm>
        <a:prstGeom prst="rect">
          <a:avLst/>
        </a:prstGeom>
        <a:solidFill>
          <a:srgbClr val="FF66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782" tIns="30480" rIns="30480" bIns="3048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Asegurar el cumplimiento de objetivos planificados 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21855" y="144016"/>
        <a:ext cx="4173965" cy="354969"/>
      </dsp:txXfrm>
    </dsp:sp>
    <dsp:sp modelId="{8FF2BB8F-6EC2-445B-851C-F933D951D7AA}">
      <dsp:nvSpPr>
        <dsp:cNvPr id="0" name=""/>
        <dsp:cNvSpPr/>
      </dsp:nvSpPr>
      <dsp:spPr>
        <a:xfrm>
          <a:off x="0" y="138184"/>
          <a:ext cx="443711" cy="44371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3A404C-C50F-48B8-8D19-936BCACB1FCC}">
      <dsp:nvSpPr>
        <dsp:cNvPr id="0" name=""/>
        <dsp:cNvSpPr/>
      </dsp:nvSpPr>
      <dsp:spPr>
        <a:xfrm rot="5400000">
          <a:off x="-158029" y="158838"/>
          <a:ext cx="1053530" cy="737471"/>
        </a:xfrm>
        <a:prstGeom prst="chevron">
          <a:avLst/>
        </a:prstGeom>
        <a:solidFill>
          <a:srgbClr val="FF5050"/>
        </a:solidFill>
        <a:ln w="25400" cap="flat" cmpd="sng" algn="ctr">
          <a:solidFill>
            <a:srgbClr val="FFC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kern="1200" dirty="0" smtClean="0">
              <a:latin typeface="Century Gothic" pitchFamily="34" charset="0"/>
            </a:rPr>
            <a:t>FASE I</a:t>
          </a:r>
          <a:endParaRPr lang="es-ES" sz="1700" kern="1200" dirty="0">
            <a:latin typeface="Century Gothic" pitchFamily="34" charset="0"/>
          </a:endParaRPr>
        </a:p>
      </dsp:txBody>
      <dsp:txXfrm rot="-5400000">
        <a:off x="1" y="369545"/>
        <a:ext cx="737471" cy="316059"/>
      </dsp:txXfrm>
    </dsp:sp>
    <dsp:sp modelId="{EE5A73EE-8290-4B2C-914B-20AFAD516CA6}">
      <dsp:nvSpPr>
        <dsp:cNvPr id="0" name=""/>
        <dsp:cNvSpPr/>
      </dsp:nvSpPr>
      <dsp:spPr>
        <a:xfrm rot="5400000">
          <a:off x="3230694" y="-2492413"/>
          <a:ext cx="684794" cy="567124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FFC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6985" rIns="6985" bIns="6985" numCol="1" spcCol="1270" anchor="ctr" anchorCtr="0">
          <a:noAutofit/>
        </a:bodyPr>
        <a:lstStyle/>
        <a:p>
          <a:pPr marL="57150" lvl="1" indent="-57150" algn="just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100" b="1" u="sng" kern="1200" dirty="0" smtClean="0">
              <a:latin typeface="Century Gothic" pitchFamily="34" charset="0"/>
            </a:rPr>
            <a:t>Hospitalaria</a:t>
          </a:r>
          <a:r>
            <a:rPr lang="es-ES" sz="1100" b="0" kern="1200" dirty="0" smtClean="0">
              <a:latin typeface="Century Gothic" pitchFamily="34" charset="0"/>
            </a:rPr>
            <a:t>: ingreso del paciente - alta hospitalaria.</a:t>
          </a:r>
          <a:endParaRPr lang="es-ES" sz="1100" b="0" kern="1200" dirty="0">
            <a:latin typeface="Century Gothic" pitchFamily="34" charset="0"/>
          </a:endParaRPr>
        </a:p>
      </dsp:txBody>
      <dsp:txXfrm rot="-5400000">
        <a:off x="737472" y="34238"/>
        <a:ext cx="5637811" cy="617936"/>
      </dsp:txXfrm>
    </dsp:sp>
    <dsp:sp modelId="{7E4DBB13-42F5-4C70-9CA3-6946A24EB3D1}">
      <dsp:nvSpPr>
        <dsp:cNvPr id="0" name=""/>
        <dsp:cNvSpPr/>
      </dsp:nvSpPr>
      <dsp:spPr>
        <a:xfrm rot="5400000">
          <a:off x="-158029" y="1007304"/>
          <a:ext cx="1053530" cy="737471"/>
        </a:xfrm>
        <a:prstGeom prst="chevron">
          <a:avLst/>
        </a:prstGeom>
        <a:solidFill>
          <a:srgbClr val="FF9933"/>
        </a:solidFill>
        <a:ln w="25400" cap="flat" cmpd="sng" algn="ctr">
          <a:solidFill>
            <a:srgbClr val="FFC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kern="1200" dirty="0" smtClean="0">
              <a:latin typeface="Century Gothic" pitchFamily="34" charset="0"/>
            </a:rPr>
            <a:t>FASE II</a:t>
          </a:r>
          <a:endParaRPr lang="es-ES" sz="1700" kern="1200" dirty="0">
            <a:latin typeface="Century Gothic" pitchFamily="34" charset="0"/>
          </a:endParaRPr>
        </a:p>
      </dsp:txBody>
      <dsp:txXfrm rot="-5400000">
        <a:off x="1" y="1218011"/>
        <a:ext cx="737471" cy="316059"/>
      </dsp:txXfrm>
    </dsp:sp>
    <dsp:sp modelId="{DD5FC2A1-8113-4EA3-AD14-C20742503829}">
      <dsp:nvSpPr>
        <dsp:cNvPr id="0" name=""/>
        <dsp:cNvSpPr/>
      </dsp:nvSpPr>
      <dsp:spPr>
        <a:xfrm rot="5400000">
          <a:off x="3230694" y="-1643948"/>
          <a:ext cx="684794" cy="567124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FFC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6985" rIns="6985" bIns="6985" numCol="1" spcCol="1270" anchor="ctr" anchorCtr="0">
          <a:noAutofit/>
        </a:bodyPr>
        <a:lstStyle/>
        <a:p>
          <a:pPr marL="57150" lvl="1" indent="-57150" algn="just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100" b="1" u="sng" kern="1200" dirty="0" smtClean="0">
              <a:latin typeface="Century Gothic" pitchFamily="34" charset="0"/>
            </a:rPr>
            <a:t>Ambulatoria</a:t>
          </a:r>
          <a:r>
            <a:rPr lang="es-ES" sz="1100" kern="1200" dirty="0" smtClean="0">
              <a:latin typeface="Century Gothic" pitchFamily="34" charset="0"/>
            </a:rPr>
            <a:t>: desde el alta del paciente y constituye el período donde                                     se realizarán las actividades más intensas (3-6 m aprox.)</a:t>
          </a:r>
          <a:endParaRPr lang="es-ES" sz="1100" kern="1200" dirty="0">
            <a:latin typeface="Century Gothic" pitchFamily="34" charset="0"/>
          </a:endParaRPr>
        </a:p>
      </dsp:txBody>
      <dsp:txXfrm rot="-5400000">
        <a:off x="737472" y="882703"/>
        <a:ext cx="5637811" cy="617936"/>
      </dsp:txXfrm>
    </dsp:sp>
    <dsp:sp modelId="{CCC93B12-C0F2-42E7-B3D1-F9D3D0FA7752}">
      <dsp:nvSpPr>
        <dsp:cNvPr id="0" name=""/>
        <dsp:cNvSpPr/>
      </dsp:nvSpPr>
      <dsp:spPr>
        <a:xfrm rot="5400000">
          <a:off x="-158029" y="1855769"/>
          <a:ext cx="1053530" cy="737471"/>
        </a:xfrm>
        <a:prstGeom prst="chevron">
          <a:avLst/>
        </a:prstGeom>
        <a:solidFill>
          <a:srgbClr val="92D050"/>
        </a:solidFill>
        <a:ln w="25400" cap="flat" cmpd="sng" algn="ctr">
          <a:solidFill>
            <a:srgbClr val="FFC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kern="1200" dirty="0" smtClean="0">
              <a:latin typeface="Century Gothic" pitchFamily="34" charset="0"/>
            </a:rPr>
            <a:t>FASE III</a:t>
          </a:r>
          <a:endParaRPr lang="es-ES" sz="1700" kern="1200" dirty="0">
            <a:latin typeface="Century Gothic" pitchFamily="34" charset="0"/>
          </a:endParaRPr>
        </a:p>
      </dsp:txBody>
      <dsp:txXfrm rot="-5400000">
        <a:off x="1" y="2066476"/>
        <a:ext cx="737471" cy="316059"/>
      </dsp:txXfrm>
    </dsp:sp>
    <dsp:sp modelId="{F3D3BDF6-434D-4429-B00D-66405371F1C1}">
      <dsp:nvSpPr>
        <dsp:cNvPr id="0" name=""/>
        <dsp:cNvSpPr/>
      </dsp:nvSpPr>
      <dsp:spPr>
        <a:xfrm rot="5400000">
          <a:off x="3230694" y="-785977"/>
          <a:ext cx="684794" cy="567124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FFC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6985" rIns="6985" bIns="6985" numCol="1" spcCol="1270" anchor="ctr" anchorCtr="0">
          <a:noAutofit/>
        </a:bodyPr>
        <a:lstStyle/>
        <a:p>
          <a:pPr marL="57150" lvl="1" indent="-57150" algn="just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100" b="1" u="sng" kern="1200" dirty="0" smtClean="0">
              <a:latin typeface="Century Gothic" pitchFamily="34" charset="0"/>
            </a:rPr>
            <a:t>Mantenimiento</a:t>
          </a:r>
          <a:r>
            <a:rPr lang="es-ES" sz="1100" kern="1200" dirty="0" smtClean="0">
              <a:latin typeface="Century Gothic" pitchFamily="34" charset="0"/>
            </a:rPr>
            <a:t>: Comprende el resto de la vida del paciente.</a:t>
          </a:r>
          <a:endParaRPr lang="es-ES" sz="1100" kern="1200" dirty="0"/>
        </a:p>
        <a:p>
          <a:pPr marL="114300" lvl="2" indent="-57150" algn="just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050" i="1" kern="1200" dirty="0" smtClean="0">
              <a:latin typeface="Century Gothic" pitchFamily="34" charset="0"/>
            </a:rPr>
            <a:t>Atención primaria, asociaciones...</a:t>
          </a:r>
          <a:endParaRPr lang="es-ES" sz="1100" kern="1200" dirty="0"/>
        </a:p>
      </dsp:txBody>
      <dsp:txXfrm rot="-5400000">
        <a:off x="737472" y="1740674"/>
        <a:ext cx="5637811" cy="61793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D1DB77-A29B-45E2-A25E-1836A7BF6CF6}">
      <dsp:nvSpPr>
        <dsp:cNvPr id="0" name=""/>
        <dsp:cNvSpPr/>
      </dsp:nvSpPr>
      <dsp:spPr>
        <a:xfrm>
          <a:off x="1663984" y="1167909"/>
          <a:ext cx="1504364" cy="1268424"/>
        </a:xfrm>
        <a:prstGeom prst="ellipse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1" i="1" kern="1200" dirty="0" smtClean="0">
              <a:latin typeface="Century Gothic" pitchFamily="34" charset="0"/>
            </a:rPr>
            <a:t>PACIENTE </a:t>
          </a:r>
          <a:endParaRPr lang="es-ES" sz="1600" b="1" i="1" kern="1200" dirty="0">
            <a:latin typeface="Century Gothic" pitchFamily="34" charset="0"/>
          </a:endParaRPr>
        </a:p>
      </dsp:txBody>
      <dsp:txXfrm>
        <a:off x="1884293" y="1353665"/>
        <a:ext cx="1063746" cy="896912"/>
      </dsp:txXfrm>
    </dsp:sp>
    <dsp:sp modelId="{D2889456-2E1E-47B6-9FE7-FE9840E6958E}">
      <dsp:nvSpPr>
        <dsp:cNvPr id="0" name=""/>
        <dsp:cNvSpPr/>
      </dsp:nvSpPr>
      <dsp:spPr>
        <a:xfrm>
          <a:off x="841934" y="130543"/>
          <a:ext cx="3190515" cy="3325797"/>
        </a:xfrm>
        <a:prstGeom prst="blockArc">
          <a:avLst>
            <a:gd name="adj1" fmla="val 16509444"/>
            <a:gd name="adj2" fmla="val 5088054"/>
            <a:gd name="adj3" fmla="val 524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4BE9FF3-407C-48E4-9A3C-E45B6977A6BC}">
      <dsp:nvSpPr>
        <dsp:cNvPr id="0" name=""/>
        <dsp:cNvSpPr/>
      </dsp:nvSpPr>
      <dsp:spPr>
        <a:xfrm>
          <a:off x="2783784" y="0"/>
          <a:ext cx="848170" cy="847993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CCD5EF-4E9A-4591-BB16-E5848D4F5B28}">
      <dsp:nvSpPr>
        <dsp:cNvPr id="0" name=""/>
        <dsp:cNvSpPr/>
      </dsp:nvSpPr>
      <dsp:spPr>
        <a:xfrm>
          <a:off x="3696555" y="10848"/>
          <a:ext cx="1135386" cy="8208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10000"/>
            </a:spcAft>
          </a:pPr>
          <a:r>
            <a:rPr lang="es-ES" sz="1100" kern="1200" dirty="0" smtClean="0">
              <a:solidFill>
                <a:schemeClr val="bg1"/>
              </a:solidFill>
              <a:latin typeface="Century Gothic" pitchFamily="34" charset="0"/>
            </a:rPr>
            <a:t>CARDIÓLOGO</a:t>
          </a:r>
          <a:endParaRPr lang="es-ES" sz="1100" kern="1200" dirty="0">
            <a:solidFill>
              <a:schemeClr val="bg1"/>
            </a:solidFill>
            <a:latin typeface="Century Gothic" pitchFamily="34" charset="0"/>
          </a:endParaRPr>
        </a:p>
      </dsp:txBody>
      <dsp:txXfrm>
        <a:off x="3696555" y="10848"/>
        <a:ext cx="1135386" cy="820871"/>
      </dsp:txXfrm>
    </dsp:sp>
    <dsp:sp modelId="{86DD2D75-F301-47AC-B9BF-09CF1E448E1B}">
      <dsp:nvSpPr>
        <dsp:cNvPr id="0" name=""/>
        <dsp:cNvSpPr/>
      </dsp:nvSpPr>
      <dsp:spPr>
        <a:xfrm>
          <a:off x="3410269" y="789772"/>
          <a:ext cx="848170" cy="847993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0" r="-20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A7AD410-8CC0-41A0-993E-25FC3158BEFE}">
      <dsp:nvSpPr>
        <dsp:cNvPr id="0" name=""/>
        <dsp:cNvSpPr/>
      </dsp:nvSpPr>
      <dsp:spPr>
        <a:xfrm>
          <a:off x="4320716" y="804599"/>
          <a:ext cx="1135386" cy="8208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10000"/>
            </a:spcAft>
          </a:pPr>
          <a:r>
            <a:rPr lang="es-ES" sz="1100" kern="1200" dirty="0" smtClean="0">
              <a:solidFill>
                <a:schemeClr val="bg1"/>
              </a:solidFill>
              <a:latin typeface="Century Gothic" pitchFamily="34" charset="0"/>
            </a:rPr>
            <a:t>REHABILITADOR</a:t>
          </a:r>
          <a:endParaRPr lang="es-ES" sz="1100" kern="1200" dirty="0">
            <a:solidFill>
              <a:schemeClr val="bg1"/>
            </a:solidFill>
            <a:latin typeface="Century Gothic" pitchFamily="34" charset="0"/>
          </a:endParaRPr>
        </a:p>
      </dsp:txBody>
      <dsp:txXfrm>
        <a:off x="4320716" y="804599"/>
        <a:ext cx="1135386" cy="820871"/>
      </dsp:txXfrm>
    </dsp:sp>
    <dsp:sp modelId="{E85CB321-E0B7-4FEF-B1D6-5CEF6DBAA9FD}">
      <dsp:nvSpPr>
        <dsp:cNvPr id="0" name=""/>
        <dsp:cNvSpPr/>
      </dsp:nvSpPr>
      <dsp:spPr>
        <a:xfrm>
          <a:off x="3407015" y="1950926"/>
          <a:ext cx="848170" cy="847993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A87B0B7-05D5-474A-A092-242B816B39EE}">
      <dsp:nvSpPr>
        <dsp:cNvPr id="0" name=""/>
        <dsp:cNvSpPr/>
      </dsp:nvSpPr>
      <dsp:spPr>
        <a:xfrm>
          <a:off x="4320716" y="1964668"/>
          <a:ext cx="1135386" cy="8208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10000"/>
            </a:spcAft>
          </a:pPr>
          <a:r>
            <a:rPr lang="es-ES" sz="1100" kern="1200" dirty="0" smtClean="0">
              <a:solidFill>
                <a:schemeClr val="bg1"/>
              </a:solidFill>
              <a:latin typeface="Century Gothic" pitchFamily="34" charset="0"/>
            </a:rPr>
            <a:t>ENFERMERA </a:t>
          </a:r>
          <a:endParaRPr lang="es-ES" sz="1100" kern="1200" dirty="0">
            <a:solidFill>
              <a:schemeClr val="bg1"/>
            </a:solidFill>
            <a:latin typeface="Century Gothic" pitchFamily="34" charset="0"/>
          </a:endParaRPr>
        </a:p>
      </dsp:txBody>
      <dsp:txXfrm>
        <a:off x="4320716" y="1964668"/>
        <a:ext cx="1135386" cy="820871"/>
      </dsp:txXfrm>
    </dsp:sp>
    <dsp:sp modelId="{09DF1765-F4EC-4A8D-883E-C6125E52006F}">
      <dsp:nvSpPr>
        <dsp:cNvPr id="0" name=""/>
        <dsp:cNvSpPr/>
      </dsp:nvSpPr>
      <dsp:spPr>
        <a:xfrm>
          <a:off x="2783784" y="2768182"/>
          <a:ext cx="848170" cy="847993"/>
        </a:xfrm>
        <a:prstGeom prst="ellipse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3647A76-41E1-4CBA-9F72-221C6C5A5CE9}">
      <dsp:nvSpPr>
        <dsp:cNvPr id="0" name=""/>
        <dsp:cNvSpPr/>
      </dsp:nvSpPr>
      <dsp:spPr>
        <a:xfrm>
          <a:off x="3696555" y="2785540"/>
          <a:ext cx="1135386" cy="8208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10000"/>
            </a:spcAft>
          </a:pPr>
          <a:r>
            <a:rPr lang="es-ES" sz="1100" kern="1200" dirty="0" smtClean="0">
              <a:solidFill>
                <a:schemeClr val="bg1"/>
              </a:solidFill>
              <a:latin typeface="Century Gothic" pitchFamily="34" charset="0"/>
            </a:rPr>
            <a:t>FISIOTERAPEUTA </a:t>
          </a:r>
          <a:endParaRPr lang="es-ES" sz="1100" kern="1200" dirty="0">
            <a:solidFill>
              <a:schemeClr val="bg1"/>
            </a:solidFill>
            <a:latin typeface="Century Gothic" pitchFamily="34" charset="0"/>
          </a:endParaRPr>
        </a:p>
      </dsp:txBody>
      <dsp:txXfrm>
        <a:off x="3696555" y="2785540"/>
        <a:ext cx="1135386" cy="82087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4665BE-4616-4BE9-A8F6-3D9985B16018}">
      <dsp:nvSpPr>
        <dsp:cNvPr id="0" name=""/>
        <dsp:cNvSpPr/>
      </dsp:nvSpPr>
      <dsp:spPr>
        <a:xfrm rot="5400000">
          <a:off x="370646" y="721598"/>
          <a:ext cx="1122313" cy="13563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91C5C3F-2DE5-414F-860D-A15D944BEA7F}">
      <dsp:nvSpPr>
        <dsp:cNvPr id="0" name=""/>
        <dsp:cNvSpPr/>
      </dsp:nvSpPr>
      <dsp:spPr>
        <a:xfrm>
          <a:off x="626373" y="1715"/>
          <a:ext cx="1507104" cy="904262"/>
        </a:xfrm>
        <a:prstGeom prst="roundRect">
          <a:avLst>
            <a:gd name="adj" fmla="val 10000"/>
          </a:avLst>
        </a:prstGeom>
        <a:solidFill>
          <a:srgbClr val="FF993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b="1" kern="1200" dirty="0" smtClean="0">
              <a:latin typeface="Century Gothic" pitchFamily="34" charset="0"/>
            </a:rPr>
            <a:t>Valoración inicial </a:t>
          </a:r>
          <a:endParaRPr lang="es-ES" sz="1100" b="1" kern="1200" dirty="0">
            <a:latin typeface="Century Gothic" pitchFamily="34" charset="0"/>
          </a:endParaRPr>
        </a:p>
      </dsp:txBody>
      <dsp:txXfrm>
        <a:off x="652858" y="28200"/>
        <a:ext cx="1454134" cy="851292"/>
      </dsp:txXfrm>
    </dsp:sp>
    <dsp:sp modelId="{AA344B0E-D454-43C0-AE41-E36720D9C0FA}">
      <dsp:nvSpPr>
        <dsp:cNvPr id="0" name=""/>
        <dsp:cNvSpPr/>
      </dsp:nvSpPr>
      <dsp:spPr>
        <a:xfrm rot="5400000">
          <a:off x="370646" y="1851927"/>
          <a:ext cx="1122313" cy="135639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F8C3AA9-4713-49F7-A144-0DF968DEA93D}">
      <dsp:nvSpPr>
        <dsp:cNvPr id="0" name=""/>
        <dsp:cNvSpPr/>
      </dsp:nvSpPr>
      <dsp:spPr>
        <a:xfrm>
          <a:off x="626373" y="1132044"/>
          <a:ext cx="1507104" cy="904262"/>
        </a:xfrm>
        <a:prstGeom prst="roundRect">
          <a:avLst>
            <a:gd name="adj" fmla="val 10000"/>
          </a:avLst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b="1" kern="1200" dirty="0" smtClean="0">
              <a:latin typeface="Century Gothic" pitchFamily="34" charset="0"/>
            </a:rPr>
            <a:t>Elaboración plan de cuidados individualizado</a:t>
          </a:r>
          <a:endParaRPr lang="es-ES" sz="1100" b="1" kern="1200" dirty="0">
            <a:latin typeface="Century Gothic" pitchFamily="34" charset="0"/>
          </a:endParaRPr>
        </a:p>
      </dsp:txBody>
      <dsp:txXfrm>
        <a:off x="652858" y="1158529"/>
        <a:ext cx="1454134" cy="851292"/>
      </dsp:txXfrm>
    </dsp:sp>
    <dsp:sp modelId="{198F7DD0-0CED-4F1C-ADE7-3EE81F930484}">
      <dsp:nvSpPr>
        <dsp:cNvPr id="0" name=""/>
        <dsp:cNvSpPr/>
      </dsp:nvSpPr>
      <dsp:spPr>
        <a:xfrm>
          <a:off x="935810" y="2417091"/>
          <a:ext cx="1996433" cy="135639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232CE9A-3980-4FF0-BDF7-F63023C866E5}">
      <dsp:nvSpPr>
        <dsp:cNvPr id="0" name=""/>
        <dsp:cNvSpPr/>
      </dsp:nvSpPr>
      <dsp:spPr>
        <a:xfrm>
          <a:off x="626373" y="2262373"/>
          <a:ext cx="1507104" cy="904262"/>
        </a:xfrm>
        <a:prstGeom prst="roundRect">
          <a:avLst>
            <a:gd name="adj" fmla="val 10000"/>
          </a:avLst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b="1" kern="1200" dirty="0" smtClean="0">
              <a:solidFill>
                <a:schemeClr val="tx1"/>
              </a:solidFill>
              <a:latin typeface="Century Gothic" pitchFamily="34" charset="0"/>
            </a:rPr>
            <a:t>EDUCACIÓN PARA LA SALUD</a:t>
          </a:r>
          <a:endParaRPr lang="es-ES" sz="1100" b="1" kern="1200" dirty="0">
            <a:solidFill>
              <a:schemeClr val="tx1"/>
            </a:solidFill>
            <a:latin typeface="Century Gothic" pitchFamily="34" charset="0"/>
          </a:endParaRPr>
        </a:p>
      </dsp:txBody>
      <dsp:txXfrm>
        <a:off x="652858" y="2288858"/>
        <a:ext cx="1454134" cy="851292"/>
      </dsp:txXfrm>
    </dsp:sp>
    <dsp:sp modelId="{87E6BD2B-7F3F-4F93-BE69-02E4993C8CAB}">
      <dsp:nvSpPr>
        <dsp:cNvPr id="0" name=""/>
        <dsp:cNvSpPr/>
      </dsp:nvSpPr>
      <dsp:spPr>
        <a:xfrm rot="16200000">
          <a:off x="2375095" y="1851927"/>
          <a:ext cx="1122313" cy="135639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A73AB5-8AB3-47AC-AC10-F0A02D3A98FE}">
      <dsp:nvSpPr>
        <dsp:cNvPr id="0" name=""/>
        <dsp:cNvSpPr/>
      </dsp:nvSpPr>
      <dsp:spPr>
        <a:xfrm>
          <a:off x="2630823" y="2262373"/>
          <a:ext cx="1507104" cy="904262"/>
        </a:xfrm>
        <a:prstGeom prst="roundRect">
          <a:avLst>
            <a:gd name="adj" fmla="val 10000"/>
          </a:avLst>
        </a:prstGeom>
        <a:solidFill>
          <a:srgbClr val="99FF9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b="1" kern="1200" dirty="0" smtClean="0">
              <a:solidFill>
                <a:schemeClr val="tx1"/>
              </a:solidFill>
              <a:latin typeface="Century Gothic" pitchFamily="34" charset="0"/>
            </a:rPr>
            <a:t>Monitorización de constantes</a:t>
          </a:r>
          <a:endParaRPr lang="es-ES" sz="1100" b="1" kern="1200" dirty="0">
            <a:solidFill>
              <a:schemeClr val="tx1"/>
            </a:solidFill>
            <a:latin typeface="Century Gothic" pitchFamily="34" charset="0"/>
          </a:endParaRPr>
        </a:p>
      </dsp:txBody>
      <dsp:txXfrm>
        <a:off x="2657308" y="2288858"/>
        <a:ext cx="1454134" cy="851292"/>
      </dsp:txXfrm>
    </dsp:sp>
    <dsp:sp modelId="{82B028FE-147B-49E5-8B60-E8F0C008CCD5}">
      <dsp:nvSpPr>
        <dsp:cNvPr id="0" name=""/>
        <dsp:cNvSpPr/>
      </dsp:nvSpPr>
      <dsp:spPr>
        <a:xfrm rot="16200000">
          <a:off x="2375095" y="721598"/>
          <a:ext cx="1122313" cy="135639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760BEBB-4D5F-4CC8-8D47-D06CA1DA331E}">
      <dsp:nvSpPr>
        <dsp:cNvPr id="0" name=""/>
        <dsp:cNvSpPr/>
      </dsp:nvSpPr>
      <dsp:spPr>
        <a:xfrm>
          <a:off x="2630823" y="1132044"/>
          <a:ext cx="1507104" cy="904262"/>
        </a:xfrm>
        <a:prstGeom prst="roundRect">
          <a:avLst>
            <a:gd name="adj" fmla="val 10000"/>
          </a:avLst>
        </a:prstGeom>
        <a:solidFill>
          <a:srgbClr val="FFFF6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b="1" kern="1200" dirty="0" smtClean="0">
              <a:solidFill>
                <a:schemeClr val="tx1"/>
              </a:solidFill>
              <a:latin typeface="Century Gothic" pitchFamily="34" charset="0"/>
            </a:rPr>
            <a:t> Identificación de  signos y síntomas de complicaciones</a:t>
          </a:r>
          <a:endParaRPr lang="es-ES" sz="1100" b="1" kern="1200" dirty="0">
            <a:solidFill>
              <a:schemeClr val="tx1"/>
            </a:solidFill>
            <a:latin typeface="Century Gothic" pitchFamily="34" charset="0"/>
          </a:endParaRPr>
        </a:p>
      </dsp:txBody>
      <dsp:txXfrm>
        <a:off x="2657308" y="1158529"/>
        <a:ext cx="1454134" cy="851292"/>
      </dsp:txXfrm>
    </dsp:sp>
    <dsp:sp modelId="{2EA4C8FD-A84A-4033-AA3E-109767AE026B}">
      <dsp:nvSpPr>
        <dsp:cNvPr id="0" name=""/>
        <dsp:cNvSpPr/>
      </dsp:nvSpPr>
      <dsp:spPr>
        <a:xfrm>
          <a:off x="2940260" y="156434"/>
          <a:ext cx="1996433" cy="13563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CDF3CDC-87B6-465A-B0BA-2669CD27F217}">
      <dsp:nvSpPr>
        <dsp:cNvPr id="0" name=""/>
        <dsp:cNvSpPr/>
      </dsp:nvSpPr>
      <dsp:spPr>
        <a:xfrm>
          <a:off x="2630823" y="1715"/>
          <a:ext cx="1507104" cy="904262"/>
        </a:xfrm>
        <a:prstGeom prst="roundRect">
          <a:avLst>
            <a:gd name="adj" fmla="val 10000"/>
          </a:avLst>
        </a:prstGeom>
        <a:solidFill>
          <a:srgbClr val="FF66CC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b="1" kern="1200" dirty="0" smtClean="0">
              <a:latin typeface="Century Gothic" pitchFamily="34" charset="0"/>
            </a:rPr>
            <a:t>Solución de situaciones de emergencia </a:t>
          </a:r>
          <a:endParaRPr lang="es-ES" sz="1100" b="1" kern="1200" dirty="0">
            <a:latin typeface="Century Gothic" pitchFamily="34" charset="0"/>
          </a:endParaRPr>
        </a:p>
      </dsp:txBody>
      <dsp:txXfrm>
        <a:off x="2657308" y="28200"/>
        <a:ext cx="1454134" cy="851292"/>
      </dsp:txXfrm>
    </dsp:sp>
    <dsp:sp modelId="{0AAF7529-DE20-44B1-88D0-55BA4887894A}">
      <dsp:nvSpPr>
        <dsp:cNvPr id="0" name=""/>
        <dsp:cNvSpPr/>
      </dsp:nvSpPr>
      <dsp:spPr>
        <a:xfrm rot="5400000">
          <a:off x="4379545" y="721598"/>
          <a:ext cx="1122313" cy="135639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3940F29-08B3-4D1A-93A9-D348D91BCDD3}">
      <dsp:nvSpPr>
        <dsp:cNvPr id="0" name=""/>
        <dsp:cNvSpPr/>
      </dsp:nvSpPr>
      <dsp:spPr>
        <a:xfrm>
          <a:off x="4635273" y="1715"/>
          <a:ext cx="1507104" cy="904262"/>
        </a:xfrm>
        <a:prstGeom prst="roundRect">
          <a:avLst>
            <a:gd name="adj" fmla="val 10000"/>
          </a:avLst>
        </a:prstGeom>
        <a:solidFill>
          <a:srgbClr val="FF5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b="1" kern="1200" dirty="0" smtClean="0">
              <a:latin typeface="Century Gothic" pitchFamily="34" charset="0"/>
            </a:rPr>
            <a:t>Seguimiento de la evolución del paciente</a:t>
          </a:r>
          <a:endParaRPr lang="es-ES" sz="1100" b="1" kern="1200" dirty="0">
            <a:latin typeface="Century Gothic" pitchFamily="34" charset="0"/>
          </a:endParaRPr>
        </a:p>
      </dsp:txBody>
      <dsp:txXfrm>
        <a:off x="4661758" y="28200"/>
        <a:ext cx="1454134" cy="851292"/>
      </dsp:txXfrm>
    </dsp:sp>
    <dsp:sp modelId="{606A22D5-8A59-4486-916E-7B7F3B162A40}">
      <dsp:nvSpPr>
        <dsp:cNvPr id="0" name=""/>
        <dsp:cNvSpPr/>
      </dsp:nvSpPr>
      <dsp:spPr>
        <a:xfrm rot="5400000">
          <a:off x="4379545" y="1851927"/>
          <a:ext cx="1122313" cy="135639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DE16867-0C00-4E58-9AAC-5AA240C501AA}">
      <dsp:nvSpPr>
        <dsp:cNvPr id="0" name=""/>
        <dsp:cNvSpPr/>
      </dsp:nvSpPr>
      <dsp:spPr>
        <a:xfrm>
          <a:off x="4635273" y="1132044"/>
          <a:ext cx="1507104" cy="904262"/>
        </a:xfrm>
        <a:prstGeom prst="roundRect">
          <a:avLst>
            <a:gd name="adj" fmla="val 10000"/>
          </a:avLst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b="1" kern="1200" dirty="0" smtClean="0">
              <a:latin typeface="Century Gothic" pitchFamily="34" charset="0"/>
            </a:rPr>
            <a:t>Coordinación de los distintos recursos disponibles</a:t>
          </a:r>
        </a:p>
      </dsp:txBody>
      <dsp:txXfrm>
        <a:off x="4661758" y="1158529"/>
        <a:ext cx="1454134" cy="851292"/>
      </dsp:txXfrm>
    </dsp:sp>
    <dsp:sp modelId="{8CACCAB0-BCC5-46BA-B290-895F5F310355}">
      <dsp:nvSpPr>
        <dsp:cNvPr id="0" name=""/>
        <dsp:cNvSpPr/>
      </dsp:nvSpPr>
      <dsp:spPr>
        <a:xfrm>
          <a:off x="4635273" y="2262373"/>
          <a:ext cx="1507104" cy="904262"/>
        </a:xfrm>
        <a:prstGeom prst="roundRect">
          <a:avLst>
            <a:gd name="adj" fmla="val 10000"/>
          </a:avLst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b="1" kern="1200" dirty="0" smtClean="0">
              <a:solidFill>
                <a:schemeClr val="tx1"/>
              </a:solidFill>
              <a:latin typeface="Century Gothic" pitchFamily="34" charset="0"/>
            </a:rPr>
            <a:t> CONTINUIDAD DE CUIDADOS CON ATENCIÓN PRIMARIA</a:t>
          </a:r>
        </a:p>
      </dsp:txBody>
      <dsp:txXfrm>
        <a:off x="4661758" y="2288858"/>
        <a:ext cx="1454134" cy="85129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0E6E0A-51A9-4CD2-86BB-0D4FFBD9C363}">
      <dsp:nvSpPr>
        <dsp:cNvPr id="0" name=""/>
        <dsp:cNvSpPr/>
      </dsp:nvSpPr>
      <dsp:spPr>
        <a:xfrm>
          <a:off x="0" y="296480"/>
          <a:ext cx="6696744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6362E4D-122B-4861-932C-EE05929AD3E0}">
      <dsp:nvSpPr>
        <dsp:cNvPr id="0" name=""/>
        <dsp:cNvSpPr/>
      </dsp:nvSpPr>
      <dsp:spPr>
        <a:xfrm>
          <a:off x="334837" y="54430"/>
          <a:ext cx="6326594" cy="581529"/>
        </a:xfrm>
        <a:prstGeom prst="roundRect">
          <a:avLst/>
        </a:prstGeom>
        <a:solidFill>
          <a:srgbClr val="FF993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185" tIns="0" rIns="177185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dirty="0" smtClean="0">
              <a:latin typeface="Century Gothic" pitchFamily="34" charset="0"/>
            </a:rPr>
            <a:t>VALORACIÓN CLÍNICA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50" kern="1200" dirty="0" smtClean="0">
              <a:latin typeface="Century Gothic" pitchFamily="34" charset="0"/>
            </a:rPr>
            <a:t>(etiología, riesgo de nuevos episodios, FRCV, habilidades del paciente...) </a:t>
          </a:r>
          <a:endParaRPr lang="es-ES" sz="1050" kern="1200" dirty="0">
            <a:latin typeface="Century Gothic" pitchFamily="34" charset="0"/>
          </a:endParaRPr>
        </a:p>
      </dsp:txBody>
      <dsp:txXfrm>
        <a:off x="363225" y="82818"/>
        <a:ext cx="6269818" cy="524753"/>
      </dsp:txXfrm>
    </dsp:sp>
    <dsp:sp modelId="{25787F91-84C3-431E-820E-EAA22009A2A5}">
      <dsp:nvSpPr>
        <dsp:cNvPr id="0" name=""/>
        <dsp:cNvSpPr/>
      </dsp:nvSpPr>
      <dsp:spPr>
        <a:xfrm>
          <a:off x="0" y="1347025"/>
          <a:ext cx="6696744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38F014C-E04B-4A4B-9B44-11C11775E48B}">
      <dsp:nvSpPr>
        <dsp:cNvPr id="0" name=""/>
        <dsp:cNvSpPr/>
      </dsp:nvSpPr>
      <dsp:spPr>
        <a:xfrm>
          <a:off x="334837" y="1000280"/>
          <a:ext cx="6042143" cy="686224"/>
        </a:xfrm>
        <a:prstGeom prst="roundRect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185" tIns="0" rIns="177185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dirty="0" smtClean="0">
              <a:latin typeface="Century Gothic" pitchFamily="34" charset="0"/>
            </a:rPr>
            <a:t>ECOCARDIOGRAFÍA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>
              <a:latin typeface="Century Gothic" pitchFamily="34" charset="0"/>
            </a:rPr>
            <a:t>(</a:t>
          </a:r>
          <a:r>
            <a:rPr lang="es-ES" sz="1050" kern="1200" dirty="0" smtClean="0">
              <a:latin typeface="Century Gothic" pitchFamily="34" charset="0"/>
            </a:rPr>
            <a:t>FEVI, localización y repercusión del IAM, motilidad parietal...)</a:t>
          </a:r>
          <a:endParaRPr lang="es-ES" sz="1050" kern="1200" dirty="0">
            <a:latin typeface="Century Gothic" pitchFamily="34" charset="0"/>
          </a:endParaRPr>
        </a:p>
      </dsp:txBody>
      <dsp:txXfrm>
        <a:off x="368336" y="1033779"/>
        <a:ext cx="5975145" cy="619226"/>
      </dsp:txXfrm>
    </dsp:sp>
    <dsp:sp modelId="{35C06640-DC2E-4C30-8A40-8F262EE2A948}">
      <dsp:nvSpPr>
        <dsp:cNvPr id="0" name=""/>
        <dsp:cNvSpPr/>
      </dsp:nvSpPr>
      <dsp:spPr>
        <a:xfrm>
          <a:off x="0" y="2444735"/>
          <a:ext cx="6696744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DFD4705-EB64-43F4-BCAF-C55E0F837EFE}">
      <dsp:nvSpPr>
        <dsp:cNvPr id="0" name=""/>
        <dsp:cNvSpPr/>
      </dsp:nvSpPr>
      <dsp:spPr>
        <a:xfrm>
          <a:off x="334837" y="2050825"/>
          <a:ext cx="5778740" cy="678960"/>
        </a:xfrm>
        <a:prstGeom prst="roundRect">
          <a:avLst/>
        </a:prstGeom>
        <a:solidFill>
          <a:srgbClr val="00B0F0"/>
        </a:solidFill>
        <a:ln w="254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185" tIns="0" rIns="177185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dirty="0" smtClean="0">
              <a:latin typeface="Century Gothic" pitchFamily="34" charset="0"/>
            </a:rPr>
            <a:t>ERGOMETRÍA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50" kern="1200" dirty="0" smtClean="0">
              <a:latin typeface="Century Gothic" pitchFamily="34" charset="0"/>
            </a:rPr>
            <a:t>(Capacidad funcional, isquemia miocárdica residual, umbral de isquemia...)</a:t>
          </a:r>
          <a:endParaRPr lang="es-ES" sz="1050" kern="1200" dirty="0">
            <a:latin typeface="Century Gothic" pitchFamily="34" charset="0"/>
          </a:endParaRPr>
        </a:p>
      </dsp:txBody>
      <dsp:txXfrm>
        <a:off x="367981" y="2083969"/>
        <a:ext cx="5712452" cy="61267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0C6E34-0616-47B8-8E3C-A8E5B98C519E}">
      <dsp:nvSpPr>
        <dsp:cNvPr id="0" name=""/>
        <dsp:cNvSpPr/>
      </dsp:nvSpPr>
      <dsp:spPr>
        <a:xfrm>
          <a:off x="1" y="0"/>
          <a:ext cx="7416820" cy="2608064"/>
        </a:xfrm>
        <a:prstGeom prst="rightArrow">
          <a:avLst/>
        </a:prstGeom>
        <a:gradFill flip="none" rotWithShape="0">
          <a:gsLst>
            <a:gs pos="0">
              <a:srgbClr val="FF5050">
                <a:tint val="66000"/>
                <a:satMod val="160000"/>
              </a:srgbClr>
            </a:gs>
            <a:gs pos="50000">
              <a:srgbClr val="FF5050">
                <a:tint val="44500"/>
                <a:satMod val="160000"/>
              </a:srgbClr>
            </a:gs>
            <a:gs pos="100000">
              <a:srgbClr val="FF5050">
                <a:tint val="23500"/>
                <a:satMod val="160000"/>
              </a:srgbClr>
            </a:gs>
          </a:gsLst>
          <a:lin ang="10800000" scaled="1"/>
          <a:tileRect/>
        </a:gradFill>
        <a:ln w="19050">
          <a:solidFill>
            <a:srgbClr val="FFFF66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9CC00F5-D136-45ED-90B7-C0DD04CF9AA7}">
      <dsp:nvSpPr>
        <dsp:cNvPr id="0" name=""/>
        <dsp:cNvSpPr/>
      </dsp:nvSpPr>
      <dsp:spPr>
        <a:xfrm>
          <a:off x="0" y="793873"/>
          <a:ext cx="1525965" cy="1043225"/>
        </a:xfrm>
        <a:prstGeom prst="roundRect">
          <a:avLst/>
        </a:prstGeom>
        <a:solidFill>
          <a:srgbClr val="FF993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1" kern="1200" dirty="0" smtClean="0">
              <a:latin typeface="Century Gothic" pitchFamily="34" charset="0"/>
            </a:rPr>
            <a:t>VALORACIÓN CARDIÓLOGÍA </a:t>
          </a:r>
          <a:endParaRPr lang="es-ES" sz="1200" b="1" kern="1200" dirty="0">
            <a:latin typeface="Century Gothic" pitchFamily="34" charset="0"/>
          </a:endParaRPr>
        </a:p>
      </dsp:txBody>
      <dsp:txXfrm>
        <a:off x="50926" y="844799"/>
        <a:ext cx="1424113" cy="941373"/>
      </dsp:txXfrm>
    </dsp:sp>
    <dsp:sp modelId="{400E40D0-372F-41CF-A044-95D11992F076}">
      <dsp:nvSpPr>
        <dsp:cNvPr id="0" name=""/>
        <dsp:cNvSpPr/>
      </dsp:nvSpPr>
      <dsp:spPr>
        <a:xfrm>
          <a:off x="3298369" y="792089"/>
          <a:ext cx="1426426" cy="1043225"/>
        </a:xfrm>
        <a:prstGeom prst="roundRect">
          <a:avLst/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1" kern="1200" dirty="0" smtClean="0">
              <a:solidFill>
                <a:schemeClr val="tx1"/>
              </a:solidFill>
              <a:latin typeface="Century Gothic" pitchFamily="34" charset="0"/>
            </a:rPr>
            <a:t>VALORACIÓN REHABILITACIÓN </a:t>
          </a:r>
        </a:p>
      </dsp:txBody>
      <dsp:txXfrm>
        <a:off x="3349295" y="843015"/>
        <a:ext cx="1324574" cy="941373"/>
      </dsp:txXfrm>
    </dsp:sp>
    <dsp:sp modelId="{0FECF144-5BC5-4A79-87B3-F7772BBA0161}">
      <dsp:nvSpPr>
        <dsp:cNvPr id="0" name=""/>
        <dsp:cNvSpPr/>
      </dsp:nvSpPr>
      <dsp:spPr>
        <a:xfrm>
          <a:off x="4951879" y="782419"/>
          <a:ext cx="1469834" cy="1043225"/>
        </a:xfrm>
        <a:prstGeom prst="roundRect">
          <a:avLst/>
        </a:prstGeom>
        <a:solidFill>
          <a:srgbClr val="00B050"/>
        </a:solidFill>
        <a:ln w="254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i="1" kern="1200" dirty="0" smtClean="0">
              <a:latin typeface="Century Gothic" pitchFamily="34" charset="0"/>
            </a:rPr>
            <a:t>COMIENZO DE PROGRAMA </a:t>
          </a:r>
          <a:endParaRPr lang="es-ES" sz="1400" b="1" i="1" kern="1200" dirty="0">
            <a:latin typeface="Century Gothic" pitchFamily="34" charset="0"/>
          </a:endParaRPr>
        </a:p>
      </dsp:txBody>
      <dsp:txXfrm>
        <a:off x="5002805" y="833345"/>
        <a:ext cx="1367982" cy="941373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E559A9-208E-445D-BDEC-5D3933EF29D4}">
      <dsp:nvSpPr>
        <dsp:cNvPr id="0" name=""/>
        <dsp:cNvSpPr/>
      </dsp:nvSpPr>
      <dsp:spPr>
        <a:xfrm>
          <a:off x="322" y="278434"/>
          <a:ext cx="1496314" cy="523251"/>
        </a:xfrm>
        <a:prstGeom prst="chevron">
          <a:avLst/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kern="1200" dirty="0" smtClean="0">
              <a:solidFill>
                <a:schemeClr val="tx1"/>
              </a:solidFill>
            </a:rPr>
            <a:t>Calentamiento</a:t>
          </a:r>
          <a:endParaRPr lang="es-ES" sz="1000" kern="1200" dirty="0">
            <a:solidFill>
              <a:schemeClr val="tx1"/>
            </a:solidFill>
          </a:endParaRPr>
        </a:p>
      </dsp:txBody>
      <dsp:txXfrm>
        <a:off x="261948" y="278434"/>
        <a:ext cx="973063" cy="523251"/>
      </dsp:txXfrm>
    </dsp:sp>
    <dsp:sp modelId="{91EE72AB-1567-4B07-8661-C631B8BAFC3B}">
      <dsp:nvSpPr>
        <dsp:cNvPr id="0" name=""/>
        <dsp:cNvSpPr/>
      </dsp:nvSpPr>
      <dsp:spPr>
        <a:xfrm>
          <a:off x="1379691" y="214264"/>
          <a:ext cx="2607337" cy="651591"/>
        </a:xfrm>
        <a:prstGeom prst="chevron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Ejercicio controlado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(</a:t>
          </a:r>
          <a:r>
            <a:rPr lang="es-ES" sz="1100" kern="1200" dirty="0" smtClean="0"/>
            <a:t>Bicicleta, cinta o caminar) </a:t>
          </a:r>
          <a:endParaRPr lang="es-ES" sz="1100" kern="1200" dirty="0"/>
        </a:p>
      </dsp:txBody>
      <dsp:txXfrm>
        <a:off x="1705487" y="214264"/>
        <a:ext cx="1955746" cy="651591"/>
      </dsp:txXfrm>
    </dsp:sp>
    <dsp:sp modelId="{A42C499E-EB4D-4D31-B2C6-A01930082070}">
      <dsp:nvSpPr>
        <dsp:cNvPr id="0" name=""/>
        <dsp:cNvSpPr/>
      </dsp:nvSpPr>
      <dsp:spPr>
        <a:xfrm>
          <a:off x="3868068" y="278434"/>
          <a:ext cx="1234659" cy="523251"/>
        </a:xfrm>
        <a:prstGeom prst="chevron">
          <a:avLst/>
        </a:prstGeom>
        <a:solidFill>
          <a:srgbClr val="FF66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05" tIns="12002" rIns="12002" bIns="12002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900" kern="1200" dirty="0" smtClean="0"/>
            <a:t>Estiramiento</a:t>
          </a:r>
          <a:endParaRPr lang="es-ES" sz="600" kern="1200" dirty="0"/>
        </a:p>
      </dsp:txBody>
      <dsp:txXfrm>
        <a:off x="4129694" y="278434"/>
        <a:ext cx="711408" cy="523251"/>
      </dsp:txXfrm>
    </dsp:sp>
    <dsp:sp modelId="{4AD1312E-666E-414D-8263-132521FBAE91}">
      <dsp:nvSpPr>
        <dsp:cNvPr id="0" name=""/>
        <dsp:cNvSpPr/>
      </dsp:nvSpPr>
      <dsp:spPr>
        <a:xfrm>
          <a:off x="4983767" y="278434"/>
          <a:ext cx="1189609" cy="523251"/>
        </a:xfrm>
        <a:prstGeom prst="chevron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05" tIns="12002" rIns="12002" bIns="12002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900" kern="1200" dirty="0" smtClean="0"/>
            <a:t>Relajación </a:t>
          </a:r>
          <a:endParaRPr lang="es-ES" sz="900" kern="1200" dirty="0"/>
        </a:p>
      </dsp:txBody>
      <dsp:txXfrm>
        <a:off x="5245393" y="278434"/>
        <a:ext cx="666358" cy="523251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34EFAB-4694-4561-9164-A39C3E94CC0A}">
      <dsp:nvSpPr>
        <dsp:cNvPr id="0" name=""/>
        <dsp:cNvSpPr/>
      </dsp:nvSpPr>
      <dsp:spPr>
        <a:xfrm rot="16200000">
          <a:off x="234727" y="-234727"/>
          <a:ext cx="1006708" cy="1476164"/>
        </a:xfrm>
        <a:prstGeom prst="round1Rect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 dirty="0" smtClean="0">
            <a:latin typeface="Century Gothic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1" kern="1200" dirty="0" smtClean="0">
              <a:solidFill>
                <a:schemeClr val="tx1"/>
              </a:solidFill>
              <a:latin typeface="Century Gothic" pitchFamily="34" charset="0"/>
            </a:rPr>
            <a:t>Atención Primaria </a:t>
          </a:r>
          <a:endParaRPr lang="es-ES" sz="1200" b="1" kern="1200" dirty="0">
            <a:solidFill>
              <a:schemeClr val="tx1"/>
            </a:solidFill>
            <a:latin typeface="Century Gothic" pitchFamily="34" charset="0"/>
          </a:endParaRPr>
        </a:p>
      </dsp:txBody>
      <dsp:txXfrm rot="5400000">
        <a:off x="0" y="0"/>
        <a:ext cx="1476164" cy="755031"/>
      </dsp:txXfrm>
    </dsp:sp>
    <dsp:sp modelId="{84B2F320-FFCD-4F07-8C90-F462A6E4CE41}">
      <dsp:nvSpPr>
        <dsp:cNvPr id="0" name=""/>
        <dsp:cNvSpPr/>
      </dsp:nvSpPr>
      <dsp:spPr>
        <a:xfrm>
          <a:off x="1476164" y="0"/>
          <a:ext cx="1476164" cy="1006708"/>
        </a:xfrm>
        <a:prstGeom prst="round1Rect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 dirty="0" smtClean="0">
            <a:latin typeface="Century Gothic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latin typeface="Century Gothic" pitchFamily="34" charset="0"/>
            </a:rPr>
            <a:t>Atención Hospitalaria</a:t>
          </a:r>
          <a:endParaRPr lang="es-ES" sz="1200" kern="1200" dirty="0">
            <a:latin typeface="Century Gothic" pitchFamily="34" charset="0"/>
          </a:endParaRPr>
        </a:p>
      </dsp:txBody>
      <dsp:txXfrm>
        <a:off x="1476164" y="0"/>
        <a:ext cx="1476164" cy="755031"/>
      </dsp:txXfrm>
    </dsp:sp>
    <dsp:sp modelId="{BEFF1076-CC5B-4249-9E8D-1558133CD93E}">
      <dsp:nvSpPr>
        <dsp:cNvPr id="0" name=""/>
        <dsp:cNvSpPr/>
      </dsp:nvSpPr>
      <dsp:spPr>
        <a:xfrm rot="10800000">
          <a:off x="0" y="1006708"/>
          <a:ext cx="1476164" cy="1006708"/>
        </a:xfrm>
        <a:prstGeom prst="round1Rect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1" kern="1200" dirty="0" smtClean="0">
              <a:latin typeface="Century Gothic" pitchFamily="34" charset="0"/>
            </a:rPr>
            <a:t>Asociaciones de pacientes </a:t>
          </a:r>
          <a:endParaRPr lang="es-ES" sz="1200" b="1" kern="1200" dirty="0">
            <a:latin typeface="Century Gothic" pitchFamily="34" charset="0"/>
          </a:endParaRPr>
        </a:p>
      </dsp:txBody>
      <dsp:txXfrm rot="10800000">
        <a:off x="0" y="1258384"/>
        <a:ext cx="1476164" cy="755031"/>
      </dsp:txXfrm>
    </dsp:sp>
    <dsp:sp modelId="{71747173-0264-41AD-951F-DD692B231DB0}">
      <dsp:nvSpPr>
        <dsp:cNvPr id="0" name=""/>
        <dsp:cNvSpPr/>
      </dsp:nvSpPr>
      <dsp:spPr>
        <a:xfrm rot="5400000">
          <a:off x="1710892" y="771980"/>
          <a:ext cx="1006708" cy="1476164"/>
        </a:xfrm>
        <a:prstGeom prst="round1Rect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latin typeface="Century Gothic" pitchFamily="34" charset="0"/>
            </a:rPr>
            <a:t>Instituciones públicas </a:t>
          </a:r>
          <a:endParaRPr lang="es-ES" sz="1200" kern="1200" dirty="0">
            <a:latin typeface="Century Gothic" pitchFamily="34" charset="0"/>
          </a:endParaRPr>
        </a:p>
      </dsp:txBody>
      <dsp:txXfrm rot="-5400000">
        <a:off x="1476164" y="1258384"/>
        <a:ext cx="1476164" cy="755031"/>
      </dsp:txXfrm>
    </dsp:sp>
    <dsp:sp modelId="{D53C0F8A-DDC7-49B2-84AB-04B7CC8F760C}">
      <dsp:nvSpPr>
        <dsp:cNvPr id="0" name=""/>
        <dsp:cNvSpPr/>
      </dsp:nvSpPr>
      <dsp:spPr>
        <a:xfrm>
          <a:off x="1033314" y="755031"/>
          <a:ext cx="885698" cy="503354"/>
        </a:xfrm>
        <a:prstGeom prst="roundRect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1" kern="1200" dirty="0" smtClean="0">
              <a:latin typeface="Century Gothic" pitchFamily="34" charset="0"/>
            </a:rPr>
            <a:t>FASE III</a:t>
          </a:r>
          <a:endParaRPr lang="es-ES" sz="1200" b="1" kern="1200" dirty="0">
            <a:latin typeface="Century Gothic" pitchFamily="34" charset="0"/>
          </a:endParaRPr>
        </a:p>
      </dsp:txBody>
      <dsp:txXfrm>
        <a:off x="1057886" y="779603"/>
        <a:ext cx="836554" cy="45421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BB8475-DEA9-4740-A62C-82341E314B1D}">
      <dsp:nvSpPr>
        <dsp:cNvPr id="0" name=""/>
        <dsp:cNvSpPr/>
      </dsp:nvSpPr>
      <dsp:spPr>
        <a:xfrm>
          <a:off x="-1983529" y="-331850"/>
          <a:ext cx="2371366" cy="2371366"/>
        </a:xfrm>
        <a:prstGeom prst="blockArc">
          <a:avLst>
            <a:gd name="adj1" fmla="val 18900000"/>
            <a:gd name="adj2" fmla="val 2700000"/>
            <a:gd name="adj3" fmla="val 911"/>
          </a:avLst>
        </a:pr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9DCF21-79CA-4398-9076-62509EFFFC81}">
      <dsp:nvSpPr>
        <dsp:cNvPr id="0" name=""/>
        <dsp:cNvSpPr/>
      </dsp:nvSpPr>
      <dsp:spPr>
        <a:xfrm>
          <a:off x="288035" y="175637"/>
          <a:ext cx="4234004" cy="351274"/>
        </a:xfrm>
        <a:prstGeom prst="rect">
          <a:avLst/>
        </a:prstGeom>
        <a:solidFill>
          <a:srgbClr val="99FF9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824" tIns="30480" rIns="30480" bIns="3048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Valoración continua del riesgo y su evolución</a:t>
          </a:r>
          <a:endParaRPr lang="es-ES" sz="1200" kern="1200" dirty="0">
            <a:solidFill>
              <a:schemeClr val="tx1"/>
            </a:solidFill>
            <a:latin typeface="+mn-lt"/>
          </a:endParaRPr>
        </a:p>
      </dsp:txBody>
      <dsp:txXfrm>
        <a:off x="288035" y="175637"/>
        <a:ext cx="4234004" cy="351274"/>
      </dsp:txXfrm>
    </dsp:sp>
    <dsp:sp modelId="{79CE638F-DF03-40CF-89DB-B7BD9AD55487}">
      <dsp:nvSpPr>
        <dsp:cNvPr id="0" name=""/>
        <dsp:cNvSpPr/>
      </dsp:nvSpPr>
      <dsp:spPr>
        <a:xfrm>
          <a:off x="29735" y="131728"/>
          <a:ext cx="439093" cy="43909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2320C4D-685D-49EB-82A2-2238076E0DCC}">
      <dsp:nvSpPr>
        <dsp:cNvPr id="0" name=""/>
        <dsp:cNvSpPr/>
      </dsp:nvSpPr>
      <dsp:spPr>
        <a:xfrm>
          <a:off x="385238" y="720081"/>
          <a:ext cx="4644848" cy="351274"/>
        </a:xfrm>
        <a:prstGeom prst="rect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824" tIns="30480" rIns="30480" bIns="3048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Puesta en marcha de programas específicos de AP </a:t>
          </a:r>
          <a:endParaRPr lang="es-ES" sz="1200" kern="1200" dirty="0">
            <a:solidFill>
              <a:schemeClr val="tx1"/>
            </a:solidFill>
            <a:latin typeface="+mn-lt"/>
          </a:endParaRPr>
        </a:p>
      </dsp:txBody>
      <dsp:txXfrm>
        <a:off x="385238" y="720081"/>
        <a:ext cx="4644848" cy="351274"/>
      </dsp:txXfrm>
    </dsp:sp>
    <dsp:sp modelId="{16FFEA67-78E2-47BD-8450-0D863C3F7E9E}">
      <dsp:nvSpPr>
        <dsp:cNvPr id="0" name=""/>
        <dsp:cNvSpPr/>
      </dsp:nvSpPr>
      <dsp:spPr>
        <a:xfrm>
          <a:off x="157424" y="658640"/>
          <a:ext cx="439093" cy="43909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7C2D6B6-DDD8-4B18-945D-9E16B49D2417}">
      <dsp:nvSpPr>
        <dsp:cNvPr id="0" name=""/>
        <dsp:cNvSpPr/>
      </dsp:nvSpPr>
      <dsp:spPr>
        <a:xfrm>
          <a:off x="249282" y="1229461"/>
          <a:ext cx="4772537" cy="351274"/>
        </a:xfrm>
        <a:prstGeom prst="rect">
          <a:avLst/>
        </a:prstGeom>
        <a:solidFill>
          <a:srgbClr val="FF993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824" tIns="30480" rIns="30480" bIns="3048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Colaborar y participar en colectivos ciudadanos y otras entidades </a:t>
          </a:r>
          <a:endParaRPr lang="es-ES" sz="1200" kern="1200" dirty="0">
            <a:solidFill>
              <a:schemeClr val="tx1"/>
            </a:solidFill>
            <a:latin typeface="+mn-lt"/>
          </a:endParaRPr>
        </a:p>
      </dsp:txBody>
      <dsp:txXfrm>
        <a:off x="249282" y="1229461"/>
        <a:ext cx="4772537" cy="351274"/>
      </dsp:txXfrm>
    </dsp:sp>
    <dsp:sp modelId="{36CB4C3F-83E5-4390-8556-B3E0668EE8A6}">
      <dsp:nvSpPr>
        <dsp:cNvPr id="0" name=""/>
        <dsp:cNvSpPr/>
      </dsp:nvSpPr>
      <dsp:spPr>
        <a:xfrm>
          <a:off x="29735" y="1185552"/>
          <a:ext cx="439093" cy="43909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1/layout/RadialPictureList">
  <dgm:title val="Lista de imágenes radial"/>
  <dgm:desc val="Se usa para mostrar relaciones con una idea central. La forma de Nivel 1 contiene texto y todas las formas de Nivel 2 contienen una imagen con su texto correspondiente. Limitado a cuatro imágenes de Nivel 2.  Las imágenes no usadas no aparecen, pero siguen disponibles si se cambia de diseño. Funciona mejor con una cantidad pequeña de texto de Nivel 2."/>
  <dgm:catLst>
    <dgm:cat type="picture" pri="2500"/>
    <dgm:cat type="officeonline" pri="2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10" destId="14" srcOrd="3" destOrd="0"/>
      </dgm:cxnLst>
      <dgm:bg/>
      <dgm:whole/>
    </dgm:dataModel>
  </dgm:clrData>
  <dgm:layoutNode name="Name0">
    <dgm:varLst>
      <dgm:chMax val="1"/>
      <dgm:chPref val="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equ" val="1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l" for="ch" forName="Accent" refType="w" fact="0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l" for="ch" forName="Child1" refType="w" fact="0.76"/>
              <dgm:constr type="t" for="ch" forName="Child1" refType="h" fact="0.3739"/>
              <dgm:constr type="w" for="ch" forName="Child1" refType="w" fact="0.24"/>
              <dgm:constr type="h" for="ch" forName="Child1" refType="h" fact="0.255"/>
              <dgm:constr type="l" for="ch" forName="Parent" refType="w" fact="0.1726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l" for="ch" forName="Image1" refType="w" fact="0.5661"/>
              <dgm:constr type="t" for="ch" forName="Image1" refType="h" fact="0.3744"/>
              <dgm:constr type="w" for="ch" forName="Image1" refType="w" fact="0.1793"/>
              <dgm:constr type="h" for="ch" forName="Image1" refType="h" fact="0.255"/>
            </dgm:constrLst>
          </dgm:if>
          <dgm:if name="Name6" axis="ch ch" ptType="node node" st="1 1" cnt="1 0" func="cnt" op="equ" val="2">
            <dgm:alg type="composite">
              <dgm:param type="ar" val="1.381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" refType="w" fact="0"/>
              <dgm:constr type="t" for="ch" forName="Accent" refType="h" fact="0"/>
              <dgm:constr type="w" for="ch" forName="Accent" refType="w" fact="0.6946"/>
              <dgm:constr type="h" for="ch" forName="Accent" refType="h"/>
              <dgm:constr type="l" for="ch" forName="Parent" refType="w" fact="0.1777"/>
              <dgm:constr type="t" for="ch" forName="Parent" refType="h" fact="0.2646"/>
              <dgm:constr type="w" for="ch" forName="Parent" refType="w" fact="0.3446"/>
              <dgm:constr type="h" for="ch" forName="Parent" refType="h" fact="0.4759"/>
              <dgm:constr type="l" for="ch" forName="Image1" refType="w" fact="0.5531"/>
              <dgm:constr type="t" for="ch" forName="Image1" refType="h" fact="0.1585"/>
              <dgm:constr type="w" for="ch" forName="Image1" refType="w" fact="0.1846"/>
              <dgm:constr type="h" for="ch" forName="Image1" refType="h" fact="0.255"/>
              <dgm:constr type="l" for="ch" forName="Image2" refType="w" fact="0.5531"/>
              <dgm:constr type="t" for="ch" forName="Image2" refType="h" fact="0.5624"/>
              <dgm:constr type="w" for="ch" forName="Image2" refType="w" fact="0.1846"/>
              <dgm:constr type="h" for="ch" forName="Image2" refType="h" fact="0.255"/>
              <dgm:constr type="l" for="ch" forName="Child1" refType="w" fact="0.7529"/>
              <dgm:constr type="t" for="ch" forName="Child1" refType="h" fact="0.1618"/>
              <dgm:constr type="w" for="ch" forName="Child1" refType="w" fact="0.2471"/>
              <dgm:constr type="h" for="ch" forName="Child1" refType="h" fact="0.2468"/>
              <dgm:constr type="l" for="ch" forName="Child2" refType="w" fact="0.7529"/>
              <dgm:constr type="t" for="ch" forName="Child2" refType="h" fact="0.5657"/>
              <dgm:constr type="w" for="ch" forName="Child2" refType="w" fact="0.2471"/>
              <dgm:constr type="h" for="ch" forName="Child2" refType="h" fact="0.2468"/>
            </dgm:constrLst>
          </dgm:if>
          <dgm:if name="Name7" axis="ch ch" ptType="node node" st="1 1" cnt="1 0" func="cnt" op="equ" val="3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" refType="w" fact="0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l" for="ch" forName="Parent" refType="w" fact="0.1726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l" for="ch" forName="Image1" refType="w" fact="0.4968"/>
              <dgm:constr type="t" for="ch" forName="Image1" refType="h" fact="0.0843"/>
              <dgm:constr type="w" for="ch" forName="Image1" refType="w" fact="0.1793"/>
              <dgm:constr type="h" for="ch" forName="Image1" refType="h" fact="0.255"/>
              <dgm:constr type="l" for="ch" forName="Image2" refType="w" fact="0.5661"/>
              <dgm:constr type="t" for="ch" forName="Image2" refType="h" fact="0.3744"/>
              <dgm:constr type="w" for="ch" forName="Image2" refType="w" fact="0.1793"/>
              <dgm:constr type="h" for="ch" forName="Image2" refType="h" fact="0.255"/>
              <dgm:constr type="l" for="ch" forName="Image3" refType="w" fact="0.4968"/>
              <dgm:constr type="t" for="ch" forName="Image3" refType="h" fact="0.6686"/>
              <dgm:constr type="w" for="ch" forName="Image3" refType="w" fact="0.1793"/>
              <dgm:constr type="h" for="ch" forName="Image3" refType="h" fact="0.255"/>
              <dgm:constr type="l" for="ch" forName="Child1" refType="w" fact="0.6897"/>
              <dgm:constr type="t" for="ch" forName="Child1" refType="h" fact="0.0884"/>
              <dgm:constr type="w" for="ch" forName="Child1" refType="w" fact="0.24"/>
              <dgm:constr type="h" for="ch" forName="Child1" refType="h" fact="0.2468"/>
              <dgm:constr type="l" for="ch" forName="Child2" refType="w" fact="0.76"/>
              <dgm:constr type="t" for="ch" forName="Child2" refType="h" fact="0.378"/>
              <dgm:constr type="w" for="ch" forName="Child2" refType="w" fact="0.24"/>
              <dgm:constr type="h" for="ch" forName="Child2" refType="h" fact="0.2468"/>
              <dgm:constr type="l" for="ch" forName="Child3" refType="w" fact="0.6897"/>
              <dgm:constr type="t" for="ch" forName="Child3" refType="h" fact="0.6738"/>
              <dgm:constr type="w" for="ch" forName="Child3" refType="w" fact="0.24"/>
              <dgm:constr type="h" for="ch" forName="Child3" refType="h" fact="0.2468"/>
            </dgm:constrLst>
          </dgm:if>
          <dgm:else name="Name8">
            <dgm:alg type="composite">
              <dgm:param type="ar" val="1.2852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" refType="w" fact="0"/>
              <dgm:constr type="t" for="ch" forName="Accent" refType="h" fact="0.0361"/>
              <dgm:constr type="w" for="ch" forName="Accent" refType="w" fact="0.6865"/>
              <dgm:constr type="h" for="ch" forName="Accent" refType="h" fact="0.9197"/>
              <dgm:constr type="l" for="ch" forName="Parent" refType="w" fact="0.1756"/>
              <dgm:constr type="t" for="ch" forName="Parent" refType="h" fact="0.2795"/>
              <dgm:constr type="w" for="ch" forName="Parent" refType="w" fact="0.3406"/>
              <dgm:constr type="h" for="ch" forName="Parent" refType="h" fact="0.4377"/>
              <dgm:constr type="l" for="ch" forName="Image1" refType="w" fact="0.425"/>
              <dgm:constr type="t" for="ch" forName="Image1" refType="h" fact="0"/>
              <dgm:constr type="w" for="ch" forName="Image1" refType="w" fact="0.1825"/>
              <dgm:constr type="h" for="ch" forName="Image1" refType="h" fact="0.2345"/>
              <dgm:constr type="l" for="ch" forName="Image2" refType="w" fact="0.5598"/>
              <dgm:constr type="t" for="ch" forName="Image2" refType="h" fact="0.2184"/>
              <dgm:constr type="w" for="ch" forName="Image2" refType="w" fact="0.1825"/>
              <dgm:constr type="h" for="ch" forName="Image2" refType="h" fact="0.2345"/>
              <dgm:constr type="l" for="ch" forName="Image3" refType="w" fact="0.5591"/>
              <dgm:constr type="t" for="ch" forName="Image3" refType="h" fact="0.5395"/>
              <dgm:constr type="w" for="ch" forName="Image3" refType="w" fact="0.1825"/>
              <dgm:constr type="h" for="ch" forName="Image3" refType="h" fact="0.2345"/>
              <dgm:constr type="l" for="ch" forName="Image4" refType="w" fact="0.425"/>
              <dgm:constr type="t" for="ch" forName="Image4" refType="h" fact="0.7655"/>
              <dgm:constr type="w" for="ch" forName="Image4" refType="w" fact="0.1825"/>
              <dgm:constr type="h" for="ch" forName="Image4" refType="h" fact="0.2345"/>
              <dgm:constr type="l" for="ch" forName="Child1" refType="w" fact="0.6214"/>
              <dgm:constr type="t" for="ch" forName="Child1" refType="h" fact="0.003"/>
              <dgm:constr type="w" for="ch" forName="Child1" refType="w" fact="0.2443"/>
              <dgm:constr type="h" for="ch" forName="Child1" refType="h" fact="0.227"/>
              <dgm:constr type="l" for="ch" forName="Child2" refType="w" fact="0.7557"/>
              <dgm:constr type="t" for="ch" forName="Child2" refType="h" fact="0.2225"/>
              <dgm:constr type="w" for="ch" forName="Child2" refType="w" fact="0.2443"/>
              <dgm:constr type="h" for="ch" forName="Child2" refType="h" fact="0.227"/>
              <dgm:constr type="l" for="ch" forName="Child3" refType="w" fact="0.7557"/>
              <dgm:constr type="t" for="ch" forName="Child3" refType="h" fact="0.5433"/>
              <dgm:constr type="w" for="ch" forName="Child3" refType="w" fact="0.2443"/>
              <dgm:constr type="h" for="ch" forName="Child3" refType="h" fact="0.227"/>
              <dgm:constr type="l" for="ch" forName="Child4" refType="w" fact="0.6214"/>
              <dgm:constr type="t" for="ch" forName="Child4" refType="h" fact="0.7703"/>
              <dgm:constr type="w" for="ch" forName="Child4" refType="w" fact="0.2443"/>
              <dgm:constr type="h" for="ch" forName="Child4" refType="h" fact="0.227"/>
            </dgm:constrLst>
          </dgm:else>
        </dgm:choose>
      </dgm:if>
      <dgm:else name="Name9">
        <dgm:choose name="Name10">
          <dgm:if name="Name11" axis="ch ch" ptType="node node" st="1 1" cnt="1 0" func="cnt" op="equ" val="0">
            <dgm:alg type="composite">
              <dgm:param type="ar" val="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2" axis="ch ch" ptType="node node" st="1 1" cnt="1 0" func="cnt" op="equ" val="1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r" for="ch" forName="Accent" refType="w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r" for="ch" forName="Child1" refType="w" fact="0.24"/>
              <dgm:constr type="t" for="ch" forName="Child1" refType="h" fact="0.3739"/>
              <dgm:constr type="w" for="ch" forName="Child1" refType="w" fact="0.24"/>
              <dgm:constr type="h" for="ch" forName="Child1" refType="h" fact="0.255"/>
              <dgm:constr type="r" for="ch" forName="Parent" refType="w" fact="0.8274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r" for="ch" forName="Image1" refType="w" fact="0.4339"/>
              <dgm:constr type="t" for="ch" forName="Image1" refType="h" fact="0.3744"/>
              <dgm:constr type="w" for="ch" forName="Image1" refType="w" fact="0.1793"/>
              <dgm:constr type="h" for="ch" forName="Image1" refType="h" fact="0.255"/>
            </dgm:constrLst>
          </dgm:if>
          <dgm:if name="Name13" axis="ch ch" ptType="node node" st="1 1" cnt="1 0" func="cnt" op="equ" val="2">
            <dgm:alg type="composite">
              <dgm:param type="ar" val="1.381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" refType="w"/>
              <dgm:constr type="t" for="ch" forName="Accent" refType="h" fact="0"/>
              <dgm:constr type="w" for="ch" forName="Accent" refType="w" fact="0.6946"/>
              <dgm:constr type="h" for="ch" forName="Accent" refType="h"/>
              <dgm:constr type="r" for="ch" forName="Parent" refType="w" fact="0.8223"/>
              <dgm:constr type="t" for="ch" forName="Parent" refType="h" fact="0.2646"/>
              <dgm:constr type="w" for="ch" forName="Parent" refType="w" fact="0.3446"/>
              <dgm:constr type="h" for="ch" forName="Parent" refType="h" fact="0.4759"/>
              <dgm:constr type="r" for="ch" forName="Image1" refType="w" fact="0.4469"/>
              <dgm:constr type="t" for="ch" forName="Image1" refType="h" fact="0.1585"/>
              <dgm:constr type="w" for="ch" forName="Image1" refType="w" fact="0.1846"/>
              <dgm:constr type="h" for="ch" forName="Image1" refType="h" fact="0.255"/>
              <dgm:constr type="r" for="ch" forName="Image2" refType="w" fact="0.4469"/>
              <dgm:constr type="t" for="ch" forName="Image2" refType="h" fact="0.5624"/>
              <dgm:constr type="w" for="ch" forName="Image2" refType="w" fact="0.1846"/>
              <dgm:constr type="h" for="ch" forName="Image2" refType="h" fact="0.255"/>
              <dgm:constr type="r" for="ch" forName="Child1" refType="w" fact="0.2471"/>
              <dgm:constr type="t" for="ch" forName="Child1" refType="h" fact="0.1618"/>
              <dgm:constr type="w" for="ch" forName="Child1" refType="w" fact="0.2471"/>
              <dgm:constr type="h" for="ch" forName="Child1" refType="h" fact="0.2468"/>
              <dgm:constr type="r" for="ch" forName="Child2" refType="w" fact="0.2471"/>
              <dgm:constr type="t" for="ch" forName="Child2" refType="h" fact="0.5657"/>
              <dgm:constr type="w" for="ch" forName="Child2" refType="w" fact="0.2471"/>
              <dgm:constr type="h" for="ch" forName="Child2" refType="h" fact="0.2468"/>
            </dgm:constrLst>
          </dgm:if>
          <dgm:if name="Name14" axis="ch ch" ptType="node node" st="1 1" cnt="1 0" func="cnt" op="equ" val="3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" refType="w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r" for="ch" forName="Parent" refType="w" fact="0.8274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r" for="ch" forName="Image1" refType="w" fact="0.5032"/>
              <dgm:constr type="t" for="ch" forName="Image1" refType="h" fact="0.0843"/>
              <dgm:constr type="w" for="ch" forName="Image1" refType="w" fact="0.1793"/>
              <dgm:constr type="h" for="ch" forName="Image1" refType="h" fact="0.255"/>
              <dgm:constr type="r" for="ch" forName="Image2" refType="w" fact="0.4339"/>
              <dgm:constr type="t" for="ch" forName="Image2" refType="h" fact="0.3744"/>
              <dgm:constr type="w" for="ch" forName="Image2" refType="w" fact="0.1793"/>
              <dgm:constr type="h" for="ch" forName="Image2" refType="h" fact="0.255"/>
              <dgm:constr type="r" for="ch" forName="Image3" refType="w" fact="0.5032"/>
              <dgm:constr type="t" for="ch" forName="Image3" refType="h" fact="0.6686"/>
              <dgm:constr type="w" for="ch" forName="Image3" refType="w" fact="0.1793"/>
              <dgm:constr type="h" for="ch" forName="Image3" refType="h" fact="0.255"/>
              <dgm:constr type="r" for="ch" forName="Child1" refType="w" fact="0.3103"/>
              <dgm:constr type="t" for="ch" forName="Child1" refType="h" fact="0.0884"/>
              <dgm:constr type="w" for="ch" forName="Child1" refType="w" fact="0.24"/>
              <dgm:constr type="h" for="ch" forName="Child1" refType="h" fact="0.2468"/>
              <dgm:constr type="r" for="ch" forName="Child2" refType="w" fact="0.24"/>
              <dgm:constr type="t" for="ch" forName="Child2" refType="h" fact="0.378"/>
              <dgm:constr type="w" for="ch" forName="Child2" refType="w" fact="0.24"/>
              <dgm:constr type="h" for="ch" forName="Child2" refType="h" fact="0.2468"/>
              <dgm:constr type="r" for="ch" forName="Child3" refType="w" fact="0.3103"/>
              <dgm:constr type="t" for="ch" forName="Child3" refType="h" fact="0.6738"/>
              <dgm:constr type="w" for="ch" forName="Child3" refType="w" fact="0.24"/>
              <dgm:constr type="h" for="ch" forName="Child3" refType="h" fact="0.2468"/>
            </dgm:constrLst>
          </dgm:if>
          <dgm:else name="Name15">
            <dgm:alg type="composite">
              <dgm:param type="ar" val="1.2852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" refType="w"/>
              <dgm:constr type="t" for="ch" forName="Accent" refType="h" fact="0.0361"/>
              <dgm:constr type="w" for="ch" forName="Accent" refType="w" fact="0.6865"/>
              <dgm:constr type="h" for="ch" forName="Accent" refType="h" fact="0.9197"/>
              <dgm:constr type="r" for="ch" forName="Parent" refType="w" fact="0.8244"/>
              <dgm:constr type="t" for="ch" forName="Parent" refType="h" fact="0.2795"/>
              <dgm:constr type="w" for="ch" forName="Parent" refType="w" fact="0.3406"/>
              <dgm:constr type="h" for="ch" forName="Parent" refType="h" fact="0.4377"/>
              <dgm:constr type="r" for="ch" forName="Image1" refType="w" fact="0.575"/>
              <dgm:constr type="t" for="ch" forName="Image1" refType="h" fact="0"/>
              <dgm:constr type="w" for="ch" forName="Image1" refType="w" fact="0.1825"/>
              <dgm:constr type="h" for="ch" forName="Image1" refType="h" fact="0.2345"/>
              <dgm:constr type="r" for="ch" forName="Image2" refType="w" fact="0.4402"/>
              <dgm:constr type="t" for="ch" forName="Image2" refType="h" fact="0.2184"/>
              <dgm:constr type="w" for="ch" forName="Image2" refType="w" fact="0.1825"/>
              <dgm:constr type="h" for="ch" forName="Image2" refType="h" fact="0.2345"/>
              <dgm:constr type="r" for="ch" forName="Image3" refType="w" fact="0.4409"/>
              <dgm:constr type="t" for="ch" forName="Image3" refType="h" fact="0.5395"/>
              <dgm:constr type="w" for="ch" forName="Image3" refType="w" fact="0.1825"/>
              <dgm:constr type="h" for="ch" forName="Image3" refType="h" fact="0.2345"/>
              <dgm:constr type="r" for="ch" forName="Image4" refType="w" fact="0.575"/>
              <dgm:constr type="t" for="ch" forName="Image4" refType="h" fact="0.7655"/>
              <dgm:constr type="w" for="ch" forName="Image4" refType="w" fact="0.1825"/>
              <dgm:constr type="h" for="ch" forName="Image4" refType="h" fact="0.2345"/>
              <dgm:constr type="r" for="ch" forName="Child1" refType="w" fact="0.3786"/>
              <dgm:constr type="t" for="ch" forName="Child1" refType="h" fact="0.003"/>
              <dgm:constr type="w" for="ch" forName="Child1" refType="w" fact="0.2443"/>
              <dgm:constr type="h" for="ch" forName="Child1" refType="h" fact="0.227"/>
              <dgm:constr type="r" for="ch" forName="Child2" refType="w" fact="0.2443"/>
              <dgm:constr type="t" for="ch" forName="Child2" refType="h" fact="0.2225"/>
              <dgm:constr type="w" for="ch" forName="Child2" refType="w" fact="0.2443"/>
              <dgm:constr type="h" for="ch" forName="Child2" refType="h" fact="0.227"/>
              <dgm:constr type="r" for="ch" forName="Child3" refType="w" fact="0.2443"/>
              <dgm:constr type="t" for="ch" forName="Child3" refType="h" fact="0.5433"/>
              <dgm:constr type="w" for="ch" forName="Child3" refType="w" fact="0.2443"/>
              <dgm:constr type="h" for="ch" forName="Child3" refType="h" fact="0.227"/>
              <dgm:constr type="r" for="ch" forName="Child4" refType="w" fact="0.3786"/>
              <dgm:constr type="t" for="ch" forName="Child4" refType="h" fact="0.7703"/>
              <dgm:constr type="w" for="ch" forName="Child4" refType="w" fact="0.2443"/>
              <dgm:constr type="h" for="ch" forName="Child4" refType="h" fact="0.227"/>
            </dgm:constrLst>
          </dgm:else>
        </dgm:choose>
      </dgm:else>
    </dgm:choose>
    <dgm:forEach name="wrapper" axis="self" ptType="parTrans">
      <dgm:forEach name="ImageRepeat" axis="self">
        <dgm:layoutNode name="Image" styleLbl="fgImgPlace1">
          <dgm:alg type="sp"/>
          <dgm:shape xmlns:r="http://schemas.openxmlformats.org/officeDocument/2006/relationships" type="ellipse" r:blip="" blipPhldr="1">
            <dgm:adjLst/>
          </dgm:shape>
          <dgm:presOf/>
        </dgm:layoutNode>
      </dgm:forEach>
    </dgm:forEach>
    <dgm:forEach name="Name16" axis="ch" ptType="node" cnt="1">
      <dgm:layoutNode name="Parent" styleLbl="node1">
        <dgm:varLst>
          <dgm:chMax val="4"/>
          <dgm:chPref val="3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7" axis="ch ch" ptType="node node" st="1 1" cnt="1 1">
      <dgm:layoutNode name="Accent" styleLbl="node1">
        <dgm:alg type="sp"/>
        <dgm:choose name="Name18">
          <dgm:if name="Name19" func="var" arg="dir" op="equ" val="norm">
            <dgm:choose name="Name20">
              <dgm:if name="Name21" axis="followSib" ptType="node" func="cnt" op="equ" val="0">
                <dgm:shape xmlns:r="http://schemas.openxmlformats.org/officeDocument/2006/relationships" type="blockArc" r:blip="">
                  <dgm:adjLst>
                    <dgm:adj idx="1" val="-49.0368"/>
                    <dgm:adj idx="2" val="49.4265"/>
                    <dgm:adj idx="3" val="0.0564"/>
                  </dgm:adjLst>
                </dgm:shape>
              </dgm:if>
              <dgm:if name="Name22" axis="followSib" ptType="node" func="cnt" op="equ" val="1">
                <dgm:shape xmlns:r="http://schemas.openxmlformats.org/officeDocument/2006/relationships" type="blockArc" r:blip="">
                  <dgm:adjLst>
                    <dgm:adj idx="1" val="-64.2028"/>
                    <dgm:adj idx="2" val="64.5456"/>
                    <dgm:adj idx="3" val="0.0558"/>
                  </dgm:adjLst>
                </dgm:shape>
              </dgm:if>
              <dgm:if name="Name23" axis="followSib" ptType="node" func="cnt" op="equ" val="2">
                <dgm:shape xmlns:r="http://schemas.openxmlformats.org/officeDocument/2006/relationships" type="blockArc" r:blip="">
                  <dgm:adjLst>
                    <dgm:adj idx="1" val="-67.8702"/>
                    <dgm:adj idx="2" val="68.6519"/>
                    <dgm:adj idx="3" val="0.0575"/>
                  </dgm:adjLst>
                </dgm:shape>
              </dgm:if>
              <dgm:else name="Name24">
                <dgm:shape xmlns:r="http://schemas.openxmlformats.org/officeDocument/2006/relationships" type="blockArc" r:blip="">
                  <dgm:adjLst>
                    <dgm:adj idx="1" val="-84.8426"/>
                    <dgm:adj idx="2" val="84.8009"/>
                    <dgm:adj idx="3" val="0.0524"/>
                  </dgm:adjLst>
                </dgm:shape>
              </dgm:else>
            </dgm:choose>
          </dgm:if>
          <dgm:else name="Name25">
            <dgm:choose name="Name26">
              <dgm:if name="Name27" axis="followSib" ptType="node" func="cnt" op="equ" val="0">
                <dgm:shape xmlns:r="http://schemas.openxmlformats.org/officeDocument/2006/relationships" rot="180" type="blockArc" r:blip="">
                  <dgm:adjLst>
                    <dgm:adj idx="1" val="-49.0368"/>
                    <dgm:adj idx="2" val="49.4265"/>
                    <dgm:adj idx="3" val="0.0564"/>
                  </dgm:adjLst>
                </dgm:shape>
              </dgm:if>
              <dgm:if name="Name28" axis="followSib" ptType="node" func="cnt" op="equ" val="1">
                <dgm:shape xmlns:r="http://schemas.openxmlformats.org/officeDocument/2006/relationships" rot="180" type="blockArc" r:blip="">
                  <dgm:adjLst>
                    <dgm:adj idx="1" val="-64.2028"/>
                    <dgm:adj idx="2" val="64.5456"/>
                    <dgm:adj idx="3" val="0.0558"/>
                  </dgm:adjLst>
                </dgm:shape>
              </dgm:if>
              <dgm:if name="Name29" axis="followSib" ptType="node" func="cnt" op="equ" val="2">
                <dgm:shape xmlns:r="http://schemas.openxmlformats.org/officeDocument/2006/relationships" rot="180" type="blockArc" r:blip="">
                  <dgm:adjLst>
                    <dgm:adj idx="1" val="-67.8702"/>
                    <dgm:adj idx="2" val="68.6519"/>
                    <dgm:adj idx="3" val="0.0575"/>
                  </dgm:adjLst>
                </dgm:shape>
              </dgm:if>
              <dgm:else name="Name30">
                <dgm:shape xmlns:r="http://schemas.openxmlformats.org/officeDocument/2006/relationships" rot="180" type="blockArc" r:blip="">
                  <dgm:adjLst>
                    <dgm:adj idx="1" val="-84.8426"/>
                    <dgm:adj idx="2" val="84.8009"/>
                    <dgm:adj idx="3" val="0.0524"/>
                  </dgm:adjLst>
                </dgm:shape>
              </dgm:else>
            </dgm:choose>
          </dgm:else>
        </dgm:choose>
        <dgm:presOf/>
      </dgm:layoutNode>
      <dgm:layoutNode name="Image1" styleLbl="fgImgPlace1">
        <dgm:alg type="sp"/>
        <dgm:shape xmlns:r="http://schemas.openxmlformats.org/officeDocument/2006/relationships" type="ellipse" r:blip="" blipPhldr="1">
          <dgm:adjLst/>
        </dgm:shape>
        <dgm:presOf/>
      </dgm:layoutNode>
      <dgm:layoutNode name="Child1" styleLbl="revTx">
        <dgm:varLst>
          <dgm:chMax val="0"/>
          <dgm:chPref val="0"/>
          <dgm:bulletEnabled val="1"/>
        </dgm:varLst>
        <dgm:choose name="Name31">
          <dgm:if name="Name32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33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4" axis="ch ch" ptType="node node" st="1 2" cnt="1 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35" ref="ImageRepeat"/>
      </dgm:layoutNode>
      <dgm:layoutNode name="Child2" styleLbl="revTx">
        <dgm:varLst>
          <dgm:chMax val="0"/>
          <dgm:chPref val="0"/>
          <dgm:bulletEnabled val="1"/>
        </dgm:varLst>
        <dgm:choose name="Name36">
          <dgm:if name="Name37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38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9" axis="ch ch" ptType="node node" st="1 3" cnt="1 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40" ref="ImageRepeat"/>
      </dgm:layoutNode>
      <dgm:layoutNode name="Child3" styleLbl="revTx">
        <dgm:varLst>
          <dgm:chMax val="0"/>
          <dgm:chPref val="0"/>
          <dgm:bulletEnabled val="1"/>
        </dgm:varLst>
        <dgm:choose name="Name41">
          <dgm:if name="Name42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43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4" axis="ch ch" ptType="node node" st="1 4" cnt="1 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45" ref="ImageRepeat"/>
      </dgm:layoutNode>
      <dgm:layoutNode name="Child4" styleLbl="revTx">
        <dgm:varLst>
          <dgm:chMax val="0"/>
          <dgm:chPref val="0"/>
          <dgm:bulletEnabled val="1"/>
        </dgm:varLst>
        <dgm:choose name="Name46">
          <dgm:if name="Name47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48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835844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0" name="Google Shape;280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8" name="Google Shape;288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8821687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g35ed75ccf_0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3" name="Google Shape;463;g35ed75ccf_01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g35ed75ccf_0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1" name="Google Shape;471;g35ed75ccf_0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0" name="Google Shape;280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g35ed75ccf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5" name="Google Shape;375;g35ed75ccf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1" name="Google Shape;271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8" name="Google Shape;288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8" name="Google Shape;288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g35f391192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9" name="Google Shape;359;g35f391192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7841421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6" name="Google Shape;336;g35f391192_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6670794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oogle Shape;31;p3"/>
          <p:cNvGrpSpPr/>
          <p:nvPr/>
        </p:nvGrpSpPr>
        <p:grpSpPr>
          <a:xfrm>
            <a:off x="-76804" y="-364106"/>
            <a:ext cx="9492216" cy="5864919"/>
            <a:chOff x="-76804" y="-364106"/>
            <a:chExt cx="9492216" cy="5864919"/>
          </a:xfrm>
        </p:grpSpPr>
        <p:sp>
          <p:nvSpPr>
            <p:cNvPr id="32" name="Google Shape;32;p3"/>
            <p:cNvSpPr/>
            <p:nvPr/>
          </p:nvSpPr>
          <p:spPr>
            <a:xfrm>
              <a:off x="0" y="0"/>
              <a:ext cx="9144000" cy="3528000"/>
            </a:xfrm>
            <a:prstGeom prst="rect">
              <a:avLst/>
            </a:prstGeom>
            <a:solidFill>
              <a:srgbClr val="0E00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3"/>
            <p:cNvSpPr/>
            <p:nvPr/>
          </p:nvSpPr>
          <p:spPr>
            <a:xfrm>
              <a:off x="4343698" y="3286144"/>
              <a:ext cx="456600" cy="456600"/>
            </a:xfrm>
            <a:prstGeom prst="ellipse">
              <a:avLst/>
            </a:prstGeom>
            <a:noFill/>
            <a:ln w="9525" cap="flat" cmpd="sng">
              <a:solidFill>
                <a:srgbClr val="6D9EEB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3"/>
            <p:cNvSpPr/>
            <p:nvPr/>
          </p:nvSpPr>
          <p:spPr>
            <a:xfrm>
              <a:off x="8312875" y="-85400"/>
              <a:ext cx="542100" cy="542100"/>
            </a:xfrm>
            <a:prstGeom prst="ellipse">
              <a:avLst/>
            </a:prstGeom>
            <a:solidFill>
              <a:srgbClr val="432E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3"/>
            <p:cNvSpPr/>
            <p:nvPr/>
          </p:nvSpPr>
          <p:spPr>
            <a:xfrm rot="-899646">
              <a:off x="776862" y="-262199"/>
              <a:ext cx="900976" cy="856085"/>
            </a:xfrm>
            <a:prstGeom prst="pentagon">
              <a:avLst>
                <a:gd name="hf" fmla="val 105146"/>
                <a:gd name="vf" fmla="val 110557"/>
              </a:avLst>
            </a:prstGeom>
            <a:solidFill>
              <a:srgbClr val="432E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3"/>
            <p:cNvSpPr/>
            <p:nvPr/>
          </p:nvSpPr>
          <p:spPr>
            <a:xfrm rot="1763">
              <a:off x="8737998" y="3634823"/>
              <a:ext cx="585000" cy="556500"/>
            </a:xfrm>
            <a:prstGeom prst="pentagon">
              <a:avLst>
                <a:gd name="hf" fmla="val 105146"/>
                <a:gd name="vf" fmla="val 110557"/>
              </a:avLst>
            </a:prstGeom>
            <a:solidFill>
              <a:srgbClr val="5138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3"/>
            <p:cNvSpPr/>
            <p:nvPr/>
          </p:nvSpPr>
          <p:spPr>
            <a:xfrm rot="10800000">
              <a:off x="90420" y="4650313"/>
              <a:ext cx="983100" cy="850500"/>
            </a:xfrm>
            <a:prstGeom prst="triangle">
              <a:avLst>
                <a:gd name="adj" fmla="val 50000"/>
              </a:avLst>
            </a:prstGeom>
            <a:solidFill>
              <a:srgbClr val="5138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3"/>
            <p:cNvSpPr/>
            <p:nvPr/>
          </p:nvSpPr>
          <p:spPr>
            <a:xfrm>
              <a:off x="8578650" y="858649"/>
              <a:ext cx="836762" cy="836762"/>
            </a:xfrm>
            <a:custGeom>
              <a:avLst/>
              <a:gdLst/>
              <a:ahLst/>
              <a:cxnLst/>
              <a:rect l="l" t="t" r="r" b="b"/>
              <a:pathLst>
                <a:path w="73610" h="73610" extrusionOk="0">
                  <a:moveTo>
                    <a:pt x="43502" y="603"/>
                  </a:moveTo>
                  <a:lnTo>
                    <a:pt x="64801" y="12851"/>
                  </a:lnTo>
                  <a:lnTo>
                    <a:pt x="63775" y="11705"/>
                  </a:lnTo>
                  <a:lnTo>
                    <a:pt x="62689" y="10619"/>
                  </a:lnTo>
                  <a:lnTo>
                    <a:pt x="61542" y="9533"/>
                  </a:lnTo>
                  <a:lnTo>
                    <a:pt x="60396" y="8507"/>
                  </a:lnTo>
                  <a:lnTo>
                    <a:pt x="59189" y="7542"/>
                  </a:lnTo>
                  <a:lnTo>
                    <a:pt x="57922" y="6637"/>
                  </a:lnTo>
                  <a:lnTo>
                    <a:pt x="56655" y="5792"/>
                  </a:lnTo>
                  <a:lnTo>
                    <a:pt x="55328" y="4948"/>
                  </a:lnTo>
                  <a:lnTo>
                    <a:pt x="53940" y="4223"/>
                  </a:lnTo>
                  <a:lnTo>
                    <a:pt x="52552" y="3499"/>
                  </a:lnTo>
                  <a:lnTo>
                    <a:pt x="51104" y="2896"/>
                  </a:lnTo>
                  <a:lnTo>
                    <a:pt x="49656" y="2293"/>
                  </a:lnTo>
                  <a:lnTo>
                    <a:pt x="48148" y="1750"/>
                  </a:lnTo>
                  <a:lnTo>
                    <a:pt x="46640" y="1327"/>
                  </a:lnTo>
                  <a:lnTo>
                    <a:pt x="45131" y="905"/>
                  </a:lnTo>
                  <a:lnTo>
                    <a:pt x="43502" y="603"/>
                  </a:lnTo>
                  <a:close/>
                  <a:moveTo>
                    <a:pt x="36805" y="0"/>
                  </a:moveTo>
                  <a:lnTo>
                    <a:pt x="34693" y="60"/>
                  </a:lnTo>
                  <a:lnTo>
                    <a:pt x="32642" y="241"/>
                  </a:lnTo>
                  <a:lnTo>
                    <a:pt x="70593" y="22143"/>
                  </a:lnTo>
                  <a:lnTo>
                    <a:pt x="70593" y="22143"/>
                  </a:lnTo>
                  <a:lnTo>
                    <a:pt x="69688" y="20212"/>
                  </a:lnTo>
                  <a:lnTo>
                    <a:pt x="68662" y="18342"/>
                  </a:lnTo>
                  <a:lnTo>
                    <a:pt x="36865" y="0"/>
                  </a:lnTo>
                  <a:close/>
                  <a:moveTo>
                    <a:pt x="28358" y="965"/>
                  </a:moveTo>
                  <a:lnTo>
                    <a:pt x="26789" y="1388"/>
                  </a:lnTo>
                  <a:lnTo>
                    <a:pt x="25220" y="1870"/>
                  </a:lnTo>
                  <a:lnTo>
                    <a:pt x="72886" y="29383"/>
                  </a:lnTo>
                  <a:lnTo>
                    <a:pt x="72524" y="27754"/>
                  </a:lnTo>
                  <a:lnTo>
                    <a:pt x="72101" y="26186"/>
                  </a:lnTo>
                  <a:lnTo>
                    <a:pt x="28358" y="965"/>
                  </a:lnTo>
                  <a:close/>
                  <a:moveTo>
                    <a:pt x="21842" y="3137"/>
                  </a:moveTo>
                  <a:lnTo>
                    <a:pt x="20574" y="3741"/>
                  </a:lnTo>
                  <a:lnTo>
                    <a:pt x="19368" y="4344"/>
                  </a:lnTo>
                  <a:lnTo>
                    <a:pt x="73610" y="35719"/>
                  </a:lnTo>
                  <a:lnTo>
                    <a:pt x="73549" y="34271"/>
                  </a:lnTo>
                  <a:lnTo>
                    <a:pt x="73429" y="32883"/>
                  </a:lnTo>
                  <a:lnTo>
                    <a:pt x="21842" y="3137"/>
                  </a:lnTo>
                  <a:close/>
                  <a:moveTo>
                    <a:pt x="16592" y="6034"/>
                  </a:moveTo>
                  <a:lnTo>
                    <a:pt x="15567" y="6758"/>
                  </a:lnTo>
                  <a:lnTo>
                    <a:pt x="14541" y="7482"/>
                  </a:lnTo>
                  <a:lnTo>
                    <a:pt x="73308" y="41451"/>
                  </a:lnTo>
                  <a:lnTo>
                    <a:pt x="73489" y="40184"/>
                  </a:lnTo>
                  <a:lnTo>
                    <a:pt x="73549" y="38916"/>
                  </a:lnTo>
                  <a:lnTo>
                    <a:pt x="16592" y="6034"/>
                  </a:lnTo>
                  <a:close/>
                  <a:moveTo>
                    <a:pt x="12188" y="9412"/>
                  </a:moveTo>
                  <a:lnTo>
                    <a:pt x="11343" y="10197"/>
                  </a:lnTo>
                  <a:lnTo>
                    <a:pt x="10438" y="11041"/>
                  </a:lnTo>
                  <a:lnTo>
                    <a:pt x="72282" y="46760"/>
                  </a:lnTo>
                  <a:lnTo>
                    <a:pt x="72584" y="45553"/>
                  </a:lnTo>
                  <a:lnTo>
                    <a:pt x="72825" y="44407"/>
                  </a:lnTo>
                  <a:lnTo>
                    <a:pt x="12188" y="9412"/>
                  </a:lnTo>
                  <a:close/>
                  <a:moveTo>
                    <a:pt x="8568" y="13214"/>
                  </a:moveTo>
                  <a:lnTo>
                    <a:pt x="7783" y="14119"/>
                  </a:lnTo>
                  <a:lnTo>
                    <a:pt x="7120" y="15024"/>
                  </a:lnTo>
                  <a:lnTo>
                    <a:pt x="70532" y="51647"/>
                  </a:lnTo>
                  <a:lnTo>
                    <a:pt x="70955" y="50561"/>
                  </a:lnTo>
                  <a:lnTo>
                    <a:pt x="71377" y="49475"/>
                  </a:lnTo>
                  <a:lnTo>
                    <a:pt x="8568" y="13214"/>
                  </a:lnTo>
                  <a:close/>
                  <a:moveTo>
                    <a:pt x="5551" y="17377"/>
                  </a:moveTo>
                  <a:lnTo>
                    <a:pt x="4948" y="18342"/>
                  </a:lnTo>
                  <a:lnTo>
                    <a:pt x="4344" y="19368"/>
                  </a:lnTo>
                  <a:lnTo>
                    <a:pt x="68119" y="56172"/>
                  </a:lnTo>
                  <a:lnTo>
                    <a:pt x="68722" y="55207"/>
                  </a:lnTo>
                  <a:lnTo>
                    <a:pt x="69265" y="54181"/>
                  </a:lnTo>
                  <a:lnTo>
                    <a:pt x="5551" y="17377"/>
                  </a:lnTo>
                  <a:close/>
                  <a:moveTo>
                    <a:pt x="3137" y="21902"/>
                  </a:moveTo>
                  <a:lnTo>
                    <a:pt x="2655" y="22988"/>
                  </a:lnTo>
                  <a:lnTo>
                    <a:pt x="2232" y="24074"/>
                  </a:lnTo>
                  <a:lnTo>
                    <a:pt x="65102" y="60336"/>
                  </a:lnTo>
                  <a:lnTo>
                    <a:pt x="65826" y="59431"/>
                  </a:lnTo>
                  <a:lnTo>
                    <a:pt x="66550" y="58526"/>
                  </a:lnTo>
                  <a:lnTo>
                    <a:pt x="3137" y="21902"/>
                  </a:lnTo>
                  <a:close/>
                  <a:moveTo>
                    <a:pt x="1388" y="26789"/>
                  </a:moveTo>
                  <a:lnTo>
                    <a:pt x="1026" y="27935"/>
                  </a:lnTo>
                  <a:lnTo>
                    <a:pt x="784" y="29142"/>
                  </a:lnTo>
                  <a:lnTo>
                    <a:pt x="61422" y="64137"/>
                  </a:lnTo>
                  <a:lnTo>
                    <a:pt x="62327" y="63352"/>
                  </a:lnTo>
                  <a:lnTo>
                    <a:pt x="63172" y="62447"/>
                  </a:lnTo>
                  <a:lnTo>
                    <a:pt x="1388" y="26789"/>
                  </a:lnTo>
                  <a:close/>
                  <a:moveTo>
                    <a:pt x="302" y="32038"/>
                  </a:moveTo>
                  <a:lnTo>
                    <a:pt x="121" y="33366"/>
                  </a:lnTo>
                  <a:lnTo>
                    <a:pt x="60" y="34633"/>
                  </a:lnTo>
                  <a:lnTo>
                    <a:pt x="57078" y="67516"/>
                  </a:lnTo>
                  <a:lnTo>
                    <a:pt x="58103" y="66792"/>
                  </a:lnTo>
                  <a:lnTo>
                    <a:pt x="59189" y="66068"/>
                  </a:lnTo>
                  <a:lnTo>
                    <a:pt x="302" y="32038"/>
                  </a:lnTo>
                  <a:close/>
                  <a:moveTo>
                    <a:pt x="0" y="37830"/>
                  </a:moveTo>
                  <a:lnTo>
                    <a:pt x="60" y="39218"/>
                  </a:lnTo>
                  <a:lnTo>
                    <a:pt x="181" y="40606"/>
                  </a:lnTo>
                  <a:lnTo>
                    <a:pt x="51828" y="70412"/>
                  </a:lnTo>
                  <a:lnTo>
                    <a:pt x="53095" y="69808"/>
                  </a:lnTo>
                  <a:lnTo>
                    <a:pt x="54362" y="69205"/>
                  </a:lnTo>
                  <a:lnTo>
                    <a:pt x="0" y="37830"/>
                  </a:lnTo>
                  <a:close/>
                  <a:moveTo>
                    <a:pt x="724" y="44166"/>
                  </a:moveTo>
                  <a:lnTo>
                    <a:pt x="1086" y="45734"/>
                  </a:lnTo>
                  <a:lnTo>
                    <a:pt x="1508" y="47303"/>
                  </a:lnTo>
                  <a:lnTo>
                    <a:pt x="45372" y="72644"/>
                  </a:lnTo>
                  <a:lnTo>
                    <a:pt x="46941" y="72222"/>
                  </a:lnTo>
                  <a:lnTo>
                    <a:pt x="48510" y="71739"/>
                  </a:lnTo>
                  <a:lnTo>
                    <a:pt x="724" y="44166"/>
                  </a:lnTo>
                  <a:close/>
                  <a:moveTo>
                    <a:pt x="8688" y="60577"/>
                  </a:moveTo>
                  <a:lnTo>
                    <a:pt x="9714" y="61723"/>
                  </a:lnTo>
                  <a:lnTo>
                    <a:pt x="10800" y="62870"/>
                  </a:lnTo>
                  <a:lnTo>
                    <a:pt x="11946" y="63956"/>
                  </a:lnTo>
                  <a:lnTo>
                    <a:pt x="13153" y="64981"/>
                  </a:lnTo>
                  <a:lnTo>
                    <a:pt x="14360" y="66007"/>
                  </a:lnTo>
                  <a:lnTo>
                    <a:pt x="15627" y="66912"/>
                  </a:lnTo>
                  <a:lnTo>
                    <a:pt x="16954" y="67817"/>
                  </a:lnTo>
                  <a:lnTo>
                    <a:pt x="18282" y="68662"/>
                  </a:lnTo>
                  <a:lnTo>
                    <a:pt x="19669" y="69386"/>
                  </a:lnTo>
                  <a:lnTo>
                    <a:pt x="21118" y="70110"/>
                  </a:lnTo>
                  <a:lnTo>
                    <a:pt x="22566" y="70774"/>
                  </a:lnTo>
                  <a:lnTo>
                    <a:pt x="24074" y="71377"/>
                  </a:lnTo>
                  <a:lnTo>
                    <a:pt x="25582" y="71860"/>
                  </a:lnTo>
                  <a:lnTo>
                    <a:pt x="27151" y="72342"/>
                  </a:lnTo>
                  <a:lnTo>
                    <a:pt x="28720" y="72704"/>
                  </a:lnTo>
                  <a:lnTo>
                    <a:pt x="30289" y="73066"/>
                  </a:lnTo>
                  <a:lnTo>
                    <a:pt x="8688" y="60577"/>
                  </a:lnTo>
                  <a:close/>
                  <a:moveTo>
                    <a:pt x="2956" y="51346"/>
                  </a:moveTo>
                  <a:lnTo>
                    <a:pt x="3861" y="53276"/>
                  </a:lnTo>
                  <a:lnTo>
                    <a:pt x="4887" y="55147"/>
                  </a:lnTo>
                  <a:lnTo>
                    <a:pt x="36865" y="73609"/>
                  </a:lnTo>
                  <a:lnTo>
                    <a:pt x="38977" y="73549"/>
                  </a:lnTo>
                  <a:lnTo>
                    <a:pt x="41089" y="73368"/>
                  </a:lnTo>
                  <a:lnTo>
                    <a:pt x="2956" y="51346"/>
                  </a:lnTo>
                  <a:close/>
                </a:path>
              </a:pathLst>
            </a:custGeom>
            <a:solidFill>
              <a:srgbClr val="C20E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B4C2"/>
                </a:solidFill>
              </a:endParaRPr>
            </a:p>
          </p:txBody>
        </p:sp>
        <p:sp>
          <p:nvSpPr>
            <p:cNvPr id="39" name="Google Shape;39;p3"/>
            <p:cNvSpPr/>
            <p:nvPr/>
          </p:nvSpPr>
          <p:spPr>
            <a:xfrm>
              <a:off x="588219" y="-85402"/>
              <a:ext cx="421500" cy="421500"/>
            </a:xfrm>
            <a:prstGeom prst="ellipse">
              <a:avLst/>
            </a:prstGeom>
            <a:noFill/>
            <a:ln w="9525" cap="flat" cmpd="sng">
              <a:solidFill>
                <a:srgbClr val="FF9900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3"/>
            <p:cNvSpPr/>
            <p:nvPr/>
          </p:nvSpPr>
          <p:spPr>
            <a:xfrm rot="10800000">
              <a:off x="-76796" y="3768356"/>
              <a:ext cx="393900" cy="374400"/>
            </a:xfrm>
            <a:prstGeom prst="pentagon">
              <a:avLst>
                <a:gd name="hf" fmla="val 105146"/>
                <a:gd name="vf" fmla="val 110557"/>
              </a:avLst>
            </a:prstGeom>
            <a:noFill/>
            <a:ln w="76200" cap="flat" cmpd="sng">
              <a:solidFill>
                <a:srgbClr val="6D9EEB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3"/>
            <p:cNvSpPr/>
            <p:nvPr/>
          </p:nvSpPr>
          <p:spPr>
            <a:xfrm>
              <a:off x="8092376" y="131852"/>
              <a:ext cx="983100" cy="983100"/>
            </a:xfrm>
            <a:prstGeom prst="ellipse">
              <a:avLst/>
            </a:prstGeom>
            <a:noFill/>
            <a:ln w="9525" cap="flat" cmpd="sng">
              <a:solidFill>
                <a:srgbClr val="FF9900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3"/>
            <p:cNvSpPr/>
            <p:nvPr/>
          </p:nvSpPr>
          <p:spPr>
            <a:xfrm>
              <a:off x="100477" y="456711"/>
              <a:ext cx="885029" cy="885029"/>
            </a:xfrm>
            <a:custGeom>
              <a:avLst/>
              <a:gdLst/>
              <a:ahLst/>
              <a:cxnLst/>
              <a:rect l="l" t="t" r="r" b="b"/>
              <a:pathLst>
                <a:path w="75903" h="75903" extrusionOk="0">
                  <a:moveTo>
                    <a:pt x="30349" y="724"/>
                  </a:moveTo>
                  <a:lnTo>
                    <a:pt x="28479" y="1147"/>
                  </a:lnTo>
                  <a:lnTo>
                    <a:pt x="28599" y="1267"/>
                  </a:lnTo>
                  <a:lnTo>
                    <a:pt x="28841" y="1388"/>
                  </a:lnTo>
                  <a:lnTo>
                    <a:pt x="29022" y="1448"/>
                  </a:lnTo>
                  <a:lnTo>
                    <a:pt x="29263" y="1448"/>
                  </a:lnTo>
                  <a:lnTo>
                    <a:pt x="29625" y="1388"/>
                  </a:lnTo>
                  <a:lnTo>
                    <a:pt x="29927" y="1267"/>
                  </a:lnTo>
                  <a:lnTo>
                    <a:pt x="30168" y="1026"/>
                  </a:lnTo>
                  <a:lnTo>
                    <a:pt x="30349" y="724"/>
                  </a:lnTo>
                  <a:close/>
                  <a:moveTo>
                    <a:pt x="36141" y="0"/>
                  </a:moveTo>
                  <a:lnTo>
                    <a:pt x="33909" y="181"/>
                  </a:lnTo>
                  <a:lnTo>
                    <a:pt x="33909" y="302"/>
                  </a:lnTo>
                  <a:lnTo>
                    <a:pt x="33909" y="543"/>
                  </a:lnTo>
                  <a:lnTo>
                    <a:pt x="33969" y="724"/>
                  </a:lnTo>
                  <a:lnTo>
                    <a:pt x="34090" y="966"/>
                  </a:lnTo>
                  <a:lnTo>
                    <a:pt x="34211" y="1147"/>
                  </a:lnTo>
                  <a:lnTo>
                    <a:pt x="34392" y="1267"/>
                  </a:lnTo>
                  <a:lnTo>
                    <a:pt x="34633" y="1388"/>
                  </a:lnTo>
                  <a:lnTo>
                    <a:pt x="34814" y="1448"/>
                  </a:lnTo>
                  <a:lnTo>
                    <a:pt x="35297" y="1448"/>
                  </a:lnTo>
                  <a:lnTo>
                    <a:pt x="35478" y="1388"/>
                  </a:lnTo>
                  <a:lnTo>
                    <a:pt x="35719" y="1267"/>
                  </a:lnTo>
                  <a:lnTo>
                    <a:pt x="35900" y="1147"/>
                  </a:lnTo>
                  <a:lnTo>
                    <a:pt x="36021" y="966"/>
                  </a:lnTo>
                  <a:lnTo>
                    <a:pt x="36141" y="724"/>
                  </a:lnTo>
                  <a:lnTo>
                    <a:pt x="36202" y="543"/>
                  </a:lnTo>
                  <a:lnTo>
                    <a:pt x="36202" y="302"/>
                  </a:lnTo>
                  <a:lnTo>
                    <a:pt x="36141" y="0"/>
                  </a:lnTo>
                  <a:close/>
                  <a:moveTo>
                    <a:pt x="39762" y="0"/>
                  </a:moveTo>
                  <a:lnTo>
                    <a:pt x="39701" y="302"/>
                  </a:lnTo>
                  <a:lnTo>
                    <a:pt x="39701" y="543"/>
                  </a:lnTo>
                  <a:lnTo>
                    <a:pt x="39762" y="724"/>
                  </a:lnTo>
                  <a:lnTo>
                    <a:pt x="39882" y="966"/>
                  </a:lnTo>
                  <a:lnTo>
                    <a:pt x="40003" y="1147"/>
                  </a:lnTo>
                  <a:lnTo>
                    <a:pt x="40184" y="1267"/>
                  </a:lnTo>
                  <a:lnTo>
                    <a:pt x="40425" y="1388"/>
                  </a:lnTo>
                  <a:lnTo>
                    <a:pt x="40606" y="1448"/>
                  </a:lnTo>
                  <a:lnTo>
                    <a:pt x="41089" y="1448"/>
                  </a:lnTo>
                  <a:lnTo>
                    <a:pt x="41270" y="1388"/>
                  </a:lnTo>
                  <a:lnTo>
                    <a:pt x="41511" y="1267"/>
                  </a:lnTo>
                  <a:lnTo>
                    <a:pt x="41692" y="1147"/>
                  </a:lnTo>
                  <a:lnTo>
                    <a:pt x="41813" y="966"/>
                  </a:lnTo>
                  <a:lnTo>
                    <a:pt x="41934" y="724"/>
                  </a:lnTo>
                  <a:lnTo>
                    <a:pt x="41994" y="543"/>
                  </a:lnTo>
                  <a:lnTo>
                    <a:pt x="41994" y="302"/>
                  </a:lnTo>
                  <a:lnTo>
                    <a:pt x="41994" y="181"/>
                  </a:lnTo>
                  <a:lnTo>
                    <a:pt x="39762" y="0"/>
                  </a:lnTo>
                  <a:close/>
                  <a:moveTo>
                    <a:pt x="45554" y="724"/>
                  </a:moveTo>
                  <a:lnTo>
                    <a:pt x="45735" y="1026"/>
                  </a:lnTo>
                  <a:lnTo>
                    <a:pt x="45976" y="1267"/>
                  </a:lnTo>
                  <a:lnTo>
                    <a:pt x="46278" y="1388"/>
                  </a:lnTo>
                  <a:lnTo>
                    <a:pt x="46640" y="1448"/>
                  </a:lnTo>
                  <a:lnTo>
                    <a:pt x="46881" y="1448"/>
                  </a:lnTo>
                  <a:lnTo>
                    <a:pt x="47062" y="1388"/>
                  </a:lnTo>
                  <a:lnTo>
                    <a:pt x="47243" y="1267"/>
                  </a:lnTo>
                  <a:lnTo>
                    <a:pt x="47424" y="1147"/>
                  </a:lnTo>
                  <a:lnTo>
                    <a:pt x="45554" y="724"/>
                  </a:lnTo>
                  <a:close/>
                  <a:moveTo>
                    <a:pt x="21661" y="3620"/>
                  </a:moveTo>
                  <a:lnTo>
                    <a:pt x="20273" y="4284"/>
                  </a:lnTo>
                  <a:lnTo>
                    <a:pt x="20575" y="4344"/>
                  </a:lnTo>
                  <a:lnTo>
                    <a:pt x="20937" y="4284"/>
                  </a:lnTo>
                  <a:lnTo>
                    <a:pt x="21239" y="4163"/>
                  </a:lnTo>
                  <a:lnTo>
                    <a:pt x="21480" y="3922"/>
                  </a:lnTo>
                  <a:lnTo>
                    <a:pt x="21661" y="3620"/>
                  </a:lnTo>
                  <a:close/>
                  <a:moveTo>
                    <a:pt x="26065" y="2052"/>
                  </a:moveTo>
                  <a:lnTo>
                    <a:pt x="25824" y="2172"/>
                  </a:lnTo>
                  <a:lnTo>
                    <a:pt x="25583" y="2353"/>
                  </a:lnTo>
                  <a:lnTo>
                    <a:pt x="25402" y="2534"/>
                  </a:lnTo>
                  <a:lnTo>
                    <a:pt x="25281" y="2836"/>
                  </a:lnTo>
                  <a:lnTo>
                    <a:pt x="25221" y="3198"/>
                  </a:lnTo>
                  <a:lnTo>
                    <a:pt x="25221" y="3439"/>
                  </a:lnTo>
                  <a:lnTo>
                    <a:pt x="25281" y="3620"/>
                  </a:lnTo>
                  <a:lnTo>
                    <a:pt x="25402" y="3862"/>
                  </a:lnTo>
                  <a:lnTo>
                    <a:pt x="25522" y="4043"/>
                  </a:lnTo>
                  <a:lnTo>
                    <a:pt x="25703" y="4163"/>
                  </a:lnTo>
                  <a:lnTo>
                    <a:pt x="25945" y="4284"/>
                  </a:lnTo>
                  <a:lnTo>
                    <a:pt x="26126" y="4344"/>
                  </a:lnTo>
                  <a:lnTo>
                    <a:pt x="26608" y="4344"/>
                  </a:lnTo>
                  <a:lnTo>
                    <a:pt x="26789" y="4284"/>
                  </a:lnTo>
                  <a:lnTo>
                    <a:pt x="27031" y="4163"/>
                  </a:lnTo>
                  <a:lnTo>
                    <a:pt x="27212" y="4043"/>
                  </a:lnTo>
                  <a:lnTo>
                    <a:pt x="27332" y="3862"/>
                  </a:lnTo>
                  <a:lnTo>
                    <a:pt x="27453" y="3620"/>
                  </a:lnTo>
                  <a:lnTo>
                    <a:pt x="27513" y="3439"/>
                  </a:lnTo>
                  <a:lnTo>
                    <a:pt x="27513" y="3198"/>
                  </a:lnTo>
                  <a:lnTo>
                    <a:pt x="27453" y="2836"/>
                  </a:lnTo>
                  <a:lnTo>
                    <a:pt x="27332" y="2534"/>
                  </a:lnTo>
                  <a:lnTo>
                    <a:pt x="27151" y="2353"/>
                  </a:lnTo>
                  <a:lnTo>
                    <a:pt x="26910" y="2172"/>
                  </a:lnTo>
                  <a:lnTo>
                    <a:pt x="26669" y="2052"/>
                  </a:lnTo>
                  <a:close/>
                  <a:moveTo>
                    <a:pt x="31858" y="2052"/>
                  </a:moveTo>
                  <a:lnTo>
                    <a:pt x="31616" y="2172"/>
                  </a:lnTo>
                  <a:lnTo>
                    <a:pt x="31375" y="2353"/>
                  </a:lnTo>
                  <a:lnTo>
                    <a:pt x="31194" y="2534"/>
                  </a:lnTo>
                  <a:lnTo>
                    <a:pt x="31073" y="2836"/>
                  </a:lnTo>
                  <a:lnTo>
                    <a:pt x="31013" y="3198"/>
                  </a:lnTo>
                  <a:lnTo>
                    <a:pt x="31013" y="3439"/>
                  </a:lnTo>
                  <a:lnTo>
                    <a:pt x="31073" y="3620"/>
                  </a:lnTo>
                  <a:lnTo>
                    <a:pt x="31194" y="3862"/>
                  </a:lnTo>
                  <a:lnTo>
                    <a:pt x="31315" y="4043"/>
                  </a:lnTo>
                  <a:lnTo>
                    <a:pt x="31496" y="4163"/>
                  </a:lnTo>
                  <a:lnTo>
                    <a:pt x="31737" y="4284"/>
                  </a:lnTo>
                  <a:lnTo>
                    <a:pt x="31918" y="4344"/>
                  </a:lnTo>
                  <a:lnTo>
                    <a:pt x="32401" y="4344"/>
                  </a:lnTo>
                  <a:lnTo>
                    <a:pt x="32582" y="4284"/>
                  </a:lnTo>
                  <a:lnTo>
                    <a:pt x="32823" y="4163"/>
                  </a:lnTo>
                  <a:lnTo>
                    <a:pt x="33004" y="4043"/>
                  </a:lnTo>
                  <a:lnTo>
                    <a:pt x="33125" y="3862"/>
                  </a:lnTo>
                  <a:lnTo>
                    <a:pt x="33245" y="3620"/>
                  </a:lnTo>
                  <a:lnTo>
                    <a:pt x="33306" y="3439"/>
                  </a:lnTo>
                  <a:lnTo>
                    <a:pt x="33306" y="3198"/>
                  </a:lnTo>
                  <a:lnTo>
                    <a:pt x="33245" y="2836"/>
                  </a:lnTo>
                  <a:lnTo>
                    <a:pt x="33125" y="2534"/>
                  </a:lnTo>
                  <a:lnTo>
                    <a:pt x="32944" y="2353"/>
                  </a:lnTo>
                  <a:lnTo>
                    <a:pt x="32702" y="2172"/>
                  </a:lnTo>
                  <a:lnTo>
                    <a:pt x="32461" y="2052"/>
                  </a:lnTo>
                  <a:close/>
                  <a:moveTo>
                    <a:pt x="37650" y="2052"/>
                  </a:moveTo>
                  <a:lnTo>
                    <a:pt x="37408" y="2172"/>
                  </a:lnTo>
                  <a:lnTo>
                    <a:pt x="37167" y="2353"/>
                  </a:lnTo>
                  <a:lnTo>
                    <a:pt x="36986" y="2534"/>
                  </a:lnTo>
                  <a:lnTo>
                    <a:pt x="36865" y="2836"/>
                  </a:lnTo>
                  <a:lnTo>
                    <a:pt x="36805" y="3198"/>
                  </a:lnTo>
                  <a:lnTo>
                    <a:pt x="36805" y="3439"/>
                  </a:lnTo>
                  <a:lnTo>
                    <a:pt x="36865" y="3620"/>
                  </a:lnTo>
                  <a:lnTo>
                    <a:pt x="36986" y="3862"/>
                  </a:lnTo>
                  <a:lnTo>
                    <a:pt x="37107" y="4043"/>
                  </a:lnTo>
                  <a:lnTo>
                    <a:pt x="37288" y="4163"/>
                  </a:lnTo>
                  <a:lnTo>
                    <a:pt x="37529" y="4284"/>
                  </a:lnTo>
                  <a:lnTo>
                    <a:pt x="37710" y="4344"/>
                  </a:lnTo>
                  <a:lnTo>
                    <a:pt x="38193" y="4344"/>
                  </a:lnTo>
                  <a:lnTo>
                    <a:pt x="38374" y="4284"/>
                  </a:lnTo>
                  <a:lnTo>
                    <a:pt x="38615" y="4163"/>
                  </a:lnTo>
                  <a:lnTo>
                    <a:pt x="38796" y="4043"/>
                  </a:lnTo>
                  <a:lnTo>
                    <a:pt x="38917" y="3862"/>
                  </a:lnTo>
                  <a:lnTo>
                    <a:pt x="39038" y="3620"/>
                  </a:lnTo>
                  <a:lnTo>
                    <a:pt x="39098" y="3439"/>
                  </a:lnTo>
                  <a:lnTo>
                    <a:pt x="39098" y="3198"/>
                  </a:lnTo>
                  <a:lnTo>
                    <a:pt x="39038" y="2836"/>
                  </a:lnTo>
                  <a:lnTo>
                    <a:pt x="38917" y="2534"/>
                  </a:lnTo>
                  <a:lnTo>
                    <a:pt x="38736" y="2353"/>
                  </a:lnTo>
                  <a:lnTo>
                    <a:pt x="38495" y="2172"/>
                  </a:lnTo>
                  <a:lnTo>
                    <a:pt x="38253" y="2052"/>
                  </a:lnTo>
                  <a:close/>
                  <a:moveTo>
                    <a:pt x="43442" y="2052"/>
                  </a:moveTo>
                  <a:lnTo>
                    <a:pt x="43201" y="2172"/>
                  </a:lnTo>
                  <a:lnTo>
                    <a:pt x="42959" y="2353"/>
                  </a:lnTo>
                  <a:lnTo>
                    <a:pt x="42778" y="2534"/>
                  </a:lnTo>
                  <a:lnTo>
                    <a:pt x="42658" y="2836"/>
                  </a:lnTo>
                  <a:lnTo>
                    <a:pt x="42597" y="3198"/>
                  </a:lnTo>
                  <a:lnTo>
                    <a:pt x="42597" y="3439"/>
                  </a:lnTo>
                  <a:lnTo>
                    <a:pt x="42658" y="3620"/>
                  </a:lnTo>
                  <a:lnTo>
                    <a:pt x="42778" y="3862"/>
                  </a:lnTo>
                  <a:lnTo>
                    <a:pt x="42899" y="4043"/>
                  </a:lnTo>
                  <a:lnTo>
                    <a:pt x="43080" y="4163"/>
                  </a:lnTo>
                  <a:lnTo>
                    <a:pt x="43321" y="4284"/>
                  </a:lnTo>
                  <a:lnTo>
                    <a:pt x="43502" y="4344"/>
                  </a:lnTo>
                  <a:lnTo>
                    <a:pt x="43985" y="4344"/>
                  </a:lnTo>
                  <a:lnTo>
                    <a:pt x="44166" y="4284"/>
                  </a:lnTo>
                  <a:lnTo>
                    <a:pt x="44407" y="4163"/>
                  </a:lnTo>
                  <a:lnTo>
                    <a:pt x="44588" y="4043"/>
                  </a:lnTo>
                  <a:lnTo>
                    <a:pt x="44709" y="3862"/>
                  </a:lnTo>
                  <a:lnTo>
                    <a:pt x="44830" y="3620"/>
                  </a:lnTo>
                  <a:lnTo>
                    <a:pt x="44890" y="3439"/>
                  </a:lnTo>
                  <a:lnTo>
                    <a:pt x="44890" y="3198"/>
                  </a:lnTo>
                  <a:lnTo>
                    <a:pt x="44830" y="2836"/>
                  </a:lnTo>
                  <a:lnTo>
                    <a:pt x="44709" y="2534"/>
                  </a:lnTo>
                  <a:lnTo>
                    <a:pt x="44528" y="2353"/>
                  </a:lnTo>
                  <a:lnTo>
                    <a:pt x="44287" y="2172"/>
                  </a:lnTo>
                  <a:lnTo>
                    <a:pt x="44045" y="2052"/>
                  </a:lnTo>
                  <a:close/>
                  <a:moveTo>
                    <a:pt x="49234" y="2052"/>
                  </a:moveTo>
                  <a:lnTo>
                    <a:pt x="48993" y="2172"/>
                  </a:lnTo>
                  <a:lnTo>
                    <a:pt x="48752" y="2353"/>
                  </a:lnTo>
                  <a:lnTo>
                    <a:pt x="48571" y="2534"/>
                  </a:lnTo>
                  <a:lnTo>
                    <a:pt x="48450" y="2836"/>
                  </a:lnTo>
                  <a:lnTo>
                    <a:pt x="48390" y="3198"/>
                  </a:lnTo>
                  <a:lnTo>
                    <a:pt x="48390" y="3439"/>
                  </a:lnTo>
                  <a:lnTo>
                    <a:pt x="48450" y="3620"/>
                  </a:lnTo>
                  <a:lnTo>
                    <a:pt x="48571" y="3862"/>
                  </a:lnTo>
                  <a:lnTo>
                    <a:pt x="48691" y="4043"/>
                  </a:lnTo>
                  <a:lnTo>
                    <a:pt x="48872" y="4163"/>
                  </a:lnTo>
                  <a:lnTo>
                    <a:pt x="49114" y="4284"/>
                  </a:lnTo>
                  <a:lnTo>
                    <a:pt x="49295" y="4344"/>
                  </a:lnTo>
                  <a:lnTo>
                    <a:pt x="49777" y="4344"/>
                  </a:lnTo>
                  <a:lnTo>
                    <a:pt x="49958" y="4284"/>
                  </a:lnTo>
                  <a:lnTo>
                    <a:pt x="50200" y="4163"/>
                  </a:lnTo>
                  <a:lnTo>
                    <a:pt x="50381" y="4043"/>
                  </a:lnTo>
                  <a:lnTo>
                    <a:pt x="50501" y="3862"/>
                  </a:lnTo>
                  <a:lnTo>
                    <a:pt x="50622" y="3620"/>
                  </a:lnTo>
                  <a:lnTo>
                    <a:pt x="50682" y="3439"/>
                  </a:lnTo>
                  <a:lnTo>
                    <a:pt x="50682" y="3198"/>
                  </a:lnTo>
                  <a:lnTo>
                    <a:pt x="50622" y="2836"/>
                  </a:lnTo>
                  <a:lnTo>
                    <a:pt x="50501" y="2534"/>
                  </a:lnTo>
                  <a:lnTo>
                    <a:pt x="50320" y="2353"/>
                  </a:lnTo>
                  <a:lnTo>
                    <a:pt x="50079" y="2172"/>
                  </a:lnTo>
                  <a:lnTo>
                    <a:pt x="49838" y="2052"/>
                  </a:lnTo>
                  <a:close/>
                  <a:moveTo>
                    <a:pt x="54242" y="3620"/>
                  </a:moveTo>
                  <a:lnTo>
                    <a:pt x="54423" y="3922"/>
                  </a:lnTo>
                  <a:lnTo>
                    <a:pt x="54665" y="4163"/>
                  </a:lnTo>
                  <a:lnTo>
                    <a:pt x="54966" y="4284"/>
                  </a:lnTo>
                  <a:lnTo>
                    <a:pt x="55328" y="4344"/>
                  </a:lnTo>
                  <a:lnTo>
                    <a:pt x="55630" y="4284"/>
                  </a:lnTo>
                  <a:lnTo>
                    <a:pt x="54242" y="3620"/>
                  </a:lnTo>
                  <a:close/>
                  <a:moveTo>
                    <a:pt x="18523" y="5310"/>
                  </a:moveTo>
                  <a:lnTo>
                    <a:pt x="16593" y="6517"/>
                  </a:lnTo>
                  <a:lnTo>
                    <a:pt x="16774" y="6818"/>
                  </a:lnTo>
                  <a:lnTo>
                    <a:pt x="17015" y="7060"/>
                  </a:lnTo>
                  <a:lnTo>
                    <a:pt x="17317" y="7180"/>
                  </a:lnTo>
                  <a:lnTo>
                    <a:pt x="17679" y="7241"/>
                  </a:lnTo>
                  <a:lnTo>
                    <a:pt x="17920" y="7241"/>
                  </a:lnTo>
                  <a:lnTo>
                    <a:pt x="18101" y="7180"/>
                  </a:lnTo>
                  <a:lnTo>
                    <a:pt x="18342" y="7060"/>
                  </a:lnTo>
                  <a:lnTo>
                    <a:pt x="18523" y="6939"/>
                  </a:lnTo>
                  <a:lnTo>
                    <a:pt x="18644" y="6758"/>
                  </a:lnTo>
                  <a:lnTo>
                    <a:pt x="18765" y="6517"/>
                  </a:lnTo>
                  <a:lnTo>
                    <a:pt x="18825" y="6336"/>
                  </a:lnTo>
                  <a:lnTo>
                    <a:pt x="18825" y="6094"/>
                  </a:lnTo>
                  <a:lnTo>
                    <a:pt x="18825" y="5853"/>
                  </a:lnTo>
                  <a:lnTo>
                    <a:pt x="18765" y="5672"/>
                  </a:lnTo>
                  <a:lnTo>
                    <a:pt x="18644" y="5430"/>
                  </a:lnTo>
                  <a:lnTo>
                    <a:pt x="18523" y="5310"/>
                  </a:lnTo>
                  <a:close/>
                  <a:moveTo>
                    <a:pt x="23230" y="4948"/>
                  </a:moveTo>
                  <a:lnTo>
                    <a:pt x="23049" y="5008"/>
                  </a:lnTo>
                  <a:lnTo>
                    <a:pt x="22807" y="5129"/>
                  </a:lnTo>
                  <a:lnTo>
                    <a:pt x="22626" y="5249"/>
                  </a:lnTo>
                  <a:lnTo>
                    <a:pt x="22506" y="5430"/>
                  </a:lnTo>
                  <a:lnTo>
                    <a:pt x="22385" y="5672"/>
                  </a:lnTo>
                  <a:lnTo>
                    <a:pt x="22325" y="5853"/>
                  </a:lnTo>
                  <a:lnTo>
                    <a:pt x="22325" y="6094"/>
                  </a:lnTo>
                  <a:lnTo>
                    <a:pt x="22325" y="6336"/>
                  </a:lnTo>
                  <a:lnTo>
                    <a:pt x="22385" y="6517"/>
                  </a:lnTo>
                  <a:lnTo>
                    <a:pt x="22506" y="6758"/>
                  </a:lnTo>
                  <a:lnTo>
                    <a:pt x="22626" y="6939"/>
                  </a:lnTo>
                  <a:lnTo>
                    <a:pt x="22807" y="7060"/>
                  </a:lnTo>
                  <a:lnTo>
                    <a:pt x="23049" y="7180"/>
                  </a:lnTo>
                  <a:lnTo>
                    <a:pt x="23230" y="7241"/>
                  </a:lnTo>
                  <a:lnTo>
                    <a:pt x="23712" y="7241"/>
                  </a:lnTo>
                  <a:lnTo>
                    <a:pt x="23893" y="7180"/>
                  </a:lnTo>
                  <a:lnTo>
                    <a:pt x="24135" y="7060"/>
                  </a:lnTo>
                  <a:lnTo>
                    <a:pt x="24316" y="6939"/>
                  </a:lnTo>
                  <a:lnTo>
                    <a:pt x="24436" y="6758"/>
                  </a:lnTo>
                  <a:lnTo>
                    <a:pt x="24557" y="6517"/>
                  </a:lnTo>
                  <a:lnTo>
                    <a:pt x="24617" y="6336"/>
                  </a:lnTo>
                  <a:lnTo>
                    <a:pt x="24617" y="6094"/>
                  </a:lnTo>
                  <a:lnTo>
                    <a:pt x="24617" y="5853"/>
                  </a:lnTo>
                  <a:lnTo>
                    <a:pt x="24557" y="5672"/>
                  </a:lnTo>
                  <a:lnTo>
                    <a:pt x="24436" y="5430"/>
                  </a:lnTo>
                  <a:lnTo>
                    <a:pt x="24316" y="5249"/>
                  </a:lnTo>
                  <a:lnTo>
                    <a:pt x="24135" y="5129"/>
                  </a:lnTo>
                  <a:lnTo>
                    <a:pt x="23893" y="5008"/>
                  </a:lnTo>
                  <a:lnTo>
                    <a:pt x="23712" y="4948"/>
                  </a:lnTo>
                  <a:close/>
                  <a:moveTo>
                    <a:pt x="29022" y="4948"/>
                  </a:moveTo>
                  <a:lnTo>
                    <a:pt x="28841" y="5008"/>
                  </a:lnTo>
                  <a:lnTo>
                    <a:pt x="28599" y="5129"/>
                  </a:lnTo>
                  <a:lnTo>
                    <a:pt x="28418" y="5249"/>
                  </a:lnTo>
                  <a:lnTo>
                    <a:pt x="28298" y="5430"/>
                  </a:lnTo>
                  <a:lnTo>
                    <a:pt x="28177" y="5672"/>
                  </a:lnTo>
                  <a:lnTo>
                    <a:pt x="28117" y="5853"/>
                  </a:lnTo>
                  <a:lnTo>
                    <a:pt x="28117" y="6094"/>
                  </a:lnTo>
                  <a:lnTo>
                    <a:pt x="28117" y="6336"/>
                  </a:lnTo>
                  <a:lnTo>
                    <a:pt x="28177" y="6517"/>
                  </a:lnTo>
                  <a:lnTo>
                    <a:pt x="28298" y="6758"/>
                  </a:lnTo>
                  <a:lnTo>
                    <a:pt x="28418" y="6939"/>
                  </a:lnTo>
                  <a:lnTo>
                    <a:pt x="28599" y="7060"/>
                  </a:lnTo>
                  <a:lnTo>
                    <a:pt x="28841" y="7180"/>
                  </a:lnTo>
                  <a:lnTo>
                    <a:pt x="29022" y="7241"/>
                  </a:lnTo>
                  <a:lnTo>
                    <a:pt x="29505" y="7241"/>
                  </a:lnTo>
                  <a:lnTo>
                    <a:pt x="29686" y="7180"/>
                  </a:lnTo>
                  <a:lnTo>
                    <a:pt x="29927" y="7060"/>
                  </a:lnTo>
                  <a:lnTo>
                    <a:pt x="30108" y="6939"/>
                  </a:lnTo>
                  <a:lnTo>
                    <a:pt x="30229" y="6758"/>
                  </a:lnTo>
                  <a:lnTo>
                    <a:pt x="30349" y="6517"/>
                  </a:lnTo>
                  <a:lnTo>
                    <a:pt x="30410" y="6336"/>
                  </a:lnTo>
                  <a:lnTo>
                    <a:pt x="30410" y="6094"/>
                  </a:lnTo>
                  <a:lnTo>
                    <a:pt x="30410" y="5853"/>
                  </a:lnTo>
                  <a:lnTo>
                    <a:pt x="30349" y="5672"/>
                  </a:lnTo>
                  <a:lnTo>
                    <a:pt x="30229" y="5430"/>
                  </a:lnTo>
                  <a:lnTo>
                    <a:pt x="30108" y="5249"/>
                  </a:lnTo>
                  <a:lnTo>
                    <a:pt x="29927" y="5129"/>
                  </a:lnTo>
                  <a:lnTo>
                    <a:pt x="29686" y="5008"/>
                  </a:lnTo>
                  <a:lnTo>
                    <a:pt x="29505" y="4948"/>
                  </a:lnTo>
                  <a:close/>
                  <a:moveTo>
                    <a:pt x="34814" y="4948"/>
                  </a:moveTo>
                  <a:lnTo>
                    <a:pt x="34633" y="5008"/>
                  </a:lnTo>
                  <a:lnTo>
                    <a:pt x="34392" y="5129"/>
                  </a:lnTo>
                  <a:lnTo>
                    <a:pt x="34211" y="5249"/>
                  </a:lnTo>
                  <a:lnTo>
                    <a:pt x="34090" y="5430"/>
                  </a:lnTo>
                  <a:lnTo>
                    <a:pt x="33969" y="5672"/>
                  </a:lnTo>
                  <a:lnTo>
                    <a:pt x="33909" y="5853"/>
                  </a:lnTo>
                  <a:lnTo>
                    <a:pt x="33909" y="6094"/>
                  </a:lnTo>
                  <a:lnTo>
                    <a:pt x="33909" y="6336"/>
                  </a:lnTo>
                  <a:lnTo>
                    <a:pt x="33969" y="6517"/>
                  </a:lnTo>
                  <a:lnTo>
                    <a:pt x="34090" y="6758"/>
                  </a:lnTo>
                  <a:lnTo>
                    <a:pt x="34211" y="6939"/>
                  </a:lnTo>
                  <a:lnTo>
                    <a:pt x="34392" y="7060"/>
                  </a:lnTo>
                  <a:lnTo>
                    <a:pt x="34633" y="7180"/>
                  </a:lnTo>
                  <a:lnTo>
                    <a:pt x="34814" y="7241"/>
                  </a:lnTo>
                  <a:lnTo>
                    <a:pt x="35297" y="7241"/>
                  </a:lnTo>
                  <a:lnTo>
                    <a:pt x="35478" y="7180"/>
                  </a:lnTo>
                  <a:lnTo>
                    <a:pt x="35719" y="7060"/>
                  </a:lnTo>
                  <a:lnTo>
                    <a:pt x="35900" y="6939"/>
                  </a:lnTo>
                  <a:lnTo>
                    <a:pt x="36021" y="6758"/>
                  </a:lnTo>
                  <a:lnTo>
                    <a:pt x="36141" y="6517"/>
                  </a:lnTo>
                  <a:lnTo>
                    <a:pt x="36202" y="6336"/>
                  </a:lnTo>
                  <a:lnTo>
                    <a:pt x="36202" y="6094"/>
                  </a:lnTo>
                  <a:lnTo>
                    <a:pt x="36202" y="5853"/>
                  </a:lnTo>
                  <a:lnTo>
                    <a:pt x="36141" y="5672"/>
                  </a:lnTo>
                  <a:lnTo>
                    <a:pt x="36021" y="5430"/>
                  </a:lnTo>
                  <a:lnTo>
                    <a:pt x="35900" y="5249"/>
                  </a:lnTo>
                  <a:lnTo>
                    <a:pt x="35719" y="5129"/>
                  </a:lnTo>
                  <a:lnTo>
                    <a:pt x="35478" y="5008"/>
                  </a:lnTo>
                  <a:lnTo>
                    <a:pt x="35297" y="4948"/>
                  </a:lnTo>
                  <a:close/>
                  <a:moveTo>
                    <a:pt x="40606" y="4948"/>
                  </a:moveTo>
                  <a:lnTo>
                    <a:pt x="40425" y="5008"/>
                  </a:lnTo>
                  <a:lnTo>
                    <a:pt x="40184" y="5129"/>
                  </a:lnTo>
                  <a:lnTo>
                    <a:pt x="40003" y="5249"/>
                  </a:lnTo>
                  <a:lnTo>
                    <a:pt x="39882" y="5430"/>
                  </a:lnTo>
                  <a:lnTo>
                    <a:pt x="39762" y="5672"/>
                  </a:lnTo>
                  <a:lnTo>
                    <a:pt x="39701" y="5853"/>
                  </a:lnTo>
                  <a:lnTo>
                    <a:pt x="39701" y="6094"/>
                  </a:lnTo>
                  <a:lnTo>
                    <a:pt x="39701" y="6336"/>
                  </a:lnTo>
                  <a:lnTo>
                    <a:pt x="39762" y="6517"/>
                  </a:lnTo>
                  <a:lnTo>
                    <a:pt x="39882" y="6758"/>
                  </a:lnTo>
                  <a:lnTo>
                    <a:pt x="40003" y="6939"/>
                  </a:lnTo>
                  <a:lnTo>
                    <a:pt x="40184" y="7060"/>
                  </a:lnTo>
                  <a:lnTo>
                    <a:pt x="40425" y="7180"/>
                  </a:lnTo>
                  <a:lnTo>
                    <a:pt x="40606" y="7241"/>
                  </a:lnTo>
                  <a:lnTo>
                    <a:pt x="41089" y="7241"/>
                  </a:lnTo>
                  <a:lnTo>
                    <a:pt x="41270" y="7180"/>
                  </a:lnTo>
                  <a:lnTo>
                    <a:pt x="41511" y="7060"/>
                  </a:lnTo>
                  <a:lnTo>
                    <a:pt x="41692" y="6939"/>
                  </a:lnTo>
                  <a:lnTo>
                    <a:pt x="41813" y="6758"/>
                  </a:lnTo>
                  <a:lnTo>
                    <a:pt x="41934" y="6517"/>
                  </a:lnTo>
                  <a:lnTo>
                    <a:pt x="41994" y="6336"/>
                  </a:lnTo>
                  <a:lnTo>
                    <a:pt x="41994" y="6094"/>
                  </a:lnTo>
                  <a:lnTo>
                    <a:pt x="41994" y="5853"/>
                  </a:lnTo>
                  <a:lnTo>
                    <a:pt x="41934" y="5672"/>
                  </a:lnTo>
                  <a:lnTo>
                    <a:pt x="41813" y="5430"/>
                  </a:lnTo>
                  <a:lnTo>
                    <a:pt x="41692" y="5249"/>
                  </a:lnTo>
                  <a:lnTo>
                    <a:pt x="41511" y="5129"/>
                  </a:lnTo>
                  <a:lnTo>
                    <a:pt x="41270" y="5008"/>
                  </a:lnTo>
                  <a:lnTo>
                    <a:pt x="41089" y="4948"/>
                  </a:lnTo>
                  <a:close/>
                  <a:moveTo>
                    <a:pt x="46399" y="4948"/>
                  </a:moveTo>
                  <a:lnTo>
                    <a:pt x="46218" y="5008"/>
                  </a:lnTo>
                  <a:lnTo>
                    <a:pt x="45976" y="5129"/>
                  </a:lnTo>
                  <a:lnTo>
                    <a:pt x="45795" y="5249"/>
                  </a:lnTo>
                  <a:lnTo>
                    <a:pt x="45674" y="5430"/>
                  </a:lnTo>
                  <a:lnTo>
                    <a:pt x="45554" y="5672"/>
                  </a:lnTo>
                  <a:lnTo>
                    <a:pt x="45493" y="5853"/>
                  </a:lnTo>
                  <a:lnTo>
                    <a:pt x="45493" y="6094"/>
                  </a:lnTo>
                  <a:lnTo>
                    <a:pt x="45493" y="6336"/>
                  </a:lnTo>
                  <a:lnTo>
                    <a:pt x="45554" y="6517"/>
                  </a:lnTo>
                  <a:lnTo>
                    <a:pt x="45674" y="6758"/>
                  </a:lnTo>
                  <a:lnTo>
                    <a:pt x="45795" y="6939"/>
                  </a:lnTo>
                  <a:lnTo>
                    <a:pt x="45976" y="7060"/>
                  </a:lnTo>
                  <a:lnTo>
                    <a:pt x="46218" y="7180"/>
                  </a:lnTo>
                  <a:lnTo>
                    <a:pt x="46399" y="7241"/>
                  </a:lnTo>
                  <a:lnTo>
                    <a:pt x="46881" y="7241"/>
                  </a:lnTo>
                  <a:lnTo>
                    <a:pt x="47062" y="7180"/>
                  </a:lnTo>
                  <a:lnTo>
                    <a:pt x="47304" y="7060"/>
                  </a:lnTo>
                  <a:lnTo>
                    <a:pt x="47485" y="6939"/>
                  </a:lnTo>
                  <a:lnTo>
                    <a:pt x="47605" y="6758"/>
                  </a:lnTo>
                  <a:lnTo>
                    <a:pt x="47726" y="6517"/>
                  </a:lnTo>
                  <a:lnTo>
                    <a:pt x="47786" y="6336"/>
                  </a:lnTo>
                  <a:lnTo>
                    <a:pt x="47786" y="6094"/>
                  </a:lnTo>
                  <a:lnTo>
                    <a:pt x="47786" y="5853"/>
                  </a:lnTo>
                  <a:lnTo>
                    <a:pt x="47726" y="5672"/>
                  </a:lnTo>
                  <a:lnTo>
                    <a:pt x="47605" y="5430"/>
                  </a:lnTo>
                  <a:lnTo>
                    <a:pt x="47485" y="5249"/>
                  </a:lnTo>
                  <a:lnTo>
                    <a:pt x="47304" y="5129"/>
                  </a:lnTo>
                  <a:lnTo>
                    <a:pt x="47062" y="5008"/>
                  </a:lnTo>
                  <a:lnTo>
                    <a:pt x="46881" y="4948"/>
                  </a:lnTo>
                  <a:close/>
                  <a:moveTo>
                    <a:pt x="52191" y="4948"/>
                  </a:moveTo>
                  <a:lnTo>
                    <a:pt x="52010" y="5008"/>
                  </a:lnTo>
                  <a:lnTo>
                    <a:pt x="51768" y="5129"/>
                  </a:lnTo>
                  <a:lnTo>
                    <a:pt x="51587" y="5249"/>
                  </a:lnTo>
                  <a:lnTo>
                    <a:pt x="51467" y="5430"/>
                  </a:lnTo>
                  <a:lnTo>
                    <a:pt x="51346" y="5672"/>
                  </a:lnTo>
                  <a:lnTo>
                    <a:pt x="51286" y="5853"/>
                  </a:lnTo>
                  <a:lnTo>
                    <a:pt x="51286" y="6094"/>
                  </a:lnTo>
                  <a:lnTo>
                    <a:pt x="51286" y="6336"/>
                  </a:lnTo>
                  <a:lnTo>
                    <a:pt x="51346" y="6517"/>
                  </a:lnTo>
                  <a:lnTo>
                    <a:pt x="51467" y="6758"/>
                  </a:lnTo>
                  <a:lnTo>
                    <a:pt x="51587" y="6939"/>
                  </a:lnTo>
                  <a:lnTo>
                    <a:pt x="51768" y="7060"/>
                  </a:lnTo>
                  <a:lnTo>
                    <a:pt x="52010" y="7180"/>
                  </a:lnTo>
                  <a:lnTo>
                    <a:pt x="52191" y="7241"/>
                  </a:lnTo>
                  <a:lnTo>
                    <a:pt x="52673" y="7241"/>
                  </a:lnTo>
                  <a:lnTo>
                    <a:pt x="52854" y="7180"/>
                  </a:lnTo>
                  <a:lnTo>
                    <a:pt x="53096" y="7060"/>
                  </a:lnTo>
                  <a:lnTo>
                    <a:pt x="53277" y="6939"/>
                  </a:lnTo>
                  <a:lnTo>
                    <a:pt x="53397" y="6758"/>
                  </a:lnTo>
                  <a:lnTo>
                    <a:pt x="53518" y="6517"/>
                  </a:lnTo>
                  <a:lnTo>
                    <a:pt x="53578" y="6336"/>
                  </a:lnTo>
                  <a:lnTo>
                    <a:pt x="53578" y="6094"/>
                  </a:lnTo>
                  <a:lnTo>
                    <a:pt x="53578" y="5853"/>
                  </a:lnTo>
                  <a:lnTo>
                    <a:pt x="53518" y="5672"/>
                  </a:lnTo>
                  <a:lnTo>
                    <a:pt x="53397" y="5430"/>
                  </a:lnTo>
                  <a:lnTo>
                    <a:pt x="53277" y="5249"/>
                  </a:lnTo>
                  <a:lnTo>
                    <a:pt x="53096" y="5129"/>
                  </a:lnTo>
                  <a:lnTo>
                    <a:pt x="52854" y="5008"/>
                  </a:lnTo>
                  <a:lnTo>
                    <a:pt x="52673" y="4948"/>
                  </a:lnTo>
                  <a:close/>
                  <a:moveTo>
                    <a:pt x="57380" y="5310"/>
                  </a:moveTo>
                  <a:lnTo>
                    <a:pt x="57259" y="5430"/>
                  </a:lnTo>
                  <a:lnTo>
                    <a:pt x="57138" y="5672"/>
                  </a:lnTo>
                  <a:lnTo>
                    <a:pt x="57078" y="5853"/>
                  </a:lnTo>
                  <a:lnTo>
                    <a:pt x="57078" y="6094"/>
                  </a:lnTo>
                  <a:lnTo>
                    <a:pt x="57078" y="6336"/>
                  </a:lnTo>
                  <a:lnTo>
                    <a:pt x="57138" y="6517"/>
                  </a:lnTo>
                  <a:lnTo>
                    <a:pt x="57259" y="6758"/>
                  </a:lnTo>
                  <a:lnTo>
                    <a:pt x="57380" y="6939"/>
                  </a:lnTo>
                  <a:lnTo>
                    <a:pt x="57561" y="7060"/>
                  </a:lnTo>
                  <a:lnTo>
                    <a:pt x="57802" y="7180"/>
                  </a:lnTo>
                  <a:lnTo>
                    <a:pt x="57983" y="7241"/>
                  </a:lnTo>
                  <a:lnTo>
                    <a:pt x="58224" y="7241"/>
                  </a:lnTo>
                  <a:lnTo>
                    <a:pt x="58586" y="7180"/>
                  </a:lnTo>
                  <a:lnTo>
                    <a:pt x="58888" y="7060"/>
                  </a:lnTo>
                  <a:lnTo>
                    <a:pt x="59129" y="6818"/>
                  </a:lnTo>
                  <a:lnTo>
                    <a:pt x="59310" y="6517"/>
                  </a:lnTo>
                  <a:lnTo>
                    <a:pt x="57380" y="5310"/>
                  </a:lnTo>
                  <a:close/>
                  <a:moveTo>
                    <a:pt x="14783" y="7844"/>
                  </a:moveTo>
                  <a:lnTo>
                    <a:pt x="13636" y="8689"/>
                  </a:lnTo>
                  <a:lnTo>
                    <a:pt x="13636" y="8990"/>
                  </a:lnTo>
                  <a:lnTo>
                    <a:pt x="13636" y="9232"/>
                  </a:lnTo>
                  <a:lnTo>
                    <a:pt x="13697" y="9413"/>
                  </a:lnTo>
                  <a:lnTo>
                    <a:pt x="13817" y="9654"/>
                  </a:lnTo>
                  <a:lnTo>
                    <a:pt x="13938" y="9835"/>
                  </a:lnTo>
                  <a:lnTo>
                    <a:pt x="14119" y="9956"/>
                  </a:lnTo>
                  <a:lnTo>
                    <a:pt x="14360" y="10076"/>
                  </a:lnTo>
                  <a:lnTo>
                    <a:pt x="14541" y="10137"/>
                  </a:lnTo>
                  <a:lnTo>
                    <a:pt x="15024" y="10137"/>
                  </a:lnTo>
                  <a:lnTo>
                    <a:pt x="15205" y="10076"/>
                  </a:lnTo>
                  <a:lnTo>
                    <a:pt x="15446" y="9956"/>
                  </a:lnTo>
                  <a:lnTo>
                    <a:pt x="15627" y="9835"/>
                  </a:lnTo>
                  <a:lnTo>
                    <a:pt x="15748" y="9654"/>
                  </a:lnTo>
                  <a:lnTo>
                    <a:pt x="15869" y="9413"/>
                  </a:lnTo>
                  <a:lnTo>
                    <a:pt x="15929" y="9232"/>
                  </a:lnTo>
                  <a:lnTo>
                    <a:pt x="15929" y="8990"/>
                  </a:lnTo>
                  <a:lnTo>
                    <a:pt x="15929" y="8749"/>
                  </a:lnTo>
                  <a:lnTo>
                    <a:pt x="15869" y="8568"/>
                  </a:lnTo>
                  <a:lnTo>
                    <a:pt x="15748" y="8327"/>
                  </a:lnTo>
                  <a:lnTo>
                    <a:pt x="15627" y="8146"/>
                  </a:lnTo>
                  <a:lnTo>
                    <a:pt x="15446" y="8025"/>
                  </a:lnTo>
                  <a:lnTo>
                    <a:pt x="15205" y="7904"/>
                  </a:lnTo>
                  <a:lnTo>
                    <a:pt x="15024" y="7844"/>
                  </a:lnTo>
                  <a:close/>
                  <a:moveTo>
                    <a:pt x="20333" y="7844"/>
                  </a:moveTo>
                  <a:lnTo>
                    <a:pt x="20152" y="7904"/>
                  </a:lnTo>
                  <a:lnTo>
                    <a:pt x="19911" y="8025"/>
                  </a:lnTo>
                  <a:lnTo>
                    <a:pt x="19730" y="8146"/>
                  </a:lnTo>
                  <a:lnTo>
                    <a:pt x="19609" y="8327"/>
                  </a:lnTo>
                  <a:lnTo>
                    <a:pt x="19489" y="8568"/>
                  </a:lnTo>
                  <a:lnTo>
                    <a:pt x="19428" y="8749"/>
                  </a:lnTo>
                  <a:lnTo>
                    <a:pt x="19428" y="8990"/>
                  </a:lnTo>
                  <a:lnTo>
                    <a:pt x="19428" y="9232"/>
                  </a:lnTo>
                  <a:lnTo>
                    <a:pt x="19489" y="9413"/>
                  </a:lnTo>
                  <a:lnTo>
                    <a:pt x="19609" y="9654"/>
                  </a:lnTo>
                  <a:lnTo>
                    <a:pt x="19730" y="9835"/>
                  </a:lnTo>
                  <a:lnTo>
                    <a:pt x="19911" y="9956"/>
                  </a:lnTo>
                  <a:lnTo>
                    <a:pt x="20152" y="10076"/>
                  </a:lnTo>
                  <a:lnTo>
                    <a:pt x="20333" y="10137"/>
                  </a:lnTo>
                  <a:lnTo>
                    <a:pt x="20816" y="10137"/>
                  </a:lnTo>
                  <a:lnTo>
                    <a:pt x="20997" y="10076"/>
                  </a:lnTo>
                  <a:lnTo>
                    <a:pt x="21239" y="9956"/>
                  </a:lnTo>
                  <a:lnTo>
                    <a:pt x="21420" y="9835"/>
                  </a:lnTo>
                  <a:lnTo>
                    <a:pt x="21540" y="9654"/>
                  </a:lnTo>
                  <a:lnTo>
                    <a:pt x="21661" y="9413"/>
                  </a:lnTo>
                  <a:lnTo>
                    <a:pt x="21721" y="9232"/>
                  </a:lnTo>
                  <a:lnTo>
                    <a:pt x="21721" y="8990"/>
                  </a:lnTo>
                  <a:lnTo>
                    <a:pt x="21721" y="8749"/>
                  </a:lnTo>
                  <a:lnTo>
                    <a:pt x="21661" y="8568"/>
                  </a:lnTo>
                  <a:lnTo>
                    <a:pt x="21540" y="8327"/>
                  </a:lnTo>
                  <a:lnTo>
                    <a:pt x="21420" y="8146"/>
                  </a:lnTo>
                  <a:lnTo>
                    <a:pt x="21239" y="8025"/>
                  </a:lnTo>
                  <a:lnTo>
                    <a:pt x="20997" y="7904"/>
                  </a:lnTo>
                  <a:lnTo>
                    <a:pt x="20816" y="7844"/>
                  </a:lnTo>
                  <a:close/>
                  <a:moveTo>
                    <a:pt x="26126" y="7844"/>
                  </a:moveTo>
                  <a:lnTo>
                    <a:pt x="25945" y="7904"/>
                  </a:lnTo>
                  <a:lnTo>
                    <a:pt x="25703" y="8025"/>
                  </a:lnTo>
                  <a:lnTo>
                    <a:pt x="25522" y="8146"/>
                  </a:lnTo>
                  <a:lnTo>
                    <a:pt x="25402" y="8327"/>
                  </a:lnTo>
                  <a:lnTo>
                    <a:pt x="25281" y="8568"/>
                  </a:lnTo>
                  <a:lnTo>
                    <a:pt x="25221" y="8749"/>
                  </a:lnTo>
                  <a:lnTo>
                    <a:pt x="25221" y="8990"/>
                  </a:lnTo>
                  <a:lnTo>
                    <a:pt x="25221" y="9232"/>
                  </a:lnTo>
                  <a:lnTo>
                    <a:pt x="25281" y="9413"/>
                  </a:lnTo>
                  <a:lnTo>
                    <a:pt x="25402" y="9654"/>
                  </a:lnTo>
                  <a:lnTo>
                    <a:pt x="25522" y="9835"/>
                  </a:lnTo>
                  <a:lnTo>
                    <a:pt x="25703" y="9956"/>
                  </a:lnTo>
                  <a:lnTo>
                    <a:pt x="25945" y="10076"/>
                  </a:lnTo>
                  <a:lnTo>
                    <a:pt x="26126" y="10137"/>
                  </a:lnTo>
                  <a:lnTo>
                    <a:pt x="26608" y="10137"/>
                  </a:lnTo>
                  <a:lnTo>
                    <a:pt x="26789" y="10076"/>
                  </a:lnTo>
                  <a:lnTo>
                    <a:pt x="27031" y="9956"/>
                  </a:lnTo>
                  <a:lnTo>
                    <a:pt x="27212" y="9835"/>
                  </a:lnTo>
                  <a:lnTo>
                    <a:pt x="27332" y="9654"/>
                  </a:lnTo>
                  <a:lnTo>
                    <a:pt x="27453" y="9413"/>
                  </a:lnTo>
                  <a:lnTo>
                    <a:pt x="27513" y="9232"/>
                  </a:lnTo>
                  <a:lnTo>
                    <a:pt x="27513" y="8990"/>
                  </a:lnTo>
                  <a:lnTo>
                    <a:pt x="27513" y="8749"/>
                  </a:lnTo>
                  <a:lnTo>
                    <a:pt x="27453" y="8568"/>
                  </a:lnTo>
                  <a:lnTo>
                    <a:pt x="27332" y="8327"/>
                  </a:lnTo>
                  <a:lnTo>
                    <a:pt x="27212" y="8146"/>
                  </a:lnTo>
                  <a:lnTo>
                    <a:pt x="27031" y="8025"/>
                  </a:lnTo>
                  <a:lnTo>
                    <a:pt x="26789" y="7904"/>
                  </a:lnTo>
                  <a:lnTo>
                    <a:pt x="26608" y="7844"/>
                  </a:lnTo>
                  <a:close/>
                  <a:moveTo>
                    <a:pt x="31918" y="7844"/>
                  </a:moveTo>
                  <a:lnTo>
                    <a:pt x="31737" y="7904"/>
                  </a:lnTo>
                  <a:lnTo>
                    <a:pt x="31496" y="8025"/>
                  </a:lnTo>
                  <a:lnTo>
                    <a:pt x="31315" y="8146"/>
                  </a:lnTo>
                  <a:lnTo>
                    <a:pt x="31194" y="8327"/>
                  </a:lnTo>
                  <a:lnTo>
                    <a:pt x="31073" y="8568"/>
                  </a:lnTo>
                  <a:lnTo>
                    <a:pt x="31013" y="8749"/>
                  </a:lnTo>
                  <a:lnTo>
                    <a:pt x="31013" y="8990"/>
                  </a:lnTo>
                  <a:lnTo>
                    <a:pt x="31013" y="9232"/>
                  </a:lnTo>
                  <a:lnTo>
                    <a:pt x="31073" y="9413"/>
                  </a:lnTo>
                  <a:lnTo>
                    <a:pt x="31194" y="9654"/>
                  </a:lnTo>
                  <a:lnTo>
                    <a:pt x="31315" y="9835"/>
                  </a:lnTo>
                  <a:lnTo>
                    <a:pt x="31496" y="9956"/>
                  </a:lnTo>
                  <a:lnTo>
                    <a:pt x="31737" y="10076"/>
                  </a:lnTo>
                  <a:lnTo>
                    <a:pt x="31918" y="10137"/>
                  </a:lnTo>
                  <a:lnTo>
                    <a:pt x="32401" y="10137"/>
                  </a:lnTo>
                  <a:lnTo>
                    <a:pt x="32582" y="10076"/>
                  </a:lnTo>
                  <a:lnTo>
                    <a:pt x="32823" y="9956"/>
                  </a:lnTo>
                  <a:lnTo>
                    <a:pt x="33004" y="9835"/>
                  </a:lnTo>
                  <a:lnTo>
                    <a:pt x="33125" y="9654"/>
                  </a:lnTo>
                  <a:lnTo>
                    <a:pt x="33245" y="9413"/>
                  </a:lnTo>
                  <a:lnTo>
                    <a:pt x="33306" y="9232"/>
                  </a:lnTo>
                  <a:lnTo>
                    <a:pt x="33306" y="8990"/>
                  </a:lnTo>
                  <a:lnTo>
                    <a:pt x="33306" y="8749"/>
                  </a:lnTo>
                  <a:lnTo>
                    <a:pt x="33245" y="8568"/>
                  </a:lnTo>
                  <a:lnTo>
                    <a:pt x="33125" y="8327"/>
                  </a:lnTo>
                  <a:lnTo>
                    <a:pt x="33004" y="8146"/>
                  </a:lnTo>
                  <a:lnTo>
                    <a:pt x="32823" y="8025"/>
                  </a:lnTo>
                  <a:lnTo>
                    <a:pt x="32582" y="7904"/>
                  </a:lnTo>
                  <a:lnTo>
                    <a:pt x="32401" y="7844"/>
                  </a:lnTo>
                  <a:close/>
                  <a:moveTo>
                    <a:pt x="37710" y="7844"/>
                  </a:moveTo>
                  <a:lnTo>
                    <a:pt x="37529" y="7904"/>
                  </a:lnTo>
                  <a:lnTo>
                    <a:pt x="37288" y="8025"/>
                  </a:lnTo>
                  <a:lnTo>
                    <a:pt x="37107" y="8146"/>
                  </a:lnTo>
                  <a:lnTo>
                    <a:pt x="36986" y="8327"/>
                  </a:lnTo>
                  <a:lnTo>
                    <a:pt x="36865" y="8568"/>
                  </a:lnTo>
                  <a:lnTo>
                    <a:pt x="36805" y="8749"/>
                  </a:lnTo>
                  <a:lnTo>
                    <a:pt x="36805" y="8990"/>
                  </a:lnTo>
                  <a:lnTo>
                    <a:pt x="36805" y="9232"/>
                  </a:lnTo>
                  <a:lnTo>
                    <a:pt x="36865" y="9413"/>
                  </a:lnTo>
                  <a:lnTo>
                    <a:pt x="36986" y="9654"/>
                  </a:lnTo>
                  <a:lnTo>
                    <a:pt x="37107" y="9835"/>
                  </a:lnTo>
                  <a:lnTo>
                    <a:pt x="37288" y="9956"/>
                  </a:lnTo>
                  <a:lnTo>
                    <a:pt x="37529" y="10076"/>
                  </a:lnTo>
                  <a:lnTo>
                    <a:pt x="37710" y="10137"/>
                  </a:lnTo>
                  <a:lnTo>
                    <a:pt x="38193" y="10137"/>
                  </a:lnTo>
                  <a:lnTo>
                    <a:pt x="38374" y="10076"/>
                  </a:lnTo>
                  <a:lnTo>
                    <a:pt x="38615" y="9956"/>
                  </a:lnTo>
                  <a:lnTo>
                    <a:pt x="38796" y="9835"/>
                  </a:lnTo>
                  <a:lnTo>
                    <a:pt x="38917" y="9654"/>
                  </a:lnTo>
                  <a:lnTo>
                    <a:pt x="39038" y="9413"/>
                  </a:lnTo>
                  <a:lnTo>
                    <a:pt x="39098" y="9232"/>
                  </a:lnTo>
                  <a:lnTo>
                    <a:pt x="39098" y="8990"/>
                  </a:lnTo>
                  <a:lnTo>
                    <a:pt x="39098" y="8749"/>
                  </a:lnTo>
                  <a:lnTo>
                    <a:pt x="39038" y="8568"/>
                  </a:lnTo>
                  <a:lnTo>
                    <a:pt x="38917" y="8327"/>
                  </a:lnTo>
                  <a:lnTo>
                    <a:pt x="38796" y="8146"/>
                  </a:lnTo>
                  <a:lnTo>
                    <a:pt x="38615" y="8025"/>
                  </a:lnTo>
                  <a:lnTo>
                    <a:pt x="38374" y="7904"/>
                  </a:lnTo>
                  <a:lnTo>
                    <a:pt x="38193" y="7844"/>
                  </a:lnTo>
                  <a:close/>
                  <a:moveTo>
                    <a:pt x="43502" y="7844"/>
                  </a:moveTo>
                  <a:lnTo>
                    <a:pt x="43321" y="7904"/>
                  </a:lnTo>
                  <a:lnTo>
                    <a:pt x="43080" y="8025"/>
                  </a:lnTo>
                  <a:lnTo>
                    <a:pt x="42899" y="8146"/>
                  </a:lnTo>
                  <a:lnTo>
                    <a:pt x="42778" y="8327"/>
                  </a:lnTo>
                  <a:lnTo>
                    <a:pt x="42658" y="8568"/>
                  </a:lnTo>
                  <a:lnTo>
                    <a:pt x="42597" y="8749"/>
                  </a:lnTo>
                  <a:lnTo>
                    <a:pt x="42597" y="8990"/>
                  </a:lnTo>
                  <a:lnTo>
                    <a:pt x="42597" y="9232"/>
                  </a:lnTo>
                  <a:lnTo>
                    <a:pt x="42658" y="9413"/>
                  </a:lnTo>
                  <a:lnTo>
                    <a:pt x="42778" y="9654"/>
                  </a:lnTo>
                  <a:lnTo>
                    <a:pt x="42899" y="9835"/>
                  </a:lnTo>
                  <a:lnTo>
                    <a:pt x="43080" y="9956"/>
                  </a:lnTo>
                  <a:lnTo>
                    <a:pt x="43321" y="10076"/>
                  </a:lnTo>
                  <a:lnTo>
                    <a:pt x="43502" y="10137"/>
                  </a:lnTo>
                  <a:lnTo>
                    <a:pt x="43985" y="10137"/>
                  </a:lnTo>
                  <a:lnTo>
                    <a:pt x="44166" y="10076"/>
                  </a:lnTo>
                  <a:lnTo>
                    <a:pt x="44407" y="9956"/>
                  </a:lnTo>
                  <a:lnTo>
                    <a:pt x="44588" y="9835"/>
                  </a:lnTo>
                  <a:lnTo>
                    <a:pt x="44709" y="9654"/>
                  </a:lnTo>
                  <a:lnTo>
                    <a:pt x="44830" y="9413"/>
                  </a:lnTo>
                  <a:lnTo>
                    <a:pt x="44890" y="9232"/>
                  </a:lnTo>
                  <a:lnTo>
                    <a:pt x="44890" y="8990"/>
                  </a:lnTo>
                  <a:lnTo>
                    <a:pt x="44890" y="8749"/>
                  </a:lnTo>
                  <a:lnTo>
                    <a:pt x="44830" y="8568"/>
                  </a:lnTo>
                  <a:lnTo>
                    <a:pt x="44709" y="8327"/>
                  </a:lnTo>
                  <a:lnTo>
                    <a:pt x="44588" y="8146"/>
                  </a:lnTo>
                  <a:lnTo>
                    <a:pt x="44407" y="8025"/>
                  </a:lnTo>
                  <a:lnTo>
                    <a:pt x="44166" y="7904"/>
                  </a:lnTo>
                  <a:lnTo>
                    <a:pt x="43985" y="7844"/>
                  </a:lnTo>
                  <a:close/>
                  <a:moveTo>
                    <a:pt x="49295" y="7844"/>
                  </a:moveTo>
                  <a:lnTo>
                    <a:pt x="49114" y="7904"/>
                  </a:lnTo>
                  <a:lnTo>
                    <a:pt x="48872" y="8025"/>
                  </a:lnTo>
                  <a:lnTo>
                    <a:pt x="48691" y="8146"/>
                  </a:lnTo>
                  <a:lnTo>
                    <a:pt x="48571" y="8327"/>
                  </a:lnTo>
                  <a:lnTo>
                    <a:pt x="48450" y="8568"/>
                  </a:lnTo>
                  <a:lnTo>
                    <a:pt x="48390" y="8749"/>
                  </a:lnTo>
                  <a:lnTo>
                    <a:pt x="48390" y="8990"/>
                  </a:lnTo>
                  <a:lnTo>
                    <a:pt x="48390" y="9232"/>
                  </a:lnTo>
                  <a:lnTo>
                    <a:pt x="48450" y="9413"/>
                  </a:lnTo>
                  <a:lnTo>
                    <a:pt x="48571" y="9654"/>
                  </a:lnTo>
                  <a:lnTo>
                    <a:pt x="48691" y="9835"/>
                  </a:lnTo>
                  <a:lnTo>
                    <a:pt x="48872" y="9956"/>
                  </a:lnTo>
                  <a:lnTo>
                    <a:pt x="49114" y="10076"/>
                  </a:lnTo>
                  <a:lnTo>
                    <a:pt x="49295" y="10137"/>
                  </a:lnTo>
                  <a:lnTo>
                    <a:pt x="49777" y="10137"/>
                  </a:lnTo>
                  <a:lnTo>
                    <a:pt x="49958" y="10076"/>
                  </a:lnTo>
                  <a:lnTo>
                    <a:pt x="50200" y="9956"/>
                  </a:lnTo>
                  <a:lnTo>
                    <a:pt x="50381" y="9835"/>
                  </a:lnTo>
                  <a:lnTo>
                    <a:pt x="50501" y="9654"/>
                  </a:lnTo>
                  <a:lnTo>
                    <a:pt x="50622" y="9413"/>
                  </a:lnTo>
                  <a:lnTo>
                    <a:pt x="50682" y="9232"/>
                  </a:lnTo>
                  <a:lnTo>
                    <a:pt x="50682" y="8990"/>
                  </a:lnTo>
                  <a:lnTo>
                    <a:pt x="50682" y="8749"/>
                  </a:lnTo>
                  <a:lnTo>
                    <a:pt x="50622" y="8568"/>
                  </a:lnTo>
                  <a:lnTo>
                    <a:pt x="50501" y="8327"/>
                  </a:lnTo>
                  <a:lnTo>
                    <a:pt x="50381" y="8146"/>
                  </a:lnTo>
                  <a:lnTo>
                    <a:pt x="50200" y="8025"/>
                  </a:lnTo>
                  <a:lnTo>
                    <a:pt x="49958" y="7904"/>
                  </a:lnTo>
                  <a:lnTo>
                    <a:pt x="49777" y="7844"/>
                  </a:lnTo>
                  <a:close/>
                  <a:moveTo>
                    <a:pt x="55087" y="7844"/>
                  </a:moveTo>
                  <a:lnTo>
                    <a:pt x="54906" y="7904"/>
                  </a:lnTo>
                  <a:lnTo>
                    <a:pt x="54665" y="8025"/>
                  </a:lnTo>
                  <a:lnTo>
                    <a:pt x="54483" y="8146"/>
                  </a:lnTo>
                  <a:lnTo>
                    <a:pt x="54363" y="8327"/>
                  </a:lnTo>
                  <a:lnTo>
                    <a:pt x="54242" y="8568"/>
                  </a:lnTo>
                  <a:lnTo>
                    <a:pt x="54182" y="8749"/>
                  </a:lnTo>
                  <a:lnTo>
                    <a:pt x="54182" y="8990"/>
                  </a:lnTo>
                  <a:lnTo>
                    <a:pt x="54182" y="9232"/>
                  </a:lnTo>
                  <a:lnTo>
                    <a:pt x="54242" y="9413"/>
                  </a:lnTo>
                  <a:lnTo>
                    <a:pt x="54363" y="9654"/>
                  </a:lnTo>
                  <a:lnTo>
                    <a:pt x="54483" y="9835"/>
                  </a:lnTo>
                  <a:lnTo>
                    <a:pt x="54665" y="9956"/>
                  </a:lnTo>
                  <a:lnTo>
                    <a:pt x="54906" y="10076"/>
                  </a:lnTo>
                  <a:lnTo>
                    <a:pt x="55087" y="10137"/>
                  </a:lnTo>
                  <a:lnTo>
                    <a:pt x="55570" y="10137"/>
                  </a:lnTo>
                  <a:lnTo>
                    <a:pt x="55751" y="10076"/>
                  </a:lnTo>
                  <a:lnTo>
                    <a:pt x="55992" y="9956"/>
                  </a:lnTo>
                  <a:lnTo>
                    <a:pt x="56173" y="9835"/>
                  </a:lnTo>
                  <a:lnTo>
                    <a:pt x="56294" y="9654"/>
                  </a:lnTo>
                  <a:lnTo>
                    <a:pt x="56414" y="9413"/>
                  </a:lnTo>
                  <a:lnTo>
                    <a:pt x="56475" y="9232"/>
                  </a:lnTo>
                  <a:lnTo>
                    <a:pt x="56475" y="8990"/>
                  </a:lnTo>
                  <a:lnTo>
                    <a:pt x="56475" y="8749"/>
                  </a:lnTo>
                  <a:lnTo>
                    <a:pt x="56414" y="8568"/>
                  </a:lnTo>
                  <a:lnTo>
                    <a:pt x="56294" y="8327"/>
                  </a:lnTo>
                  <a:lnTo>
                    <a:pt x="56173" y="8146"/>
                  </a:lnTo>
                  <a:lnTo>
                    <a:pt x="55992" y="8025"/>
                  </a:lnTo>
                  <a:lnTo>
                    <a:pt x="55751" y="7904"/>
                  </a:lnTo>
                  <a:lnTo>
                    <a:pt x="55570" y="7844"/>
                  </a:lnTo>
                  <a:close/>
                  <a:moveTo>
                    <a:pt x="60879" y="7844"/>
                  </a:moveTo>
                  <a:lnTo>
                    <a:pt x="60698" y="7904"/>
                  </a:lnTo>
                  <a:lnTo>
                    <a:pt x="60457" y="8025"/>
                  </a:lnTo>
                  <a:lnTo>
                    <a:pt x="60276" y="8146"/>
                  </a:lnTo>
                  <a:lnTo>
                    <a:pt x="60155" y="8327"/>
                  </a:lnTo>
                  <a:lnTo>
                    <a:pt x="60034" y="8568"/>
                  </a:lnTo>
                  <a:lnTo>
                    <a:pt x="59974" y="8749"/>
                  </a:lnTo>
                  <a:lnTo>
                    <a:pt x="59974" y="8990"/>
                  </a:lnTo>
                  <a:lnTo>
                    <a:pt x="59974" y="9232"/>
                  </a:lnTo>
                  <a:lnTo>
                    <a:pt x="60034" y="9413"/>
                  </a:lnTo>
                  <a:lnTo>
                    <a:pt x="60155" y="9654"/>
                  </a:lnTo>
                  <a:lnTo>
                    <a:pt x="60276" y="9835"/>
                  </a:lnTo>
                  <a:lnTo>
                    <a:pt x="60457" y="9956"/>
                  </a:lnTo>
                  <a:lnTo>
                    <a:pt x="60698" y="10076"/>
                  </a:lnTo>
                  <a:lnTo>
                    <a:pt x="60879" y="10137"/>
                  </a:lnTo>
                  <a:lnTo>
                    <a:pt x="61362" y="10137"/>
                  </a:lnTo>
                  <a:lnTo>
                    <a:pt x="61543" y="10076"/>
                  </a:lnTo>
                  <a:lnTo>
                    <a:pt x="61784" y="9956"/>
                  </a:lnTo>
                  <a:lnTo>
                    <a:pt x="61965" y="9835"/>
                  </a:lnTo>
                  <a:lnTo>
                    <a:pt x="62086" y="9654"/>
                  </a:lnTo>
                  <a:lnTo>
                    <a:pt x="62206" y="9413"/>
                  </a:lnTo>
                  <a:lnTo>
                    <a:pt x="62267" y="9232"/>
                  </a:lnTo>
                  <a:lnTo>
                    <a:pt x="62267" y="8990"/>
                  </a:lnTo>
                  <a:lnTo>
                    <a:pt x="62267" y="8689"/>
                  </a:lnTo>
                  <a:lnTo>
                    <a:pt x="61120" y="7844"/>
                  </a:lnTo>
                  <a:close/>
                  <a:moveTo>
                    <a:pt x="11705" y="10740"/>
                  </a:moveTo>
                  <a:lnTo>
                    <a:pt x="11464" y="10800"/>
                  </a:lnTo>
                  <a:lnTo>
                    <a:pt x="11162" y="10981"/>
                  </a:lnTo>
                  <a:lnTo>
                    <a:pt x="10981" y="11162"/>
                  </a:lnTo>
                  <a:lnTo>
                    <a:pt x="10800" y="11464"/>
                  </a:lnTo>
                  <a:lnTo>
                    <a:pt x="10740" y="11705"/>
                  </a:lnTo>
                  <a:lnTo>
                    <a:pt x="10740" y="11886"/>
                  </a:lnTo>
                  <a:lnTo>
                    <a:pt x="10740" y="12128"/>
                  </a:lnTo>
                  <a:lnTo>
                    <a:pt x="10800" y="12309"/>
                  </a:lnTo>
                  <a:lnTo>
                    <a:pt x="10921" y="12550"/>
                  </a:lnTo>
                  <a:lnTo>
                    <a:pt x="11042" y="12731"/>
                  </a:lnTo>
                  <a:lnTo>
                    <a:pt x="11223" y="12852"/>
                  </a:lnTo>
                  <a:lnTo>
                    <a:pt x="11464" y="12972"/>
                  </a:lnTo>
                  <a:lnTo>
                    <a:pt x="11645" y="13033"/>
                  </a:lnTo>
                  <a:lnTo>
                    <a:pt x="12128" y="13033"/>
                  </a:lnTo>
                  <a:lnTo>
                    <a:pt x="12309" y="12972"/>
                  </a:lnTo>
                  <a:lnTo>
                    <a:pt x="12550" y="12852"/>
                  </a:lnTo>
                  <a:lnTo>
                    <a:pt x="12731" y="12731"/>
                  </a:lnTo>
                  <a:lnTo>
                    <a:pt x="12852" y="12550"/>
                  </a:lnTo>
                  <a:lnTo>
                    <a:pt x="12973" y="12309"/>
                  </a:lnTo>
                  <a:lnTo>
                    <a:pt x="13033" y="12128"/>
                  </a:lnTo>
                  <a:lnTo>
                    <a:pt x="13033" y="11886"/>
                  </a:lnTo>
                  <a:lnTo>
                    <a:pt x="13033" y="11645"/>
                  </a:lnTo>
                  <a:lnTo>
                    <a:pt x="12973" y="11464"/>
                  </a:lnTo>
                  <a:lnTo>
                    <a:pt x="12852" y="11223"/>
                  </a:lnTo>
                  <a:lnTo>
                    <a:pt x="12731" y="11042"/>
                  </a:lnTo>
                  <a:lnTo>
                    <a:pt x="12550" y="10921"/>
                  </a:lnTo>
                  <a:lnTo>
                    <a:pt x="12309" y="10800"/>
                  </a:lnTo>
                  <a:lnTo>
                    <a:pt x="12128" y="10740"/>
                  </a:lnTo>
                  <a:close/>
                  <a:moveTo>
                    <a:pt x="17437" y="10740"/>
                  </a:moveTo>
                  <a:lnTo>
                    <a:pt x="17256" y="10800"/>
                  </a:lnTo>
                  <a:lnTo>
                    <a:pt x="17015" y="10921"/>
                  </a:lnTo>
                  <a:lnTo>
                    <a:pt x="16834" y="11042"/>
                  </a:lnTo>
                  <a:lnTo>
                    <a:pt x="16713" y="11223"/>
                  </a:lnTo>
                  <a:lnTo>
                    <a:pt x="16593" y="11464"/>
                  </a:lnTo>
                  <a:lnTo>
                    <a:pt x="16532" y="11645"/>
                  </a:lnTo>
                  <a:lnTo>
                    <a:pt x="16532" y="11886"/>
                  </a:lnTo>
                  <a:lnTo>
                    <a:pt x="16532" y="12128"/>
                  </a:lnTo>
                  <a:lnTo>
                    <a:pt x="16593" y="12309"/>
                  </a:lnTo>
                  <a:lnTo>
                    <a:pt x="16713" y="12550"/>
                  </a:lnTo>
                  <a:lnTo>
                    <a:pt x="16834" y="12731"/>
                  </a:lnTo>
                  <a:lnTo>
                    <a:pt x="17015" y="12852"/>
                  </a:lnTo>
                  <a:lnTo>
                    <a:pt x="17256" y="12972"/>
                  </a:lnTo>
                  <a:lnTo>
                    <a:pt x="17437" y="13033"/>
                  </a:lnTo>
                  <a:lnTo>
                    <a:pt x="17920" y="13033"/>
                  </a:lnTo>
                  <a:lnTo>
                    <a:pt x="18101" y="12972"/>
                  </a:lnTo>
                  <a:lnTo>
                    <a:pt x="18342" y="12852"/>
                  </a:lnTo>
                  <a:lnTo>
                    <a:pt x="18523" y="12731"/>
                  </a:lnTo>
                  <a:lnTo>
                    <a:pt x="18644" y="12550"/>
                  </a:lnTo>
                  <a:lnTo>
                    <a:pt x="18765" y="12309"/>
                  </a:lnTo>
                  <a:lnTo>
                    <a:pt x="18825" y="12128"/>
                  </a:lnTo>
                  <a:lnTo>
                    <a:pt x="18825" y="11886"/>
                  </a:lnTo>
                  <a:lnTo>
                    <a:pt x="18825" y="11645"/>
                  </a:lnTo>
                  <a:lnTo>
                    <a:pt x="18765" y="11464"/>
                  </a:lnTo>
                  <a:lnTo>
                    <a:pt x="18644" y="11223"/>
                  </a:lnTo>
                  <a:lnTo>
                    <a:pt x="18523" y="11042"/>
                  </a:lnTo>
                  <a:lnTo>
                    <a:pt x="18342" y="10921"/>
                  </a:lnTo>
                  <a:lnTo>
                    <a:pt x="18101" y="10800"/>
                  </a:lnTo>
                  <a:lnTo>
                    <a:pt x="17920" y="10740"/>
                  </a:lnTo>
                  <a:close/>
                  <a:moveTo>
                    <a:pt x="23230" y="10740"/>
                  </a:moveTo>
                  <a:lnTo>
                    <a:pt x="23049" y="10800"/>
                  </a:lnTo>
                  <a:lnTo>
                    <a:pt x="22807" y="10921"/>
                  </a:lnTo>
                  <a:lnTo>
                    <a:pt x="22626" y="11042"/>
                  </a:lnTo>
                  <a:lnTo>
                    <a:pt x="22506" y="11223"/>
                  </a:lnTo>
                  <a:lnTo>
                    <a:pt x="22385" y="11464"/>
                  </a:lnTo>
                  <a:lnTo>
                    <a:pt x="22325" y="11645"/>
                  </a:lnTo>
                  <a:lnTo>
                    <a:pt x="22325" y="11886"/>
                  </a:lnTo>
                  <a:lnTo>
                    <a:pt x="22325" y="12128"/>
                  </a:lnTo>
                  <a:lnTo>
                    <a:pt x="22385" y="12309"/>
                  </a:lnTo>
                  <a:lnTo>
                    <a:pt x="22506" y="12550"/>
                  </a:lnTo>
                  <a:lnTo>
                    <a:pt x="22626" y="12731"/>
                  </a:lnTo>
                  <a:lnTo>
                    <a:pt x="22807" y="12852"/>
                  </a:lnTo>
                  <a:lnTo>
                    <a:pt x="23049" y="12972"/>
                  </a:lnTo>
                  <a:lnTo>
                    <a:pt x="23230" y="13033"/>
                  </a:lnTo>
                  <a:lnTo>
                    <a:pt x="23712" y="13033"/>
                  </a:lnTo>
                  <a:lnTo>
                    <a:pt x="23893" y="12972"/>
                  </a:lnTo>
                  <a:lnTo>
                    <a:pt x="24135" y="12852"/>
                  </a:lnTo>
                  <a:lnTo>
                    <a:pt x="24316" y="12731"/>
                  </a:lnTo>
                  <a:lnTo>
                    <a:pt x="24436" y="12550"/>
                  </a:lnTo>
                  <a:lnTo>
                    <a:pt x="24557" y="12309"/>
                  </a:lnTo>
                  <a:lnTo>
                    <a:pt x="24617" y="12128"/>
                  </a:lnTo>
                  <a:lnTo>
                    <a:pt x="24617" y="11886"/>
                  </a:lnTo>
                  <a:lnTo>
                    <a:pt x="24617" y="11645"/>
                  </a:lnTo>
                  <a:lnTo>
                    <a:pt x="24557" y="11464"/>
                  </a:lnTo>
                  <a:lnTo>
                    <a:pt x="24436" y="11223"/>
                  </a:lnTo>
                  <a:lnTo>
                    <a:pt x="24316" y="11042"/>
                  </a:lnTo>
                  <a:lnTo>
                    <a:pt x="24135" y="10921"/>
                  </a:lnTo>
                  <a:lnTo>
                    <a:pt x="23893" y="10800"/>
                  </a:lnTo>
                  <a:lnTo>
                    <a:pt x="23712" y="10740"/>
                  </a:lnTo>
                  <a:close/>
                  <a:moveTo>
                    <a:pt x="29022" y="10740"/>
                  </a:moveTo>
                  <a:lnTo>
                    <a:pt x="28841" y="10800"/>
                  </a:lnTo>
                  <a:lnTo>
                    <a:pt x="28599" y="10921"/>
                  </a:lnTo>
                  <a:lnTo>
                    <a:pt x="28418" y="11042"/>
                  </a:lnTo>
                  <a:lnTo>
                    <a:pt x="28298" y="11223"/>
                  </a:lnTo>
                  <a:lnTo>
                    <a:pt x="28177" y="11464"/>
                  </a:lnTo>
                  <a:lnTo>
                    <a:pt x="28117" y="11645"/>
                  </a:lnTo>
                  <a:lnTo>
                    <a:pt x="28117" y="11886"/>
                  </a:lnTo>
                  <a:lnTo>
                    <a:pt x="28117" y="12128"/>
                  </a:lnTo>
                  <a:lnTo>
                    <a:pt x="28177" y="12309"/>
                  </a:lnTo>
                  <a:lnTo>
                    <a:pt x="28298" y="12550"/>
                  </a:lnTo>
                  <a:lnTo>
                    <a:pt x="28418" y="12731"/>
                  </a:lnTo>
                  <a:lnTo>
                    <a:pt x="28599" y="12852"/>
                  </a:lnTo>
                  <a:lnTo>
                    <a:pt x="28841" y="12972"/>
                  </a:lnTo>
                  <a:lnTo>
                    <a:pt x="29022" y="13033"/>
                  </a:lnTo>
                  <a:lnTo>
                    <a:pt x="29505" y="13033"/>
                  </a:lnTo>
                  <a:lnTo>
                    <a:pt x="29686" y="12972"/>
                  </a:lnTo>
                  <a:lnTo>
                    <a:pt x="29927" y="12852"/>
                  </a:lnTo>
                  <a:lnTo>
                    <a:pt x="30108" y="12731"/>
                  </a:lnTo>
                  <a:lnTo>
                    <a:pt x="30229" y="12550"/>
                  </a:lnTo>
                  <a:lnTo>
                    <a:pt x="30349" y="12309"/>
                  </a:lnTo>
                  <a:lnTo>
                    <a:pt x="30410" y="12128"/>
                  </a:lnTo>
                  <a:lnTo>
                    <a:pt x="30410" y="11886"/>
                  </a:lnTo>
                  <a:lnTo>
                    <a:pt x="30410" y="11645"/>
                  </a:lnTo>
                  <a:lnTo>
                    <a:pt x="30349" y="11464"/>
                  </a:lnTo>
                  <a:lnTo>
                    <a:pt x="30229" y="11223"/>
                  </a:lnTo>
                  <a:lnTo>
                    <a:pt x="30108" y="11042"/>
                  </a:lnTo>
                  <a:lnTo>
                    <a:pt x="29927" y="10921"/>
                  </a:lnTo>
                  <a:lnTo>
                    <a:pt x="29686" y="10800"/>
                  </a:lnTo>
                  <a:lnTo>
                    <a:pt x="29505" y="10740"/>
                  </a:lnTo>
                  <a:close/>
                  <a:moveTo>
                    <a:pt x="34814" y="10740"/>
                  </a:moveTo>
                  <a:lnTo>
                    <a:pt x="34633" y="10800"/>
                  </a:lnTo>
                  <a:lnTo>
                    <a:pt x="34392" y="10921"/>
                  </a:lnTo>
                  <a:lnTo>
                    <a:pt x="34211" y="11042"/>
                  </a:lnTo>
                  <a:lnTo>
                    <a:pt x="34090" y="11223"/>
                  </a:lnTo>
                  <a:lnTo>
                    <a:pt x="33969" y="11464"/>
                  </a:lnTo>
                  <a:lnTo>
                    <a:pt x="33909" y="11645"/>
                  </a:lnTo>
                  <a:lnTo>
                    <a:pt x="33909" y="11886"/>
                  </a:lnTo>
                  <a:lnTo>
                    <a:pt x="33909" y="12128"/>
                  </a:lnTo>
                  <a:lnTo>
                    <a:pt x="33969" y="12309"/>
                  </a:lnTo>
                  <a:lnTo>
                    <a:pt x="34090" y="12550"/>
                  </a:lnTo>
                  <a:lnTo>
                    <a:pt x="34211" y="12731"/>
                  </a:lnTo>
                  <a:lnTo>
                    <a:pt x="34392" y="12852"/>
                  </a:lnTo>
                  <a:lnTo>
                    <a:pt x="34633" y="12972"/>
                  </a:lnTo>
                  <a:lnTo>
                    <a:pt x="34814" y="13033"/>
                  </a:lnTo>
                  <a:lnTo>
                    <a:pt x="35297" y="13033"/>
                  </a:lnTo>
                  <a:lnTo>
                    <a:pt x="35478" y="12972"/>
                  </a:lnTo>
                  <a:lnTo>
                    <a:pt x="35719" y="12852"/>
                  </a:lnTo>
                  <a:lnTo>
                    <a:pt x="35900" y="12731"/>
                  </a:lnTo>
                  <a:lnTo>
                    <a:pt x="36021" y="12550"/>
                  </a:lnTo>
                  <a:lnTo>
                    <a:pt x="36141" y="12309"/>
                  </a:lnTo>
                  <a:lnTo>
                    <a:pt x="36202" y="12128"/>
                  </a:lnTo>
                  <a:lnTo>
                    <a:pt x="36202" y="11886"/>
                  </a:lnTo>
                  <a:lnTo>
                    <a:pt x="36202" y="11645"/>
                  </a:lnTo>
                  <a:lnTo>
                    <a:pt x="36141" y="11464"/>
                  </a:lnTo>
                  <a:lnTo>
                    <a:pt x="36021" y="11223"/>
                  </a:lnTo>
                  <a:lnTo>
                    <a:pt x="35900" y="11042"/>
                  </a:lnTo>
                  <a:lnTo>
                    <a:pt x="35719" y="10921"/>
                  </a:lnTo>
                  <a:lnTo>
                    <a:pt x="35478" y="10800"/>
                  </a:lnTo>
                  <a:lnTo>
                    <a:pt x="35297" y="10740"/>
                  </a:lnTo>
                  <a:close/>
                  <a:moveTo>
                    <a:pt x="40606" y="10740"/>
                  </a:moveTo>
                  <a:lnTo>
                    <a:pt x="40425" y="10800"/>
                  </a:lnTo>
                  <a:lnTo>
                    <a:pt x="40184" y="10921"/>
                  </a:lnTo>
                  <a:lnTo>
                    <a:pt x="40003" y="11042"/>
                  </a:lnTo>
                  <a:lnTo>
                    <a:pt x="39882" y="11223"/>
                  </a:lnTo>
                  <a:lnTo>
                    <a:pt x="39762" y="11464"/>
                  </a:lnTo>
                  <a:lnTo>
                    <a:pt x="39701" y="11645"/>
                  </a:lnTo>
                  <a:lnTo>
                    <a:pt x="39701" y="11886"/>
                  </a:lnTo>
                  <a:lnTo>
                    <a:pt x="39701" y="12128"/>
                  </a:lnTo>
                  <a:lnTo>
                    <a:pt x="39762" y="12309"/>
                  </a:lnTo>
                  <a:lnTo>
                    <a:pt x="39882" y="12550"/>
                  </a:lnTo>
                  <a:lnTo>
                    <a:pt x="40003" y="12731"/>
                  </a:lnTo>
                  <a:lnTo>
                    <a:pt x="40184" y="12852"/>
                  </a:lnTo>
                  <a:lnTo>
                    <a:pt x="40425" y="12972"/>
                  </a:lnTo>
                  <a:lnTo>
                    <a:pt x="40606" y="13033"/>
                  </a:lnTo>
                  <a:lnTo>
                    <a:pt x="41089" y="13033"/>
                  </a:lnTo>
                  <a:lnTo>
                    <a:pt x="41270" y="12972"/>
                  </a:lnTo>
                  <a:lnTo>
                    <a:pt x="41511" y="12852"/>
                  </a:lnTo>
                  <a:lnTo>
                    <a:pt x="41692" y="12731"/>
                  </a:lnTo>
                  <a:lnTo>
                    <a:pt x="41813" y="12550"/>
                  </a:lnTo>
                  <a:lnTo>
                    <a:pt x="41934" y="12309"/>
                  </a:lnTo>
                  <a:lnTo>
                    <a:pt x="41994" y="12128"/>
                  </a:lnTo>
                  <a:lnTo>
                    <a:pt x="41994" y="11886"/>
                  </a:lnTo>
                  <a:lnTo>
                    <a:pt x="41994" y="11645"/>
                  </a:lnTo>
                  <a:lnTo>
                    <a:pt x="41934" y="11464"/>
                  </a:lnTo>
                  <a:lnTo>
                    <a:pt x="41813" y="11223"/>
                  </a:lnTo>
                  <a:lnTo>
                    <a:pt x="41692" y="11042"/>
                  </a:lnTo>
                  <a:lnTo>
                    <a:pt x="41511" y="10921"/>
                  </a:lnTo>
                  <a:lnTo>
                    <a:pt x="41270" y="10800"/>
                  </a:lnTo>
                  <a:lnTo>
                    <a:pt x="41089" y="10740"/>
                  </a:lnTo>
                  <a:close/>
                  <a:moveTo>
                    <a:pt x="46399" y="10740"/>
                  </a:moveTo>
                  <a:lnTo>
                    <a:pt x="46218" y="10800"/>
                  </a:lnTo>
                  <a:lnTo>
                    <a:pt x="45976" y="10921"/>
                  </a:lnTo>
                  <a:lnTo>
                    <a:pt x="45795" y="11042"/>
                  </a:lnTo>
                  <a:lnTo>
                    <a:pt x="45674" y="11223"/>
                  </a:lnTo>
                  <a:lnTo>
                    <a:pt x="45554" y="11464"/>
                  </a:lnTo>
                  <a:lnTo>
                    <a:pt x="45493" y="11645"/>
                  </a:lnTo>
                  <a:lnTo>
                    <a:pt x="45493" y="11886"/>
                  </a:lnTo>
                  <a:lnTo>
                    <a:pt x="45493" y="12128"/>
                  </a:lnTo>
                  <a:lnTo>
                    <a:pt x="45554" y="12309"/>
                  </a:lnTo>
                  <a:lnTo>
                    <a:pt x="45674" y="12550"/>
                  </a:lnTo>
                  <a:lnTo>
                    <a:pt x="45795" y="12731"/>
                  </a:lnTo>
                  <a:lnTo>
                    <a:pt x="45976" y="12852"/>
                  </a:lnTo>
                  <a:lnTo>
                    <a:pt x="46218" y="12972"/>
                  </a:lnTo>
                  <a:lnTo>
                    <a:pt x="46399" y="13033"/>
                  </a:lnTo>
                  <a:lnTo>
                    <a:pt x="46881" y="13033"/>
                  </a:lnTo>
                  <a:lnTo>
                    <a:pt x="47062" y="12972"/>
                  </a:lnTo>
                  <a:lnTo>
                    <a:pt x="47304" y="12852"/>
                  </a:lnTo>
                  <a:lnTo>
                    <a:pt x="47485" y="12731"/>
                  </a:lnTo>
                  <a:lnTo>
                    <a:pt x="47605" y="12550"/>
                  </a:lnTo>
                  <a:lnTo>
                    <a:pt x="47726" y="12309"/>
                  </a:lnTo>
                  <a:lnTo>
                    <a:pt x="47786" y="12128"/>
                  </a:lnTo>
                  <a:lnTo>
                    <a:pt x="47786" y="11886"/>
                  </a:lnTo>
                  <a:lnTo>
                    <a:pt x="47786" y="11645"/>
                  </a:lnTo>
                  <a:lnTo>
                    <a:pt x="47726" y="11464"/>
                  </a:lnTo>
                  <a:lnTo>
                    <a:pt x="47605" y="11223"/>
                  </a:lnTo>
                  <a:lnTo>
                    <a:pt x="47485" y="11042"/>
                  </a:lnTo>
                  <a:lnTo>
                    <a:pt x="47304" y="10921"/>
                  </a:lnTo>
                  <a:lnTo>
                    <a:pt x="47062" y="10800"/>
                  </a:lnTo>
                  <a:lnTo>
                    <a:pt x="46881" y="10740"/>
                  </a:lnTo>
                  <a:close/>
                  <a:moveTo>
                    <a:pt x="52191" y="10740"/>
                  </a:moveTo>
                  <a:lnTo>
                    <a:pt x="52010" y="10800"/>
                  </a:lnTo>
                  <a:lnTo>
                    <a:pt x="51768" y="10921"/>
                  </a:lnTo>
                  <a:lnTo>
                    <a:pt x="51587" y="11042"/>
                  </a:lnTo>
                  <a:lnTo>
                    <a:pt x="51467" y="11223"/>
                  </a:lnTo>
                  <a:lnTo>
                    <a:pt x="51346" y="11464"/>
                  </a:lnTo>
                  <a:lnTo>
                    <a:pt x="51286" y="11645"/>
                  </a:lnTo>
                  <a:lnTo>
                    <a:pt x="51286" y="11886"/>
                  </a:lnTo>
                  <a:lnTo>
                    <a:pt x="51286" y="12128"/>
                  </a:lnTo>
                  <a:lnTo>
                    <a:pt x="51346" y="12309"/>
                  </a:lnTo>
                  <a:lnTo>
                    <a:pt x="51467" y="12550"/>
                  </a:lnTo>
                  <a:lnTo>
                    <a:pt x="51587" y="12731"/>
                  </a:lnTo>
                  <a:lnTo>
                    <a:pt x="51768" y="12852"/>
                  </a:lnTo>
                  <a:lnTo>
                    <a:pt x="52010" y="12972"/>
                  </a:lnTo>
                  <a:lnTo>
                    <a:pt x="52191" y="13033"/>
                  </a:lnTo>
                  <a:lnTo>
                    <a:pt x="52673" y="13033"/>
                  </a:lnTo>
                  <a:lnTo>
                    <a:pt x="52854" y="12972"/>
                  </a:lnTo>
                  <a:lnTo>
                    <a:pt x="53096" y="12852"/>
                  </a:lnTo>
                  <a:lnTo>
                    <a:pt x="53277" y="12731"/>
                  </a:lnTo>
                  <a:lnTo>
                    <a:pt x="53397" y="12550"/>
                  </a:lnTo>
                  <a:lnTo>
                    <a:pt x="53518" y="12309"/>
                  </a:lnTo>
                  <a:lnTo>
                    <a:pt x="53578" y="12128"/>
                  </a:lnTo>
                  <a:lnTo>
                    <a:pt x="53578" y="11886"/>
                  </a:lnTo>
                  <a:lnTo>
                    <a:pt x="53578" y="11645"/>
                  </a:lnTo>
                  <a:lnTo>
                    <a:pt x="53518" y="11464"/>
                  </a:lnTo>
                  <a:lnTo>
                    <a:pt x="53397" y="11223"/>
                  </a:lnTo>
                  <a:lnTo>
                    <a:pt x="53277" y="11042"/>
                  </a:lnTo>
                  <a:lnTo>
                    <a:pt x="53096" y="10921"/>
                  </a:lnTo>
                  <a:lnTo>
                    <a:pt x="52854" y="10800"/>
                  </a:lnTo>
                  <a:lnTo>
                    <a:pt x="52673" y="10740"/>
                  </a:lnTo>
                  <a:close/>
                  <a:moveTo>
                    <a:pt x="57983" y="10740"/>
                  </a:moveTo>
                  <a:lnTo>
                    <a:pt x="57802" y="10800"/>
                  </a:lnTo>
                  <a:lnTo>
                    <a:pt x="57561" y="10921"/>
                  </a:lnTo>
                  <a:lnTo>
                    <a:pt x="57380" y="11042"/>
                  </a:lnTo>
                  <a:lnTo>
                    <a:pt x="57259" y="11223"/>
                  </a:lnTo>
                  <a:lnTo>
                    <a:pt x="57138" y="11464"/>
                  </a:lnTo>
                  <a:lnTo>
                    <a:pt x="57078" y="11645"/>
                  </a:lnTo>
                  <a:lnTo>
                    <a:pt x="57078" y="11886"/>
                  </a:lnTo>
                  <a:lnTo>
                    <a:pt x="57078" y="12128"/>
                  </a:lnTo>
                  <a:lnTo>
                    <a:pt x="57138" y="12309"/>
                  </a:lnTo>
                  <a:lnTo>
                    <a:pt x="57259" y="12550"/>
                  </a:lnTo>
                  <a:lnTo>
                    <a:pt x="57380" y="12731"/>
                  </a:lnTo>
                  <a:lnTo>
                    <a:pt x="57561" y="12852"/>
                  </a:lnTo>
                  <a:lnTo>
                    <a:pt x="57802" y="12972"/>
                  </a:lnTo>
                  <a:lnTo>
                    <a:pt x="57983" y="13033"/>
                  </a:lnTo>
                  <a:lnTo>
                    <a:pt x="58466" y="13033"/>
                  </a:lnTo>
                  <a:lnTo>
                    <a:pt x="58647" y="12972"/>
                  </a:lnTo>
                  <a:lnTo>
                    <a:pt x="58888" y="12852"/>
                  </a:lnTo>
                  <a:lnTo>
                    <a:pt x="59069" y="12731"/>
                  </a:lnTo>
                  <a:lnTo>
                    <a:pt x="59190" y="12550"/>
                  </a:lnTo>
                  <a:lnTo>
                    <a:pt x="59310" y="12309"/>
                  </a:lnTo>
                  <a:lnTo>
                    <a:pt x="59371" y="12128"/>
                  </a:lnTo>
                  <a:lnTo>
                    <a:pt x="59371" y="11886"/>
                  </a:lnTo>
                  <a:lnTo>
                    <a:pt x="59371" y="11645"/>
                  </a:lnTo>
                  <a:lnTo>
                    <a:pt x="59310" y="11464"/>
                  </a:lnTo>
                  <a:lnTo>
                    <a:pt x="59190" y="11223"/>
                  </a:lnTo>
                  <a:lnTo>
                    <a:pt x="59069" y="11042"/>
                  </a:lnTo>
                  <a:lnTo>
                    <a:pt x="58888" y="10921"/>
                  </a:lnTo>
                  <a:lnTo>
                    <a:pt x="58647" y="10800"/>
                  </a:lnTo>
                  <a:lnTo>
                    <a:pt x="58466" y="10740"/>
                  </a:lnTo>
                  <a:close/>
                  <a:moveTo>
                    <a:pt x="63775" y="10740"/>
                  </a:moveTo>
                  <a:lnTo>
                    <a:pt x="63594" y="10800"/>
                  </a:lnTo>
                  <a:lnTo>
                    <a:pt x="63353" y="10921"/>
                  </a:lnTo>
                  <a:lnTo>
                    <a:pt x="63172" y="11042"/>
                  </a:lnTo>
                  <a:lnTo>
                    <a:pt x="63051" y="11223"/>
                  </a:lnTo>
                  <a:lnTo>
                    <a:pt x="62931" y="11464"/>
                  </a:lnTo>
                  <a:lnTo>
                    <a:pt x="62870" y="11645"/>
                  </a:lnTo>
                  <a:lnTo>
                    <a:pt x="62870" y="11886"/>
                  </a:lnTo>
                  <a:lnTo>
                    <a:pt x="62870" y="12128"/>
                  </a:lnTo>
                  <a:lnTo>
                    <a:pt x="62931" y="12309"/>
                  </a:lnTo>
                  <a:lnTo>
                    <a:pt x="63051" y="12550"/>
                  </a:lnTo>
                  <a:lnTo>
                    <a:pt x="63172" y="12731"/>
                  </a:lnTo>
                  <a:lnTo>
                    <a:pt x="63353" y="12852"/>
                  </a:lnTo>
                  <a:lnTo>
                    <a:pt x="63594" y="12972"/>
                  </a:lnTo>
                  <a:lnTo>
                    <a:pt x="63775" y="13033"/>
                  </a:lnTo>
                  <a:lnTo>
                    <a:pt x="64258" y="13033"/>
                  </a:lnTo>
                  <a:lnTo>
                    <a:pt x="64439" y="12972"/>
                  </a:lnTo>
                  <a:lnTo>
                    <a:pt x="64680" y="12852"/>
                  </a:lnTo>
                  <a:lnTo>
                    <a:pt x="64861" y="12731"/>
                  </a:lnTo>
                  <a:lnTo>
                    <a:pt x="64982" y="12550"/>
                  </a:lnTo>
                  <a:lnTo>
                    <a:pt x="65103" y="12309"/>
                  </a:lnTo>
                  <a:lnTo>
                    <a:pt x="65163" y="12128"/>
                  </a:lnTo>
                  <a:lnTo>
                    <a:pt x="65163" y="11886"/>
                  </a:lnTo>
                  <a:lnTo>
                    <a:pt x="65163" y="11705"/>
                  </a:lnTo>
                  <a:lnTo>
                    <a:pt x="65103" y="11464"/>
                  </a:lnTo>
                  <a:lnTo>
                    <a:pt x="64922" y="11162"/>
                  </a:lnTo>
                  <a:lnTo>
                    <a:pt x="64741" y="10981"/>
                  </a:lnTo>
                  <a:lnTo>
                    <a:pt x="64439" y="10800"/>
                  </a:lnTo>
                  <a:lnTo>
                    <a:pt x="64198" y="10740"/>
                  </a:lnTo>
                  <a:close/>
                  <a:moveTo>
                    <a:pt x="8689" y="13636"/>
                  </a:moveTo>
                  <a:lnTo>
                    <a:pt x="7844" y="14783"/>
                  </a:lnTo>
                  <a:lnTo>
                    <a:pt x="7844" y="15024"/>
                  </a:lnTo>
                  <a:lnTo>
                    <a:pt x="7904" y="15205"/>
                  </a:lnTo>
                  <a:lnTo>
                    <a:pt x="8025" y="15446"/>
                  </a:lnTo>
                  <a:lnTo>
                    <a:pt x="8146" y="15627"/>
                  </a:lnTo>
                  <a:lnTo>
                    <a:pt x="8327" y="15748"/>
                  </a:lnTo>
                  <a:lnTo>
                    <a:pt x="8568" y="15869"/>
                  </a:lnTo>
                  <a:lnTo>
                    <a:pt x="8749" y="15929"/>
                  </a:lnTo>
                  <a:lnTo>
                    <a:pt x="9232" y="15929"/>
                  </a:lnTo>
                  <a:lnTo>
                    <a:pt x="9413" y="15869"/>
                  </a:lnTo>
                  <a:lnTo>
                    <a:pt x="9654" y="15748"/>
                  </a:lnTo>
                  <a:lnTo>
                    <a:pt x="9835" y="15627"/>
                  </a:lnTo>
                  <a:lnTo>
                    <a:pt x="9956" y="15446"/>
                  </a:lnTo>
                  <a:lnTo>
                    <a:pt x="10076" y="15205"/>
                  </a:lnTo>
                  <a:lnTo>
                    <a:pt x="10137" y="15024"/>
                  </a:lnTo>
                  <a:lnTo>
                    <a:pt x="10137" y="14783"/>
                  </a:lnTo>
                  <a:lnTo>
                    <a:pt x="10076" y="14420"/>
                  </a:lnTo>
                  <a:lnTo>
                    <a:pt x="9956" y="14119"/>
                  </a:lnTo>
                  <a:lnTo>
                    <a:pt x="9775" y="13938"/>
                  </a:lnTo>
                  <a:lnTo>
                    <a:pt x="9533" y="13757"/>
                  </a:lnTo>
                  <a:lnTo>
                    <a:pt x="9292" y="13636"/>
                  </a:lnTo>
                  <a:close/>
                  <a:moveTo>
                    <a:pt x="14481" y="13636"/>
                  </a:moveTo>
                  <a:lnTo>
                    <a:pt x="14240" y="13757"/>
                  </a:lnTo>
                  <a:lnTo>
                    <a:pt x="13998" y="13938"/>
                  </a:lnTo>
                  <a:lnTo>
                    <a:pt x="13817" y="14119"/>
                  </a:lnTo>
                  <a:lnTo>
                    <a:pt x="13697" y="14420"/>
                  </a:lnTo>
                  <a:lnTo>
                    <a:pt x="13636" y="14783"/>
                  </a:lnTo>
                  <a:lnTo>
                    <a:pt x="13636" y="15024"/>
                  </a:lnTo>
                  <a:lnTo>
                    <a:pt x="13697" y="15205"/>
                  </a:lnTo>
                  <a:lnTo>
                    <a:pt x="13817" y="15446"/>
                  </a:lnTo>
                  <a:lnTo>
                    <a:pt x="13938" y="15627"/>
                  </a:lnTo>
                  <a:lnTo>
                    <a:pt x="14119" y="15748"/>
                  </a:lnTo>
                  <a:lnTo>
                    <a:pt x="14360" y="15869"/>
                  </a:lnTo>
                  <a:lnTo>
                    <a:pt x="14541" y="15929"/>
                  </a:lnTo>
                  <a:lnTo>
                    <a:pt x="15024" y="15929"/>
                  </a:lnTo>
                  <a:lnTo>
                    <a:pt x="15205" y="15869"/>
                  </a:lnTo>
                  <a:lnTo>
                    <a:pt x="15446" y="15748"/>
                  </a:lnTo>
                  <a:lnTo>
                    <a:pt x="15627" y="15627"/>
                  </a:lnTo>
                  <a:lnTo>
                    <a:pt x="15748" y="15446"/>
                  </a:lnTo>
                  <a:lnTo>
                    <a:pt x="15869" y="15205"/>
                  </a:lnTo>
                  <a:lnTo>
                    <a:pt x="15929" y="15024"/>
                  </a:lnTo>
                  <a:lnTo>
                    <a:pt x="15929" y="14783"/>
                  </a:lnTo>
                  <a:lnTo>
                    <a:pt x="15869" y="14420"/>
                  </a:lnTo>
                  <a:lnTo>
                    <a:pt x="15748" y="14119"/>
                  </a:lnTo>
                  <a:lnTo>
                    <a:pt x="15567" y="13938"/>
                  </a:lnTo>
                  <a:lnTo>
                    <a:pt x="15326" y="13757"/>
                  </a:lnTo>
                  <a:lnTo>
                    <a:pt x="15084" y="13636"/>
                  </a:lnTo>
                  <a:close/>
                  <a:moveTo>
                    <a:pt x="20273" y="13636"/>
                  </a:moveTo>
                  <a:lnTo>
                    <a:pt x="20032" y="13757"/>
                  </a:lnTo>
                  <a:lnTo>
                    <a:pt x="19790" y="13938"/>
                  </a:lnTo>
                  <a:lnTo>
                    <a:pt x="19609" y="14119"/>
                  </a:lnTo>
                  <a:lnTo>
                    <a:pt x="19489" y="14420"/>
                  </a:lnTo>
                  <a:lnTo>
                    <a:pt x="19428" y="14783"/>
                  </a:lnTo>
                  <a:lnTo>
                    <a:pt x="19428" y="15024"/>
                  </a:lnTo>
                  <a:lnTo>
                    <a:pt x="19489" y="15205"/>
                  </a:lnTo>
                  <a:lnTo>
                    <a:pt x="19609" y="15446"/>
                  </a:lnTo>
                  <a:lnTo>
                    <a:pt x="19730" y="15627"/>
                  </a:lnTo>
                  <a:lnTo>
                    <a:pt x="19911" y="15748"/>
                  </a:lnTo>
                  <a:lnTo>
                    <a:pt x="20152" y="15869"/>
                  </a:lnTo>
                  <a:lnTo>
                    <a:pt x="20333" y="15929"/>
                  </a:lnTo>
                  <a:lnTo>
                    <a:pt x="20816" y="15929"/>
                  </a:lnTo>
                  <a:lnTo>
                    <a:pt x="20997" y="15869"/>
                  </a:lnTo>
                  <a:lnTo>
                    <a:pt x="21239" y="15748"/>
                  </a:lnTo>
                  <a:lnTo>
                    <a:pt x="21420" y="15627"/>
                  </a:lnTo>
                  <a:lnTo>
                    <a:pt x="21540" y="15446"/>
                  </a:lnTo>
                  <a:lnTo>
                    <a:pt x="21661" y="15205"/>
                  </a:lnTo>
                  <a:lnTo>
                    <a:pt x="21721" y="15024"/>
                  </a:lnTo>
                  <a:lnTo>
                    <a:pt x="21721" y="14783"/>
                  </a:lnTo>
                  <a:lnTo>
                    <a:pt x="21661" y="14420"/>
                  </a:lnTo>
                  <a:lnTo>
                    <a:pt x="21540" y="14119"/>
                  </a:lnTo>
                  <a:lnTo>
                    <a:pt x="21359" y="13938"/>
                  </a:lnTo>
                  <a:lnTo>
                    <a:pt x="21118" y="13757"/>
                  </a:lnTo>
                  <a:lnTo>
                    <a:pt x="20876" y="13636"/>
                  </a:lnTo>
                  <a:close/>
                  <a:moveTo>
                    <a:pt x="26065" y="13636"/>
                  </a:moveTo>
                  <a:lnTo>
                    <a:pt x="25824" y="13757"/>
                  </a:lnTo>
                  <a:lnTo>
                    <a:pt x="25583" y="13938"/>
                  </a:lnTo>
                  <a:lnTo>
                    <a:pt x="25402" y="14119"/>
                  </a:lnTo>
                  <a:lnTo>
                    <a:pt x="25281" y="14420"/>
                  </a:lnTo>
                  <a:lnTo>
                    <a:pt x="25221" y="14783"/>
                  </a:lnTo>
                  <a:lnTo>
                    <a:pt x="25221" y="15024"/>
                  </a:lnTo>
                  <a:lnTo>
                    <a:pt x="25281" y="15205"/>
                  </a:lnTo>
                  <a:lnTo>
                    <a:pt x="25402" y="15446"/>
                  </a:lnTo>
                  <a:lnTo>
                    <a:pt x="25522" y="15627"/>
                  </a:lnTo>
                  <a:lnTo>
                    <a:pt x="25703" y="15748"/>
                  </a:lnTo>
                  <a:lnTo>
                    <a:pt x="25945" y="15869"/>
                  </a:lnTo>
                  <a:lnTo>
                    <a:pt x="26126" y="15929"/>
                  </a:lnTo>
                  <a:lnTo>
                    <a:pt x="26608" y="15929"/>
                  </a:lnTo>
                  <a:lnTo>
                    <a:pt x="26789" y="15869"/>
                  </a:lnTo>
                  <a:lnTo>
                    <a:pt x="27031" y="15748"/>
                  </a:lnTo>
                  <a:lnTo>
                    <a:pt x="27212" y="15627"/>
                  </a:lnTo>
                  <a:lnTo>
                    <a:pt x="27332" y="15446"/>
                  </a:lnTo>
                  <a:lnTo>
                    <a:pt x="27453" y="15205"/>
                  </a:lnTo>
                  <a:lnTo>
                    <a:pt x="27513" y="15024"/>
                  </a:lnTo>
                  <a:lnTo>
                    <a:pt x="27513" y="14783"/>
                  </a:lnTo>
                  <a:lnTo>
                    <a:pt x="27453" y="14420"/>
                  </a:lnTo>
                  <a:lnTo>
                    <a:pt x="27332" y="14119"/>
                  </a:lnTo>
                  <a:lnTo>
                    <a:pt x="27151" y="13938"/>
                  </a:lnTo>
                  <a:lnTo>
                    <a:pt x="26910" y="13757"/>
                  </a:lnTo>
                  <a:lnTo>
                    <a:pt x="26669" y="13636"/>
                  </a:lnTo>
                  <a:close/>
                  <a:moveTo>
                    <a:pt x="31858" y="13636"/>
                  </a:moveTo>
                  <a:lnTo>
                    <a:pt x="31616" y="13757"/>
                  </a:lnTo>
                  <a:lnTo>
                    <a:pt x="31375" y="13938"/>
                  </a:lnTo>
                  <a:lnTo>
                    <a:pt x="31194" y="14119"/>
                  </a:lnTo>
                  <a:lnTo>
                    <a:pt x="31073" y="14420"/>
                  </a:lnTo>
                  <a:lnTo>
                    <a:pt x="31013" y="14783"/>
                  </a:lnTo>
                  <a:lnTo>
                    <a:pt x="31013" y="15024"/>
                  </a:lnTo>
                  <a:lnTo>
                    <a:pt x="31073" y="15205"/>
                  </a:lnTo>
                  <a:lnTo>
                    <a:pt x="31194" y="15446"/>
                  </a:lnTo>
                  <a:lnTo>
                    <a:pt x="31315" y="15627"/>
                  </a:lnTo>
                  <a:lnTo>
                    <a:pt x="31496" y="15748"/>
                  </a:lnTo>
                  <a:lnTo>
                    <a:pt x="31737" y="15869"/>
                  </a:lnTo>
                  <a:lnTo>
                    <a:pt x="31918" y="15929"/>
                  </a:lnTo>
                  <a:lnTo>
                    <a:pt x="32401" y="15929"/>
                  </a:lnTo>
                  <a:lnTo>
                    <a:pt x="32582" y="15869"/>
                  </a:lnTo>
                  <a:lnTo>
                    <a:pt x="32823" y="15748"/>
                  </a:lnTo>
                  <a:lnTo>
                    <a:pt x="33004" y="15627"/>
                  </a:lnTo>
                  <a:lnTo>
                    <a:pt x="33125" y="15446"/>
                  </a:lnTo>
                  <a:lnTo>
                    <a:pt x="33245" y="15205"/>
                  </a:lnTo>
                  <a:lnTo>
                    <a:pt x="33306" y="15024"/>
                  </a:lnTo>
                  <a:lnTo>
                    <a:pt x="33306" y="14783"/>
                  </a:lnTo>
                  <a:lnTo>
                    <a:pt x="33245" y="14420"/>
                  </a:lnTo>
                  <a:lnTo>
                    <a:pt x="33125" y="14119"/>
                  </a:lnTo>
                  <a:lnTo>
                    <a:pt x="32944" y="13938"/>
                  </a:lnTo>
                  <a:lnTo>
                    <a:pt x="32702" y="13757"/>
                  </a:lnTo>
                  <a:lnTo>
                    <a:pt x="32461" y="13636"/>
                  </a:lnTo>
                  <a:close/>
                  <a:moveTo>
                    <a:pt x="37650" y="13636"/>
                  </a:moveTo>
                  <a:lnTo>
                    <a:pt x="37408" y="13757"/>
                  </a:lnTo>
                  <a:lnTo>
                    <a:pt x="37167" y="13938"/>
                  </a:lnTo>
                  <a:lnTo>
                    <a:pt x="36986" y="14119"/>
                  </a:lnTo>
                  <a:lnTo>
                    <a:pt x="36865" y="14420"/>
                  </a:lnTo>
                  <a:lnTo>
                    <a:pt x="36805" y="14783"/>
                  </a:lnTo>
                  <a:lnTo>
                    <a:pt x="36805" y="15024"/>
                  </a:lnTo>
                  <a:lnTo>
                    <a:pt x="36865" y="15205"/>
                  </a:lnTo>
                  <a:lnTo>
                    <a:pt x="36986" y="15446"/>
                  </a:lnTo>
                  <a:lnTo>
                    <a:pt x="37107" y="15627"/>
                  </a:lnTo>
                  <a:lnTo>
                    <a:pt x="37288" y="15748"/>
                  </a:lnTo>
                  <a:lnTo>
                    <a:pt x="37529" y="15869"/>
                  </a:lnTo>
                  <a:lnTo>
                    <a:pt x="37710" y="15929"/>
                  </a:lnTo>
                  <a:lnTo>
                    <a:pt x="38193" y="15929"/>
                  </a:lnTo>
                  <a:lnTo>
                    <a:pt x="38374" y="15869"/>
                  </a:lnTo>
                  <a:lnTo>
                    <a:pt x="38615" y="15748"/>
                  </a:lnTo>
                  <a:lnTo>
                    <a:pt x="38796" y="15627"/>
                  </a:lnTo>
                  <a:lnTo>
                    <a:pt x="38917" y="15446"/>
                  </a:lnTo>
                  <a:lnTo>
                    <a:pt x="39038" y="15205"/>
                  </a:lnTo>
                  <a:lnTo>
                    <a:pt x="39098" y="15024"/>
                  </a:lnTo>
                  <a:lnTo>
                    <a:pt x="39098" y="14783"/>
                  </a:lnTo>
                  <a:lnTo>
                    <a:pt x="39038" y="14420"/>
                  </a:lnTo>
                  <a:lnTo>
                    <a:pt x="38917" y="14119"/>
                  </a:lnTo>
                  <a:lnTo>
                    <a:pt x="38736" y="13938"/>
                  </a:lnTo>
                  <a:lnTo>
                    <a:pt x="38495" y="13757"/>
                  </a:lnTo>
                  <a:lnTo>
                    <a:pt x="38253" y="13636"/>
                  </a:lnTo>
                  <a:close/>
                  <a:moveTo>
                    <a:pt x="43442" y="13636"/>
                  </a:moveTo>
                  <a:lnTo>
                    <a:pt x="43201" y="13757"/>
                  </a:lnTo>
                  <a:lnTo>
                    <a:pt x="42959" y="13938"/>
                  </a:lnTo>
                  <a:lnTo>
                    <a:pt x="42778" y="14119"/>
                  </a:lnTo>
                  <a:lnTo>
                    <a:pt x="42658" y="14420"/>
                  </a:lnTo>
                  <a:lnTo>
                    <a:pt x="42597" y="14783"/>
                  </a:lnTo>
                  <a:lnTo>
                    <a:pt x="42597" y="15024"/>
                  </a:lnTo>
                  <a:lnTo>
                    <a:pt x="42658" y="15205"/>
                  </a:lnTo>
                  <a:lnTo>
                    <a:pt x="42778" y="15446"/>
                  </a:lnTo>
                  <a:lnTo>
                    <a:pt x="42899" y="15627"/>
                  </a:lnTo>
                  <a:lnTo>
                    <a:pt x="43080" y="15748"/>
                  </a:lnTo>
                  <a:lnTo>
                    <a:pt x="43321" y="15869"/>
                  </a:lnTo>
                  <a:lnTo>
                    <a:pt x="43502" y="15929"/>
                  </a:lnTo>
                  <a:lnTo>
                    <a:pt x="43985" y="15929"/>
                  </a:lnTo>
                  <a:lnTo>
                    <a:pt x="44166" y="15869"/>
                  </a:lnTo>
                  <a:lnTo>
                    <a:pt x="44407" y="15748"/>
                  </a:lnTo>
                  <a:lnTo>
                    <a:pt x="44588" y="15627"/>
                  </a:lnTo>
                  <a:lnTo>
                    <a:pt x="44709" y="15446"/>
                  </a:lnTo>
                  <a:lnTo>
                    <a:pt x="44830" y="15205"/>
                  </a:lnTo>
                  <a:lnTo>
                    <a:pt x="44890" y="15024"/>
                  </a:lnTo>
                  <a:lnTo>
                    <a:pt x="44890" y="14783"/>
                  </a:lnTo>
                  <a:lnTo>
                    <a:pt x="44830" y="14420"/>
                  </a:lnTo>
                  <a:lnTo>
                    <a:pt x="44709" y="14119"/>
                  </a:lnTo>
                  <a:lnTo>
                    <a:pt x="44528" y="13938"/>
                  </a:lnTo>
                  <a:lnTo>
                    <a:pt x="44287" y="13757"/>
                  </a:lnTo>
                  <a:lnTo>
                    <a:pt x="44045" y="13636"/>
                  </a:lnTo>
                  <a:close/>
                  <a:moveTo>
                    <a:pt x="49234" y="13636"/>
                  </a:moveTo>
                  <a:lnTo>
                    <a:pt x="48993" y="13757"/>
                  </a:lnTo>
                  <a:lnTo>
                    <a:pt x="48752" y="13938"/>
                  </a:lnTo>
                  <a:lnTo>
                    <a:pt x="48571" y="14119"/>
                  </a:lnTo>
                  <a:lnTo>
                    <a:pt x="48450" y="14420"/>
                  </a:lnTo>
                  <a:lnTo>
                    <a:pt x="48390" y="14783"/>
                  </a:lnTo>
                  <a:lnTo>
                    <a:pt x="48390" y="15024"/>
                  </a:lnTo>
                  <a:lnTo>
                    <a:pt x="48450" y="15205"/>
                  </a:lnTo>
                  <a:lnTo>
                    <a:pt x="48571" y="15446"/>
                  </a:lnTo>
                  <a:lnTo>
                    <a:pt x="48691" y="15627"/>
                  </a:lnTo>
                  <a:lnTo>
                    <a:pt x="48872" y="15748"/>
                  </a:lnTo>
                  <a:lnTo>
                    <a:pt x="49114" y="15869"/>
                  </a:lnTo>
                  <a:lnTo>
                    <a:pt x="49295" y="15929"/>
                  </a:lnTo>
                  <a:lnTo>
                    <a:pt x="49777" y="15929"/>
                  </a:lnTo>
                  <a:lnTo>
                    <a:pt x="49958" y="15869"/>
                  </a:lnTo>
                  <a:lnTo>
                    <a:pt x="50200" y="15748"/>
                  </a:lnTo>
                  <a:lnTo>
                    <a:pt x="50381" y="15627"/>
                  </a:lnTo>
                  <a:lnTo>
                    <a:pt x="50501" y="15446"/>
                  </a:lnTo>
                  <a:lnTo>
                    <a:pt x="50622" y="15205"/>
                  </a:lnTo>
                  <a:lnTo>
                    <a:pt x="50682" y="15024"/>
                  </a:lnTo>
                  <a:lnTo>
                    <a:pt x="50682" y="14783"/>
                  </a:lnTo>
                  <a:lnTo>
                    <a:pt x="50622" y="14420"/>
                  </a:lnTo>
                  <a:lnTo>
                    <a:pt x="50501" y="14119"/>
                  </a:lnTo>
                  <a:lnTo>
                    <a:pt x="50320" y="13938"/>
                  </a:lnTo>
                  <a:lnTo>
                    <a:pt x="50079" y="13757"/>
                  </a:lnTo>
                  <a:lnTo>
                    <a:pt x="49838" y="13636"/>
                  </a:lnTo>
                  <a:close/>
                  <a:moveTo>
                    <a:pt x="55027" y="13636"/>
                  </a:moveTo>
                  <a:lnTo>
                    <a:pt x="54785" y="13757"/>
                  </a:lnTo>
                  <a:lnTo>
                    <a:pt x="54544" y="13938"/>
                  </a:lnTo>
                  <a:lnTo>
                    <a:pt x="54363" y="14119"/>
                  </a:lnTo>
                  <a:lnTo>
                    <a:pt x="54242" y="14420"/>
                  </a:lnTo>
                  <a:lnTo>
                    <a:pt x="54182" y="14783"/>
                  </a:lnTo>
                  <a:lnTo>
                    <a:pt x="54182" y="15024"/>
                  </a:lnTo>
                  <a:lnTo>
                    <a:pt x="54242" y="15205"/>
                  </a:lnTo>
                  <a:lnTo>
                    <a:pt x="54363" y="15446"/>
                  </a:lnTo>
                  <a:lnTo>
                    <a:pt x="54483" y="15627"/>
                  </a:lnTo>
                  <a:lnTo>
                    <a:pt x="54665" y="15748"/>
                  </a:lnTo>
                  <a:lnTo>
                    <a:pt x="54906" y="15869"/>
                  </a:lnTo>
                  <a:lnTo>
                    <a:pt x="55087" y="15929"/>
                  </a:lnTo>
                  <a:lnTo>
                    <a:pt x="55570" y="15929"/>
                  </a:lnTo>
                  <a:lnTo>
                    <a:pt x="55751" y="15869"/>
                  </a:lnTo>
                  <a:lnTo>
                    <a:pt x="55992" y="15748"/>
                  </a:lnTo>
                  <a:lnTo>
                    <a:pt x="56173" y="15627"/>
                  </a:lnTo>
                  <a:lnTo>
                    <a:pt x="56294" y="15446"/>
                  </a:lnTo>
                  <a:lnTo>
                    <a:pt x="56414" y="15205"/>
                  </a:lnTo>
                  <a:lnTo>
                    <a:pt x="56475" y="15024"/>
                  </a:lnTo>
                  <a:lnTo>
                    <a:pt x="56475" y="14783"/>
                  </a:lnTo>
                  <a:lnTo>
                    <a:pt x="56414" y="14420"/>
                  </a:lnTo>
                  <a:lnTo>
                    <a:pt x="56294" y="14119"/>
                  </a:lnTo>
                  <a:lnTo>
                    <a:pt x="56113" y="13938"/>
                  </a:lnTo>
                  <a:lnTo>
                    <a:pt x="55871" y="13757"/>
                  </a:lnTo>
                  <a:lnTo>
                    <a:pt x="55630" y="13636"/>
                  </a:lnTo>
                  <a:close/>
                  <a:moveTo>
                    <a:pt x="60819" y="13636"/>
                  </a:moveTo>
                  <a:lnTo>
                    <a:pt x="60577" y="13757"/>
                  </a:lnTo>
                  <a:lnTo>
                    <a:pt x="60336" y="13938"/>
                  </a:lnTo>
                  <a:lnTo>
                    <a:pt x="60155" y="14119"/>
                  </a:lnTo>
                  <a:lnTo>
                    <a:pt x="60034" y="14420"/>
                  </a:lnTo>
                  <a:lnTo>
                    <a:pt x="59974" y="14783"/>
                  </a:lnTo>
                  <a:lnTo>
                    <a:pt x="59974" y="15024"/>
                  </a:lnTo>
                  <a:lnTo>
                    <a:pt x="60034" y="15205"/>
                  </a:lnTo>
                  <a:lnTo>
                    <a:pt x="60155" y="15446"/>
                  </a:lnTo>
                  <a:lnTo>
                    <a:pt x="60276" y="15627"/>
                  </a:lnTo>
                  <a:lnTo>
                    <a:pt x="60457" y="15748"/>
                  </a:lnTo>
                  <a:lnTo>
                    <a:pt x="60698" y="15869"/>
                  </a:lnTo>
                  <a:lnTo>
                    <a:pt x="60879" y="15929"/>
                  </a:lnTo>
                  <a:lnTo>
                    <a:pt x="61362" y="15929"/>
                  </a:lnTo>
                  <a:lnTo>
                    <a:pt x="61543" y="15869"/>
                  </a:lnTo>
                  <a:lnTo>
                    <a:pt x="61784" y="15748"/>
                  </a:lnTo>
                  <a:lnTo>
                    <a:pt x="61965" y="15627"/>
                  </a:lnTo>
                  <a:lnTo>
                    <a:pt x="62086" y="15446"/>
                  </a:lnTo>
                  <a:lnTo>
                    <a:pt x="62206" y="15205"/>
                  </a:lnTo>
                  <a:lnTo>
                    <a:pt x="62267" y="15024"/>
                  </a:lnTo>
                  <a:lnTo>
                    <a:pt x="62267" y="14783"/>
                  </a:lnTo>
                  <a:lnTo>
                    <a:pt x="62206" y="14420"/>
                  </a:lnTo>
                  <a:lnTo>
                    <a:pt x="62086" y="14119"/>
                  </a:lnTo>
                  <a:lnTo>
                    <a:pt x="61905" y="13938"/>
                  </a:lnTo>
                  <a:lnTo>
                    <a:pt x="61663" y="13757"/>
                  </a:lnTo>
                  <a:lnTo>
                    <a:pt x="61422" y="13636"/>
                  </a:lnTo>
                  <a:close/>
                  <a:moveTo>
                    <a:pt x="66611" y="13636"/>
                  </a:moveTo>
                  <a:lnTo>
                    <a:pt x="66370" y="13757"/>
                  </a:lnTo>
                  <a:lnTo>
                    <a:pt x="66128" y="13938"/>
                  </a:lnTo>
                  <a:lnTo>
                    <a:pt x="65947" y="14119"/>
                  </a:lnTo>
                  <a:lnTo>
                    <a:pt x="65827" y="14420"/>
                  </a:lnTo>
                  <a:lnTo>
                    <a:pt x="65766" y="14783"/>
                  </a:lnTo>
                  <a:lnTo>
                    <a:pt x="65766" y="15024"/>
                  </a:lnTo>
                  <a:lnTo>
                    <a:pt x="65827" y="15205"/>
                  </a:lnTo>
                  <a:lnTo>
                    <a:pt x="65947" y="15446"/>
                  </a:lnTo>
                  <a:lnTo>
                    <a:pt x="66068" y="15627"/>
                  </a:lnTo>
                  <a:lnTo>
                    <a:pt x="66249" y="15748"/>
                  </a:lnTo>
                  <a:lnTo>
                    <a:pt x="66490" y="15869"/>
                  </a:lnTo>
                  <a:lnTo>
                    <a:pt x="66671" y="15929"/>
                  </a:lnTo>
                  <a:lnTo>
                    <a:pt x="67154" y="15929"/>
                  </a:lnTo>
                  <a:lnTo>
                    <a:pt x="67335" y="15869"/>
                  </a:lnTo>
                  <a:lnTo>
                    <a:pt x="67576" y="15748"/>
                  </a:lnTo>
                  <a:lnTo>
                    <a:pt x="67757" y="15627"/>
                  </a:lnTo>
                  <a:lnTo>
                    <a:pt x="67878" y="15446"/>
                  </a:lnTo>
                  <a:lnTo>
                    <a:pt x="67999" y="15205"/>
                  </a:lnTo>
                  <a:lnTo>
                    <a:pt x="68059" y="15024"/>
                  </a:lnTo>
                  <a:lnTo>
                    <a:pt x="68059" y="14783"/>
                  </a:lnTo>
                  <a:lnTo>
                    <a:pt x="67214" y="13636"/>
                  </a:lnTo>
                  <a:close/>
                  <a:moveTo>
                    <a:pt x="6517" y="16593"/>
                  </a:moveTo>
                  <a:lnTo>
                    <a:pt x="5310" y="18523"/>
                  </a:lnTo>
                  <a:lnTo>
                    <a:pt x="5431" y="18644"/>
                  </a:lnTo>
                  <a:lnTo>
                    <a:pt x="5672" y="18765"/>
                  </a:lnTo>
                  <a:lnTo>
                    <a:pt x="5853" y="18825"/>
                  </a:lnTo>
                  <a:lnTo>
                    <a:pt x="6336" y="18825"/>
                  </a:lnTo>
                  <a:lnTo>
                    <a:pt x="6517" y="18765"/>
                  </a:lnTo>
                  <a:lnTo>
                    <a:pt x="6758" y="18644"/>
                  </a:lnTo>
                  <a:lnTo>
                    <a:pt x="6939" y="18523"/>
                  </a:lnTo>
                  <a:lnTo>
                    <a:pt x="7060" y="18342"/>
                  </a:lnTo>
                  <a:lnTo>
                    <a:pt x="7180" y="18101"/>
                  </a:lnTo>
                  <a:lnTo>
                    <a:pt x="7241" y="17920"/>
                  </a:lnTo>
                  <a:lnTo>
                    <a:pt x="7241" y="17679"/>
                  </a:lnTo>
                  <a:lnTo>
                    <a:pt x="7180" y="17317"/>
                  </a:lnTo>
                  <a:lnTo>
                    <a:pt x="7060" y="17015"/>
                  </a:lnTo>
                  <a:lnTo>
                    <a:pt x="6818" y="16774"/>
                  </a:lnTo>
                  <a:lnTo>
                    <a:pt x="6517" y="16593"/>
                  </a:lnTo>
                  <a:close/>
                  <a:moveTo>
                    <a:pt x="11645" y="16532"/>
                  </a:moveTo>
                  <a:lnTo>
                    <a:pt x="11464" y="16593"/>
                  </a:lnTo>
                  <a:lnTo>
                    <a:pt x="11223" y="16713"/>
                  </a:lnTo>
                  <a:lnTo>
                    <a:pt x="11042" y="16834"/>
                  </a:lnTo>
                  <a:lnTo>
                    <a:pt x="10921" y="17015"/>
                  </a:lnTo>
                  <a:lnTo>
                    <a:pt x="10800" y="17256"/>
                  </a:lnTo>
                  <a:lnTo>
                    <a:pt x="10740" y="17437"/>
                  </a:lnTo>
                  <a:lnTo>
                    <a:pt x="10740" y="17679"/>
                  </a:lnTo>
                  <a:lnTo>
                    <a:pt x="10740" y="17920"/>
                  </a:lnTo>
                  <a:lnTo>
                    <a:pt x="10800" y="18101"/>
                  </a:lnTo>
                  <a:lnTo>
                    <a:pt x="10921" y="18342"/>
                  </a:lnTo>
                  <a:lnTo>
                    <a:pt x="11042" y="18523"/>
                  </a:lnTo>
                  <a:lnTo>
                    <a:pt x="11223" y="18644"/>
                  </a:lnTo>
                  <a:lnTo>
                    <a:pt x="11464" y="18765"/>
                  </a:lnTo>
                  <a:lnTo>
                    <a:pt x="11645" y="18825"/>
                  </a:lnTo>
                  <a:lnTo>
                    <a:pt x="12128" y="18825"/>
                  </a:lnTo>
                  <a:lnTo>
                    <a:pt x="12309" y="18765"/>
                  </a:lnTo>
                  <a:lnTo>
                    <a:pt x="12550" y="18644"/>
                  </a:lnTo>
                  <a:lnTo>
                    <a:pt x="12731" y="18523"/>
                  </a:lnTo>
                  <a:lnTo>
                    <a:pt x="12852" y="18342"/>
                  </a:lnTo>
                  <a:lnTo>
                    <a:pt x="12973" y="18101"/>
                  </a:lnTo>
                  <a:lnTo>
                    <a:pt x="13033" y="17920"/>
                  </a:lnTo>
                  <a:lnTo>
                    <a:pt x="13033" y="17679"/>
                  </a:lnTo>
                  <a:lnTo>
                    <a:pt x="13033" y="17437"/>
                  </a:lnTo>
                  <a:lnTo>
                    <a:pt x="12973" y="17256"/>
                  </a:lnTo>
                  <a:lnTo>
                    <a:pt x="12852" y="17015"/>
                  </a:lnTo>
                  <a:lnTo>
                    <a:pt x="12731" y="16834"/>
                  </a:lnTo>
                  <a:lnTo>
                    <a:pt x="12550" y="16713"/>
                  </a:lnTo>
                  <a:lnTo>
                    <a:pt x="12309" y="16593"/>
                  </a:lnTo>
                  <a:lnTo>
                    <a:pt x="12128" y="16532"/>
                  </a:lnTo>
                  <a:close/>
                  <a:moveTo>
                    <a:pt x="17437" y="16532"/>
                  </a:moveTo>
                  <a:lnTo>
                    <a:pt x="17256" y="16593"/>
                  </a:lnTo>
                  <a:lnTo>
                    <a:pt x="17015" y="16713"/>
                  </a:lnTo>
                  <a:lnTo>
                    <a:pt x="16834" y="16834"/>
                  </a:lnTo>
                  <a:lnTo>
                    <a:pt x="16713" y="17015"/>
                  </a:lnTo>
                  <a:lnTo>
                    <a:pt x="16593" y="17256"/>
                  </a:lnTo>
                  <a:lnTo>
                    <a:pt x="16532" y="17437"/>
                  </a:lnTo>
                  <a:lnTo>
                    <a:pt x="16532" y="17679"/>
                  </a:lnTo>
                  <a:lnTo>
                    <a:pt x="16532" y="17920"/>
                  </a:lnTo>
                  <a:lnTo>
                    <a:pt x="16593" y="18101"/>
                  </a:lnTo>
                  <a:lnTo>
                    <a:pt x="16713" y="18342"/>
                  </a:lnTo>
                  <a:lnTo>
                    <a:pt x="16834" y="18523"/>
                  </a:lnTo>
                  <a:lnTo>
                    <a:pt x="17015" y="18644"/>
                  </a:lnTo>
                  <a:lnTo>
                    <a:pt x="17256" y="18765"/>
                  </a:lnTo>
                  <a:lnTo>
                    <a:pt x="17437" y="18825"/>
                  </a:lnTo>
                  <a:lnTo>
                    <a:pt x="17920" y="18825"/>
                  </a:lnTo>
                  <a:lnTo>
                    <a:pt x="18101" y="18765"/>
                  </a:lnTo>
                  <a:lnTo>
                    <a:pt x="18342" y="18644"/>
                  </a:lnTo>
                  <a:lnTo>
                    <a:pt x="18523" y="18523"/>
                  </a:lnTo>
                  <a:lnTo>
                    <a:pt x="18644" y="18342"/>
                  </a:lnTo>
                  <a:lnTo>
                    <a:pt x="18765" y="18101"/>
                  </a:lnTo>
                  <a:lnTo>
                    <a:pt x="18825" y="17920"/>
                  </a:lnTo>
                  <a:lnTo>
                    <a:pt x="18825" y="17679"/>
                  </a:lnTo>
                  <a:lnTo>
                    <a:pt x="18825" y="17437"/>
                  </a:lnTo>
                  <a:lnTo>
                    <a:pt x="18765" y="17256"/>
                  </a:lnTo>
                  <a:lnTo>
                    <a:pt x="18644" y="17015"/>
                  </a:lnTo>
                  <a:lnTo>
                    <a:pt x="18523" y="16834"/>
                  </a:lnTo>
                  <a:lnTo>
                    <a:pt x="18342" y="16713"/>
                  </a:lnTo>
                  <a:lnTo>
                    <a:pt x="18101" y="16593"/>
                  </a:lnTo>
                  <a:lnTo>
                    <a:pt x="17920" y="16532"/>
                  </a:lnTo>
                  <a:close/>
                  <a:moveTo>
                    <a:pt x="23230" y="16532"/>
                  </a:moveTo>
                  <a:lnTo>
                    <a:pt x="23049" y="16593"/>
                  </a:lnTo>
                  <a:lnTo>
                    <a:pt x="22807" y="16713"/>
                  </a:lnTo>
                  <a:lnTo>
                    <a:pt x="22626" y="16834"/>
                  </a:lnTo>
                  <a:lnTo>
                    <a:pt x="22506" y="17015"/>
                  </a:lnTo>
                  <a:lnTo>
                    <a:pt x="22385" y="17256"/>
                  </a:lnTo>
                  <a:lnTo>
                    <a:pt x="22325" y="17437"/>
                  </a:lnTo>
                  <a:lnTo>
                    <a:pt x="22325" y="17679"/>
                  </a:lnTo>
                  <a:lnTo>
                    <a:pt x="22325" y="17920"/>
                  </a:lnTo>
                  <a:lnTo>
                    <a:pt x="22385" y="18101"/>
                  </a:lnTo>
                  <a:lnTo>
                    <a:pt x="22506" y="18342"/>
                  </a:lnTo>
                  <a:lnTo>
                    <a:pt x="22626" y="18523"/>
                  </a:lnTo>
                  <a:lnTo>
                    <a:pt x="22807" y="18644"/>
                  </a:lnTo>
                  <a:lnTo>
                    <a:pt x="23049" y="18765"/>
                  </a:lnTo>
                  <a:lnTo>
                    <a:pt x="23230" y="18825"/>
                  </a:lnTo>
                  <a:lnTo>
                    <a:pt x="23712" y="18825"/>
                  </a:lnTo>
                  <a:lnTo>
                    <a:pt x="23893" y="18765"/>
                  </a:lnTo>
                  <a:lnTo>
                    <a:pt x="24135" y="18644"/>
                  </a:lnTo>
                  <a:lnTo>
                    <a:pt x="24316" y="18523"/>
                  </a:lnTo>
                  <a:lnTo>
                    <a:pt x="24436" y="18342"/>
                  </a:lnTo>
                  <a:lnTo>
                    <a:pt x="24557" y="18101"/>
                  </a:lnTo>
                  <a:lnTo>
                    <a:pt x="24617" y="17920"/>
                  </a:lnTo>
                  <a:lnTo>
                    <a:pt x="24617" y="17679"/>
                  </a:lnTo>
                  <a:lnTo>
                    <a:pt x="24617" y="17437"/>
                  </a:lnTo>
                  <a:lnTo>
                    <a:pt x="24557" y="17256"/>
                  </a:lnTo>
                  <a:lnTo>
                    <a:pt x="24436" y="17015"/>
                  </a:lnTo>
                  <a:lnTo>
                    <a:pt x="24316" y="16834"/>
                  </a:lnTo>
                  <a:lnTo>
                    <a:pt x="24135" y="16713"/>
                  </a:lnTo>
                  <a:lnTo>
                    <a:pt x="23893" y="16593"/>
                  </a:lnTo>
                  <a:lnTo>
                    <a:pt x="23712" y="16532"/>
                  </a:lnTo>
                  <a:close/>
                  <a:moveTo>
                    <a:pt x="29022" y="16532"/>
                  </a:moveTo>
                  <a:lnTo>
                    <a:pt x="28841" y="16593"/>
                  </a:lnTo>
                  <a:lnTo>
                    <a:pt x="28599" y="16713"/>
                  </a:lnTo>
                  <a:lnTo>
                    <a:pt x="28418" y="16834"/>
                  </a:lnTo>
                  <a:lnTo>
                    <a:pt x="28298" y="17015"/>
                  </a:lnTo>
                  <a:lnTo>
                    <a:pt x="28177" y="17256"/>
                  </a:lnTo>
                  <a:lnTo>
                    <a:pt x="28117" y="17437"/>
                  </a:lnTo>
                  <a:lnTo>
                    <a:pt x="28117" y="17679"/>
                  </a:lnTo>
                  <a:lnTo>
                    <a:pt x="28117" y="17920"/>
                  </a:lnTo>
                  <a:lnTo>
                    <a:pt x="28177" y="18101"/>
                  </a:lnTo>
                  <a:lnTo>
                    <a:pt x="28298" y="18342"/>
                  </a:lnTo>
                  <a:lnTo>
                    <a:pt x="28418" y="18523"/>
                  </a:lnTo>
                  <a:lnTo>
                    <a:pt x="28599" y="18644"/>
                  </a:lnTo>
                  <a:lnTo>
                    <a:pt x="28841" y="18765"/>
                  </a:lnTo>
                  <a:lnTo>
                    <a:pt x="29022" y="18825"/>
                  </a:lnTo>
                  <a:lnTo>
                    <a:pt x="29505" y="18825"/>
                  </a:lnTo>
                  <a:lnTo>
                    <a:pt x="29686" y="18765"/>
                  </a:lnTo>
                  <a:lnTo>
                    <a:pt x="29927" y="18644"/>
                  </a:lnTo>
                  <a:lnTo>
                    <a:pt x="30108" y="18523"/>
                  </a:lnTo>
                  <a:lnTo>
                    <a:pt x="30229" y="18342"/>
                  </a:lnTo>
                  <a:lnTo>
                    <a:pt x="30349" y="18101"/>
                  </a:lnTo>
                  <a:lnTo>
                    <a:pt x="30410" y="17920"/>
                  </a:lnTo>
                  <a:lnTo>
                    <a:pt x="30410" y="17679"/>
                  </a:lnTo>
                  <a:lnTo>
                    <a:pt x="30410" y="17437"/>
                  </a:lnTo>
                  <a:lnTo>
                    <a:pt x="30349" y="17256"/>
                  </a:lnTo>
                  <a:lnTo>
                    <a:pt x="30229" y="17015"/>
                  </a:lnTo>
                  <a:lnTo>
                    <a:pt x="30108" y="16834"/>
                  </a:lnTo>
                  <a:lnTo>
                    <a:pt x="29927" y="16713"/>
                  </a:lnTo>
                  <a:lnTo>
                    <a:pt x="29686" y="16593"/>
                  </a:lnTo>
                  <a:lnTo>
                    <a:pt x="29505" y="16532"/>
                  </a:lnTo>
                  <a:close/>
                  <a:moveTo>
                    <a:pt x="34814" y="16532"/>
                  </a:moveTo>
                  <a:lnTo>
                    <a:pt x="34633" y="16593"/>
                  </a:lnTo>
                  <a:lnTo>
                    <a:pt x="34392" y="16713"/>
                  </a:lnTo>
                  <a:lnTo>
                    <a:pt x="34211" y="16834"/>
                  </a:lnTo>
                  <a:lnTo>
                    <a:pt x="34090" y="17015"/>
                  </a:lnTo>
                  <a:lnTo>
                    <a:pt x="33969" y="17256"/>
                  </a:lnTo>
                  <a:lnTo>
                    <a:pt x="33909" y="17437"/>
                  </a:lnTo>
                  <a:lnTo>
                    <a:pt x="33909" y="17679"/>
                  </a:lnTo>
                  <a:lnTo>
                    <a:pt x="33909" y="17920"/>
                  </a:lnTo>
                  <a:lnTo>
                    <a:pt x="33969" y="18101"/>
                  </a:lnTo>
                  <a:lnTo>
                    <a:pt x="34090" y="18342"/>
                  </a:lnTo>
                  <a:lnTo>
                    <a:pt x="34211" y="18523"/>
                  </a:lnTo>
                  <a:lnTo>
                    <a:pt x="34392" y="18644"/>
                  </a:lnTo>
                  <a:lnTo>
                    <a:pt x="34633" y="18765"/>
                  </a:lnTo>
                  <a:lnTo>
                    <a:pt x="34814" y="18825"/>
                  </a:lnTo>
                  <a:lnTo>
                    <a:pt x="35297" y="18825"/>
                  </a:lnTo>
                  <a:lnTo>
                    <a:pt x="35478" y="18765"/>
                  </a:lnTo>
                  <a:lnTo>
                    <a:pt x="35719" y="18644"/>
                  </a:lnTo>
                  <a:lnTo>
                    <a:pt x="35900" y="18523"/>
                  </a:lnTo>
                  <a:lnTo>
                    <a:pt x="36021" y="18342"/>
                  </a:lnTo>
                  <a:lnTo>
                    <a:pt x="36141" y="18101"/>
                  </a:lnTo>
                  <a:lnTo>
                    <a:pt x="36202" y="17920"/>
                  </a:lnTo>
                  <a:lnTo>
                    <a:pt x="36202" y="17679"/>
                  </a:lnTo>
                  <a:lnTo>
                    <a:pt x="36202" y="17437"/>
                  </a:lnTo>
                  <a:lnTo>
                    <a:pt x="36141" y="17256"/>
                  </a:lnTo>
                  <a:lnTo>
                    <a:pt x="36021" y="17015"/>
                  </a:lnTo>
                  <a:lnTo>
                    <a:pt x="35900" y="16834"/>
                  </a:lnTo>
                  <a:lnTo>
                    <a:pt x="35719" y="16713"/>
                  </a:lnTo>
                  <a:lnTo>
                    <a:pt x="35478" y="16593"/>
                  </a:lnTo>
                  <a:lnTo>
                    <a:pt x="35297" y="16532"/>
                  </a:lnTo>
                  <a:close/>
                  <a:moveTo>
                    <a:pt x="40606" y="16532"/>
                  </a:moveTo>
                  <a:lnTo>
                    <a:pt x="40425" y="16593"/>
                  </a:lnTo>
                  <a:lnTo>
                    <a:pt x="40184" y="16713"/>
                  </a:lnTo>
                  <a:lnTo>
                    <a:pt x="40003" y="16834"/>
                  </a:lnTo>
                  <a:lnTo>
                    <a:pt x="39882" y="17015"/>
                  </a:lnTo>
                  <a:lnTo>
                    <a:pt x="39762" y="17256"/>
                  </a:lnTo>
                  <a:lnTo>
                    <a:pt x="39701" y="17437"/>
                  </a:lnTo>
                  <a:lnTo>
                    <a:pt x="39701" y="17679"/>
                  </a:lnTo>
                  <a:lnTo>
                    <a:pt x="39701" y="17920"/>
                  </a:lnTo>
                  <a:lnTo>
                    <a:pt x="39762" y="18101"/>
                  </a:lnTo>
                  <a:lnTo>
                    <a:pt x="39882" y="18342"/>
                  </a:lnTo>
                  <a:lnTo>
                    <a:pt x="40003" y="18523"/>
                  </a:lnTo>
                  <a:lnTo>
                    <a:pt x="40184" y="18644"/>
                  </a:lnTo>
                  <a:lnTo>
                    <a:pt x="40425" y="18765"/>
                  </a:lnTo>
                  <a:lnTo>
                    <a:pt x="40606" y="18825"/>
                  </a:lnTo>
                  <a:lnTo>
                    <a:pt x="41089" y="18825"/>
                  </a:lnTo>
                  <a:lnTo>
                    <a:pt x="41270" y="18765"/>
                  </a:lnTo>
                  <a:lnTo>
                    <a:pt x="41511" y="18644"/>
                  </a:lnTo>
                  <a:lnTo>
                    <a:pt x="41692" y="18523"/>
                  </a:lnTo>
                  <a:lnTo>
                    <a:pt x="41813" y="18342"/>
                  </a:lnTo>
                  <a:lnTo>
                    <a:pt x="41934" y="18101"/>
                  </a:lnTo>
                  <a:lnTo>
                    <a:pt x="41994" y="17920"/>
                  </a:lnTo>
                  <a:lnTo>
                    <a:pt x="41994" y="17679"/>
                  </a:lnTo>
                  <a:lnTo>
                    <a:pt x="41994" y="17437"/>
                  </a:lnTo>
                  <a:lnTo>
                    <a:pt x="41934" y="17256"/>
                  </a:lnTo>
                  <a:lnTo>
                    <a:pt x="41813" y="17015"/>
                  </a:lnTo>
                  <a:lnTo>
                    <a:pt x="41692" y="16834"/>
                  </a:lnTo>
                  <a:lnTo>
                    <a:pt x="41511" y="16713"/>
                  </a:lnTo>
                  <a:lnTo>
                    <a:pt x="41270" y="16593"/>
                  </a:lnTo>
                  <a:lnTo>
                    <a:pt x="41089" y="16532"/>
                  </a:lnTo>
                  <a:close/>
                  <a:moveTo>
                    <a:pt x="46399" y="16532"/>
                  </a:moveTo>
                  <a:lnTo>
                    <a:pt x="46218" y="16593"/>
                  </a:lnTo>
                  <a:lnTo>
                    <a:pt x="45976" y="16713"/>
                  </a:lnTo>
                  <a:lnTo>
                    <a:pt x="45795" y="16834"/>
                  </a:lnTo>
                  <a:lnTo>
                    <a:pt x="45674" y="17015"/>
                  </a:lnTo>
                  <a:lnTo>
                    <a:pt x="45554" y="17256"/>
                  </a:lnTo>
                  <a:lnTo>
                    <a:pt x="45493" y="17437"/>
                  </a:lnTo>
                  <a:lnTo>
                    <a:pt x="45493" y="17679"/>
                  </a:lnTo>
                  <a:lnTo>
                    <a:pt x="45493" y="17920"/>
                  </a:lnTo>
                  <a:lnTo>
                    <a:pt x="45554" y="18101"/>
                  </a:lnTo>
                  <a:lnTo>
                    <a:pt x="45674" y="18342"/>
                  </a:lnTo>
                  <a:lnTo>
                    <a:pt x="45795" y="18523"/>
                  </a:lnTo>
                  <a:lnTo>
                    <a:pt x="45976" y="18644"/>
                  </a:lnTo>
                  <a:lnTo>
                    <a:pt x="46218" y="18765"/>
                  </a:lnTo>
                  <a:lnTo>
                    <a:pt x="46399" y="18825"/>
                  </a:lnTo>
                  <a:lnTo>
                    <a:pt x="46881" y="18825"/>
                  </a:lnTo>
                  <a:lnTo>
                    <a:pt x="47062" y="18765"/>
                  </a:lnTo>
                  <a:lnTo>
                    <a:pt x="47304" y="18644"/>
                  </a:lnTo>
                  <a:lnTo>
                    <a:pt x="47485" y="18523"/>
                  </a:lnTo>
                  <a:lnTo>
                    <a:pt x="47605" y="18342"/>
                  </a:lnTo>
                  <a:lnTo>
                    <a:pt x="47726" y="18101"/>
                  </a:lnTo>
                  <a:lnTo>
                    <a:pt x="47786" y="17920"/>
                  </a:lnTo>
                  <a:lnTo>
                    <a:pt x="47786" y="17679"/>
                  </a:lnTo>
                  <a:lnTo>
                    <a:pt x="47786" y="17437"/>
                  </a:lnTo>
                  <a:lnTo>
                    <a:pt x="47726" y="17256"/>
                  </a:lnTo>
                  <a:lnTo>
                    <a:pt x="47605" y="17015"/>
                  </a:lnTo>
                  <a:lnTo>
                    <a:pt x="47485" y="16834"/>
                  </a:lnTo>
                  <a:lnTo>
                    <a:pt x="47304" y="16713"/>
                  </a:lnTo>
                  <a:lnTo>
                    <a:pt x="47062" y="16593"/>
                  </a:lnTo>
                  <a:lnTo>
                    <a:pt x="46881" y="16532"/>
                  </a:lnTo>
                  <a:close/>
                  <a:moveTo>
                    <a:pt x="52191" y="16532"/>
                  </a:moveTo>
                  <a:lnTo>
                    <a:pt x="52010" y="16593"/>
                  </a:lnTo>
                  <a:lnTo>
                    <a:pt x="51768" y="16713"/>
                  </a:lnTo>
                  <a:lnTo>
                    <a:pt x="51587" y="16834"/>
                  </a:lnTo>
                  <a:lnTo>
                    <a:pt x="51467" y="17015"/>
                  </a:lnTo>
                  <a:lnTo>
                    <a:pt x="51346" y="17256"/>
                  </a:lnTo>
                  <a:lnTo>
                    <a:pt x="51286" y="17437"/>
                  </a:lnTo>
                  <a:lnTo>
                    <a:pt x="51286" y="17679"/>
                  </a:lnTo>
                  <a:lnTo>
                    <a:pt x="51286" y="17920"/>
                  </a:lnTo>
                  <a:lnTo>
                    <a:pt x="51346" y="18101"/>
                  </a:lnTo>
                  <a:lnTo>
                    <a:pt x="51467" y="18342"/>
                  </a:lnTo>
                  <a:lnTo>
                    <a:pt x="51587" y="18523"/>
                  </a:lnTo>
                  <a:lnTo>
                    <a:pt x="51768" y="18644"/>
                  </a:lnTo>
                  <a:lnTo>
                    <a:pt x="52010" y="18765"/>
                  </a:lnTo>
                  <a:lnTo>
                    <a:pt x="52191" y="18825"/>
                  </a:lnTo>
                  <a:lnTo>
                    <a:pt x="52673" y="18825"/>
                  </a:lnTo>
                  <a:lnTo>
                    <a:pt x="52854" y="18765"/>
                  </a:lnTo>
                  <a:lnTo>
                    <a:pt x="53096" y="18644"/>
                  </a:lnTo>
                  <a:lnTo>
                    <a:pt x="53277" y="18523"/>
                  </a:lnTo>
                  <a:lnTo>
                    <a:pt x="53397" y="18342"/>
                  </a:lnTo>
                  <a:lnTo>
                    <a:pt x="53518" y="18101"/>
                  </a:lnTo>
                  <a:lnTo>
                    <a:pt x="53578" y="17920"/>
                  </a:lnTo>
                  <a:lnTo>
                    <a:pt x="53578" y="17679"/>
                  </a:lnTo>
                  <a:lnTo>
                    <a:pt x="53578" y="17437"/>
                  </a:lnTo>
                  <a:lnTo>
                    <a:pt x="53518" y="17256"/>
                  </a:lnTo>
                  <a:lnTo>
                    <a:pt x="53397" y="17015"/>
                  </a:lnTo>
                  <a:lnTo>
                    <a:pt x="53277" y="16834"/>
                  </a:lnTo>
                  <a:lnTo>
                    <a:pt x="53096" y="16713"/>
                  </a:lnTo>
                  <a:lnTo>
                    <a:pt x="52854" y="16593"/>
                  </a:lnTo>
                  <a:lnTo>
                    <a:pt x="52673" y="16532"/>
                  </a:lnTo>
                  <a:close/>
                  <a:moveTo>
                    <a:pt x="57983" y="16532"/>
                  </a:moveTo>
                  <a:lnTo>
                    <a:pt x="57802" y="16593"/>
                  </a:lnTo>
                  <a:lnTo>
                    <a:pt x="57561" y="16713"/>
                  </a:lnTo>
                  <a:lnTo>
                    <a:pt x="57380" y="16834"/>
                  </a:lnTo>
                  <a:lnTo>
                    <a:pt x="57259" y="17015"/>
                  </a:lnTo>
                  <a:lnTo>
                    <a:pt x="57138" y="17256"/>
                  </a:lnTo>
                  <a:lnTo>
                    <a:pt x="57078" y="17437"/>
                  </a:lnTo>
                  <a:lnTo>
                    <a:pt x="57078" y="17679"/>
                  </a:lnTo>
                  <a:lnTo>
                    <a:pt x="57078" y="17920"/>
                  </a:lnTo>
                  <a:lnTo>
                    <a:pt x="57138" y="18101"/>
                  </a:lnTo>
                  <a:lnTo>
                    <a:pt x="57259" y="18342"/>
                  </a:lnTo>
                  <a:lnTo>
                    <a:pt x="57380" y="18523"/>
                  </a:lnTo>
                  <a:lnTo>
                    <a:pt x="57561" y="18644"/>
                  </a:lnTo>
                  <a:lnTo>
                    <a:pt x="57802" y="18765"/>
                  </a:lnTo>
                  <a:lnTo>
                    <a:pt x="57983" y="18825"/>
                  </a:lnTo>
                  <a:lnTo>
                    <a:pt x="58466" y="18825"/>
                  </a:lnTo>
                  <a:lnTo>
                    <a:pt x="58647" y="18765"/>
                  </a:lnTo>
                  <a:lnTo>
                    <a:pt x="58888" y="18644"/>
                  </a:lnTo>
                  <a:lnTo>
                    <a:pt x="59069" y="18523"/>
                  </a:lnTo>
                  <a:lnTo>
                    <a:pt x="59190" y="18342"/>
                  </a:lnTo>
                  <a:lnTo>
                    <a:pt x="59310" y="18101"/>
                  </a:lnTo>
                  <a:lnTo>
                    <a:pt x="59371" y="17920"/>
                  </a:lnTo>
                  <a:lnTo>
                    <a:pt x="59371" y="17679"/>
                  </a:lnTo>
                  <a:lnTo>
                    <a:pt x="59371" y="17437"/>
                  </a:lnTo>
                  <a:lnTo>
                    <a:pt x="59310" y="17256"/>
                  </a:lnTo>
                  <a:lnTo>
                    <a:pt x="59190" y="17015"/>
                  </a:lnTo>
                  <a:lnTo>
                    <a:pt x="59069" y="16834"/>
                  </a:lnTo>
                  <a:lnTo>
                    <a:pt x="58888" y="16713"/>
                  </a:lnTo>
                  <a:lnTo>
                    <a:pt x="58647" y="16593"/>
                  </a:lnTo>
                  <a:lnTo>
                    <a:pt x="58466" y="16532"/>
                  </a:lnTo>
                  <a:close/>
                  <a:moveTo>
                    <a:pt x="63775" y="16532"/>
                  </a:moveTo>
                  <a:lnTo>
                    <a:pt x="63594" y="16593"/>
                  </a:lnTo>
                  <a:lnTo>
                    <a:pt x="63353" y="16713"/>
                  </a:lnTo>
                  <a:lnTo>
                    <a:pt x="63172" y="16834"/>
                  </a:lnTo>
                  <a:lnTo>
                    <a:pt x="63051" y="17015"/>
                  </a:lnTo>
                  <a:lnTo>
                    <a:pt x="62931" y="17256"/>
                  </a:lnTo>
                  <a:lnTo>
                    <a:pt x="62870" y="17437"/>
                  </a:lnTo>
                  <a:lnTo>
                    <a:pt x="62870" y="17679"/>
                  </a:lnTo>
                  <a:lnTo>
                    <a:pt x="62870" y="17920"/>
                  </a:lnTo>
                  <a:lnTo>
                    <a:pt x="62931" y="18101"/>
                  </a:lnTo>
                  <a:lnTo>
                    <a:pt x="63051" y="18342"/>
                  </a:lnTo>
                  <a:lnTo>
                    <a:pt x="63172" y="18523"/>
                  </a:lnTo>
                  <a:lnTo>
                    <a:pt x="63353" y="18644"/>
                  </a:lnTo>
                  <a:lnTo>
                    <a:pt x="63594" y="18765"/>
                  </a:lnTo>
                  <a:lnTo>
                    <a:pt x="63775" y="18825"/>
                  </a:lnTo>
                  <a:lnTo>
                    <a:pt x="64258" y="18825"/>
                  </a:lnTo>
                  <a:lnTo>
                    <a:pt x="64439" y="18765"/>
                  </a:lnTo>
                  <a:lnTo>
                    <a:pt x="64680" y="18644"/>
                  </a:lnTo>
                  <a:lnTo>
                    <a:pt x="64861" y="18523"/>
                  </a:lnTo>
                  <a:lnTo>
                    <a:pt x="64982" y="18342"/>
                  </a:lnTo>
                  <a:lnTo>
                    <a:pt x="65103" y="18101"/>
                  </a:lnTo>
                  <a:lnTo>
                    <a:pt x="65163" y="17920"/>
                  </a:lnTo>
                  <a:lnTo>
                    <a:pt x="65163" y="17679"/>
                  </a:lnTo>
                  <a:lnTo>
                    <a:pt x="65163" y="17437"/>
                  </a:lnTo>
                  <a:lnTo>
                    <a:pt x="65103" y="17256"/>
                  </a:lnTo>
                  <a:lnTo>
                    <a:pt x="64982" y="17015"/>
                  </a:lnTo>
                  <a:lnTo>
                    <a:pt x="64861" y="16834"/>
                  </a:lnTo>
                  <a:lnTo>
                    <a:pt x="64680" y="16713"/>
                  </a:lnTo>
                  <a:lnTo>
                    <a:pt x="64439" y="16593"/>
                  </a:lnTo>
                  <a:lnTo>
                    <a:pt x="64258" y="16532"/>
                  </a:lnTo>
                  <a:close/>
                  <a:moveTo>
                    <a:pt x="69386" y="16593"/>
                  </a:moveTo>
                  <a:lnTo>
                    <a:pt x="69085" y="16774"/>
                  </a:lnTo>
                  <a:lnTo>
                    <a:pt x="68843" y="17015"/>
                  </a:lnTo>
                  <a:lnTo>
                    <a:pt x="68723" y="17317"/>
                  </a:lnTo>
                  <a:lnTo>
                    <a:pt x="68662" y="17679"/>
                  </a:lnTo>
                  <a:lnTo>
                    <a:pt x="68662" y="17920"/>
                  </a:lnTo>
                  <a:lnTo>
                    <a:pt x="68723" y="18101"/>
                  </a:lnTo>
                  <a:lnTo>
                    <a:pt x="68843" y="18342"/>
                  </a:lnTo>
                  <a:lnTo>
                    <a:pt x="68964" y="18523"/>
                  </a:lnTo>
                  <a:lnTo>
                    <a:pt x="69145" y="18644"/>
                  </a:lnTo>
                  <a:lnTo>
                    <a:pt x="69386" y="18765"/>
                  </a:lnTo>
                  <a:lnTo>
                    <a:pt x="69567" y="18825"/>
                  </a:lnTo>
                  <a:lnTo>
                    <a:pt x="70050" y="18825"/>
                  </a:lnTo>
                  <a:lnTo>
                    <a:pt x="70231" y="18765"/>
                  </a:lnTo>
                  <a:lnTo>
                    <a:pt x="70472" y="18644"/>
                  </a:lnTo>
                  <a:lnTo>
                    <a:pt x="70593" y="18523"/>
                  </a:lnTo>
                  <a:lnTo>
                    <a:pt x="69386" y="16593"/>
                  </a:lnTo>
                  <a:close/>
                  <a:moveTo>
                    <a:pt x="4284" y="20273"/>
                  </a:moveTo>
                  <a:lnTo>
                    <a:pt x="3620" y="21661"/>
                  </a:lnTo>
                  <a:lnTo>
                    <a:pt x="3922" y="21480"/>
                  </a:lnTo>
                  <a:lnTo>
                    <a:pt x="4164" y="21238"/>
                  </a:lnTo>
                  <a:lnTo>
                    <a:pt x="4284" y="20937"/>
                  </a:lnTo>
                  <a:lnTo>
                    <a:pt x="4345" y="20575"/>
                  </a:lnTo>
                  <a:lnTo>
                    <a:pt x="4284" y="20273"/>
                  </a:lnTo>
                  <a:close/>
                  <a:moveTo>
                    <a:pt x="71619" y="20273"/>
                  </a:moveTo>
                  <a:lnTo>
                    <a:pt x="71559" y="20575"/>
                  </a:lnTo>
                  <a:lnTo>
                    <a:pt x="71619" y="20937"/>
                  </a:lnTo>
                  <a:lnTo>
                    <a:pt x="71740" y="21238"/>
                  </a:lnTo>
                  <a:lnTo>
                    <a:pt x="71981" y="21480"/>
                  </a:lnTo>
                  <a:lnTo>
                    <a:pt x="72283" y="21661"/>
                  </a:lnTo>
                  <a:lnTo>
                    <a:pt x="71619" y="20273"/>
                  </a:lnTo>
                  <a:close/>
                  <a:moveTo>
                    <a:pt x="8749" y="19428"/>
                  </a:moveTo>
                  <a:lnTo>
                    <a:pt x="8568" y="19489"/>
                  </a:lnTo>
                  <a:lnTo>
                    <a:pt x="8327" y="19609"/>
                  </a:lnTo>
                  <a:lnTo>
                    <a:pt x="8146" y="19730"/>
                  </a:lnTo>
                  <a:lnTo>
                    <a:pt x="8025" y="19911"/>
                  </a:lnTo>
                  <a:lnTo>
                    <a:pt x="7904" y="20152"/>
                  </a:lnTo>
                  <a:lnTo>
                    <a:pt x="7844" y="20333"/>
                  </a:lnTo>
                  <a:lnTo>
                    <a:pt x="7844" y="20575"/>
                  </a:lnTo>
                  <a:lnTo>
                    <a:pt x="7844" y="20816"/>
                  </a:lnTo>
                  <a:lnTo>
                    <a:pt x="7904" y="20997"/>
                  </a:lnTo>
                  <a:lnTo>
                    <a:pt x="8025" y="21238"/>
                  </a:lnTo>
                  <a:lnTo>
                    <a:pt x="8146" y="21419"/>
                  </a:lnTo>
                  <a:lnTo>
                    <a:pt x="8327" y="21540"/>
                  </a:lnTo>
                  <a:lnTo>
                    <a:pt x="8568" y="21661"/>
                  </a:lnTo>
                  <a:lnTo>
                    <a:pt x="8749" y="21721"/>
                  </a:lnTo>
                  <a:lnTo>
                    <a:pt x="9232" y="21721"/>
                  </a:lnTo>
                  <a:lnTo>
                    <a:pt x="9413" y="21661"/>
                  </a:lnTo>
                  <a:lnTo>
                    <a:pt x="9654" y="21540"/>
                  </a:lnTo>
                  <a:lnTo>
                    <a:pt x="9835" y="21419"/>
                  </a:lnTo>
                  <a:lnTo>
                    <a:pt x="9956" y="21238"/>
                  </a:lnTo>
                  <a:lnTo>
                    <a:pt x="10076" y="20997"/>
                  </a:lnTo>
                  <a:lnTo>
                    <a:pt x="10137" y="20816"/>
                  </a:lnTo>
                  <a:lnTo>
                    <a:pt x="10137" y="20575"/>
                  </a:lnTo>
                  <a:lnTo>
                    <a:pt x="10137" y="20333"/>
                  </a:lnTo>
                  <a:lnTo>
                    <a:pt x="10076" y="20152"/>
                  </a:lnTo>
                  <a:lnTo>
                    <a:pt x="9956" y="19911"/>
                  </a:lnTo>
                  <a:lnTo>
                    <a:pt x="9835" y="19730"/>
                  </a:lnTo>
                  <a:lnTo>
                    <a:pt x="9654" y="19609"/>
                  </a:lnTo>
                  <a:lnTo>
                    <a:pt x="9413" y="19489"/>
                  </a:lnTo>
                  <a:lnTo>
                    <a:pt x="9232" y="19428"/>
                  </a:lnTo>
                  <a:close/>
                  <a:moveTo>
                    <a:pt x="14541" y="19428"/>
                  </a:moveTo>
                  <a:lnTo>
                    <a:pt x="14360" y="19489"/>
                  </a:lnTo>
                  <a:lnTo>
                    <a:pt x="14119" y="19609"/>
                  </a:lnTo>
                  <a:lnTo>
                    <a:pt x="13938" y="19730"/>
                  </a:lnTo>
                  <a:lnTo>
                    <a:pt x="13817" y="19911"/>
                  </a:lnTo>
                  <a:lnTo>
                    <a:pt x="13697" y="20152"/>
                  </a:lnTo>
                  <a:lnTo>
                    <a:pt x="13636" y="20333"/>
                  </a:lnTo>
                  <a:lnTo>
                    <a:pt x="13636" y="20575"/>
                  </a:lnTo>
                  <a:lnTo>
                    <a:pt x="13636" y="20816"/>
                  </a:lnTo>
                  <a:lnTo>
                    <a:pt x="13697" y="20997"/>
                  </a:lnTo>
                  <a:lnTo>
                    <a:pt x="13817" y="21238"/>
                  </a:lnTo>
                  <a:lnTo>
                    <a:pt x="13938" y="21419"/>
                  </a:lnTo>
                  <a:lnTo>
                    <a:pt x="14119" y="21540"/>
                  </a:lnTo>
                  <a:lnTo>
                    <a:pt x="14360" y="21661"/>
                  </a:lnTo>
                  <a:lnTo>
                    <a:pt x="14541" y="21721"/>
                  </a:lnTo>
                  <a:lnTo>
                    <a:pt x="15024" y="21721"/>
                  </a:lnTo>
                  <a:lnTo>
                    <a:pt x="15205" y="21661"/>
                  </a:lnTo>
                  <a:lnTo>
                    <a:pt x="15446" y="21540"/>
                  </a:lnTo>
                  <a:lnTo>
                    <a:pt x="15627" y="21419"/>
                  </a:lnTo>
                  <a:lnTo>
                    <a:pt x="15748" y="21238"/>
                  </a:lnTo>
                  <a:lnTo>
                    <a:pt x="15869" y="20997"/>
                  </a:lnTo>
                  <a:lnTo>
                    <a:pt x="15929" y="20816"/>
                  </a:lnTo>
                  <a:lnTo>
                    <a:pt x="15929" y="20575"/>
                  </a:lnTo>
                  <a:lnTo>
                    <a:pt x="15929" y="20333"/>
                  </a:lnTo>
                  <a:lnTo>
                    <a:pt x="15869" y="20152"/>
                  </a:lnTo>
                  <a:lnTo>
                    <a:pt x="15748" y="19911"/>
                  </a:lnTo>
                  <a:lnTo>
                    <a:pt x="15627" y="19730"/>
                  </a:lnTo>
                  <a:lnTo>
                    <a:pt x="15446" y="19609"/>
                  </a:lnTo>
                  <a:lnTo>
                    <a:pt x="15205" y="19489"/>
                  </a:lnTo>
                  <a:lnTo>
                    <a:pt x="15024" y="19428"/>
                  </a:lnTo>
                  <a:close/>
                  <a:moveTo>
                    <a:pt x="20333" y="19428"/>
                  </a:moveTo>
                  <a:lnTo>
                    <a:pt x="20152" y="19489"/>
                  </a:lnTo>
                  <a:lnTo>
                    <a:pt x="19911" y="19609"/>
                  </a:lnTo>
                  <a:lnTo>
                    <a:pt x="19730" y="19730"/>
                  </a:lnTo>
                  <a:lnTo>
                    <a:pt x="19609" y="19911"/>
                  </a:lnTo>
                  <a:lnTo>
                    <a:pt x="19489" y="20152"/>
                  </a:lnTo>
                  <a:lnTo>
                    <a:pt x="19428" y="20333"/>
                  </a:lnTo>
                  <a:lnTo>
                    <a:pt x="19428" y="20575"/>
                  </a:lnTo>
                  <a:lnTo>
                    <a:pt x="19428" y="20816"/>
                  </a:lnTo>
                  <a:lnTo>
                    <a:pt x="19489" y="20997"/>
                  </a:lnTo>
                  <a:lnTo>
                    <a:pt x="19609" y="21238"/>
                  </a:lnTo>
                  <a:lnTo>
                    <a:pt x="19730" y="21419"/>
                  </a:lnTo>
                  <a:lnTo>
                    <a:pt x="19911" y="21540"/>
                  </a:lnTo>
                  <a:lnTo>
                    <a:pt x="20152" y="21661"/>
                  </a:lnTo>
                  <a:lnTo>
                    <a:pt x="20333" y="21721"/>
                  </a:lnTo>
                  <a:lnTo>
                    <a:pt x="20816" y="21721"/>
                  </a:lnTo>
                  <a:lnTo>
                    <a:pt x="20997" y="21661"/>
                  </a:lnTo>
                  <a:lnTo>
                    <a:pt x="21239" y="21540"/>
                  </a:lnTo>
                  <a:lnTo>
                    <a:pt x="21420" y="21419"/>
                  </a:lnTo>
                  <a:lnTo>
                    <a:pt x="21540" y="21238"/>
                  </a:lnTo>
                  <a:lnTo>
                    <a:pt x="21661" y="20997"/>
                  </a:lnTo>
                  <a:lnTo>
                    <a:pt x="21721" y="20816"/>
                  </a:lnTo>
                  <a:lnTo>
                    <a:pt x="21721" y="20575"/>
                  </a:lnTo>
                  <a:lnTo>
                    <a:pt x="21721" y="20333"/>
                  </a:lnTo>
                  <a:lnTo>
                    <a:pt x="21661" y="20152"/>
                  </a:lnTo>
                  <a:lnTo>
                    <a:pt x="21540" y="19911"/>
                  </a:lnTo>
                  <a:lnTo>
                    <a:pt x="21420" y="19730"/>
                  </a:lnTo>
                  <a:lnTo>
                    <a:pt x="21239" y="19609"/>
                  </a:lnTo>
                  <a:lnTo>
                    <a:pt x="20997" y="19489"/>
                  </a:lnTo>
                  <a:lnTo>
                    <a:pt x="20816" y="19428"/>
                  </a:lnTo>
                  <a:close/>
                  <a:moveTo>
                    <a:pt x="26126" y="19428"/>
                  </a:moveTo>
                  <a:lnTo>
                    <a:pt x="25945" y="19489"/>
                  </a:lnTo>
                  <a:lnTo>
                    <a:pt x="25703" y="19609"/>
                  </a:lnTo>
                  <a:lnTo>
                    <a:pt x="25522" y="19730"/>
                  </a:lnTo>
                  <a:lnTo>
                    <a:pt x="25402" y="19911"/>
                  </a:lnTo>
                  <a:lnTo>
                    <a:pt x="25281" y="20152"/>
                  </a:lnTo>
                  <a:lnTo>
                    <a:pt x="25221" y="20333"/>
                  </a:lnTo>
                  <a:lnTo>
                    <a:pt x="25221" y="20575"/>
                  </a:lnTo>
                  <a:lnTo>
                    <a:pt x="25221" y="20816"/>
                  </a:lnTo>
                  <a:lnTo>
                    <a:pt x="25281" y="20997"/>
                  </a:lnTo>
                  <a:lnTo>
                    <a:pt x="25402" y="21238"/>
                  </a:lnTo>
                  <a:lnTo>
                    <a:pt x="25522" y="21419"/>
                  </a:lnTo>
                  <a:lnTo>
                    <a:pt x="25703" y="21540"/>
                  </a:lnTo>
                  <a:lnTo>
                    <a:pt x="25945" y="21661"/>
                  </a:lnTo>
                  <a:lnTo>
                    <a:pt x="26126" y="21721"/>
                  </a:lnTo>
                  <a:lnTo>
                    <a:pt x="26608" y="21721"/>
                  </a:lnTo>
                  <a:lnTo>
                    <a:pt x="26789" y="21661"/>
                  </a:lnTo>
                  <a:lnTo>
                    <a:pt x="27031" y="21540"/>
                  </a:lnTo>
                  <a:lnTo>
                    <a:pt x="27212" y="21419"/>
                  </a:lnTo>
                  <a:lnTo>
                    <a:pt x="27332" y="21238"/>
                  </a:lnTo>
                  <a:lnTo>
                    <a:pt x="27453" y="20997"/>
                  </a:lnTo>
                  <a:lnTo>
                    <a:pt x="27513" y="20816"/>
                  </a:lnTo>
                  <a:lnTo>
                    <a:pt x="27513" y="20575"/>
                  </a:lnTo>
                  <a:lnTo>
                    <a:pt x="27513" y="20333"/>
                  </a:lnTo>
                  <a:lnTo>
                    <a:pt x="27453" y="20152"/>
                  </a:lnTo>
                  <a:lnTo>
                    <a:pt x="27332" y="19911"/>
                  </a:lnTo>
                  <a:lnTo>
                    <a:pt x="27212" y="19730"/>
                  </a:lnTo>
                  <a:lnTo>
                    <a:pt x="27031" y="19609"/>
                  </a:lnTo>
                  <a:lnTo>
                    <a:pt x="26789" y="19489"/>
                  </a:lnTo>
                  <a:lnTo>
                    <a:pt x="26608" y="19428"/>
                  </a:lnTo>
                  <a:close/>
                  <a:moveTo>
                    <a:pt x="31918" y="19428"/>
                  </a:moveTo>
                  <a:lnTo>
                    <a:pt x="31737" y="19489"/>
                  </a:lnTo>
                  <a:lnTo>
                    <a:pt x="31496" y="19609"/>
                  </a:lnTo>
                  <a:lnTo>
                    <a:pt x="31315" y="19730"/>
                  </a:lnTo>
                  <a:lnTo>
                    <a:pt x="31194" y="19911"/>
                  </a:lnTo>
                  <a:lnTo>
                    <a:pt x="31073" y="20152"/>
                  </a:lnTo>
                  <a:lnTo>
                    <a:pt x="31013" y="20333"/>
                  </a:lnTo>
                  <a:lnTo>
                    <a:pt x="31013" y="20575"/>
                  </a:lnTo>
                  <a:lnTo>
                    <a:pt x="31013" y="20816"/>
                  </a:lnTo>
                  <a:lnTo>
                    <a:pt x="31073" y="20997"/>
                  </a:lnTo>
                  <a:lnTo>
                    <a:pt x="31194" y="21238"/>
                  </a:lnTo>
                  <a:lnTo>
                    <a:pt x="31315" y="21419"/>
                  </a:lnTo>
                  <a:lnTo>
                    <a:pt x="31496" y="21540"/>
                  </a:lnTo>
                  <a:lnTo>
                    <a:pt x="31737" y="21661"/>
                  </a:lnTo>
                  <a:lnTo>
                    <a:pt x="31918" y="21721"/>
                  </a:lnTo>
                  <a:lnTo>
                    <a:pt x="32401" y="21721"/>
                  </a:lnTo>
                  <a:lnTo>
                    <a:pt x="32582" y="21661"/>
                  </a:lnTo>
                  <a:lnTo>
                    <a:pt x="32823" y="21540"/>
                  </a:lnTo>
                  <a:lnTo>
                    <a:pt x="33004" y="21419"/>
                  </a:lnTo>
                  <a:lnTo>
                    <a:pt x="33125" y="21238"/>
                  </a:lnTo>
                  <a:lnTo>
                    <a:pt x="33245" y="20997"/>
                  </a:lnTo>
                  <a:lnTo>
                    <a:pt x="33306" y="20816"/>
                  </a:lnTo>
                  <a:lnTo>
                    <a:pt x="33306" y="20575"/>
                  </a:lnTo>
                  <a:lnTo>
                    <a:pt x="33306" y="20333"/>
                  </a:lnTo>
                  <a:lnTo>
                    <a:pt x="33245" y="20152"/>
                  </a:lnTo>
                  <a:lnTo>
                    <a:pt x="33125" y="19911"/>
                  </a:lnTo>
                  <a:lnTo>
                    <a:pt x="33004" y="19730"/>
                  </a:lnTo>
                  <a:lnTo>
                    <a:pt x="32823" y="19609"/>
                  </a:lnTo>
                  <a:lnTo>
                    <a:pt x="32582" y="19489"/>
                  </a:lnTo>
                  <a:lnTo>
                    <a:pt x="32401" y="19428"/>
                  </a:lnTo>
                  <a:close/>
                  <a:moveTo>
                    <a:pt x="37710" y="19428"/>
                  </a:moveTo>
                  <a:lnTo>
                    <a:pt x="37529" y="19489"/>
                  </a:lnTo>
                  <a:lnTo>
                    <a:pt x="37288" y="19609"/>
                  </a:lnTo>
                  <a:lnTo>
                    <a:pt x="37107" y="19730"/>
                  </a:lnTo>
                  <a:lnTo>
                    <a:pt x="36986" y="19911"/>
                  </a:lnTo>
                  <a:lnTo>
                    <a:pt x="36865" y="20152"/>
                  </a:lnTo>
                  <a:lnTo>
                    <a:pt x="36805" y="20333"/>
                  </a:lnTo>
                  <a:lnTo>
                    <a:pt x="36805" y="20575"/>
                  </a:lnTo>
                  <a:lnTo>
                    <a:pt x="36805" y="20816"/>
                  </a:lnTo>
                  <a:lnTo>
                    <a:pt x="36865" y="20997"/>
                  </a:lnTo>
                  <a:lnTo>
                    <a:pt x="36986" y="21238"/>
                  </a:lnTo>
                  <a:lnTo>
                    <a:pt x="37107" y="21419"/>
                  </a:lnTo>
                  <a:lnTo>
                    <a:pt x="37288" y="21540"/>
                  </a:lnTo>
                  <a:lnTo>
                    <a:pt x="37529" y="21661"/>
                  </a:lnTo>
                  <a:lnTo>
                    <a:pt x="37710" y="21721"/>
                  </a:lnTo>
                  <a:lnTo>
                    <a:pt x="38193" y="21721"/>
                  </a:lnTo>
                  <a:lnTo>
                    <a:pt x="38374" y="21661"/>
                  </a:lnTo>
                  <a:lnTo>
                    <a:pt x="38615" y="21540"/>
                  </a:lnTo>
                  <a:lnTo>
                    <a:pt x="38796" y="21419"/>
                  </a:lnTo>
                  <a:lnTo>
                    <a:pt x="38917" y="21238"/>
                  </a:lnTo>
                  <a:lnTo>
                    <a:pt x="39038" y="20997"/>
                  </a:lnTo>
                  <a:lnTo>
                    <a:pt x="39098" y="20816"/>
                  </a:lnTo>
                  <a:lnTo>
                    <a:pt x="39098" y="20575"/>
                  </a:lnTo>
                  <a:lnTo>
                    <a:pt x="39098" y="20333"/>
                  </a:lnTo>
                  <a:lnTo>
                    <a:pt x="39038" y="20152"/>
                  </a:lnTo>
                  <a:lnTo>
                    <a:pt x="38917" y="19911"/>
                  </a:lnTo>
                  <a:lnTo>
                    <a:pt x="38796" y="19730"/>
                  </a:lnTo>
                  <a:lnTo>
                    <a:pt x="38615" y="19609"/>
                  </a:lnTo>
                  <a:lnTo>
                    <a:pt x="38374" y="19489"/>
                  </a:lnTo>
                  <a:lnTo>
                    <a:pt x="38193" y="19428"/>
                  </a:lnTo>
                  <a:close/>
                  <a:moveTo>
                    <a:pt x="43502" y="19428"/>
                  </a:moveTo>
                  <a:lnTo>
                    <a:pt x="43321" y="19489"/>
                  </a:lnTo>
                  <a:lnTo>
                    <a:pt x="43080" y="19609"/>
                  </a:lnTo>
                  <a:lnTo>
                    <a:pt x="42899" y="19730"/>
                  </a:lnTo>
                  <a:lnTo>
                    <a:pt x="42778" y="19911"/>
                  </a:lnTo>
                  <a:lnTo>
                    <a:pt x="42658" y="20152"/>
                  </a:lnTo>
                  <a:lnTo>
                    <a:pt x="42597" y="20333"/>
                  </a:lnTo>
                  <a:lnTo>
                    <a:pt x="42597" y="20575"/>
                  </a:lnTo>
                  <a:lnTo>
                    <a:pt x="42597" y="20816"/>
                  </a:lnTo>
                  <a:lnTo>
                    <a:pt x="42658" y="20997"/>
                  </a:lnTo>
                  <a:lnTo>
                    <a:pt x="42778" y="21238"/>
                  </a:lnTo>
                  <a:lnTo>
                    <a:pt x="42899" y="21419"/>
                  </a:lnTo>
                  <a:lnTo>
                    <a:pt x="43080" y="21540"/>
                  </a:lnTo>
                  <a:lnTo>
                    <a:pt x="43321" y="21661"/>
                  </a:lnTo>
                  <a:lnTo>
                    <a:pt x="43502" y="21721"/>
                  </a:lnTo>
                  <a:lnTo>
                    <a:pt x="43985" y="21721"/>
                  </a:lnTo>
                  <a:lnTo>
                    <a:pt x="44166" y="21661"/>
                  </a:lnTo>
                  <a:lnTo>
                    <a:pt x="44407" y="21540"/>
                  </a:lnTo>
                  <a:lnTo>
                    <a:pt x="44588" y="21419"/>
                  </a:lnTo>
                  <a:lnTo>
                    <a:pt x="44709" y="21238"/>
                  </a:lnTo>
                  <a:lnTo>
                    <a:pt x="44830" y="20997"/>
                  </a:lnTo>
                  <a:lnTo>
                    <a:pt x="44890" y="20816"/>
                  </a:lnTo>
                  <a:lnTo>
                    <a:pt x="44890" y="20575"/>
                  </a:lnTo>
                  <a:lnTo>
                    <a:pt x="44890" y="20333"/>
                  </a:lnTo>
                  <a:lnTo>
                    <a:pt x="44830" y="20152"/>
                  </a:lnTo>
                  <a:lnTo>
                    <a:pt x="44709" y="19911"/>
                  </a:lnTo>
                  <a:lnTo>
                    <a:pt x="44588" y="19730"/>
                  </a:lnTo>
                  <a:lnTo>
                    <a:pt x="44407" y="19609"/>
                  </a:lnTo>
                  <a:lnTo>
                    <a:pt x="44166" y="19489"/>
                  </a:lnTo>
                  <a:lnTo>
                    <a:pt x="43985" y="19428"/>
                  </a:lnTo>
                  <a:close/>
                  <a:moveTo>
                    <a:pt x="49295" y="19428"/>
                  </a:moveTo>
                  <a:lnTo>
                    <a:pt x="49114" y="19489"/>
                  </a:lnTo>
                  <a:lnTo>
                    <a:pt x="48872" y="19609"/>
                  </a:lnTo>
                  <a:lnTo>
                    <a:pt x="48691" y="19730"/>
                  </a:lnTo>
                  <a:lnTo>
                    <a:pt x="48571" y="19911"/>
                  </a:lnTo>
                  <a:lnTo>
                    <a:pt x="48450" y="20152"/>
                  </a:lnTo>
                  <a:lnTo>
                    <a:pt x="48390" y="20333"/>
                  </a:lnTo>
                  <a:lnTo>
                    <a:pt x="48390" y="20575"/>
                  </a:lnTo>
                  <a:lnTo>
                    <a:pt x="48390" y="20816"/>
                  </a:lnTo>
                  <a:lnTo>
                    <a:pt x="48450" y="20997"/>
                  </a:lnTo>
                  <a:lnTo>
                    <a:pt x="48571" y="21238"/>
                  </a:lnTo>
                  <a:lnTo>
                    <a:pt x="48691" y="21419"/>
                  </a:lnTo>
                  <a:lnTo>
                    <a:pt x="48872" y="21540"/>
                  </a:lnTo>
                  <a:lnTo>
                    <a:pt x="49114" y="21661"/>
                  </a:lnTo>
                  <a:lnTo>
                    <a:pt x="49295" y="21721"/>
                  </a:lnTo>
                  <a:lnTo>
                    <a:pt x="49777" y="21721"/>
                  </a:lnTo>
                  <a:lnTo>
                    <a:pt x="49958" y="21661"/>
                  </a:lnTo>
                  <a:lnTo>
                    <a:pt x="50200" y="21540"/>
                  </a:lnTo>
                  <a:lnTo>
                    <a:pt x="50381" y="21419"/>
                  </a:lnTo>
                  <a:lnTo>
                    <a:pt x="50501" y="21238"/>
                  </a:lnTo>
                  <a:lnTo>
                    <a:pt x="50622" y="20997"/>
                  </a:lnTo>
                  <a:lnTo>
                    <a:pt x="50682" y="20816"/>
                  </a:lnTo>
                  <a:lnTo>
                    <a:pt x="50682" y="20575"/>
                  </a:lnTo>
                  <a:lnTo>
                    <a:pt x="50682" y="20333"/>
                  </a:lnTo>
                  <a:lnTo>
                    <a:pt x="50622" y="20152"/>
                  </a:lnTo>
                  <a:lnTo>
                    <a:pt x="50501" y="19911"/>
                  </a:lnTo>
                  <a:lnTo>
                    <a:pt x="50381" y="19730"/>
                  </a:lnTo>
                  <a:lnTo>
                    <a:pt x="50200" y="19609"/>
                  </a:lnTo>
                  <a:lnTo>
                    <a:pt x="49958" y="19489"/>
                  </a:lnTo>
                  <a:lnTo>
                    <a:pt x="49777" y="19428"/>
                  </a:lnTo>
                  <a:close/>
                  <a:moveTo>
                    <a:pt x="55087" y="19428"/>
                  </a:moveTo>
                  <a:lnTo>
                    <a:pt x="54906" y="19489"/>
                  </a:lnTo>
                  <a:lnTo>
                    <a:pt x="54665" y="19609"/>
                  </a:lnTo>
                  <a:lnTo>
                    <a:pt x="54483" y="19730"/>
                  </a:lnTo>
                  <a:lnTo>
                    <a:pt x="54363" y="19911"/>
                  </a:lnTo>
                  <a:lnTo>
                    <a:pt x="54242" y="20152"/>
                  </a:lnTo>
                  <a:lnTo>
                    <a:pt x="54182" y="20333"/>
                  </a:lnTo>
                  <a:lnTo>
                    <a:pt x="54182" y="20575"/>
                  </a:lnTo>
                  <a:lnTo>
                    <a:pt x="54182" y="20816"/>
                  </a:lnTo>
                  <a:lnTo>
                    <a:pt x="54242" y="20997"/>
                  </a:lnTo>
                  <a:lnTo>
                    <a:pt x="54363" y="21238"/>
                  </a:lnTo>
                  <a:lnTo>
                    <a:pt x="54483" y="21419"/>
                  </a:lnTo>
                  <a:lnTo>
                    <a:pt x="54665" y="21540"/>
                  </a:lnTo>
                  <a:lnTo>
                    <a:pt x="54906" y="21661"/>
                  </a:lnTo>
                  <a:lnTo>
                    <a:pt x="55087" y="21721"/>
                  </a:lnTo>
                  <a:lnTo>
                    <a:pt x="55570" y="21721"/>
                  </a:lnTo>
                  <a:lnTo>
                    <a:pt x="55751" y="21661"/>
                  </a:lnTo>
                  <a:lnTo>
                    <a:pt x="55992" y="21540"/>
                  </a:lnTo>
                  <a:lnTo>
                    <a:pt x="56173" y="21419"/>
                  </a:lnTo>
                  <a:lnTo>
                    <a:pt x="56294" y="21238"/>
                  </a:lnTo>
                  <a:lnTo>
                    <a:pt x="56414" y="20997"/>
                  </a:lnTo>
                  <a:lnTo>
                    <a:pt x="56475" y="20816"/>
                  </a:lnTo>
                  <a:lnTo>
                    <a:pt x="56475" y="20575"/>
                  </a:lnTo>
                  <a:lnTo>
                    <a:pt x="56475" y="20333"/>
                  </a:lnTo>
                  <a:lnTo>
                    <a:pt x="56414" y="20152"/>
                  </a:lnTo>
                  <a:lnTo>
                    <a:pt x="56294" y="19911"/>
                  </a:lnTo>
                  <a:lnTo>
                    <a:pt x="56173" y="19730"/>
                  </a:lnTo>
                  <a:lnTo>
                    <a:pt x="55992" y="19609"/>
                  </a:lnTo>
                  <a:lnTo>
                    <a:pt x="55751" y="19489"/>
                  </a:lnTo>
                  <a:lnTo>
                    <a:pt x="55570" y="19428"/>
                  </a:lnTo>
                  <a:close/>
                  <a:moveTo>
                    <a:pt x="60879" y="19428"/>
                  </a:moveTo>
                  <a:lnTo>
                    <a:pt x="60698" y="19489"/>
                  </a:lnTo>
                  <a:lnTo>
                    <a:pt x="60457" y="19609"/>
                  </a:lnTo>
                  <a:lnTo>
                    <a:pt x="60276" y="19730"/>
                  </a:lnTo>
                  <a:lnTo>
                    <a:pt x="60155" y="19911"/>
                  </a:lnTo>
                  <a:lnTo>
                    <a:pt x="60034" y="20152"/>
                  </a:lnTo>
                  <a:lnTo>
                    <a:pt x="59974" y="20333"/>
                  </a:lnTo>
                  <a:lnTo>
                    <a:pt x="59974" y="20575"/>
                  </a:lnTo>
                  <a:lnTo>
                    <a:pt x="59974" y="20816"/>
                  </a:lnTo>
                  <a:lnTo>
                    <a:pt x="60034" y="20997"/>
                  </a:lnTo>
                  <a:lnTo>
                    <a:pt x="60155" y="21238"/>
                  </a:lnTo>
                  <a:lnTo>
                    <a:pt x="60276" y="21419"/>
                  </a:lnTo>
                  <a:lnTo>
                    <a:pt x="60457" y="21540"/>
                  </a:lnTo>
                  <a:lnTo>
                    <a:pt x="60698" y="21661"/>
                  </a:lnTo>
                  <a:lnTo>
                    <a:pt x="60879" y="21721"/>
                  </a:lnTo>
                  <a:lnTo>
                    <a:pt x="61362" y="21721"/>
                  </a:lnTo>
                  <a:lnTo>
                    <a:pt x="61543" y="21661"/>
                  </a:lnTo>
                  <a:lnTo>
                    <a:pt x="61784" y="21540"/>
                  </a:lnTo>
                  <a:lnTo>
                    <a:pt x="61965" y="21419"/>
                  </a:lnTo>
                  <a:lnTo>
                    <a:pt x="62086" y="21238"/>
                  </a:lnTo>
                  <a:lnTo>
                    <a:pt x="62206" y="20997"/>
                  </a:lnTo>
                  <a:lnTo>
                    <a:pt x="62267" y="20816"/>
                  </a:lnTo>
                  <a:lnTo>
                    <a:pt x="62267" y="20575"/>
                  </a:lnTo>
                  <a:lnTo>
                    <a:pt x="62267" y="20333"/>
                  </a:lnTo>
                  <a:lnTo>
                    <a:pt x="62206" y="20152"/>
                  </a:lnTo>
                  <a:lnTo>
                    <a:pt x="62086" y="19911"/>
                  </a:lnTo>
                  <a:lnTo>
                    <a:pt x="61965" y="19730"/>
                  </a:lnTo>
                  <a:lnTo>
                    <a:pt x="61784" y="19609"/>
                  </a:lnTo>
                  <a:lnTo>
                    <a:pt x="61543" y="19489"/>
                  </a:lnTo>
                  <a:lnTo>
                    <a:pt x="61362" y="19428"/>
                  </a:lnTo>
                  <a:close/>
                  <a:moveTo>
                    <a:pt x="66671" y="19428"/>
                  </a:moveTo>
                  <a:lnTo>
                    <a:pt x="66490" y="19489"/>
                  </a:lnTo>
                  <a:lnTo>
                    <a:pt x="66249" y="19609"/>
                  </a:lnTo>
                  <a:lnTo>
                    <a:pt x="66068" y="19730"/>
                  </a:lnTo>
                  <a:lnTo>
                    <a:pt x="65947" y="19911"/>
                  </a:lnTo>
                  <a:lnTo>
                    <a:pt x="65827" y="20152"/>
                  </a:lnTo>
                  <a:lnTo>
                    <a:pt x="65766" y="20333"/>
                  </a:lnTo>
                  <a:lnTo>
                    <a:pt x="65766" y="20575"/>
                  </a:lnTo>
                  <a:lnTo>
                    <a:pt x="65766" y="20816"/>
                  </a:lnTo>
                  <a:lnTo>
                    <a:pt x="65827" y="20997"/>
                  </a:lnTo>
                  <a:lnTo>
                    <a:pt x="65947" y="21238"/>
                  </a:lnTo>
                  <a:lnTo>
                    <a:pt x="66068" y="21419"/>
                  </a:lnTo>
                  <a:lnTo>
                    <a:pt x="66249" y="21540"/>
                  </a:lnTo>
                  <a:lnTo>
                    <a:pt x="66490" y="21661"/>
                  </a:lnTo>
                  <a:lnTo>
                    <a:pt x="66671" y="21721"/>
                  </a:lnTo>
                  <a:lnTo>
                    <a:pt x="67154" y="21721"/>
                  </a:lnTo>
                  <a:lnTo>
                    <a:pt x="67335" y="21661"/>
                  </a:lnTo>
                  <a:lnTo>
                    <a:pt x="67576" y="21540"/>
                  </a:lnTo>
                  <a:lnTo>
                    <a:pt x="67757" y="21419"/>
                  </a:lnTo>
                  <a:lnTo>
                    <a:pt x="67878" y="21238"/>
                  </a:lnTo>
                  <a:lnTo>
                    <a:pt x="67999" y="20997"/>
                  </a:lnTo>
                  <a:lnTo>
                    <a:pt x="68059" y="20816"/>
                  </a:lnTo>
                  <a:lnTo>
                    <a:pt x="68059" y="20575"/>
                  </a:lnTo>
                  <a:lnTo>
                    <a:pt x="68059" y="20333"/>
                  </a:lnTo>
                  <a:lnTo>
                    <a:pt x="67999" y="20152"/>
                  </a:lnTo>
                  <a:lnTo>
                    <a:pt x="67878" y="19911"/>
                  </a:lnTo>
                  <a:lnTo>
                    <a:pt x="67757" y="19730"/>
                  </a:lnTo>
                  <a:lnTo>
                    <a:pt x="67576" y="19609"/>
                  </a:lnTo>
                  <a:lnTo>
                    <a:pt x="67335" y="19489"/>
                  </a:lnTo>
                  <a:lnTo>
                    <a:pt x="67154" y="19428"/>
                  </a:lnTo>
                  <a:close/>
                  <a:moveTo>
                    <a:pt x="5853" y="22324"/>
                  </a:moveTo>
                  <a:lnTo>
                    <a:pt x="5672" y="22385"/>
                  </a:lnTo>
                  <a:lnTo>
                    <a:pt x="5431" y="22505"/>
                  </a:lnTo>
                  <a:lnTo>
                    <a:pt x="5250" y="22626"/>
                  </a:lnTo>
                  <a:lnTo>
                    <a:pt x="5129" y="22807"/>
                  </a:lnTo>
                  <a:lnTo>
                    <a:pt x="5008" y="23048"/>
                  </a:lnTo>
                  <a:lnTo>
                    <a:pt x="4948" y="23229"/>
                  </a:lnTo>
                  <a:lnTo>
                    <a:pt x="4948" y="23471"/>
                  </a:lnTo>
                  <a:lnTo>
                    <a:pt x="4948" y="23712"/>
                  </a:lnTo>
                  <a:lnTo>
                    <a:pt x="5008" y="23893"/>
                  </a:lnTo>
                  <a:lnTo>
                    <a:pt x="5129" y="24135"/>
                  </a:lnTo>
                  <a:lnTo>
                    <a:pt x="5250" y="24316"/>
                  </a:lnTo>
                  <a:lnTo>
                    <a:pt x="5431" y="24436"/>
                  </a:lnTo>
                  <a:lnTo>
                    <a:pt x="5672" y="24557"/>
                  </a:lnTo>
                  <a:lnTo>
                    <a:pt x="5853" y="24617"/>
                  </a:lnTo>
                  <a:lnTo>
                    <a:pt x="6336" y="24617"/>
                  </a:lnTo>
                  <a:lnTo>
                    <a:pt x="6517" y="24557"/>
                  </a:lnTo>
                  <a:lnTo>
                    <a:pt x="6758" y="24436"/>
                  </a:lnTo>
                  <a:lnTo>
                    <a:pt x="6939" y="24316"/>
                  </a:lnTo>
                  <a:lnTo>
                    <a:pt x="7060" y="24135"/>
                  </a:lnTo>
                  <a:lnTo>
                    <a:pt x="7180" y="23893"/>
                  </a:lnTo>
                  <a:lnTo>
                    <a:pt x="7241" y="23712"/>
                  </a:lnTo>
                  <a:lnTo>
                    <a:pt x="7241" y="23471"/>
                  </a:lnTo>
                  <a:lnTo>
                    <a:pt x="7241" y="23229"/>
                  </a:lnTo>
                  <a:lnTo>
                    <a:pt x="7180" y="23048"/>
                  </a:lnTo>
                  <a:lnTo>
                    <a:pt x="7060" y="22807"/>
                  </a:lnTo>
                  <a:lnTo>
                    <a:pt x="6939" y="22626"/>
                  </a:lnTo>
                  <a:lnTo>
                    <a:pt x="6758" y="22505"/>
                  </a:lnTo>
                  <a:lnTo>
                    <a:pt x="6517" y="22385"/>
                  </a:lnTo>
                  <a:lnTo>
                    <a:pt x="6336" y="22324"/>
                  </a:lnTo>
                  <a:close/>
                  <a:moveTo>
                    <a:pt x="11645" y="22324"/>
                  </a:moveTo>
                  <a:lnTo>
                    <a:pt x="11464" y="22385"/>
                  </a:lnTo>
                  <a:lnTo>
                    <a:pt x="11223" y="22505"/>
                  </a:lnTo>
                  <a:lnTo>
                    <a:pt x="11042" y="22626"/>
                  </a:lnTo>
                  <a:lnTo>
                    <a:pt x="10921" y="22807"/>
                  </a:lnTo>
                  <a:lnTo>
                    <a:pt x="10800" y="23048"/>
                  </a:lnTo>
                  <a:lnTo>
                    <a:pt x="10740" y="23229"/>
                  </a:lnTo>
                  <a:lnTo>
                    <a:pt x="10740" y="23471"/>
                  </a:lnTo>
                  <a:lnTo>
                    <a:pt x="10740" y="23712"/>
                  </a:lnTo>
                  <a:lnTo>
                    <a:pt x="10800" y="23893"/>
                  </a:lnTo>
                  <a:lnTo>
                    <a:pt x="10921" y="24135"/>
                  </a:lnTo>
                  <a:lnTo>
                    <a:pt x="11042" y="24316"/>
                  </a:lnTo>
                  <a:lnTo>
                    <a:pt x="11223" y="24436"/>
                  </a:lnTo>
                  <a:lnTo>
                    <a:pt x="11464" y="24557"/>
                  </a:lnTo>
                  <a:lnTo>
                    <a:pt x="11645" y="24617"/>
                  </a:lnTo>
                  <a:lnTo>
                    <a:pt x="12128" y="24617"/>
                  </a:lnTo>
                  <a:lnTo>
                    <a:pt x="12309" y="24557"/>
                  </a:lnTo>
                  <a:lnTo>
                    <a:pt x="12550" y="24436"/>
                  </a:lnTo>
                  <a:lnTo>
                    <a:pt x="12731" y="24316"/>
                  </a:lnTo>
                  <a:lnTo>
                    <a:pt x="12852" y="24135"/>
                  </a:lnTo>
                  <a:lnTo>
                    <a:pt x="12973" y="23893"/>
                  </a:lnTo>
                  <a:lnTo>
                    <a:pt x="13033" y="23712"/>
                  </a:lnTo>
                  <a:lnTo>
                    <a:pt x="13033" y="23471"/>
                  </a:lnTo>
                  <a:lnTo>
                    <a:pt x="13033" y="23229"/>
                  </a:lnTo>
                  <a:lnTo>
                    <a:pt x="12973" y="23048"/>
                  </a:lnTo>
                  <a:lnTo>
                    <a:pt x="12852" y="22807"/>
                  </a:lnTo>
                  <a:lnTo>
                    <a:pt x="12731" y="22626"/>
                  </a:lnTo>
                  <a:lnTo>
                    <a:pt x="12550" y="22505"/>
                  </a:lnTo>
                  <a:lnTo>
                    <a:pt x="12309" y="22385"/>
                  </a:lnTo>
                  <a:lnTo>
                    <a:pt x="12128" y="22324"/>
                  </a:lnTo>
                  <a:close/>
                  <a:moveTo>
                    <a:pt x="17437" y="22324"/>
                  </a:moveTo>
                  <a:lnTo>
                    <a:pt x="17256" y="22385"/>
                  </a:lnTo>
                  <a:lnTo>
                    <a:pt x="17015" y="22505"/>
                  </a:lnTo>
                  <a:lnTo>
                    <a:pt x="16834" y="22626"/>
                  </a:lnTo>
                  <a:lnTo>
                    <a:pt x="16713" y="22807"/>
                  </a:lnTo>
                  <a:lnTo>
                    <a:pt x="16593" y="23048"/>
                  </a:lnTo>
                  <a:lnTo>
                    <a:pt x="16532" y="23229"/>
                  </a:lnTo>
                  <a:lnTo>
                    <a:pt x="16532" y="23471"/>
                  </a:lnTo>
                  <a:lnTo>
                    <a:pt x="16532" y="23712"/>
                  </a:lnTo>
                  <a:lnTo>
                    <a:pt x="16593" y="23893"/>
                  </a:lnTo>
                  <a:lnTo>
                    <a:pt x="16713" y="24135"/>
                  </a:lnTo>
                  <a:lnTo>
                    <a:pt x="16834" y="24316"/>
                  </a:lnTo>
                  <a:lnTo>
                    <a:pt x="17015" y="24436"/>
                  </a:lnTo>
                  <a:lnTo>
                    <a:pt x="17256" y="24557"/>
                  </a:lnTo>
                  <a:lnTo>
                    <a:pt x="17437" y="24617"/>
                  </a:lnTo>
                  <a:lnTo>
                    <a:pt x="17920" y="24617"/>
                  </a:lnTo>
                  <a:lnTo>
                    <a:pt x="18101" y="24557"/>
                  </a:lnTo>
                  <a:lnTo>
                    <a:pt x="18342" y="24436"/>
                  </a:lnTo>
                  <a:lnTo>
                    <a:pt x="18523" y="24316"/>
                  </a:lnTo>
                  <a:lnTo>
                    <a:pt x="18644" y="24135"/>
                  </a:lnTo>
                  <a:lnTo>
                    <a:pt x="18765" y="23893"/>
                  </a:lnTo>
                  <a:lnTo>
                    <a:pt x="18825" y="23712"/>
                  </a:lnTo>
                  <a:lnTo>
                    <a:pt x="18825" y="23471"/>
                  </a:lnTo>
                  <a:lnTo>
                    <a:pt x="18825" y="23229"/>
                  </a:lnTo>
                  <a:lnTo>
                    <a:pt x="18765" y="23048"/>
                  </a:lnTo>
                  <a:lnTo>
                    <a:pt x="18644" y="22807"/>
                  </a:lnTo>
                  <a:lnTo>
                    <a:pt x="18523" y="22626"/>
                  </a:lnTo>
                  <a:lnTo>
                    <a:pt x="18342" y="22505"/>
                  </a:lnTo>
                  <a:lnTo>
                    <a:pt x="18101" y="22385"/>
                  </a:lnTo>
                  <a:lnTo>
                    <a:pt x="17920" y="22324"/>
                  </a:lnTo>
                  <a:close/>
                  <a:moveTo>
                    <a:pt x="23230" y="22324"/>
                  </a:moveTo>
                  <a:lnTo>
                    <a:pt x="23049" y="22385"/>
                  </a:lnTo>
                  <a:lnTo>
                    <a:pt x="22807" y="22505"/>
                  </a:lnTo>
                  <a:lnTo>
                    <a:pt x="22626" y="22626"/>
                  </a:lnTo>
                  <a:lnTo>
                    <a:pt x="22506" y="22807"/>
                  </a:lnTo>
                  <a:lnTo>
                    <a:pt x="22385" y="23048"/>
                  </a:lnTo>
                  <a:lnTo>
                    <a:pt x="22325" y="23229"/>
                  </a:lnTo>
                  <a:lnTo>
                    <a:pt x="22325" y="23471"/>
                  </a:lnTo>
                  <a:lnTo>
                    <a:pt x="22325" y="23712"/>
                  </a:lnTo>
                  <a:lnTo>
                    <a:pt x="22385" y="23893"/>
                  </a:lnTo>
                  <a:lnTo>
                    <a:pt x="22506" y="24135"/>
                  </a:lnTo>
                  <a:lnTo>
                    <a:pt x="22626" y="24316"/>
                  </a:lnTo>
                  <a:lnTo>
                    <a:pt x="22807" y="24436"/>
                  </a:lnTo>
                  <a:lnTo>
                    <a:pt x="23049" y="24557"/>
                  </a:lnTo>
                  <a:lnTo>
                    <a:pt x="23230" y="24617"/>
                  </a:lnTo>
                  <a:lnTo>
                    <a:pt x="23712" y="24617"/>
                  </a:lnTo>
                  <a:lnTo>
                    <a:pt x="23893" y="24557"/>
                  </a:lnTo>
                  <a:lnTo>
                    <a:pt x="24135" y="24436"/>
                  </a:lnTo>
                  <a:lnTo>
                    <a:pt x="24316" y="24316"/>
                  </a:lnTo>
                  <a:lnTo>
                    <a:pt x="24436" y="24135"/>
                  </a:lnTo>
                  <a:lnTo>
                    <a:pt x="24557" y="23893"/>
                  </a:lnTo>
                  <a:lnTo>
                    <a:pt x="24617" y="23712"/>
                  </a:lnTo>
                  <a:lnTo>
                    <a:pt x="24617" y="23471"/>
                  </a:lnTo>
                  <a:lnTo>
                    <a:pt x="24617" y="23229"/>
                  </a:lnTo>
                  <a:lnTo>
                    <a:pt x="24557" y="23048"/>
                  </a:lnTo>
                  <a:lnTo>
                    <a:pt x="24436" y="22807"/>
                  </a:lnTo>
                  <a:lnTo>
                    <a:pt x="24316" y="22626"/>
                  </a:lnTo>
                  <a:lnTo>
                    <a:pt x="24135" y="22505"/>
                  </a:lnTo>
                  <a:lnTo>
                    <a:pt x="23893" y="22385"/>
                  </a:lnTo>
                  <a:lnTo>
                    <a:pt x="23712" y="22324"/>
                  </a:lnTo>
                  <a:close/>
                  <a:moveTo>
                    <a:pt x="29022" y="22324"/>
                  </a:moveTo>
                  <a:lnTo>
                    <a:pt x="28841" y="22385"/>
                  </a:lnTo>
                  <a:lnTo>
                    <a:pt x="28599" y="22505"/>
                  </a:lnTo>
                  <a:lnTo>
                    <a:pt x="28418" y="22626"/>
                  </a:lnTo>
                  <a:lnTo>
                    <a:pt x="28298" y="22807"/>
                  </a:lnTo>
                  <a:lnTo>
                    <a:pt x="28177" y="23048"/>
                  </a:lnTo>
                  <a:lnTo>
                    <a:pt x="28117" y="23229"/>
                  </a:lnTo>
                  <a:lnTo>
                    <a:pt x="28117" y="23471"/>
                  </a:lnTo>
                  <a:lnTo>
                    <a:pt x="28117" y="23712"/>
                  </a:lnTo>
                  <a:lnTo>
                    <a:pt x="28177" y="23893"/>
                  </a:lnTo>
                  <a:lnTo>
                    <a:pt x="28298" y="24135"/>
                  </a:lnTo>
                  <a:lnTo>
                    <a:pt x="28418" y="24316"/>
                  </a:lnTo>
                  <a:lnTo>
                    <a:pt x="28599" y="24436"/>
                  </a:lnTo>
                  <a:lnTo>
                    <a:pt x="28841" y="24557"/>
                  </a:lnTo>
                  <a:lnTo>
                    <a:pt x="29022" y="24617"/>
                  </a:lnTo>
                  <a:lnTo>
                    <a:pt x="29505" y="24617"/>
                  </a:lnTo>
                  <a:lnTo>
                    <a:pt x="29686" y="24557"/>
                  </a:lnTo>
                  <a:lnTo>
                    <a:pt x="29927" y="24436"/>
                  </a:lnTo>
                  <a:lnTo>
                    <a:pt x="30108" y="24316"/>
                  </a:lnTo>
                  <a:lnTo>
                    <a:pt x="30229" y="24135"/>
                  </a:lnTo>
                  <a:lnTo>
                    <a:pt x="30349" y="23893"/>
                  </a:lnTo>
                  <a:lnTo>
                    <a:pt x="30410" y="23712"/>
                  </a:lnTo>
                  <a:lnTo>
                    <a:pt x="30410" y="23471"/>
                  </a:lnTo>
                  <a:lnTo>
                    <a:pt x="30410" y="23229"/>
                  </a:lnTo>
                  <a:lnTo>
                    <a:pt x="30349" y="23048"/>
                  </a:lnTo>
                  <a:lnTo>
                    <a:pt x="30229" y="22807"/>
                  </a:lnTo>
                  <a:lnTo>
                    <a:pt x="30108" y="22626"/>
                  </a:lnTo>
                  <a:lnTo>
                    <a:pt x="29927" y="22505"/>
                  </a:lnTo>
                  <a:lnTo>
                    <a:pt x="29686" y="22385"/>
                  </a:lnTo>
                  <a:lnTo>
                    <a:pt x="29505" y="22324"/>
                  </a:lnTo>
                  <a:close/>
                  <a:moveTo>
                    <a:pt x="34814" y="22324"/>
                  </a:moveTo>
                  <a:lnTo>
                    <a:pt x="34633" y="22385"/>
                  </a:lnTo>
                  <a:lnTo>
                    <a:pt x="34392" y="22505"/>
                  </a:lnTo>
                  <a:lnTo>
                    <a:pt x="34211" y="22626"/>
                  </a:lnTo>
                  <a:lnTo>
                    <a:pt x="34090" y="22807"/>
                  </a:lnTo>
                  <a:lnTo>
                    <a:pt x="33969" y="23048"/>
                  </a:lnTo>
                  <a:lnTo>
                    <a:pt x="33909" y="23229"/>
                  </a:lnTo>
                  <a:lnTo>
                    <a:pt x="33909" y="23471"/>
                  </a:lnTo>
                  <a:lnTo>
                    <a:pt x="33909" y="23712"/>
                  </a:lnTo>
                  <a:lnTo>
                    <a:pt x="33969" y="23893"/>
                  </a:lnTo>
                  <a:lnTo>
                    <a:pt x="34090" y="24135"/>
                  </a:lnTo>
                  <a:lnTo>
                    <a:pt x="34211" y="24316"/>
                  </a:lnTo>
                  <a:lnTo>
                    <a:pt x="34392" y="24436"/>
                  </a:lnTo>
                  <a:lnTo>
                    <a:pt x="34633" y="24557"/>
                  </a:lnTo>
                  <a:lnTo>
                    <a:pt x="34814" y="24617"/>
                  </a:lnTo>
                  <a:lnTo>
                    <a:pt x="35297" y="24617"/>
                  </a:lnTo>
                  <a:lnTo>
                    <a:pt x="35478" y="24557"/>
                  </a:lnTo>
                  <a:lnTo>
                    <a:pt x="35719" y="24436"/>
                  </a:lnTo>
                  <a:lnTo>
                    <a:pt x="35900" y="24316"/>
                  </a:lnTo>
                  <a:lnTo>
                    <a:pt x="36021" y="24135"/>
                  </a:lnTo>
                  <a:lnTo>
                    <a:pt x="36141" y="23893"/>
                  </a:lnTo>
                  <a:lnTo>
                    <a:pt x="36202" y="23712"/>
                  </a:lnTo>
                  <a:lnTo>
                    <a:pt x="36202" y="23471"/>
                  </a:lnTo>
                  <a:lnTo>
                    <a:pt x="36202" y="23229"/>
                  </a:lnTo>
                  <a:lnTo>
                    <a:pt x="36141" y="23048"/>
                  </a:lnTo>
                  <a:lnTo>
                    <a:pt x="36021" y="22807"/>
                  </a:lnTo>
                  <a:lnTo>
                    <a:pt x="35900" y="22626"/>
                  </a:lnTo>
                  <a:lnTo>
                    <a:pt x="35719" y="22505"/>
                  </a:lnTo>
                  <a:lnTo>
                    <a:pt x="35478" y="22385"/>
                  </a:lnTo>
                  <a:lnTo>
                    <a:pt x="35297" y="22324"/>
                  </a:lnTo>
                  <a:close/>
                  <a:moveTo>
                    <a:pt x="40606" y="22324"/>
                  </a:moveTo>
                  <a:lnTo>
                    <a:pt x="40425" y="22385"/>
                  </a:lnTo>
                  <a:lnTo>
                    <a:pt x="40184" y="22505"/>
                  </a:lnTo>
                  <a:lnTo>
                    <a:pt x="40003" y="22626"/>
                  </a:lnTo>
                  <a:lnTo>
                    <a:pt x="39882" y="22807"/>
                  </a:lnTo>
                  <a:lnTo>
                    <a:pt x="39762" y="23048"/>
                  </a:lnTo>
                  <a:lnTo>
                    <a:pt x="39701" y="23229"/>
                  </a:lnTo>
                  <a:lnTo>
                    <a:pt x="39701" y="23471"/>
                  </a:lnTo>
                  <a:lnTo>
                    <a:pt x="39701" y="23712"/>
                  </a:lnTo>
                  <a:lnTo>
                    <a:pt x="39762" y="23893"/>
                  </a:lnTo>
                  <a:lnTo>
                    <a:pt x="39882" y="24135"/>
                  </a:lnTo>
                  <a:lnTo>
                    <a:pt x="40003" y="24316"/>
                  </a:lnTo>
                  <a:lnTo>
                    <a:pt x="40184" y="24436"/>
                  </a:lnTo>
                  <a:lnTo>
                    <a:pt x="40425" y="24557"/>
                  </a:lnTo>
                  <a:lnTo>
                    <a:pt x="40606" y="24617"/>
                  </a:lnTo>
                  <a:lnTo>
                    <a:pt x="41089" y="24617"/>
                  </a:lnTo>
                  <a:lnTo>
                    <a:pt x="41270" y="24557"/>
                  </a:lnTo>
                  <a:lnTo>
                    <a:pt x="41511" y="24436"/>
                  </a:lnTo>
                  <a:lnTo>
                    <a:pt x="41692" y="24316"/>
                  </a:lnTo>
                  <a:lnTo>
                    <a:pt x="41813" y="24135"/>
                  </a:lnTo>
                  <a:lnTo>
                    <a:pt x="41934" y="23893"/>
                  </a:lnTo>
                  <a:lnTo>
                    <a:pt x="41994" y="23712"/>
                  </a:lnTo>
                  <a:lnTo>
                    <a:pt x="41994" y="23471"/>
                  </a:lnTo>
                  <a:lnTo>
                    <a:pt x="41994" y="23229"/>
                  </a:lnTo>
                  <a:lnTo>
                    <a:pt x="41934" y="23048"/>
                  </a:lnTo>
                  <a:lnTo>
                    <a:pt x="41813" y="22807"/>
                  </a:lnTo>
                  <a:lnTo>
                    <a:pt x="41692" y="22626"/>
                  </a:lnTo>
                  <a:lnTo>
                    <a:pt x="41511" y="22505"/>
                  </a:lnTo>
                  <a:lnTo>
                    <a:pt x="41270" y="22385"/>
                  </a:lnTo>
                  <a:lnTo>
                    <a:pt x="41089" y="22324"/>
                  </a:lnTo>
                  <a:close/>
                  <a:moveTo>
                    <a:pt x="46399" y="22324"/>
                  </a:moveTo>
                  <a:lnTo>
                    <a:pt x="46218" y="22385"/>
                  </a:lnTo>
                  <a:lnTo>
                    <a:pt x="45976" y="22505"/>
                  </a:lnTo>
                  <a:lnTo>
                    <a:pt x="45795" y="22626"/>
                  </a:lnTo>
                  <a:lnTo>
                    <a:pt x="45674" y="22807"/>
                  </a:lnTo>
                  <a:lnTo>
                    <a:pt x="45554" y="23048"/>
                  </a:lnTo>
                  <a:lnTo>
                    <a:pt x="45493" y="23229"/>
                  </a:lnTo>
                  <a:lnTo>
                    <a:pt x="45493" y="23471"/>
                  </a:lnTo>
                  <a:lnTo>
                    <a:pt x="45493" y="23712"/>
                  </a:lnTo>
                  <a:lnTo>
                    <a:pt x="45554" y="23893"/>
                  </a:lnTo>
                  <a:lnTo>
                    <a:pt x="45674" y="24135"/>
                  </a:lnTo>
                  <a:lnTo>
                    <a:pt x="45795" y="24316"/>
                  </a:lnTo>
                  <a:lnTo>
                    <a:pt x="45976" y="24436"/>
                  </a:lnTo>
                  <a:lnTo>
                    <a:pt x="46218" y="24557"/>
                  </a:lnTo>
                  <a:lnTo>
                    <a:pt x="46399" y="24617"/>
                  </a:lnTo>
                  <a:lnTo>
                    <a:pt x="46881" y="24617"/>
                  </a:lnTo>
                  <a:lnTo>
                    <a:pt x="47062" y="24557"/>
                  </a:lnTo>
                  <a:lnTo>
                    <a:pt x="47304" y="24436"/>
                  </a:lnTo>
                  <a:lnTo>
                    <a:pt x="47485" y="24316"/>
                  </a:lnTo>
                  <a:lnTo>
                    <a:pt x="47605" y="24135"/>
                  </a:lnTo>
                  <a:lnTo>
                    <a:pt x="47726" y="23893"/>
                  </a:lnTo>
                  <a:lnTo>
                    <a:pt x="47786" y="23712"/>
                  </a:lnTo>
                  <a:lnTo>
                    <a:pt x="47786" y="23471"/>
                  </a:lnTo>
                  <a:lnTo>
                    <a:pt x="47786" y="23229"/>
                  </a:lnTo>
                  <a:lnTo>
                    <a:pt x="47726" y="23048"/>
                  </a:lnTo>
                  <a:lnTo>
                    <a:pt x="47605" y="22807"/>
                  </a:lnTo>
                  <a:lnTo>
                    <a:pt x="47485" y="22626"/>
                  </a:lnTo>
                  <a:lnTo>
                    <a:pt x="47304" y="22505"/>
                  </a:lnTo>
                  <a:lnTo>
                    <a:pt x="47062" y="22385"/>
                  </a:lnTo>
                  <a:lnTo>
                    <a:pt x="46881" y="22324"/>
                  </a:lnTo>
                  <a:close/>
                  <a:moveTo>
                    <a:pt x="52191" y="22324"/>
                  </a:moveTo>
                  <a:lnTo>
                    <a:pt x="52010" y="22385"/>
                  </a:lnTo>
                  <a:lnTo>
                    <a:pt x="51768" y="22505"/>
                  </a:lnTo>
                  <a:lnTo>
                    <a:pt x="51587" y="22626"/>
                  </a:lnTo>
                  <a:lnTo>
                    <a:pt x="51467" y="22807"/>
                  </a:lnTo>
                  <a:lnTo>
                    <a:pt x="51346" y="23048"/>
                  </a:lnTo>
                  <a:lnTo>
                    <a:pt x="51286" y="23229"/>
                  </a:lnTo>
                  <a:lnTo>
                    <a:pt x="51286" y="23471"/>
                  </a:lnTo>
                  <a:lnTo>
                    <a:pt x="51286" y="23712"/>
                  </a:lnTo>
                  <a:lnTo>
                    <a:pt x="51346" y="23893"/>
                  </a:lnTo>
                  <a:lnTo>
                    <a:pt x="51467" y="24135"/>
                  </a:lnTo>
                  <a:lnTo>
                    <a:pt x="51587" y="24316"/>
                  </a:lnTo>
                  <a:lnTo>
                    <a:pt x="51768" y="24436"/>
                  </a:lnTo>
                  <a:lnTo>
                    <a:pt x="52010" y="24557"/>
                  </a:lnTo>
                  <a:lnTo>
                    <a:pt x="52191" y="24617"/>
                  </a:lnTo>
                  <a:lnTo>
                    <a:pt x="52673" y="24617"/>
                  </a:lnTo>
                  <a:lnTo>
                    <a:pt x="52854" y="24557"/>
                  </a:lnTo>
                  <a:lnTo>
                    <a:pt x="53096" y="24436"/>
                  </a:lnTo>
                  <a:lnTo>
                    <a:pt x="53277" y="24316"/>
                  </a:lnTo>
                  <a:lnTo>
                    <a:pt x="53397" y="24135"/>
                  </a:lnTo>
                  <a:lnTo>
                    <a:pt x="53518" y="23893"/>
                  </a:lnTo>
                  <a:lnTo>
                    <a:pt x="53578" y="23712"/>
                  </a:lnTo>
                  <a:lnTo>
                    <a:pt x="53578" y="23471"/>
                  </a:lnTo>
                  <a:lnTo>
                    <a:pt x="53578" y="23229"/>
                  </a:lnTo>
                  <a:lnTo>
                    <a:pt x="53518" y="23048"/>
                  </a:lnTo>
                  <a:lnTo>
                    <a:pt x="53397" y="22807"/>
                  </a:lnTo>
                  <a:lnTo>
                    <a:pt x="53277" y="22626"/>
                  </a:lnTo>
                  <a:lnTo>
                    <a:pt x="53096" y="22505"/>
                  </a:lnTo>
                  <a:lnTo>
                    <a:pt x="52854" y="22385"/>
                  </a:lnTo>
                  <a:lnTo>
                    <a:pt x="52673" y="22324"/>
                  </a:lnTo>
                  <a:close/>
                  <a:moveTo>
                    <a:pt x="57983" y="22324"/>
                  </a:moveTo>
                  <a:lnTo>
                    <a:pt x="57802" y="22385"/>
                  </a:lnTo>
                  <a:lnTo>
                    <a:pt x="57561" y="22505"/>
                  </a:lnTo>
                  <a:lnTo>
                    <a:pt x="57380" y="22626"/>
                  </a:lnTo>
                  <a:lnTo>
                    <a:pt x="57259" y="22807"/>
                  </a:lnTo>
                  <a:lnTo>
                    <a:pt x="57138" y="23048"/>
                  </a:lnTo>
                  <a:lnTo>
                    <a:pt x="57078" y="23229"/>
                  </a:lnTo>
                  <a:lnTo>
                    <a:pt x="57078" y="23471"/>
                  </a:lnTo>
                  <a:lnTo>
                    <a:pt x="57078" y="23712"/>
                  </a:lnTo>
                  <a:lnTo>
                    <a:pt x="57138" y="23893"/>
                  </a:lnTo>
                  <a:lnTo>
                    <a:pt x="57259" y="24135"/>
                  </a:lnTo>
                  <a:lnTo>
                    <a:pt x="57380" y="24316"/>
                  </a:lnTo>
                  <a:lnTo>
                    <a:pt x="57561" y="24436"/>
                  </a:lnTo>
                  <a:lnTo>
                    <a:pt x="57802" y="24557"/>
                  </a:lnTo>
                  <a:lnTo>
                    <a:pt x="57983" y="24617"/>
                  </a:lnTo>
                  <a:lnTo>
                    <a:pt x="58466" y="24617"/>
                  </a:lnTo>
                  <a:lnTo>
                    <a:pt x="58647" y="24557"/>
                  </a:lnTo>
                  <a:lnTo>
                    <a:pt x="58888" y="24436"/>
                  </a:lnTo>
                  <a:lnTo>
                    <a:pt x="59069" y="24316"/>
                  </a:lnTo>
                  <a:lnTo>
                    <a:pt x="59190" y="24135"/>
                  </a:lnTo>
                  <a:lnTo>
                    <a:pt x="59310" y="23893"/>
                  </a:lnTo>
                  <a:lnTo>
                    <a:pt x="59371" y="23712"/>
                  </a:lnTo>
                  <a:lnTo>
                    <a:pt x="59371" y="23471"/>
                  </a:lnTo>
                  <a:lnTo>
                    <a:pt x="59371" y="23229"/>
                  </a:lnTo>
                  <a:lnTo>
                    <a:pt x="59310" y="23048"/>
                  </a:lnTo>
                  <a:lnTo>
                    <a:pt x="59190" y="22807"/>
                  </a:lnTo>
                  <a:lnTo>
                    <a:pt x="59069" y="22626"/>
                  </a:lnTo>
                  <a:lnTo>
                    <a:pt x="58888" y="22505"/>
                  </a:lnTo>
                  <a:lnTo>
                    <a:pt x="58647" y="22385"/>
                  </a:lnTo>
                  <a:lnTo>
                    <a:pt x="58466" y="22324"/>
                  </a:lnTo>
                  <a:close/>
                  <a:moveTo>
                    <a:pt x="63775" y="22324"/>
                  </a:moveTo>
                  <a:lnTo>
                    <a:pt x="63594" y="22385"/>
                  </a:lnTo>
                  <a:lnTo>
                    <a:pt x="63353" y="22505"/>
                  </a:lnTo>
                  <a:lnTo>
                    <a:pt x="63172" y="22626"/>
                  </a:lnTo>
                  <a:lnTo>
                    <a:pt x="63051" y="22807"/>
                  </a:lnTo>
                  <a:lnTo>
                    <a:pt x="62931" y="23048"/>
                  </a:lnTo>
                  <a:lnTo>
                    <a:pt x="62870" y="23229"/>
                  </a:lnTo>
                  <a:lnTo>
                    <a:pt x="62870" y="23471"/>
                  </a:lnTo>
                  <a:lnTo>
                    <a:pt x="62870" y="23712"/>
                  </a:lnTo>
                  <a:lnTo>
                    <a:pt x="62931" y="23893"/>
                  </a:lnTo>
                  <a:lnTo>
                    <a:pt x="63051" y="24135"/>
                  </a:lnTo>
                  <a:lnTo>
                    <a:pt x="63172" y="24316"/>
                  </a:lnTo>
                  <a:lnTo>
                    <a:pt x="63353" y="24436"/>
                  </a:lnTo>
                  <a:lnTo>
                    <a:pt x="63594" y="24557"/>
                  </a:lnTo>
                  <a:lnTo>
                    <a:pt x="63775" y="24617"/>
                  </a:lnTo>
                  <a:lnTo>
                    <a:pt x="64258" y="24617"/>
                  </a:lnTo>
                  <a:lnTo>
                    <a:pt x="64439" y="24557"/>
                  </a:lnTo>
                  <a:lnTo>
                    <a:pt x="64680" y="24436"/>
                  </a:lnTo>
                  <a:lnTo>
                    <a:pt x="64861" y="24316"/>
                  </a:lnTo>
                  <a:lnTo>
                    <a:pt x="64982" y="24135"/>
                  </a:lnTo>
                  <a:lnTo>
                    <a:pt x="65103" y="23893"/>
                  </a:lnTo>
                  <a:lnTo>
                    <a:pt x="65163" y="23712"/>
                  </a:lnTo>
                  <a:lnTo>
                    <a:pt x="65163" y="23471"/>
                  </a:lnTo>
                  <a:lnTo>
                    <a:pt x="65163" y="23229"/>
                  </a:lnTo>
                  <a:lnTo>
                    <a:pt x="65103" y="23048"/>
                  </a:lnTo>
                  <a:lnTo>
                    <a:pt x="64982" y="22807"/>
                  </a:lnTo>
                  <a:lnTo>
                    <a:pt x="64861" y="22626"/>
                  </a:lnTo>
                  <a:lnTo>
                    <a:pt x="64680" y="22505"/>
                  </a:lnTo>
                  <a:lnTo>
                    <a:pt x="64439" y="22385"/>
                  </a:lnTo>
                  <a:lnTo>
                    <a:pt x="64258" y="22324"/>
                  </a:lnTo>
                  <a:close/>
                  <a:moveTo>
                    <a:pt x="69567" y="22324"/>
                  </a:moveTo>
                  <a:lnTo>
                    <a:pt x="69386" y="22385"/>
                  </a:lnTo>
                  <a:lnTo>
                    <a:pt x="69145" y="22505"/>
                  </a:lnTo>
                  <a:lnTo>
                    <a:pt x="68964" y="22626"/>
                  </a:lnTo>
                  <a:lnTo>
                    <a:pt x="68843" y="22807"/>
                  </a:lnTo>
                  <a:lnTo>
                    <a:pt x="68723" y="23048"/>
                  </a:lnTo>
                  <a:lnTo>
                    <a:pt x="68662" y="23229"/>
                  </a:lnTo>
                  <a:lnTo>
                    <a:pt x="68662" y="23471"/>
                  </a:lnTo>
                  <a:lnTo>
                    <a:pt x="68662" y="23712"/>
                  </a:lnTo>
                  <a:lnTo>
                    <a:pt x="68723" y="23893"/>
                  </a:lnTo>
                  <a:lnTo>
                    <a:pt x="68843" y="24135"/>
                  </a:lnTo>
                  <a:lnTo>
                    <a:pt x="68964" y="24316"/>
                  </a:lnTo>
                  <a:lnTo>
                    <a:pt x="69145" y="24436"/>
                  </a:lnTo>
                  <a:lnTo>
                    <a:pt x="69386" y="24557"/>
                  </a:lnTo>
                  <a:lnTo>
                    <a:pt x="69567" y="24617"/>
                  </a:lnTo>
                  <a:lnTo>
                    <a:pt x="70050" y="24617"/>
                  </a:lnTo>
                  <a:lnTo>
                    <a:pt x="70231" y="24557"/>
                  </a:lnTo>
                  <a:lnTo>
                    <a:pt x="70472" y="24436"/>
                  </a:lnTo>
                  <a:lnTo>
                    <a:pt x="70653" y="24316"/>
                  </a:lnTo>
                  <a:lnTo>
                    <a:pt x="70774" y="24135"/>
                  </a:lnTo>
                  <a:lnTo>
                    <a:pt x="70895" y="23893"/>
                  </a:lnTo>
                  <a:lnTo>
                    <a:pt x="70955" y="23712"/>
                  </a:lnTo>
                  <a:lnTo>
                    <a:pt x="70955" y="23471"/>
                  </a:lnTo>
                  <a:lnTo>
                    <a:pt x="70955" y="23229"/>
                  </a:lnTo>
                  <a:lnTo>
                    <a:pt x="70895" y="23048"/>
                  </a:lnTo>
                  <a:lnTo>
                    <a:pt x="70774" y="22807"/>
                  </a:lnTo>
                  <a:lnTo>
                    <a:pt x="70653" y="22626"/>
                  </a:lnTo>
                  <a:lnTo>
                    <a:pt x="70472" y="22505"/>
                  </a:lnTo>
                  <a:lnTo>
                    <a:pt x="70231" y="22385"/>
                  </a:lnTo>
                  <a:lnTo>
                    <a:pt x="70050" y="22324"/>
                  </a:lnTo>
                  <a:close/>
                  <a:moveTo>
                    <a:pt x="2896" y="25221"/>
                  </a:moveTo>
                  <a:lnTo>
                    <a:pt x="2655" y="25341"/>
                  </a:lnTo>
                  <a:lnTo>
                    <a:pt x="2414" y="25522"/>
                  </a:lnTo>
                  <a:lnTo>
                    <a:pt x="2233" y="25703"/>
                  </a:lnTo>
                  <a:lnTo>
                    <a:pt x="2112" y="26005"/>
                  </a:lnTo>
                  <a:lnTo>
                    <a:pt x="2052" y="26367"/>
                  </a:lnTo>
                  <a:lnTo>
                    <a:pt x="2052" y="26608"/>
                  </a:lnTo>
                  <a:lnTo>
                    <a:pt x="2112" y="26789"/>
                  </a:lnTo>
                  <a:lnTo>
                    <a:pt x="2233" y="27031"/>
                  </a:lnTo>
                  <a:lnTo>
                    <a:pt x="2353" y="27212"/>
                  </a:lnTo>
                  <a:lnTo>
                    <a:pt x="2534" y="27332"/>
                  </a:lnTo>
                  <a:lnTo>
                    <a:pt x="2776" y="27453"/>
                  </a:lnTo>
                  <a:lnTo>
                    <a:pt x="2957" y="27513"/>
                  </a:lnTo>
                  <a:lnTo>
                    <a:pt x="3439" y="27513"/>
                  </a:lnTo>
                  <a:lnTo>
                    <a:pt x="3620" y="27453"/>
                  </a:lnTo>
                  <a:lnTo>
                    <a:pt x="3862" y="27332"/>
                  </a:lnTo>
                  <a:lnTo>
                    <a:pt x="4043" y="27212"/>
                  </a:lnTo>
                  <a:lnTo>
                    <a:pt x="4164" y="27031"/>
                  </a:lnTo>
                  <a:lnTo>
                    <a:pt x="4284" y="26789"/>
                  </a:lnTo>
                  <a:lnTo>
                    <a:pt x="4345" y="26608"/>
                  </a:lnTo>
                  <a:lnTo>
                    <a:pt x="4345" y="26367"/>
                  </a:lnTo>
                  <a:lnTo>
                    <a:pt x="4284" y="26005"/>
                  </a:lnTo>
                  <a:lnTo>
                    <a:pt x="4164" y="25703"/>
                  </a:lnTo>
                  <a:lnTo>
                    <a:pt x="3982" y="25522"/>
                  </a:lnTo>
                  <a:lnTo>
                    <a:pt x="3741" y="25341"/>
                  </a:lnTo>
                  <a:lnTo>
                    <a:pt x="3500" y="25221"/>
                  </a:lnTo>
                  <a:close/>
                  <a:moveTo>
                    <a:pt x="8689" y="25221"/>
                  </a:moveTo>
                  <a:lnTo>
                    <a:pt x="8447" y="25341"/>
                  </a:lnTo>
                  <a:lnTo>
                    <a:pt x="8206" y="25522"/>
                  </a:lnTo>
                  <a:lnTo>
                    <a:pt x="8025" y="25703"/>
                  </a:lnTo>
                  <a:lnTo>
                    <a:pt x="7904" y="26005"/>
                  </a:lnTo>
                  <a:lnTo>
                    <a:pt x="7844" y="26367"/>
                  </a:lnTo>
                  <a:lnTo>
                    <a:pt x="7844" y="26608"/>
                  </a:lnTo>
                  <a:lnTo>
                    <a:pt x="7904" y="26789"/>
                  </a:lnTo>
                  <a:lnTo>
                    <a:pt x="8025" y="27031"/>
                  </a:lnTo>
                  <a:lnTo>
                    <a:pt x="8146" y="27212"/>
                  </a:lnTo>
                  <a:lnTo>
                    <a:pt x="8327" y="27332"/>
                  </a:lnTo>
                  <a:lnTo>
                    <a:pt x="8568" y="27453"/>
                  </a:lnTo>
                  <a:lnTo>
                    <a:pt x="8749" y="27513"/>
                  </a:lnTo>
                  <a:lnTo>
                    <a:pt x="9232" y="27513"/>
                  </a:lnTo>
                  <a:lnTo>
                    <a:pt x="9413" y="27453"/>
                  </a:lnTo>
                  <a:lnTo>
                    <a:pt x="9654" y="27332"/>
                  </a:lnTo>
                  <a:lnTo>
                    <a:pt x="9835" y="27212"/>
                  </a:lnTo>
                  <a:lnTo>
                    <a:pt x="9956" y="27031"/>
                  </a:lnTo>
                  <a:lnTo>
                    <a:pt x="10076" y="26789"/>
                  </a:lnTo>
                  <a:lnTo>
                    <a:pt x="10137" y="26608"/>
                  </a:lnTo>
                  <a:lnTo>
                    <a:pt x="10137" y="26367"/>
                  </a:lnTo>
                  <a:lnTo>
                    <a:pt x="10076" y="26005"/>
                  </a:lnTo>
                  <a:lnTo>
                    <a:pt x="9956" y="25703"/>
                  </a:lnTo>
                  <a:lnTo>
                    <a:pt x="9775" y="25522"/>
                  </a:lnTo>
                  <a:lnTo>
                    <a:pt x="9533" y="25341"/>
                  </a:lnTo>
                  <a:lnTo>
                    <a:pt x="9292" y="25221"/>
                  </a:lnTo>
                  <a:close/>
                  <a:moveTo>
                    <a:pt x="14481" y="25221"/>
                  </a:moveTo>
                  <a:lnTo>
                    <a:pt x="14240" y="25341"/>
                  </a:lnTo>
                  <a:lnTo>
                    <a:pt x="13998" y="25522"/>
                  </a:lnTo>
                  <a:lnTo>
                    <a:pt x="13817" y="25703"/>
                  </a:lnTo>
                  <a:lnTo>
                    <a:pt x="13697" y="26005"/>
                  </a:lnTo>
                  <a:lnTo>
                    <a:pt x="13636" y="26367"/>
                  </a:lnTo>
                  <a:lnTo>
                    <a:pt x="13636" y="26608"/>
                  </a:lnTo>
                  <a:lnTo>
                    <a:pt x="13697" y="26789"/>
                  </a:lnTo>
                  <a:lnTo>
                    <a:pt x="13817" y="27031"/>
                  </a:lnTo>
                  <a:lnTo>
                    <a:pt x="13938" y="27212"/>
                  </a:lnTo>
                  <a:lnTo>
                    <a:pt x="14119" y="27332"/>
                  </a:lnTo>
                  <a:lnTo>
                    <a:pt x="14360" y="27453"/>
                  </a:lnTo>
                  <a:lnTo>
                    <a:pt x="14541" y="27513"/>
                  </a:lnTo>
                  <a:lnTo>
                    <a:pt x="15024" y="27513"/>
                  </a:lnTo>
                  <a:lnTo>
                    <a:pt x="15205" y="27453"/>
                  </a:lnTo>
                  <a:lnTo>
                    <a:pt x="15446" y="27332"/>
                  </a:lnTo>
                  <a:lnTo>
                    <a:pt x="15627" y="27212"/>
                  </a:lnTo>
                  <a:lnTo>
                    <a:pt x="15748" y="27031"/>
                  </a:lnTo>
                  <a:lnTo>
                    <a:pt x="15869" y="26789"/>
                  </a:lnTo>
                  <a:lnTo>
                    <a:pt x="15929" y="26608"/>
                  </a:lnTo>
                  <a:lnTo>
                    <a:pt x="15929" y="26367"/>
                  </a:lnTo>
                  <a:lnTo>
                    <a:pt x="15869" y="26005"/>
                  </a:lnTo>
                  <a:lnTo>
                    <a:pt x="15748" y="25703"/>
                  </a:lnTo>
                  <a:lnTo>
                    <a:pt x="15567" y="25522"/>
                  </a:lnTo>
                  <a:lnTo>
                    <a:pt x="15326" y="25341"/>
                  </a:lnTo>
                  <a:lnTo>
                    <a:pt x="15084" y="25221"/>
                  </a:lnTo>
                  <a:close/>
                  <a:moveTo>
                    <a:pt x="20273" y="25221"/>
                  </a:moveTo>
                  <a:lnTo>
                    <a:pt x="20032" y="25341"/>
                  </a:lnTo>
                  <a:lnTo>
                    <a:pt x="19790" y="25522"/>
                  </a:lnTo>
                  <a:lnTo>
                    <a:pt x="19609" y="25703"/>
                  </a:lnTo>
                  <a:lnTo>
                    <a:pt x="19489" y="26005"/>
                  </a:lnTo>
                  <a:lnTo>
                    <a:pt x="19428" y="26367"/>
                  </a:lnTo>
                  <a:lnTo>
                    <a:pt x="19428" y="26608"/>
                  </a:lnTo>
                  <a:lnTo>
                    <a:pt x="19489" y="26789"/>
                  </a:lnTo>
                  <a:lnTo>
                    <a:pt x="19609" y="27031"/>
                  </a:lnTo>
                  <a:lnTo>
                    <a:pt x="19730" y="27212"/>
                  </a:lnTo>
                  <a:lnTo>
                    <a:pt x="19911" y="27332"/>
                  </a:lnTo>
                  <a:lnTo>
                    <a:pt x="20152" y="27453"/>
                  </a:lnTo>
                  <a:lnTo>
                    <a:pt x="20333" y="27513"/>
                  </a:lnTo>
                  <a:lnTo>
                    <a:pt x="20816" y="27513"/>
                  </a:lnTo>
                  <a:lnTo>
                    <a:pt x="20997" y="27453"/>
                  </a:lnTo>
                  <a:lnTo>
                    <a:pt x="21239" y="27332"/>
                  </a:lnTo>
                  <a:lnTo>
                    <a:pt x="21420" y="27212"/>
                  </a:lnTo>
                  <a:lnTo>
                    <a:pt x="21540" y="27031"/>
                  </a:lnTo>
                  <a:lnTo>
                    <a:pt x="21661" y="26789"/>
                  </a:lnTo>
                  <a:lnTo>
                    <a:pt x="21721" y="26608"/>
                  </a:lnTo>
                  <a:lnTo>
                    <a:pt x="21721" y="26367"/>
                  </a:lnTo>
                  <a:lnTo>
                    <a:pt x="21661" y="26005"/>
                  </a:lnTo>
                  <a:lnTo>
                    <a:pt x="21540" y="25703"/>
                  </a:lnTo>
                  <a:lnTo>
                    <a:pt x="21359" y="25522"/>
                  </a:lnTo>
                  <a:lnTo>
                    <a:pt x="21118" y="25341"/>
                  </a:lnTo>
                  <a:lnTo>
                    <a:pt x="20876" y="25221"/>
                  </a:lnTo>
                  <a:close/>
                  <a:moveTo>
                    <a:pt x="26065" y="25221"/>
                  </a:moveTo>
                  <a:lnTo>
                    <a:pt x="25824" y="25341"/>
                  </a:lnTo>
                  <a:lnTo>
                    <a:pt x="25583" y="25522"/>
                  </a:lnTo>
                  <a:lnTo>
                    <a:pt x="25402" y="25703"/>
                  </a:lnTo>
                  <a:lnTo>
                    <a:pt x="25281" y="26005"/>
                  </a:lnTo>
                  <a:lnTo>
                    <a:pt x="25221" y="26367"/>
                  </a:lnTo>
                  <a:lnTo>
                    <a:pt x="25221" y="26608"/>
                  </a:lnTo>
                  <a:lnTo>
                    <a:pt x="25281" y="26789"/>
                  </a:lnTo>
                  <a:lnTo>
                    <a:pt x="25402" y="27031"/>
                  </a:lnTo>
                  <a:lnTo>
                    <a:pt x="25522" y="27212"/>
                  </a:lnTo>
                  <a:lnTo>
                    <a:pt x="25703" y="27332"/>
                  </a:lnTo>
                  <a:lnTo>
                    <a:pt x="25945" y="27453"/>
                  </a:lnTo>
                  <a:lnTo>
                    <a:pt x="26126" y="27513"/>
                  </a:lnTo>
                  <a:lnTo>
                    <a:pt x="26608" y="27513"/>
                  </a:lnTo>
                  <a:lnTo>
                    <a:pt x="26789" y="27453"/>
                  </a:lnTo>
                  <a:lnTo>
                    <a:pt x="27031" y="27332"/>
                  </a:lnTo>
                  <a:lnTo>
                    <a:pt x="27212" y="27212"/>
                  </a:lnTo>
                  <a:lnTo>
                    <a:pt x="27332" y="27031"/>
                  </a:lnTo>
                  <a:lnTo>
                    <a:pt x="27453" y="26789"/>
                  </a:lnTo>
                  <a:lnTo>
                    <a:pt x="27513" y="26608"/>
                  </a:lnTo>
                  <a:lnTo>
                    <a:pt x="27513" y="26367"/>
                  </a:lnTo>
                  <a:lnTo>
                    <a:pt x="27453" y="26005"/>
                  </a:lnTo>
                  <a:lnTo>
                    <a:pt x="27332" y="25703"/>
                  </a:lnTo>
                  <a:lnTo>
                    <a:pt x="27151" y="25522"/>
                  </a:lnTo>
                  <a:lnTo>
                    <a:pt x="26910" y="25341"/>
                  </a:lnTo>
                  <a:lnTo>
                    <a:pt x="26669" y="25221"/>
                  </a:lnTo>
                  <a:close/>
                  <a:moveTo>
                    <a:pt x="31858" y="25221"/>
                  </a:moveTo>
                  <a:lnTo>
                    <a:pt x="31616" y="25341"/>
                  </a:lnTo>
                  <a:lnTo>
                    <a:pt x="31375" y="25522"/>
                  </a:lnTo>
                  <a:lnTo>
                    <a:pt x="31194" y="25703"/>
                  </a:lnTo>
                  <a:lnTo>
                    <a:pt x="31073" y="26005"/>
                  </a:lnTo>
                  <a:lnTo>
                    <a:pt x="31013" y="26367"/>
                  </a:lnTo>
                  <a:lnTo>
                    <a:pt x="31013" y="26608"/>
                  </a:lnTo>
                  <a:lnTo>
                    <a:pt x="31073" y="26789"/>
                  </a:lnTo>
                  <a:lnTo>
                    <a:pt x="31194" y="27031"/>
                  </a:lnTo>
                  <a:lnTo>
                    <a:pt x="31315" y="27212"/>
                  </a:lnTo>
                  <a:lnTo>
                    <a:pt x="31496" y="27332"/>
                  </a:lnTo>
                  <a:lnTo>
                    <a:pt x="31737" y="27453"/>
                  </a:lnTo>
                  <a:lnTo>
                    <a:pt x="31918" y="27513"/>
                  </a:lnTo>
                  <a:lnTo>
                    <a:pt x="32401" y="27513"/>
                  </a:lnTo>
                  <a:lnTo>
                    <a:pt x="32582" y="27453"/>
                  </a:lnTo>
                  <a:lnTo>
                    <a:pt x="32823" y="27332"/>
                  </a:lnTo>
                  <a:lnTo>
                    <a:pt x="33004" y="27212"/>
                  </a:lnTo>
                  <a:lnTo>
                    <a:pt x="33125" y="27031"/>
                  </a:lnTo>
                  <a:lnTo>
                    <a:pt x="33245" y="26789"/>
                  </a:lnTo>
                  <a:lnTo>
                    <a:pt x="33306" y="26608"/>
                  </a:lnTo>
                  <a:lnTo>
                    <a:pt x="33306" y="26367"/>
                  </a:lnTo>
                  <a:lnTo>
                    <a:pt x="33245" y="26005"/>
                  </a:lnTo>
                  <a:lnTo>
                    <a:pt x="33125" y="25703"/>
                  </a:lnTo>
                  <a:lnTo>
                    <a:pt x="32944" y="25522"/>
                  </a:lnTo>
                  <a:lnTo>
                    <a:pt x="32702" y="25341"/>
                  </a:lnTo>
                  <a:lnTo>
                    <a:pt x="32461" y="25221"/>
                  </a:lnTo>
                  <a:close/>
                  <a:moveTo>
                    <a:pt x="37650" y="25221"/>
                  </a:moveTo>
                  <a:lnTo>
                    <a:pt x="37408" y="25341"/>
                  </a:lnTo>
                  <a:lnTo>
                    <a:pt x="37167" y="25522"/>
                  </a:lnTo>
                  <a:lnTo>
                    <a:pt x="36986" y="25703"/>
                  </a:lnTo>
                  <a:lnTo>
                    <a:pt x="36865" y="26005"/>
                  </a:lnTo>
                  <a:lnTo>
                    <a:pt x="36805" y="26367"/>
                  </a:lnTo>
                  <a:lnTo>
                    <a:pt x="36805" y="26608"/>
                  </a:lnTo>
                  <a:lnTo>
                    <a:pt x="36865" y="26789"/>
                  </a:lnTo>
                  <a:lnTo>
                    <a:pt x="36986" y="27031"/>
                  </a:lnTo>
                  <a:lnTo>
                    <a:pt x="37107" y="27212"/>
                  </a:lnTo>
                  <a:lnTo>
                    <a:pt x="37288" y="27332"/>
                  </a:lnTo>
                  <a:lnTo>
                    <a:pt x="37529" y="27453"/>
                  </a:lnTo>
                  <a:lnTo>
                    <a:pt x="37710" y="27513"/>
                  </a:lnTo>
                  <a:lnTo>
                    <a:pt x="38193" y="27513"/>
                  </a:lnTo>
                  <a:lnTo>
                    <a:pt x="38374" y="27453"/>
                  </a:lnTo>
                  <a:lnTo>
                    <a:pt x="38615" y="27332"/>
                  </a:lnTo>
                  <a:lnTo>
                    <a:pt x="38796" y="27212"/>
                  </a:lnTo>
                  <a:lnTo>
                    <a:pt x="38917" y="27031"/>
                  </a:lnTo>
                  <a:lnTo>
                    <a:pt x="39038" y="26789"/>
                  </a:lnTo>
                  <a:lnTo>
                    <a:pt x="39098" y="26608"/>
                  </a:lnTo>
                  <a:lnTo>
                    <a:pt x="39098" y="26367"/>
                  </a:lnTo>
                  <a:lnTo>
                    <a:pt x="39038" y="26005"/>
                  </a:lnTo>
                  <a:lnTo>
                    <a:pt x="38917" y="25703"/>
                  </a:lnTo>
                  <a:lnTo>
                    <a:pt x="38736" y="25522"/>
                  </a:lnTo>
                  <a:lnTo>
                    <a:pt x="38495" y="25341"/>
                  </a:lnTo>
                  <a:lnTo>
                    <a:pt x="38253" y="25221"/>
                  </a:lnTo>
                  <a:close/>
                  <a:moveTo>
                    <a:pt x="43442" y="25221"/>
                  </a:moveTo>
                  <a:lnTo>
                    <a:pt x="43201" y="25341"/>
                  </a:lnTo>
                  <a:lnTo>
                    <a:pt x="42959" y="25522"/>
                  </a:lnTo>
                  <a:lnTo>
                    <a:pt x="42778" y="25703"/>
                  </a:lnTo>
                  <a:lnTo>
                    <a:pt x="42658" y="26005"/>
                  </a:lnTo>
                  <a:lnTo>
                    <a:pt x="42597" y="26367"/>
                  </a:lnTo>
                  <a:lnTo>
                    <a:pt x="42597" y="26608"/>
                  </a:lnTo>
                  <a:lnTo>
                    <a:pt x="42658" y="26789"/>
                  </a:lnTo>
                  <a:lnTo>
                    <a:pt x="42778" y="27031"/>
                  </a:lnTo>
                  <a:lnTo>
                    <a:pt x="42899" y="27212"/>
                  </a:lnTo>
                  <a:lnTo>
                    <a:pt x="43080" y="27332"/>
                  </a:lnTo>
                  <a:lnTo>
                    <a:pt x="43321" y="27453"/>
                  </a:lnTo>
                  <a:lnTo>
                    <a:pt x="43502" y="27513"/>
                  </a:lnTo>
                  <a:lnTo>
                    <a:pt x="43985" y="27513"/>
                  </a:lnTo>
                  <a:lnTo>
                    <a:pt x="44166" y="27453"/>
                  </a:lnTo>
                  <a:lnTo>
                    <a:pt x="44407" y="27332"/>
                  </a:lnTo>
                  <a:lnTo>
                    <a:pt x="44588" y="27212"/>
                  </a:lnTo>
                  <a:lnTo>
                    <a:pt x="44709" y="27031"/>
                  </a:lnTo>
                  <a:lnTo>
                    <a:pt x="44830" y="26789"/>
                  </a:lnTo>
                  <a:lnTo>
                    <a:pt x="44890" y="26608"/>
                  </a:lnTo>
                  <a:lnTo>
                    <a:pt x="44890" y="26367"/>
                  </a:lnTo>
                  <a:lnTo>
                    <a:pt x="44830" y="26005"/>
                  </a:lnTo>
                  <a:lnTo>
                    <a:pt x="44709" y="25703"/>
                  </a:lnTo>
                  <a:lnTo>
                    <a:pt x="44528" y="25522"/>
                  </a:lnTo>
                  <a:lnTo>
                    <a:pt x="44287" y="25341"/>
                  </a:lnTo>
                  <a:lnTo>
                    <a:pt x="44045" y="25221"/>
                  </a:lnTo>
                  <a:close/>
                  <a:moveTo>
                    <a:pt x="49234" y="25221"/>
                  </a:moveTo>
                  <a:lnTo>
                    <a:pt x="48993" y="25341"/>
                  </a:lnTo>
                  <a:lnTo>
                    <a:pt x="48752" y="25522"/>
                  </a:lnTo>
                  <a:lnTo>
                    <a:pt x="48571" y="25703"/>
                  </a:lnTo>
                  <a:lnTo>
                    <a:pt x="48450" y="26005"/>
                  </a:lnTo>
                  <a:lnTo>
                    <a:pt x="48390" y="26367"/>
                  </a:lnTo>
                  <a:lnTo>
                    <a:pt x="48390" y="26608"/>
                  </a:lnTo>
                  <a:lnTo>
                    <a:pt x="48450" y="26789"/>
                  </a:lnTo>
                  <a:lnTo>
                    <a:pt x="48571" y="27031"/>
                  </a:lnTo>
                  <a:lnTo>
                    <a:pt x="48691" y="27212"/>
                  </a:lnTo>
                  <a:lnTo>
                    <a:pt x="48872" y="27332"/>
                  </a:lnTo>
                  <a:lnTo>
                    <a:pt x="49114" y="27453"/>
                  </a:lnTo>
                  <a:lnTo>
                    <a:pt x="49295" y="27513"/>
                  </a:lnTo>
                  <a:lnTo>
                    <a:pt x="49777" y="27513"/>
                  </a:lnTo>
                  <a:lnTo>
                    <a:pt x="49958" y="27453"/>
                  </a:lnTo>
                  <a:lnTo>
                    <a:pt x="50200" y="27332"/>
                  </a:lnTo>
                  <a:lnTo>
                    <a:pt x="50381" y="27212"/>
                  </a:lnTo>
                  <a:lnTo>
                    <a:pt x="50501" y="27031"/>
                  </a:lnTo>
                  <a:lnTo>
                    <a:pt x="50622" y="26789"/>
                  </a:lnTo>
                  <a:lnTo>
                    <a:pt x="50682" y="26608"/>
                  </a:lnTo>
                  <a:lnTo>
                    <a:pt x="50682" y="26367"/>
                  </a:lnTo>
                  <a:lnTo>
                    <a:pt x="50622" y="26005"/>
                  </a:lnTo>
                  <a:lnTo>
                    <a:pt x="50501" y="25703"/>
                  </a:lnTo>
                  <a:lnTo>
                    <a:pt x="50320" y="25522"/>
                  </a:lnTo>
                  <a:lnTo>
                    <a:pt x="50079" y="25341"/>
                  </a:lnTo>
                  <a:lnTo>
                    <a:pt x="49838" y="25221"/>
                  </a:lnTo>
                  <a:close/>
                  <a:moveTo>
                    <a:pt x="55027" y="25221"/>
                  </a:moveTo>
                  <a:lnTo>
                    <a:pt x="54785" y="25341"/>
                  </a:lnTo>
                  <a:lnTo>
                    <a:pt x="54544" y="25522"/>
                  </a:lnTo>
                  <a:lnTo>
                    <a:pt x="54363" y="25703"/>
                  </a:lnTo>
                  <a:lnTo>
                    <a:pt x="54242" y="26005"/>
                  </a:lnTo>
                  <a:lnTo>
                    <a:pt x="54182" y="26367"/>
                  </a:lnTo>
                  <a:lnTo>
                    <a:pt x="54182" y="26608"/>
                  </a:lnTo>
                  <a:lnTo>
                    <a:pt x="54242" y="26789"/>
                  </a:lnTo>
                  <a:lnTo>
                    <a:pt x="54363" y="27031"/>
                  </a:lnTo>
                  <a:lnTo>
                    <a:pt x="54483" y="27212"/>
                  </a:lnTo>
                  <a:lnTo>
                    <a:pt x="54665" y="27332"/>
                  </a:lnTo>
                  <a:lnTo>
                    <a:pt x="54906" y="27453"/>
                  </a:lnTo>
                  <a:lnTo>
                    <a:pt x="55087" y="27513"/>
                  </a:lnTo>
                  <a:lnTo>
                    <a:pt x="55570" y="27513"/>
                  </a:lnTo>
                  <a:lnTo>
                    <a:pt x="55751" y="27453"/>
                  </a:lnTo>
                  <a:lnTo>
                    <a:pt x="55992" y="27332"/>
                  </a:lnTo>
                  <a:lnTo>
                    <a:pt x="56173" y="27212"/>
                  </a:lnTo>
                  <a:lnTo>
                    <a:pt x="56294" y="27031"/>
                  </a:lnTo>
                  <a:lnTo>
                    <a:pt x="56414" y="26789"/>
                  </a:lnTo>
                  <a:lnTo>
                    <a:pt x="56475" y="26608"/>
                  </a:lnTo>
                  <a:lnTo>
                    <a:pt x="56475" y="26367"/>
                  </a:lnTo>
                  <a:lnTo>
                    <a:pt x="56414" y="26005"/>
                  </a:lnTo>
                  <a:lnTo>
                    <a:pt x="56294" y="25703"/>
                  </a:lnTo>
                  <a:lnTo>
                    <a:pt x="56113" y="25522"/>
                  </a:lnTo>
                  <a:lnTo>
                    <a:pt x="55871" y="25341"/>
                  </a:lnTo>
                  <a:lnTo>
                    <a:pt x="55630" y="25221"/>
                  </a:lnTo>
                  <a:close/>
                  <a:moveTo>
                    <a:pt x="60819" y="25221"/>
                  </a:moveTo>
                  <a:lnTo>
                    <a:pt x="60577" y="25341"/>
                  </a:lnTo>
                  <a:lnTo>
                    <a:pt x="60336" y="25522"/>
                  </a:lnTo>
                  <a:lnTo>
                    <a:pt x="60155" y="25703"/>
                  </a:lnTo>
                  <a:lnTo>
                    <a:pt x="60034" y="26005"/>
                  </a:lnTo>
                  <a:lnTo>
                    <a:pt x="59974" y="26367"/>
                  </a:lnTo>
                  <a:lnTo>
                    <a:pt x="59974" y="26608"/>
                  </a:lnTo>
                  <a:lnTo>
                    <a:pt x="60034" y="26789"/>
                  </a:lnTo>
                  <a:lnTo>
                    <a:pt x="60155" y="27031"/>
                  </a:lnTo>
                  <a:lnTo>
                    <a:pt x="60276" y="27212"/>
                  </a:lnTo>
                  <a:lnTo>
                    <a:pt x="60457" y="27332"/>
                  </a:lnTo>
                  <a:lnTo>
                    <a:pt x="60698" y="27453"/>
                  </a:lnTo>
                  <a:lnTo>
                    <a:pt x="60879" y="27513"/>
                  </a:lnTo>
                  <a:lnTo>
                    <a:pt x="61362" y="27513"/>
                  </a:lnTo>
                  <a:lnTo>
                    <a:pt x="61543" y="27453"/>
                  </a:lnTo>
                  <a:lnTo>
                    <a:pt x="61784" y="27332"/>
                  </a:lnTo>
                  <a:lnTo>
                    <a:pt x="61965" y="27212"/>
                  </a:lnTo>
                  <a:lnTo>
                    <a:pt x="62086" y="27031"/>
                  </a:lnTo>
                  <a:lnTo>
                    <a:pt x="62206" y="26789"/>
                  </a:lnTo>
                  <a:lnTo>
                    <a:pt x="62267" y="26608"/>
                  </a:lnTo>
                  <a:lnTo>
                    <a:pt x="62267" y="26367"/>
                  </a:lnTo>
                  <a:lnTo>
                    <a:pt x="62206" y="26005"/>
                  </a:lnTo>
                  <a:lnTo>
                    <a:pt x="62086" y="25703"/>
                  </a:lnTo>
                  <a:lnTo>
                    <a:pt x="61905" y="25522"/>
                  </a:lnTo>
                  <a:lnTo>
                    <a:pt x="61663" y="25341"/>
                  </a:lnTo>
                  <a:lnTo>
                    <a:pt x="61422" y="25221"/>
                  </a:lnTo>
                  <a:close/>
                  <a:moveTo>
                    <a:pt x="66611" y="25221"/>
                  </a:moveTo>
                  <a:lnTo>
                    <a:pt x="66370" y="25341"/>
                  </a:lnTo>
                  <a:lnTo>
                    <a:pt x="66128" y="25522"/>
                  </a:lnTo>
                  <a:lnTo>
                    <a:pt x="65947" y="25703"/>
                  </a:lnTo>
                  <a:lnTo>
                    <a:pt x="65827" y="26005"/>
                  </a:lnTo>
                  <a:lnTo>
                    <a:pt x="65766" y="26367"/>
                  </a:lnTo>
                  <a:lnTo>
                    <a:pt x="65766" y="26608"/>
                  </a:lnTo>
                  <a:lnTo>
                    <a:pt x="65827" y="26789"/>
                  </a:lnTo>
                  <a:lnTo>
                    <a:pt x="65947" y="27031"/>
                  </a:lnTo>
                  <a:lnTo>
                    <a:pt x="66068" y="27212"/>
                  </a:lnTo>
                  <a:lnTo>
                    <a:pt x="66249" y="27332"/>
                  </a:lnTo>
                  <a:lnTo>
                    <a:pt x="66490" y="27453"/>
                  </a:lnTo>
                  <a:lnTo>
                    <a:pt x="66671" y="27513"/>
                  </a:lnTo>
                  <a:lnTo>
                    <a:pt x="67154" y="27513"/>
                  </a:lnTo>
                  <a:lnTo>
                    <a:pt x="67335" y="27453"/>
                  </a:lnTo>
                  <a:lnTo>
                    <a:pt x="67576" y="27332"/>
                  </a:lnTo>
                  <a:lnTo>
                    <a:pt x="67757" y="27212"/>
                  </a:lnTo>
                  <a:lnTo>
                    <a:pt x="67878" y="27031"/>
                  </a:lnTo>
                  <a:lnTo>
                    <a:pt x="67999" y="26789"/>
                  </a:lnTo>
                  <a:lnTo>
                    <a:pt x="68059" y="26608"/>
                  </a:lnTo>
                  <a:lnTo>
                    <a:pt x="68059" y="26367"/>
                  </a:lnTo>
                  <a:lnTo>
                    <a:pt x="67999" y="26005"/>
                  </a:lnTo>
                  <a:lnTo>
                    <a:pt x="67878" y="25703"/>
                  </a:lnTo>
                  <a:lnTo>
                    <a:pt x="67697" y="25522"/>
                  </a:lnTo>
                  <a:lnTo>
                    <a:pt x="67456" y="25341"/>
                  </a:lnTo>
                  <a:lnTo>
                    <a:pt x="67214" y="25221"/>
                  </a:lnTo>
                  <a:close/>
                  <a:moveTo>
                    <a:pt x="72403" y="25221"/>
                  </a:moveTo>
                  <a:lnTo>
                    <a:pt x="72162" y="25341"/>
                  </a:lnTo>
                  <a:lnTo>
                    <a:pt x="71921" y="25522"/>
                  </a:lnTo>
                  <a:lnTo>
                    <a:pt x="71740" y="25703"/>
                  </a:lnTo>
                  <a:lnTo>
                    <a:pt x="71619" y="26005"/>
                  </a:lnTo>
                  <a:lnTo>
                    <a:pt x="71559" y="26367"/>
                  </a:lnTo>
                  <a:lnTo>
                    <a:pt x="71559" y="26608"/>
                  </a:lnTo>
                  <a:lnTo>
                    <a:pt x="71619" y="26789"/>
                  </a:lnTo>
                  <a:lnTo>
                    <a:pt x="71740" y="27031"/>
                  </a:lnTo>
                  <a:lnTo>
                    <a:pt x="71860" y="27212"/>
                  </a:lnTo>
                  <a:lnTo>
                    <a:pt x="72041" y="27332"/>
                  </a:lnTo>
                  <a:lnTo>
                    <a:pt x="72283" y="27453"/>
                  </a:lnTo>
                  <a:lnTo>
                    <a:pt x="72464" y="27513"/>
                  </a:lnTo>
                  <a:lnTo>
                    <a:pt x="72946" y="27513"/>
                  </a:lnTo>
                  <a:lnTo>
                    <a:pt x="73127" y="27453"/>
                  </a:lnTo>
                  <a:lnTo>
                    <a:pt x="73369" y="27332"/>
                  </a:lnTo>
                  <a:lnTo>
                    <a:pt x="73550" y="27212"/>
                  </a:lnTo>
                  <a:lnTo>
                    <a:pt x="73670" y="27031"/>
                  </a:lnTo>
                  <a:lnTo>
                    <a:pt x="73791" y="26789"/>
                  </a:lnTo>
                  <a:lnTo>
                    <a:pt x="73851" y="26608"/>
                  </a:lnTo>
                  <a:lnTo>
                    <a:pt x="73851" y="26367"/>
                  </a:lnTo>
                  <a:lnTo>
                    <a:pt x="73791" y="26005"/>
                  </a:lnTo>
                  <a:lnTo>
                    <a:pt x="73670" y="25703"/>
                  </a:lnTo>
                  <a:lnTo>
                    <a:pt x="73489" y="25522"/>
                  </a:lnTo>
                  <a:lnTo>
                    <a:pt x="73248" y="25341"/>
                  </a:lnTo>
                  <a:lnTo>
                    <a:pt x="73007" y="25221"/>
                  </a:lnTo>
                  <a:close/>
                  <a:moveTo>
                    <a:pt x="1147" y="28479"/>
                  </a:moveTo>
                  <a:lnTo>
                    <a:pt x="724" y="30349"/>
                  </a:lnTo>
                  <a:lnTo>
                    <a:pt x="724" y="30349"/>
                  </a:lnTo>
                  <a:lnTo>
                    <a:pt x="1026" y="30168"/>
                  </a:lnTo>
                  <a:lnTo>
                    <a:pt x="1267" y="29927"/>
                  </a:lnTo>
                  <a:lnTo>
                    <a:pt x="1388" y="29625"/>
                  </a:lnTo>
                  <a:lnTo>
                    <a:pt x="1448" y="29263"/>
                  </a:lnTo>
                  <a:lnTo>
                    <a:pt x="1448" y="29022"/>
                  </a:lnTo>
                  <a:lnTo>
                    <a:pt x="1388" y="28841"/>
                  </a:lnTo>
                  <a:lnTo>
                    <a:pt x="1267" y="28660"/>
                  </a:lnTo>
                  <a:lnTo>
                    <a:pt x="1147" y="28479"/>
                  </a:lnTo>
                  <a:close/>
                  <a:moveTo>
                    <a:pt x="74756" y="28479"/>
                  </a:moveTo>
                  <a:lnTo>
                    <a:pt x="74636" y="28660"/>
                  </a:lnTo>
                  <a:lnTo>
                    <a:pt x="74515" y="28841"/>
                  </a:lnTo>
                  <a:lnTo>
                    <a:pt x="74455" y="29022"/>
                  </a:lnTo>
                  <a:lnTo>
                    <a:pt x="74455" y="29263"/>
                  </a:lnTo>
                  <a:lnTo>
                    <a:pt x="74515" y="29625"/>
                  </a:lnTo>
                  <a:lnTo>
                    <a:pt x="74636" y="29927"/>
                  </a:lnTo>
                  <a:lnTo>
                    <a:pt x="74877" y="30168"/>
                  </a:lnTo>
                  <a:lnTo>
                    <a:pt x="75179" y="30349"/>
                  </a:lnTo>
                  <a:lnTo>
                    <a:pt x="74756" y="28479"/>
                  </a:lnTo>
                  <a:close/>
                  <a:moveTo>
                    <a:pt x="5853" y="28117"/>
                  </a:moveTo>
                  <a:lnTo>
                    <a:pt x="5672" y="28177"/>
                  </a:lnTo>
                  <a:lnTo>
                    <a:pt x="5431" y="28298"/>
                  </a:lnTo>
                  <a:lnTo>
                    <a:pt x="5250" y="28418"/>
                  </a:lnTo>
                  <a:lnTo>
                    <a:pt x="5129" y="28599"/>
                  </a:lnTo>
                  <a:lnTo>
                    <a:pt x="5008" y="28841"/>
                  </a:lnTo>
                  <a:lnTo>
                    <a:pt x="4948" y="29022"/>
                  </a:lnTo>
                  <a:lnTo>
                    <a:pt x="4948" y="29263"/>
                  </a:lnTo>
                  <a:lnTo>
                    <a:pt x="4948" y="29504"/>
                  </a:lnTo>
                  <a:lnTo>
                    <a:pt x="5008" y="29685"/>
                  </a:lnTo>
                  <a:lnTo>
                    <a:pt x="5129" y="29927"/>
                  </a:lnTo>
                  <a:lnTo>
                    <a:pt x="5250" y="30108"/>
                  </a:lnTo>
                  <a:lnTo>
                    <a:pt x="5431" y="30228"/>
                  </a:lnTo>
                  <a:lnTo>
                    <a:pt x="5672" y="30349"/>
                  </a:lnTo>
                  <a:lnTo>
                    <a:pt x="5853" y="30409"/>
                  </a:lnTo>
                  <a:lnTo>
                    <a:pt x="6336" y="30409"/>
                  </a:lnTo>
                  <a:lnTo>
                    <a:pt x="6517" y="30349"/>
                  </a:lnTo>
                  <a:lnTo>
                    <a:pt x="6758" y="30228"/>
                  </a:lnTo>
                  <a:lnTo>
                    <a:pt x="6939" y="30108"/>
                  </a:lnTo>
                  <a:lnTo>
                    <a:pt x="7060" y="29927"/>
                  </a:lnTo>
                  <a:lnTo>
                    <a:pt x="7180" y="29685"/>
                  </a:lnTo>
                  <a:lnTo>
                    <a:pt x="7241" y="29504"/>
                  </a:lnTo>
                  <a:lnTo>
                    <a:pt x="7241" y="29263"/>
                  </a:lnTo>
                  <a:lnTo>
                    <a:pt x="7241" y="29022"/>
                  </a:lnTo>
                  <a:lnTo>
                    <a:pt x="7180" y="28841"/>
                  </a:lnTo>
                  <a:lnTo>
                    <a:pt x="7060" y="28599"/>
                  </a:lnTo>
                  <a:lnTo>
                    <a:pt x="6939" y="28418"/>
                  </a:lnTo>
                  <a:lnTo>
                    <a:pt x="6758" y="28298"/>
                  </a:lnTo>
                  <a:lnTo>
                    <a:pt x="6517" y="28177"/>
                  </a:lnTo>
                  <a:lnTo>
                    <a:pt x="6336" y="28117"/>
                  </a:lnTo>
                  <a:close/>
                  <a:moveTo>
                    <a:pt x="11645" y="28117"/>
                  </a:moveTo>
                  <a:lnTo>
                    <a:pt x="11464" y="28177"/>
                  </a:lnTo>
                  <a:lnTo>
                    <a:pt x="11223" y="28298"/>
                  </a:lnTo>
                  <a:lnTo>
                    <a:pt x="11042" y="28418"/>
                  </a:lnTo>
                  <a:lnTo>
                    <a:pt x="10921" y="28599"/>
                  </a:lnTo>
                  <a:lnTo>
                    <a:pt x="10800" y="28841"/>
                  </a:lnTo>
                  <a:lnTo>
                    <a:pt x="10740" y="29022"/>
                  </a:lnTo>
                  <a:lnTo>
                    <a:pt x="10740" y="29263"/>
                  </a:lnTo>
                  <a:lnTo>
                    <a:pt x="10740" y="29504"/>
                  </a:lnTo>
                  <a:lnTo>
                    <a:pt x="10800" y="29685"/>
                  </a:lnTo>
                  <a:lnTo>
                    <a:pt x="10921" y="29927"/>
                  </a:lnTo>
                  <a:lnTo>
                    <a:pt x="11042" y="30108"/>
                  </a:lnTo>
                  <a:lnTo>
                    <a:pt x="11223" y="30228"/>
                  </a:lnTo>
                  <a:lnTo>
                    <a:pt x="11464" y="30349"/>
                  </a:lnTo>
                  <a:lnTo>
                    <a:pt x="11645" y="30409"/>
                  </a:lnTo>
                  <a:lnTo>
                    <a:pt x="12128" y="30409"/>
                  </a:lnTo>
                  <a:lnTo>
                    <a:pt x="12309" y="30349"/>
                  </a:lnTo>
                  <a:lnTo>
                    <a:pt x="12550" y="30228"/>
                  </a:lnTo>
                  <a:lnTo>
                    <a:pt x="12731" y="30108"/>
                  </a:lnTo>
                  <a:lnTo>
                    <a:pt x="12852" y="29927"/>
                  </a:lnTo>
                  <a:lnTo>
                    <a:pt x="12973" y="29685"/>
                  </a:lnTo>
                  <a:lnTo>
                    <a:pt x="13033" y="29504"/>
                  </a:lnTo>
                  <a:lnTo>
                    <a:pt x="13033" y="29263"/>
                  </a:lnTo>
                  <a:lnTo>
                    <a:pt x="13033" y="29022"/>
                  </a:lnTo>
                  <a:lnTo>
                    <a:pt x="12973" y="28841"/>
                  </a:lnTo>
                  <a:lnTo>
                    <a:pt x="12852" y="28599"/>
                  </a:lnTo>
                  <a:lnTo>
                    <a:pt x="12731" y="28418"/>
                  </a:lnTo>
                  <a:lnTo>
                    <a:pt x="12550" y="28298"/>
                  </a:lnTo>
                  <a:lnTo>
                    <a:pt x="12309" y="28177"/>
                  </a:lnTo>
                  <a:lnTo>
                    <a:pt x="12128" y="28117"/>
                  </a:lnTo>
                  <a:close/>
                  <a:moveTo>
                    <a:pt x="17437" y="28117"/>
                  </a:moveTo>
                  <a:lnTo>
                    <a:pt x="17256" y="28177"/>
                  </a:lnTo>
                  <a:lnTo>
                    <a:pt x="17015" y="28298"/>
                  </a:lnTo>
                  <a:lnTo>
                    <a:pt x="16834" y="28418"/>
                  </a:lnTo>
                  <a:lnTo>
                    <a:pt x="16713" y="28599"/>
                  </a:lnTo>
                  <a:lnTo>
                    <a:pt x="16593" y="28841"/>
                  </a:lnTo>
                  <a:lnTo>
                    <a:pt x="16532" y="29022"/>
                  </a:lnTo>
                  <a:lnTo>
                    <a:pt x="16532" y="29263"/>
                  </a:lnTo>
                  <a:lnTo>
                    <a:pt x="16532" y="29504"/>
                  </a:lnTo>
                  <a:lnTo>
                    <a:pt x="16593" y="29685"/>
                  </a:lnTo>
                  <a:lnTo>
                    <a:pt x="16713" y="29927"/>
                  </a:lnTo>
                  <a:lnTo>
                    <a:pt x="16834" y="30108"/>
                  </a:lnTo>
                  <a:lnTo>
                    <a:pt x="17015" y="30228"/>
                  </a:lnTo>
                  <a:lnTo>
                    <a:pt x="17256" y="30349"/>
                  </a:lnTo>
                  <a:lnTo>
                    <a:pt x="17437" y="30409"/>
                  </a:lnTo>
                  <a:lnTo>
                    <a:pt x="17920" y="30409"/>
                  </a:lnTo>
                  <a:lnTo>
                    <a:pt x="18101" y="30349"/>
                  </a:lnTo>
                  <a:lnTo>
                    <a:pt x="18342" y="30228"/>
                  </a:lnTo>
                  <a:lnTo>
                    <a:pt x="18523" y="30108"/>
                  </a:lnTo>
                  <a:lnTo>
                    <a:pt x="18644" y="29927"/>
                  </a:lnTo>
                  <a:lnTo>
                    <a:pt x="18765" y="29685"/>
                  </a:lnTo>
                  <a:lnTo>
                    <a:pt x="18825" y="29504"/>
                  </a:lnTo>
                  <a:lnTo>
                    <a:pt x="18825" y="29263"/>
                  </a:lnTo>
                  <a:lnTo>
                    <a:pt x="18825" y="29022"/>
                  </a:lnTo>
                  <a:lnTo>
                    <a:pt x="18765" y="28841"/>
                  </a:lnTo>
                  <a:lnTo>
                    <a:pt x="18644" y="28599"/>
                  </a:lnTo>
                  <a:lnTo>
                    <a:pt x="18523" y="28418"/>
                  </a:lnTo>
                  <a:lnTo>
                    <a:pt x="18342" y="28298"/>
                  </a:lnTo>
                  <a:lnTo>
                    <a:pt x="18101" y="28177"/>
                  </a:lnTo>
                  <a:lnTo>
                    <a:pt x="17920" y="28117"/>
                  </a:lnTo>
                  <a:close/>
                  <a:moveTo>
                    <a:pt x="23230" y="28117"/>
                  </a:moveTo>
                  <a:lnTo>
                    <a:pt x="23049" y="28177"/>
                  </a:lnTo>
                  <a:lnTo>
                    <a:pt x="22807" y="28298"/>
                  </a:lnTo>
                  <a:lnTo>
                    <a:pt x="22626" y="28418"/>
                  </a:lnTo>
                  <a:lnTo>
                    <a:pt x="22506" y="28599"/>
                  </a:lnTo>
                  <a:lnTo>
                    <a:pt x="22385" y="28841"/>
                  </a:lnTo>
                  <a:lnTo>
                    <a:pt x="22325" y="29022"/>
                  </a:lnTo>
                  <a:lnTo>
                    <a:pt x="22325" y="29263"/>
                  </a:lnTo>
                  <a:lnTo>
                    <a:pt x="22325" y="29504"/>
                  </a:lnTo>
                  <a:lnTo>
                    <a:pt x="22385" y="29685"/>
                  </a:lnTo>
                  <a:lnTo>
                    <a:pt x="22506" y="29927"/>
                  </a:lnTo>
                  <a:lnTo>
                    <a:pt x="22626" y="30108"/>
                  </a:lnTo>
                  <a:lnTo>
                    <a:pt x="22807" y="30228"/>
                  </a:lnTo>
                  <a:lnTo>
                    <a:pt x="23049" y="30349"/>
                  </a:lnTo>
                  <a:lnTo>
                    <a:pt x="23230" y="30409"/>
                  </a:lnTo>
                  <a:lnTo>
                    <a:pt x="23712" y="30409"/>
                  </a:lnTo>
                  <a:lnTo>
                    <a:pt x="23893" y="30349"/>
                  </a:lnTo>
                  <a:lnTo>
                    <a:pt x="24135" y="30228"/>
                  </a:lnTo>
                  <a:lnTo>
                    <a:pt x="24316" y="30108"/>
                  </a:lnTo>
                  <a:lnTo>
                    <a:pt x="24436" y="29927"/>
                  </a:lnTo>
                  <a:lnTo>
                    <a:pt x="24557" y="29685"/>
                  </a:lnTo>
                  <a:lnTo>
                    <a:pt x="24617" y="29504"/>
                  </a:lnTo>
                  <a:lnTo>
                    <a:pt x="24617" y="29263"/>
                  </a:lnTo>
                  <a:lnTo>
                    <a:pt x="24617" y="29022"/>
                  </a:lnTo>
                  <a:lnTo>
                    <a:pt x="24557" y="28841"/>
                  </a:lnTo>
                  <a:lnTo>
                    <a:pt x="24436" y="28599"/>
                  </a:lnTo>
                  <a:lnTo>
                    <a:pt x="24316" y="28418"/>
                  </a:lnTo>
                  <a:lnTo>
                    <a:pt x="24135" y="28298"/>
                  </a:lnTo>
                  <a:lnTo>
                    <a:pt x="23893" y="28177"/>
                  </a:lnTo>
                  <a:lnTo>
                    <a:pt x="23712" y="28117"/>
                  </a:lnTo>
                  <a:close/>
                  <a:moveTo>
                    <a:pt x="29022" y="28117"/>
                  </a:moveTo>
                  <a:lnTo>
                    <a:pt x="28841" y="28177"/>
                  </a:lnTo>
                  <a:lnTo>
                    <a:pt x="28599" y="28298"/>
                  </a:lnTo>
                  <a:lnTo>
                    <a:pt x="28418" y="28418"/>
                  </a:lnTo>
                  <a:lnTo>
                    <a:pt x="28298" y="28599"/>
                  </a:lnTo>
                  <a:lnTo>
                    <a:pt x="28177" y="28841"/>
                  </a:lnTo>
                  <a:lnTo>
                    <a:pt x="28117" y="29022"/>
                  </a:lnTo>
                  <a:lnTo>
                    <a:pt x="28117" y="29263"/>
                  </a:lnTo>
                  <a:lnTo>
                    <a:pt x="28117" y="29504"/>
                  </a:lnTo>
                  <a:lnTo>
                    <a:pt x="28177" y="29685"/>
                  </a:lnTo>
                  <a:lnTo>
                    <a:pt x="28298" y="29927"/>
                  </a:lnTo>
                  <a:lnTo>
                    <a:pt x="28418" y="30108"/>
                  </a:lnTo>
                  <a:lnTo>
                    <a:pt x="28599" y="30228"/>
                  </a:lnTo>
                  <a:lnTo>
                    <a:pt x="28841" y="30349"/>
                  </a:lnTo>
                  <a:lnTo>
                    <a:pt x="29022" y="30409"/>
                  </a:lnTo>
                  <a:lnTo>
                    <a:pt x="29505" y="30409"/>
                  </a:lnTo>
                  <a:lnTo>
                    <a:pt x="29686" y="30349"/>
                  </a:lnTo>
                  <a:lnTo>
                    <a:pt x="29927" y="30228"/>
                  </a:lnTo>
                  <a:lnTo>
                    <a:pt x="30108" y="30108"/>
                  </a:lnTo>
                  <a:lnTo>
                    <a:pt x="30229" y="29927"/>
                  </a:lnTo>
                  <a:lnTo>
                    <a:pt x="30349" y="29685"/>
                  </a:lnTo>
                  <a:lnTo>
                    <a:pt x="30410" y="29504"/>
                  </a:lnTo>
                  <a:lnTo>
                    <a:pt x="30410" y="29263"/>
                  </a:lnTo>
                  <a:lnTo>
                    <a:pt x="30410" y="29022"/>
                  </a:lnTo>
                  <a:lnTo>
                    <a:pt x="30349" y="28841"/>
                  </a:lnTo>
                  <a:lnTo>
                    <a:pt x="30229" y="28599"/>
                  </a:lnTo>
                  <a:lnTo>
                    <a:pt x="30108" y="28418"/>
                  </a:lnTo>
                  <a:lnTo>
                    <a:pt x="29927" y="28298"/>
                  </a:lnTo>
                  <a:lnTo>
                    <a:pt x="29686" y="28177"/>
                  </a:lnTo>
                  <a:lnTo>
                    <a:pt x="29505" y="28117"/>
                  </a:lnTo>
                  <a:close/>
                  <a:moveTo>
                    <a:pt x="34814" y="28117"/>
                  </a:moveTo>
                  <a:lnTo>
                    <a:pt x="34633" y="28177"/>
                  </a:lnTo>
                  <a:lnTo>
                    <a:pt x="34392" y="28298"/>
                  </a:lnTo>
                  <a:lnTo>
                    <a:pt x="34211" y="28418"/>
                  </a:lnTo>
                  <a:lnTo>
                    <a:pt x="34090" y="28599"/>
                  </a:lnTo>
                  <a:lnTo>
                    <a:pt x="33969" y="28841"/>
                  </a:lnTo>
                  <a:lnTo>
                    <a:pt x="33909" y="29022"/>
                  </a:lnTo>
                  <a:lnTo>
                    <a:pt x="33909" y="29263"/>
                  </a:lnTo>
                  <a:lnTo>
                    <a:pt x="33909" y="29504"/>
                  </a:lnTo>
                  <a:lnTo>
                    <a:pt x="33969" y="29685"/>
                  </a:lnTo>
                  <a:lnTo>
                    <a:pt x="34090" y="29927"/>
                  </a:lnTo>
                  <a:lnTo>
                    <a:pt x="34211" y="30108"/>
                  </a:lnTo>
                  <a:lnTo>
                    <a:pt x="34392" y="30228"/>
                  </a:lnTo>
                  <a:lnTo>
                    <a:pt x="34633" y="30349"/>
                  </a:lnTo>
                  <a:lnTo>
                    <a:pt x="34814" y="30409"/>
                  </a:lnTo>
                  <a:lnTo>
                    <a:pt x="35297" y="30409"/>
                  </a:lnTo>
                  <a:lnTo>
                    <a:pt x="35478" y="30349"/>
                  </a:lnTo>
                  <a:lnTo>
                    <a:pt x="35719" y="30228"/>
                  </a:lnTo>
                  <a:lnTo>
                    <a:pt x="35900" y="30108"/>
                  </a:lnTo>
                  <a:lnTo>
                    <a:pt x="36021" y="29927"/>
                  </a:lnTo>
                  <a:lnTo>
                    <a:pt x="36141" y="29685"/>
                  </a:lnTo>
                  <a:lnTo>
                    <a:pt x="36202" y="29504"/>
                  </a:lnTo>
                  <a:lnTo>
                    <a:pt x="36202" y="29263"/>
                  </a:lnTo>
                  <a:lnTo>
                    <a:pt x="36202" y="29022"/>
                  </a:lnTo>
                  <a:lnTo>
                    <a:pt x="36141" y="28841"/>
                  </a:lnTo>
                  <a:lnTo>
                    <a:pt x="36021" y="28599"/>
                  </a:lnTo>
                  <a:lnTo>
                    <a:pt x="35900" y="28418"/>
                  </a:lnTo>
                  <a:lnTo>
                    <a:pt x="35719" y="28298"/>
                  </a:lnTo>
                  <a:lnTo>
                    <a:pt x="35478" y="28177"/>
                  </a:lnTo>
                  <a:lnTo>
                    <a:pt x="35297" y="28117"/>
                  </a:lnTo>
                  <a:close/>
                  <a:moveTo>
                    <a:pt x="40606" y="28117"/>
                  </a:moveTo>
                  <a:lnTo>
                    <a:pt x="40425" y="28177"/>
                  </a:lnTo>
                  <a:lnTo>
                    <a:pt x="40184" y="28298"/>
                  </a:lnTo>
                  <a:lnTo>
                    <a:pt x="40003" y="28418"/>
                  </a:lnTo>
                  <a:lnTo>
                    <a:pt x="39882" y="28599"/>
                  </a:lnTo>
                  <a:lnTo>
                    <a:pt x="39762" y="28841"/>
                  </a:lnTo>
                  <a:lnTo>
                    <a:pt x="39701" y="29022"/>
                  </a:lnTo>
                  <a:lnTo>
                    <a:pt x="39701" y="29263"/>
                  </a:lnTo>
                  <a:lnTo>
                    <a:pt x="39701" y="29504"/>
                  </a:lnTo>
                  <a:lnTo>
                    <a:pt x="39762" y="29685"/>
                  </a:lnTo>
                  <a:lnTo>
                    <a:pt x="39882" y="29927"/>
                  </a:lnTo>
                  <a:lnTo>
                    <a:pt x="40003" y="30108"/>
                  </a:lnTo>
                  <a:lnTo>
                    <a:pt x="40184" y="30228"/>
                  </a:lnTo>
                  <a:lnTo>
                    <a:pt x="40425" y="30349"/>
                  </a:lnTo>
                  <a:lnTo>
                    <a:pt x="40606" y="30409"/>
                  </a:lnTo>
                  <a:lnTo>
                    <a:pt x="41089" y="30409"/>
                  </a:lnTo>
                  <a:lnTo>
                    <a:pt x="41270" y="30349"/>
                  </a:lnTo>
                  <a:lnTo>
                    <a:pt x="41511" y="30228"/>
                  </a:lnTo>
                  <a:lnTo>
                    <a:pt x="41692" y="30108"/>
                  </a:lnTo>
                  <a:lnTo>
                    <a:pt x="41813" y="29927"/>
                  </a:lnTo>
                  <a:lnTo>
                    <a:pt x="41934" y="29685"/>
                  </a:lnTo>
                  <a:lnTo>
                    <a:pt x="41994" y="29504"/>
                  </a:lnTo>
                  <a:lnTo>
                    <a:pt x="41994" y="29263"/>
                  </a:lnTo>
                  <a:lnTo>
                    <a:pt x="41994" y="29022"/>
                  </a:lnTo>
                  <a:lnTo>
                    <a:pt x="41934" y="28841"/>
                  </a:lnTo>
                  <a:lnTo>
                    <a:pt x="41813" y="28599"/>
                  </a:lnTo>
                  <a:lnTo>
                    <a:pt x="41692" y="28418"/>
                  </a:lnTo>
                  <a:lnTo>
                    <a:pt x="41511" y="28298"/>
                  </a:lnTo>
                  <a:lnTo>
                    <a:pt x="41270" y="28177"/>
                  </a:lnTo>
                  <a:lnTo>
                    <a:pt x="41089" y="28117"/>
                  </a:lnTo>
                  <a:close/>
                  <a:moveTo>
                    <a:pt x="46399" y="28117"/>
                  </a:moveTo>
                  <a:lnTo>
                    <a:pt x="46218" y="28177"/>
                  </a:lnTo>
                  <a:lnTo>
                    <a:pt x="45976" y="28298"/>
                  </a:lnTo>
                  <a:lnTo>
                    <a:pt x="45795" y="28418"/>
                  </a:lnTo>
                  <a:lnTo>
                    <a:pt x="45674" y="28599"/>
                  </a:lnTo>
                  <a:lnTo>
                    <a:pt x="45554" y="28841"/>
                  </a:lnTo>
                  <a:lnTo>
                    <a:pt x="45493" y="29022"/>
                  </a:lnTo>
                  <a:lnTo>
                    <a:pt x="45493" y="29263"/>
                  </a:lnTo>
                  <a:lnTo>
                    <a:pt x="45493" y="29504"/>
                  </a:lnTo>
                  <a:lnTo>
                    <a:pt x="45554" y="29685"/>
                  </a:lnTo>
                  <a:lnTo>
                    <a:pt x="45674" y="29927"/>
                  </a:lnTo>
                  <a:lnTo>
                    <a:pt x="45795" y="30108"/>
                  </a:lnTo>
                  <a:lnTo>
                    <a:pt x="45976" y="30228"/>
                  </a:lnTo>
                  <a:lnTo>
                    <a:pt x="46218" y="30349"/>
                  </a:lnTo>
                  <a:lnTo>
                    <a:pt x="46399" y="30409"/>
                  </a:lnTo>
                  <a:lnTo>
                    <a:pt x="46881" y="30409"/>
                  </a:lnTo>
                  <a:lnTo>
                    <a:pt x="47062" y="30349"/>
                  </a:lnTo>
                  <a:lnTo>
                    <a:pt x="47304" y="30228"/>
                  </a:lnTo>
                  <a:lnTo>
                    <a:pt x="47485" y="30108"/>
                  </a:lnTo>
                  <a:lnTo>
                    <a:pt x="47605" y="29927"/>
                  </a:lnTo>
                  <a:lnTo>
                    <a:pt x="47726" y="29685"/>
                  </a:lnTo>
                  <a:lnTo>
                    <a:pt x="47786" y="29504"/>
                  </a:lnTo>
                  <a:lnTo>
                    <a:pt x="47786" y="29263"/>
                  </a:lnTo>
                  <a:lnTo>
                    <a:pt x="47786" y="29022"/>
                  </a:lnTo>
                  <a:lnTo>
                    <a:pt x="47726" y="28841"/>
                  </a:lnTo>
                  <a:lnTo>
                    <a:pt x="47605" y="28599"/>
                  </a:lnTo>
                  <a:lnTo>
                    <a:pt x="47485" y="28418"/>
                  </a:lnTo>
                  <a:lnTo>
                    <a:pt x="47304" y="28298"/>
                  </a:lnTo>
                  <a:lnTo>
                    <a:pt x="47062" y="28177"/>
                  </a:lnTo>
                  <a:lnTo>
                    <a:pt x="46881" y="28117"/>
                  </a:lnTo>
                  <a:close/>
                  <a:moveTo>
                    <a:pt x="52191" y="28117"/>
                  </a:moveTo>
                  <a:lnTo>
                    <a:pt x="52010" y="28177"/>
                  </a:lnTo>
                  <a:lnTo>
                    <a:pt x="51768" y="28298"/>
                  </a:lnTo>
                  <a:lnTo>
                    <a:pt x="51587" y="28418"/>
                  </a:lnTo>
                  <a:lnTo>
                    <a:pt x="51467" y="28599"/>
                  </a:lnTo>
                  <a:lnTo>
                    <a:pt x="51346" y="28841"/>
                  </a:lnTo>
                  <a:lnTo>
                    <a:pt x="51286" y="29022"/>
                  </a:lnTo>
                  <a:lnTo>
                    <a:pt x="51286" y="29263"/>
                  </a:lnTo>
                  <a:lnTo>
                    <a:pt x="51286" y="29504"/>
                  </a:lnTo>
                  <a:lnTo>
                    <a:pt x="51346" y="29685"/>
                  </a:lnTo>
                  <a:lnTo>
                    <a:pt x="51467" y="29927"/>
                  </a:lnTo>
                  <a:lnTo>
                    <a:pt x="51587" y="30108"/>
                  </a:lnTo>
                  <a:lnTo>
                    <a:pt x="51768" y="30228"/>
                  </a:lnTo>
                  <a:lnTo>
                    <a:pt x="52010" y="30349"/>
                  </a:lnTo>
                  <a:lnTo>
                    <a:pt x="52191" y="30409"/>
                  </a:lnTo>
                  <a:lnTo>
                    <a:pt x="52673" y="30409"/>
                  </a:lnTo>
                  <a:lnTo>
                    <a:pt x="52854" y="30349"/>
                  </a:lnTo>
                  <a:lnTo>
                    <a:pt x="53096" y="30228"/>
                  </a:lnTo>
                  <a:lnTo>
                    <a:pt x="53277" y="30108"/>
                  </a:lnTo>
                  <a:lnTo>
                    <a:pt x="53397" y="29927"/>
                  </a:lnTo>
                  <a:lnTo>
                    <a:pt x="53518" y="29685"/>
                  </a:lnTo>
                  <a:lnTo>
                    <a:pt x="53578" y="29504"/>
                  </a:lnTo>
                  <a:lnTo>
                    <a:pt x="53578" y="29263"/>
                  </a:lnTo>
                  <a:lnTo>
                    <a:pt x="53578" y="29022"/>
                  </a:lnTo>
                  <a:lnTo>
                    <a:pt x="53518" y="28841"/>
                  </a:lnTo>
                  <a:lnTo>
                    <a:pt x="53397" y="28599"/>
                  </a:lnTo>
                  <a:lnTo>
                    <a:pt x="53277" y="28418"/>
                  </a:lnTo>
                  <a:lnTo>
                    <a:pt x="53096" y="28298"/>
                  </a:lnTo>
                  <a:lnTo>
                    <a:pt x="52854" y="28177"/>
                  </a:lnTo>
                  <a:lnTo>
                    <a:pt x="52673" y="28117"/>
                  </a:lnTo>
                  <a:close/>
                  <a:moveTo>
                    <a:pt x="57983" y="28117"/>
                  </a:moveTo>
                  <a:lnTo>
                    <a:pt x="57802" y="28177"/>
                  </a:lnTo>
                  <a:lnTo>
                    <a:pt x="57561" y="28298"/>
                  </a:lnTo>
                  <a:lnTo>
                    <a:pt x="57380" y="28418"/>
                  </a:lnTo>
                  <a:lnTo>
                    <a:pt x="57259" y="28599"/>
                  </a:lnTo>
                  <a:lnTo>
                    <a:pt x="57138" y="28841"/>
                  </a:lnTo>
                  <a:lnTo>
                    <a:pt x="57078" y="29022"/>
                  </a:lnTo>
                  <a:lnTo>
                    <a:pt x="57078" y="29263"/>
                  </a:lnTo>
                  <a:lnTo>
                    <a:pt x="57078" y="29504"/>
                  </a:lnTo>
                  <a:lnTo>
                    <a:pt x="57138" y="29685"/>
                  </a:lnTo>
                  <a:lnTo>
                    <a:pt x="57259" y="29927"/>
                  </a:lnTo>
                  <a:lnTo>
                    <a:pt x="57380" y="30108"/>
                  </a:lnTo>
                  <a:lnTo>
                    <a:pt x="57561" y="30228"/>
                  </a:lnTo>
                  <a:lnTo>
                    <a:pt x="57802" y="30349"/>
                  </a:lnTo>
                  <a:lnTo>
                    <a:pt x="57983" y="30409"/>
                  </a:lnTo>
                  <a:lnTo>
                    <a:pt x="58466" y="30409"/>
                  </a:lnTo>
                  <a:lnTo>
                    <a:pt x="58647" y="30349"/>
                  </a:lnTo>
                  <a:lnTo>
                    <a:pt x="58888" y="30228"/>
                  </a:lnTo>
                  <a:lnTo>
                    <a:pt x="59069" y="30108"/>
                  </a:lnTo>
                  <a:lnTo>
                    <a:pt x="59190" y="29927"/>
                  </a:lnTo>
                  <a:lnTo>
                    <a:pt x="59310" y="29685"/>
                  </a:lnTo>
                  <a:lnTo>
                    <a:pt x="59371" y="29504"/>
                  </a:lnTo>
                  <a:lnTo>
                    <a:pt x="59371" y="29263"/>
                  </a:lnTo>
                  <a:lnTo>
                    <a:pt x="59371" y="29022"/>
                  </a:lnTo>
                  <a:lnTo>
                    <a:pt x="59310" y="28841"/>
                  </a:lnTo>
                  <a:lnTo>
                    <a:pt x="59190" y="28599"/>
                  </a:lnTo>
                  <a:lnTo>
                    <a:pt x="59069" y="28418"/>
                  </a:lnTo>
                  <a:lnTo>
                    <a:pt x="58888" y="28298"/>
                  </a:lnTo>
                  <a:lnTo>
                    <a:pt x="58647" y="28177"/>
                  </a:lnTo>
                  <a:lnTo>
                    <a:pt x="58466" y="28117"/>
                  </a:lnTo>
                  <a:close/>
                  <a:moveTo>
                    <a:pt x="63775" y="28117"/>
                  </a:moveTo>
                  <a:lnTo>
                    <a:pt x="63594" y="28177"/>
                  </a:lnTo>
                  <a:lnTo>
                    <a:pt x="63353" y="28298"/>
                  </a:lnTo>
                  <a:lnTo>
                    <a:pt x="63172" y="28418"/>
                  </a:lnTo>
                  <a:lnTo>
                    <a:pt x="63051" y="28599"/>
                  </a:lnTo>
                  <a:lnTo>
                    <a:pt x="62931" y="28841"/>
                  </a:lnTo>
                  <a:lnTo>
                    <a:pt x="62870" y="29022"/>
                  </a:lnTo>
                  <a:lnTo>
                    <a:pt x="62870" y="29263"/>
                  </a:lnTo>
                  <a:lnTo>
                    <a:pt x="62870" y="29504"/>
                  </a:lnTo>
                  <a:lnTo>
                    <a:pt x="62931" y="29685"/>
                  </a:lnTo>
                  <a:lnTo>
                    <a:pt x="63051" y="29927"/>
                  </a:lnTo>
                  <a:lnTo>
                    <a:pt x="63172" y="30108"/>
                  </a:lnTo>
                  <a:lnTo>
                    <a:pt x="63353" y="30228"/>
                  </a:lnTo>
                  <a:lnTo>
                    <a:pt x="63594" y="30349"/>
                  </a:lnTo>
                  <a:lnTo>
                    <a:pt x="63775" y="30409"/>
                  </a:lnTo>
                  <a:lnTo>
                    <a:pt x="64258" y="30409"/>
                  </a:lnTo>
                  <a:lnTo>
                    <a:pt x="64439" y="30349"/>
                  </a:lnTo>
                  <a:lnTo>
                    <a:pt x="64680" y="30228"/>
                  </a:lnTo>
                  <a:lnTo>
                    <a:pt x="64861" y="30108"/>
                  </a:lnTo>
                  <a:lnTo>
                    <a:pt x="64982" y="29927"/>
                  </a:lnTo>
                  <a:lnTo>
                    <a:pt x="65103" y="29685"/>
                  </a:lnTo>
                  <a:lnTo>
                    <a:pt x="65163" y="29504"/>
                  </a:lnTo>
                  <a:lnTo>
                    <a:pt x="65163" y="29263"/>
                  </a:lnTo>
                  <a:lnTo>
                    <a:pt x="65163" y="29022"/>
                  </a:lnTo>
                  <a:lnTo>
                    <a:pt x="65103" y="28841"/>
                  </a:lnTo>
                  <a:lnTo>
                    <a:pt x="64982" y="28599"/>
                  </a:lnTo>
                  <a:lnTo>
                    <a:pt x="64861" y="28418"/>
                  </a:lnTo>
                  <a:lnTo>
                    <a:pt x="64680" y="28298"/>
                  </a:lnTo>
                  <a:lnTo>
                    <a:pt x="64439" y="28177"/>
                  </a:lnTo>
                  <a:lnTo>
                    <a:pt x="64258" y="28117"/>
                  </a:lnTo>
                  <a:close/>
                  <a:moveTo>
                    <a:pt x="69567" y="28117"/>
                  </a:moveTo>
                  <a:lnTo>
                    <a:pt x="69386" y="28177"/>
                  </a:lnTo>
                  <a:lnTo>
                    <a:pt x="69145" y="28298"/>
                  </a:lnTo>
                  <a:lnTo>
                    <a:pt x="68964" y="28418"/>
                  </a:lnTo>
                  <a:lnTo>
                    <a:pt x="68843" y="28599"/>
                  </a:lnTo>
                  <a:lnTo>
                    <a:pt x="68723" y="28841"/>
                  </a:lnTo>
                  <a:lnTo>
                    <a:pt x="68662" y="29022"/>
                  </a:lnTo>
                  <a:lnTo>
                    <a:pt x="68662" y="29263"/>
                  </a:lnTo>
                  <a:lnTo>
                    <a:pt x="68662" y="29504"/>
                  </a:lnTo>
                  <a:lnTo>
                    <a:pt x="68723" y="29685"/>
                  </a:lnTo>
                  <a:lnTo>
                    <a:pt x="68843" y="29927"/>
                  </a:lnTo>
                  <a:lnTo>
                    <a:pt x="68964" y="30108"/>
                  </a:lnTo>
                  <a:lnTo>
                    <a:pt x="69145" y="30228"/>
                  </a:lnTo>
                  <a:lnTo>
                    <a:pt x="69386" y="30349"/>
                  </a:lnTo>
                  <a:lnTo>
                    <a:pt x="69567" y="30409"/>
                  </a:lnTo>
                  <a:lnTo>
                    <a:pt x="70050" y="30409"/>
                  </a:lnTo>
                  <a:lnTo>
                    <a:pt x="70231" y="30349"/>
                  </a:lnTo>
                  <a:lnTo>
                    <a:pt x="70472" y="30228"/>
                  </a:lnTo>
                  <a:lnTo>
                    <a:pt x="70653" y="30108"/>
                  </a:lnTo>
                  <a:lnTo>
                    <a:pt x="70774" y="29927"/>
                  </a:lnTo>
                  <a:lnTo>
                    <a:pt x="70895" y="29685"/>
                  </a:lnTo>
                  <a:lnTo>
                    <a:pt x="70955" y="29504"/>
                  </a:lnTo>
                  <a:lnTo>
                    <a:pt x="70955" y="29263"/>
                  </a:lnTo>
                  <a:lnTo>
                    <a:pt x="70955" y="29022"/>
                  </a:lnTo>
                  <a:lnTo>
                    <a:pt x="70895" y="28841"/>
                  </a:lnTo>
                  <a:lnTo>
                    <a:pt x="70774" y="28599"/>
                  </a:lnTo>
                  <a:lnTo>
                    <a:pt x="70653" y="28418"/>
                  </a:lnTo>
                  <a:lnTo>
                    <a:pt x="70472" y="28298"/>
                  </a:lnTo>
                  <a:lnTo>
                    <a:pt x="70231" y="28177"/>
                  </a:lnTo>
                  <a:lnTo>
                    <a:pt x="70050" y="28117"/>
                  </a:lnTo>
                  <a:close/>
                  <a:moveTo>
                    <a:pt x="2957" y="31013"/>
                  </a:moveTo>
                  <a:lnTo>
                    <a:pt x="2776" y="31073"/>
                  </a:lnTo>
                  <a:lnTo>
                    <a:pt x="2534" y="31194"/>
                  </a:lnTo>
                  <a:lnTo>
                    <a:pt x="2353" y="31314"/>
                  </a:lnTo>
                  <a:lnTo>
                    <a:pt x="2233" y="31495"/>
                  </a:lnTo>
                  <a:lnTo>
                    <a:pt x="2112" y="31737"/>
                  </a:lnTo>
                  <a:lnTo>
                    <a:pt x="2052" y="31918"/>
                  </a:lnTo>
                  <a:lnTo>
                    <a:pt x="2052" y="32159"/>
                  </a:lnTo>
                  <a:lnTo>
                    <a:pt x="2052" y="32401"/>
                  </a:lnTo>
                  <a:lnTo>
                    <a:pt x="2112" y="32582"/>
                  </a:lnTo>
                  <a:lnTo>
                    <a:pt x="2233" y="32823"/>
                  </a:lnTo>
                  <a:lnTo>
                    <a:pt x="2353" y="33004"/>
                  </a:lnTo>
                  <a:lnTo>
                    <a:pt x="2534" y="33125"/>
                  </a:lnTo>
                  <a:lnTo>
                    <a:pt x="2776" y="33245"/>
                  </a:lnTo>
                  <a:lnTo>
                    <a:pt x="2957" y="33306"/>
                  </a:lnTo>
                  <a:lnTo>
                    <a:pt x="3439" y="33306"/>
                  </a:lnTo>
                  <a:lnTo>
                    <a:pt x="3620" y="33245"/>
                  </a:lnTo>
                  <a:lnTo>
                    <a:pt x="3862" y="33125"/>
                  </a:lnTo>
                  <a:lnTo>
                    <a:pt x="4043" y="33004"/>
                  </a:lnTo>
                  <a:lnTo>
                    <a:pt x="4164" y="32823"/>
                  </a:lnTo>
                  <a:lnTo>
                    <a:pt x="4284" y="32582"/>
                  </a:lnTo>
                  <a:lnTo>
                    <a:pt x="4345" y="32401"/>
                  </a:lnTo>
                  <a:lnTo>
                    <a:pt x="4345" y="32159"/>
                  </a:lnTo>
                  <a:lnTo>
                    <a:pt x="4345" y="31918"/>
                  </a:lnTo>
                  <a:lnTo>
                    <a:pt x="4284" y="31737"/>
                  </a:lnTo>
                  <a:lnTo>
                    <a:pt x="4164" y="31495"/>
                  </a:lnTo>
                  <a:lnTo>
                    <a:pt x="4043" y="31314"/>
                  </a:lnTo>
                  <a:lnTo>
                    <a:pt x="3862" y="31194"/>
                  </a:lnTo>
                  <a:lnTo>
                    <a:pt x="3620" y="31073"/>
                  </a:lnTo>
                  <a:lnTo>
                    <a:pt x="3439" y="31013"/>
                  </a:lnTo>
                  <a:close/>
                  <a:moveTo>
                    <a:pt x="8749" y="31013"/>
                  </a:moveTo>
                  <a:lnTo>
                    <a:pt x="8568" y="31073"/>
                  </a:lnTo>
                  <a:lnTo>
                    <a:pt x="8327" y="31194"/>
                  </a:lnTo>
                  <a:lnTo>
                    <a:pt x="8146" y="31314"/>
                  </a:lnTo>
                  <a:lnTo>
                    <a:pt x="8025" y="31495"/>
                  </a:lnTo>
                  <a:lnTo>
                    <a:pt x="7904" y="31737"/>
                  </a:lnTo>
                  <a:lnTo>
                    <a:pt x="7844" y="31918"/>
                  </a:lnTo>
                  <a:lnTo>
                    <a:pt x="7844" y="32159"/>
                  </a:lnTo>
                  <a:lnTo>
                    <a:pt x="7844" y="32401"/>
                  </a:lnTo>
                  <a:lnTo>
                    <a:pt x="7904" y="32582"/>
                  </a:lnTo>
                  <a:lnTo>
                    <a:pt x="8025" y="32823"/>
                  </a:lnTo>
                  <a:lnTo>
                    <a:pt x="8146" y="33004"/>
                  </a:lnTo>
                  <a:lnTo>
                    <a:pt x="8327" y="33125"/>
                  </a:lnTo>
                  <a:lnTo>
                    <a:pt x="8568" y="33245"/>
                  </a:lnTo>
                  <a:lnTo>
                    <a:pt x="8749" y="33306"/>
                  </a:lnTo>
                  <a:lnTo>
                    <a:pt x="9232" y="33306"/>
                  </a:lnTo>
                  <a:lnTo>
                    <a:pt x="9413" y="33245"/>
                  </a:lnTo>
                  <a:lnTo>
                    <a:pt x="9654" y="33125"/>
                  </a:lnTo>
                  <a:lnTo>
                    <a:pt x="9835" y="33004"/>
                  </a:lnTo>
                  <a:lnTo>
                    <a:pt x="9956" y="32823"/>
                  </a:lnTo>
                  <a:lnTo>
                    <a:pt x="10076" y="32582"/>
                  </a:lnTo>
                  <a:lnTo>
                    <a:pt x="10137" y="32401"/>
                  </a:lnTo>
                  <a:lnTo>
                    <a:pt x="10137" y="32159"/>
                  </a:lnTo>
                  <a:lnTo>
                    <a:pt x="10137" y="31918"/>
                  </a:lnTo>
                  <a:lnTo>
                    <a:pt x="10076" y="31737"/>
                  </a:lnTo>
                  <a:lnTo>
                    <a:pt x="9956" y="31495"/>
                  </a:lnTo>
                  <a:lnTo>
                    <a:pt x="9835" y="31314"/>
                  </a:lnTo>
                  <a:lnTo>
                    <a:pt x="9654" y="31194"/>
                  </a:lnTo>
                  <a:lnTo>
                    <a:pt x="9413" y="31073"/>
                  </a:lnTo>
                  <a:lnTo>
                    <a:pt x="9232" y="31013"/>
                  </a:lnTo>
                  <a:close/>
                  <a:moveTo>
                    <a:pt x="14541" y="31013"/>
                  </a:moveTo>
                  <a:lnTo>
                    <a:pt x="14360" y="31073"/>
                  </a:lnTo>
                  <a:lnTo>
                    <a:pt x="14119" y="31194"/>
                  </a:lnTo>
                  <a:lnTo>
                    <a:pt x="13938" y="31314"/>
                  </a:lnTo>
                  <a:lnTo>
                    <a:pt x="13817" y="31495"/>
                  </a:lnTo>
                  <a:lnTo>
                    <a:pt x="13697" y="31737"/>
                  </a:lnTo>
                  <a:lnTo>
                    <a:pt x="13636" y="31918"/>
                  </a:lnTo>
                  <a:lnTo>
                    <a:pt x="13636" y="32159"/>
                  </a:lnTo>
                  <a:lnTo>
                    <a:pt x="13636" y="32401"/>
                  </a:lnTo>
                  <a:lnTo>
                    <a:pt x="13697" y="32582"/>
                  </a:lnTo>
                  <a:lnTo>
                    <a:pt x="13817" y="32823"/>
                  </a:lnTo>
                  <a:lnTo>
                    <a:pt x="13938" y="33004"/>
                  </a:lnTo>
                  <a:lnTo>
                    <a:pt x="14119" y="33125"/>
                  </a:lnTo>
                  <a:lnTo>
                    <a:pt x="14360" y="33245"/>
                  </a:lnTo>
                  <a:lnTo>
                    <a:pt x="14541" y="33306"/>
                  </a:lnTo>
                  <a:lnTo>
                    <a:pt x="15024" y="33306"/>
                  </a:lnTo>
                  <a:lnTo>
                    <a:pt x="15205" y="33245"/>
                  </a:lnTo>
                  <a:lnTo>
                    <a:pt x="15446" y="33125"/>
                  </a:lnTo>
                  <a:lnTo>
                    <a:pt x="15627" y="33004"/>
                  </a:lnTo>
                  <a:lnTo>
                    <a:pt x="15748" y="32823"/>
                  </a:lnTo>
                  <a:lnTo>
                    <a:pt x="15869" y="32582"/>
                  </a:lnTo>
                  <a:lnTo>
                    <a:pt x="15929" y="32401"/>
                  </a:lnTo>
                  <a:lnTo>
                    <a:pt x="15929" y="32159"/>
                  </a:lnTo>
                  <a:lnTo>
                    <a:pt x="15929" y="31918"/>
                  </a:lnTo>
                  <a:lnTo>
                    <a:pt x="15869" y="31737"/>
                  </a:lnTo>
                  <a:lnTo>
                    <a:pt x="15748" y="31495"/>
                  </a:lnTo>
                  <a:lnTo>
                    <a:pt x="15627" y="31314"/>
                  </a:lnTo>
                  <a:lnTo>
                    <a:pt x="15446" y="31194"/>
                  </a:lnTo>
                  <a:lnTo>
                    <a:pt x="15205" y="31073"/>
                  </a:lnTo>
                  <a:lnTo>
                    <a:pt x="15024" y="31013"/>
                  </a:lnTo>
                  <a:close/>
                  <a:moveTo>
                    <a:pt x="20333" y="31013"/>
                  </a:moveTo>
                  <a:lnTo>
                    <a:pt x="20152" y="31073"/>
                  </a:lnTo>
                  <a:lnTo>
                    <a:pt x="19911" y="31194"/>
                  </a:lnTo>
                  <a:lnTo>
                    <a:pt x="19730" y="31314"/>
                  </a:lnTo>
                  <a:lnTo>
                    <a:pt x="19609" y="31495"/>
                  </a:lnTo>
                  <a:lnTo>
                    <a:pt x="19489" y="31737"/>
                  </a:lnTo>
                  <a:lnTo>
                    <a:pt x="19428" y="31918"/>
                  </a:lnTo>
                  <a:lnTo>
                    <a:pt x="19428" y="32159"/>
                  </a:lnTo>
                  <a:lnTo>
                    <a:pt x="19428" y="32401"/>
                  </a:lnTo>
                  <a:lnTo>
                    <a:pt x="19489" y="32582"/>
                  </a:lnTo>
                  <a:lnTo>
                    <a:pt x="19609" y="32823"/>
                  </a:lnTo>
                  <a:lnTo>
                    <a:pt x="19730" y="33004"/>
                  </a:lnTo>
                  <a:lnTo>
                    <a:pt x="19911" y="33125"/>
                  </a:lnTo>
                  <a:lnTo>
                    <a:pt x="20152" y="33245"/>
                  </a:lnTo>
                  <a:lnTo>
                    <a:pt x="20333" y="33306"/>
                  </a:lnTo>
                  <a:lnTo>
                    <a:pt x="20816" y="33306"/>
                  </a:lnTo>
                  <a:lnTo>
                    <a:pt x="20997" y="33245"/>
                  </a:lnTo>
                  <a:lnTo>
                    <a:pt x="21239" y="33125"/>
                  </a:lnTo>
                  <a:lnTo>
                    <a:pt x="21420" y="33004"/>
                  </a:lnTo>
                  <a:lnTo>
                    <a:pt x="21540" y="32823"/>
                  </a:lnTo>
                  <a:lnTo>
                    <a:pt x="21661" y="32582"/>
                  </a:lnTo>
                  <a:lnTo>
                    <a:pt x="21721" y="32401"/>
                  </a:lnTo>
                  <a:lnTo>
                    <a:pt x="21721" y="32159"/>
                  </a:lnTo>
                  <a:lnTo>
                    <a:pt x="21721" y="31918"/>
                  </a:lnTo>
                  <a:lnTo>
                    <a:pt x="21661" y="31737"/>
                  </a:lnTo>
                  <a:lnTo>
                    <a:pt x="21540" y="31495"/>
                  </a:lnTo>
                  <a:lnTo>
                    <a:pt x="21420" y="31314"/>
                  </a:lnTo>
                  <a:lnTo>
                    <a:pt x="21239" y="31194"/>
                  </a:lnTo>
                  <a:lnTo>
                    <a:pt x="20997" y="31073"/>
                  </a:lnTo>
                  <a:lnTo>
                    <a:pt x="20816" y="31013"/>
                  </a:lnTo>
                  <a:close/>
                  <a:moveTo>
                    <a:pt x="26126" y="31013"/>
                  </a:moveTo>
                  <a:lnTo>
                    <a:pt x="25945" y="31073"/>
                  </a:lnTo>
                  <a:lnTo>
                    <a:pt x="25703" y="31194"/>
                  </a:lnTo>
                  <a:lnTo>
                    <a:pt x="25522" y="31314"/>
                  </a:lnTo>
                  <a:lnTo>
                    <a:pt x="25402" y="31495"/>
                  </a:lnTo>
                  <a:lnTo>
                    <a:pt x="25281" y="31737"/>
                  </a:lnTo>
                  <a:lnTo>
                    <a:pt x="25221" y="31918"/>
                  </a:lnTo>
                  <a:lnTo>
                    <a:pt x="25221" y="32159"/>
                  </a:lnTo>
                  <a:lnTo>
                    <a:pt x="25221" y="32401"/>
                  </a:lnTo>
                  <a:lnTo>
                    <a:pt x="25281" y="32582"/>
                  </a:lnTo>
                  <a:lnTo>
                    <a:pt x="25402" y="32823"/>
                  </a:lnTo>
                  <a:lnTo>
                    <a:pt x="25522" y="33004"/>
                  </a:lnTo>
                  <a:lnTo>
                    <a:pt x="25703" y="33125"/>
                  </a:lnTo>
                  <a:lnTo>
                    <a:pt x="25945" y="33245"/>
                  </a:lnTo>
                  <a:lnTo>
                    <a:pt x="26126" y="33306"/>
                  </a:lnTo>
                  <a:lnTo>
                    <a:pt x="26608" y="33306"/>
                  </a:lnTo>
                  <a:lnTo>
                    <a:pt x="26789" y="33245"/>
                  </a:lnTo>
                  <a:lnTo>
                    <a:pt x="27031" y="33125"/>
                  </a:lnTo>
                  <a:lnTo>
                    <a:pt x="27212" y="33004"/>
                  </a:lnTo>
                  <a:lnTo>
                    <a:pt x="27332" y="32823"/>
                  </a:lnTo>
                  <a:lnTo>
                    <a:pt x="27453" y="32582"/>
                  </a:lnTo>
                  <a:lnTo>
                    <a:pt x="27513" y="32401"/>
                  </a:lnTo>
                  <a:lnTo>
                    <a:pt x="27513" y="32159"/>
                  </a:lnTo>
                  <a:lnTo>
                    <a:pt x="27513" y="31918"/>
                  </a:lnTo>
                  <a:lnTo>
                    <a:pt x="27453" y="31737"/>
                  </a:lnTo>
                  <a:lnTo>
                    <a:pt x="27332" y="31495"/>
                  </a:lnTo>
                  <a:lnTo>
                    <a:pt x="27212" y="31314"/>
                  </a:lnTo>
                  <a:lnTo>
                    <a:pt x="27031" y="31194"/>
                  </a:lnTo>
                  <a:lnTo>
                    <a:pt x="26789" y="31073"/>
                  </a:lnTo>
                  <a:lnTo>
                    <a:pt x="26608" y="31013"/>
                  </a:lnTo>
                  <a:close/>
                  <a:moveTo>
                    <a:pt x="31918" y="31013"/>
                  </a:moveTo>
                  <a:lnTo>
                    <a:pt x="31737" y="31073"/>
                  </a:lnTo>
                  <a:lnTo>
                    <a:pt x="31496" y="31194"/>
                  </a:lnTo>
                  <a:lnTo>
                    <a:pt x="31315" y="31314"/>
                  </a:lnTo>
                  <a:lnTo>
                    <a:pt x="31194" y="31495"/>
                  </a:lnTo>
                  <a:lnTo>
                    <a:pt x="31073" y="31737"/>
                  </a:lnTo>
                  <a:lnTo>
                    <a:pt x="31013" y="31918"/>
                  </a:lnTo>
                  <a:lnTo>
                    <a:pt x="31013" y="32159"/>
                  </a:lnTo>
                  <a:lnTo>
                    <a:pt x="31013" y="32401"/>
                  </a:lnTo>
                  <a:lnTo>
                    <a:pt x="31073" y="32582"/>
                  </a:lnTo>
                  <a:lnTo>
                    <a:pt x="31194" y="32823"/>
                  </a:lnTo>
                  <a:lnTo>
                    <a:pt x="31315" y="33004"/>
                  </a:lnTo>
                  <a:lnTo>
                    <a:pt x="31496" y="33125"/>
                  </a:lnTo>
                  <a:lnTo>
                    <a:pt x="31737" y="33245"/>
                  </a:lnTo>
                  <a:lnTo>
                    <a:pt x="31918" y="33306"/>
                  </a:lnTo>
                  <a:lnTo>
                    <a:pt x="32401" y="33306"/>
                  </a:lnTo>
                  <a:lnTo>
                    <a:pt x="32582" y="33245"/>
                  </a:lnTo>
                  <a:lnTo>
                    <a:pt x="32823" y="33125"/>
                  </a:lnTo>
                  <a:lnTo>
                    <a:pt x="33004" y="33004"/>
                  </a:lnTo>
                  <a:lnTo>
                    <a:pt x="33125" y="32823"/>
                  </a:lnTo>
                  <a:lnTo>
                    <a:pt x="33245" y="32582"/>
                  </a:lnTo>
                  <a:lnTo>
                    <a:pt x="33306" y="32401"/>
                  </a:lnTo>
                  <a:lnTo>
                    <a:pt x="33306" y="32159"/>
                  </a:lnTo>
                  <a:lnTo>
                    <a:pt x="33306" y="31918"/>
                  </a:lnTo>
                  <a:lnTo>
                    <a:pt x="33245" y="31737"/>
                  </a:lnTo>
                  <a:lnTo>
                    <a:pt x="33125" y="31495"/>
                  </a:lnTo>
                  <a:lnTo>
                    <a:pt x="33004" y="31314"/>
                  </a:lnTo>
                  <a:lnTo>
                    <a:pt x="32823" y="31194"/>
                  </a:lnTo>
                  <a:lnTo>
                    <a:pt x="32582" y="31073"/>
                  </a:lnTo>
                  <a:lnTo>
                    <a:pt x="32401" y="31013"/>
                  </a:lnTo>
                  <a:close/>
                  <a:moveTo>
                    <a:pt x="37710" y="31013"/>
                  </a:moveTo>
                  <a:lnTo>
                    <a:pt x="37529" y="31073"/>
                  </a:lnTo>
                  <a:lnTo>
                    <a:pt x="37288" y="31194"/>
                  </a:lnTo>
                  <a:lnTo>
                    <a:pt x="37107" y="31314"/>
                  </a:lnTo>
                  <a:lnTo>
                    <a:pt x="36986" y="31495"/>
                  </a:lnTo>
                  <a:lnTo>
                    <a:pt x="36865" y="31737"/>
                  </a:lnTo>
                  <a:lnTo>
                    <a:pt x="36805" y="31918"/>
                  </a:lnTo>
                  <a:lnTo>
                    <a:pt x="36805" y="32159"/>
                  </a:lnTo>
                  <a:lnTo>
                    <a:pt x="36805" y="32401"/>
                  </a:lnTo>
                  <a:lnTo>
                    <a:pt x="36865" y="32582"/>
                  </a:lnTo>
                  <a:lnTo>
                    <a:pt x="36986" y="32823"/>
                  </a:lnTo>
                  <a:lnTo>
                    <a:pt x="37107" y="33004"/>
                  </a:lnTo>
                  <a:lnTo>
                    <a:pt x="37288" y="33125"/>
                  </a:lnTo>
                  <a:lnTo>
                    <a:pt x="37529" y="33245"/>
                  </a:lnTo>
                  <a:lnTo>
                    <a:pt x="37710" y="33306"/>
                  </a:lnTo>
                  <a:lnTo>
                    <a:pt x="38193" y="33306"/>
                  </a:lnTo>
                  <a:lnTo>
                    <a:pt x="38374" y="33245"/>
                  </a:lnTo>
                  <a:lnTo>
                    <a:pt x="38615" y="33125"/>
                  </a:lnTo>
                  <a:lnTo>
                    <a:pt x="38796" y="33004"/>
                  </a:lnTo>
                  <a:lnTo>
                    <a:pt x="38917" y="32823"/>
                  </a:lnTo>
                  <a:lnTo>
                    <a:pt x="39038" y="32582"/>
                  </a:lnTo>
                  <a:lnTo>
                    <a:pt x="39098" y="32401"/>
                  </a:lnTo>
                  <a:lnTo>
                    <a:pt x="39098" y="32159"/>
                  </a:lnTo>
                  <a:lnTo>
                    <a:pt x="39098" y="31918"/>
                  </a:lnTo>
                  <a:lnTo>
                    <a:pt x="39038" y="31737"/>
                  </a:lnTo>
                  <a:lnTo>
                    <a:pt x="38917" y="31495"/>
                  </a:lnTo>
                  <a:lnTo>
                    <a:pt x="38796" y="31314"/>
                  </a:lnTo>
                  <a:lnTo>
                    <a:pt x="38615" y="31194"/>
                  </a:lnTo>
                  <a:lnTo>
                    <a:pt x="38374" y="31073"/>
                  </a:lnTo>
                  <a:lnTo>
                    <a:pt x="38193" y="31013"/>
                  </a:lnTo>
                  <a:close/>
                  <a:moveTo>
                    <a:pt x="43502" y="31013"/>
                  </a:moveTo>
                  <a:lnTo>
                    <a:pt x="43321" y="31073"/>
                  </a:lnTo>
                  <a:lnTo>
                    <a:pt x="43080" y="31194"/>
                  </a:lnTo>
                  <a:lnTo>
                    <a:pt x="42899" y="31314"/>
                  </a:lnTo>
                  <a:lnTo>
                    <a:pt x="42778" y="31495"/>
                  </a:lnTo>
                  <a:lnTo>
                    <a:pt x="42658" y="31737"/>
                  </a:lnTo>
                  <a:lnTo>
                    <a:pt x="42597" y="31918"/>
                  </a:lnTo>
                  <a:lnTo>
                    <a:pt x="42597" y="32159"/>
                  </a:lnTo>
                  <a:lnTo>
                    <a:pt x="42597" y="32401"/>
                  </a:lnTo>
                  <a:lnTo>
                    <a:pt x="42658" y="32582"/>
                  </a:lnTo>
                  <a:lnTo>
                    <a:pt x="42778" y="32823"/>
                  </a:lnTo>
                  <a:lnTo>
                    <a:pt x="42899" y="33004"/>
                  </a:lnTo>
                  <a:lnTo>
                    <a:pt x="43080" y="33125"/>
                  </a:lnTo>
                  <a:lnTo>
                    <a:pt x="43321" y="33245"/>
                  </a:lnTo>
                  <a:lnTo>
                    <a:pt x="43502" y="33306"/>
                  </a:lnTo>
                  <a:lnTo>
                    <a:pt x="43985" y="33306"/>
                  </a:lnTo>
                  <a:lnTo>
                    <a:pt x="44166" y="33245"/>
                  </a:lnTo>
                  <a:lnTo>
                    <a:pt x="44407" y="33125"/>
                  </a:lnTo>
                  <a:lnTo>
                    <a:pt x="44588" y="33004"/>
                  </a:lnTo>
                  <a:lnTo>
                    <a:pt x="44709" y="32823"/>
                  </a:lnTo>
                  <a:lnTo>
                    <a:pt x="44830" y="32582"/>
                  </a:lnTo>
                  <a:lnTo>
                    <a:pt x="44890" y="32401"/>
                  </a:lnTo>
                  <a:lnTo>
                    <a:pt x="44890" y="32159"/>
                  </a:lnTo>
                  <a:lnTo>
                    <a:pt x="44890" y="31918"/>
                  </a:lnTo>
                  <a:lnTo>
                    <a:pt x="44830" y="31737"/>
                  </a:lnTo>
                  <a:lnTo>
                    <a:pt x="44709" y="31495"/>
                  </a:lnTo>
                  <a:lnTo>
                    <a:pt x="44588" y="31314"/>
                  </a:lnTo>
                  <a:lnTo>
                    <a:pt x="44407" y="31194"/>
                  </a:lnTo>
                  <a:lnTo>
                    <a:pt x="44166" y="31073"/>
                  </a:lnTo>
                  <a:lnTo>
                    <a:pt x="43985" y="31013"/>
                  </a:lnTo>
                  <a:close/>
                  <a:moveTo>
                    <a:pt x="49295" y="31013"/>
                  </a:moveTo>
                  <a:lnTo>
                    <a:pt x="49114" y="31073"/>
                  </a:lnTo>
                  <a:lnTo>
                    <a:pt x="48872" y="31194"/>
                  </a:lnTo>
                  <a:lnTo>
                    <a:pt x="48691" y="31314"/>
                  </a:lnTo>
                  <a:lnTo>
                    <a:pt x="48571" y="31495"/>
                  </a:lnTo>
                  <a:lnTo>
                    <a:pt x="48450" y="31737"/>
                  </a:lnTo>
                  <a:lnTo>
                    <a:pt x="48390" y="31918"/>
                  </a:lnTo>
                  <a:lnTo>
                    <a:pt x="48390" y="32159"/>
                  </a:lnTo>
                  <a:lnTo>
                    <a:pt x="48390" y="32401"/>
                  </a:lnTo>
                  <a:lnTo>
                    <a:pt x="48450" y="32582"/>
                  </a:lnTo>
                  <a:lnTo>
                    <a:pt x="48571" y="32823"/>
                  </a:lnTo>
                  <a:lnTo>
                    <a:pt x="48691" y="33004"/>
                  </a:lnTo>
                  <a:lnTo>
                    <a:pt x="48872" y="33125"/>
                  </a:lnTo>
                  <a:lnTo>
                    <a:pt x="49114" y="33245"/>
                  </a:lnTo>
                  <a:lnTo>
                    <a:pt x="49295" y="33306"/>
                  </a:lnTo>
                  <a:lnTo>
                    <a:pt x="49777" y="33306"/>
                  </a:lnTo>
                  <a:lnTo>
                    <a:pt x="49958" y="33245"/>
                  </a:lnTo>
                  <a:lnTo>
                    <a:pt x="50200" y="33125"/>
                  </a:lnTo>
                  <a:lnTo>
                    <a:pt x="50381" y="33004"/>
                  </a:lnTo>
                  <a:lnTo>
                    <a:pt x="50501" y="32823"/>
                  </a:lnTo>
                  <a:lnTo>
                    <a:pt x="50622" y="32582"/>
                  </a:lnTo>
                  <a:lnTo>
                    <a:pt x="50682" y="32401"/>
                  </a:lnTo>
                  <a:lnTo>
                    <a:pt x="50682" y="32159"/>
                  </a:lnTo>
                  <a:lnTo>
                    <a:pt x="50682" y="31918"/>
                  </a:lnTo>
                  <a:lnTo>
                    <a:pt x="50622" y="31737"/>
                  </a:lnTo>
                  <a:lnTo>
                    <a:pt x="50501" y="31495"/>
                  </a:lnTo>
                  <a:lnTo>
                    <a:pt x="50381" y="31314"/>
                  </a:lnTo>
                  <a:lnTo>
                    <a:pt x="50200" y="31194"/>
                  </a:lnTo>
                  <a:lnTo>
                    <a:pt x="49958" y="31073"/>
                  </a:lnTo>
                  <a:lnTo>
                    <a:pt x="49777" y="31013"/>
                  </a:lnTo>
                  <a:close/>
                  <a:moveTo>
                    <a:pt x="55087" y="31013"/>
                  </a:moveTo>
                  <a:lnTo>
                    <a:pt x="54906" y="31073"/>
                  </a:lnTo>
                  <a:lnTo>
                    <a:pt x="54665" y="31194"/>
                  </a:lnTo>
                  <a:lnTo>
                    <a:pt x="54483" y="31314"/>
                  </a:lnTo>
                  <a:lnTo>
                    <a:pt x="54363" y="31495"/>
                  </a:lnTo>
                  <a:lnTo>
                    <a:pt x="54242" y="31737"/>
                  </a:lnTo>
                  <a:lnTo>
                    <a:pt x="54182" y="31918"/>
                  </a:lnTo>
                  <a:lnTo>
                    <a:pt x="54182" y="32159"/>
                  </a:lnTo>
                  <a:lnTo>
                    <a:pt x="54182" y="32401"/>
                  </a:lnTo>
                  <a:lnTo>
                    <a:pt x="54242" y="32582"/>
                  </a:lnTo>
                  <a:lnTo>
                    <a:pt x="54363" y="32823"/>
                  </a:lnTo>
                  <a:lnTo>
                    <a:pt x="54483" y="33004"/>
                  </a:lnTo>
                  <a:lnTo>
                    <a:pt x="54665" y="33125"/>
                  </a:lnTo>
                  <a:lnTo>
                    <a:pt x="54906" y="33245"/>
                  </a:lnTo>
                  <a:lnTo>
                    <a:pt x="55087" y="33306"/>
                  </a:lnTo>
                  <a:lnTo>
                    <a:pt x="55570" y="33306"/>
                  </a:lnTo>
                  <a:lnTo>
                    <a:pt x="55751" y="33245"/>
                  </a:lnTo>
                  <a:lnTo>
                    <a:pt x="55992" y="33125"/>
                  </a:lnTo>
                  <a:lnTo>
                    <a:pt x="56173" y="33004"/>
                  </a:lnTo>
                  <a:lnTo>
                    <a:pt x="56294" y="32823"/>
                  </a:lnTo>
                  <a:lnTo>
                    <a:pt x="56414" y="32582"/>
                  </a:lnTo>
                  <a:lnTo>
                    <a:pt x="56475" y="32401"/>
                  </a:lnTo>
                  <a:lnTo>
                    <a:pt x="56475" y="32159"/>
                  </a:lnTo>
                  <a:lnTo>
                    <a:pt x="56475" y="31918"/>
                  </a:lnTo>
                  <a:lnTo>
                    <a:pt x="56414" y="31737"/>
                  </a:lnTo>
                  <a:lnTo>
                    <a:pt x="56294" y="31495"/>
                  </a:lnTo>
                  <a:lnTo>
                    <a:pt x="56173" y="31314"/>
                  </a:lnTo>
                  <a:lnTo>
                    <a:pt x="55992" y="31194"/>
                  </a:lnTo>
                  <a:lnTo>
                    <a:pt x="55751" y="31073"/>
                  </a:lnTo>
                  <a:lnTo>
                    <a:pt x="55570" y="31013"/>
                  </a:lnTo>
                  <a:close/>
                  <a:moveTo>
                    <a:pt x="60879" y="31013"/>
                  </a:moveTo>
                  <a:lnTo>
                    <a:pt x="60698" y="31073"/>
                  </a:lnTo>
                  <a:lnTo>
                    <a:pt x="60457" y="31194"/>
                  </a:lnTo>
                  <a:lnTo>
                    <a:pt x="60276" y="31314"/>
                  </a:lnTo>
                  <a:lnTo>
                    <a:pt x="60155" y="31495"/>
                  </a:lnTo>
                  <a:lnTo>
                    <a:pt x="60034" y="31737"/>
                  </a:lnTo>
                  <a:lnTo>
                    <a:pt x="59974" y="31918"/>
                  </a:lnTo>
                  <a:lnTo>
                    <a:pt x="59974" y="32159"/>
                  </a:lnTo>
                  <a:lnTo>
                    <a:pt x="59974" y="32401"/>
                  </a:lnTo>
                  <a:lnTo>
                    <a:pt x="60034" y="32582"/>
                  </a:lnTo>
                  <a:lnTo>
                    <a:pt x="60155" y="32823"/>
                  </a:lnTo>
                  <a:lnTo>
                    <a:pt x="60276" y="33004"/>
                  </a:lnTo>
                  <a:lnTo>
                    <a:pt x="60457" y="33125"/>
                  </a:lnTo>
                  <a:lnTo>
                    <a:pt x="60698" y="33245"/>
                  </a:lnTo>
                  <a:lnTo>
                    <a:pt x="60879" y="33306"/>
                  </a:lnTo>
                  <a:lnTo>
                    <a:pt x="61362" y="33306"/>
                  </a:lnTo>
                  <a:lnTo>
                    <a:pt x="61543" y="33245"/>
                  </a:lnTo>
                  <a:lnTo>
                    <a:pt x="61784" y="33125"/>
                  </a:lnTo>
                  <a:lnTo>
                    <a:pt x="61965" y="33004"/>
                  </a:lnTo>
                  <a:lnTo>
                    <a:pt x="62086" y="32823"/>
                  </a:lnTo>
                  <a:lnTo>
                    <a:pt x="62206" y="32582"/>
                  </a:lnTo>
                  <a:lnTo>
                    <a:pt x="62267" y="32401"/>
                  </a:lnTo>
                  <a:lnTo>
                    <a:pt x="62267" y="32159"/>
                  </a:lnTo>
                  <a:lnTo>
                    <a:pt x="62267" y="31918"/>
                  </a:lnTo>
                  <a:lnTo>
                    <a:pt x="62206" y="31737"/>
                  </a:lnTo>
                  <a:lnTo>
                    <a:pt x="62086" y="31495"/>
                  </a:lnTo>
                  <a:lnTo>
                    <a:pt x="61965" y="31314"/>
                  </a:lnTo>
                  <a:lnTo>
                    <a:pt x="61784" y="31194"/>
                  </a:lnTo>
                  <a:lnTo>
                    <a:pt x="61543" y="31073"/>
                  </a:lnTo>
                  <a:lnTo>
                    <a:pt x="61362" y="31013"/>
                  </a:lnTo>
                  <a:close/>
                  <a:moveTo>
                    <a:pt x="66671" y="31013"/>
                  </a:moveTo>
                  <a:lnTo>
                    <a:pt x="66490" y="31073"/>
                  </a:lnTo>
                  <a:lnTo>
                    <a:pt x="66249" y="31194"/>
                  </a:lnTo>
                  <a:lnTo>
                    <a:pt x="66068" y="31314"/>
                  </a:lnTo>
                  <a:lnTo>
                    <a:pt x="65947" y="31495"/>
                  </a:lnTo>
                  <a:lnTo>
                    <a:pt x="65827" y="31737"/>
                  </a:lnTo>
                  <a:lnTo>
                    <a:pt x="65766" y="31918"/>
                  </a:lnTo>
                  <a:lnTo>
                    <a:pt x="65766" y="32159"/>
                  </a:lnTo>
                  <a:lnTo>
                    <a:pt x="65766" y="32401"/>
                  </a:lnTo>
                  <a:lnTo>
                    <a:pt x="65827" y="32582"/>
                  </a:lnTo>
                  <a:lnTo>
                    <a:pt x="65947" y="32823"/>
                  </a:lnTo>
                  <a:lnTo>
                    <a:pt x="66068" y="33004"/>
                  </a:lnTo>
                  <a:lnTo>
                    <a:pt x="66249" y="33125"/>
                  </a:lnTo>
                  <a:lnTo>
                    <a:pt x="66490" y="33245"/>
                  </a:lnTo>
                  <a:lnTo>
                    <a:pt x="66671" y="33306"/>
                  </a:lnTo>
                  <a:lnTo>
                    <a:pt x="67154" y="33306"/>
                  </a:lnTo>
                  <a:lnTo>
                    <a:pt x="67335" y="33245"/>
                  </a:lnTo>
                  <a:lnTo>
                    <a:pt x="67576" y="33125"/>
                  </a:lnTo>
                  <a:lnTo>
                    <a:pt x="67757" y="33004"/>
                  </a:lnTo>
                  <a:lnTo>
                    <a:pt x="67878" y="32823"/>
                  </a:lnTo>
                  <a:lnTo>
                    <a:pt x="67999" y="32582"/>
                  </a:lnTo>
                  <a:lnTo>
                    <a:pt x="68059" y="32401"/>
                  </a:lnTo>
                  <a:lnTo>
                    <a:pt x="68059" y="32159"/>
                  </a:lnTo>
                  <a:lnTo>
                    <a:pt x="68059" y="31918"/>
                  </a:lnTo>
                  <a:lnTo>
                    <a:pt x="67999" y="31737"/>
                  </a:lnTo>
                  <a:lnTo>
                    <a:pt x="67878" y="31495"/>
                  </a:lnTo>
                  <a:lnTo>
                    <a:pt x="67757" y="31314"/>
                  </a:lnTo>
                  <a:lnTo>
                    <a:pt x="67576" y="31194"/>
                  </a:lnTo>
                  <a:lnTo>
                    <a:pt x="67335" y="31073"/>
                  </a:lnTo>
                  <a:lnTo>
                    <a:pt x="67154" y="31013"/>
                  </a:lnTo>
                  <a:close/>
                  <a:moveTo>
                    <a:pt x="72464" y="31013"/>
                  </a:moveTo>
                  <a:lnTo>
                    <a:pt x="72283" y="31073"/>
                  </a:lnTo>
                  <a:lnTo>
                    <a:pt x="72041" y="31194"/>
                  </a:lnTo>
                  <a:lnTo>
                    <a:pt x="71860" y="31314"/>
                  </a:lnTo>
                  <a:lnTo>
                    <a:pt x="71740" y="31495"/>
                  </a:lnTo>
                  <a:lnTo>
                    <a:pt x="71619" y="31737"/>
                  </a:lnTo>
                  <a:lnTo>
                    <a:pt x="71559" y="31918"/>
                  </a:lnTo>
                  <a:lnTo>
                    <a:pt x="71559" y="32159"/>
                  </a:lnTo>
                  <a:lnTo>
                    <a:pt x="71559" y="32401"/>
                  </a:lnTo>
                  <a:lnTo>
                    <a:pt x="71619" y="32582"/>
                  </a:lnTo>
                  <a:lnTo>
                    <a:pt x="71740" y="32823"/>
                  </a:lnTo>
                  <a:lnTo>
                    <a:pt x="71860" y="33004"/>
                  </a:lnTo>
                  <a:lnTo>
                    <a:pt x="72041" y="33125"/>
                  </a:lnTo>
                  <a:lnTo>
                    <a:pt x="72283" y="33245"/>
                  </a:lnTo>
                  <a:lnTo>
                    <a:pt x="72464" y="33306"/>
                  </a:lnTo>
                  <a:lnTo>
                    <a:pt x="72946" y="33306"/>
                  </a:lnTo>
                  <a:lnTo>
                    <a:pt x="73127" y="33245"/>
                  </a:lnTo>
                  <a:lnTo>
                    <a:pt x="73369" y="33125"/>
                  </a:lnTo>
                  <a:lnTo>
                    <a:pt x="73550" y="33004"/>
                  </a:lnTo>
                  <a:lnTo>
                    <a:pt x="73670" y="32823"/>
                  </a:lnTo>
                  <a:lnTo>
                    <a:pt x="73791" y="32582"/>
                  </a:lnTo>
                  <a:lnTo>
                    <a:pt x="73851" y="32401"/>
                  </a:lnTo>
                  <a:lnTo>
                    <a:pt x="73851" y="32159"/>
                  </a:lnTo>
                  <a:lnTo>
                    <a:pt x="73851" y="31918"/>
                  </a:lnTo>
                  <a:lnTo>
                    <a:pt x="73791" y="31737"/>
                  </a:lnTo>
                  <a:lnTo>
                    <a:pt x="73670" y="31495"/>
                  </a:lnTo>
                  <a:lnTo>
                    <a:pt x="73550" y="31314"/>
                  </a:lnTo>
                  <a:lnTo>
                    <a:pt x="73369" y="31194"/>
                  </a:lnTo>
                  <a:lnTo>
                    <a:pt x="73127" y="31073"/>
                  </a:lnTo>
                  <a:lnTo>
                    <a:pt x="72946" y="31013"/>
                  </a:lnTo>
                  <a:close/>
                  <a:moveTo>
                    <a:pt x="181" y="33909"/>
                  </a:moveTo>
                  <a:lnTo>
                    <a:pt x="0" y="36141"/>
                  </a:lnTo>
                  <a:lnTo>
                    <a:pt x="302" y="36202"/>
                  </a:lnTo>
                  <a:lnTo>
                    <a:pt x="543" y="36202"/>
                  </a:lnTo>
                  <a:lnTo>
                    <a:pt x="724" y="36141"/>
                  </a:lnTo>
                  <a:lnTo>
                    <a:pt x="966" y="36021"/>
                  </a:lnTo>
                  <a:lnTo>
                    <a:pt x="1147" y="35900"/>
                  </a:lnTo>
                  <a:lnTo>
                    <a:pt x="1267" y="35719"/>
                  </a:lnTo>
                  <a:lnTo>
                    <a:pt x="1388" y="35478"/>
                  </a:lnTo>
                  <a:lnTo>
                    <a:pt x="1448" y="35297"/>
                  </a:lnTo>
                  <a:lnTo>
                    <a:pt x="1448" y="35055"/>
                  </a:lnTo>
                  <a:lnTo>
                    <a:pt x="1448" y="34814"/>
                  </a:lnTo>
                  <a:lnTo>
                    <a:pt x="1388" y="34633"/>
                  </a:lnTo>
                  <a:lnTo>
                    <a:pt x="1267" y="34392"/>
                  </a:lnTo>
                  <a:lnTo>
                    <a:pt x="1147" y="34211"/>
                  </a:lnTo>
                  <a:lnTo>
                    <a:pt x="966" y="34090"/>
                  </a:lnTo>
                  <a:lnTo>
                    <a:pt x="724" y="33969"/>
                  </a:lnTo>
                  <a:lnTo>
                    <a:pt x="543" y="33909"/>
                  </a:lnTo>
                  <a:close/>
                  <a:moveTo>
                    <a:pt x="5853" y="33909"/>
                  </a:moveTo>
                  <a:lnTo>
                    <a:pt x="5672" y="33969"/>
                  </a:lnTo>
                  <a:lnTo>
                    <a:pt x="5431" y="34090"/>
                  </a:lnTo>
                  <a:lnTo>
                    <a:pt x="5250" y="34211"/>
                  </a:lnTo>
                  <a:lnTo>
                    <a:pt x="5129" y="34392"/>
                  </a:lnTo>
                  <a:lnTo>
                    <a:pt x="5008" y="34633"/>
                  </a:lnTo>
                  <a:lnTo>
                    <a:pt x="4948" y="34814"/>
                  </a:lnTo>
                  <a:lnTo>
                    <a:pt x="4948" y="35055"/>
                  </a:lnTo>
                  <a:lnTo>
                    <a:pt x="4948" y="35297"/>
                  </a:lnTo>
                  <a:lnTo>
                    <a:pt x="5008" y="35478"/>
                  </a:lnTo>
                  <a:lnTo>
                    <a:pt x="5129" y="35719"/>
                  </a:lnTo>
                  <a:lnTo>
                    <a:pt x="5250" y="35900"/>
                  </a:lnTo>
                  <a:lnTo>
                    <a:pt x="5431" y="36021"/>
                  </a:lnTo>
                  <a:lnTo>
                    <a:pt x="5672" y="36141"/>
                  </a:lnTo>
                  <a:lnTo>
                    <a:pt x="5853" y="36202"/>
                  </a:lnTo>
                  <a:lnTo>
                    <a:pt x="6336" y="36202"/>
                  </a:lnTo>
                  <a:lnTo>
                    <a:pt x="6517" y="36141"/>
                  </a:lnTo>
                  <a:lnTo>
                    <a:pt x="6758" y="36021"/>
                  </a:lnTo>
                  <a:lnTo>
                    <a:pt x="6939" y="35900"/>
                  </a:lnTo>
                  <a:lnTo>
                    <a:pt x="7060" y="35719"/>
                  </a:lnTo>
                  <a:lnTo>
                    <a:pt x="7180" y="35478"/>
                  </a:lnTo>
                  <a:lnTo>
                    <a:pt x="7241" y="35297"/>
                  </a:lnTo>
                  <a:lnTo>
                    <a:pt x="7241" y="35055"/>
                  </a:lnTo>
                  <a:lnTo>
                    <a:pt x="7241" y="34814"/>
                  </a:lnTo>
                  <a:lnTo>
                    <a:pt x="7180" y="34633"/>
                  </a:lnTo>
                  <a:lnTo>
                    <a:pt x="7060" y="34392"/>
                  </a:lnTo>
                  <a:lnTo>
                    <a:pt x="6939" y="34211"/>
                  </a:lnTo>
                  <a:lnTo>
                    <a:pt x="6758" y="34090"/>
                  </a:lnTo>
                  <a:lnTo>
                    <a:pt x="6517" y="33969"/>
                  </a:lnTo>
                  <a:lnTo>
                    <a:pt x="6336" y="33909"/>
                  </a:lnTo>
                  <a:close/>
                  <a:moveTo>
                    <a:pt x="11645" y="33909"/>
                  </a:moveTo>
                  <a:lnTo>
                    <a:pt x="11464" y="33969"/>
                  </a:lnTo>
                  <a:lnTo>
                    <a:pt x="11223" y="34090"/>
                  </a:lnTo>
                  <a:lnTo>
                    <a:pt x="11042" y="34211"/>
                  </a:lnTo>
                  <a:lnTo>
                    <a:pt x="10921" y="34392"/>
                  </a:lnTo>
                  <a:lnTo>
                    <a:pt x="10800" y="34633"/>
                  </a:lnTo>
                  <a:lnTo>
                    <a:pt x="10740" y="34814"/>
                  </a:lnTo>
                  <a:lnTo>
                    <a:pt x="10740" y="35055"/>
                  </a:lnTo>
                  <a:lnTo>
                    <a:pt x="10740" y="35297"/>
                  </a:lnTo>
                  <a:lnTo>
                    <a:pt x="10800" y="35478"/>
                  </a:lnTo>
                  <a:lnTo>
                    <a:pt x="10921" y="35719"/>
                  </a:lnTo>
                  <a:lnTo>
                    <a:pt x="11042" y="35900"/>
                  </a:lnTo>
                  <a:lnTo>
                    <a:pt x="11223" y="36021"/>
                  </a:lnTo>
                  <a:lnTo>
                    <a:pt x="11464" y="36141"/>
                  </a:lnTo>
                  <a:lnTo>
                    <a:pt x="11645" y="36202"/>
                  </a:lnTo>
                  <a:lnTo>
                    <a:pt x="12128" y="36202"/>
                  </a:lnTo>
                  <a:lnTo>
                    <a:pt x="12309" y="36141"/>
                  </a:lnTo>
                  <a:lnTo>
                    <a:pt x="12550" y="36021"/>
                  </a:lnTo>
                  <a:lnTo>
                    <a:pt x="12731" y="35900"/>
                  </a:lnTo>
                  <a:lnTo>
                    <a:pt x="12852" y="35719"/>
                  </a:lnTo>
                  <a:lnTo>
                    <a:pt x="12973" y="35478"/>
                  </a:lnTo>
                  <a:lnTo>
                    <a:pt x="13033" y="35297"/>
                  </a:lnTo>
                  <a:lnTo>
                    <a:pt x="13033" y="35055"/>
                  </a:lnTo>
                  <a:lnTo>
                    <a:pt x="13033" y="34814"/>
                  </a:lnTo>
                  <a:lnTo>
                    <a:pt x="12973" y="34633"/>
                  </a:lnTo>
                  <a:lnTo>
                    <a:pt x="12852" y="34392"/>
                  </a:lnTo>
                  <a:lnTo>
                    <a:pt x="12731" y="34211"/>
                  </a:lnTo>
                  <a:lnTo>
                    <a:pt x="12550" y="34090"/>
                  </a:lnTo>
                  <a:lnTo>
                    <a:pt x="12309" y="33969"/>
                  </a:lnTo>
                  <a:lnTo>
                    <a:pt x="12128" y="33909"/>
                  </a:lnTo>
                  <a:close/>
                  <a:moveTo>
                    <a:pt x="17437" y="33909"/>
                  </a:moveTo>
                  <a:lnTo>
                    <a:pt x="17256" y="33969"/>
                  </a:lnTo>
                  <a:lnTo>
                    <a:pt x="17015" y="34090"/>
                  </a:lnTo>
                  <a:lnTo>
                    <a:pt x="16834" y="34211"/>
                  </a:lnTo>
                  <a:lnTo>
                    <a:pt x="16713" y="34392"/>
                  </a:lnTo>
                  <a:lnTo>
                    <a:pt x="16593" y="34633"/>
                  </a:lnTo>
                  <a:lnTo>
                    <a:pt x="16532" y="34814"/>
                  </a:lnTo>
                  <a:lnTo>
                    <a:pt x="16532" y="35055"/>
                  </a:lnTo>
                  <a:lnTo>
                    <a:pt x="16532" y="35297"/>
                  </a:lnTo>
                  <a:lnTo>
                    <a:pt x="16593" y="35478"/>
                  </a:lnTo>
                  <a:lnTo>
                    <a:pt x="16713" y="35719"/>
                  </a:lnTo>
                  <a:lnTo>
                    <a:pt x="16834" y="35900"/>
                  </a:lnTo>
                  <a:lnTo>
                    <a:pt x="17015" y="36021"/>
                  </a:lnTo>
                  <a:lnTo>
                    <a:pt x="17256" y="36141"/>
                  </a:lnTo>
                  <a:lnTo>
                    <a:pt x="17437" y="36202"/>
                  </a:lnTo>
                  <a:lnTo>
                    <a:pt x="17920" y="36202"/>
                  </a:lnTo>
                  <a:lnTo>
                    <a:pt x="18101" y="36141"/>
                  </a:lnTo>
                  <a:lnTo>
                    <a:pt x="18342" y="36021"/>
                  </a:lnTo>
                  <a:lnTo>
                    <a:pt x="18523" y="35900"/>
                  </a:lnTo>
                  <a:lnTo>
                    <a:pt x="18644" y="35719"/>
                  </a:lnTo>
                  <a:lnTo>
                    <a:pt x="18765" y="35478"/>
                  </a:lnTo>
                  <a:lnTo>
                    <a:pt x="18825" y="35297"/>
                  </a:lnTo>
                  <a:lnTo>
                    <a:pt x="18825" y="35055"/>
                  </a:lnTo>
                  <a:lnTo>
                    <a:pt x="18825" y="34814"/>
                  </a:lnTo>
                  <a:lnTo>
                    <a:pt x="18765" y="34633"/>
                  </a:lnTo>
                  <a:lnTo>
                    <a:pt x="18644" y="34392"/>
                  </a:lnTo>
                  <a:lnTo>
                    <a:pt x="18523" y="34211"/>
                  </a:lnTo>
                  <a:lnTo>
                    <a:pt x="18342" y="34090"/>
                  </a:lnTo>
                  <a:lnTo>
                    <a:pt x="18101" y="33969"/>
                  </a:lnTo>
                  <a:lnTo>
                    <a:pt x="17920" y="33909"/>
                  </a:lnTo>
                  <a:close/>
                  <a:moveTo>
                    <a:pt x="23230" y="33909"/>
                  </a:moveTo>
                  <a:lnTo>
                    <a:pt x="23049" y="33969"/>
                  </a:lnTo>
                  <a:lnTo>
                    <a:pt x="22807" y="34090"/>
                  </a:lnTo>
                  <a:lnTo>
                    <a:pt x="22626" y="34211"/>
                  </a:lnTo>
                  <a:lnTo>
                    <a:pt x="22506" y="34392"/>
                  </a:lnTo>
                  <a:lnTo>
                    <a:pt x="22385" y="34633"/>
                  </a:lnTo>
                  <a:lnTo>
                    <a:pt x="22325" y="34814"/>
                  </a:lnTo>
                  <a:lnTo>
                    <a:pt x="22325" y="35055"/>
                  </a:lnTo>
                  <a:lnTo>
                    <a:pt x="22325" y="35297"/>
                  </a:lnTo>
                  <a:lnTo>
                    <a:pt x="22385" y="35478"/>
                  </a:lnTo>
                  <a:lnTo>
                    <a:pt x="22506" y="35719"/>
                  </a:lnTo>
                  <a:lnTo>
                    <a:pt x="22626" y="35900"/>
                  </a:lnTo>
                  <a:lnTo>
                    <a:pt x="22807" y="36021"/>
                  </a:lnTo>
                  <a:lnTo>
                    <a:pt x="23049" y="36141"/>
                  </a:lnTo>
                  <a:lnTo>
                    <a:pt x="23230" y="36202"/>
                  </a:lnTo>
                  <a:lnTo>
                    <a:pt x="23712" y="36202"/>
                  </a:lnTo>
                  <a:lnTo>
                    <a:pt x="23893" y="36141"/>
                  </a:lnTo>
                  <a:lnTo>
                    <a:pt x="24135" y="36021"/>
                  </a:lnTo>
                  <a:lnTo>
                    <a:pt x="24316" y="35900"/>
                  </a:lnTo>
                  <a:lnTo>
                    <a:pt x="24436" y="35719"/>
                  </a:lnTo>
                  <a:lnTo>
                    <a:pt x="24557" y="35478"/>
                  </a:lnTo>
                  <a:lnTo>
                    <a:pt x="24617" y="35297"/>
                  </a:lnTo>
                  <a:lnTo>
                    <a:pt x="24617" y="35055"/>
                  </a:lnTo>
                  <a:lnTo>
                    <a:pt x="24617" y="34814"/>
                  </a:lnTo>
                  <a:lnTo>
                    <a:pt x="24557" y="34633"/>
                  </a:lnTo>
                  <a:lnTo>
                    <a:pt x="24436" y="34392"/>
                  </a:lnTo>
                  <a:lnTo>
                    <a:pt x="24316" y="34211"/>
                  </a:lnTo>
                  <a:lnTo>
                    <a:pt x="24135" y="34090"/>
                  </a:lnTo>
                  <a:lnTo>
                    <a:pt x="23893" y="33969"/>
                  </a:lnTo>
                  <a:lnTo>
                    <a:pt x="23712" y="33909"/>
                  </a:lnTo>
                  <a:close/>
                  <a:moveTo>
                    <a:pt x="29022" y="33909"/>
                  </a:moveTo>
                  <a:lnTo>
                    <a:pt x="28841" y="33969"/>
                  </a:lnTo>
                  <a:lnTo>
                    <a:pt x="28599" y="34090"/>
                  </a:lnTo>
                  <a:lnTo>
                    <a:pt x="28418" y="34211"/>
                  </a:lnTo>
                  <a:lnTo>
                    <a:pt x="28298" y="34392"/>
                  </a:lnTo>
                  <a:lnTo>
                    <a:pt x="28177" y="34633"/>
                  </a:lnTo>
                  <a:lnTo>
                    <a:pt x="28117" y="34814"/>
                  </a:lnTo>
                  <a:lnTo>
                    <a:pt x="28117" y="35055"/>
                  </a:lnTo>
                  <a:lnTo>
                    <a:pt x="28117" y="35297"/>
                  </a:lnTo>
                  <a:lnTo>
                    <a:pt x="28177" y="35478"/>
                  </a:lnTo>
                  <a:lnTo>
                    <a:pt x="28298" y="35719"/>
                  </a:lnTo>
                  <a:lnTo>
                    <a:pt x="28418" y="35900"/>
                  </a:lnTo>
                  <a:lnTo>
                    <a:pt x="28599" y="36021"/>
                  </a:lnTo>
                  <a:lnTo>
                    <a:pt x="28841" y="36141"/>
                  </a:lnTo>
                  <a:lnTo>
                    <a:pt x="29022" y="36202"/>
                  </a:lnTo>
                  <a:lnTo>
                    <a:pt x="29505" y="36202"/>
                  </a:lnTo>
                  <a:lnTo>
                    <a:pt x="29686" y="36141"/>
                  </a:lnTo>
                  <a:lnTo>
                    <a:pt x="29927" y="36021"/>
                  </a:lnTo>
                  <a:lnTo>
                    <a:pt x="30108" y="35900"/>
                  </a:lnTo>
                  <a:lnTo>
                    <a:pt x="30229" y="35719"/>
                  </a:lnTo>
                  <a:lnTo>
                    <a:pt x="30349" y="35478"/>
                  </a:lnTo>
                  <a:lnTo>
                    <a:pt x="30410" y="35297"/>
                  </a:lnTo>
                  <a:lnTo>
                    <a:pt x="30410" y="35055"/>
                  </a:lnTo>
                  <a:lnTo>
                    <a:pt x="30410" y="34814"/>
                  </a:lnTo>
                  <a:lnTo>
                    <a:pt x="30349" y="34633"/>
                  </a:lnTo>
                  <a:lnTo>
                    <a:pt x="30229" y="34392"/>
                  </a:lnTo>
                  <a:lnTo>
                    <a:pt x="30108" y="34211"/>
                  </a:lnTo>
                  <a:lnTo>
                    <a:pt x="29927" y="34090"/>
                  </a:lnTo>
                  <a:lnTo>
                    <a:pt x="29686" y="33969"/>
                  </a:lnTo>
                  <a:lnTo>
                    <a:pt x="29505" y="33909"/>
                  </a:lnTo>
                  <a:close/>
                  <a:moveTo>
                    <a:pt x="34814" y="33909"/>
                  </a:moveTo>
                  <a:lnTo>
                    <a:pt x="34633" y="33969"/>
                  </a:lnTo>
                  <a:lnTo>
                    <a:pt x="34392" y="34090"/>
                  </a:lnTo>
                  <a:lnTo>
                    <a:pt x="34211" y="34211"/>
                  </a:lnTo>
                  <a:lnTo>
                    <a:pt x="34090" y="34392"/>
                  </a:lnTo>
                  <a:lnTo>
                    <a:pt x="33969" y="34633"/>
                  </a:lnTo>
                  <a:lnTo>
                    <a:pt x="33909" y="34814"/>
                  </a:lnTo>
                  <a:lnTo>
                    <a:pt x="33909" y="35055"/>
                  </a:lnTo>
                  <a:lnTo>
                    <a:pt x="33909" y="35297"/>
                  </a:lnTo>
                  <a:lnTo>
                    <a:pt x="33969" y="35478"/>
                  </a:lnTo>
                  <a:lnTo>
                    <a:pt x="34090" y="35719"/>
                  </a:lnTo>
                  <a:lnTo>
                    <a:pt x="34211" y="35900"/>
                  </a:lnTo>
                  <a:lnTo>
                    <a:pt x="34392" y="36021"/>
                  </a:lnTo>
                  <a:lnTo>
                    <a:pt x="34633" y="36141"/>
                  </a:lnTo>
                  <a:lnTo>
                    <a:pt x="34814" y="36202"/>
                  </a:lnTo>
                  <a:lnTo>
                    <a:pt x="35297" y="36202"/>
                  </a:lnTo>
                  <a:lnTo>
                    <a:pt x="35478" y="36141"/>
                  </a:lnTo>
                  <a:lnTo>
                    <a:pt x="35719" y="36021"/>
                  </a:lnTo>
                  <a:lnTo>
                    <a:pt x="35900" y="35900"/>
                  </a:lnTo>
                  <a:lnTo>
                    <a:pt x="36021" y="35719"/>
                  </a:lnTo>
                  <a:lnTo>
                    <a:pt x="36141" y="35478"/>
                  </a:lnTo>
                  <a:lnTo>
                    <a:pt x="36202" y="35297"/>
                  </a:lnTo>
                  <a:lnTo>
                    <a:pt x="36202" y="35055"/>
                  </a:lnTo>
                  <a:lnTo>
                    <a:pt x="36202" y="34814"/>
                  </a:lnTo>
                  <a:lnTo>
                    <a:pt x="36141" y="34633"/>
                  </a:lnTo>
                  <a:lnTo>
                    <a:pt x="36021" y="34392"/>
                  </a:lnTo>
                  <a:lnTo>
                    <a:pt x="35900" y="34211"/>
                  </a:lnTo>
                  <a:lnTo>
                    <a:pt x="35719" y="34090"/>
                  </a:lnTo>
                  <a:lnTo>
                    <a:pt x="35478" y="33969"/>
                  </a:lnTo>
                  <a:lnTo>
                    <a:pt x="35297" y="33909"/>
                  </a:lnTo>
                  <a:close/>
                  <a:moveTo>
                    <a:pt x="40606" y="33909"/>
                  </a:moveTo>
                  <a:lnTo>
                    <a:pt x="40425" y="33969"/>
                  </a:lnTo>
                  <a:lnTo>
                    <a:pt x="40184" y="34090"/>
                  </a:lnTo>
                  <a:lnTo>
                    <a:pt x="40003" y="34211"/>
                  </a:lnTo>
                  <a:lnTo>
                    <a:pt x="39882" y="34392"/>
                  </a:lnTo>
                  <a:lnTo>
                    <a:pt x="39762" y="34633"/>
                  </a:lnTo>
                  <a:lnTo>
                    <a:pt x="39701" y="34814"/>
                  </a:lnTo>
                  <a:lnTo>
                    <a:pt x="39701" y="35055"/>
                  </a:lnTo>
                  <a:lnTo>
                    <a:pt x="39701" y="35297"/>
                  </a:lnTo>
                  <a:lnTo>
                    <a:pt x="39762" y="35478"/>
                  </a:lnTo>
                  <a:lnTo>
                    <a:pt x="39882" y="35719"/>
                  </a:lnTo>
                  <a:lnTo>
                    <a:pt x="40003" y="35900"/>
                  </a:lnTo>
                  <a:lnTo>
                    <a:pt x="40184" y="36021"/>
                  </a:lnTo>
                  <a:lnTo>
                    <a:pt x="40425" y="36141"/>
                  </a:lnTo>
                  <a:lnTo>
                    <a:pt x="40606" y="36202"/>
                  </a:lnTo>
                  <a:lnTo>
                    <a:pt x="41089" y="36202"/>
                  </a:lnTo>
                  <a:lnTo>
                    <a:pt x="41270" y="36141"/>
                  </a:lnTo>
                  <a:lnTo>
                    <a:pt x="41511" y="36021"/>
                  </a:lnTo>
                  <a:lnTo>
                    <a:pt x="41692" y="35900"/>
                  </a:lnTo>
                  <a:lnTo>
                    <a:pt x="41813" y="35719"/>
                  </a:lnTo>
                  <a:lnTo>
                    <a:pt x="41934" y="35478"/>
                  </a:lnTo>
                  <a:lnTo>
                    <a:pt x="41994" y="35297"/>
                  </a:lnTo>
                  <a:lnTo>
                    <a:pt x="41994" y="35055"/>
                  </a:lnTo>
                  <a:lnTo>
                    <a:pt x="41994" y="34814"/>
                  </a:lnTo>
                  <a:lnTo>
                    <a:pt x="41934" y="34633"/>
                  </a:lnTo>
                  <a:lnTo>
                    <a:pt x="41813" y="34392"/>
                  </a:lnTo>
                  <a:lnTo>
                    <a:pt x="41692" y="34211"/>
                  </a:lnTo>
                  <a:lnTo>
                    <a:pt x="41511" y="34090"/>
                  </a:lnTo>
                  <a:lnTo>
                    <a:pt x="41270" y="33969"/>
                  </a:lnTo>
                  <a:lnTo>
                    <a:pt x="41089" y="33909"/>
                  </a:lnTo>
                  <a:close/>
                  <a:moveTo>
                    <a:pt x="46399" y="33909"/>
                  </a:moveTo>
                  <a:lnTo>
                    <a:pt x="46218" y="33969"/>
                  </a:lnTo>
                  <a:lnTo>
                    <a:pt x="45976" y="34090"/>
                  </a:lnTo>
                  <a:lnTo>
                    <a:pt x="45795" y="34211"/>
                  </a:lnTo>
                  <a:lnTo>
                    <a:pt x="45674" y="34392"/>
                  </a:lnTo>
                  <a:lnTo>
                    <a:pt x="45554" y="34633"/>
                  </a:lnTo>
                  <a:lnTo>
                    <a:pt x="45493" y="34814"/>
                  </a:lnTo>
                  <a:lnTo>
                    <a:pt x="45493" y="35055"/>
                  </a:lnTo>
                  <a:lnTo>
                    <a:pt x="45493" y="35297"/>
                  </a:lnTo>
                  <a:lnTo>
                    <a:pt x="45554" y="35478"/>
                  </a:lnTo>
                  <a:lnTo>
                    <a:pt x="45674" y="35719"/>
                  </a:lnTo>
                  <a:lnTo>
                    <a:pt x="45795" y="35900"/>
                  </a:lnTo>
                  <a:lnTo>
                    <a:pt x="45976" y="36021"/>
                  </a:lnTo>
                  <a:lnTo>
                    <a:pt x="46218" y="36141"/>
                  </a:lnTo>
                  <a:lnTo>
                    <a:pt x="46399" y="36202"/>
                  </a:lnTo>
                  <a:lnTo>
                    <a:pt x="46881" y="36202"/>
                  </a:lnTo>
                  <a:lnTo>
                    <a:pt x="47062" y="36141"/>
                  </a:lnTo>
                  <a:lnTo>
                    <a:pt x="47304" y="36021"/>
                  </a:lnTo>
                  <a:lnTo>
                    <a:pt x="47485" y="35900"/>
                  </a:lnTo>
                  <a:lnTo>
                    <a:pt x="47605" y="35719"/>
                  </a:lnTo>
                  <a:lnTo>
                    <a:pt x="47726" y="35478"/>
                  </a:lnTo>
                  <a:lnTo>
                    <a:pt x="47786" y="35297"/>
                  </a:lnTo>
                  <a:lnTo>
                    <a:pt x="47786" y="35055"/>
                  </a:lnTo>
                  <a:lnTo>
                    <a:pt x="47786" y="34814"/>
                  </a:lnTo>
                  <a:lnTo>
                    <a:pt x="47726" y="34633"/>
                  </a:lnTo>
                  <a:lnTo>
                    <a:pt x="47605" y="34392"/>
                  </a:lnTo>
                  <a:lnTo>
                    <a:pt x="47485" y="34211"/>
                  </a:lnTo>
                  <a:lnTo>
                    <a:pt x="47304" y="34090"/>
                  </a:lnTo>
                  <a:lnTo>
                    <a:pt x="47062" y="33969"/>
                  </a:lnTo>
                  <a:lnTo>
                    <a:pt x="46881" y="33909"/>
                  </a:lnTo>
                  <a:close/>
                  <a:moveTo>
                    <a:pt x="52191" y="33909"/>
                  </a:moveTo>
                  <a:lnTo>
                    <a:pt x="52010" y="33969"/>
                  </a:lnTo>
                  <a:lnTo>
                    <a:pt x="51768" y="34090"/>
                  </a:lnTo>
                  <a:lnTo>
                    <a:pt x="51587" y="34211"/>
                  </a:lnTo>
                  <a:lnTo>
                    <a:pt x="51467" y="34392"/>
                  </a:lnTo>
                  <a:lnTo>
                    <a:pt x="51346" y="34633"/>
                  </a:lnTo>
                  <a:lnTo>
                    <a:pt x="51286" y="34814"/>
                  </a:lnTo>
                  <a:lnTo>
                    <a:pt x="51286" y="35055"/>
                  </a:lnTo>
                  <a:lnTo>
                    <a:pt x="51286" y="35297"/>
                  </a:lnTo>
                  <a:lnTo>
                    <a:pt x="51346" y="35478"/>
                  </a:lnTo>
                  <a:lnTo>
                    <a:pt x="51467" y="35719"/>
                  </a:lnTo>
                  <a:lnTo>
                    <a:pt x="51587" y="35900"/>
                  </a:lnTo>
                  <a:lnTo>
                    <a:pt x="51768" y="36021"/>
                  </a:lnTo>
                  <a:lnTo>
                    <a:pt x="52010" y="36141"/>
                  </a:lnTo>
                  <a:lnTo>
                    <a:pt x="52191" y="36202"/>
                  </a:lnTo>
                  <a:lnTo>
                    <a:pt x="52673" y="36202"/>
                  </a:lnTo>
                  <a:lnTo>
                    <a:pt x="52854" y="36141"/>
                  </a:lnTo>
                  <a:lnTo>
                    <a:pt x="53096" y="36021"/>
                  </a:lnTo>
                  <a:lnTo>
                    <a:pt x="53277" y="35900"/>
                  </a:lnTo>
                  <a:lnTo>
                    <a:pt x="53397" y="35719"/>
                  </a:lnTo>
                  <a:lnTo>
                    <a:pt x="53518" y="35478"/>
                  </a:lnTo>
                  <a:lnTo>
                    <a:pt x="53578" y="35297"/>
                  </a:lnTo>
                  <a:lnTo>
                    <a:pt x="53578" y="35055"/>
                  </a:lnTo>
                  <a:lnTo>
                    <a:pt x="53578" y="34814"/>
                  </a:lnTo>
                  <a:lnTo>
                    <a:pt x="53518" y="34633"/>
                  </a:lnTo>
                  <a:lnTo>
                    <a:pt x="53397" y="34392"/>
                  </a:lnTo>
                  <a:lnTo>
                    <a:pt x="53277" y="34211"/>
                  </a:lnTo>
                  <a:lnTo>
                    <a:pt x="53096" y="34090"/>
                  </a:lnTo>
                  <a:lnTo>
                    <a:pt x="52854" y="33969"/>
                  </a:lnTo>
                  <a:lnTo>
                    <a:pt x="52673" y="33909"/>
                  </a:lnTo>
                  <a:close/>
                  <a:moveTo>
                    <a:pt x="57983" y="33909"/>
                  </a:moveTo>
                  <a:lnTo>
                    <a:pt x="57802" y="33969"/>
                  </a:lnTo>
                  <a:lnTo>
                    <a:pt x="57561" y="34090"/>
                  </a:lnTo>
                  <a:lnTo>
                    <a:pt x="57380" y="34211"/>
                  </a:lnTo>
                  <a:lnTo>
                    <a:pt x="57259" y="34392"/>
                  </a:lnTo>
                  <a:lnTo>
                    <a:pt x="57138" y="34633"/>
                  </a:lnTo>
                  <a:lnTo>
                    <a:pt x="57078" y="34814"/>
                  </a:lnTo>
                  <a:lnTo>
                    <a:pt x="57078" y="35055"/>
                  </a:lnTo>
                  <a:lnTo>
                    <a:pt x="57078" y="35297"/>
                  </a:lnTo>
                  <a:lnTo>
                    <a:pt x="57138" y="35478"/>
                  </a:lnTo>
                  <a:lnTo>
                    <a:pt x="57259" y="35719"/>
                  </a:lnTo>
                  <a:lnTo>
                    <a:pt x="57380" y="35900"/>
                  </a:lnTo>
                  <a:lnTo>
                    <a:pt x="57561" y="36021"/>
                  </a:lnTo>
                  <a:lnTo>
                    <a:pt x="57802" y="36141"/>
                  </a:lnTo>
                  <a:lnTo>
                    <a:pt x="57983" y="36202"/>
                  </a:lnTo>
                  <a:lnTo>
                    <a:pt x="58466" y="36202"/>
                  </a:lnTo>
                  <a:lnTo>
                    <a:pt x="58647" y="36141"/>
                  </a:lnTo>
                  <a:lnTo>
                    <a:pt x="58888" y="36021"/>
                  </a:lnTo>
                  <a:lnTo>
                    <a:pt x="59069" y="35900"/>
                  </a:lnTo>
                  <a:lnTo>
                    <a:pt x="59190" y="35719"/>
                  </a:lnTo>
                  <a:lnTo>
                    <a:pt x="59310" y="35478"/>
                  </a:lnTo>
                  <a:lnTo>
                    <a:pt x="59371" y="35297"/>
                  </a:lnTo>
                  <a:lnTo>
                    <a:pt x="59371" y="35055"/>
                  </a:lnTo>
                  <a:lnTo>
                    <a:pt x="59371" y="34814"/>
                  </a:lnTo>
                  <a:lnTo>
                    <a:pt x="59310" y="34633"/>
                  </a:lnTo>
                  <a:lnTo>
                    <a:pt x="59190" y="34392"/>
                  </a:lnTo>
                  <a:lnTo>
                    <a:pt x="59069" y="34211"/>
                  </a:lnTo>
                  <a:lnTo>
                    <a:pt x="58888" y="34090"/>
                  </a:lnTo>
                  <a:lnTo>
                    <a:pt x="58647" y="33969"/>
                  </a:lnTo>
                  <a:lnTo>
                    <a:pt x="58466" y="33909"/>
                  </a:lnTo>
                  <a:close/>
                  <a:moveTo>
                    <a:pt x="63775" y="33909"/>
                  </a:moveTo>
                  <a:lnTo>
                    <a:pt x="63594" y="33969"/>
                  </a:lnTo>
                  <a:lnTo>
                    <a:pt x="63353" y="34090"/>
                  </a:lnTo>
                  <a:lnTo>
                    <a:pt x="63172" y="34211"/>
                  </a:lnTo>
                  <a:lnTo>
                    <a:pt x="63051" y="34392"/>
                  </a:lnTo>
                  <a:lnTo>
                    <a:pt x="62931" y="34633"/>
                  </a:lnTo>
                  <a:lnTo>
                    <a:pt x="62870" y="34814"/>
                  </a:lnTo>
                  <a:lnTo>
                    <a:pt x="62870" y="35055"/>
                  </a:lnTo>
                  <a:lnTo>
                    <a:pt x="62870" y="35297"/>
                  </a:lnTo>
                  <a:lnTo>
                    <a:pt x="62931" y="35478"/>
                  </a:lnTo>
                  <a:lnTo>
                    <a:pt x="63051" y="35719"/>
                  </a:lnTo>
                  <a:lnTo>
                    <a:pt x="63172" y="35900"/>
                  </a:lnTo>
                  <a:lnTo>
                    <a:pt x="63353" y="36021"/>
                  </a:lnTo>
                  <a:lnTo>
                    <a:pt x="63594" y="36141"/>
                  </a:lnTo>
                  <a:lnTo>
                    <a:pt x="63775" y="36202"/>
                  </a:lnTo>
                  <a:lnTo>
                    <a:pt x="64258" y="36202"/>
                  </a:lnTo>
                  <a:lnTo>
                    <a:pt x="64439" y="36141"/>
                  </a:lnTo>
                  <a:lnTo>
                    <a:pt x="64680" y="36021"/>
                  </a:lnTo>
                  <a:lnTo>
                    <a:pt x="64861" y="35900"/>
                  </a:lnTo>
                  <a:lnTo>
                    <a:pt x="64982" y="35719"/>
                  </a:lnTo>
                  <a:lnTo>
                    <a:pt x="65103" y="35478"/>
                  </a:lnTo>
                  <a:lnTo>
                    <a:pt x="65163" y="35297"/>
                  </a:lnTo>
                  <a:lnTo>
                    <a:pt x="65163" y="35055"/>
                  </a:lnTo>
                  <a:lnTo>
                    <a:pt x="65163" y="34814"/>
                  </a:lnTo>
                  <a:lnTo>
                    <a:pt x="65103" y="34633"/>
                  </a:lnTo>
                  <a:lnTo>
                    <a:pt x="64982" y="34392"/>
                  </a:lnTo>
                  <a:lnTo>
                    <a:pt x="64861" y="34211"/>
                  </a:lnTo>
                  <a:lnTo>
                    <a:pt x="64680" y="34090"/>
                  </a:lnTo>
                  <a:lnTo>
                    <a:pt x="64439" y="33969"/>
                  </a:lnTo>
                  <a:lnTo>
                    <a:pt x="64258" y="33909"/>
                  </a:lnTo>
                  <a:close/>
                  <a:moveTo>
                    <a:pt x="69567" y="33909"/>
                  </a:moveTo>
                  <a:lnTo>
                    <a:pt x="69386" y="33969"/>
                  </a:lnTo>
                  <a:lnTo>
                    <a:pt x="69145" y="34090"/>
                  </a:lnTo>
                  <a:lnTo>
                    <a:pt x="68964" y="34211"/>
                  </a:lnTo>
                  <a:lnTo>
                    <a:pt x="68843" y="34392"/>
                  </a:lnTo>
                  <a:lnTo>
                    <a:pt x="68723" y="34633"/>
                  </a:lnTo>
                  <a:lnTo>
                    <a:pt x="68662" y="34814"/>
                  </a:lnTo>
                  <a:lnTo>
                    <a:pt x="68662" y="35055"/>
                  </a:lnTo>
                  <a:lnTo>
                    <a:pt x="68662" y="35297"/>
                  </a:lnTo>
                  <a:lnTo>
                    <a:pt x="68723" y="35478"/>
                  </a:lnTo>
                  <a:lnTo>
                    <a:pt x="68843" y="35719"/>
                  </a:lnTo>
                  <a:lnTo>
                    <a:pt x="68964" y="35900"/>
                  </a:lnTo>
                  <a:lnTo>
                    <a:pt x="69145" y="36021"/>
                  </a:lnTo>
                  <a:lnTo>
                    <a:pt x="69386" y="36141"/>
                  </a:lnTo>
                  <a:lnTo>
                    <a:pt x="69567" y="36202"/>
                  </a:lnTo>
                  <a:lnTo>
                    <a:pt x="70050" y="36202"/>
                  </a:lnTo>
                  <a:lnTo>
                    <a:pt x="70231" y="36141"/>
                  </a:lnTo>
                  <a:lnTo>
                    <a:pt x="70472" y="36021"/>
                  </a:lnTo>
                  <a:lnTo>
                    <a:pt x="70653" y="35900"/>
                  </a:lnTo>
                  <a:lnTo>
                    <a:pt x="70774" y="35719"/>
                  </a:lnTo>
                  <a:lnTo>
                    <a:pt x="70895" y="35478"/>
                  </a:lnTo>
                  <a:lnTo>
                    <a:pt x="70955" y="35297"/>
                  </a:lnTo>
                  <a:lnTo>
                    <a:pt x="70955" y="35055"/>
                  </a:lnTo>
                  <a:lnTo>
                    <a:pt x="70955" y="34814"/>
                  </a:lnTo>
                  <a:lnTo>
                    <a:pt x="70895" y="34633"/>
                  </a:lnTo>
                  <a:lnTo>
                    <a:pt x="70774" y="34392"/>
                  </a:lnTo>
                  <a:lnTo>
                    <a:pt x="70653" y="34211"/>
                  </a:lnTo>
                  <a:lnTo>
                    <a:pt x="70472" y="34090"/>
                  </a:lnTo>
                  <a:lnTo>
                    <a:pt x="70231" y="33969"/>
                  </a:lnTo>
                  <a:lnTo>
                    <a:pt x="70050" y="33909"/>
                  </a:lnTo>
                  <a:close/>
                  <a:moveTo>
                    <a:pt x="75360" y="33909"/>
                  </a:moveTo>
                  <a:lnTo>
                    <a:pt x="75179" y="33969"/>
                  </a:lnTo>
                  <a:lnTo>
                    <a:pt x="74937" y="34090"/>
                  </a:lnTo>
                  <a:lnTo>
                    <a:pt x="74756" y="34211"/>
                  </a:lnTo>
                  <a:lnTo>
                    <a:pt x="74636" y="34392"/>
                  </a:lnTo>
                  <a:lnTo>
                    <a:pt x="74515" y="34633"/>
                  </a:lnTo>
                  <a:lnTo>
                    <a:pt x="74455" y="34814"/>
                  </a:lnTo>
                  <a:lnTo>
                    <a:pt x="74455" y="35055"/>
                  </a:lnTo>
                  <a:lnTo>
                    <a:pt x="74455" y="35297"/>
                  </a:lnTo>
                  <a:lnTo>
                    <a:pt x="74515" y="35478"/>
                  </a:lnTo>
                  <a:lnTo>
                    <a:pt x="74636" y="35719"/>
                  </a:lnTo>
                  <a:lnTo>
                    <a:pt x="74756" y="35900"/>
                  </a:lnTo>
                  <a:lnTo>
                    <a:pt x="74937" y="36021"/>
                  </a:lnTo>
                  <a:lnTo>
                    <a:pt x="75179" y="36141"/>
                  </a:lnTo>
                  <a:lnTo>
                    <a:pt x="75360" y="36202"/>
                  </a:lnTo>
                  <a:lnTo>
                    <a:pt x="75601" y="36202"/>
                  </a:lnTo>
                  <a:lnTo>
                    <a:pt x="75903" y="36141"/>
                  </a:lnTo>
                  <a:lnTo>
                    <a:pt x="75722" y="33909"/>
                  </a:lnTo>
                  <a:close/>
                  <a:moveTo>
                    <a:pt x="2896" y="36805"/>
                  </a:moveTo>
                  <a:lnTo>
                    <a:pt x="2655" y="36926"/>
                  </a:lnTo>
                  <a:lnTo>
                    <a:pt x="2414" y="37107"/>
                  </a:lnTo>
                  <a:lnTo>
                    <a:pt x="2233" y="37288"/>
                  </a:lnTo>
                  <a:lnTo>
                    <a:pt x="2112" y="37589"/>
                  </a:lnTo>
                  <a:lnTo>
                    <a:pt x="2052" y="37951"/>
                  </a:lnTo>
                  <a:lnTo>
                    <a:pt x="2052" y="38193"/>
                  </a:lnTo>
                  <a:lnTo>
                    <a:pt x="2112" y="38374"/>
                  </a:lnTo>
                  <a:lnTo>
                    <a:pt x="2233" y="38615"/>
                  </a:lnTo>
                  <a:lnTo>
                    <a:pt x="2353" y="38796"/>
                  </a:lnTo>
                  <a:lnTo>
                    <a:pt x="2534" y="38917"/>
                  </a:lnTo>
                  <a:lnTo>
                    <a:pt x="2776" y="39037"/>
                  </a:lnTo>
                  <a:lnTo>
                    <a:pt x="2957" y="39098"/>
                  </a:lnTo>
                  <a:lnTo>
                    <a:pt x="3439" y="39098"/>
                  </a:lnTo>
                  <a:lnTo>
                    <a:pt x="3620" y="39037"/>
                  </a:lnTo>
                  <a:lnTo>
                    <a:pt x="3862" y="38917"/>
                  </a:lnTo>
                  <a:lnTo>
                    <a:pt x="4043" y="38796"/>
                  </a:lnTo>
                  <a:lnTo>
                    <a:pt x="4164" y="38615"/>
                  </a:lnTo>
                  <a:lnTo>
                    <a:pt x="4284" y="38374"/>
                  </a:lnTo>
                  <a:lnTo>
                    <a:pt x="4345" y="38193"/>
                  </a:lnTo>
                  <a:lnTo>
                    <a:pt x="4345" y="37951"/>
                  </a:lnTo>
                  <a:lnTo>
                    <a:pt x="4284" y="37589"/>
                  </a:lnTo>
                  <a:lnTo>
                    <a:pt x="4164" y="37288"/>
                  </a:lnTo>
                  <a:lnTo>
                    <a:pt x="3982" y="37107"/>
                  </a:lnTo>
                  <a:lnTo>
                    <a:pt x="3741" y="36926"/>
                  </a:lnTo>
                  <a:lnTo>
                    <a:pt x="3500" y="36805"/>
                  </a:lnTo>
                  <a:close/>
                  <a:moveTo>
                    <a:pt x="8689" y="36805"/>
                  </a:moveTo>
                  <a:lnTo>
                    <a:pt x="8447" y="36926"/>
                  </a:lnTo>
                  <a:lnTo>
                    <a:pt x="8206" y="37107"/>
                  </a:lnTo>
                  <a:lnTo>
                    <a:pt x="8025" y="37288"/>
                  </a:lnTo>
                  <a:lnTo>
                    <a:pt x="7904" y="37589"/>
                  </a:lnTo>
                  <a:lnTo>
                    <a:pt x="7844" y="37951"/>
                  </a:lnTo>
                  <a:lnTo>
                    <a:pt x="7844" y="38193"/>
                  </a:lnTo>
                  <a:lnTo>
                    <a:pt x="7904" y="38374"/>
                  </a:lnTo>
                  <a:lnTo>
                    <a:pt x="8025" y="38615"/>
                  </a:lnTo>
                  <a:lnTo>
                    <a:pt x="8146" y="38796"/>
                  </a:lnTo>
                  <a:lnTo>
                    <a:pt x="8327" y="38917"/>
                  </a:lnTo>
                  <a:lnTo>
                    <a:pt x="8568" y="39037"/>
                  </a:lnTo>
                  <a:lnTo>
                    <a:pt x="8749" y="39098"/>
                  </a:lnTo>
                  <a:lnTo>
                    <a:pt x="9232" y="39098"/>
                  </a:lnTo>
                  <a:lnTo>
                    <a:pt x="9413" y="39037"/>
                  </a:lnTo>
                  <a:lnTo>
                    <a:pt x="9654" y="38917"/>
                  </a:lnTo>
                  <a:lnTo>
                    <a:pt x="9835" y="38796"/>
                  </a:lnTo>
                  <a:lnTo>
                    <a:pt x="9956" y="38615"/>
                  </a:lnTo>
                  <a:lnTo>
                    <a:pt x="10076" y="38374"/>
                  </a:lnTo>
                  <a:lnTo>
                    <a:pt x="10137" y="38193"/>
                  </a:lnTo>
                  <a:lnTo>
                    <a:pt x="10137" y="37951"/>
                  </a:lnTo>
                  <a:lnTo>
                    <a:pt x="10076" y="37589"/>
                  </a:lnTo>
                  <a:lnTo>
                    <a:pt x="9956" y="37288"/>
                  </a:lnTo>
                  <a:lnTo>
                    <a:pt x="9775" y="37107"/>
                  </a:lnTo>
                  <a:lnTo>
                    <a:pt x="9533" y="36926"/>
                  </a:lnTo>
                  <a:lnTo>
                    <a:pt x="9292" y="36805"/>
                  </a:lnTo>
                  <a:close/>
                  <a:moveTo>
                    <a:pt x="14481" y="36805"/>
                  </a:moveTo>
                  <a:lnTo>
                    <a:pt x="14240" y="36926"/>
                  </a:lnTo>
                  <a:lnTo>
                    <a:pt x="13998" y="37107"/>
                  </a:lnTo>
                  <a:lnTo>
                    <a:pt x="13817" y="37288"/>
                  </a:lnTo>
                  <a:lnTo>
                    <a:pt x="13697" y="37589"/>
                  </a:lnTo>
                  <a:lnTo>
                    <a:pt x="13636" y="37951"/>
                  </a:lnTo>
                  <a:lnTo>
                    <a:pt x="13636" y="38193"/>
                  </a:lnTo>
                  <a:lnTo>
                    <a:pt x="13697" y="38374"/>
                  </a:lnTo>
                  <a:lnTo>
                    <a:pt x="13817" y="38615"/>
                  </a:lnTo>
                  <a:lnTo>
                    <a:pt x="13938" y="38796"/>
                  </a:lnTo>
                  <a:lnTo>
                    <a:pt x="14119" y="38917"/>
                  </a:lnTo>
                  <a:lnTo>
                    <a:pt x="14360" y="39037"/>
                  </a:lnTo>
                  <a:lnTo>
                    <a:pt x="14541" y="39098"/>
                  </a:lnTo>
                  <a:lnTo>
                    <a:pt x="15024" y="39098"/>
                  </a:lnTo>
                  <a:lnTo>
                    <a:pt x="15205" y="39037"/>
                  </a:lnTo>
                  <a:lnTo>
                    <a:pt x="15446" y="38917"/>
                  </a:lnTo>
                  <a:lnTo>
                    <a:pt x="15627" y="38796"/>
                  </a:lnTo>
                  <a:lnTo>
                    <a:pt x="15748" y="38615"/>
                  </a:lnTo>
                  <a:lnTo>
                    <a:pt x="15869" y="38374"/>
                  </a:lnTo>
                  <a:lnTo>
                    <a:pt x="15929" y="38193"/>
                  </a:lnTo>
                  <a:lnTo>
                    <a:pt x="15929" y="37951"/>
                  </a:lnTo>
                  <a:lnTo>
                    <a:pt x="15869" y="37589"/>
                  </a:lnTo>
                  <a:lnTo>
                    <a:pt x="15748" y="37288"/>
                  </a:lnTo>
                  <a:lnTo>
                    <a:pt x="15567" y="37107"/>
                  </a:lnTo>
                  <a:lnTo>
                    <a:pt x="15326" y="36926"/>
                  </a:lnTo>
                  <a:lnTo>
                    <a:pt x="15084" y="36805"/>
                  </a:lnTo>
                  <a:close/>
                  <a:moveTo>
                    <a:pt x="20273" y="36805"/>
                  </a:moveTo>
                  <a:lnTo>
                    <a:pt x="20032" y="36926"/>
                  </a:lnTo>
                  <a:lnTo>
                    <a:pt x="19790" y="37107"/>
                  </a:lnTo>
                  <a:lnTo>
                    <a:pt x="19609" y="37288"/>
                  </a:lnTo>
                  <a:lnTo>
                    <a:pt x="19489" y="37589"/>
                  </a:lnTo>
                  <a:lnTo>
                    <a:pt x="19428" y="37951"/>
                  </a:lnTo>
                  <a:lnTo>
                    <a:pt x="19428" y="38193"/>
                  </a:lnTo>
                  <a:lnTo>
                    <a:pt x="19489" y="38374"/>
                  </a:lnTo>
                  <a:lnTo>
                    <a:pt x="19609" y="38615"/>
                  </a:lnTo>
                  <a:lnTo>
                    <a:pt x="19730" y="38796"/>
                  </a:lnTo>
                  <a:lnTo>
                    <a:pt x="19911" y="38917"/>
                  </a:lnTo>
                  <a:lnTo>
                    <a:pt x="20152" y="39037"/>
                  </a:lnTo>
                  <a:lnTo>
                    <a:pt x="20333" y="39098"/>
                  </a:lnTo>
                  <a:lnTo>
                    <a:pt x="20816" y="39098"/>
                  </a:lnTo>
                  <a:lnTo>
                    <a:pt x="20997" y="39037"/>
                  </a:lnTo>
                  <a:lnTo>
                    <a:pt x="21239" y="38917"/>
                  </a:lnTo>
                  <a:lnTo>
                    <a:pt x="21420" y="38796"/>
                  </a:lnTo>
                  <a:lnTo>
                    <a:pt x="21540" y="38615"/>
                  </a:lnTo>
                  <a:lnTo>
                    <a:pt x="21661" y="38374"/>
                  </a:lnTo>
                  <a:lnTo>
                    <a:pt x="21721" y="38193"/>
                  </a:lnTo>
                  <a:lnTo>
                    <a:pt x="21721" y="37951"/>
                  </a:lnTo>
                  <a:lnTo>
                    <a:pt x="21661" y="37589"/>
                  </a:lnTo>
                  <a:lnTo>
                    <a:pt x="21540" y="37288"/>
                  </a:lnTo>
                  <a:lnTo>
                    <a:pt x="21359" y="37107"/>
                  </a:lnTo>
                  <a:lnTo>
                    <a:pt x="21118" y="36926"/>
                  </a:lnTo>
                  <a:lnTo>
                    <a:pt x="20876" y="36805"/>
                  </a:lnTo>
                  <a:close/>
                  <a:moveTo>
                    <a:pt x="26065" y="36805"/>
                  </a:moveTo>
                  <a:lnTo>
                    <a:pt x="25824" y="36926"/>
                  </a:lnTo>
                  <a:lnTo>
                    <a:pt x="25583" y="37107"/>
                  </a:lnTo>
                  <a:lnTo>
                    <a:pt x="25402" y="37288"/>
                  </a:lnTo>
                  <a:lnTo>
                    <a:pt x="25281" y="37589"/>
                  </a:lnTo>
                  <a:lnTo>
                    <a:pt x="25221" y="37951"/>
                  </a:lnTo>
                  <a:lnTo>
                    <a:pt x="25221" y="38193"/>
                  </a:lnTo>
                  <a:lnTo>
                    <a:pt x="25281" y="38374"/>
                  </a:lnTo>
                  <a:lnTo>
                    <a:pt x="25402" y="38615"/>
                  </a:lnTo>
                  <a:lnTo>
                    <a:pt x="25522" y="38796"/>
                  </a:lnTo>
                  <a:lnTo>
                    <a:pt x="25703" y="38917"/>
                  </a:lnTo>
                  <a:lnTo>
                    <a:pt x="25945" y="39037"/>
                  </a:lnTo>
                  <a:lnTo>
                    <a:pt x="26126" y="39098"/>
                  </a:lnTo>
                  <a:lnTo>
                    <a:pt x="26608" y="39098"/>
                  </a:lnTo>
                  <a:lnTo>
                    <a:pt x="26789" y="39037"/>
                  </a:lnTo>
                  <a:lnTo>
                    <a:pt x="27031" y="38917"/>
                  </a:lnTo>
                  <a:lnTo>
                    <a:pt x="27212" y="38796"/>
                  </a:lnTo>
                  <a:lnTo>
                    <a:pt x="27332" y="38615"/>
                  </a:lnTo>
                  <a:lnTo>
                    <a:pt x="27453" y="38374"/>
                  </a:lnTo>
                  <a:lnTo>
                    <a:pt x="27513" y="38193"/>
                  </a:lnTo>
                  <a:lnTo>
                    <a:pt x="27513" y="37951"/>
                  </a:lnTo>
                  <a:lnTo>
                    <a:pt x="27453" y="37589"/>
                  </a:lnTo>
                  <a:lnTo>
                    <a:pt x="27332" y="37288"/>
                  </a:lnTo>
                  <a:lnTo>
                    <a:pt x="27151" y="37107"/>
                  </a:lnTo>
                  <a:lnTo>
                    <a:pt x="26910" y="36926"/>
                  </a:lnTo>
                  <a:lnTo>
                    <a:pt x="26669" y="36805"/>
                  </a:lnTo>
                  <a:close/>
                  <a:moveTo>
                    <a:pt x="31858" y="36805"/>
                  </a:moveTo>
                  <a:lnTo>
                    <a:pt x="31616" y="36926"/>
                  </a:lnTo>
                  <a:lnTo>
                    <a:pt x="31375" y="37107"/>
                  </a:lnTo>
                  <a:lnTo>
                    <a:pt x="31194" y="37288"/>
                  </a:lnTo>
                  <a:lnTo>
                    <a:pt x="31073" y="37589"/>
                  </a:lnTo>
                  <a:lnTo>
                    <a:pt x="31013" y="37951"/>
                  </a:lnTo>
                  <a:lnTo>
                    <a:pt x="31013" y="38193"/>
                  </a:lnTo>
                  <a:lnTo>
                    <a:pt x="31073" y="38374"/>
                  </a:lnTo>
                  <a:lnTo>
                    <a:pt x="31194" y="38615"/>
                  </a:lnTo>
                  <a:lnTo>
                    <a:pt x="31315" y="38796"/>
                  </a:lnTo>
                  <a:lnTo>
                    <a:pt x="31496" y="38917"/>
                  </a:lnTo>
                  <a:lnTo>
                    <a:pt x="31737" y="39037"/>
                  </a:lnTo>
                  <a:lnTo>
                    <a:pt x="31918" y="39098"/>
                  </a:lnTo>
                  <a:lnTo>
                    <a:pt x="32401" y="39098"/>
                  </a:lnTo>
                  <a:lnTo>
                    <a:pt x="32582" y="39037"/>
                  </a:lnTo>
                  <a:lnTo>
                    <a:pt x="32823" y="38917"/>
                  </a:lnTo>
                  <a:lnTo>
                    <a:pt x="33004" y="38796"/>
                  </a:lnTo>
                  <a:lnTo>
                    <a:pt x="33125" y="38615"/>
                  </a:lnTo>
                  <a:lnTo>
                    <a:pt x="33245" y="38374"/>
                  </a:lnTo>
                  <a:lnTo>
                    <a:pt x="33306" y="38193"/>
                  </a:lnTo>
                  <a:lnTo>
                    <a:pt x="33306" y="37951"/>
                  </a:lnTo>
                  <a:lnTo>
                    <a:pt x="33245" y="37589"/>
                  </a:lnTo>
                  <a:lnTo>
                    <a:pt x="33125" y="37288"/>
                  </a:lnTo>
                  <a:lnTo>
                    <a:pt x="32944" y="37107"/>
                  </a:lnTo>
                  <a:lnTo>
                    <a:pt x="32702" y="36926"/>
                  </a:lnTo>
                  <a:lnTo>
                    <a:pt x="32461" y="36805"/>
                  </a:lnTo>
                  <a:close/>
                  <a:moveTo>
                    <a:pt x="37650" y="36805"/>
                  </a:moveTo>
                  <a:lnTo>
                    <a:pt x="37408" y="36926"/>
                  </a:lnTo>
                  <a:lnTo>
                    <a:pt x="37167" y="37107"/>
                  </a:lnTo>
                  <a:lnTo>
                    <a:pt x="36986" y="37288"/>
                  </a:lnTo>
                  <a:lnTo>
                    <a:pt x="36865" y="37589"/>
                  </a:lnTo>
                  <a:lnTo>
                    <a:pt x="36805" y="37951"/>
                  </a:lnTo>
                  <a:lnTo>
                    <a:pt x="36805" y="38193"/>
                  </a:lnTo>
                  <a:lnTo>
                    <a:pt x="36865" y="38374"/>
                  </a:lnTo>
                  <a:lnTo>
                    <a:pt x="36986" y="38615"/>
                  </a:lnTo>
                  <a:lnTo>
                    <a:pt x="37107" y="38796"/>
                  </a:lnTo>
                  <a:lnTo>
                    <a:pt x="37288" y="38917"/>
                  </a:lnTo>
                  <a:lnTo>
                    <a:pt x="37529" y="39037"/>
                  </a:lnTo>
                  <a:lnTo>
                    <a:pt x="37710" y="39098"/>
                  </a:lnTo>
                  <a:lnTo>
                    <a:pt x="38193" y="39098"/>
                  </a:lnTo>
                  <a:lnTo>
                    <a:pt x="38374" y="39037"/>
                  </a:lnTo>
                  <a:lnTo>
                    <a:pt x="38615" y="38917"/>
                  </a:lnTo>
                  <a:lnTo>
                    <a:pt x="38796" y="38796"/>
                  </a:lnTo>
                  <a:lnTo>
                    <a:pt x="38917" y="38615"/>
                  </a:lnTo>
                  <a:lnTo>
                    <a:pt x="39038" y="38374"/>
                  </a:lnTo>
                  <a:lnTo>
                    <a:pt x="39098" y="38193"/>
                  </a:lnTo>
                  <a:lnTo>
                    <a:pt x="39098" y="37951"/>
                  </a:lnTo>
                  <a:lnTo>
                    <a:pt x="39038" y="37589"/>
                  </a:lnTo>
                  <a:lnTo>
                    <a:pt x="38917" y="37288"/>
                  </a:lnTo>
                  <a:lnTo>
                    <a:pt x="38736" y="37107"/>
                  </a:lnTo>
                  <a:lnTo>
                    <a:pt x="38495" y="36926"/>
                  </a:lnTo>
                  <a:lnTo>
                    <a:pt x="38253" y="36805"/>
                  </a:lnTo>
                  <a:close/>
                  <a:moveTo>
                    <a:pt x="43442" y="36805"/>
                  </a:moveTo>
                  <a:lnTo>
                    <a:pt x="43201" y="36926"/>
                  </a:lnTo>
                  <a:lnTo>
                    <a:pt x="42959" y="37107"/>
                  </a:lnTo>
                  <a:lnTo>
                    <a:pt x="42778" y="37288"/>
                  </a:lnTo>
                  <a:lnTo>
                    <a:pt x="42658" y="37589"/>
                  </a:lnTo>
                  <a:lnTo>
                    <a:pt x="42597" y="37951"/>
                  </a:lnTo>
                  <a:lnTo>
                    <a:pt x="42597" y="38193"/>
                  </a:lnTo>
                  <a:lnTo>
                    <a:pt x="42658" y="38374"/>
                  </a:lnTo>
                  <a:lnTo>
                    <a:pt x="42778" y="38615"/>
                  </a:lnTo>
                  <a:lnTo>
                    <a:pt x="42899" y="38796"/>
                  </a:lnTo>
                  <a:lnTo>
                    <a:pt x="43080" y="38917"/>
                  </a:lnTo>
                  <a:lnTo>
                    <a:pt x="43321" y="39037"/>
                  </a:lnTo>
                  <a:lnTo>
                    <a:pt x="43502" y="39098"/>
                  </a:lnTo>
                  <a:lnTo>
                    <a:pt x="43985" y="39098"/>
                  </a:lnTo>
                  <a:lnTo>
                    <a:pt x="44166" y="39037"/>
                  </a:lnTo>
                  <a:lnTo>
                    <a:pt x="44407" y="38917"/>
                  </a:lnTo>
                  <a:lnTo>
                    <a:pt x="44588" y="38796"/>
                  </a:lnTo>
                  <a:lnTo>
                    <a:pt x="44709" y="38615"/>
                  </a:lnTo>
                  <a:lnTo>
                    <a:pt x="44830" y="38374"/>
                  </a:lnTo>
                  <a:lnTo>
                    <a:pt x="44890" y="38193"/>
                  </a:lnTo>
                  <a:lnTo>
                    <a:pt x="44890" y="37951"/>
                  </a:lnTo>
                  <a:lnTo>
                    <a:pt x="44830" y="37589"/>
                  </a:lnTo>
                  <a:lnTo>
                    <a:pt x="44709" y="37288"/>
                  </a:lnTo>
                  <a:lnTo>
                    <a:pt x="44528" y="37107"/>
                  </a:lnTo>
                  <a:lnTo>
                    <a:pt x="44287" y="36926"/>
                  </a:lnTo>
                  <a:lnTo>
                    <a:pt x="44045" y="36805"/>
                  </a:lnTo>
                  <a:close/>
                  <a:moveTo>
                    <a:pt x="49234" y="36805"/>
                  </a:moveTo>
                  <a:lnTo>
                    <a:pt x="48993" y="36926"/>
                  </a:lnTo>
                  <a:lnTo>
                    <a:pt x="48752" y="37107"/>
                  </a:lnTo>
                  <a:lnTo>
                    <a:pt x="48571" y="37288"/>
                  </a:lnTo>
                  <a:lnTo>
                    <a:pt x="48450" y="37589"/>
                  </a:lnTo>
                  <a:lnTo>
                    <a:pt x="48390" y="37951"/>
                  </a:lnTo>
                  <a:lnTo>
                    <a:pt x="48390" y="38193"/>
                  </a:lnTo>
                  <a:lnTo>
                    <a:pt x="48450" y="38374"/>
                  </a:lnTo>
                  <a:lnTo>
                    <a:pt x="48571" y="38615"/>
                  </a:lnTo>
                  <a:lnTo>
                    <a:pt x="48691" y="38796"/>
                  </a:lnTo>
                  <a:lnTo>
                    <a:pt x="48872" y="38917"/>
                  </a:lnTo>
                  <a:lnTo>
                    <a:pt x="49114" y="39037"/>
                  </a:lnTo>
                  <a:lnTo>
                    <a:pt x="49295" y="39098"/>
                  </a:lnTo>
                  <a:lnTo>
                    <a:pt x="49777" y="39098"/>
                  </a:lnTo>
                  <a:lnTo>
                    <a:pt x="49958" y="39037"/>
                  </a:lnTo>
                  <a:lnTo>
                    <a:pt x="50200" y="38917"/>
                  </a:lnTo>
                  <a:lnTo>
                    <a:pt x="50381" y="38796"/>
                  </a:lnTo>
                  <a:lnTo>
                    <a:pt x="50501" y="38615"/>
                  </a:lnTo>
                  <a:lnTo>
                    <a:pt x="50622" y="38374"/>
                  </a:lnTo>
                  <a:lnTo>
                    <a:pt x="50682" y="38193"/>
                  </a:lnTo>
                  <a:lnTo>
                    <a:pt x="50682" y="37951"/>
                  </a:lnTo>
                  <a:lnTo>
                    <a:pt x="50622" y="37589"/>
                  </a:lnTo>
                  <a:lnTo>
                    <a:pt x="50501" y="37288"/>
                  </a:lnTo>
                  <a:lnTo>
                    <a:pt x="50320" y="37107"/>
                  </a:lnTo>
                  <a:lnTo>
                    <a:pt x="50079" y="36926"/>
                  </a:lnTo>
                  <a:lnTo>
                    <a:pt x="49838" y="36805"/>
                  </a:lnTo>
                  <a:close/>
                  <a:moveTo>
                    <a:pt x="55027" y="36805"/>
                  </a:moveTo>
                  <a:lnTo>
                    <a:pt x="54785" y="36926"/>
                  </a:lnTo>
                  <a:lnTo>
                    <a:pt x="54544" y="37107"/>
                  </a:lnTo>
                  <a:lnTo>
                    <a:pt x="54363" y="37288"/>
                  </a:lnTo>
                  <a:lnTo>
                    <a:pt x="54242" y="37589"/>
                  </a:lnTo>
                  <a:lnTo>
                    <a:pt x="54182" y="37951"/>
                  </a:lnTo>
                  <a:lnTo>
                    <a:pt x="54182" y="38193"/>
                  </a:lnTo>
                  <a:lnTo>
                    <a:pt x="54242" y="38374"/>
                  </a:lnTo>
                  <a:lnTo>
                    <a:pt x="54363" y="38615"/>
                  </a:lnTo>
                  <a:lnTo>
                    <a:pt x="54483" y="38796"/>
                  </a:lnTo>
                  <a:lnTo>
                    <a:pt x="54665" y="38917"/>
                  </a:lnTo>
                  <a:lnTo>
                    <a:pt x="54906" y="39037"/>
                  </a:lnTo>
                  <a:lnTo>
                    <a:pt x="55087" y="39098"/>
                  </a:lnTo>
                  <a:lnTo>
                    <a:pt x="55570" y="39098"/>
                  </a:lnTo>
                  <a:lnTo>
                    <a:pt x="55751" y="39037"/>
                  </a:lnTo>
                  <a:lnTo>
                    <a:pt x="55992" y="38917"/>
                  </a:lnTo>
                  <a:lnTo>
                    <a:pt x="56173" y="38796"/>
                  </a:lnTo>
                  <a:lnTo>
                    <a:pt x="56294" y="38615"/>
                  </a:lnTo>
                  <a:lnTo>
                    <a:pt x="56414" y="38374"/>
                  </a:lnTo>
                  <a:lnTo>
                    <a:pt x="56475" y="38193"/>
                  </a:lnTo>
                  <a:lnTo>
                    <a:pt x="56475" y="37951"/>
                  </a:lnTo>
                  <a:lnTo>
                    <a:pt x="56414" y="37589"/>
                  </a:lnTo>
                  <a:lnTo>
                    <a:pt x="56294" y="37288"/>
                  </a:lnTo>
                  <a:lnTo>
                    <a:pt x="56113" y="37107"/>
                  </a:lnTo>
                  <a:lnTo>
                    <a:pt x="55871" y="36926"/>
                  </a:lnTo>
                  <a:lnTo>
                    <a:pt x="55630" y="36805"/>
                  </a:lnTo>
                  <a:close/>
                  <a:moveTo>
                    <a:pt x="60819" y="36805"/>
                  </a:moveTo>
                  <a:lnTo>
                    <a:pt x="60577" y="36926"/>
                  </a:lnTo>
                  <a:lnTo>
                    <a:pt x="60336" y="37107"/>
                  </a:lnTo>
                  <a:lnTo>
                    <a:pt x="60155" y="37288"/>
                  </a:lnTo>
                  <a:lnTo>
                    <a:pt x="60034" y="37589"/>
                  </a:lnTo>
                  <a:lnTo>
                    <a:pt x="59974" y="37951"/>
                  </a:lnTo>
                  <a:lnTo>
                    <a:pt x="59974" y="38193"/>
                  </a:lnTo>
                  <a:lnTo>
                    <a:pt x="60034" y="38374"/>
                  </a:lnTo>
                  <a:lnTo>
                    <a:pt x="60155" y="38615"/>
                  </a:lnTo>
                  <a:lnTo>
                    <a:pt x="60276" y="38796"/>
                  </a:lnTo>
                  <a:lnTo>
                    <a:pt x="60457" y="38917"/>
                  </a:lnTo>
                  <a:lnTo>
                    <a:pt x="60698" y="39037"/>
                  </a:lnTo>
                  <a:lnTo>
                    <a:pt x="60879" y="39098"/>
                  </a:lnTo>
                  <a:lnTo>
                    <a:pt x="61362" y="39098"/>
                  </a:lnTo>
                  <a:lnTo>
                    <a:pt x="61543" y="39037"/>
                  </a:lnTo>
                  <a:lnTo>
                    <a:pt x="61784" y="38917"/>
                  </a:lnTo>
                  <a:lnTo>
                    <a:pt x="61965" y="38796"/>
                  </a:lnTo>
                  <a:lnTo>
                    <a:pt x="62086" y="38615"/>
                  </a:lnTo>
                  <a:lnTo>
                    <a:pt x="62206" y="38374"/>
                  </a:lnTo>
                  <a:lnTo>
                    <a:pt x="62267" y="38193"/>
                  </a:lnTo>
                  <a:lnTo>
                    <a:pt x="62267" y="37951"/>
                  </a:lnTo>
                  <a:lnTo>
                    <a:pt x="62206" y="37589"/>
                  </a:lnTo>
                  <a:lnTo>
                    <a:pt x="62086" y="37288"/>
                  </a:lnTo>
                  <a:lnTo>
                    <a:pt x="61905" y="37107"/>
                  </a:lnTo>
                  <a:lnTo>
                    <a:pt x="61663" y="36926"/>
                  </a:lnTo>
                  <a:lnTo>
                    <a:pt x="61422" y="36805"/>
                  </a:lnTo>
                  <a:close/>
                  <a:moveTo>
                    <a:pt x="66611" y="36805"/>
                  </a:moveTo>
                  <a:lnTo>
                    <a:pt x="66370" y="36926"/>
                  </a:lnTo>
                  <a:lnTo>
                    <a:pt x="66128" y="37107"/>
                  </a:lnTo>
                  <a:lnTo>
                    <a:pt x="65947" y="37288"/>
                  </a:lnTo>
                  <a:lnTo>
                    <a:pt x="65827" y="37589"/>
                  </a:lnTo>
                  <a:lnTo>
                    <a:pt x="65766" y="37951"/>
                  </a:lnTo>
                  <a:lnTo>
                    <a:pt x="65766" y="38193"/>
                  </a:lnTo>
                  <a:lnTo>
                    <a:pt x="65827" y="38374"/>
                  </a:lnTo>
                  <a:lnTo>
                    <a:pt x="65947" y="38615"/>
                  </a:lnTo>
                  <a:lnTo>
                    <a:pt x="66068" y="38796"/>
                  </a:lnTo>
                  <a:lnTo>
                    <a:pt x="66249" y="38917"/>
                  </a:lnTo>
                  <a:lnTo>
                    <a:pt x="66490" y="39037"/>
                  </a:lnTo>
                  <a:lnTo>
                    <a:pt x="66671" y="39098"/>
                  </a:lnTo>
                  <a:lnTo>
                    <a:pt x="67154" y="39098"/>
                  </a:lnTo>
                  <a:lnTo>
                    <a:pt x="67335" y="39037"/>
                  </a:lnTo>
                  <a:lnTo>
                    <a:pt x="67576" y="38917"/>
                  </a:lnTo>
                  <a:lnTo>
                    <a:pt x="67757" y="38796"/>
                  </a:lnTo>
                  <a:lnTo>
                    <a:pt x="67878" y="38615"/>
                  </a:lnTo>
                  <a:lnTo>
                    <a:pt x="67999" y="38374"/>
                  </a:lnTo>
                  <a:lnTo>
                    <a:pt x="68059" y="38193"/>
                  </a:lnTo>
                  <a:lnTo>
                    <a:pt x="68059" y="37951"/>
                  </a:lnTo>
                  <a:lnTo>
                    <a:pt x="67999" y="37589"/>
                  </a:lnTo>
                  <a:lnTo>
                    <a:pt x="67878" y="37288"/>
                  </a:lnTo>
                  <a:lnTo>
                    <a:pt x="67697" y="37107"/>
                  </a:lnTo>
                  <a:lnTo>
                    <a:pt x="67456" y="36926"/>
                  </a:lnTo>
                  <a:lnTo>
                    <a:pt x="67214" y="36805"/>
                  </a:lnTo>
                  <a:close/>
                  <a:moveTo>
                    <a:pt x="72403" y="36805"/>
                  </a:moveTo>
                  <a:lnTo>
                    <a:pt x="72162" y="36926"/>
                  </a:lnTo>
                  <a:lnTo>
                    <a:pt x="71921" y="37107"/>
                  </a:lnTo>
                  <a:lnTo>
                    <a:pt x="71740" y="37288"/>
                  </a:lnTo>
                  <a:lnTo>
                    <a:pt x="71619" y="37589"/>
                  </a:lnTo>
                  <a:lnTo>
                    <a:pt x="71559" y="37951"/>
                  </a:lnTo>
                  <a:lnTo>
                    <a:pt x="71559" y="38193"/>
                  </a:lnTo>
                  <a:lnTo>
                    <a:pt x="71619" y="38374"/>
                  </a:lnTo>
                  <a:lnTo>
                    <a:pt x="71740" y="38615"/>
                  </a:lnTo>
                  <a:lnTo>
                    <a:pt x="71860" y="38796"/>
                  </a:lnTo>
                  <a:lnTo>
                    <a:pt x="72041" y="38917"/>
                  </a:lnTo>
                  <a:lnTo>
                    <a:pt x="72283" y="39037"/>
                  </a:lnTo>
                  <a:lnTo>
                    <a:pt x="72464" y="39098"/>
                  </a:lnTo>
                  <a:lnTo>
                    <a:pt x="72946" y="39098"/>
                  </a:lnTo>
                  <a:lnTo>
                    <a:pt x="73127" y="39037"/>
                  </a:lnTo>
                  <a:lnTo>
                    <a:pt x="73369" y="38917"/>
                  </a:lnTo>
                  <a:lnTo>
                    <a:pt x="73550" y="38796"/>
                  </a:lnTo>
                  <a:lnTo>
                    <a:pt x="73670" y="38615"/>
                  </a:lnTo>
                  <a:lnTo>
                    <a:pt x="73791" y="38374"/>
                  </a:lnTo>
                  <a:lnTo>
                    <a:pt x="73851" y="38193"/>
                  </a:lnTo>
                  <a:lnTo>
                    <a:pt x="73851" y="37951"/>
                  </a:lnTo>
                  <a:lnTo>
                    <a:pt x="73791" y="37589"/>
                  </a:lnTo>
                  <a:lnTo>
                    <a:pt x="73670" y="37288"/>
                  </a:lnTo>
                  <a:lnTo>
                    <a:pt x="73489" y="37107"/>
                  </a:lnTo>
                  <a:lnTo>
                    <a:pt x="73248" y="36926"/>
                  </a:lnTo>
                  <a:lnTo>
                    <a:pt x="73007" y="36805"/>
                  </a:lnTo>
                  <a:close/>
                  <a:moveTo>
                    <a:pt x="302" y="39701"/>
                  </a:moveTo>
                  <a:lnTo>
                    <a:pt x="0" y="39761"/>
                  </a:lnTo>
                  <a:lnTo>
                    <a:pt x="181" y="41994"/>
                  </a:lnTo>
                  <a:lnTo>
                    <a:pt x="543" y="41994"/>
                  </a:lnTo>
                  <a:lnTo>
                    <a:pt x="724" y="41934"/>
                  </a:lnTo>
                  <a:lnTo>
                    <a:pt x="966" y="41813"/>
                  </a:lnTo>
                  <a:lnTo>
                    <a:pt x="1147" y="41692"/>
                  </a:lnTo>
                  <a:lnTo>
                    <a:pt x="1267" y="41511"/>
                  </a:lnTo>
                  <a:lnTo>
                    <a:pt x="1388" y="41270"/>
                  </a:lnTo>
                  <a:lnTo>
                    <a:pt x="1448" y="41089"/>
                  </a:lnTo>
                  <a:lnTo>
                    <a:pt x="1448" y="40847"/>
                  </a:lnTo>
                  <a:lnTo>
                    <a:pt x="1448" y="40606"/>
                  </a:lnTo>
                  <a:lnTo>
                    <a:pt x="1388" y="40425"/>
                  </a:lnTo>
                  <a:lnTo>
                    <a:pt x="1267" y="40184"/>
                  </a:lnTo>
                  <a:lnTo>
                    <a:pt x="1147" y="40003"/>
                  </a:lnTo>
                  <a:lnTo>
                    <a:pt x="966" y="39882"/>
                  </a:lnTo>
                  <a:lnTo>
                    <a:pt x="724" y="39761"/>
                  </a:lnTo>
                  <a:lnTo>
                    <a:pt x="543" y="39701"/>
                  </a:lnTo>
                  <a:close/>
                  <a:moveTo>
                    <a:pt x="5853" y="39701"/>
                  </a:moveTo>
                  <a:lnTo>
                    <a:pt x="5672" y="39761"/>
                  </a:lnTo>
                  <a:lnTo>
                    <a:pt x="5431" y="39882"/>
                  </a:lnTo>
                  <a:lnTo>
                    <a:pt x="5250" y="40003"/>
                  </a:lnTo>
                  <a:lnTo>
                    <a:pt x="5129" y="40184"/>
                  </a:lnTo>
                  <a:lnTo>
                    <a:pt x="5008" y="40425"/>
                  </a:lnTo>
                  <a:lnTo>
                    <a:pt x="4948" y="40606"/>
                  </a:lnTo>
                  <a:lnTo>
                    <a:pt x="4948" y="40847"/>
                  </a:lnTo>
                  <a:lnTo>
                    <a:pt x="4948" y="41089"/>
                  </a:lnTo>
                  <a:lnTo>
                    <a:pt x="5008" y="41270"/>
                  </a:lnTo>
                  <a:lnTo>
                    <a:pt x="5129" y="41511"/>
                  </a:lnTo>
                  <a:lnTo>
                    <a:pt x="5250" y="41692"/>
                  </a:lnTo>
                  <a:lnTo>
                    <a:pt x="5431" y="41813"/>
                  </a:lnTo>
                  <a:lnTo>
                    <a:pt x="5672" y="41934"/>
                  </a:lnTo>
                  <a:lnTo>
                    <a:pt x="5853" y="41994"/>
                  </a:lnTo>
                  <a:lnTo>
                    <a:pt x="6336" y="41994"/>
                  </a:lnTo>
                  <a:lnTo>
                    <a:pt x="6517" y="41934"/>
                  </a:lnTo>
                  <a:lnTo>
                    <a:pt x="6758" y="41813"/>
                  </a:lnTo>
                  <a:lnTo>
                    <a:pt x="6939" y="41692"/>
                  </a:lnTo>
                  <a:lnTo>
                    <a:pt x="7060" y="41511"/>
                  </a:lnTo>
                  <a:lnTo>
                    <a:pt x="7180" y="41270"/>
                  </a:lnTo>
                  <a:lnTo>
                    <a:pt x="7241" y="41089"/>
                  </a:lnTo>
                  <a:lnTo>
                    <a:pt x="7241" y="40847"/>
                  </a:lnTo>
                  <a:lnTo>
                    <a:pt x="7241" y="40606"/>
                  </a:lnTo>
                  <a:lnTo>
                    <a:pt x="7180" y="40425"/>
                  </a:lnTo>
                  <a:lnTo>
                    <a:pt x="7060" y="40184"/>
                  </a:lnTo>
                  <a:lnTo>
                    <a:pt x="6939" y="40003"/>
                  </a:lnTo>
                  <a:lnTo>
                    <a:pt x="6758" y="39882"/>
                  </a:lnTo>
                  <a:lnTo>
                    <a:pt x="6517" y="39761"/>
                  </a:lnTo>
                  <a:lnTo>
                    <a:pt x="6336" y="39701"/>
                  </a:lnTo>
                  <a:close/>
                  <a:moveTo>
                    <a:pt x="11645" y="39701"/>
                  </a:moveTo>
                  <a:lnTo>
                    <a:pt x="11464" y="39761"/>
                  </a:lnTo>
                  <a:lnTo>
                    <a:pt x="11223" y="39882"/>
                  </a:lnTo>
                  <a:lnTo>
                    <a:pt x="11042" y="40003"/>
                  </a:lnTo>
                  <a:lnTo>
                    <a:pt x="10921" y="40184"/>
                  </a:lnTo>
                  <a:lnTo>
                    <a:pt x="10800" y="40425"/>
                  </a:lnTo>
                  <a:lnTo>
                    <a:pt x="10740" y="40606"/>
                  </a:lnTo>
                  <a:lnTo>
                    <a:pt x="10740" y="40847"/>
                  </a:lnTo>
                  <a:lnTo>
                    <a:pt x="10740" y="41089"/>
                  </a:lnTo>
                  <a:lnTo>
                    <a:pt x="10800" y="41270"/>
                  </a:lnTo>
                  <a:lnTo>
                    <a:pt x="10921" y="41511"/>
                  </a:lnTo>
                  <a:lnTo>
                    <a:pt x="11042" y="41692"/>
                  </a:lnTo>
                  <a:lnTo>
                    <a:pt x="11223" y="41813"/>
                  </a:lnTo>
                  <a:lnTo>
                    <a:pt x="11464" y="41934"/>
                  </a:lnTo>
                  <a:lnTo>
                    <a:pt x="11645" y="41994"/>
                  </a:lnTo>
                  <a:lnTo>
                    <a:pt x="12128" y="41994"/>
                  </a:lnTo>
                  <a:lnTo>
                    <a:pt x="12309" y="41934"/>
                  </a:lnTo>
                  <a:lnTo>
                    <a:pt x="12550" y="41813"/>
                  </a:lnTo>
                  <a:lnTo>
                    <a:pt x="12731" y="41692"/>
                  </a:lnTo>
                  <a:lnTo>
                    <a:pt x="12852" y="41511"/>
                  </a:lnTo>
                  <a:lnTo>
                    <a:pt x="12973" y="41270"/>
                  </a:lnTo>
                  <a:lnTo>
                    <a:pt x="13033" y="41089"/>
                  </a:lnTo>
                  <a:lnTo>
                    <a:pt x="13033" y="40847"/>
                  </a:lnTo>
                  <a:lnTo>
                    <a:pt x="13033" y="40606"/>
                  </a:lnTo>
                  <a:lnTo>
                    <a:pt x="12973" y="40425"/>
                  </a:lnTo>
                  <a:lnTo>
                    <a:pt x="12852" y="40184"/>
                  </a:lnTo>
                  <a:lnTo>
                    <a:pt x="12731" y="40003"/>
                  </a:lnTo>
                  <a:lnTo>
                    <a:pt x="12550" y="39882"/>
                  </a:lnTo>
                  <a:lnTo>
                    <a:pt x="12309" y="39761"/>
                  </a:lnTo>
                  <a:lnTo>
                    <a:pt x="12128" y="39701"/>
                  </a:lnTo>
                  <a:close/>
                  <a:moveTo>
                    <a:pt x="17437" y="39701"/>
                  </a:moveTo>
                  <a:lnTo>
                    <a:pt x="17256" y="39761"/>
                  </a:lnTo>
                  <a:lnTo>
                    <a:pt x="17015" y="39882"/>
                  </a:lnTo>
                  <a:lnTo>
                    <a:pt x="16834" y="40003"/>
                  </a:lnTo>
                  <a:lnTo>
                    <a:pt x="16713" y="40184"/>
                  </a:lnTo>
                  <a:lnTo>
                    <a:pt x="16593" y="40425"/>
                  </a:lnTo>
                  <a:lnTo>
                    <a:pt x="16532" y="40606"/>
                  </a:lnTo>
                  <a:lnTo>
                    <a:pt x="16532" y="40847"/>
                  </a:lnTo>
                  <a:lnTo>
                    <a:pt x="16532" y="41089"/>
                  </a:lnTo>
                  <a:lnTo>
                    <a:pt x="16593" y="41270"/>
                  </a:lnTo>
                  <a:lnTo>
                    <a:pt x="16713" y="41511"/>
                  </a:lnTo>
                  <a:lnTo>
                    <a:pt x="16834" y="41692"/>
                  </a:lnTo>
                  <a:lnTo>
                    <a:pt x="17015" y="41813"/>
                  </a:lnTo>
                  <a:lnTo>
                    <a:pt x="17256" y="41934"/>
                  </a:lnTo>
                  <a:lnTo>
                    <a:pt x="17437" y="41994"/>
                  </a:lnTo>
                  <a:lnTo>
                    <a:pt x="17920" y="41994"/>
                  </a:lnTo>
                  <a:lnTo>
                    <a:pt x="18101" y="41934"/>
                  </a:lnTo>
                  <a:lnTo>
                    <a:pt x="18342" y="41813"/>
                  </a:lnTo>
                  <a:lnTo>
                    <a:pt x="18523" y="41692"/>
                  </a:lnTo>
                  <a:lnTo>
                    <a:pt x="18644" y="41511"/>
                  </a:lnTo>
                  <a:lnTo>
                    <a:pt x="18765" y="41270"/>
                  </a:lnTo>
                  <a:lnTo>
                    <a:pt x="18825" y="41089"/>
                  </a:lnTo>
                  <a:lnTo>
                    <a:pt x="18825" y="40847"/>
                  </a:lnTo>
                  <a:lnTo>
                    <a:pt x="18825" y="40606"/>
                  </a:lnTo>
                  <a:lnTo>
                    <a:pt x="18765" y="40425"/>
                  </a:lnTo>
                  <a:lnTo>
                    <a:pt x="18644" y="40184"/>
                  </a:lnTo>
                  <a:lnTo>
                    <a:pt x="18523" y="40003"/>
                  </a:lnTo>
                  <a:lnTo>
                    <a:pt x="18342" y="39882"/>
                  </a:lnTo>
                  <a:lnTo>
                    <a:pt x="18101" y="39761"/>
                  </a:lnTo>
                  <a:lnTo>
                    <a:pt x="17920" y="39701"/>
                  </a:lnTo>
                  <a:close/>
                  <a:moveTo>
                    <a:pt x="23230" y="39701"/>
                  </a:moveTo>
                  <a:lnTo>
                    <a:pt x="23049" y="39761"/>
                  </a:lnTo>
                  <a:lnTo>
                    <a:pt x="22807" y="39882"/>
                  </a:lnTo>
                  <a:lnTo>
                    <a:pt x="22626" y="40003"/>
                  </a:lnTo>
                  <a:lnTo>
                    <a:pt x="22506" y="40184"/>
                  </a:lnTo>
                  <a:lnTo>
                    <a:pt x="22385" y="40425"/>
                  </a:lnTo>
                  <a:lnTo>
                    <a:pt x="22325" y="40606"/>
                  </a:lnTo>
                  <a:lnTo>
                    <a:pt x="22325" y="40847"/>
                  </a:lnTo>
                  <a:lnTo>
                    <a:pt x="22325" y="41089"/>
                  </a:lnTo>
                  <a:lnTo>
                    <a:pt x="22385" y="41270"/>
                  </a:lnTo>
                  <a:lnTo>
                    <a:pt x="22506" y="41511"/>
                  </a:lnTo>
                  <a:lnTo>
                    <a:pt x="22626" y="41692"/>
                  </a:lnTo>
                  <a:lnTo>
                    <a:pt x="22807" y="41813"/>
                  </a:lnTo>
                  <a:lnTo>
                    <a:pt x="23049" y="41934"/>
                  </a:lnTo>
                  <a:lnTo>
                    <a:pt x="23230" y="41994"/>
                  </a:lnTo>
                  <a:lnTo>
                    <a:pt x="23712" y="41994"/>
                  </a:lnTo>
                  <a:lnTo>
                    <a:pt x="23893" y="41934"/>
                  </a:lnTo>
                  <a:lnTo>
                    <a:pt x="24135" y="41813"/>
                  </a:lnTo>
                  <a:lnTo>
                    <a:pt x="24316" y="41692"/>
                  </a:lnTo>
                  <a:lnTo>
                    <a:pt x="24436" y="41511"/>
                  </a:lnTo>
                  <a:lnTo>
                    <a:pt x="24557" y="41270"/>
                  </a:lnTo>
                  <a:lnTo>
                    <a:pt x="24617" y="41089"/>
                  </a:lnTo>
                  <a:lnTo>
                    <a:pt x="24617" y="40847"/>
                  </a:lnTo>
                  <a:lnTo>
                    <a:pt x="24617" y="40606"/>
                  </a:lnTo>
                  <a:lnTo>
                    <a:pt x="24557" y="40425"/>
                  </a:lnTo>
                  <a:lnTo>
                    <a:pt x="24436" y="40184"/>
                  </a:lnTo>
                  <a:lnTo>
                    <a:pt x="24316" y="40003"/>
                  </a:lnTo>
                  <a:lnTo>
                    <a:pt x="24135" y="39882"/>
                  </a:lnTo>
                  <a:lnTo>
                    <a:pt x="23893" y="39761"/>
                  </a:lnTo>
                  <a:lnTo>
                    <a:pt x="23712" y="39701"/>
                  </a:lnTo>
                  <a:close/>
                  <a:moveTo>
                    <a:pt x="29022" y="39701"/>
                  </a:moveTo>
                  <a:lnTo>
                    <a:pt x="28841" y="39761"/>
                  </a:lnTo>
                  <a:lnTo>
                    <a:pt x="28599" y="39882"/>
                  </a:lnTo>
                  <a:lnTo>
                    <a:pt x="28418" y="40003"/>
                  </a:lnTo>
                  <a:lnTo>
                    <a:pt x="28298" y="40184"/>
                  </a:lnTo>
                  <a:lnTo>
                    <a:pt x="28177" y="40425"/>
                  </a:lnTo>
                  <a:lnTo>
                    <a:pt x="28117" y="40606"/>
                  </a:lnTo>
                  <a:lnTo>
                    <a:pt x="28117" y="40847"/>
                  </a:lnTo>
                  <a:lnTo>
                    <a:pt x="28117" y="41089"/>
                  </a:lnTo>
                  <a:lnTo>
                    <a:pt x="28177" y="41270"/>
                  </a:lnTo>
                  <a:lnTo>
                    <a:pt x="28298" y="41511"/>
                  </a:lnTo>
                  <a:lnTo>
                    <a:pt x="28418" y="41692"/>
                  </a:lnTo>
                  <a:lnTo>
                    <a:pt x="28599" y="41813"/>
                  </a:lnTo>
                  <a:lnTo>
                    <a:pt x="28841" y="41934"/>
                  </a:lnTo>
                  <a:lnTo>
                    <a:pt x="29022" y="41994"/>
                  </a:lnTo>
                  <a:lnTo>
                    <a:pt x="29505" y="41994"/>
                  </a:lnTo>
                  <a:lnTo>
                    <a:pt x="29686" y="41934"/>
                  </a:lnTo>
                  <a:lnTo>
                    <a:pt x="29927" y="41813"/>
                  </a:lnTo>
                  <a:lnTo>
                    <a:pt x="30108" y="41692"/>
                  </a:lnTo>
                  <a:lnTo>
                    <a:pt x="30229" y="41511"/>
                  </a:lnTo>
                  <a:lnTo>
                    <a:pt x="30349" y="41270"/>
                  </a:lnTo>
                  <a:lnTo>
                    <a:pt x="30410" y="41089"/>
                  </a:lnTo>
                  <a:lnTo>
                    <a:pt x="30410" y="40847"/>
                  </a:lnTo>
                  <a:lnTo>
                    <a:pt x="30410" y="40606"/>
                  </a:lnTo>
                  <a:lnTo>
                    <a:pt x="30349" y="40425"/>
                  </a:lnTo>
                  <a:lnTo>
                    <a:pt x="30229" y="40184"/>
                  </a:lnTo>
                  <a:lnTo>
                    <a:pt x="30108" y="40003"/>
                  </a:lnTo>
                  <a:lnTo>
                    <a:pt x="29927" y="39882"/>
                  </a:lnTo>
                  <a:lnTo>
                    <a:pt x="29686" y="39761"/>
                  </a:lnTo>
                  <a:lnTo>
                    <a:pt x="29505" y="39701"/>
                  </a:lnTo>
                  <a:close/>
                  <a:moveTo>
                    <a:pt x="34814" y="39701"/>
                  </a:moveTo>
                  <a:lnTo>
                    <a:pt x="34633" y="39761"/>
                  </a:lnTo>
                  <a:lnTo>
                    <a:pt x="34392" y="39882"/>
                  </a:lnTo>
                  <a:lnTo>
                    <a:pt x="34211" y="40003"/>
                  </a:lnTo>
                  <a:lnTo>
                    <a:pt x="34090" y="40184"/>
                  </a:lnTo>
                  <a:lnTo>
                    <a:pt x="33969" y="40425"/>
                  </a:lnTo>
                  <a:lnTo>
                    <a:pt x="33909" y="40606"/>
                  </a:lnTo>
                  <a:lnTo>
                    <a:pt x="33909" y="40847"/>
                  </a:lnTo>
                  <a:lnTo>
                    <a:pt x="33909" y="41089"/>
                  </a:lnTo>
                  <a:lnTo>
                    <a:pt x="33969" y="41270"/>
                  </a:lnTo>
                  <a:lnTo>
                    <a:pt x="34090" y="41511"/>
                  </a:lnTo>
                  <a:lnTo>
                    <a:pt x="34211" y="41692"/>
                  </a:lnTo>
                  <a:lnTo>
                    <a:pt x="34392" y="41813"/>
                  </a:lnTo>
                  <a:lnTo>
                    <a:pt x="34633" y="41934"/>
                  </a:lnTo>
                  <a:lnTo>
                    <a:pt x="34814" y="41994"/>
                  </a:lnTo>
                  <a:lnTo>
                    <a:pt x="35297" y="41994"/>
                  </a:lnTo>
                  <a:lnTo>
                    <a:pt x="35478" y="41934"/>
                  </a:lnTo>
                  <a:lnTo>
                    <a:pt x="35719" y="41813"/>
                  </a:lnTo>
                  <a:lnTo>
                    <a:pt x="35900" y="41692"/>
                  </a:lnTo>
                  <a:lnTo>
                    <a:pt x="36021" y="41511"/>
                  </a:lnTo>
                  <a:lnTo>
                    <a:pt x="36141" y="41270"/>
                  </a:lnTo>
                  <a:lnTo>
                    <a:pt x="36202" y="41089"/>
                  </a:lnTo>
                  <a:lnTo>
                    <a:pt x="36202" y="40847"/>
                  </a:lnTo>
                  <a:lnTo>
                    <a:pt x="36202" y="40606"/>
                  </a:lnTo>
                  <a:lnTo>
                    <a:pt x="36141" y="40425"/>
                  </a:lnTo>
                  <a:lnTo>
                    <a:pt x="36021" y="40184"/>
                  </a:lnTo>
                  <a:lnTo>
                    <a:pt x="35900" y="40003"/>
                  </a:lnTo>
                  <a:lnTo>
                    <a:pt x="35719" y="39882"/>
                  </a:lnTo>
                  <a:lnTo>
                    <a:pt x="35478" y="39761"/>
                  </a:lnTo>
                  <a:lnTo>
                    <a:pt x="35297" y="39701"/>
                  </a:lnTo>
                  <a:close/>
                  <a:moveTo>
                    <a:pt x="40606" y="39701"/>
                  </a:moveTo>
                  <a:lnTo>
                    <a:pt x="40425" y="39761"/>
                  </a:lnTo>
                  <a:lnTo>
                    <a:pt x="40184" y="39882"/>
                  </a:lnTo>
                  <a:lnTo>
                    <a:pt x="40003" y="40003"/>
                  </a:lnTo>
                  <a:lnTo>
                    <a:pt x="39882" y="40184"/>
                  </a:lnTo>
                  <a:lnTo>
                    <a:pt x="39762" y="40425"/>
                  </a:lnTo>
                  <a:lnTo>
                    <a:pt x="39701" y="40606"/>
                  </a:lnTo>
                  <a:lnTo>
                    <a:pt x="39701" y="40847"/>
                  </a:lnTo>
                  <a:lnTo>
                    <a:pt x="39701" y="41089"/>
                  </a:lnTo>
                  <a:lnTo>
                    <a:pt x="39762" y="41270"/>
                  </a:lnTo>
                  <a:lnTo>
                    <a:pt x="39882" y="41511"/>
                  </a:lnTo>
                  <a:lnTo>
                    <a:pt x="40003" y="41692"/>
                  </a:lnTo>
                  <a:lnTo>
                    <a:pt x="40184" y="41813"/>
                  </a:lnTo>
                  <a:lnTo>
                    <a:pt x="40425" y="41934"/>
                  </a:lnTo>
                  <a:lnTo>
                    <a:pt x="40606" y="41994"/>
                  </a:lnTo>
                  <a:lnTo>
                    <a:pt x="41089" y="41994"/>
                  </a:lnTo>
                  <a:lnTo>
                    <a:pt x="41270" y="41934"/>
                  </a:lnTo>
                  <a:lnTo>
                    <a:pt x="41511" y="41813"/>
                  </a:lnTo>
                  <a:lnTo>
                    <a:pt x="41692" y="41692"/>
                  </a:lnTo>
                  <a:lnTo>
                    <a:pt x="41813" y="41511"/>
                  </a:lnTo>
                  <a:lnTo>
                    <a:pt x="41934" y="41270"/>
                  </a:lnTo>
                  <a:lnTo>
                    <a:pt x="41994" y="41089"/>
                  </a:lnTo>
                  <a:lnTo>
                    <a:pt x="41994" y="40847"/>
                  </a:lnTo>
                  <a:lnTo>
                    <a:pt x="41994" y="40606"/>
                  </a:lnTo>
                  <a:lnTo>
                    <a:pt x="41934" y="40425"/>
                  </a:lnTo>
                  <a:lnTo>
                    <a:pt x="41813" y="40184"/>
                  </a:lnTo>
                  <a:lnTo>
                    <a:pt x="41692" y="40003"/>
                  </a:lnTo>
                  <a:lnTo>
                    <a:pt x="41511" y="39882"/>
                  </a:lnTo>
                  <a:lnTo>
                    <a:pt x="41270" y="39761"/>
                  </a:lnTo>
                  <a:lnTo>
                    <a:pt x="41089" y="39701"/>
                  </a:lnTo>
                  <a:close/>
                  <a:moveTo>
                    <a:pt x="46399" y="39701"/>
                  </a:moveTo>
                  <a:lnTo>
                    <a:pt x="46218" y="39761"/>
                  </a:lnTo>
                  <a:lnTo>
                    <a:pt x="45976" y="39882"/>
                  </a:lnTo>
                  <a:lnTo>
                    <a:pt x="45795" y="40003"/>
                  </a:lnTo>
                  <a:lnTo>
                    <a:pt x="45674" y="40184"/>
                  </a:lnTo>
                  <a:lnTo>
                    <a:pt x="45554" y="40425"/>
                  </a:lnTo>
                  <a:lnTo>
                    <a:pt x="45493" y="40606"/>
                  </a:lnTo>
                  <a:lnTo>
                    <a:pt x="45493" y="40847"/>
                  </a:lnTo>
                  <a:lnTo>
                    <a:pt x="45493" y="41089"/>
                  </a:lnTo>
                  <a:lnTo>
                    <a:pt x="45554" y="41270"/>
                  </a:lnTo>
                  <a:lnTo>
                    <a:pt x="45674" y="41511"/>
                  </a:lnTo>
                  <a:lnTo>
                    <a:pt x="45795" y="41692"/>
                  </a:lnTo>
                  <a:lnTo>
                    <a:pt x="45976" y="41813"/>
                  </a:lnTo>
                  <a:lnTo>
                    <a:pt x="46218" y="41934"/>
                  </a:lnTo>
                  <a:lnTo>
                    <a:pt x="46399" y="41994"/>
                  </a:lnTo>
                  <a:lnTo>
                    <a:pt x="46881" y="41994"/>
                  </a:lnTo>
                  <a:lnTo>
                    <a:pt x="47062" y="41934"/>
                  </a:lnTo>
                  <a:lnTo>
                    <a:pt x="47304" y="41813"/>
                  </a:lnTo>
                  <a:lnTo>
                    <a:pt x="47485" y="41692"/>
                  </a:lnTo>
                  <a:lnTo>
                    <a:pt x="47605" y="41511"/>
                  </a:lnTo>
                  <a:lnTo>
                    <a:pt x="47726" y="41270"/>
                  </a:lnTo>
                  <a:lnTo>
                    <a:pt x="47786" y="41089"/>
                  </a:lnTo>
                  <a:lnTo>
                    <a:pt x="47786" y="40847"/>
                  </a:lnTo>
                  <a:lnTo>
                    <a:pt x="47786" y="40606"/>
                  </a:lnTo>
                  <a:lnTo>
                    <a:pt x="47726" y="40425"/>
                  </a:lnTo>
                  <a:lnTo>
                    <a:pt x="47605" y="40184"/>
                  </a:lnTo>
                  <a:lnTo>
                    <a:pt x="47485" y="40003"/>
                  </a:lnTo>
                  <a:lnTo>
                    <a:pt x="47304" y="39882"/>
                  </a:lnTo>
                  <a:lnTo>
                    <a:pt x="47062" y="39761"/>
                  </a:lnTo>
                  <a:lnTo>
                    <a:pt x="46881" y="39701"/>
                  </a:lnTo>
                  <a:close/>
                  <a:moveTo>
                    <a:pt x="52191" y="39701"/>
                  </a:moveTo>
                  <a:lnTo>
                    <a:pt x="52010" y="39761"/>
                  </a:lnTo>
                  <a:lnTo>
                    <a:pt x="51768" y="39882"/>
                  </a:lnTo>
                  <a:lnTo>
                    <a:pt x="51587" y="40003"/>
                  </a:lnTo>
                  <a:lnTo>
                    <a:pt x="51467" y="40184"/>
                  </a:lnTo>
                  <a:lnTo>
                    <a:pt x="51346" y="40425"/>
                  </a:lnTo>
                  <a:lnTo>
                    <a:pt x="51286" y="40606"/>
                  </a:lnTo>
                  <a:lnTo>
                    <a:pt x="51286" y="40847"/>
                  </a:lnTo>
                  <a:lnTo>
                    <a:pt x="51286" y="41089"/>
                  </a:lnTo>
                  <a:lnTo>
                    <a:pt x="51346" y="41270"/>
                  </a:lnTo>
                  <a:lnTo>
                    <a:pt x="51467" y="41511"/>
                  </a:lnTo>
                  <a:lnTo>
                    <a:pt x="51587" y="41692"/>
                  </a:lnTo>
                  <a:lnTo>
                    <a:pt x="51768" y="41813"/>
                  </a:lnTo>
                  <a:lnTo>
                    <a:pt x="52010" y="41934"/>
                  </a:lnTo>
                  <a:lnTo>
                    <a:pt x="52191" y="41994"/>
                  </a:lnTo>
                  <a:lnTo>
                    <a:pt x="52673" y="41994"/>
                  </a:lnTo>
                  <a:lnTo>
                    <a:pt x="52854" y="41934"/>
                  </a:lnTo>
                  <a:lnTo>
                    <a:pt x="53096" y="41813"/>
                  </a:lnTo>
                  <a:lnTo>
                    <a:pt x="53277" y="41692"/>
                  </a:lnTo>
                  <a:lnTo>
                    <a:pt x="53397" y="41511"/>
                  </a:lnTo>
                  <a:lnTo>
                    <a:pt x="53518" y="41270"/>
                  </a:lnTo>
                  <a:lnTo>
                    <a:pt x="53578" y="41089"/>
                  </a:lnTo>
                  <a:lnTo>
                    <a:pt x="53578" y="40847"/>
                  </a:lnTo>
                  <a:lnTo>
                    <a:pt x="53578" y="40606"/>
                  </a:lnTo>
                  <a:lnTo>
                    <a:pt x="53518" y="40425"/>
                  </a:lnTo>
                  <a:lnTo>
                    <a:pt x="53397" y="40184"/>
                  </a:lnTo>
                  <a:lnTo>
                    <a:pt x="53277" y="40003"/>
                  </a:lnTo>
                  <a:lnTo>
                    <a:pt x="53096" y="39882"/>
                  </a:lnTo>
                  <a:lnTo>
                    <a:pt x="52854" y="39761"/>
                  </a:lnTo>
                  <a:lnTo>
                    <a:pt x="52673" y="39701"/>
                  </a:lnTo>
                  <a:close/>
                  <a:moveTo>
                    <a:pt x="57983" y="39701"/>
                  </a:moveTo>
                  <a:lnTo>
                    <a:pt x="57802" y="39761"/>
                  </a:lnTo>
                  <a:lnTo>
                    <a:pt x="57561" y="39882"/>
                  </a:lnTo>
                  <a:lnTo>
                    <a:pt x="57380" y="40003"/>
                  </a:lnTo>
                  <a:lnTo>
                    <a:pt x="57259" y="40184"/>
                  </a:lnTo>
                  <a:lnTo>
                    <a:pt x="57138" y="40425"/>
                  </a:lnTo>
                  <a:lnTo>
                    <a:pt x="57078" y="40606"/>
                  </a:lnTo>
                  <a:lnTo>
                    <a:pt x="57078" y="40847"/>
                  </a:lnTo>
                  <a:lnTo>
                    <a:pt x="57078" y="41089"/>
                  </a:lnTo>
                  <a:lnTo>
                    <a:pt x="57138" y="41270"/>
                  </a:lnTo>
                  <a:lnTo>
                    <a:pt x="57259" y="41511"/>
                  </a:lnTo>
                  <a:lnTo>
                    <a:pt x="57380" y="41692"/>
                  </a:lnTo>
                  <a:lnTo>
                    <a:pt x="57561" y="41813"/>
                  </a:lnTo>
                  <a:lnTo>
                    <a:pt x="57802" y="41934"/>
                  </a:lnTo>
                  <a:lnTo>
                    <a:pt x="57983" y="41994"/>
                  </a:lnTo>
                  <a:lnTo>
                    <a:pt x="58466" y="41994"/>
                  </a:lnTo>
                  <a:lnTo>
                    <a:pt x="58647" y="41934"/>
                  </a:lnTo>
                  <a:lnTo>
                    <a:pt x="58888" y="41813"/>
                  </a:lnTo>
                  <a:lnTo>
                    <a:pt x="59069" y="41692"/>
                  </a:lnTo>
                  <a:lnTo>
                    <a:pt x="59190" y="41511"/>
                  </a:lnTo>
                  <a:lnTo>
                    <a:pt x="59310" y="41270"/>
                  </a:lnTo>
                  <a:lnTo>
                    <a:pt x="59371" y="41089"/>
                  </a:lnTo>
                  <a:lnTo>
                    <a:pt x="59371" y="40847"/>
                  </a:lnTo>
                  <a:lnTo>
                    <a:pt x="59371" y="40606"/>
                  </a:lnTo>
                  <a:lnTo>
                    <a:pt x="59310" y="40425"/>
                  </a:lnTo>
                  <a:lnTo>
                    <a:pt x="59190" y="40184"/>
                  </a:lnTo>
                  <a:lnTo>
                    <a:pt x="59069" y="40003"/>
                  </a:lnTo>
                  <a:lnTo>
                    <a:pt x="58888" y="39882"/>
                  </a:lnTo>
                  <a:lnTo>
                    <a:pt x="58647" y="39761"/>
                  </a:lnTo>
                  <a:lnTo>
                    <a:pt x="58466" y="39701"/>
                  </a:lnTo>
                  <a:close/>
                  <a:moveTo>
                    <a:pt x="63775" y="39701"/>
                  </a:moveTo>
                  <a:lnTo>
                    <a:pt x="63594" y="39761"/>
                  </a:lnTo>
                  <a:lnTo>
                    <a:pt x="63353" y="39882"/>
                  </a:lnTo>
                  <a:lnTo>
                    <a:pt x="63172" y="40003"/>
                  </a:lnTo>
                  <a:lnTo>
                    <a:pt x="63051" y="40184"/>
                  </a:lnTo>
                  <a:lnTo>
                    <a:pt x="62931" y="40425"/>
                  </a:lnTo>
                  <a:lnTo>
                    <a:pt x="62870" y="40606"/>
                  </a:lnTo>
                  <a:lnTo>
                    <a:pt x="62870" y="40847"/>
                  </a:lnTo>
                  <a:lnTo>
                    <a:pt x="62870" y="41089"/>
                  </a:lnTo>
                  <a:lnTo>
                    <a:pt x="62931" y="41270"/>
                  </a:lnTo>
                  <a:lnTo>
                    <a:pt x="63051" y="41511"/>
                  </a:lnTo>
                  <a:lnTo>
                    <a:pt x="63172" y="41692"/>
                  </a:lnTo>
                  <a:lnTo>
                    <a:pt x="63353" y="41813"/>
                  </a:lnTo>
                  <a:lnTo>
                    <a:pt x="63594" y="41934"/>
                  </a:lnTo>
                  <a:lnTo>
                    <a:pt x="63775" y="41994"/>
                  </a:lnTo>
                  <a:lnTo>
                    <a:pt x="64258" y="41994"/>
                  </a:lnTo>
                  <a:lnTo>
                    <a:pt x="64439" y="41934"/>
                  </a:lnTo>
                  <a:lnTo>
                    <a:pt x="64680" y="41813"/>
                  </a:lnTo>
                  <a:lnTo>
                    <a:pt x="64861" y="41692"/>
                  </a:lnTo>
                  <a:lnTo>
                    <a:pt x="64982" y="41511"/>
                  </a:lnTo>
                  <a:lnTo>
                    <a:pt x="65103" y="41270"/>
                  </a:lnTo>
                  <a:lnTo>
                    <a:pt x="65163" y="41089"/>
                  </a:lnTo>
                  <a:lnTo>
                    <a:pt x="65163" y="40847"/>
                  </a:lnTo>
                  <a:lnTo>
                    <a:pt x="65163" y="40606"/>
                  </a:lnTo>
                  <a:lnTo>
                    <a:pt x="65103" y="40425"/>
                  </a:lnTo>
                  <a:lnTo>
                    <a:pt x="64982" y="40184"/>
                  </a:lnTo>
                  <a:lnTo>
                    <a:pt x="64861" y="40003"/>
                  </a:lnTo>
                  <a:lnTo>
                    <a:pt x="64680" y="39882"/>
                  </a:lnTo>
                  <a:lnTo>
                    <a:pt x="64439" y="39761"/>
                  </a:lnTo>
                  <a:lnTo>
                    <a:pt x="64258" y="39701"/>
                  </a:lnTo>
                  <a:close/>
                  <a:moveTo>
                    <a:pt x="69567" y="39701"/>
                  </a:moveTo>
                  <a:lnTo>
                    <a:pt x="69386" y="39761"/>
                  </a:lnTo>
                  <a:lnTo>
                    <a:pt x="69145" y="39882"/>
                  </a:lnTo>
                  <a:lnTo>
                    <a:pt x="68964" y="40003"/>
                  </a:lnTo>
                  <a:lnTo>
                    <a:pt x="68843" y="40184"/>
                  </a:lnTo>
                  <a:lnTo>
                    <a:pt x="68723" y="40425"/>
                  </a:lnTo>
                  <a:lnTo>
                    <a:pt x="68662" y="40606"/>
                  </a:lnTo>
                  <a:lnTo>
                    <a:pt x="68662" y="40847"/>
                  </a:lnTo>
                  <a:lnTo>
                    <a:pt x="68662" y="41089"/>
                  </a:lnTo>
                  <a:lnTo>
                    <a:pt x="68723" y="41270"/>
                  </a:lnTo>
                  <a:lnTo>
                    <a:pt x="68843" y="41511"/>
                  </a:lnTo>
                  <a:lnTo>
                    <a:pt x="68964" y="41692"/>
                  </a:lnTo>
                  <a:lnTo>
                    <a:pt x="69145" y="41813"/>
                  </a:lnTo>
                  <a:lnTo>
                    <a:pt x="69386" y="41934"/>
                  </a:lnTo>
                  <a:lnTo>
                    <a:pt x="69567" y="41994"/>
                  </a:lnTo>
                  <a:lnTo>
                    <a:pt x="70050" y="41994"/>
                  </a:lnTo>
                  <a:lnTo>
                    <a:pt x="70231" y="41934"/>
                  </a:lnTo>
                  <a:lnTo>
                    <a:pt x="70472" y="41813"/>
                  </a:lnTo>
                  <a:lnTo>
                    <a:pt x="70653" y="41692"/>
                  </a:lnTo>
                  <a:lnTo>
                    <a:pt x="70774" y="41511"/>
                  </a:lnTo>
                  <a:lnTo>
                    <a:pt x="70895" y="41270"/>
                  </a:lnTo>
                  <a:lnTo>
                    <a:pt x="70955" y="41089"/>
                  </a:lnTo>
                  <a:lnTo>
                    <a:pt x="70955" y="40847"/>
                  </a:lnTo>
                  <a:lnTo>
                    <a:pt x="70955" y="40606"/>
                  </a:lnTo>
                  <a:lnTo>
                    <a:pt x="70895" y="40425"/>
                  </a:lnTo>
                  <a:lnTo>
                    <a:pt x="70774" y="40184"/>
                  </a:lnTo>
                  <a:lnTo>
                    <a:pt x="70653" y="40003"/>
                  </a:lnTo>
                  <a:lnTo>
                    <a:pt x="70472" y="39882"/>
                  </a:lnTo>
                  <a:lnTo>
                    <a:pt x="70231" y="39761"/>
                  </a:lnTo>
                  <a:lnTo>
                    <a:pt x="70050" y="39701"/>
                  </a:lnTo>
                  <a:close/>
                  <a:moveTo>
                    <a:pt x="75360" y="39701"/>
                  </a:moveTo>
                  <a:lnTo>
                    <a:pt x="75179" y="39761"/>
                  </a:lnTo>
                  <a:lnTo>
                    <a:pt x="74937" y="39882"/>
                  </a:lnTo>
                  <a:lnTo>
                    <a:pt x="74756" y="40003"/>
                  </a:lnTo>
                  <a:lnTo>
                    <a:pt x="74636" y="40184"/>
                  </a:lnTo>
                  <a:lnTo>
                    <a:pt x="74515" y="40425"/>
                  </a:lnTo>
                  <a:lnTo>
                    <a:pt x="74455" y="40606"/>
                  </a:lnTo>
                  <a:lnTo>
                    <a:pt x="74455" y="40847"/>
                  </a:lnTo>
                  <a:lnTo>
                    <a:pt x="74455" y="41089"/>
                  </a:lnTo>
                  <a:lnTo>
                    <a:pt x="74515" y="41270"/>
                  </a:lnTo>
                  <a:lnTo>
                    <a:pt x="74636" y="41511"/>
                  </a:lnTo>
                  <a:lnTo>
                    <a:pt x="74756" y="41692"/>
                  </a:lnTo>
                  <a:lnTo>
                    <a:pt x="74937" y="41813"/>
                  </a:lnTo>
                  <a:lnTo>
                    <a:pt x="75179" y="41934"/>
                  </a:lnTo>
                  <a:lnTo>
                    <a:pt x="75360" y="41994"/>
                  </a:lnTo>
                  <a:lnTo>
                    <a:pt x="75722" y="41994"/>
                  </a:lnTo>
                  <a:lnTo>
                    <a:pt x="75903" y="39761"/>
                  </a:lnTo>
                  <a:lnTo>
                    <a:pt x="75601" y="39701"/>
                  </a:lnTo>
                  <a:close/>
                  <a:moveTo>
                    <a:pt x="2957" y="42597"/>
                  </a:moveTo>
                  <a:lnTo>
                    <a:pt x="2776" y="42658"/>
                  </a:lnTo>
                  <a:lnTo>
                    <a:pt x="2534" y="42778"/>
                  </a:lnTo>
                  <a:lnTo>
                    <a:pt x="2353" y="42899"/>
                  </a:lnTo>
                  <a:lnTo>
                    <a:pt x="2233" y="43080"/>
                  </a:lnTo>
                  <a:lnTo>
                    <a:pt x="2112" y="43321"/>
                  </a:lnTo>
                  <a:lnTo>
                    <a:pt x="2052" y="43502"/>
                  </a:lnTo>
                  <a:lnTo>
                    <a:pt x="2052" y="43744"/>
                  </a:lnTo>
                  <a:lnTo>
                    <a:pt x="2052" y="43985"/>
                  </a:lnTo>
                  <a:lnTo>
                    <a:pt x="2112" y="44166"/>
                  </a:lnTo>
                  <a:lnTo>
                    <a:pt x="2233" y="44407"/>
                  </a:lnTo>
                  <a:lnTo>
                    <a:pt x="2353" y="44588"/>
                  </a:lnTo>
                  <a:lnTo>
                    <a:pt x="2534" y="44709"/>
                  </a:lnTo>
                  <a:lnTo>
                    <a:pt x="2776" y="44830"/>
                  </a:lnTo>
                  <a:lnTo>
                    <a:pt x="2957" y="44890"/>
                  </a:lnTo>
                  <a:lnTo>
                    <a:pt x="3439" y="44890"/>
                  </a:lnTo>
                  <a:lnTo>
                    <a:pt x="3620" y="44830"/>
                  </a:lnTo>
                  <a:lnTo>
                    <a:pt x="3862" y="44709"/>
                  </a:lnTo>
                  <a:lnTo>
                    <a:pt x="4043" y="44588"/>
                  </a:lnTo>
                  <a:lnTo>
                    <a:pt x="4164" y="44407"/>
                  </a:lnTo>
                  <a:lnTo>
                    <a:pt x="4284" y="44166"/>
                  </a:lnTo>
                  <a:lnTo>
                    <a:pt x="4345" y="43985"/>
                  </a:lnTo>
                  <a:lnTo>
                    <a:pt x="4345" y="43744"/>
                  </a:lnTo>
                  <a:lnTo>
                    <a:pt x="4345" y="43502"/>
                  </a:lnTo>
                  <a:lnTo>
                    <a:pt x="4284" y="43321"/>
                  </a:lnTo>
                  <a:lnTo>
                    <a:pt x="4164" y="43080"/>
                  </a:lnTo>
                  <a:lnTo>
                    <a:pt x="4043" y="42899"/>
                  </a:lnTo>
                  <a:lnTo>
                    <a:pt x="3862" y="42778"/>
                  </a:lnTo>
                  <a:lnTo>
                    <a:pt x="3620" y="42658"/>
                  </a:lnTo>
                  <a:lnTo>
                    <a:pt x="3439" y="42597"/>
                  </a:lnTo>
                  <a:close/>
                  <a:moveTo>
                    <a:pt x="8749" y="42597"/>
                  </a:moveTo>
                  <a:lnTo>
                    <a:pt x="8568" y="42658"/>
                  </a:lnTo>
                  <a:lnTo>
                    <a:pt x="8327" y="42778"/>
                  </a:lnTo>
                  <a:lnTo>
                    <a:pt x="8146" y="42899"/>
                  </a:lnTo>
                  <a:lnTo>
                    <a:pt x="8025" y="43080"/>
                  </a:lnTo>
                  <a:lnTo>
                    <a:pt x="7904" y="43321"/>
                  </a:lnTo>
                  <a:lnTo>
                    <a:pt x="7844" y="43502"/>
                  </a:lnTo>
                  <a:lnTo>
                    <a:pt x="7844" y="43744"/>
                  </a:lnTo>
                  <a:lnTo>
                    <a:pt x="7844" y="43985"/>
                  </a:lnTo>
                  <a:lnTo>
                    <a:pt x="7904" y="44166"/>
                  </a:lnTo>
                  <a:lnTo>
                    <a:pt x="8025" y="44407"/>
                  </a:lnTo>
                  <a:lnTo>
                    <a:pt x="8146" y="44588"/>
                  </a:lnTo>
                  <a:lnTo>
                    <a:pt x="8327" y="44709"/>
                  </a:lnTo>
                  <a:lnTo>
                    <a:pt x="8568" y="44830"/>
                  </a:lnTo>
                  <a:lnTo>
                    <a:pt x="8749" y="44890"/>
                  </a:lnTo>
                  <a:lnTo>
                    <a:pt x="9232" y="44890"/>
                  </a:lnTo>
                  <a:lnTo>
                    <a:pt x="9413" y="44830"/>
                  </a:lnTo>
                  <a:lnTo>
                    <a:pt x="9654" y="44709"/>
                  </a:lnTo>
                  <a:lnTo>
                    <a:pt x="9835" y="44588"/>
                  </a:lnTo>
                  <a:lnTo>
                    <a:pt x="9956" y="44407"/>
                  </a:lnTo>
                  <a:lnTo>
                    <a:pt x="10076" y="44166"/>
                  </a:lnTo>
                  <a:lnTo>
                    <a:pt x="10137" y="43985"/>
                  </a:lnTo>
                  <a:lnTo>
                    <a:pt x="10137" y="43744"/>
                  </a:lnTo>
                  <a:lnTo>
                    <a:pt x="10137" y="43502"/>
                  </a:lnTo>
                  <a:lnTo>
                    <a:pt x="10076" y="43321"/>
                  </a:lnTo>
                  <a:lnTo>
                    <a:pt x="9956" y="43080"/>
                  </a:lnTo>
                  <a:lnTo>
                    <a:pt x="9835" y="42899"/>
                  </a:lnTo>
                  <a:lnTo>
                    <a:pt x="9654" y="42778"/>
                  </a:lnTo>
                  <a:lnTo>
                    <a:pt x="9413" y="42658"/>
                  </a:lnTo>
                  <a:lnTo>
                    <a:pt x="9232" y="42597"/>
                  </a:lnTo>
                  <a:close/>
                  <a:moveTo>
                    <a:pt x="14541" y="42597"/>
                  </a:moveTo>
                  <a:lnTo>
                    <a:pt x="14360" y="42658"/>
                  </a:lnTo>
                  <a:lnTo>
                    <a:pt x="14119" y="42778"/>
                  </a:lnTo>
                  <a:lnTo>
                    <a:pt x="13938" y="42899"/>
                  </a:lnTo>
                  <a:lnTo>
                    <a:pt x="13817" y="43080"/>
                  </a:lnTo>
                  <a:lnTo>
                    <a:pt x="13697" y="43321"/>
                  </a:lnTo>
                  <a:lnTo>
                    <a:pt x="13636" y="43502"/>
                  </a:lnTo>
                  <a:lnTo>
                    <a:pt x="13636" y="43744"/>
                  </a:lnTo>
                  <a:lnTo>
                    <a:pt x="13636" y="43985"/>
                  </a:lnTo>
                  <a:lnTo>
                    <a:pt x="13697" y="44166"/>
                  </a:lnTo>
                  <a:lnTo>
                    <a:pt x="13817" y="44407"/>
                  </a:lnTo>
                  <a:lnTo>
                    <a:pt x="13938" y="44588"/>
                  </a:lnTo>
                  <a:lnTo>
                    <a:pt x="14119" y="44709"/>
                  </a:lnTo>
                  <a:lnTo>
                    <a:pt x="14360" y="44830"/>
                  </a:lnTo>
                  <a:lnTo>
                    <a:pt x="14541" y="44890"/>
                  </a:lnTo>
                  <a:lnTo>
                    <a:pt x="15024" y="44890"/>
                  </a:lnTo>
                  <a:lnTo>
                    <a:pt x="15205" y="44830"/>
                  </a:lnTo>
                  <a:lnTo>
                    <a:pt x="15446" y="44709"/>
                  </a:lnTo>
                  <a:lnTo>
                    <a:pt x="15627" y="44588"/>
                  </a:lnTo>
                  <a:lnTo>
                    <a:pt x="15748" y="44407"/>
                  </a:lnTo>
                  <a:lnTo>
                    <a:pt x="15869" y="44166"/>
                  </a:lnTo>
                  <a:lnTo>
                    <a:pt x="15929" y="43985"/>
                  </a:lnTo>
                  <a:lnTo>
                    <a:pt x="15929" y="43744"/>
                  </a:lnTo>
                  <a:lnTo>
                    <a:pt x="15929" y="43502"/>
                  </a:lnTo>
                  <a:lnTo>
                    <a:pt x="15869" y="43321"/>
                  </a:lnTo>
                  <a:lnTo>
                    <a:pt x="15748" y="43080"/>
                  </a:lnTo>
                  <a:lnTo>
                    <a:pt x="15627" y="42899"/>
                  </a:lnTo>
                  <a:lnTo>
                    <a:pt x="15446" y="42778"/>
                  </a:lnTo>
                  <a:lnTo>
                    <a:pt x="15205" y="42658"/>
                  </a:lnTo>
                  <a:lnTo>
                    <a:pt x="15024" y="42597"/>
                  </a:lnTo>
                  <a:close/>
                  <a:moveTo>
                    <a:pt x="20333" y="42597"/>
                  </a:moveTo>
                  <a:lnTo>
                    <a:pt x="20152" y="42658"/>
                  </a:lnTo>
                  <a:lnTo>
                    <a:pt x="19911" y="42778"/>
                  </a:lnTo>
                  <a:lnTo>
                    <a:pt x="19730" y="42899"/>
                  </a:lnTo>
                  <a:lnTo>
                    <a:pt x="19609" y="43080"/>
                  </a:lnTo>
                  <a:lnTo>
                    <a:pt x="19489" y="43321"/>
                  </a:lnTo>
                  <a:lnTo>
                    <a:pt x="19428" y="43502"/>
                  </a:lnTo>
                  <a:lnTo>
                    <a:pt x="19428" y="43744"/>
                  </a:lnTo>
                  <a:lnTo>
                    <a:pt x="19428" y="43985"/>
                  </a:lnTo>
                  <a:lnTo>
                    <a:pt x="19489" y="44166"/>
                  </a:lnTo>
                  <a:lnTo>
                    <a:pt x="19609" y="44407"/>
                  </a:lnTo>
                  <a:lnTo>
                    <a:pt x="19730" y="44588"/>
                  </a:lnTo>
                  <a:lnTo>
                    <a:pt x="19911" y="44709"/>
                  </a:lnTo>
                  <a:lnTo>
                    <a:pt x="20152" y="44830"/>
                  </a:lnTo>
                  <a:lnTo>
                    <a:pt x="20333" y="44890"/>
                  </a:lnTo>
                  <a:lnTo>
                    <a:pt x="20816" y="44890"/>
                  </a:lnTo>
                  <a:lnTo>
                    <a:pt x="20997" y="44830"/>
                  </a:lnTo>
                  <a:lnTo>
                    <a:pt x="21239" y="44709"/>
                  </a:lnTo>
                  <a:lnTo>
                    <a:pt x="21420" y="44588"/>
                  </a:lnTo>
                  <a:lnTo>
                    <a:pt x="21540" y="44407"/>
                  </a:lnTo>
                  <a:lnTo>
                    <a:pt x="21661" y="44166"/>
                  </a:lnTo>
                  <a:lnTo>
                    <a:pt x="21721" y="43985"/>
                  </a:lnTo>
                  <a:lnTo>
                    <a:pt x="21721" y="43744"/>
                  </a:lnTo>
                  <a:lnTo>
                    <a:pt x="21721" y="43502"/>
                  </a:lnTo>
                  <a:lnTo>
                    <a:pt x="21661" y="43321"/>
                  </a:lnTo>
                  <a:lnTo>
                    <a:pt x="21540" y="43080"/>
                  </a:lnTo>
                  <a:lnTo>
                    <a:pt x="21420" y="42899"/>
                  </a:lnTo>
                  <a:lnTo>
                    <a:pt x="21239" y="42778"/>
                  </a:lnTo>
                  <a:lnTo>
                    <a:pt x="20997" y="42658"/>
                  </a:lnTo>
                  <a:lnTo>
                    <a:pt x="20816" y="42597"/>
                  </a:lnTo>
                  <a:close/>
                  <a:moveTo>
                    <a:pt x="26126" y="42597"/>
                  </a:moveTo>
                  <a:lnTo>
                    <a:pt x="25945" y="42658"/>
                  </a:lnTo>
                  <a:lnTo>
                    <a:pt x="25703" y="42778"/>
                  </a:lnTo>
                  <a:lnTo>
                    <a:pt x="25522" y="42899"/>
                  </a:lnTo>
                  <a:lnTo>
                    <a:pt x="25402" y="43080"/>
                  </a:lnTo>
                  <a:lnTo>
                    <a:pt x="25281" y="43321"/>
                  </a:lnTo>
                  <a:lnTo>
                    <a:pt x="25221" y="43502"/>
                  </a:lnTo>
                  <a:lnTo>
                    <a:pt x="25221" y="43744"/>
                  </a:lnTo>
                  <a:lnTo>
                    <a:pt x="25221" y="43985"/>
                  </a:lnTo>
                  <a:lnTo>
                    <a:pt x="25281" y="44166"/>
                  </a:lnTo>
                  <a:lnTo>
                    <a:pt x="25402" y="44407"/>
                  </a:lnTo>
                  <a:lnTo>
                    <a:pt x="25522" y="44588"/>
                  </a:lnTo>
                  <a:lnTo>
                    <a:pt x="25703" y="44709"/>
                  </a:lnTo>
                  <a:lnTo>
                    <a:pt x="25945" y="44830"/>
                  </a:lnTo>
                  <a:lnTo>
                    <a:pt x="26126" y="44890"/>
                  </a:lnTo>
                  <a:lnTo>
                    <a:pt x="26608" y="44890"/>
                  </a:lnTo>
                  <a:lnTo>
                    <a:pt x="26789" y="44830"/>
                  </a:lnTo>
                  <a:lnTo>
                    <a:pt x="27031" y="44709"/>
                  </a:lnTo>
                  <a:lnTo>
                    <a:pt x="27212" y="44588"/>
                  </a:lnTo>
                  <a:lnTo>
                    <a:pt x="27332" y="44407"/>
                  </a:lnTo>
                  <a:lnTo>
                    <a:pt x="27453" y="44166"/>
                  </a:lnTo>
                  <a:lnTo>
                    <a:pt x="27513" y="43985"/>
                  </a:lnTo>
                  <a:lnTo>
                    <a:pt x="27513" y="43744"/>
                  </a:lnTo>
                  <a:lnTo>
                    <a:pt x="27513" y="43502"/>
                  </a:lnTo>
                  <a:lnTo>
                    <a:pt x="27453" y="43321"/>
                  </a:lnTo>
                  <a:lnTo>
                    <a:pt x="27332" y="43080"/>
                  </a:lnTo>
                  <a:lnTo>
                    <a:pt x="27212" y="42899"/>
                  </a:lnTo>
                  <a:lnTo>
                    <a:pt x="27031" y="42778"/>
                  </a:lnTo>
                  <a:lnTo>
                    <a:pt x="26789" y="42658"/>
                  </a:lnTo>
                  <a:lnTo>
                    <a:pt x="26608" y="42597"/>
                  </a:lnTo>
                  <a:close/>
                  <a:moveTo>
                    <a:pt x="31918" y="42597"/>
                  </a:moveTo>
                  <a:lnTo>
                    <a:pt x="31737" y="42658"/>
                  </a:lnTo>
                  <a:lnTo>
                    <a:pt x="31496" y="42778"/>
                  </a:lnTo>
                  <a:lnTo>
                    <a:pt x="31315" y="42899"/>
                  </a:lnTo>
                  <a:lnTo>
                    <a:pt x="31194" y="43080"/>
                  </a:lnTo>
                  <a:lnTo>
                    <a:pt x="31073" y="43321"/>
                  </a:lnTo>
                  <a:lnTo>
                    <a:pt x="31013" y="43502"/>
                  </a:lnTo>
                  <a:lnTo>
                    <a:pt x="31013" y="43744"/>
                  </a:lnTo>
                  <a:lnTo>
                    <a:pt x="31013" y="43985"/>
                  </a:lnTo>
                  <a:lnTo>
                    <a:pt x="31073" y="44166"/>
                  </a:lnTo>
                  <a:lnTo>
                    <a:pt x="31194" y="44407"/>
                  </a:lnTo>
                  <a:lnTo>
                    <a:pt x="31315" y="44588"/>
                  </a:lnTo>
                  <a:lnTo>
                    <a:pt x="31496" y="44709"/>
                  </a:lnTo>
                  <a:lnTo>
                    <a:pt x="31737" y="44830"/>
                  </a:lnTo>
                  <a:lnTo>
                    <a:pt x="31918" y="44890"/>
                  </a:lnTo>
                  <a:lnTo>
                    <a:pt x="32401" y="44890"/>
                  </a:lnTo>
                  <a:lnTo>
                    <a:pt x="32582" y="44830"/>
                  </a:lnTo>
                  <a:lnTo>
                    <a:pt x="32823" y="44709"/>
                  </a:lnTo>
                  <a:lnTo>
                    <a:pt x="33004" y="44588"/>
                  </a:lnTo>
                  <a:lnTo>
                    <a:pt x="33125" y="44407"/>
                  </a:lnTo>
                  <a:lnTo>
                    <a:pt x="33245" y="44166"/>
                  </a:lnTo>
                  <a:lnTo>
                    <a:pt x="33306" y="43985"/>
                  </a:lnTo>
                  <a:lnTo>
                    <a:pt x="33306" y="43744"/>
                  </a:lnTo>
                  <a:lnTo>
                    <a:pt x="33306" y="43502"/>
                  </a:lnTo>
                  <a:lnTo>
                    <a:pt x="33245" y="43321"/>
                  </a:lnTo>
                  <a:lnTo>
                    <a:pt x="33125" y="43080"/>
                  </a:lnTo>
                  <a:lnTo>
                    <a:pt x="33004" y="42899"/>
                  </a:lnTo>
                  <a:lnTo>
                    <a:pt x="32823" y="42778"/>
                  </a:lnTo>
                  <a:lnTo>
                    <a:pt x="32582" y="42658"/>
                  </a:lnTo>
                  <a:lnTo>
                    <a:pt x="32401" y="42597"/>
                  </a:lnTo>
                  <a:close/>
                  <a:moveTo>
                    <a:pt x="37710" y="42597"/>
                  </a:moveTo>
                  <a:lnTo>
                    <a:pt x="37529" y="42658"/>
                  </a:lnTo>
                  <a:lnTo>
                    <a:pt x="37288" y="42778"/>
                  </a:lnTo>
                  <a:lnTo>
                    <a:pt x="37107" y="42899"/>
                  </a:lnTo>
                  <a:lnTo>
                    <a:pt x="36986" y="43080"/>
                  </a:lnTo>
                  <a:lnTo>
                    <a:pt x="36865" y="43321"/>
                  </a:lnTo>
                  <a:lnTo>
                    <a:pt x="36805" y="43502"/>
                  </a:lnTo>
                  <a:lnTo>
                    <a:pt x="36805" y="43744"/>
                  </a:lnTo>
                  <a:lnTo>
                    <a:pt x="36805" y="43985"/>
                  </a:lnTo>
                  <a:lnTo>
                    <a:pt x="36865" y="44166"/>
                  </a:lnTo>
                  <a:lnTo>
                    <a:pt x="36986" y="44407"/>
                  </a:lnTo>
                  <a:lnTo>
                    <a:pt x="37107" y="44588"/>
                  </a:lnTo>
                  <a:lnTo>
                    <a:pt x="37288" y="44709"/>
                  </a:lnTo>
                  <a:lnTo>
                    <a:pt x="37529" y="44830"/>
                  </a:lnTo>
                  <a:lnTo>
                    <a:pt x="37710" y="44890"/>
                  </a:lnTo>
                  <a:lnTo>
                    <a:pt x="38193" y="44890"/>
                  </a:lnTo>
                  <a:lnTo>
                    <a:pt x="38374" y="44830"/>
                  </a:lnTo>
                  <a:lnTo>
                    <a:pt x="38615" y="44709"/>
                  </a:lnTo>
                  <a:lnTo>
                    <a:pt x="38796" y="44588"/>
                  </a:lnTo>
                  <a:lnTo>
                    <a:pt x="38917" y="44407"/>
                  </a:lnTo>
                  <a:lnTo>
                    <a:pt x="39038" y="44166"/>
                  </a:lnTo>
                  <a:lnTo>
                    <a:pt x="39098" y="43985"/>
                  </a:lnTo>
                  <a:lnTo>
                    <a:pt x="39098" y="43744"/>
                  </a:lnTo>
                  <a:lnTo>
                    <a:pt x="39098" y="43502"/>
                  </a:lnTo>
                  <a:lnTo>
                    <a:pt x="39038" y="43321"/>
                  </a:lnTo>
                  <a:lnTo>
                    <a:pt x="38917" y="43080"/>
                  </a:lnTo>
                  <a:lnTo>
                    <a:pt x="38796" y="42899"/>
                  </a:lnTo>
                  <a:lnTo>
                    <a:pt x="38615" y="42778"/>
                  </a:lnTo>
                  <a:lnTo>
                    <a:pt x="38374" y="42658"/>
                  </a:lnTo>
                  <a:lnTo>
                    <a:pt x="38193" y="42597"/>
                  </a:lnTo>
                  <a:close/>
                  <a:moveTo>
                    <a:pt x="43502" y="42597"/>
                  </a:moveTo>
                  <a:lnTo>
                    <a:pt x="43321" y="42658"/>
                  </a:lnTo>
                  <a:lnTo>
                    <a:pt x="43080" y="42778"/>
                  </a:lnTo>
                  <a:lnTo>
                    <a:pt x="42899" y="42899"/>
                  </a:lnTo>
                  <a:lnTo>
                    <a:pt x="42778" y="43080"/>
                  </a:lnTo>
                  <a:lnTo>
                    <a:pt x="42658" y="43321"/>
                  </a:lnTo>
                  <a:lnTo>
                    <a:pt x="42597" y="43502"/>
                  </a:lnTo>
                  <a:lnTo>
                    <a:pt x="42597" y="43744"/>
                  </a:lnTo>
                  <a:lnTo>
                    <a:pt x="42597" y="43985"/>
                  </a:lnTo>
                  <a:lnTo>
                    <a:pt x="42658" y="44166"/>
                  </a:lnTo>
                  <a:lnTo>
                    <a:pt x="42778" y="44407"/>
                  </a:lnTo>
                  <a:lnTo>
                    <a:pt x="42899" y="44588"/>
                  </a:lnTo>
                  <a:lnTo>
                    <a:pt x="43080" y="44709"/>
                  </a:lnTo>
                  <a:lnTo>
                    <a:pt x="43321" y="44830"/>
                  </a:lnTo>
                  <a:lnTo>
                    <a:pt x="43502" y="44890"/>
                  </a:lnTo>
                  <a:lnTo>
                    <a:pt x="43985" y="44890"/>
                  </a:lnTo>
                  <a:lnTo>
                    <a:pt x="44166" y="44830"/>
                  </a:lnTo>
                  <a:lnTo>
                    <a:pt x="44407" y="44709"/>
                  </a:lnTo>
                  <a:lnTo>
                    <a:pt x="44588" y="44588"/>
                  </a:lnTo>
                  <a:lnTo>
                    <a:pt x="44709" y="44407"/>
                  </a:lnTo>
                  <a:lnTo>
                    <a:pt x="44830" y="44166"/>
                  </a:lnTo>
                  <a:lnTo>
                    <a:pt x="44890" y="43985"/>
                  </a:lnTo>
                  <a:lnTo>
                    <a:pt x="44890" y="43744"/>
                  </a:lnTo>
                  <a:lnTo>
                    <a:pt x="44890" y="43502"/>
                  </a:lnTo>
                  <a:lnTo>
                    <a:pt x="44830" y="43321"/>
                  </a:lnTo>
                  <a:lnTo>
                    <a:pt x="44709" y="43080"/>
                  </a:lnTo>
                  <a:lnTo>
                    <a:pt x="44588" y="42899"/>
                  </a:lnTo>
                  <a:lnTo>
                    <a:pt x="44407" y="42778"/>
                  </a:lnTo>
                  <a:lnTo>
                    <a:pt x="44166" y="42658"/>
                  </a:lnTo>
                  <a:lnTo>
                    <a:pt x="43985" y="42597"/>
                  </a:lnTo>
                  <a:close/>
                  <a:moveTo>
                    <a:pt x="49295" y="42597"/>
                  </a:moveTo>
                  <a:lnTo>
                    <a:pt x="49114" y="42658"/>
                  </a:lnTo>
                  <a:lnTo>
                    <a:pt x="48872" y="42778"/>
                  </a:lnTo>
                  <a:lnTo>
                    <a:pt x="48691" y="42899"/>
                  </a:lnTo>
                  <a:lnTo>
                    <a:pt x="48571" y="43080"/>
                  </a:lnTo>
                  <a:lnTo>
                    <a:pt x="48450" y="43321"/>
                  </a:lnTo>
                  <a:lnTo>
                    <a:pt x="48390" y="43502"/>
                  </a:lnTo>
                  <a:lnTo>
                    <a:pt x="48390" y="43744"/>
                  </a:lnTo>
                  <a:lnTo>
                    <a:pt x="48390" y="43985"/>
                  </a:lnTo>
                  <a:lnTo>
                    <a:pt x="48450" y="44166"/>
                  </a:lnTo>
                  <a:lnTo>
                    <a:pt x="48571" y="44407"/>
                  </a:lnTo>
                  <a:lnTo>
                    <a:pt x="48691" y="44588"/>
                  </a:lnTo>
                  <a:lnTo>
                    <a:pt x="48872" y="44709"/>
                  </a:lnTo>
                  <a:lnTo>
                    <a:pt x="49114" y="44830"/>
                  </a:lnTo>
                  <a:lnTo>
                    <a:pt x="49295" y="44890"/>
                  </a:lnTo>
                  <a:lnTo>
                    <a:pt x="49777" y="44890"/>
                  </a:lnTo>
                  <a:lnTo>
                    <a:pt x="49958" y="44830"/>
                  </a:lnTo>
                  <a:lnTo>
                    <a:pt x="50200" y="44709"/>
                  </a:lnTo>
                  <a:lnTo>
                    <a:pt x="50381" y="44588"/>
                  </a:lnTo>
                  <a:lnTo>
                    <a:pt x="50501" y="44407"/>
                  </a:lnTo>
                  <a:lnTo>
                    <a:pt x="50622" y="44166"/>
                  </a:lnTo>
                  <a:lnTo>
                    <a:pt x="50682" y="43985"/>
                  </a:lnTo>
                  <a:lnTo>
                    <a:pt x="50682" y="43744"/>
                  </a:lnTo>
                  <a:lnTo>
                    <a:pt x="50682" y="43502"/>
                  </a:lnTo>
                  <a:lnTo>
                    <a:pt x="50622" y="43321"/>
                  </a:lnTo>
                  <a:lnTo>
                    <a:pt x="50501" y="43080"/>
                  </a:lnTo>
                  <a:lnTo>
                    <a:pt x="50381" y="42899"/>
                  </a:lnTo>
                  <a:lnTo>
                    <a:pt x="50200" y="42778"/>
                  </a:lnTo>
                  <a:lnTo>
                    <a:pt x="49958" y="42658"/>
                  </a:lnTo>
                  <a:lnTo>
                    <a:pt x="49777" y="42597"/>
                  </a:lnTo>
                  <a:close/>
                  <a:moveTo>
                    <a:pt x="55087" y="42597"/>
                  </a:moveTo>
                  <a:lnTo>
                    <a:pt x="54906" y="42658"/>
                  </a:lnTo>
                  <a:lnTo>
                    <a:pt x="54665" y="42778"/>
                  </a:lnTo>
                  <a:lnTo>
                    <a:pt x="54483" y="42899"/>
                  </a:lnTo>
                  <a:lnTo>
                    <a:pt x="54363" y="43080"/>
                  </a:lnTo>
                  <a:lnTo>
                    <a:pt x="54242" y="43321"/>
                  </a:lnTo>
                  <a:lnTo>
                    <a:pt x="54182" y="43502"/>
                  </a:lnTo>
                  <a:lnTo>
                    <a:pt x="54182" y="43744"/>
                  </a:lnTo>
                  <a:lnTo>
                    <a:pt x="54182" y="43985"/>
                  </a:lnTo>
                  <a:lnTo>
                    <a:pt x="54242" y="44166"/>
                  </a:lnTo>
                  <a:lnTo>
                    <a:pt x="54363" y="44407"/>
                  </a:lnTo>
                  <a:lnTo>
                    <a:pt x="54483" y="44588"/>
                  </a:lnTo>
                  <a:lnTo>
                    <a:pt x="54665" y="44709"/>
                  </a:lnTo>
                  <a:lnTo>
                    <a:pt x="54906" y="44830"/>
                  </a:lnTo>
                  <a:lnTo>
                    <a:pt x="55087" y="44890"/>
                  </a:lnTo>
                  <a:lnTo>
                    <a:pt x="55570" y="44890"/>
                  </a:lnTo>
                  <a:lnTo>
                    <a:pt x="55751" y="44830"/>
                  </a:lnTo>
                  <a:lnTo>
                    <a:pt x="55992" y="44709"/>
                  </a:lnTo>
                  <a:lnTo>
                    <a:pt x="56173" y="44588"/>
                  </a:lnTo>
                  <a:lnTo>
                    <a:pt x="56294" y="44407"/>
                  </a:lnTo>
                  <a:lnTo>
                    <a:pt x="56414" y="44166"/>
                  </a:lnTo>
                  <a:lnTo>
                    <a:pt x="56475" y="43985"/>
                  </a:lnTo>
                  <a:lnTo>
                    <a:pt x="56475" y="43744"/>
                  </a:lnTo>
                  <a:lnTo>
                    <a:pt x="56475" y="43502"/>
                  </a:lnTo>
                  <a:lnTo>
                    <a:pt x="56414" y="43321"/>
                  </a:lnTo>
                  <a:lnTo>
                    <a:pt x="56294" y="43080"/>
                  </a:lnTo>
                  <a:lnTo>
                    <a:pt x="56173" y="42899"/>
                  </a:lnTo>
                  <a:lnTo>
                    <a:pt x="55992" y="42778"/>
                  </a:lnTo>
                  <a:lnTo>
                    <a:pt x="55751" y="42658"/>
                  </a:lnTo>
                  <a:lnTo>
                    <a:pt x="55570" y="42597"/>
                  </a:lnTo>
                  <a:close/>
                  <a:moveTo>
                    <a:pt x="60879" y="42597"/>
                  </a:moveTo>
                  <a:lnTo>
                    <a:pt x="60698" y="42658"/>
                  </a:lnTo>
                  <a:lnTo>
                    <a:pt x="60457" y="42778"/>
                  </a:lnTo>
                  <a:lnTo>
                    <a:pt x="60276" y="42899"/>
                  </a:lnTo>
                  <a:lnTo>
                    <a:pt x="60155" y="43080"/>
                  </a:lnTo>
                  <a:lnTo>
                    <a:pt x="60034" y="43321"/>
                  </a:lnTo>
                  <a:lnTo>
                    <a:pt x="59974" y="43502"/>
                  </a:lnTo>
                  <a:lnTo>
                    <a:pt x="59974" y="43744"/>
                  </a:lnTo>
                  <a:lnTo>
                    <a:pt x="59974" y="43985"/>
                  </a:lnTo>
                  <a:lnTo>
                    <a:pt x="60034" y="44166"/>
                  </a:lnTo>
                  <a:lnTo>
                    <a:pt x="60155" y="44407"/>
                  </a:lnTo>
                  <a:lnTo>
                    <a:pt x="60276" y="44588"/>
                  </a:lnTo>
                  <a:lnTo>
                    <a:pt x="60457" y="44709"/>
                  </a:lnTo>
                  <a:lnTo>
                    <a:pt x="60698" y="44830"/>
                  </a:lnTo>
                  <a:lnTo>
                    <a:pt x="60879" y="44890"/>
                  </a:lnTo>
                  <a:lnTo>
                    <a:pt x="61362" y="44890"/>
                  </a:lnTo>
                  <a:lnTo>
                    <a:pt x="61543" y="44830"/>
                  </a:lnTo>
                  <a:lnTo>
                    <a:pt x="61784" y="44709"/>
                  </a:lnTo>
                  <a:lnTo>
                    <a:pt x="61965" y="44588"/>
                  </a:lnTo>
                  <a:lnTo>
                    <a:pt x="62086" y="44407"/>
                  </a:lnTo>
                  <a:lnTo>
                    <a:pt x="62206" y="44166"/>
                  </a:lnTo>
                  <a:lnTo>
                    <a:pt x="62267" y="43985"/>
                  </a:lnTo>
                  <a:lnTo>
                    <a:pt x="62267" y="43744"/>
                  </a:lnTo>
                  <a:lnTo>
                    <a:pt x="62267" y="43502"/>
                  </a:lnTo>
                  <a:lnTo>
                    <a:pt x="62206" y="43321"/>
                  </a:lnTo>
                  <a:lnTo>
                    <a:pt x="62086" y="43080"/>
                  </a:lnTo>
                  <a:lnTo>
                    <a:pt x="61965" y="42899"/>
                  </a:lnTo>
                  <a:lnTo>
                    <a:pt x="61784" y="42778"/>
                  </a:lnTo>
                  <a:lnTo>
                    <a:pt x="61543" y="42658"/>
                  </a:lnTo>
                  <a:lnTo>
                    <a:pt x="61362" y="42597"/>
                  </a:lnTo>
                  <a:close/>
                  <a:moveTo>
                    <a:pt x="66671" y="42597"/>
                  </a:moveTo>
                  <a:lnTo>
                    <a:pt x="66490" y="42658"/>
                  </a:lnTo>
                  <a:lnTo>
                    <a:pt x="66249" y="42778"/>
                  </a:lnTo>
                  <a:lnTo>
                    <a:pt x="66068" y="42899"/>
                  </a:lnTo>
                  <a:lnTo>
                    <a:pt x="65947" y="43080"/>
                  </a:lnTo>
                  <a:lnTo>
                    <a:pt x="65827" y="43321"/>
                  </a:lnTo>
                  <a:lnTo>
                    <a:pt x="65766" y="43502"/>
                  </a:lnTo>
                  <a:lnTo>
                    <a:pt x="65766" y="43744"/>
                  </a:lnTo>
                  <a:lnTo>
                    <a:pt x="65766" y="43985"/>
                  </a:lnTo>
                  <a:lnTo>
                    <a:pt x="65827" y="44166"/>
                  </a:lnTo>
                  <a:lnTo>
                    <a:pt x="65947" y="44407"/>
                  </a:lnTo>
                  <a:lnTo>
                    <a:pt x="66068" y="44588"/>
                  </a:lnTo>
                  <a:lnTo>
                    <a:pt x="66249" y="44709"/>
                  </a:lnTo>
                  <a:lnTo>
                    <a:pt x="66490" y="44830"/>
                  </a:lnTo>
                  <a:lnTo>
                    <a:pt x="66671" y="44890"/>
                  </a:lnTo>
                  <a:lnTo>
                    <a:pt x="67154" y="44890"/>
                  </a:lnTo>
                  <a:lnTo>
                    <a:pt x="67335" y="44830"/>
                  </a:lnTo>
                  <a:lnTo>
                    <a:pt x="67576" y="44709"/>
                  </a:lnTo>
                  <a:lnTo>
                    <a:pt x="67757" y="44588"/>
                  </a:lnTo>
                  <a:lnTo>
                    <a:pt x="67878" y="44407"/>
                  </a:lnTo>
                  <a:lnTo>
                    <a:pt x="67999" y="44166"/>
                  </a:lnTo>
                  <a:lnTo>
                    <a:pt x="68059" y="43985"/>
                  </a:lnTo>
                  <a:lnTo>
                    <a:pt x="68059" y="43744"/>
                  </a:lnTo>
                  <a:lnTo>
                    <a:pt x="68059" y="43502"/>
                  </a:lnTo>
                  <a:lnTo>
                    <a:pt x="67999" y="43321"/>
                  </a:lnTo>
                  <a:lnTo>
                    <a:pt x="67878" y="43080"/>
                  </a:lnTo>
                  <a:lnTo>
                    <a:pt x="67757" y="42899"/>
                  </a:lnTo>
                  <a:lnTo>
                    <a:pt x="67576" y="42778"/>
                  </a:lnTo>
                  <a:lnTo>
                    <a:pt x="67335" y="42658"/>
                  </a:lnTo>
                  <a:lnTo>
                    <a:pt x="67154" y="42597"/>
                  </a:lnTo>
                  <a:close/>
                  <a:moveTo>
                    <a:pt x="72464" y="42597"/>
                  </a:moveTo>
                  <a:lnTo>
                    <a:pt x="72283" y="42658"/>
                  </a:lnTo>
                  <a:lnTo>
                    <a:pt x="72041" y="42778"/>
                  </a:lnTo>
                  <a:lnTo>
                    <a:pt x="71860" y="42899"/>
                  </a:lnTo>
                  <a:lnTo>
                    <a:pt x="71740" y="43080"/>
                  </a:lnTo>
                  <a:lnTo>
                    <a:pt x="71619" y="43321"/>
                  </a:lnTo>
                  <a:lnTo>
                    <a:pt x="71559" y="43502"/>
                  </a:lnTo>
                  <a:lnTo>
                    <a:pt x="71559" y="43744"/>
                  </a:lnTo>
                  <a:lnTo>
                    <a:pt x="71559" y="43985"/>
                  </a:lnTo>
                  <a:lnTo>
                    <a:pt x="71619" y="44166"/>
                  </a:lnTo>
                  <a:lnTo>
                    <a:pt x="71740" y="44407"/>
                  </a:lnTo>
                  <a:lnTo>
                    <a:pt x="71860" y="44588"/>
                  </a:lnTo>
                  <a:lnTo>
                    <a:pt x="72041" y="44709"/>
                  </a:lnTo>
                  <a:lnTo>
                    <a:pt x="72283" y="44830"/>
                  </a:lnTo>
                  <a:lnTo>
                    <a:pt x="72464" y="44890"/>
                  </a:lnTo>
                  <a:lnTo>
                    <a:pt x="72946" y="44890"/>
                  </a:lnTo>
                  <a:lnTo>
                    <a:pt x="73127" y="44830"/>
                  </a:lnTo>
                  <a:lnTo>
                    <a:pt x="73369" y="44709"/>
                  </a:lnTo>
                  <a:lnTo>
                    <a:pt x="73550" y="44588"/>
                  </a:lnTo>
                  <a:lnTo>
                    <a:pt x="73670" y="44407"/>
                  </a:lnTo>
                  <a:lnTo>
                    <a:pt x="73791" y="44166"/>
                  </a:lnTo>
                  <a:lnTo>
                    <a:pt x="73851" y="43985"/>
                  </a:lnTo>
                  <a:lnTo>
                    <a:pt x="73851" y="43744"/>
                  </a:lnTo>
                  <a:lnTo>
                    <a:pt x="73851" y="43502"/>
                  </a:lnTo>
                  <a:lnTo>
                    <a:pt x="73791" y="43321"/>
                  </a:lnTo>
                  <a:lnTo>
                    <a:pt x="73670" y="43080"/>
                  </a:lnTo>
                  <a:lnTo>
                    <a:pt x="73550" y="42899"/>
                  </a:lnTo>
                  <a:lnTo>
                    <a:pt x="73369" y="42778"/>
                  </a:lnTo>
                  <a:lnTo>
                    <a:pt x="73127" y="42658"/>
                  </a:lnTo>
                  <a:lnTo>
                    <a:pt x="72946" y="42597"/>
                  </a:lnTo>
                  <a:close/>
                  <a:moveTo>
                    <a:pt x="724" y="45554"/>
                  </a:moveTo>
                  <a:lnTo>
                    <a:pt x="1147" y="47424"/>
                  </a:lnTo>
                  <a:lnTo>
                    <a:pt x="1267" y="47243"/>
                  </a:lnTo>
                  <a:lnTo>
                    <a:pt x="1388" y="47062"/>
                  </a:lnTo>
                  <a:lnTo>
                    <a:pt x="1448" y="46881"/>
                  </a:lnTo>
                  <a:lnTo>
                    <a:pt x="1448" y="46640"/>
                  </a:lnTo>
                  <a:lnTo>
                    <a:pt x="1388" y="46278"/>
                  </a:lnTo>
                  <a:lnTo>
                    <a:pt x="1267" y="45976"/>
                  </a:lnTo>
                  <a:lnTo>
                    <a:pt x="1026" y="45735"/>
                  </a:lnTo>
                  <a:lnTo>
                    <a:pt x="724" y="45554"/>
                  </a:lnTo>
                  <a:close/>
                  <a:moveTo>
                    <a:pt x="75179" y="45554"/>
                  </a:moveTo>
                  <a:lnTo>
                    <a:pt x="74877" y="45735"/>
                  </a:lnTo>
                  <a:lnTo>
                    <a:pt x="74636" y="45976"/>
                  </a:lnTo>
                  <a:lnTo>
                    <a:pt x="74515" y="46278"/>
                  </a:lnTo>
                  <a:lnTo>
                    <a:pt x="74455" y="46640"/>
                  </a:lnTo>
                  <a:lnTo>
                    <a:pt x="74455" y="46881"/>
                  </a:lnTo>
                  <a:lnTo>
                    <a:pt x="74515" y="47062"/>
                  </a:lnTo>
                  <a:lnTo>
                    <a:pt x="74636" y="47303"/>
                  </a:lnTo>
                  <a:lnTo>
                    <a:pt x="74756" y="47424"/>
                  </a:lnTo>
                  <a:lnTo>
                    <a:pt x="75179" y="45554"/>
                  </a:lnTo>
                  <a:close/>
                  <a:moveTo>
                    <a:pt x="5853" y="45493"/>
                  </a:moveTo>
                  <a:lnTo>
                    <a:pt x="5672" y="45554"/>
                  </a:lnTo>
                  <a:lnTo>
                    <a:pt x="5431" y="45674"/>
                  </a:lnTo>
                  <a:lnTo>
                    <a:pt x="5250" y="45795"/>
                  </a:lnTo>
                  <a:lnTo>
                    <a:pt x="5129" y="45976"/>
                  </a:lnTo>
                  <a:lnTo>
                    <a:pt x="5008" y="46217"/>
                  </a:lnTo>
                  <a:lnTo>
                    <a:pt x="4948" y="46398"/>
                  </a:lnTo>
                  <a:lnTo>
                    <a:pt x="4948" y="46640"/>
                  </a:lnTo>
                  <a:lnTo>
                    <a:pt x="4948" y="46881"/>
                  </a:lnTo>
                  <a:lnTo>
                    <a:pt x="5008" y="47062"/>
                  </a:lnTo>
                  <a:lnTo>
                    <a:pt x="5129" y="47303"/>
                  </a:lnTo>
                  <a:lnTo>
                    <a:pt x="5250" y="47484"/>
                  </a:lnTo>
                  <a:lnTo>
                    <a:pt x="5431" y="47605"/>
                  </a:lnTo>
                  <a:lnTo>
                    <a:pt x="5672" y="47726"/>
                  </a:lnTo>
                  <a:lnTo>
                    <a:pt x="5853" y="47786"/>
                  </a:lnTo>
                  <a:lnTo>
                    <a:pt x="6336" y="47786"/>
                  </a:lnTo>
                  <a:lnTo>
                    <a:pt x="6517" y="47726"/>
                  </a:lnTo>
                  <a:lnTo>
                    <a:pt x="6758" y="47605"/>
                  </a:lnTo>
                  <a:lnTo>
                    <a:pt x="6939" y="47484"/>
                  </a:lnTo>
                  <a:lnTo>
                    <a:pt x="7060" y="47303"/>
                  </a:lnTo>
                  <a:lnTo>
                    <a:pt x="7180" y="47062"/>
                  </a:lnTo>
                  <a:lnTo>
                    <a:pt x="7241" y="46881"/>
                  </a:lnTo>
                  <a:lnTo>
                    <a:pt x="7241" y="46640"/>
                  </a:lnTo>
                  <a:lnTo>
                    <a:pt x="7241" y="46398"/>
                  </a:lnTo>
                  <a:lnTo>
                    <a:pt x="7180" y="46217"/>
                  </a:lnTo>
                  <a:lnTo>
                    <a:pt x="7060" y="45976"/>
                  </a:lnTo>
                  <a:lnTo>
                    <a:pt x="6939" y="45795"/>
                  </a:lnTo>
                  <a:lnTo>
                    <a:pt x="6758" y="45674"/>
                  </a:lnTo>
                  <a:lnTo>
                    <a:pt x="6517" y="45554"/>
                  </a:lnTo>
                  <a:lnTo>
                    <a:pt x="6336" y="45493"/>
                  </a:lnTo>
                  <a:close/>
                  <a:moveTo>
                    <a:pt x="11645" y="45493"/>
                  </a:moveTo>
                  <a:lnTo>
                    <a:pt x="11464" y="45554"/>
                  </a:lnTo>
                  <a:lnTo>
                    <a:pt x="11223" y="45674"/>
                  </a:lnTo>
                  <a:lnTo>
                    <a:pt x="11042" y="45795"/>
                  </a:lnTo>
                  <a:lnTo>
                    <a:pt x="10921" y="45976"/>
                  </a:lnTo>
                  <a:lnTo>
                    <a:pt x="10800" y="46217"/>
                  </a:lnTo>
                  <a:lnTo>
                    <a:pt x="10740" y="46398"/>
                  </a:lnTo>
                  <a:lnTo>
                    <a:pt x="10740" y="46640"/>
                  </a:lnTo>
                  <a:lnTo>
                    <a:pt x="10740" y="46881"/>
                  </a:lnTo>
                  <a:lnTo>
                    <a:pt x="10800" y="47062"/>
                  </a:lnTo>
                  <a:lnTo>
                    <a:pt x="10921" y="47303"/>
                  </a:lnTo>
                  <a:lnTo>
                    <a:pt x="11042" y="47484"/>
                  </a:lnTo>
                  <a:lnTo>
                    <a:pt x="11223" y="47605"/>
                  </a:lnTo>
                  <a:lnTo>
                    <a:pt x="11464" y="47726"/>
                  </a:lnTo>
                  <a:lnTo>
                    <a:pt x="11645" y="47786"/>
                  </a:lnTo>
                  <a:lnTo>
                    <a:pt x="12128" y="47786"/>
                  </a:lnTo>
                  <a:lnTo>
                    <a:pt x="12309" y="47726"/>
                  </a:lnTo>
                  <a:lnTo>
                    <a:pt x="12550" y="47605"/>
                  </a:lnTo>
                  <a:lnTo>
                    <a:pt x="12731" y="47484"/>
                  </a:lnTo>
                  <a:lnTo>
                    <a:pt x="12852" y="47303"/>
                  </a:lnTo>
                  <a:lnTo>
                    <a:pt x="12973" y="47062"/>
                  </a:lnTo>
                  <a:lnTo>
                    <a:pt x="13033" y="46881"/>
                  </a:lnTo>
                  <a:lnTo>
                    <a:pt x="13033" y="46640"/>
                  </a:lnTo>
                  <a:lnTo>
                    <a:pt x="13033" y="46398"/>
                  </a:lnTo>
                  <a:lnTo>
                    <a:pt x="12973" y="46217"/>
                  </a:lnTo>
                  <a:lnTo>
                    <a:pt x="12852" y="45976"/>
                  </a:lnTo>
                  <a:lnTo>
                    <a:pt x="12731" y="45795"/>
                  </a:lnTo>
                  <a:lnTo>
                    <a:pt x="12550" y="45674"/>
                  </a:lnTo>
                  <a:lnTo>
                    <a:pt x="12309" y="45554"/>
                  </a:lnTo>
                  <a:lnTo>
                    <a:pt x="12128" y="45493"/>
                  </a:lnTo>
                  <a:close/>
                  <a:moveTo>
                    <a:pt x="17437" y="45493"/>
                  </a:moveTo>
                  <a:lnTo>
                    <a:pt x="17256" y="45554"/>
                  </a:lnTo>
                  <a:lnTo>
                    <a:pt x="17015" y="45674"/>
                  </a:lnTo>
                  <a:lnTo>
                    <a:pt x="16834" y="45795"/>
                  </a:lnTo>
                  <a:lnTo>
                    <a:pt x="16713" y="45976"/>
                  </a:lnTo>
                  <a:lnTo>
                    <a:pt x="16593" y="46217"/>
                  </a:lnTo>
                  <a:lnTo>
                    <a:pt x="16532" y="46398"/>
                  </a:lnTo>
                  <a:lnTo>
                    <a:pt x="16532" y="46640"/>
                  </a:lnTo>
                  <a:lnTo>
                    <a:pt x="16532" y="46881"/>
                  </a:lnTo>
                  <a:lnTo>
                    <a:pt x="16593" y="47062"/>
                  </a:lnTo>
                  <a:lnTo>
                    <a:pt x="16713" y="47303"/>
                  </a:lnTo>
                  <a:lnTo>
                    <a:pt x="16834" y="47484"/>
                  </a:lnTo>
                  <a:lnTo>
                    <a:pt x="17015" y="47605"/>
                  </a:lnTo>
                  <a:lnTo>
                    <a:pt x="17256" y="47726"/>
                  </a:lnTo>
                  <a:lnTo>
                    <a:pt x="17437" y="47786"/>
                  </a:lnTo>
                  <a:lnTo>
                    <a:pt x="17920" y="47786"/>
                  </a:lnTo>
                  <a:lnTo>
                    <a:pt x="18101" y="47726"/>
                  </a:lnTo>
                  <a:lnTo>
                    <a:pt x="18342" y="47605"/>
                  </a:lnTo>
                  <a:lnTo>
                    <a:pt x="18523" y="47484"/>
                  </a:lnTo>
                  <a:lnTo>
                    <a:pt x="18644" y="47303"/>
                  </a:lnTo>
                  <a:lnTo>
                    <a:pt x="18765" y="47062"/>
                  </a:lnTo>
                  <a:lnTo>
                    <a:pt x="18825" y="46881"/>
                  </a:lnTo>
                  <a:lnTo>
                    <a:pt x="18825" y="46640"/>
                  </a:lnTo>
                  <a:lnTo>
                    <a:pt x="18825" y="46398"/>
                  </a:lnTo>
                  <a:lnTo>
                    <a:pt x="18765" y="46217"/>
                  </a:lnTo>
                  <a:lnTo>
                    <a:pt x="18644" y="45976"/>
                  </a:lnTo>
                  <a:lnTo>
                    <a:pt x="18523" y="45795"/>
                  </a:lnTo>
                  <a:lnTo>
                    <a:pt x="18342" y="45674"/>
                  </a:lnTo>
                  <a:lnTo>
                    <a:pt x="18101" y="45554"/>
                  </a:lnTo>
                  <a:lnTo>
                    <a:pt x="17920" y="45493"/>
                  </a:lnTo>
                  <a:close/>
                  <a:moveTo>
                    <a:pt x="23230" y="45493"/>
                  </a:moveTo>
                  <a:lnTo>
                    <a:pt x="23049" y="45554"/>
                  </a:lnTo>
                  <a:lnTo>
                    <a:pt x="22807" y="45674"/>
                  </a:lnTo>
                  <a:lnTo>
                    <a:pt x="22626" y="45795"/>
                  </a:lnTo>
                  <a:lnTo>
                    <a:pt x="22506" y="45976"/>
                  </a:lnTo>
                  <a:lnTo>
                    <a:pt x="22385" y="46217"/>
                  </a:lnTo>
                  <a:lnTo>
                    <a:pt x="22325" y="46398"/>
                  </a:lnTo>
                  <a:lnTo>
                    <a:pt x="22325" y="46640"/>
                  </a:lnTo>
                  <a:lnTo>
                    <a:pt x="22325" y="46881"/>
                  </a:lnTo>
                  <a:lnTo>
                    <a:pt x="22385" y="47062"/>
                  </a:lnTo>
                  <a:lnTo>
                    <a:pt x="22506" y="47303"/>
                  </a:lnTo>
                  <a:lnTo>
                    <a:pt x="22626" y="47484"/>
                  </a:lnTo>
                  <a:lnTo>
                    <a:pt x="22807" y="47605"/>
                  </a:lnTo>
                  <a:lnTo>
                    <a:pt x="23049" y="47726"/>
                  </a:lnTo>
                  <a:lnTo>
                    <a:pt x="23230" y="47786"/>
                  </a:lnTo>
                  <a:lnTo>
                    <a:pt x="23712" y="47786"/>
                  </a:lnTo>
                  <a:lnTo>
                    <a:pt x="23893" y="47726"/>
                  </a:lnTo>
                  <a:lnTo>
                    <a:pt x="24135" y="47605"/>
                  </a:lnTo>
                  <a:lnTo>
                    <a:pt x="24316" y="47484"/>
                  </a:lnTo>
                  <a:lnTo>
                    <a:pt x="24436" y="47303"/>
                  </a:lnTo>
                  <a:lnTo>
                    <a:pt x="24557" y="47062"/>
                  </a:lnTo>
                  <a:lnTo>
                    <a:pt x="24617" y="46881"/>
                  </a:lnTo>
                  <a:lnTo>
                    <a:pt x="24617" y="46640"/>
                  </a:lnTo>
                  <a:lnTo>
                    <a:pt x="24617" y="46398"/>
                  </a:lnTo>
                  <a:lnTo>
                    <a:pt x="24557" y="46217"/>
                  </a:lnTo>
                  <a:lnTo>
                    <a:pt x="24436" y="45976"/>
                  </a:lnTo>
                  <a:lnTo>
                    <a:pt x="24316" y="45795"/>
                  </a:lnTo>
                  <a:lnTo>
                    <a:pt x="24135" y="45674"/>
                  </a:lnTo>
                  <a:lnTo>
                    <a:pt x="23893" y="45554"/>
                  </a:lnTo>
                  <a:lnTo>
                    <a:pt x="23712" y="45493"/>
                  </a:lnTo>
                  <a:close/>
                  <a:moveTo>
                    <a:pt x="29022" y="45493"/>
                  </a:moveTo>
                  <a:lnTo>
                    <a:pt x="28841" y="45554"/>
                  </a:lnTo>
                  <a:lnTo>
                    <a:pt x="28599" y="45674"/>
                  </a:lnTo>
                  <a:lnTo>
                    <a:pt x="28418" y="45795"/>
                  </a:lnTo>
                  <a:lnTo>
                    <a:pt x="28298" y="45976"/>
                  </a:lnTo>
                  <a:lnTo>
                    <a:pt x="28177" y="46217"/>
                  </a:lnTo>
                  <a:lnTo>
                    <a:pt x="28117" y="46398"/>
                  </a:lnTo>
                  <a:lnTo>
                    <a:pt x="28117" y="46640"/>
                  </a:lnTo>
                  <a:lnTo>
                    <a:pt x="28117" y="46881"/>
                  </a:lnTo>
                  <a:lnTo>
                    <a:pt x="28177" y="47062"/>
                  </a:lnTo>
                  <a:lnTo>
                    <a:pt x="28298" y="47303"/>
                  </a:lnTo>
                  <a:lnTo>
                    <a:pt x="28418" y="47484"/>
                  </a:lnTo>
                  <a:lnTo>
                    <a:pt x="28599" y="47605"/>
                  </a:lnTo>
                  <a:lnTo>
                    <a:pt x="28841" y="47726"/>
                  </a:lnTo>
                  <a:lnTo>
                    <a:pt x="29022" y="47786"/>
                  </a:lnTo>
                  <a:lnTo>
                    <a:pt x="29505" y="47786"/>
                  </a:lnTo>
                  <a:lnTo>
                    <a:pt x="29686" y="47726"/>
                  </a:lnTo>
                  <a:lnTo>
                    <a:pt x="29927" y="47605"/>
                  </a:lnTo>
                  <a:lnTo>
                    <a:pt x="30108" y="47484"/>
                  </a:lnTo>
                  <a:lnTo>
                    <a:pt x="30229" y="47303"/>
                  </a:lnTo>
                  <a:lnTo>
                    <a:pt x="30349" y="47062"/>
                  </a:lnTo>
                  <a:lnTo>
                    <a:pt x="30410" y="46881"/>
                  </a:lnTo>
                  <a:lnTo>
                    <a:pt x="30410" y="46640"/>
                  </a:lnTo>
                  <a:lnTo>
                    <a:pt x="30410" y="46398"/>
                  </a:lnTo>
                  <a:lnTo>
                    <a:pt x="30349" y="46217"/>
                  </a:lnTo>
                  <a:lnTo>
                    <a:pt x="30229" y="45976"/>
                  </a:lnTo>
                  <a:lnTo>
                    <a:pt x="30108" y="45795"/>
                  </a:lnTo>
                  <a:lnTo>
                    <a:pt x="29927" y="45674"/>
                  </a:lnTo>
                  <a:lnTo>
                    <a:pt x="29686" y="45554"/>
                  </a:lnTo>
                  <a:lnTo>
                    <a:pt x="29505" y="45493"/>
                  </a:lnTo>
                  <a:close/>
                  <a:moveTo>
                    <a:pt x="34814" y="45493"/>
                  </a:moveTo>
                  <a:lnTo>
                    <a:pt x="34633" y="45554"/>
                  </a:lnTo>
                  <a:lnTo>
                    <a:pt x="34392" y="45674"/>
                  </a:lnTo>
                  <a:lnTo>
                    <a:pt x="34211" y="45795"/>
                  </a:lnTo>
                  <a:lnTo>
                    <a:pt x="34090" y="45976"/>
                  </a:lnTo>
                  <a:lnTo>
                    <a:pt x="33969" y="46217"/>
                  </a:lnTo>
                  <a:lnTo>
                    <a:pt x="33909" y="46398"/>
                  </a:lnTo>
                  <a:lnTo>
                    <a:pt x="33909" y="46640"/>
                  </a:lnTo>
                  <a:lnTo>
                    <a:pt x="33909" y="46881"/>
                  </a:lnTo>
                  <a:lnTo>
                    <a:pt x="33969" y="47062"/>
                  </a:lnTo>
                  <a:lnTo>
                    <a:pt x="34090" y="47303"/>
                  </a:lnTo>
                  <a:lnTo>
                    <a:pt x="34211" y="47484"/>
                  </a:lnTo>
                  <a:lnTo>
                    <a:pt x="34392" y="47605"/>
                  </a:lnTo>
                  <a:lnTo>
                    <a:pt x="34633" y="47726"/>
                  </a:lnTo>
                  <a:lnTo>
                    <a:pt x="34814" y="47786"/>
                  </a:lnTo>
                  <a:lnTo>
                    <a:pt x="35297" y="47786"/>
                  </a:lnTo>
                  <a:lnTo>
                    <a:pt x="35478" y="47726"/>
                  </a:lnTo>
                  <a:lnTo>
                    <a:pt x="35719" y="47605"/>
                  </a:lnTo>
                  <a:lnTo>
                    <a:pt x="35900" y="47484"/>
                  </a:lnTo>
                  <a:lnTo>
                    <a:pt x="36021" y="47303"/>
                  </a:lnTo>
                  <a:lnTo>
                    <a:pt x="36141" y="47062"/>
                  </a:lnTo>
                  <a:lnTo>
                    <a:pt x="36202" y="46881"/>
                  </a:lnTo>
                  <a:lnTo>
                    <a:pt x="36202" y="46640"/>
                  </a:lnTo>
                  <a:lnTo>
                    <a:pt x="36202" y="46398"/>
                  </a:lnTo>
                  <a:lnTo>
                    <a:pt x="36141" y="46217"/>
                  </a:lnTo>
                  <a:lnTo>
                    <a:pt x="36021" y="45976"/>
                  </a:lnTo>
                  <a:lnTo>
                    <a:pt x="35900" y="45795"/>
                  </a:lnTo>
                  <a:lnTo>
                    <a:pt x="35719" y="45674"/>
                  </a:lnTo>
                  <a:lnTo>
                    <a:pt x="35478" y="45554"/>
                  </a:lnTo>
                  <a:lnTo>
                    <a:pt x="35297" y="45493"/>
                  </a:lnTo>
                  <a:close/>
                  <a:moveTo>
                    <a:pt x="40606" y="45493"/>
                  </a:moveTo>
                  <a:lnTo>
                    <a:pt x="40425" y="45554"/>
                  </a:lnTo>
                  <a:lnTo>
                    <a:pt x="40184" y="45674"/>
                  </a:lnTo>
                  <a:lnTo>
                    <a:pt x="40003" y="45795"/>
                  </a:lnTo>
                  <a:lnTo>
                    <a:pt x="39882" y="45976"/>
                  </a:lnTo>
                  <a:lnTo>
                    <a:pt x="39762" y="46217"/>
                  </a:lnTo>
                  <a:lnTo>
                    <a:pt x="39701" y="46398"/>
                  </a:lnTo>
                  <a:lnTo>
                    <a:pt x="39701" y="46640"/>
                  </a:lnTo>
                  <a:lnTo>
                    <a:pt x="39701" y="46881"/>
                  </a:lnTo>
                  <a:lnTo>
                    <a:pt x="39762" y="47062"/>
                  </a:lnTo>
                  <a:lnTo>
                    <a:pt x="39882" y="47303"/>
                  </a:lnTo>
                  <a:lnTo>
                    <a:pt x="40003" y="47484"/>
                  </a:lnTo>
                  <a:lnTo>
                    <a:pt x="40184" y="47605"/>
                  </a:lnTo>
                  <a:lnTo>
                    <a:pt x="40425" y="47726"/>
                  </a:lnTo>
                  <a:lnTo>
                    <a:pt x="40606" y="47786"/>
                  </a:lnTo>
                  <a:lnTo>
                    <a:pt x="41089" y="47786"/>
                  </a:lnTo>
                  <a:lnTo>
                    <a:pt x="41270" y="47726"/>
                  </a:lnTo>
                  <a:lnTo>
                    <a:pt x="41511" y="47605"/>
                  </a:lnTo>
                  <a:lnTo>
                    <a:pt x="41692" y="47484"/>
                  </a:lnTo>
                  <a:lnTo>
                    <a:pt x="41813" y="47303"/>
                  </a:lnTo>
                  <a:lnTo>
                    <a:pt x="41934" y="47062"/>
                  </a:lnTo>
                  <a:lnTo>
                    <a:pt x="41994" y="46881"/>
                  </a:lnTo>
                  <a:lnTo>
                    <a:pt x="41994" y="46640"/>
                  </a:lnTo>
                  <a:lnTo>
                    <a:pt x="41994" y="46398"/>
                  </a:lnTo>
                  <a:lnTo>
                    <a:pt x="41934" y="46217"/>
                  </a:lnTo>
                  <a:lnTo>
                    <a:pt x="41813" y="45976"/>
                  </a:lnTo>
                  <a:lnTo>
                    <a:pt x="41692" y="45795"/>
                  </a:lnTo>
                  <a:lnTo>
                    <a:pt x="41511" y="45674"/>
                  </a:lnTo>
                  <a:lnTo>
                    <a:pt x="41270" y="45554"/>
                  </a:lnTo>
                  <a:lnTo>
                    <a:pt x="41089" y="45493"/>
                  </a:lnTo>
                  <a:close/>
                  <a:moveTo>
                    <a:pt x="46399" y="45493"/>
                  </a:moveTo>
                  <a:lnTo>
                    <a:pt x="46218" y="45554"/>
                  </a:lnTo>
                  <a:lnTo>
                    <a:pt x="45976" y="45674"/>
                  </a:lnTo>
                  <a:lnTo>
                    <a:pt x="45795" y="45795"/>
                  </a:lnTo>
                  <a:lnTo>
                    <a:pt x="45674" y="45976"/>
                  </a:lnTo>
                  <a:lnTo>
                    <a:pt x="45554" y="46217"/>
                  </a:lnTo>
                  <a:lnTo>
                    <a:pt x="45493" y="46398"/>
                  </a:lnTo>
                  <a:lnTo>
                    <a:pt x="45493" y="46640"/>
                  </a:lnTo>
                  <a:lnTo>
                    <a:pt x="45493" y="46881"/>
                  </a:lnTo>
                  <a:lnTo>
                    <a:pt x="45554" y="47062"/>
                  </a:lnTo>
                  <a:lnTo>
                    <a:pt x="45674" y="47303"/>
                  </a:lnTo>
                  <a:lnTo>
                    <a:pt x="45795" y="47484"/>
                  </a:lnTo>
                  <a:lnTo>
                    <a:pt x="45976" y="47605"/>
                  </a:lnTo>
                  <a:lnTo>
                    <a:pt x="46218" y="47726"/>
                  </a:lnTo>
                  <a:lnTo>
                    <a:pt x="46399" y="47786"/>
                  </a:lnTo>
                  <a:lnTo>
                    <a:pt x="46881" y="47786"/>
                  </a:lnTo>
                  <a:lnTo>
                    <a:pt x="47062" y="47726"/>
                  </a:lnTo>
                  <a:lnTo>
                    <a:pt x="47304" y="47605"/>
                  </a:lnTo>
                  <a:lnTo>
                    <a:pt x="47485" y="47484"/>
                  </a:lnTo>
                  <a:lnTo>
                    <a:pt x="47605" y="47303"/>
                  </a:lnTo>
                  <a:lnTo>
                    <a:pt x="47726" y="47062"/>
                  </a:lnTo>
                  <a:lnTo>
                    <a:pt x="47786" y="46881"/>
                  </a:lnTo>
                  <a:lnTo>
                    <a:pt x="47786" y="46640"/>
                  </a:lnTo>
                  <a:lnTo>
                    <a:pt x="47786" y="46398"/>
                  </a:lnTo>
                  <a:lnTo>
                    <a:pt x="47726" y="46217"/>
                  </a:lnTo>
                  <a:lnTo>
                    <a:pt x="47605" y="45976"/>
                  </a:lnTo>
                  <a:lnTo>
                    <a:pt x="47485" y="45795"/>
                  </a:lnTo>
                  <a:lnTo>
                    <a:pt x="47304" y="45674"/>
                  </a:lnTo>
                  <a:lnTo>
                    <a:pt x="47062" y="45554"/>
                  </a:lnTo>
                  <a:lnTo>
                    <a:pt x="46881" y="45493"/>
                  </a:lnTo>
                  <a:close/>
                  <a:moveTo>
                    <a:pt x="52191" y="45493"/>
                  </a:moveTo>
                  <a:lnTo>
                    <a:pt x="52010" y="45554"/>
                  </a:lnTo>
                  <a:lnTo>
                    <a:pt x="51768" y="45674"/>
                  </a:lnTo>
                  <a:lnTo>
                    <a:pt x="51587" y="45795"/>
                  </a:lnTo>
                  <a:lnTo>
                    <a:pt x="51467" y="45976"/>
                  </a:lnTo>
                  <a:lnTo>
                    <a:pt x="51346" y="46217"/>
                  </a:lnTo>
                  <a:lnTo>
                    <a:pt x="51286" y="46398"/>
                  </a:lnTo>
                  <a:lnTo>
                    <a:pt x="51286" y="46640"/>
                  </a:lnTo>
                  <a:lnTo>
                    <a:pt x="51286" y="46881"/>
                  </a:lnTo>
                  <a:lnTo>
                    <a:pt x="51346" y="47062"/>
                  </a:lnTo>
                  <a:lnTo>
                    <a:pt x="51467" y="47303"/>
                  </a:lnTo>
                  <a:lnTo>
                    <a:pt x="51587" y="47484"/>
                  </a:lnTo>
                  <a:lnTo>
                    <a:pt x="51768" y="47605"/>
                  </a:lnTo>
                  <a:lnTo>
                    <a:pt x="52010" y="47726"/>
                  </a:lnTo>
                  <a:lnTo>
                    <a:pt x="52191" y="47786"/>
                  </a:lnTo>
                  <a:lnTo>
                    <a:pt x="52673" y="47786"/>
                  </a:lnTo>
                  <a:lnTo>
                    <a:pt x="52854" y="47726"/>
                  </a:lnTo>
                  <a:lnTo>
                    <a:pt x="53096" y="47605"/>
                  </a:lnTo>
                  <a:lnTo>
                    <a:pt x="53277" y="47484"/>
                  </a:lnTo>
                  <a:lnTo>
                    <a:pt x="53397" y="47303"/>
                  </a:lnTo>
                  <a:lnTo>
                    <a:pt x="53518" y="47062"/>
                  </a:lnTo>
                  <a:lnTo>
                    <a:pt x="53578" y="46881"/>
                  </a:lnTo>
                  <a:lnTo>
                    <a:pt x="53578" y="46640"/>
                  </a:lnTo>
                  <a:lnTo>
                    <a:pt x="53578" y="46398"/>
                  </a:lnTo>
                  <a:lnTo>
                    <a:pt x="53518" y="46217"/>
                  </a:lnTo>
                  <a:lnTo>
                    <a:pt x="53397" y="45976"/>
                  </a:lnTo>
                  <a:lnTo>
                    <a:pt x="53277" y="45795"/>
                  </a:lnTo>
                  <a:lnTo>
                    <a:pt x="53096" y="45674"/>
                  </a:lnTo>
                  <a:lnTo>
                    <a:pt x="52854" y="45554"/>
                  </a:lnTo>
                  <a:lnTo>
                    <a:pt x="52673" y="45493"/>
                  </a:lnTo>
                  <a:close/>
                  <a:moveTo>
                    <a:pt x="57983" y="45493"/>
                  </a:moveTo>
                  <a:lnTo>
                    <a:pt x="57802" y="45554"/>
                  </a:lnTo>
                  <a:lnTo>
                    <a:pt x="57561" y="45674"/>
                  </a:lnTo>
                  <a:lnTo>
                    <a:pt x="57380" y="45795"/>
                  </a:lnTo>
                  <a:lnTo>
                    <a:pt x="57259" y="45976"/>
                  </a:lnTo>
                  <a:lnTo>
                    <a:pt x="57138" y="46217"/>
                  </a:lnTo>
                  <a:lnTo>
                    <a:pt x="57078" y="46398"/>
                  </a:lnTo>
                  <a:lnTo>
                    <a:pt x="57078" y="46640"/>
                  </a:lnTo>
                  <a:lnTo>
                    <a:pt x="57078" y="46881"/>
                  </a:lnTo>
                  <a:lnTo>
                    <a:pt x="57138" y="47062"/>
                  </a:lnTo>
                  <a:lnTo>
                    <a:pt x="57259" y="47303"/>
                  </a:lnTo>
                  <a:lnTo>
                    <a:pt x="57380" y="47484"/>
                  </a:lnTo>
                  <a:lnTo>
                    <a:pt x="57561" y="47605"/>
                  </a:lnTo>
                  <a:lnTo>
                    <a:pt x="57802" y="47726"/>
                  </a:lnTo>
                  <a:lnTo>
                    <a:pt x="57983" y="47786"/>
                  </a:lnTo>
                  <a:lnTo>
                    <a:pt x="58466" y="47786"/>
                  </a:lnTo>
                  <a:lnTo>
                    <a:pt x="58647" y="47726"/>
                  </a:lnTo>
                  <a:lnTo>
                    <a:pt x="58888" y="47605"/>
                  </a:lnTo>
                  <a:lnTo>
                    <a:pt x="59069" y="47484"/>
                  </a:lnTo>
                  <a:lnTo>
                    <a:pt x="59190" y="47303"/>
                  </a:lnTo>
                  <a:lnTo>
                    <a:pt x="59310" y="47062"/>
                  </a:lnTo>
                  <a:lnTo>
                    <a:pt x="59371" y="46881"/>
                  </a:lnTo>
                  <a:lnTo>
                    <a:pt x="59371" y="46640"/>
                  </a:lnTo>
                  <a:lnTo>
                    <a:pt x="59371" y="46398"/>
                  </a:lnTo>
                  <a:lnTo>
                    <a:pt x="59310" y="46217"/>
                  </a:lnTo>
                  <a:lnTo>
                    <a:pt x="59190" y="45976"/>
                  </a:lnTo>
                  <a:lnTo>
                    <a:pt x="59069" y="45795"/>
                  </a:lnTo>
                  <a:lnTo>
                    <a:pt x="58888" y="45674"/>
                  </a:lnTo>
                  <a:lnTo>
                    <a:pt x="58647" y="45554"/>
                  </a:lnTo>
                  <a:lnTo>
                    <a:pt x="58466" y="45493"/>
                  </a:lnTo>
                  <a:close/>
                  <a:moveTo>
                    <a:pt x="63775" y="45493"/>
                  </a:moveTo>
                  <a:lnTo>
                    <a:pt x="63594" y="45554"/>
                  </a:lnTo>
                  <a:lnTo>
                    <a:pt x="63353" y="45674"/>
                  </a:lnTo>
                  <a:lnTo>
                    <a:pt x="63172" y="45795"/>
                  </a:lnTo>
                  <a:lnTo>
                    <a:pt x="63051" y="45976"/>
                  </a:lnTo>
                  <a:lnTo>
                    <a:pt x="62931" y="46217"/>
                  </a:lnTo>
                  <a:lnTo>
                    <a:pt x="62870" y="46398"/>
                  </a:lnTo>
                  <a:lnTo>
                    <a:pt x="62870" y="46640"/>
                  </a:lnTo>
                  <a:lnTo>
                    <a:pt x="62870" y="46881"/>
                  </a:lnTo>
                  <a:lnTo>
                    <a:pt x="62931" y="47062"/>
                  </a:lnTo>
                  <a:lnTo>
                    <a:pt x="63051" y="47303"/>
                  </a:lnTo>
                  <a:lnTo>
                    <a:pt x="63172" y="47484"/>
                  </a:lnTo>
                  <a:lnTo>
                    <a:pt x="63353" y="47605"/>
                  </a:lnTo>
                  <a:lnTo>
                    <a:pt x="63594" y="47726"/>
                  </a:lnTo>
                  <a:lnTo>
                    <a:pt x="63775" y="47786"/>
                  </a:lnTo>
                  <a:lnTo>
                    <a:pt x="64258" y="47786"/>
                  </a:lnTo>
                  <a:lnTo>
                    <a:pt x="64439" y="47726"/>
                  </a:lnTo>
                  <a:lnTo>
                    <a:pt x="64680" y="47605"/>
                  </a:lnTo>
                  <a:lnTo>
                    <a:pt x="64861" y="47484"/>
                  </a:lnTo>
                  <a:lnTo>
                    <a:pt x="64982" y="47303"/>
                  </a:lnTo>
                  <a:lnTo>
                    <a:pt x="65103" y="47062"/>
                  </a:lnTo>
                  <a:lnTo>
                    <a:pt x="65163" y="46881"/>
                  </a:lnTo>
                  <a:lnTo>
                    <a:pt x="65163" y="46640"/>
                  </a:lnTo>
                  <a:lnTo>
                    <a:pt x="65163" y="46398"/>
                  </a:lnTo>
                  <a:lnTo>
                    <a:pt x="65103" y="46217"/>
                  </a:lnTo>
                  <a:lnTo>
                    <a:pt x="64982" y="45976"/>
                  </a:lnTo>
                  <a:lnTo>
                    <a:pt x="64861" y="45795"/>
                  </a:lnTo>
                  <a:lnTo>
                    <a:pt x="64680" y="45674"/>
                  </a:lnTo>
                  <a:lnTo>
                    <a:pt x="64439" y="45554"/>
                  </a:lnTo>
                  <a:lnTo>
                    <a:pt x="64258" y="45493"/>
                  </a:lnTo>
                  <a:close/>
                  <a:moveTo>
                    <a:pt x="69567" y="45493"/>
                  </a:moveTo>
                  <a:lnTo>
                    <a:pt x="69386" y="45554"/>
                  </a:lnTo>
                  <a:lnTo>
                    <a:pt x="69145" y="45674"/>
                  </a:lnTo>
                  <a:lnTo>
                    <a:pt x="68964" y="45795"/>
                  </a:lnTo>
                  <a:lnTo>
                    <a:pt x="68843" y="45976"/>
                  </a:lnTo>
                  <a:lnTo>
                    <a:pt x="68723" y="46217"/>
                  </a:lnTo>
                  <a:lnTo>
                    <a:pt x="68662" y="46398"/>
                  </a:lnTo>
                  <a:lnTo>
                    <a:pt x="68662" y="46640"/>
                  </a:lnTo>
                  <a:lnTo>
                    <a:pt x="68662" y="46881"/>
                  </a:lnTo>
                  <a:lnTo>
                    <a:pt x="68723" y="47062"/>
                  </a:lnTo>
                  <a:lnTo>
                    <a:pt x="68843" y="47303"/>
                  </a:lnTo>
                  <a:lnTo>
                    <a:pt x="68964" y="47484"/>
                  </a:lnTo>
                  <a:lnTo>
                    <a:pt x="69145" y="47605"/>
                  </a:lnTo>
                  <a:lnTo>
                    <a:pt x="69386" y="47726"/>
                  </a:lnTo>
                  <a:lnTo>
                    <a:pt x="69567" y="47786"/>
                  </a:lnTo>
                  <a:lnTo>
                    <a:pt x="70050" y="47786"/>
                  </a:lnTo>
                  <a:lnTo>
                    <a:pt x="70231" y="47726"/>
                  </a:lnTo>
                  <a:lnTo>
                    <a:pt x="70472" y="47605"/>
                  </a:lnTo>
                  <a:lnTo>
                    <a:pt x="70653" y="47484"/>
                  </a:lnTo>
                  <a:lnTo>
                    <a:pt x="70774" y="47303"/>
                  </a:lnTo>
                  <a:lnTo>
                    <a:pt x="70895" y="47062"/>
                  </a:lnTo>
                  <a:lnTo>
                    <a:pt x="70955" y="46881"/>
                  </a:lnTo>
                  <a:lnTo>
                    <a:pt x="70955" y="46640"/>
                  </a:lnTo>
                  <a:lnTo>
                    <a:pt x="70955" y="46398"/>
                  </a:lnTo>
                  <a:lnTo>
                    <a:pt x="70895" y="46217"/>
                  </a:lnTo>
                  <a:lnTo>
                    <a:pt x="70774" y="45976"/>
                  </a:lnTo>
                  <a:lnTo>
                    <a:pt x="70653" y="45795"/>
                  </a:lnTo>
                  <a:lnTo>
                    <a:pt x="70472" y="45674"/>
                  </a:lnTo>
                  <a:lnTo>
                    <a:pt x="70231" y="45554"/>
                  </a:lnTo>
                  <a:lnTo>
                    <a:pt x="70050" y="45493"/>
                  </a:lnTo>
                  <a:close/>
                  <a:moveTo>
                    <a:pt x="2896" y="48389"/>
                  </a:moveTo>
                  <a:lnTo>
                    <a:pt x="2655" y="48510"/>
                  </a:lnTo>
                  <a:lnTo>
                    <a:pt x="2414" y="48691"/>
                  </a:lnTo>
                  <a:lnTo>
                    <a:pt x="2233" y="48872"/>
                  </a:lnTo>
                  <a:lnTo>
                    <a:pt x="2112" y="49174"/>
                  </a:lnTo>
                  <a:lnTo>
                    <a:pt x="2052" y="49536"/>
                  </a:lnTo>
                  <a:lnTo>
                    <a:pt x="2052" y="49777"/>
                  </a:lnTo>
                  <a:lnTo>
                    <a:pt x="2112" y="49958"/>
                  </a:lnTo>
                  <a:lnTo>
                    <a:pt x="2233" y="50200"/>
                  </a:lnTo>
                  <a:lnTo>
                    <a:pt x="2353" y="50381"/>
                  </a:lnTo>
                  <a:lnTo>
                    <a:pt x="2534" y="50501"/>
                  </a:lnTo>
                  <a:lnTo>
                    <a:pt x="2776" y="50622"/>
                  </a:lnTo>
                  <a:lnTo>
                    <a:pt x="2957" y="50682"/>
                  </a:lnTo>
                  <a:lnTo>
                    <a:pt x="3439" y="50682"/>
                  </a:lnTo>
                  <a:lnTo>
                    <a:pt x="3620" y="50622"/>
                  </a:lnTo>
                  <a:lnTo>
                    <a:pt x="3862" y="50501"/>
                  </a:lnTo>
                  <a:lnTo>
                    <a:pt x="4043" y="50381"/>
                  </a:lnTo>
                  <a:lnTo>
                    <a:pt x="4164" y="50200"/>
                  </a:lnTo>
                  <a:lnTo>
                    <a:pt x="4284" y="49958"/>
                  </a:lnTo>
                  <a:lnTo>
                    <a:pt x="4345" y="49777"/>
                  </a:lnTo>
                  <a:lnTo>
                    <a:pt x="4345" y="49536"/>
                  </a:lnTo>
                  <a:lnTo>
                    <a:pt x="4284" y="49174"/>
                  </a:lnTo>
                  <a:lnTo>
                    <a:pt x="4164" y="48872"/>
                  </a:lnTo>
                  <a:lnTo>
                    <a:pt x="3982" y="48691"/>
                  </a:lnTo>
                  <a:lnTo>
                    <a:pt x="3741" y="48510"/>
                  </a:lnTo>
                  <a:lnTo>
                    <a:pt x="3500" y="48389"/>
                  </a:lnTo>
                  <a:close/>
                  <a:moveTo>
                    <a:pt x="8689" y="48389"/>
                  </a:moveTo>
                  <a:lnTo>
                    <a:pt x="8447" y="48510"/>
                  </a:lnTo>
                  <a:lnTo>
                    <a:pt x="8206" y="48691"/>
                  </a:lnTo>
                  <a:lnTo>
                    <a:pt x="8025" y="48872"/>
                  </a:lnTo>
                  <a:lnTo>
                    <a:pt x="7904" y="49174"/>
                  </a:lnTo>
                  <a:lnTo>
                    <a:pt x="7844" y="49536"/>
                  </a:lnTo>
                  <a:lnTo>
                    <a:pt x="7844" y="49777"/>
                  </a:lnTo>
                  <a:lnTo>
                    <a:pt x="7904" y="49958"/>
                  </a:lnTo>
                  <a:lnTo>
                    <a:pt x="8025" y="50200"/>
                  </a:lnTo>
                  <a:lnTo>
                    <a:pt x="8146" y="50381"/>
                  </a:lnTo>
                  <a:lnTo>
                    <a:pt x="8327" y="50501"/>
                  </a:lnTo>
                  <a:lnTo>
                    <a:pt x="8568" y="50622"/>
                  </a:lnTo>
                  <a:lnTo>
                    <a:pt x="8749" y="50682"/>
                  </a:lnTo>
                  <a:lnTo>
                    <a:pt x="9232" y="50682"/>
                  </a:lnTo>
                  <a:lnTo>
                    <a:pt x="9413" y="50622"/>
                  </a:lnTo>
                  <a:lnTo>
                    <a:pt x="9654" y="50501"/>
                  </a:lnTo>
                  <a:lnTo>
                    <a:pt x="9835" y="50381"/>
                  </a:lnTo>
                  <a:lnTo>
                    <a:pt x="9956" y="50200"/>
                  </a:lnTo>
                  <a:lnTo>
                    <a:pt x="10076" y="49958"/>
                  </a:lnTo>
                  <a:lnTo>
                    <a:pt x="10137" y="49777"/>
                  </a:lnTo>
                  <a:lnTo>
                    <a:pt x="10137" y="49536"/>
                  </a:lnTo>
                  <a:lnTo>
                    <a:pt x="10076" y="49174"/>
                  </a:lnTo>
                  <a:lnTo>
                    <a:pt x="9956" y="48872"/>
                  </a:lnTo>
                  <a:lnTo>
                    <a:pt x="9775" y="48691"/>
                  </a:lnTo>
                  <a:lnTo>
                    <a:pt x="9533" y="48510"/>
                  </a:lnTo>
                  <a:lnTo>
                    <a:pt x="9292" y="48389"/>
                  </a:lnTo>
                  <a:close/>
                  <a:moveTo>
                    <a:pt x="14481" y="48389"/>
                  </a:moveTo>
                  <a:lnTo>
                    <a:pt x="14240" y="48510"/>
                  </a:lnTo>
                  <a:lnTo>
                    <a:pt x="13998" y="48691"/>
                  </a:lnTo>
                  <a:lnTo>
                    <a:pt x="13817" y="48872"/>
                  </a:lnTo>
                  <a:lnTo>
                    <a:pt x="13697" y="49174"/>
                  </a:lnTo>
                  <a:lnTo>
                    <a:pt x="13636" y="49536"/>
                  </a:lnTo>
                  <a:lnTo>
                    <a:pt x="13636" y="49777"/>
                  </a:lnTo>
                  <a:lnTo>
                    <a:pt x="13697" y="49958"/>
                  </a:lnTo>
                  <a:lnTo>
                    <a:pt x="13817" y="50200"/>
                  </a:lnTo>
                  <a:lnTo>
                    <a:pt x="13938" y="50381"/>
                  </a:lnTo>
                  <a:lnTo>
                    <a:pt x="14119" y="50501"/>
                  </a:lnTo>
                  <a:lnTo>
                    <a:pt x="14360" y="50622"/>
                  </a:lnTo>
                  <a:lnTo>
                    <a:pt x="14541" y="50682"/>
                  </a:lnTo>
                  <a:lnTo>
                    <a:pt x="15024" y="50682"/>
                  </a:lnTo>
                  <a:lnTo>
                    <a:pt x="15205" y="50622"/>
                  </a:lnTo>
                  <a:lnTo>
                    <a:pt x="15446" y="50501"/>
                  </a:lnTo>
                  <a:lnTo>
                    <a:pt x="15627" y="50381"/>
                  </a:lnTo>
                  <a:lnTo>
                    <a:pt x="15748" y="50200"/>
                  </a:lnTo>
                  <a:lnTo>
                    <a:pt x="15869" y="49958"/>
                  </a:lnTo>
                  <a:lnTo>
                    <a:pt x="15929" y="49777"/>
                  </a:lnTo>
                  <a:lnTo>
                    <a:pt x="15929" y="49536"/>
                  </a:lnTo>
                  <a:lnTo>
                    <a:pt x="15869" y="49174"/>
                  </a:lnTo>
                  <a:lnTo>
                    <a:pt x="15748" y="48872"/>
                  </a:lnTo>
                  <a:lnTo>
                    <a:pt x="15567" y="48691"/>
                  </a:lnTo>
                  <a:lnTo>
                    <a:pt x="15326" y="48510"/>
                  </a:lnTo>
                  <a:lnTo>
                    <a:pt x="15084" y="48389"/>
                  </a:lnTo>
                  <a:close/>
                  <a:moveTo>
                    <a:pt x="20273" y="48389"/>
                  </a:moveTo>
                  <a:lnTo>
                    <a:pt x="20032" y="48510"/>
                  </a:lnTo>
                  <a:lnTo>
                    <a:pt x="19790" y="48691"/>
                  </a:lnTo>
                  <a:lnTo>
                    <a:pt x="19609" y="48872"/>
                  </a:lnTo>
                  <a:lnTo>
                    <a:pt x="19489" y="49174"/>
                  </a:lnTo>
                  <a:lnTo>
                    <a:pt x="19428" y="49536"/>
                  </a:lnTo>
                  <a:lnTo>
                    <a:pt x="19428" y="49777"/>
                  </a:lnTo>
                  <a:lnTo>
                    <a:pt x="19489" y="49958"/>
                  </a:lnTo>
                  <a:lnTo>
                    <a:pt x="19609" y="50200"/>
                  </a:lnTo>
                  <a:lnTo>
                    <a:pt x="19730" y="50381"/>
                  </a:lnTo>
                  <a:lnTo>
                    <a:pt x="19911" y="50501"/>
                  </a:lnTo>
                  <a:lnTo>
                    <a:pt x="20152" y="50622"/>
                  </a:lnTo>
                  <a:lnTo>
                    <a:pt x="20333" y="50682"/>
                  </a:lnTo>
                  <a:lnTo>
                    <a:pt x="20816" y="50682"/>
                  </a:lnTo>
                  <a:lnTo>
                    <a:pt x="20997" y="50622"/>
                  </a:lnTo>
                  <a:lnTo>
                    <a:pt x="21239" y="50501"/>
                  </a:lnTo>
                  <a:lnTo>
                    <a:pt x="21420" y="50381"/>
                  </a:lnTo>
                  <a:lnTo>
                    <a:pt x="21540" y="50200"/>
                  </a:lnTo>
                  <a:lnTo>
                    <a:pt x="21661" y="49958"/>
                  </a:lnTo>
                  <a:lnTo>
                    <a:pt x="21721" y="49777"/>
                  </a:lnTo>
                  <a:lnTo>
                    <a:pt x="21721" y="49536"/>
                  </a:lnTo>
                  <a:lnTo>
                    <a:pt x="21661" y="49174"/>
                  </a:lnTo>
                  <a:lnTo>
                    <a:pt x="21540" y="48872"/>
                  </a:lnTo>
                  <a:lnTo>
                    <a:pt x="21359" y="48691"/>
                  </a:lnTo>
                  <a:lnTo>
                    <a:pt x="21118" y="48510"/>
                  </a:lnTo>
                  <a:lnTo>
                    <a:pt x="20876" y="48389"/>
                  </a:lnTo>
                  <a:close/>
                  <a:moveTo>
                    <a:pt x="26065" y="48389"/>
                  </a:moveTo>
                  <a:lnTo>
                    <a:pt x="25824" y="48510"/>
                  </a:lnTo>
                  <a:lnTo>
                    <a:pt x="25583" y="48691"/>
                  </a:lnTo>
                  <a:lnTo>
                    <a:pt x="25402" y="48872"/>
                  </a:lnTo>
                  <a:lnTo>
                    <a:pt x="25281" y="49174"/>
                  </a:lnTo>
                  <a:lnTo>
                    <a:pt x="25221" y="49536"/>
                  </a:lnTo>
                  <a:lnTo>
                    <a:pt x="25221" y="49777"/>
                  </a:lnTo>
                  <a:lnTo>
                    <a:pt x="25281" y="49958"/>
                  </a:lnTo>
                  <a:lnTo>
                    <a:pt x="25402" y="50200"/>
                  </a:lnTo>
                  <a:lnTo>
                    <a:pt x="25522" y="50381"/>
                  </a:lnTo>
                  <a:lnTo>
                    <a:pt x="25703" y="50501"/>
                  </a:lnTo>
                  <a:lnTo>
                    <a:pt x="25945" y="50622"/>
                  </a:lnTo>
                  <a:lnTo>
                    <a:pt x="26126" y="50682"/>
                  </a:lnTo>
                  <a:lnTo>
                    <a:pt x="26608" y="50682"/>
                  </a:lnTo>
                  <a:lnTo>
                    <a:pt x="26789" y="50622"/>
                  </a:lnTo>
                  <a:lnTo>
                    <a:pt x="27031" y="50501"/>
                  </a:lnTo>
                  <a:lnTo>
                    <a:pt x="27212" y="50381"/>
                  </a:lnTo>
                  <a:lnTo>
                    <a:pt x="27332" y="50200"/>
                  </a:lnTo>
                  <a:lnTo>
                    <a:pt x="27453" y="49958"/>
                  </a:lnTo>
                  <a:lnTo>
                    <a:pt x="27513" y="49777"/>
                  </a:lnTo>
                  <a:lnTo>
                    <a:pt x="27513" y="49536"/>
                  </a:lnTo>
                  <a:lnTo>
                    <a:pt x="27453" y="49174"/>
                  </a:lnTo>
                  <a:lnTo>
                    <a:pt x="27332" y="48872"/>
                  </a:lnTo>
                  <a:lnTo>
                    <a:pt x="27151" y="48691"/>
                  </a:lnTo>
                  <a:lnTo>
                    <a:pt x="26910" y="48510"/>
                  </a:lnTo>
                  <a:lnTo>
                    <a:pt x="26669" y="48389"/>
                  </a:lnTo>
                  <a:close/>
                  <a:moveTo>
                    <a:pt x="31858" y="48389"/>
                  </a:moveTo>
                  <a:lnTo>
                    <a:pt x="31616" y="48510"/>
                  </a:lnTo>
                  <a:lnTo>
                    <a:pt x="31375" y="48691"/>
                  </a:lnTo>
                  <a:lnTo>
                    <a:pt x="31194" y="48872"/>
                  </a:lnTo>
                  <a:lnTo>
                    <a:pt x="31073" y="49174"/>
                  </a:lnTo>
                  <a:lnTo>
                    <a:pt x="31013" y="49536"/>
                  </a:lnTo>
                  <a:lnTo>
                    <a:pt x="31013" y="49777"/>
                  </a:lnTo>
                  <a:lnTo>
                    <a:pt x="31073" y="49958"/>
                  </a:lnTo>
                  <a:lnTo>
                    <a:pt x="31194" y="50200"/>
                  </a:lnTo>
                  <a:lnTo>
                    <a:pt x="31315" y="50381"/>
                  </a:lnTo>
                  <a:lnTo>
                    <a:pt x="31496" y="50501"/>
                  </a:lnTo>
                  <a:lnTo>
                    <a:pt x="31737" y="50622"/>
                  </a:lnTo>
                  <a:lnTo>
                    <a:pt x="31918" y="50682"/>
                  </a:lnTo>
                  <a:lnTo>
                    <a:pt x="32401" y="50682"/>
                  </a:lnTo>
                  <a:lnTo>
                    <a:pt x="32582" y="50622"/>
                  </a:lnTo>
                  <a:lnTo>
                    <a:pt x="32823" y="50501"/>
                  </a:lnTo>
                  <a:lnTo>
                    <a:pt x="33004" y="50381"/>
                  </a:lnTo>
                  <a:lnTo>
                    <a:pt x="33125" y="50200"/>
                  </a:lnTo>
                  <a:lnTo>
                    <a:pt x="33245" y="49958"/>
                  </a:lnTo>
                  <a:lnTo>
                    <a:pt x="33306" y="49777"/>
                  </a:lnTo>
                  <a:lnTo>
                    <a:pt x="33306" y="49536"/>
                  </a:lnTo>
                  <a:lnTo>
                    <a:pt x="33245" y="49174"/>
                  </a:lnTo>
                  <a:lnTo>
                    <a:pt x="33125" y="48872"/>
                  </a:lnTo>
                  <a:lnTo>
                    <a:pt x="32944" y="48691"/>
                  </a:lnTo>
                  <a:lnTo>
                    <a:pt x="32702" y="48510"/>
                  </a:lnTo>
                  <a:lnTo>
                    <a:pt x="32461" y="48389"/>
                  </a:lnTo>
                  <a:close/>
                  <a:moveTo>
                    <a:pt x="37650" y="48389"/>
                  </a:moveTo>
                  <a:lnTo>
                    <a:pt x="37408" y="48510"/>
                  </a:lnTo>
                  <a:lnTo>
                    <a:pt x="37167" y="48691"/>
                  </a:lnTo>
                  <a:lnTo>
                    <a:pt x="36986" y="48872"/>
                  </a:lnTo>
                  <a:lnTo>
                    <a:pt x="36865" y="49174"/>
                  </a:lnTo>
                  <a:lnTo>
                    <a:pt x="36805" y="49536"/>
                  </a:lnTo>
                  <a:lnTo>
                    <a:pt x="36805" y="49777"/>
                  </a:lnTo>
                  <a:lnTo>
                    <a:pt x="36865" y="49958"/>
                  </a:lnTo>
                  <a:lnTo>
                    <a:pt x="36986" y="50200"/>
                  </a:lnTo>
                  <a:lnTo>
                    <a:pt x="37107" y="50381"/>
                  </a:lnTo>
                  <a:lnTo>
                    <a:pt x="37288" y="50501"/>
                  </a:lnTo>
                  <a:lnTo>
                    <a:pt x="37529" y="50622"/>
                  </a:lnTo>
                  <a:lnTo>
                    <a:pt x="37710" y="50682"/>
                  </a:lnTo>
                  <a:lnTo>
                    <a:pt x="38193" y="50682"/>
                  </a:lnTo>
                  <a:lnTo>
                    <a:pt x="38374" y="50622"/>
                  </a:lnTo>
                  <a:lnTo>
                    <a:pt x="38615" y="50501"/>
                  </a:lnTo>
                  <a:lnTo>
                    <a:pt x="38796" y="50381"/>
                  </a:lnTo>
                  <a:lnTo>
                    <a:pt x="38917" y="50200"/>
                  </a:lnTo>
                  <a:lnTo>
                    <a:pt x="39038" y="49958"/>
                  </a:lnTo>
                  <a:lnTo>
                    <a:pt x="39098" y="49777"/>
                  </a:lnTo>
                  <a:lnTo>
                    <a:pt x="39098" y="49536"/>
                  </a:lnTo>
                  <a:lnTo>
                    <a:pt x="39038" y="49174"/>
                  </a:lnTo>
                  <a:lnTo>
                    <a:pt x="38917" y="48872"/>
                  </a:lnTo>
                  <a:lnTo>
                    <a:pt x="38736" y="48691"/>
                  </a:lnTo>
                  <a:lnTo>
                    <a:pt x="38495" y="48510"/>
                  </a:lnTo>
                  <a:lnTo>
                    <a:pt x="38253" y="48389"/>
                  </a:lnTo>
                  <a:close/>
                  <a:moveTo>
                    <a:pt x="43442" y="48389"/>
                  </a:moveTo>
                  <a:lnTo>
                    <a:pt x="43201" y="48510"/>
                  </a:lnTo>
                  <a:lnTo>
                    <a:pt x="42959" y="48691"/>
                  </a:lnTo>
                  <a:lnTo>
                    <a:pt x="42778" y="48872"/>
                  </a:lnTo>
                  <a:lnTo>
                    <a:pt x="42658" y="49174"/>
                  </a:lnTo>
                  <a:lnTo>
                    <a:pt x="42597" y="49536"/>
                  </a:lnTo>
                  <a:lnTo>
                    <a:pt x="42597" y="49777"/>
                  </a:lnTo>
                  <a:lnTo>
                    <a:pt x="42658" y="49958"/>
                  </a:lnTo>
                  <a:lnTo>
                    <a:pt x="42778" y="50200"/>
                  </a:lnTo>
                  <a:lnTo>
                    <a:pt x="42899" y="50381"/>
                  </a:lnTo>
                  <a:lnTo>
                    <a:pt x="43080" y="50501"/>
                  </a:lnTo>
                  <a:lnTo>
                    <a:pt x="43321" y="50622"/>
                  </a:lnTo>
                  <a:lnTo>
                    <a:pt x="43502" y="50682"/>
                  </a:lnTo>
                  <a:lnTo>
                    <a:pt x="43985" y="50682"/>
                  </a:lnTo>
                  <a:lnTo>
                    <a:pt x="44166" y="50622"/>
                  </a:lnTo>
                  <a:lnTo>
                    <a:pt x="44407" y="50501"/>
                  </a:lnTo>
                  <a:lnTo>
                    <a:pt x="44588" y="50381"/>
                  </a:lnTo>
                  <a:lnTo>
                    <a:pt x="44709" y="50200"/>
                  </a:lnTo>
                  <a:lnTo>
                    <a:pt x="44830" y="49958"/>
                  </a:lnTo>
                  <a:lnTo>
                    <a:pt x="44890" y="49777"/>
                  </a:lnTo>
                  <a:lnTo>
                    <a:pt x="44890" y="49536"/>
                  </a:lnTo>
                  <a:lnTo>
                    <a:pt x="44830" y="49174"/>
                  </a:lnTo>
                  <a:lnTo>
                    <a:pt x="44709" y="48872"/>
                  </a:lnTo>
                  <a:lnTo>
                    <a:pt x="44528" y="48691"/>
                  </a:lnTo>
                  <a:lnTo>
                    <a:pt x="44287" y="48510"/>
                  </a:lnTo>
                  <a:lnTo>
                    <a:pt x="44045" y="48389"/>
                  </a:lnTo>
                  <a:close/>
                  <a:moveTo>
                    <a:pt x="49234" y="48389"/>
                  </a:moveTo>
                  <a:lnTo>
                    <a:pt x="48993" y="48510"/>
                  </a:lnTo>
                  <a:lnTo>
                    <a:pt x="48752" y="48691"/>
                  </a:lnTo>
                  <a:lnTo>
                    <a:pt x="48571" y="48872"/>
                  </a:lnTo>
                  <a:lnTo>
                    <a:pt x="48450" y="49174"/>
                  </a:lnTo>
                  <a:lnTo>
                    <a:pt x="48390" y="49536"/>
                  </a:lnTo>
                  <a:lnTo>
                    <a:pt x="48390" y="49777"/>
                  </a:lnTo>
                  <a:lnTo>
                    <a:pt x="48450" y="49958"/>
                  </a:lnTo>
                  <a:lnTo>
                    <a:pt x="48571" y="50200"/>
                  </a:lnTo>
                  <a:lnTo>
                    <a:pt x="48691" y="50381"/>
                  </a:lnTo>
                  <a:lnTo>
                    <a:pt x="48872" y="50501"/>
                  </a:lnTo>
                  <a:lnTo>
                    <a:pt x="49114" y="50622"/>
                  </a:lnTo>
                  <a:lnTo>
                    <a:pt x="49295" y="50682"/>
                  </a:lnTo>
                  <a:lnTo>
                    <a:pt x="49777" y="50682"/>
                  </a:lnTo>
                  <a:lnTo>
                    <a:pt x="49958" y="50622"/>
                  </a:lnTo>
                  <a:lnTo>
                    <a:pt x="50200" y="50501"/>
                  </a:lnTo>
                  <a:lnTo>
                    <a:pt x="50381" y="50381"/>
                  </a:lnTo>
                  <a:lnTo>
                    <a:pt x="50501" y="50200"/>
                  </a:lnTo>
                  <a:lnTo>
                    <a:pt x="50622" y="49958"/>
                  </a:lnTo>
                  <a:lnTo>
                    <a:pt x="50682" y="49777"/>
                  </a:lnTo>
                  <a:lnTo>
                    <a:pt x="50682" y="49536"/>
                  </a:lnTo>
                  <a:lnTo>
                    <a:pt x="50622" y="49174"/>
                  </a:lnTo>
                  <a:lnTo>
                    <a:pt x="50501" y="48872"/>
                  </a:lnTo>
                  <a:lnTo>
                    <a:pt x="50320" y="48691"/>
                  </a:lnTo>
                  <a:lnTo>
                    <a:pt x="50079" y="48510"/>
                  </a:lnTo>
                  <a:lnTo>
                    <a:pt x="49838" y="48389"/>
                  </a:lnTo>
                  <a:close/>
                  <a:moveTo>
                    <a:pt x="55027" y="48389"/>
                  </a:moveTo>
                  <a:lnTo>
                    <a:pt x="54785" y="48510"/>
                  </a:lnTo>
                  <a:lnTo>
                    <a:pt x="54544" y="48691"/>
                  </a:lnTo>
                  <a:lnTo>
                    <a:pt x="54363" y="48872"/>
                  </a:lnTo>
                  <a:lnTo>
                    <a:pt x="54242" y="49174"/>
                  </a:lnTo>
                  <a:lnTo>
                    <a:pt x="54182" y="49536"/>
                  </a:lnTo>
                  <a:lnTo>
                    <a:pt x="54182" y="49777"/>
                  </a:lnTo>
                  <a:lnTo>
                    <a:pt x="54242" y="49958"/>
                  </a:lnTo>
                  <a:lnTo>
                    <a:pt x="54363" y="50200"/>
                  </a:lnTo>
                  <a:lnTo>
                    <a:pt x="54483" y="50381"/>
                  </a:lnTo>
                  <a:lnTo>
                    <a:pt x="54665" y="50501"/>
                  </a:lnTo>
                  <a:lnTo>
                    <a:pt x="54906" y="50622"/>
                  </a:lnTo>
                  <a:lnTo>
                    <a:pt x="55087" y="50682"/>
                  </a:lnTo>
                  <a:lnTo>
                    <a:pt x="55570" y="50682"/>
                  </a:lnTo>
                  <a:lnTo>
                    <a:pt x="55751" y="50622"/>
                  </a:lnTo>
                  <a:lnTo>
                    <a:pt x="55992" y="50501"/>
                  </a:lnTo>
                  <a:lnTo>
                    <a:pt x="56173" y="50381"/>
                  </a:lnTo>
                  <a:lnTo>
                    <a:pt x="56294" y="50200"/>
                  </a:lnTo>
                  <a:lnTo>
                    <a:pt x="56414" y="49958"/>
                  </a:lnTo>
                  <a:lnTo>
                    <a:pt x="56475" y="49777"/>
                  </a:lnTo>
                  <a:lnTo>
                    <a:pt x="56475" y="49536"/>
                  </a:lnTo>
                  <a:lnTo>
                    <a:pt x="56414" y="49174"/>
                  </a:lnTo>
                  <a:lnTo>
                    <a:pt x="56294" y="48872"/>
                  </a:lnTo>
                  <a:lnTo>
                    <a:pt x="56113" y="48691"/>
                  </a:lnTo>
                  <a:lnTo>
                    <a:pt x="55871" y="48510"/>
                  </a:lnTo>
                  <a:lnTo>
                    <a:pt x="55630" y="48389"/>
                  </a:lnTo>
                  <a:close/>
                  <a:moveTo>
                    <a:pt x="60819" y="48389"/>
                  </a:moveTo>
                  <a:lnTo>
                    <a:pt x="60577" y="48510"/>
                  </a:lnTo>
                  <a:lnTo>
                    <a:pt x="60336" y="48691"/>
                  </a:lnTo>
                  <a:lnTo>
                    <a:pt x="60155" y="48872"/>
                  </a:lnTo>
                  <a:lnTo>
                    <a:pt x="60034" y="49174"/>
                  </a:lnTo>
                  <a:lnTo>
                    <a:pt x="59974" y="49536"/>
                  </a:lnTo>
                  <a:lnTo>
                    <a:pt x="59974" y="49777"/>
                  </a:lnTo>
                  <a:lnTo>
                    <a:pt x="60034" y="49958"/>
                  </a:lnTo>
                  <a:lnTo>
                    <a:pt x="60155" y="50200"/>
                  </a:lnTo>
                  <a:lnTo>
                    <a:pt x="60276" y="50381"/>
                  </a:lnTo>
                  <a:lnTo>
                    <a:pt x="60457" y="50501"/>
                  </a:lnTo>
                  <a:lnTo>
                    <a:pt x="60698" y="50622"/>
                  </a:lnTo>
                  <a:lnTo>
                    <a:pt x="60879" y="50682"/>
                  </a:lnTo>
                  <a:lnTo>
                    <a:pt x="61362" y="50682"/>
                  </a:lnTo>
                  <a:lnTo>
                    <a:pt x="61543" y="50622"/>
                  </a:lnTo>
                  <a:lnTo>
                    <a:pt x="61784" y="50501"/>
                  </a:lnTo>
                  <a:lnTo>
                    <a:pt x="61965" y="50381"/>
                  </a:lnTo>
                  <a:lnTo>
                    <a:pt x="62086" y="50200"/>
                  </a:lnTo>
                  <a:lnTo>
                    <a:pt x="62206" y="49958"/>
                  </a:lnTo>
                  <a:lnTo>
                    <a:pt x="62267" y="49777"/>
                  </a:lnTo>
                  <a:lnTo>
                    <a:pt x="62267" y="49536"/>
                  </a:lnTo>
                  <a:lnTo>
                    <a:pt x="62206" y="49174"/>
                  </a:lnTo>
                  <a:lnTo>
                    <a:pt x="62086" y="48872"/>
                  </a:lnTo>
                  <a:lnTo>
                    <a:pt x="61905" y="48691"/>
                  </a:lnTo>
                  <a:lnTo>
                    <a:pt x="61663" y="48510"/>
                  </a:lnTo>
                  <a:lnTo>
                    <a:pt x="61422" y="48389"/>
                  </a:lnTo>
                  <a:close/>
                  <a:moveTo>
                    <a:pt x="66611" y="48389"/>
                  </a:moveTo>
                  <a:lnTo>
                    <a:pt x="66370" y="48510"/>
                  </a:lnTo>
                  <a:lnTo>
                    <a:pt x="66128" y="48691"/>
                  </a:lnTo>
                  <a:lnTo>
                    <a:pt x="65947" y="48872"/>
                  </a:lnTo>
                  <a:lnTo>
                    <a:pt x="65827" y="49174"/>
                  </a:lnTo>
                  <a:lnTo>
                    <a:pt x="65766" y="49536"/>
                  </a:lnTo>
                  <a:lnTo>
                    <a:pt x="65766" y="49777"/>
                  </a:lnTo>
                  <a:lnTo>
                    <a:pt x="65827" y="49958"/>
                  </a:lnTo>
                  <a:lnTo>
                    <a:pt x="65947" y="50200"/>
                  </a:lnTo>
                  <a:lnTo>
                    <a:pt x="66068" y="50381"/>
                  </a:lnTo>
                  <a:lnTo>
                    <a:pt x="66249" y="50501"/>
                  </a:lnTo>
                  <a:lnTo>
                    <a:pt x="66490" y="50622"/>
                  </a:lnTo>
                  <a:lnTo>
                    <a:pt x="66671" y="50682"/>
                  </a:lnTo>
                  <a:lnTo>
                    <a:pt x="67154" y="50682"/>
                  </a:lnTo>
                  <a:lnTo>
                    <a:pt x="67335" y="50622"/>
                  </a:lnTo>
                  <a:lnTo>
                    <a:pt x="67576" y="50501"/>
                  </a:lnTo>
                  <a:lnTo>
                    <a:pt x="67757" y="50381"/>
                  </a:lnTo>
                  <a:lnTo>
                    <a:pt x="67878" y="50200"/>
                  </a:lnTo>
                  <a:lnTo>
                    <a:pt x="67999" y="49958"/>
                  </a:lnTo>
                  <a:lnTo>
                    <a:pt x="68059" y="49777"/>
                  </a:lnTo>
                  <a:lnTo>
                    <a:pt x="68059" y="49536"/>
                  </a:lnTo>
                  <a:lnTo>
                    <a:pt x="67999" y="49174"/>
                  </a:lnTo>
                  <a:lnTo>
                    <a:pt x="67878" y="48872"/>
                  </a:lnTo>
                  <a:lnTo>
                    <a:pt x="67697" y="48691"/>
                  </a:lnTo>
                  <a:lnTo>
                    <a:pt x="67456" y="48510"/>
                  </a:lnTo>
                  <a:lnTo>
                    <a:pt x="67214" y="48389"/>
                  </a:lnTo>
                  <a:close/>
                  <a:moveTo>
                    <a:pt x="72403" y="48389"/>
                  </a:moveTo>
                  <a:lnTo>
                    <a:pt x="72162" y="48510"/>
                  </a:lnTo>
                  <a:lnTo>
                    <a:pt x="71921" y="48691"/>
                  </a:lnTo>
                  <a:lnTo>
                    <a:pt x="71740" y="48872"/>
                  </a:lnTo>
                  <a:lnTo>
                    <a:pt x="71619" y="49174"/>
                  </a:lnTo>
                  <a:lnTo>
                    <a:pt x="71559" y="49536"/>
                  </a:lnTo>
                  <a:lnTo>
                    <a:pt x="71559" y="49777"/>
                  </a:lnTo>
                  <a:lnTo>
                    <a:pt x="71619" y="49958"/>
                  </a:lnTo>
                  <a:lnTo>
                    <a:pt x="71740" y="50200"/>
                  </a:lnTo>
                  <a:lnTo>
                    <a:pt x="71860" y="50381"/>
                  </a:lnTo>
                  <a:lnTo>
                    <a:pt x="72041" y="50501"/>
                  </a:lnTo>
                  <a:lnTo>
                    <a:pt x="72283" y="50622"/>
                  </a:lnTo>
                  <a:lnTo>
                    <a:pt x="72464" y="50682"/>
                  </a:lnTo>
                  <a:lnTo>
                    <a:pt x="72946" y="50682"/>
                  </a:lnTo>
                  <a:lnTo>
                    <a:pt x="73127" y="50622"/>
                  </a:lnTo>
                  <a:lnTo>
                    <a:pt x="73369" y="50501"/>
                  </a:lnTo>
                  <a:lnTo>
                    <a:pt x="73550" y="50381"/>
                  </a:lnTo>
                  <a:lnTo>
                    <a:pt x="73670" y="50200"/>
                  </a:lnTo>
                  <a:lnTo>
                    <a:pt x="73791" y="49958"/>
                  </a:lnTo>
                  <a:lnTo>
                    <a:pt x="73851" y="49777"/>
                  </a:lnTo>
                  <a:lnTo>
                    <a:pt x="73851" y="49536"/>
                  </a:lnTo>
                  <a:lnTo>
                    <a:pt x="73791" y="49174"/>
                  </a:lnTo>
                  <a:lnTo>
                    <a:pt x="73670" y="48872"/>
                  </a:lnTo>
                  <a:lnTo>
                    <a:pt x="73489" y="48691"/>
                  </a:lnTo>
                  <a:lnTo>
                    <a:pt x="73248" y="48510"/>
                  </a:lnTo>
                  <a:lnTo>
                    <a:pt x="73007" y="48389"/>
                  </a:lnTo>
                  <a:close/>
                  <a:moveTo>
                    <a:pt x="5853" y="51286"/>
                  </a:moveTo>
                  <a:lnTo>
                    <a:pt x="5672" y="51346"/>
                  </a:lnTo>
                  <a:lnTo>
                    <a:pt x="5431" y="51467"/>
                  </a:lnTo>
                  <a:lnTo>
                    <a:pt x="5250" y="51587"/>
                  </a:lnTo>
                  <a:lnTo>
                    <a:pt x="5129" y="51768"/>
                  </a:lnTo>
                  <a:lnTo>
                    <a:pt x="5008" y="52010"/>
                  </a:lnTo>
                  <a:lnTo>
                    <a:pt x="4948" y="52191"/>
                  </a:lnTo>
                  <a:lnTo>
                    <a:pt x="4948" y="52432"/>
                  </a:lnTo>
                  <a:lnTo>
                    <a:pt x="4948" y="52673"/>
                  </a:lnTo>
                  <a:lnTo>
                    <a:pt x="5008" y="52854"/>
                  </a:lnTo>
                  <a:lnTo>
                    <a:pt x="5129" y="53096"/>
                  </a:lnTo>
                  <a:lnTo>
                    <a:pt x="5250" y="53277"/>
                  </a:lnTo>
                  <a:lnTo>
                    <a:pt x="5431" y="53397"/>
                  </a:lnTo>
                  <a:lnTo>
                    <a:pt x="5672" y="53518"/>
                  </a:lnTo>
                  <a:lnTo>
                    <a:pt x="5853" y="53578"/>
                  </a:lnTo>
                  <a:lnTo>
                    <a:pt x="6336" y="53578"/>
                  </a:lnTo>
                  <a:lnTo>
                    <a:pt x="6517" y="53518"/>
                  </a:lnTo>
                  <a:lnTo>
                    <a:pt x="6758" y="53397"/>
                  </a:lnTo>
                  <a:lnTo>
                    <a:pt x="6939" y="53277"/>
                  </a:lnTo>
                  <a:lnTo>
                    <a:pt x="7060" y="53096"/>
                  </a:lnTo>
                  <a:lnTo>
                    <a:pt x="7180" y="52854"/>
                  </a:lnTo>
                  <a:lnTo>
                    <a:pt x="7241" y="52673"/>
                  </a:lnTo>
                  <a:lnTo>
                    <a:pt x="7241" y="52432"/>
                  </a:lnTo>
                  <a:lnTo>
                    <a:pt x="7241" y="52191"/>
                  </a:lnTo>
                  <a:lnTo>
                    <a:pt x="7180" y="52010"/>
                  </a:lnTo>
                  <a:lnTo>
                    <a:pt x="7060" y="51768"/>
                  </a:lnTo>
                  <a:lnTo>
                    <a:pt x="6939" y="51587"/>
                  </a:lnTo>
                  <a:lnTo>
                    <a:pt x="6758" y="51467"/>
                  </a:lnTo>
                  <a:lnTo>
                    <a:pt x="6517" y="51346"/>
                  </a:lnTo>
                  <a:lnTo>
                    <a:pt x="6336" y="51286"/>
                  </a:lnTo>
                  <a:close/>
                  <a:moveTo>
                    <a:pt x="11645" y="51286"/>
                  </a:moveTo>
                  <a:lnTo>
                    <a:pt x="11464" y="51346"/>
                  </a:lnTo>
                  <a:lnTo>
                    <a:pt x="11223" y="51467"/>
                  </a:lnTo>
                  <a:lnTo>
                    <a:pt x="11042" y="51587"/>
                  </a:lnTo>
                  <a:lnTo>
                    <a:pt x="10921" y="51768"/>
                  </a:lnTo>
                  <a:lnTo>
                    <a:pt x="10800" y="52010"/>
                  </a:lnTo>
                  <a:lnTo>
                    <a:pt x="10740" y="52191"/>
                  </a:lnTo>
                  <a:lnTo>
                    <a:pt x="10740" y="52432"/>
                  </a:lnTo>
                  <a:lnTo>
                    <a:pt x="10740" y="52673"/>
                  </a:lnTo>
                  <a:lnTo>
                    <a:pt x="10800" y="52854"/>
                  </a:lnTo>
                  <a:lnTo>
                    <a:pt x="10921" y="53096"/>
                  </a:lnTo>
                  <a:lnTo>
                    <a:pt x="11042" y="53277"/>
                  </a:lnTo>
                  <a:lnTo>
                    <a:pt x="11223" y="53397"/>
                  </a:lnTo>
                  <a:lnTo>
                    <a:pt x="11464" y="53518"/>
                  </a:lnTo>
                  <a:lnTo>
                    <a:pt x="11645" y="53578"/>
                  </a:lnTo>
                  <a:lnTo>
                    <a:pt x="12128" y="53578"/>
                  </a:lnTo>
                  <a:lnTo>
                    <a:pt x="12309" y="53518"/>
                  </a:lnTo>
                  <a:lnTo>
                    <a:pt x="12550" y="53397"/>
                  </a:lnTo>
                  <a:lnTo>
                    <a:pt x="12731" y="53277"/>
                  </a:lnTo>
                  <a:lnTo>
                    <a:pt x="12852" y="53096"/>
                  </a:lnTo>
                  <a:lnTo>
                    <a:pt x="12973" y="52854"/>
                  </a:lnTo>
                  <a:lnTo>
                    <a:pt x="13033" y="52673"/>
                  </a:lnTo>
                  <a:lnTo>
                    <a:pt x="13033" y="52432"/>
                  </a:lnTo>
                  <a:lnTo>
                    <a:pt x="13033" y="52191"/>
                  </a:lnTo>
                  <a:lnTo>
                    <a:pt x="12973" y="52010"/>
                  </a:lnTo>
                  <a:lnTo>
                    <a:pt x="12852" y="51768"/>
                  </a:lnTo>
                  <a:lnTo>
                    <a:pt x="12731" y="51587"/>
                  </a:lnTo>
                  <a:lnTo>
                    <a:pt x="12550" y="51467"/>
                  </a:lnTo>
                  <a:lnTo>
                    <a:pt x="12309" y="51346"/>
                  </a:lnTo>
                  <a:lnTo>
                    <a:pt x="12128" y="51286"/>
                  </a:lnTo>
                  <a:close/>
                  <a:moveTo>
                    <a:pt x="17437" y="51286"/>
                  </a:moveTo>
                  <a:lnTo>
                    <a:pt x="17256" y="51346"/>
                  </a:lnTo>
                  <a:lnTo>
                    <a:pt x="17015" y="51467"/>
                  </a:lnTo>
                  <a:lnTo>
                    <a:pt x="16834" y="51587"/>
                  </a:lnTo>
                  <a:lnTo>
                    <a:pt x="16713" y="51768"/>
                  </a:lnTo>
                  <a:lnTo>
                    <a:pt x="16593" y="52010"/>
                  </a:lnTo>
                  <a:lnTo>
                    <a:pt x="16532" y="52191"/>
                  </a:lnTo>
                  <a:lnTo>
                    <a:pt x="16532" y="52432"/>
                  </a:lnTo>
                  <a:lnTo>
                    <a:pt x="16532" y="52673"/>
                  </a:lnTo>
                  <a:lnTo>
                    <a:pt x="16593" y="52854"/>
                  </a:lnTo>
                  <a:lnTo>
                    <a:pt x="16713" y="53096"/>
                  </a:lnTo>
                  <a:lnTo>
                    <a:pt x="16834" y="53277"/>
                  </a:lnTo>
                  <a:lnTo>
                    <a:pt x="17015" y="53397"/>
                  </a:lnTo>
                  <a:lnTo>
                    <a:pt x="17256" y="53518"/>
                  </a:lnTo>
                  <a:lnTo>
                    <a:pt x="17437" y="53578"/>
                  </a:lnTo>
                  <a:lnTo>
                    <a:pt x="17920" y="53578"/>
                  </a:lnTo>
                  <a:lnTo>
                    <a:pt x="18101" y="53518"/>
                  </a:lnTo>
                  <a:lnTo>
                    <a:pt x="18342" y="53397"/>
                  </a:lnTo>
                  <a:lnTo>
                    <a:pt x="18523" y="53277"/>
                  </a:lnTo>
                  <a:lnTo>
                    <a:pt x="18644" y="53096"/>
                  </a:lnTo>
                  <a:lnTo>
                    <a:pt x="18765" y="52854"/>
                  </a:lnTo>
                  <a:lnTo>
                    <a:pt x="18825" y="52673"/>
                  </a:lnTo>
                  <a:lnTo>
                    <a:pt x="18825" y="52432"/>
                  </a:lnTo>
                  <a:lnTo>
                    <a:pt x="18825" y="52191"/>
                  </a:lnTo>
                  <a:lnTo>
                    <a:pt x="18765" y="52010"/>
                  </a:lnTo>
                  <a:lnTo>
                    <a:pt x="18644" y="51768"/>
                  </a:lnTo>
                  <a:lnTo>
                    <a:pt x="18523" y="51587"/>
                  </a:lnTo>
                  <a:lnTo>
                    <a:pt x="18342" y="51467"/>
                  </a:lnTo>
                  <a:lnTo>
                    <a:pt x="18101" y="51346"/>
                  </a:lnTo>
                  <a:lnTo>
                    <a:pt x="17920" y="51286"/>
                  </a:lnTo>
                  <a:close/>
                  <a:moveTo>
                    <a:pt x="23230" y="51286"/>
                  </a:moveTo>
                  <a:lnTo>
                    <a:pt x="23049" y="51346"/>
                  </a:lnTo>
                  <a:lnTo>
                    <a:pt x="22807" y="51467"/>
                  </a:lnTo>
                  <a:lnTo>
                    <a:pt x="22626" y="51587"/>
                  </a:lnTo>
                  <a:lnTo>
                    <a:pt x="22506" y="51768"/>
                  </a:lnTo>
                  <a:lnTo>
                    <a:pt x="22385" y="52010"/>
                  </a:lnTo>
                  <a:lnTo>
                    <a:pt x="22325" y="52191"/>
                  </a:lnTo>
                  <a:lnTo>
                    <a:pt x="22325" y="52432"/>
                  </a:lnTo>
                  <a:lnTo>
                    <a:pt x="22325" y="52673"/>
                  </a:lnTo>
                  <a:lnTo>
                    <a:pt x="22385" y="52854"/>
                  </a:lnTo>
                  <a:lnTo>
                    <a:pt x="22506" y="53096"/>
                  </a:lnTo>
                  <a:lnTo>
                    <a:pt x="22626" y="53277"/>
                  </a:lnTo>
                  <a:lnTo>
                    <a:pt x="22807" y="53397"/>
                  </a:lnTo>
                  <a:lnTo>
                    <a:pt x="23049" y="53518"/>
                  </a:lnTo>
                  <a:lnTo>
                    <a:pt x="23230" y="53578"/>
                  </a:lnTo>
                  <a:lnTo>
                    <a:pt x="23712" y="53578"/>
                  </a:lnTo>
                  <a:lnTo>
                    <a:pt x="23893" y="53518"/>
                  </a:lnTo>
                  <a:lnTo>
                    <a:pt x="24135" y="53397"/>
                  </a:lnTo>
                  <a:lnTo>
                    <a:pt x="24316" y="53277"/>
                  </a:lnTo>
                  <a:lnTo>
                    <a:pt x="24436" y="53096"/>
                  </a:lnTo>
                  <a:lnTo>
                    <a:pt x="24557" y="52854"/>
                  </a:lnTo>
                  <a:lnTo>
                    <a:pt x="24617" y="52673"/>
                  </a:lnTo>
                  <a:lnTo>
                    <a:pt x="24617" y="52432"/>
                  </a:lnTo>
                  <a:lnTo>
                    <a:pt x="24617" y="52191"/>
                  </a:lnTo>
                  <a:lnTo>
                    <a:pt x="24557" y="52010"/>
                  </a:lnTo>
                  <a:lnTo>
                    <a:pt x="24436" y="51768"/>
                  </a:lnTo>
                  <a:lnTo>
                    <a:pt x="24316" y="51587"/>
                  </a:lnTo>
                  <a:lnTo>
                    <a:pt x="24135" y="51467"/>
                  </a:lnTo>
                  <a:lnTo>
                    <a:pt x="23893" y="51346"/>
                  </a:lnTo>
                  <a:lnTo>
                    <a:pt x="23712" y="51286"/>
                  </a:lnTo>
                  <a:close/>
                  <a:moveTo>
                    <a:pt x="29022" y="51286"/>
                  </a:moveTo>
                  <a:lnTo>
                    <a:pt x="28841" y="51346"/>
                  </a:lnTo>
                  <a:lnTo>
                    <a:pt x="28599" y="51467"/>
                  </a:lnTo>
                  <a:lnTo>
                    <a:pt x="28418" y="51587"/>
                  </a:lnTo>
                  <a:lnTo>
                    <a:pt x="28298" y="51768"/>
                  </a:lnTo>
                  <a:lnTo>
                    <a:pt x="28177" y="52010"/>
                  </a:lnTo>
                  <a:lnTo>
                    <a:pt x="28117" y="52191"/>
                  </a:lnTo>
                  <a:lnTo>
                    <a:pt x="28117" y="52432"/>
                  </a:lnTo>
                  <a:lnTo>
                    <a:pt x="28117" y="52673"/>
                  </a:lnTo>
                  <a:lnTo>
                    <a:pt x="28177" y="52854"/>
                  </a:lnTo>
                  <a:lnTo>
                    <a:pt x="28298" y="53096"/>
                  </a:lnTo>
                  <a:lnTo>
                    <a:pt x="28418" y="53277"/>
                  </a:lnTo>
                  <a:lnTo>
                    <a:pt x="28599" y="53397"/>
                  </a:lnTo>
                  <a:lnTo>
                    <a:pt x="28841" y="53518"/>
                  </a:lnTo>
                  <a:lnTo>
                    <a:pt x="29022" y="53578"/>
                  </a:lnTo>
                  <a:lnTo>
                    <a:pt x="29505" y="53578"/>
                  </a:lnTo>
                  <a:lnTo>
                    <a:pt x="29686" y="53518"/>
                  </a:lnTo>
                  <a:lnTo>
                    <a:pt x="29927" y="53397"/>
                  </a:lnTo>
                  <a:lnTo>
                    <a:pt x="30108" y="53277"/>
                  </a:lnTo>
                  <a:lnTo>
                    <a:pt x="30229" y="53096"/>
                  </a:lnTo>
                  <a:lnTo>
                    <a:pt x="30349" y="52854"/>
                  </a:lnTo>
                  <a:lnTo>
                    <a:pt x="30410" y="52673"/>
                  </a:lnTo>
                  <a:lnTo>
                    <a:pt x="30410" y="52432"/>
                  </a:lnTo>
                  <a:lnTo>
                    <a:pt x="30410" y="52191"/>
                  </a:lnTo>
                  <a:lnTo>
                    <a:pt x="30349" y="52010"/>
                  </a:lnTo>
                  <a:lnTo>
                    <a:pt x="30229" y="51768"/>
                  </a:lnTo>
                  <a:lnTo>
                    <a:pt x="30108" y="51587"/>
                  </a:lnTo>
                  <a:lnTo>
                    <a:pt x="29927" y="51467"/>
                  </a:lnTo>
                  <a:lnTo>
                    <a:pt x="29686" y="51346"/>
                  </a:lnTo>
                  <a:lnTo>
                    <a:pt x="29505" y="51286"/>
                  </a:lnTo>
                  <a:close/>
                  <a:moveTo>
                    <a:pt x="34814" y="51286"/>
                  </a:moveTo>
                  <a:lnTo>
                    <a:pt x="34633" y="51346"/>
                  </a:lnTo>
                  <a:lnTo>
                    <a:pt x="34392" y="51467"/>
                  </a:lnTo>
                  <a:lnTo>
                    <a:pt x="34211" y="51587"/>
                  </a:lnTo>
                  <a:lnTo>
                    <a:pt x="34090" y="51768"/>
                  </a:lnTo>
                  <a:lnTo>
                    <a:pt x="33969" y="52010"/>
                  </a:lnTo>
                  <a:lnTo>
                    <a:pt x="33909" y="52191"/>
                  </a:lnTo>
                  <a:lnTo>
                    <a:pt x="33909" y="52432"/>
                  </a:lnTo>
                  <a:lnTo>
                    <a:pt x="33909" y="52673"/>
                  </a:lnTo>
                  <a:lnTo>
                    <a:pt x="33969" y="52854"/>
                  </a:lnTo>
                  <a:lnTo>
                    <a:pt x="34090" y="53096"/>
                  </a:lnTo>
                  <a:lnTo>
                    <a:pt x="34211" y="53277"/>
                  </a:lnTo>
                  <a:lnTo>
                    <a:pt x="34392" y="53397"/>
                  </a:lnTo>
                  <a:lnTo>
                    <a:pt x="34633" y="53518"/>
                  </a:lnTo>
                  <a:lnTo>
                    <a:pt x="34814" y="53578"/>
                  </a:lnTo>
                  <a:lnTo>
                    <a:pt x="35297" y="53578"/>
                  </a:lnTo>
                  <a:lnTo>
                    <a:pt x="35478" y="53518"/>
                  </a:lnTo>
                  <a:lnTo>
                    <a:pt x="35719" y="53397"/>
                  </a:lnTo>
                  <a:lnTo>
                    <a:pt x="35900" y="53277"/>
                  </a:lnTo>
                  <a:lnTo>
                    <a:pt x="36021" y="53096"/>
                  </a:lnTo>
                  <a:lnTo>
                    <a:pt x="36141" y="52854"/>
                  </a:lnTo>
                  <a:lnTo>
                    <a:pt x="36202" y="52673"/>
                  </a:lnTo>
                  <a:lnTo>
                    <a:pt x="36202" y="52432"/>
                  </a:lnTo>
                  <a:lnTo>
                    <a:pt x="36202" y="52191"/>
                  </a:lnTo>
                  <a:lnTo>
                    <a:pt x="36141" y="52010"/>
                  </a:lnTo>
                  <a:lnTo>
                    <a:pt x="36021" y="51768"/>
                  </a:lnTo>
                  <a:lnTo>
                    <a:pt x="35900" y="51587"/>
                  </a:lnTo>
                  <a:lnTo>
                    <a:pt x="35719" y="51467"/>
                  </a:lnTo>
                  <a:lnTo>
                    <a:pt x="35478" y="51346"/>
                  </a:lnTo>
                  <a:lnTo>
                    <a:pt x="35297" y="51286"/>
                  </a:lnTo>
                  <a:close/>
                  <a:moveTo>
                    <a:pt x="40606" y="51286"/>
                  </a:moveTo>
                  <a:lnTo>
                    <a:pt x="40425" y="51346"/>
                  </a:lnTo>
                  <a:lnTo>
                    <a:pt x="40184" y="51467"/>
                  </a:lnTo>
                  <a:lnTo>
                    <a:pt x="40003" y="51587"/>
                  </a:lnTo>
                  <a:lnTo>
                    <a:pt x="39882" y="51768"/>
                  </a:lnTo>
                  <a:lnTo>
                    <a:pt x="39762" y="52010"/>
                  </a:lnTo>
                  <a:lnTo>
                    <a:pt x="39701" y="52191"/>
                  </a:lnTo>
                  <a:lnTo>
                    <a:pt x="39701" y="52432"/>
                  </a:lnTo>
                  <a:lnTo>
                    <a:pt x="39701" y="52673"/>
                  </a:lnTo>
                  <a:lnTo>
                    <a:pt x="39762" y="52854"/>
                  </a:lnTo>
                  <a:lnTo>
                    <a:pt x="39882" y="53096"/>
                  </a:lnTo>
                  <a:lnTo>
                    <a:pt x="40003" y="53277"/>
                  </a:lnTo>
                  <a:lnTo>
                    <a:pt x="40184" y="53397"/>
                  </a:lnTo>
                  <a:lnTo>
                    <a:pt x="40425" y="53518"/>
                  </a:lnTo>
                  <a:lnTo>
                    <a:pt x="40606" y="53578"/>
                  </a:lnTo>
                  <a:lnTo>
                    <a:pt x="41089" y="53578"/>
                  </a:lnTo>
                  <a:lnTo>
                    <a:pt x="41270" y="53518"/>
                  </a:lnTo>
                  <a:lnTo>
                    <a:pt x="41511" y="53397"/>
                  </a:lnTo>
                  <a:lnTo>
                    <a:pt x="41692" y="53277"/>
                  </a:lnTo>
                  <a:lnTo>
                    <a:pt x="41813" y="53096"/>
                  </a:lnTo>
                  <a:lnTo>
                    <a:pt x="41934" y="52854"/>
                  </a:lnTo>
                  <a:lnTo>
                    <a:pt x="41994" y="52673"/>
                  </a:lnTo>
                  <a:lnTo>
                    <a:pt x="41994" y="52432"/>
                  </a:lnTo>
                  <a:lnTo>
                    <a:pt x="41994" y="52191"/>
                  </a:lnTo>
                  <a:lnTo>
                    <a:pt x="41934" y="52010"/>
                  </a:lnTo>
                  <a:lnTo>
                    <a:pt x="41813" y="51768"/>
                  </a:lnTo>
                  <a:lnTo>
                    <a:pt x="41692" y="51587"/>
                  </a:lnTo>
                  <a:lnTo>
                    <a:pt x="41511" y="51467"/>
                  </a:lnTo>
                  <a:lnTo>
                    <a:pt x="41270" y="51346"/>
                  </a:lnTo>
                  <a:lnTo>
                    <a:pt x="41089" y="51286"/>
                  </a:lnTo>
                  <a:close/>
                  <a:moveTo>
                    <a:pt x="46399" y="51286"/>
                  </a:moveTo>
                  <a:lnTo>
                    <a:pt x="46218" y="51346"/>
                  </a:lnTo>
                  <a:lnTo>
                    <a:pt x="45976" y="51467"/>
                  </a:lnTo>
                  <a:lnTo>
                    <a:pt x="45795" y="51587"/>
                  </a:lnTo>
                  <a:lnTo>
                    <a:pt x="45674" y="51768"/>
                  </a:lnTo>
                  <a:lnTo>
                    <a:pt x="45554" y="52010"/>
                  </a:lnTo>
                  <a:lnTo>
                    <a:pt x="45493" y="52191"/>
                  </a:lnTo>
                  <a:lnTo>
                    <a:pt x="45493" y="52432"/>
                  </a:lnTo>
                  <a:lnTo>
                    <a:pt x="45493" y="52673"/>
                  </a:lnTo>
                  <a:lnTo>
                    <a:pt x="45554" y="52854"/>
                  </a:lnTo>
                  <a:lnTo>
                    <a:pt x="45674" y="53096"/>
                  </a:lnTo>
                  <a:lnTo>
                    <a:pt x="45795" y="53277"/>
                  </a:lnTo>
                  <a:lnTo>
                    <a:pt x="45976" y="53397"/>
                  </a:lnTo>
                  <a:lnTo>
                    <a:pt x="46218" y="53518"/>
                  </a:lnTo>
                  <a:lnTo>
                    <a:pt x="46399" y="53578"/>
                  </a:lnTo>
                  <a:lnTo>
                    <a:pt x="46881" y="53578"/>
                  </a:lnTo>
                  <a:lnTo>
                    <a:pt x="47062" y="53518"/>
                  </a:lnTo>
                  <a:lnTo>
                    <a:pt x="47304" y="53397"/>
                  </a:lnTo>
                  <a:lnTo>
                    <a:pt x="47485" y="53277"/>
                  </a:lnTo>
                  <a:lnTo>
                    <a:pt x="47605" y="53096"/>
                  </a:lnTo>
                  <a:lnTo>
                    <a:pt x="47726" y="52854"/>
                  </a:lnTo>
                  <a:lnTo>
                    <a:pt x="47786" y="52673"/>
                  </a:lnTo>
                  <a:lnTo>
                    <a:pt x="47786" y="52432"/>
                  </a:lnTo>
                  <a:lnTo>
                    <a:pt x="47786" y="52191"/>
                  </a:lnTo>
                  <a:lnTo>
                    <a:pt x="47726" y="52010"/>
                  </a:lnTo>
                  <a:lnTo>
                    <a:pt x="47605" y="51768"/>
                  </a:lnTo>
                  <a:lnTo>
                    <a:pt x="47485" y="51587"/>
                  </a:lnTo>
                  <a:lnTo>
                    <a:pt x="47304" y="51467"/>
                  </a:lnTo>
                  <a:lnTo>
                    <a:pt x="47062" y="51346"/>
                  </a:lnTo>
                  <a:lnTo>
                    <a:pt x="46881" y="51286"/>
                  </a:lnTo>
                  <a:close/>
                  <a:moveTo>
                    <a:pt x="52191" y="51286"/>
                  </a:moveTo>
                  <a:lnTo>
                    <a:pt x="52010" y="51346"/>
                  </a:lnTo>
                  <a:lnTo>
                    <a:pt x="51768" y="51467"/>
                  </a:lnTo>
                  <a:lnTo>
                    <a:pt x="51587" y="51587"/>
                  </a:lnTo>
                  <a:lnTo>
                    <a:pt x="51467" y="51768"/>
                  </a:lnTo>
                  <a:lnTo>
                    <a:pt x="51346" y="52010"/>
                  </a:lnTo>
                  <a:lnTo>
                    <a:pt x="51286" y="52191"/>
                  </a:lnTo>
                  <a:lnTo>
                    <a:pt x="51286" y="52432"/>
                  </a:lnTo>
                  <a:lnTo>
                    <a:pt x="51286" y="52673"/>
                  </a:lnTo>
                  <a:lnTo>
                    <a:pt x="51346" y="52854"/>
                  </a:lnTo>
                  <a:lnTo>
                    <a:pt x="51467" y="53096"/>
                  </a:lnTo>
                  <a:lnTo>
                    <a:pt x="51587" y="53277"/>
                  </a:lnTo>
                  <a:lnTo>
                    <a:pt x="51768" y="53397"/>
                  </a:lnTo>
                  <a:lnTo>
                    <a:pt x="52010" y="53518"/>
                  </a:lnTo>
                  <a:lnTo>
                    <a:pt x="52191" y="53578"/>
                  </a:lnTo>
                  <a:lnTo>
                    <a:pt x="52673" y="53578"/>
                  </a:lnTo>
                  <a:lnTo>
                    <a:pt x="52854" y="53518"/>
                  </a:lnTo>
                  <a:lnTo>
                    <a:pt x="53096" y="53397"/>
                  </a:lnTo>
                  <a:lnTo>
                    <a:pt x="53277" y="53277"/>
                  </a:lnTo>
                  <a:lnTo>
                    <a:pt x="53397" y="53096"/>
                  </a:lnTo>
                  <a:lnTo>
                    <a:pt x="53518" y="52854"/>
                  </a:lnTo>
                  <a:lnTo>
                    <a:pt x="53578" y="52673"/>
                  </a:lnTo>
                  <a:lnTo>
                    <a:pt x="53578" y="52432"/>
                  </a:lnTo>
                  <a:lnTo>
                    <a:pt x="53578" y="52191"/>
                  </a:lnTo>
                  <a:lnTo>
                    <a:pt x="53518" y="52010"/>
                  </a:lnTo>
                  <a:lnTo>
                    <a:pt x="53397" y="51768"/>
                  </a:lnTo>
                  <a:lnTo>
                    <a:pt x="53277" y="51587"/>
                  </a:lnTo>
                  <a:lnTo>
                    <a:pt x="53096" y="51467"/>
                  </a:lnTo>
                  <a:lnTo>
                    <a:pt x="52854" y="51346"/>
                  </a:lnTo>
                  <a:lnTo>
                    <a:pt x="52673" y="51286"/>
                  </a:lnTo>
                  <a:close/>
                  <a:moveTo>
                    <a:pt x="57983" y="51286"/>
                  </a:moveTo>
                  <a:lnTo>
                    <a:pt x="57802" y="51346"/>
                  </a:lnTo>
                  <a:lnTo>
                    <a:pt x="57561" y="51467"/>
                  </a:lnTo>
                  <a:lnTo>
                    <a:pt x="57380" y="51587"/>
                  </a:lnTo>
                  <a:lnTo>
                    <a:pt x="57259" y="51768"/>
                  </a:lnTo>
                  <a:lnTo>
                    <a:pt x="57138" y="52010"/>
                  </a:lnTo>
                  <a:lnTo>
                    <a:pt x="57078" y="52191"/>
                  </a:lnTo>
                  <a:lnTo>
                    <a:pt x="57078" y="52432"/>
                  </a:lnTo>
                  <a:lnTo>
                    <a:pt x="57078" y="52673"/>
                  </a:lnTo>
                  <a:lnTo>
                    <a:pt x="57138" y="52854"/>
                  </a:lnTo>
                  <a:lnTo>
                    <a:pt x="57259" y="53096"/>
                  </a:lnTo>
                  <a:lnTo>
                    <a:pt x="57380" y="53277"/>
                  </a:lnTo>
                  <a:lnTo>
                    <a:pt x="57561" y="53397"/>
                  </a:lnTo>
                  <a:lnTo>
                    <a:pt x="57802" y="53518"/>
                  </a:lnTo>
                  <a:lnTo>
                    <a:pt x="57983" y="53578"/>
                  </a:lnTo>
                  <a:lnTo>
                    <a:pt x="58466" y="53578"/>
                  </a:lnTo>
                  <a:lnTo>
                    <a:pt x="58647" y="53518"/>
                  </a:lnTo>
                  <a:lnTo>
                    <a:pt x="58888" y="53397"/>
                  </a:lnTo>
                  <a:lnTo>
                    <a:pt x="59069" y="53277"/>
                  </a:lnTo>
                  <a:lnTo>
                    <a:pt x="59190" y="53096"/>
                  </a:lnTo>
                  <a:lnTo>
                    <a:pt x="59310" y="52854"/>
                  </a:lnTo>
                  <a:lnTo>
                    <a:pt x="59371" y="52673"/>
                  </a:lnTo>
                  <a:lnTo>
                    <a:pt x="59371" y="52432"/>
                  </a:lnTo>
                  <a:lnTo>
                    <a:pt x="59371" y="52191"/>
                  </a:lnTo>
                  <a:lnTo>
                    <a:pt x="59310" y="52010"/>
                  </a:lnTo>
                  <a:lnTo>
                    <a:pt x="59190" y="51768"/>
                  </a:lnTo>
                  <a:lnTo>
                    <a:pt x="59069" y="51587"/>
                  </a:lnTo>
                  <a:lnTo>
                    <a:pt x="58888" y="51467"/>
                  </a:lnTo>
                  <a:lnTo>
                    <a:pt x="58647" y="51346"/>
                  </a:lnTo>
                  <a:lnTo>
                    <a:pt x="58466" y="51286"/>
                  </a:lnTo>
                  <a:close/>
                  <a:moveTo>
                    <a:pt x="63775" y="51286"/>
                  </a:moveTo>
                  <a:lnTo>
                    <a:pt x="63594" y="51346"/>
                  </a:lnTo>
                  <a:lnTo>
                    <a:pt x="63353" y="51467"/>
                  </a:lnTo>
                  <a:lnTo>
                    <a:pt x="63172" y="51587"/>
                  </a:lnTo>
                  <a:lnTo>
                    <a:pt x="63051" y="51768"/>
                  </a:lnTo>
                  <a:lnTo>
                    <a:pt x="62931" y="52010"/>
                  </a:lnTo>
                  <a:lnTo>
                    <a:pt x="62870" y="52191"/>
                  </a:lnTo>
                  <a:lnTo>
                    <a:pt x="62870" y="52432"/>
                  </a:lnTo>
                  <a:lnTo>
                    <a:pt x="62870" y="52673"/>
                  </a:lnTo>
                  <a:lnTo>
                    <a:pt x="62931" y="52854"/>
                  </a:lnTo>
                  <a:lnTo>
                    <a:pt x="63051" y="53096"/>
                  </a:lnTo>
                  <a:lnTo>
                    <a:pt x="63172" y="53277"/>
                  </a:lnTo>
                  <a:lnTo>
                    <a:pt x="63353" y="53397"/>
                  </a:lnTo>
                  <a:lnTo>
                    <a:pt x="63594" y="53518"/>
                  </a:lnTo>
                  <a:lnTo>
                    <a:pt x="63775" y="53578"/>
                  </a:lnTo>
                  <a:lnTo>
                    <a:pt x="64258" y="53578"/>
                  </a:lnTo>
                  <a:lnTo>
                    <a:pt x="64439" y="53518"/>
                  </a:lnTo>
                  <a:lnTo>
                    <a:pt x="64680" y="53397"/>
                  </a:lnTo>
                  <a:lnTo>
                    <a:pt x="64861" y="53277"/>
                  </a:lnTo>
                  <a:lnTo>
                    <a:pt x="64982" y="53096"/>
                  </a:lnTo>
                  <a:lnTo>
                    <a:pt x="65103" y="52854"/>
                  </a:lnTo>
                  <a:lnTo>
                    <a:pt x="65163" y="52673"/>
                  </a:lnTo>
                  <a:lnTo>
                    <a:pt x="65163" y="52432"/>
                  </a:lnTo>
                  <a:lnTo>
                    <a:pt x="65163" y="52191"/>
                  </a:lnTo>
                  <a:lnTo>
                    <a:pt x="65103" y="52010"/>
                  </a:lnTo>
                  <a:lnTo>
                    <a:pt x="64982" y="51768"/>
                  </a:lnTo>
                  <a:lnTo>
                    <a:pt x="64861" y="51587"/>
                  </a:lnTo>
                  <a:lnTo>
                    <a:pt x="64680" y="51467"/>
                  </a:lnTo>
                  <a:lnTo>
                    <a:pt x="64439" y="51346"/>
                  </a:lnTo>
                  <a:lnTo>
                    <a:pt x="64258" y="51286"/>
                  </a:lnTo>
                  <a:close/>
                  <a:moveTo>
                    <a:pt x="69567" y="51286"/>
                  </a:moveTo>
                  <a:lnTo>
                    <a:pt x="69386" y="51346"/>
                  </a:lnTo>
                  <a:lnTo>
                    <a:pt x="69145" y="51467"/>
                  </a:lnTo>
                  <a:lnTo>
                    <a:pt x="68964" y="51587"/>
                  </a:lnTo>
                  <a:lnTo>
                    <a:pt x="68843" y="51768"/>
                  </a:lnTo>
                  <a:lnTo>
                    <a:pt x="68723" y="52010"/>
                  </a:lnTo>
                  <a:lnTo>
                    <a:pt x="68662" y="52191"/>
                  </a:lnTo>
                  <a:lnTo>
                    <a:pt x="68662" y="52432"/>
                  </a:lnTo>
                  <a:lnTo>
                    <a:pt x="68662" y="52673"/>
                  </a:lnTo>
                  <a:lnTo>
                    <a:pt x="68723" y="52854"/>
                  </a:lnTo>
                  <a:lnTo>
                    <a:pt x="68843" y="53096"/>
                  </a:lnTo>
                  <a:lnTo>
                    <a:pt x="68964" y="53277"/>
                  </a:lnTo>
                  <a:lnTo>
                    <a:pt x="69145" y="53397"/>
                  </a:lnTo>
                  <a:lnTo>
                    <a:pt x="69386" y="53518"/>
                  </a:lnTo>
                  <a:lnTo>
                    <a:pt x="69567" y="53578"/>
                  </a:lnTo>
                  <a:lnTo>
                    <a:pt x="70050" y="53578"/>
                  </a:lnTo>
                  <a:lnTo>
                    <a:pt x="70231" y="53518"/>
                  </a:lnTo>
                  <a:lnTo>
                    <a:pt x="70472" y="53397"/>
                  </a:lnTo>
                  <a:lnTo>
                    <a:pt x="70653" y="53277"/>
                  </a:lnTo>
                  <a:lnTo>
                    <a:pt x="70774" y="53096"/>
                  </a:lnTo>
                  <a:lnTo>
                    <a:pt x="70895" y="52854"/>
                  </a:lnTo>
                  <a:lnTo>
                    <a:pt x="70955" y="52673"/>
                  </a:lnTo>
                  <a:lnTo>
                    <a:pt x="70955" y="52432"/>
                  </a:lnTo>
                  <a:lnTo>
                    <a:pt x="70955" y="52191"/>
                  </a:lnTo>
                  <a:lnTo>
                    <a:pt x="70895" y="52010"/>
                  </a:lnTo>
                  <a:lnTo>
                    <a:pt x="70774" y="51768"/>
                  </a:lnTo>
                  <a:lnTo>
                    <a:pt x="70653" y="51587"/>
                  </a:lnTo>
                  <a:lnTo>
                    <a:pt x="70472" y="51467"/>
                  </a:lnTo>
                  <a:lnTo>
                    <a:pt x="70231" y="51346"/>
                  </a:lnTo>
                  <a:lnTo>
                    <a:pt x="70050" y="51286"/>
                  </a:lnTo>
                  <a:close/>
                  <a:moveTo>
                    <a:pt x="3620" y="54242"/>
                  </a:moveTo>
                  <a:lnTo>
                    <a:pt x="4284" y="55630"/>
                  </a:lnTo>
                  <a:lnTo>
                    <a:pt x="4345" y="55328"/>
                  </a:lnTo>
                  <a:lnTo>
                    <a:pt x="4284" y="54966"/>
                  </a:lnTo>
                  <a:lnTo>
                    <a:pt x="4164" y="54664"/>
                  </a:lnTo>
                  <a:lnTo>
                    <a:pt x="3922" y="54423"/>
                  </a:lnTo>
                  <a:lnTo>
                    <a:pt x="3620" y="54242"/>
                  </a:lnTo>
                  <a:close/>
                  <a:moveTo>
                    <a:pt x="72283" y="54242"/>
                  </a:moveTo>
                  <a:lnTo>
                    <a:pt x="71981" y="54423"/>
                  </a:lnTo>
                  <a:lnTo>
                    <a:pt x="71740" y="54664"/>
                  </a:lnTo>
                  <a:lnTo>
                    <a:pt x="71619" y="54966"/>
                  </a:lnTo>
                  <a:lnTo>
                    <a:pt x="71559" y="55328"/>
                  </a:lnTo>
                  <a:lnTo>
                    <a:pt x="71619" y="55630"/>
                  </a:lnTo>
                  <a:lnTo>
                    <a:pt x="72283" y="54242"/>
                  </a:lnTo>
                  <a:close/>
                  <a:moveTo>
                    <a:pt x="8749" y="54182"/>
                  </a:moveTo>
                  <a:lnTo>
                    <a:pt x="8568" y="54242"/>
                  </a:lnTo>
                  <a:lnTo>
                    <a:pt x="8327" y="54363"/>
                  </a:lnTo>
                  <a:lnTo>
                    <a:pt x="8146" y="54483"/>
                  </a:lnTo>
                  <a:lnTo>
                    <a:pt x="8025" y="54664"/>
                  </a:lnTo>
                  <a:lnTo>
                    <a:pt x="7904" y="54906"/>
                  </a:lnTo>
                  <a:lnTo>
                    <a:pt x="7844" y="55087"/>
                  </a:lnTo>
                  <a:lnTo>
                    <a:pt x="7844" y="55328"/>
                  </a:lnTo>
                  <a:lnTo>
                    <a:pt x="7844" y="55569"/>
                  </a:lnTo>
                  <a:lnTo>
                    <a:pt x="7904" y="55750"/>
                  </a:lnTo>
                  <a:lnTo>
                    <a:pt x="8025" y="55992"/>
                  </a:lnTo>
                  <a:lnTo>
                    <a:pt x="8146" y="56173"/>
                  </a:lnTo>
                  <a:lnTo>
                    <a:pt x="8327" y="56293"/>
                  </a:lnTo>
                  <a:lnTo>
                    <a:pt x="8568" y="56414"/>
                  </a:lnTo>
                  <a:lnTo>
                    <a:pt x="8749" y="56474"/>
                  </a:lnTo>
                  <a:lnTo>
                    <a:pt x="9232" y="56474"/>
                  </a:lnTo>
                  <a:lnTo>
                    <a:pt x="9413" y="56414"/>
                  </a:lnTo>
                  <a:lnTo>
                    <a:pt x="9654" y="56293"/>
                  </a:lnTo>
                  <a:lnTo>
                    <a:pt x="9835" y="56173"/>
                  </a:lnTo>
                  <a:lnTo>
                    <a:pt x="9956" y="55992"/>
                  </a:lnTo>
                  <a:lnTo>
                    <a:pt x="10076" y="55750"/>
                  </a:lnTo>
                  <a:lnTo>
                    <a:pt x="10137" y="55569"/>
                  </a:lnTo>
                  <a:lnTo>
                    <a:pt x="10137" y="55328"/>
                  </a:lnTo>
                  <a:lnTo>
                    <a:pt x="10137" y="55087"/>
                  </a:lnTo>
                  <a:lnTo>
                    <a:pt x="10076" y="54906"/>
                  </a:lnTo>
                  <a:lnTo>
                    <a:pt x="9956" y="54664"/>
                  </a:lnTo>
                  <a:lnTo>
                    <a:pt x="9835" y="54483"/>
                  </a:lnTo>
                  <a:lnTo>
                    <a:pt x="9654" y="54363"/>
                  </a:lnTo>
                  <a:lnTo>
                    <a:pt x="9413" y="54242"/>
                  </a:lnTo>
                  <a:lnTo>
                    <a:pt x="9232" y="54182"/>
                  </a:lnTo>
                  <a:close/>
                  <a:moveTo>
                    <a:pt x="14541" y="54182"/>
                  </a:moveTo>
                  <a:lnTo>
                    <a:pt x="14360" y="54242"/>
                  </a:lnTo>
                  <a:lnTo>
                    <a:pt x="14119" y="54363"/>
                  </a:lnTo>
                  <a:lnTo>
                    <a:pt x="13938" y="54483"/>
                  </a:lnTo>
                  <a:lnTo>
                    <a:pt x="13817" y="54664"/>
                  </a:lnTo>
                  <a:lnTo>
                    <a:pt x="13697" y="54906"/>
                  </a:lnTo>
                  <a:lnTo>
                    <a:pt x="13636" y="55087"/>
                  </a:lnTo>
                  <a:lnTo>
                    <a:pt x="13636" y="55328"/>
                  </a:lnTo>
                  <a:lnTo>
                    <a:pt x="13636" y="55569"/>
                  </a:lnTo>
                  <a:lnTo>
                    <a:pt x="13697" y="55750"/>
                  </a:lnTo>
                  <a:lnTo>
                    <a:pt x="13817" y="55992"/>
                  </a:lnTo>
                  <a:lnTo>
                    <a:pt x="13938" y="56173"/>
                  </a:lnTo>
                  <a:lnTo>
                    <a:pt x="14119" y="56293"/>
                  </a:lnTo>
                  <a:lnTo>
                    <a:pt x="14360" y="56414"/>
                  </a:lnTo>
                  <a:lnTo>
                    <a:pt x="14541" y="56474"/>
                  </a:lnTo>
                  <a:lnTo>
                    <a:pt x="15024" y="56474"/>
                  </a:lnTo>
                  <a:lnTo>
                    <a:pt x="15205" y="56414"/>
                  </a:lnTo>
                  <a:lnTo>
                    <a:pt x="15446" y="56293"/>
                  </a:lnTo>
                  <a:lnTo>
                    <a:pt x="15627" y="56173"/>
                  </a:lnTo>
                  <a:lnTo>
                    <a:pt x="15748" y="55992"/>
                  </a:lnTo>
                  <a:lnTo>
                    <a:pt x="15869" y="55750"/>
                  </a:lnTo>
                  <a:lnTo>
                    <a:pt x="15929" y="55569"/>
                  </a:lnTo>
                  <a:lnTo>
                    <a:pt x="15929" y="55328"/>
                  </a:lnTo>
                  <a:lnTo>
                    <a:pt x="15929" y="55087"/>
                  </a:lnTo>
                  <a:lnTo>
                    <a:pt x="15869" y="54906"/>
                  </a:lnTo>
                  <a:lnTo>
                    <a:pt x="15748" y="54664"/>
                  </a:lnTo>
                  <a:lnTo>
                    <a:pt x="15627" y="54483"/>
                  </a:lnTo>
                  <a:lnTo>
                    <a:pt x="15446" y="54363"/>
                  </a:lnTo>
                  <a:lnTo>
                    <a:pt x="15205" y="54242"/>
                  </a:lnTo>
                  <a:lnTo>
                    <a:pt x="15024" y="54182"/>
                  </a:lnTo>
                  <a:close/>
                  <a:moveTo>
                    <a:pt x="20333" y="54182"/>
                  </a:moveTo>
                  <a:lnTo>
                    <a:pt x="20152" y="54242"/>
                  </a:lnTo>
                  <a:lnTo>
                    <a:pt x="19911" y="54363"/>
                  </a:lnTo>
                  <a:lnTo>
                    <a:pt x="19730" y="54483"/>
                  </a:lnTo>
                  <a:lnTo>
                    <a:pt x="19609" y="54664"/>
                  </a:lnTo>
                  <a:lnTo>
                    <a:pt x="19489" y="54906"/>
                  </a:lnTo>
                  <a:lnTo>
                    <a:pt x="19428" y="55087"/>
                  </a:lnTo>
                  <a:lnTo>
                    <a:pt x="19428" y="55328"/>
                  </a:lnTo>
                  <a:lnTo>
                    <a:pt x="19428" y="55569"/>
                  </a:lnTo>
                  <a:lnTo>
                    <a:pt x="19489" y="55750"/>
                  </a:lnTo>
                  <a:lnTo>
                    <a:pt x="19609" y="55992"/>
                  </a:lnTo>
                  <a:lnTo>
                    <a:pt x="19730" y="56173"/>
                  </a:lnTo>
                  <a:lnTo>
                    <a:pt x="19911" y="56293"/>
                  </a:lnTo>
                  <a:lnTo>
                    <a:pt x="20152" y="56414"/>
                  </a:lnTo>
                  <a:lnTo>
                    <a:pt x="20333" y="56474"/>
                  </a:lnTo>
                  <a:lnTo>
                    <a:pt x="20816" y="56474"/>
                  </a:lnTo>
                  <a:lnTo>
                    <a:pt x="20997" y="56414"/>
                  </a:lnTo>
                  <a:lnTo>
                    <a:pt x="21239" y="56293"/>
                  </a:lnTo>
                  <a:lnTo>
                    <a:pt x="21420" y="56173"/>
                  </a:lnTo>
                  <a:lnTo>
                    <a:pt x="21540" y="55992"/>
                  </a:lnTo>
                  <a:lnTo>
                    <a:pt x="21661" y="55750"/>
                  </a:lnTo>
                  <a:lnTo>
                    <a:pt x="21721" y="55569"/>
                  </a:lnTo>
                  <a:lnTo>
                    <a:pt x="21721" y="55328"/>
                  </a:lnTo>
                  <a:lnTo>
                    <a:pt x="21721" y="55087"/>
                  </a:lnTo>
                  <a:lnTo>
                    <a:pt x="21661" y="54906"/>
                  </a:lnTo>
                  <a:lnTo>
                    <a:pt x="21540" y="54664"/>
                  </a:lnTo>
                  <a:lnTo>
                    <a:pt x="21420" y="54483"/>
                  </a:lnTo>
                  <a:lnTo>
                    <a:pt x="21239" y="54363"/>
                  </a:lnTo>
                  <a:lnTo>
                    <a:pt x="20997" y="54242"/>
                  </a:lnTo>
                  <a:lnTo>
                    <a:pt x="20816" y="54182"/>
                  </a:lnTo>
                  <a:close/>
                  <a:moveTo>
                    <a:pt x="26126" y="54182"/>
                  </a:moveTo>
                  <a:lnTo>
                    <a:pt x="25945" y="54242"/>
                  </a:lnTo>
                  <a:lnTo>
                    <a:pt x="25703" y="54363"/>
                  </a:lnTo>
                  <a:lnTo>
                    <a:pt x="25522" y="54483"/>
                  </a:lnTo>
                  <a:lnTo>
                    <a:pt x="25402" y="54664"/>
                  </a:lnTo>
                  <a:lnTo>
                    <a:pt x="25281" y="54906"/>
                  </a:lnTo>
                  <a:lnTo>
                    <a:pt x="25221" y="55087"/>
                  </a:lnTo>
                  <a:lnTo>
                    <a:pt x="25221" y="55328"/>
                  </a:lnTo>
                  <a:lnTo>
                    <a:pt x="25221" y="55569"/>
                  </a:lnTo>
                  <a:lnTo>
                    <a:pt x="25281" y="55750"/>
                  </a:lnTo>
                  <a:lnTo>
                    <a:pt x="25402" y="55992"/>
                  </a:lnTo>
                  <a:lnTo>
                    <a:pt x="25522" y="56173"/>
                  </a:lnTo>
                  <a:lnTo>
                    <a:pt x="25703" y="56293"/>
                  </a:lnTo>
                  <a:lnTo>
                    <a:pt x="25945" y="56414"/>
                  </a:lnTo>
                  <a:lnTo>
                    <a:pt x="26126" y="56474"/>
                  </a:lnTo>
                  <a:lnTo>
                    <a:pt x="26608" y="56474"/>
                  </a:lnTo>
                  <a:lnTo>
                    <a:pt x="26789" y="56414"/>
                  </a:lnTo>
                  <a:lnTo>
                    <a:pt x="27031" y="56293"/>
                  </a:lnTo>
                  <a:lnTo>
                    <a:pt x="27212" y="56173"/>
                  </a:lnTo>
                  <a:lnTo>
                    <a:pt x="27332" y="55992"/>
                  </a:lnTo>
                  <a:lnTo>
                    <a:pt x="27453" y="55750"/>
                  </a:lnTo>
                  <a:lnTo>
                    <a:pt x="27513" y="55569"/>
                  </a:lnTo>
                  <a:lnTo>
                    <a:pt x="27513" y="55328"/>
                  </a:lnTo>
                  <a:lnTo>
                    <a:pt x="27513" y="55087"/>
                  </a:lnTo>
                  <a:lnTo>
                    <a:pt x="27453" y="54906"/>
                  </a:lnTo>
                  <a:lnTo>
                    <a:pt x="27332" y="54664"/>
                  </a:lnTo>
                  <a:lnTo>
                    <a:pt x="27212" y="54483"/>
                  </a:lnTo>
                  <a:lnTo>
                    <a:pt x="27031" y="54363"/>
                  </a:lnTo>
                  <a:lnTo>
                    <a:pt x="26789" y="54242"/>
                  </a:lnTo>
                  <a:lnTo>
                    <a:pt x="26608" y="54182"/>
                  </a:lnTo>
                  <a:close/>
                  <a:moveTo>
                    <a:pt x="31918" y="54182"/>
                  </a:moveTo>
                  <a:lnTo>
                    <a:pt x="31737" y="54242"/>
                  </a:lnTo>
                  <a:lnTo>
                    <a:pt x="31496" y="54363"/>
                  </a:lnTo>
                  <a:lnTo>
                    <a:pt x="31315" y="54483"/>
                  </a:lnTo>
                  <a:lnTo>
                    <a:pt x="31194" y="54664"/>
                  </a:lnTo>
                  <a:lnTo>
                    <a:pt x="31073" y="54906"/>
                  </a:lnTo>
                  <a:lnTo>
                    <a:pt x="31013" y="55087"/>
                  </a:lnTo>
                  <a:lnTo>
                    <a:pt x="31013" y="55328"/>
                  </a:lnTo>
                  <a:lnTo>
                    <a:pt x="31013" y="55569"/>
                  </a:lnTo>
                  <a:lnTo>
                    <a:pt x="31073" y="55750"/>
                  </a:lnTo>
                  <a:lnTo>
                    <a:pt x="31194" y="55992"/>
                  </a:lnTo>
                  <a:lnTo>
                    <a:pt x="31315" y="56173"/>
                  </a:lnTo>
                  <a:lnTo>
                    <a:pt x="31496" y="56293"/>
                  </a:lnTo>
                  <a:lnTo>
                    <a:pt x="31737" y="56414"/>
                  </a:lnTo>
                  <a:lnTo>
                    <a:pt x="31918" y="56474"/>
                  </a:lnTo>
                  <a:lnTo>
                    <a:pt x="32401" y="56474"/>
                  </a:lnTo>
                  <a:lnTo>
                    <a:pt x="32582" y="56414"/>
                  </a:lnTo>
                  <a:lnTo>
                    <a:pt x="32823" y="56293"/>
                  </a:lnTo>
                  <a:lnTo>
                    <a:pt x="33004" y="56173"/>
                  </a:lnTo>
                  <a:lnTo>
                    <a:pt x="33125" y="55992"/>
                  </a:lnTo>
                  <a:lnTo>
                    <a:pt x="33245" y="55750"/>
                  </a:lnTo>
                  <a:lnTo>
                    <a:pt x="33306" y="55569"/>
                  </a:lnTo>
                  <a:lnTo>
                    <a:pt x="33306" y="55328"/>
                  </a:lnTo>
                  <a:lnTo>
                    <a:pt x="33306" y="55087"/>
                  </a:lnTo>
                  <a:lnTo>
                    <a:pt x="33245" y="54906"/>
                  </a:lnTo>
                  <a:lnTo>
                    <a:pt x="33125" y="54664"/>
                  </a:lnTo>
                  <a:lnTo>
                    <a:pt x="33004" y="54483"/>
                  </a:lnTo>
                  <a:lnTo>
                    <a:pt x="32823" y="54363"/>
                  </a:lnTo>
                  <a:lnTo>
                    <a:pt x="32582" y="54242"/>
                  </a:lnTo>
                  <a:lnTo>
                    <a:pt x="32401" y="54182"/>
                  </a:lnTo>
                  <a:close/>
                  <a:moveTo>
                    <a:pt x="37710" y="54182"/>
                  </a:moveTo>
                  <a:lnTo>
                    <a:pt x="37529" y="54242"/>
                  </a:lnTo>
                  <a:lnTo>
                    <a:pt x="37288" y="54363"/>
                  </a:lnTo>
                  <a:lnTo>
                    <a:pt x="37107" y="54483"/>
                  </a:lnTo>
                  <a:lnTo>
                    <a:pt x="36986" y="54664"/>
                  </a:lnTo>
                  <a:lnTo>
                    <a:pt x="36865" y="54906"/>
                  </a:lnTo>
                  <a:lnTo>
                    <a:pt x="36805" y="55087"/>
                  </a:lnTo>
                  <a:lnTo>
                    <a:pt x="36805" y="55328"/>
                  </a:lnTo>
                  <a:lnTo>
                    <a:pt x="36805" y="55569"/>
                  </a:lnTo>
                  <a:lnTo>
                    <a:pt x="36865" y="55750"/>
                  </a:lnTo>
                  <a:lnTo>
                    <a:pt x="36986" y="55992"/>
                  </a:lnTo>
                  <a:lnTo>
                    <a:pt x="37107" y="56173"/>
                  </a:lnTo>
                  <a:lnTo>
                    <a:pt x="37288" y="56293"/>
                  </a:lnTo>
                  <a:lnTo>
                    <a:pt x="37529" y="56414"/>
                  </a:lnTo>
                  <a:lnTo>
                    <a:pt x="37710" y="56474"/>
                  </a:lnTo>
                  <a:lnTo>
                    <a:pt x="38193" y="56474"/>
                  </a:lnTo>
                  <a:lnTo>
                    <a:pt x="38374" y="56414"/>
                  </a:lnTo>
                  <a:lnTo>
                    <a:pt x="38615" y="56293"/>
                  </a:lnTo>
                  <a:lnTo>
                    <a:pt x="38796" y="56173"/>
                  </a:lnTo>
                  <a:lnTo>
                    <a:pt x="38917" y="55992"/>
                  </a:lnTo>
                  <a:lnTo>
                    <a:pt x="39038" y="55750"/>
                  </a:lnTo>
                  <a:lnTo>
                    <a:pt x="39098" y="55569"/>
                  </a:lnTo>
                  <a:lnTo>
                    <a:pt x="39098" y="55328"/>
                  </a:lnTo>
                  <a:lnTo>
                    <a:pt x="39098" y="55087"/>
                  </a:lnTo>
                  <a:lnTo>
                    <a:pt x="39038" y="54906"/>
                  </a:lnTo>
                  <a:lnTo>
                    <a:pt x="38917" y="54664"/>
                  </a:lnTo>
                  <a:lnTo>
                    <a:pt x="38796" y="54483"/>
                  </a:lnTo>
                  <a:lnTo>
                    <a:pt x="38615" y="54363"/>
                  </a:lnTo>
                  <a:lnTo>
                    <a:pt x="38374" y="54242"/>
                  </a:lnTo>
                  <a:lnTo>
                    <a:pt x="38193" y="54182"/>
                  </a:lnTo>
                  <a:close/>
                  <a:moveTo>
                    <a:pt x="43502" y="54182"/>
                  </a:moveTo>
                  <a:lnTo>
                    <a:pt x="43321" y="54242"/>
                  </a:lnTo>
                  <a:lnTo>
                    <a:pt x="43080" y="54363"/>
                  </a:lnTo>
                  <a:lnTo>
                    <a:pt x="42899" y="54483"/>
                  </a:lnTo>
                  <a:lnTo>
                    <a:pt x="42778" y="54664"/>
                  </a:lnTo>
                  <a:lnTo>
                    <a:pt x="42658" y="54906"/>
                  </a:lnTo>
                  <a:lnTo>
                    <a:pt x="42597" y="55087"/>
                  </a:lnTo>
                  <a:lnTo>
                    <a:pt x="42597" y="55328"/>
                  </a:lnTo>
                  <a:lnTo>
                    <a:pt x="42597" y="55569"/>
                  </a:lnTo>
                  <a:lnTo>
                    <a:pt x="42658" y="55750"/>
                  </a:lnTo>
                  <a:lnTo>
                    <a:pt x="42778" y="55992"/>
                  </a:lnTo>
                  <a:lnTo>
                    <a:pt x="42899" y="56173"/>
                  </a:lnTo>
                  <a:lnTo>
                    <a:pt x="43080" y="56293"/>
                  </a:lnTo>
                  <a:lnTo>
                    <a:pt x="43321" y="56414"/>
                  </a:lnTo>
                  <a:lnTo>
                    <a:pt x="43502" y="56474"/>
                  </a:lnTo>
                  <a:lnTo>
                    <a:pt x="43985" y="56474"/>
                  </a:lnTo>
                  <a:lnTo>
                    <a:pt x="44166" y="56414"/>
                  </a:lnTo>
                  <a:lnTo>
                    <a:pt x="44407" y="56293"/>
                  </a:lnTo>
                  <a:lnTo>
                    <a:pt x="44588" y="56173"/>
                  </a:lnTo>
                  <a:lnTo>
                    <a:pt x="44709" y="55992"/>
                  </a:lnTo>
                  <a:lnTo>
                    <a:pt x="44830" y="55750"/>
                  </a:lnTo>
                  <a:lnTo>
                    <a:pt x="44890" y="55569"/>
                  </a:lnTo>
                  <a:lnTo>
                    <a:pt x="44890" y="55328"/>
                  </a:lnTo>
                  <a:lnTo>
                    <a:pt x="44890" y="55087"/>
                  </a:lnTo>
                  <a:lnTo>
                    <a:pt x="44830" y="54906"/>
                  </a:lnTo>
                  <a:lnTo>
                    <a:pt x="44709" y="54664"/>
                  </a:lnTo>
                  <a:lnTo>
                    <a:pt x="44588" y="54483"/>
                  </a:lnTo>
                  <a:lnTo>
                    <a:pt x="44407" y="54363"/>
                  </a:lnTo>
                  <a:lnTo>
                    <a:pt x="44166" y="54242"/>
                  </a:lnTo>
                  <a:lnTo>
                    <a:pt x="43985" y="54182"/>
                  </a:lnTo>
                  <a:close/>
                  <a:moveTo>
                    <a:pt x="49295" y="54182"/>
                  </a:moveTo>
                  <a:lnTo>
                    <a:pt x="49114" y="54242"/>
                  </a:lnTo>
                  <a:lnTo>
                    <a:pt x="48872" y="54363"/>
                  </a:lnTo>
                  <a:lnTo>
                    <a:pt x="48691" y="54483"/>
                  </a:lnTo>
                  <a:lnTo>
                    <a:pt x="48571" y="54664"/>
                  </a:lnTo>
                  <a:lnTo>
                    <a:pt x="48450" y="54906"/>
                  </a:lnTo>
                  <a:lnTo>
                    <a:pt x="48390" y="55087"/>
                  </a:lnTo>
                  <a:lnTo>
                    <a:pt x="48390" y="55328"/>
                  </a:lnTo>
                  <a:lnTo>
                    <a:pt x="48390" y="55569"/>
                  </a:lnTo>
                  <a:lnTo>
                    <a:pt x="48450" y="55750"/>
                  </a:lnTo>
                  <a:lnTo>
                    <a:pt x="48571" y="55992"/>
                  </a:lnTo>
                  <a:lnTo>
                    <a:pt x="48691" y="56173"/>
                  </a:lnTo>
                  <a:lnTo>
                    <a:pt x="48872" y="56293"/>
                  </a:lnTo>
                  <a:lnTo>
                    <a:pt x="49114" y="56414"/>
                  </a:lnTo>
                  <a:lnTo>
                    <a:pt x="49295" y="56474"/>
                  </a:lnTo>
                  <a:lnTo>
                    <a:pt x="49777" y="56474"/>
                  </a:lnTo>
                  <a:lnTo>
                    <a:pt x="49958" y="56414"/>
                  </a:lnTo>
                  <a:lnTo>
                    <a:pt x="50200" y="56293"/>
                  </a:lnTo>
                  <a:lnTo>
                    <a:pt x="50381" y="56173"/>
                  </a:lnTo>
                  <a:lnTo>
                    <a:pt x="50501" y="55992"/>
                  </a:lnTo>
                  <a:lnTo>
                    <a:pt x="50622" y="55750"/>
                  </a:lnTo>
                  <a:lnTo>
                    <a:pt x="50682" y="55569"/>
                  </a:lnTo>
                  <a:lnTo>
                    <a:pt x="50682" y="55328"/>
                  </a:lnTo>
                  <a:lnTo>
                    <a:pt x="50682" y="55087"/>
                  </a:lnTo>
                  <a:lnTo>
                    <a:pt x="50622" y="54906"/>
                  </a:lnTo>
                  <a:lnTo>
                    <a:pt x="50501" y="54664"/>
                  </a:lnTo>
                  <a:lnTo>
                    <a:pt x="50381" y="54483"/>
                  </a:lnTo>
                  <a:lnTo>
                    <a:pt x="50200" y="54363"/>
                  </a:lnTo>
                  <a:lnTo>
                    <a:pt x="49958" y="54242"/>
                  </a:lnTo>
                  <a:lnTo>
                    <a:pt x="49777" y="54182"/>
                  </a:lnTo>
                  <a:close/>
                  <a:moveTo>
                    <a:pt x="55087" y="54182"/>
                  </a:moveTo>
                  <a:lnTo>
                    <a:pt x="54906" y="54242"/>
                  </a:lnTo>
                  <a:lnTo>
                    <a:pt x="54665" y="54363"/>
                  </a:lnTo>
                  <a:lnTo>
                    <a:pt x="54483" y="54483"/>
                  </a:lnTo>
                  <a:lnTo>
                    <a:pt x="54363" y="54664"/>
                  </a:lnTo>
                  <a:lnTo>
                    <a:pt x="54242" y="54906"/>
                  </a:lnTo>
                  <a:lnTo>
                    <a:pt x="54182" y="55087"/>
                  </a:lnTo>
                  <a:lnTo>
                    <a:pt x="54182" y="55328"/>
                  </a:lnTo>
                  <a:lnTo>
                    <a:pt x="54182" y="55569"/>
                  </a:lnTo>
                  <a:lnTo>
                    <a:pt x="54242" y="55750"/>
                  </a:lnTo>
                  <a:lnTo>
                    <a:pt x="54363" y="55992"/>
                  </a:lnTo>
                  <a:lnTo>
                    <a:pt x="54483" y="56173"/>
                  </a:lnTo>
                  <a:lnTo>
                    <a:pt x="54665" y="56293"/>
                  </a:lnTo>
                  <a:lnTo>
                    <a:pt x="54906" y="56414"/>
                  </a:lnTo>
                  <a:lnTo>
                    <a:pt x="55087" y="56474"/>
                  </a:lnTo>
                  <a:lnTo>
                    <a:pt x="55570" y="56474"/>
                  </a:lnTo>
                  <a:lnTo>
                    <a:pt x="55751" y="56414"/>
                  </a:lnTo>
                  <a:lnTo>
                    <a:pt x="55992" y="56293"/>
                  </a:lnTo>
                  <a:lnTo>
                    <a:pt x="56173" y="56173"/>
                  </a:lnTo>
                  <a:lnTo>
                    <a:pt x="56294" y="55992"/>
                  </a:lnTo>
                  <a:lnTo>
                    <a:pt x="56414" y="55750"/>
                  </a:lnTo>
                  <a:lnTo>
                    <a:pt x="56475" y="55569"/>
                  </a:lnTo>
                  <a:lnTo>
                    <a:pt x="56475" y="55328"/>
                  </a:lnTo>
                  <a:lnTo>
                    <a:pt x="56475" y="55087"/>
                  </a:lnTo>
                  <a:lnTo>
                    <a:pt x="56414" y="54906"/>
                  </a:lnTo>
                  <a:lnTo>
                    <a:pt x="56294" y="54664"/>
                  </a:lnTo>
                  <a:lnTo>
                    <a:pt x="56173" y="54483"/>
                  </a:lnTo>
                  <a:lnTo>
                    <a:pt x="55992" y="54363"/>
                  </a:lnTo>
                  <a:lnTo>
                    <a:pt x="55751" y="54242"/>
                  </a:lnTo>
                  <a:lnTo>
                    <a:pt x="55570" y="54182"/>
                  </a:lnTo>
                  <a:close/>
                  <a:moveTo>
                    <a:pt x="60879" y="54182"/>
                  </a:moveTo>
                  <a:lnTo>
                    <a:pt x="60698" y="54242"/>
                  </a:lnTo>
                  <a:lnTo>
                    <a:pt x="60457" y="54363"/>
                  </a:lnTo>
                  <a:lnTo>
                    <a:pt x="60276" y="54483"/>
                  </a:lnTo>
                  <a:lnTo>
                    <a:pt x="60155" y="54664"/>
                  </a:lnTo>
                  <a:lnTo>
                    <a:pt x="60034" y="54906"/>
                  </a:lnTo>
                  <a:lnTo>
                    <a:pt x="59974" y="55087"/>
                  </a:lnTo>
                  <a:lnTo>
                    <a:pt x="59974" y="55328"/>
                  </a:lnTo>
                  <a:lnTo>
                    <a:pt x="59974" y="55569"/>
                  </a:lnTo>
                  <a:lnTo>
                    <a:pt x="60034" y="55750"/>
                  </a:lnTo>
                  <a:lnTo>
                    <a:pt x="60155" y="55992"/>
                  </a:lnTo>
                  <a:lnTo>
                    <a:pt x="60276" y="56173"/>
                  </a:lnTo>
                  <a:lnTo>
                    <a:pt x="60457" y="56293"/>
                  </a:lnTo>
                  <a:lnTo>
                    <a:pt x="60698" y="56414"/>
                  </a:lnTo>
                  <a:lnTo>
                    <a:pt x="60879" y="56474"/>
                  </a:lnTo>
                  <a:lnTo>
                    <a:pt x="61362" y="56474"/>
                  </a:lnTo>
                  <a:lnTo>
                    <a:pt x="61543" y="56414"/>
                  </a:lnTo>
                  <a:lnTo>
                    <a:pt x="61784" y="56293"/>
                  </a:lnTo>
                  <a:lnTo>
                    <a:pt x="61965" y="56173"/>
                  </a:lnTo>
                  <a:lnTo>
                    <a:pt x="62086" y="55992"/>
                  </a:lnTo>
                  <a:lnTo>
                    <a:pt x="62206" y="55750"/>
                  </a:lnTo>
                  <a:lnTo>
                    <a:pt x="62267" y="55569"/>
                  </a:lnTo>
                  <a:lnTo>
                    <a:pt x="62267" y="55328"/>
                  </a:lnTo>
                  <a:lnTo>
                    <a:pt x="62267" y="55087"/>
                  </a:lnTo>
                  <a:lnTo>
                    <a:pt x="62206" y="54906"/>
                  </a:lnTo>
                  <a:lnTo>
                    <a:pt x="62086" y="54664"/>
                  </a:lnTo>
                  <a:lnTo>
                    <a:pt x="61965" y="54483"/>
                  </a:lnTo>
                  <a:lnTo>
                    <a:pt x="61784" y="54363"/>
                  </a:lnTo>
                  <a:lnTo>
                    <a:pt x="61543" y="54242"/>
                  </a:lnTo>
                  <a:lnTo>
                    <a:pt x="61362" y="54182"/>
                  </a:lnTo>
                  <a:close/>
                  <a:moveTo>
                    <a:pt x="66671" y="54182"/>
                  </a:moveTo>
                  <a:lnTo>
                    <a:pt x="66490" y="54242"/>
                  </a:lnTo>
                  <a:lnTo>
                    <a:pt x="66249" y="54363"/>
                  </a:lnTo>
                  <a:lnTo>
                    <a:pt x="66068" y="54483"/>
                  </a:lnTo>
                  <a:lnTo>
                    <a:pt x="65947" y="54664"/>
                  </a:lnTo>
                  <a:lnTo>
                    <a:pt x="65827" y="54906"/>
                  </a:lnTo>
                  <a:lnTo>
                    <a:pt x="65766" y="55087"/>
                  </a:lnTo>
                  <a:lnTo>
                    <a:pt x="65766" y="55328"/>
                  </a:lnTo>
                  <a:lnTo>
                    <a:pt x="65766" y="55569"/>
                  </a:lnTo>
                  <a:lnTo>
                    <a:pt x="65827" y="55750"/>
                  </a:lnTo>
                  <a:lnTo>
                    <a:pt x="65947" y="55992"/>
                  </a:lnTo>
                  <a:lnTo>
                    <a:pt x="66068" y="56173"/>
                  </a:lnTo>
                  <a:lnTo>
                    <a:pt x="66249" y="56293"/>
                  </a:lnTo>
                  <a:lnTo>
                    <a:pt x="66490" y="56414"/>
                  </a:lnTo>
                  <a:lnTo>
                    <a:pt x="66671" y="56474"/>
                  </a:lnTo>
                  <a:lnTo>
                    <a:pt x="67154" y="56474"/>
                  </a:lnTo>
                  <a:lnTo>
                    <a:pt x="67335" y="56414"/>
                  </a:lnTo>
                  <a:lnTo>
                    <a:pt x="67576" y="56293"/>
                  </a:lnTo>
                  <a:lnTo>
                    <a:pt x="67757" y="56173"/>
                  </a:lnTo>
                  <a:lnTo>
                    <a:pt x="67878" y="55992"/>
                  </a:lnTo>
                  <a:lnTo>
                    <a:pt x="67999" y="55750"/>
                  </a:lnTo>
                  <a:lnTo>
                    <a:pt x="68059" y="55569"/>
                  </a:lnTo>
                  <a:lnTo>
                    <a:pt x="68059" y="55328"/>
                  </a:lnTo>
                  <a:lnTo>
                    <a:pt x="68059" y="55087"/>
                  </a:lnTo>
                  <a:lnTo>
                    <a:pt x="67999" y="54906"/>
                  </a:lnTo>
                  <a:lnTo>
                    <a:pt x="67878" y="54664"/>
                  </a:lnTo>
                  <a:lnTo>
                    <a:pt x="67757" y="54483"/>
                  </a:lnTo>
                  <a:lnTo>
                    <a:pt x="67576" y="54363"/>
                  </a:lnTo>
                  <a:lnTo>
                    <a:pt x="67335" y="54242"/>
                  </a:lnTo>
                  <a:lnTo>
                    <a:pt x="67154" y="54182"/>
                  </a:lnTo>
                  <a:close/>
                  <a:moveTo>
                    <a:pt x="5853" y="57078"/>
                  </a:moveTo>
                  <a:lnTo>
                    <a:pt x="5672" y="57138"/>
                  </a:lnTo>
                  <a:lnTo>
                    <a:pt x="5431" y="57259"/>
                  </a:lnTo>
                  <a:lnTo>
                    <a:pt x="5310" y="57379"/>
                  </a:lnTo>
                  <a:lnTo>
                    <a:pt x="6517" y="59310"/>
                  </a:lnTo>
                  <a:lnTo>
                    <a:pt x="6818" y="59129"/>
                  </a:lnTo>
                  <a:lnTo>
                    <a:pt x="7060" y="58888"/>
                  </a:lnTo>
                  <a:lnTo>
                    <a:pt x="7180" y="58586"/>
                  </a:lnTo>
                  <a:lnTo>
                    <a:pt x="7241" y="58224"/>
                  </a:lnTo>
                  <a:lnTo>
                    <a:pt x="7241" y="57983"/>
                  </a:lnTo>
                  <a:lnTo>
                    <a:pt x="7180" y="57802"/>
                  </a:lnTo>
                  <a:lnTo>
                    <a:pt x="7060" y="57560"/>
                  </a:lnTo>
                  <a:lnTo>
                    <a:pt x="6939" y="57379"/>
                  </a:lnTo>
                  <a:lnTo>
                    <a:pt x="6758" y="57259"/>
                  </a:lnTo>
                  <a:lnTo>
                    <a:pt x="6517" y="57138"/>
                  </a:lnTo>
                  <a:lnTo>
                    <a:pt x="6336" y="57078"/>
                  </a:lnTo>
                  <a:close/>
                  <a:moveTo>
                    <a:pt x="69567" y="57078"/>
                  </a:moveTo>
                  <a:lnTo>
                    <a:pt x="69386" y="57138"/>
                  </a:lnTo>
                  <a:lnTo>
                    <a:pt x="69145" y="57259"/>
                  </a:lnTo>
                  <a:lnTo>
                    <a:pt x="68964" y="57379"/>
                  </a:lnTo>
                  <a:lnTo>
                    <a:pt x="68843" y="57560"/>
                  </a:lnTo>
                  <a:lnTo>
                    <a:pt x="68723" y="57802"/>
                  </a:lnTo>
                  <a:lnTo>
                    <a:pt x="68662" y="57983"/>
                  </a:lnTo>
                  <a:lnTo>
                    <a:pt x="68662" y="58224"/>
                  </a:lnTo>
                  <a:lnTo>
                    <a:pt x="68723" y="58586"/>
                  </a:lnTo>
                  <a:lnTo>
                    <a:pt x="68843" y="58888"/>
                  </a:lnTo>
                  <a:lnTo>
                    <a:pt x="69085" y="59129"/>
                  </a:lnTo>
                  <a:lnTo>
                    <a:pt x="69386" y="59310"/>
                  </a:lnTo>
                  <a:lnTo>
                    <a:pt x="70593" y="57379"/>
                  </a:lnTo>
                  <a:lnTo>
                    <a:pt x="70472" y="57259"/>
                  </a:lnTo>
                  <a:lnTo>
                    <a:pt x="70231" y="57138"/>
                  </a:lnTo>
                  <a:lnTo>
                    <a:pt x="70050" y="57078"/>
                  </a:lnTo>
                  <a:close/>
                  <a:moveTo>
                    <a:pt x="11645" y="57078"/>
                  </a:moveTo>
                  <a:lnTo>
                    <a:pt x="11464" y="57138"/>
                  </a:lnTo>
                  <a:lnTo>
                    <a:pt x="11223" y="57259"/>
                  </a:lnTo>
                  <a:lnTo>
                    <a:pt x="11042" y="57379"/>
                  </a:lnTo>
                  <a:lnTo>
                    <a:pt x="10921" y="57560"/>
                  </a:lnTo>
                  <a:lnTo>
                    <a:pt x="10800" y="57802"/>
                  </a:lnTo>
                  <a:lnTo>
                    <a:pt x="10740" y="57983"/>
                  </a:lnTo>
                  <a:lnTo>
                    <a:pt x="10740" y="58224"/>
                  </a:lnTo>
                  <a:lnTo>
                    <a:pt x="10740" y="58466"/>
                  </a:lnTo>
                  <a:lnTo>
                    <a:pt x="10800" y="58647"/>
                  </a:lnTo>
                  <a:lnTo>
                    <a:pt x="10921" y="58888"/>
                  </a:lnTo>
                  <a:lnTo>
                    <a:pt x="11042" y="59069"/>
                  </a:lnTo>
                  <a:lnTo>
                    <a:pt x="11223" y="59190"/>
                  </a:lnTo>
                  <a:lnTo>
                    <a:pt x="11464" y="59310"/>
                  </a:lnTo>
                  <a:lnTo>
                    <a:pt x="11645" y="59371"/>
                  </a:lnTo>
                  <a:lnTo>
                    <a:pt x="12128" y="59371"/>
                  </a:lnTo>
                  <a:lnTo>
                    <a:pt x="12309" y="59310"/>
                  </a:lnTo>
                  <a:lnTo>
                    <a:pt x="12550" y="59190"/>
                  </a:lnTo>
                  <a:lnTo>
                    <a:pt x="12731" y="59069"/>
                  </a:lnTo>
                  <a:lnTo>
                    <a:pt x="12852" y="58888"/>
                  </a:lnTo>
                  <a:lnTo>
                    <a:pt x="12973" y="58647"/>
                  </a:lnTo>
                  <a:lnTo>
                    <a:pt x="13033" y="58466"/>
                  </a:lnTo>
                  <a:lnTo>
                    <a:pt x="13033" y="58224"/>
                  </a:lnTo>
                  <a:lnTo>
                    <a:pt x="13033" y="57983"/>
                  </a:lnTo>
                  <a:lnTo>
                    <a:pt x="12973" y="57802"/>
                  </a:lnTo>
                  <a:lnTo>
                    <a:pt x="12852" y="57560"/>
                  </a:lnTo>
                  <a:lnTo>
                    <a:pt x="12731" y="57379"/>
                  </a:lnTo>
                  <a:lnTo>
                    <a:pt x="12550" y="57259"/>
                  </a:lnTo>
                  <a:lnTo>
                    <a:pt x="12309" y="57138"/>
                  </a:lnTo>
                  <a:lnTo>
                    <a:pt x="12128" y="57078"/>
                  </a:lnTo>
                  <a:close/>
                  <a:moveTo>
                    <a:pt x="17437" y="57078"/>
                  </a:moveTo>
                  <a:lnTo>
                    <a:pt x="17256" y="57138"/>
                  </a:lnTo>
                  <a:lnTo>
                    <a:pt x="17015" y="57259"/>
                  </a:lnTo>
                  <a:lnTo>
                    <a:pt x="16834" y="57379"/>
                  </a:lnTo>
                  <a:lnTo>
                    <a:pt x="16713" y="57560"/>
                  </a:lnTo>
                  <a:lnTo>
                    <a:pt x="16593" y="57802"/>
                  </a:lnTo>
                  <a:lnTo>
                    <a:pt x="16532" y="57983"/>
                  </a:lnTo>
                  <a:lnTo>
                    <a:pt x="16532" y="58224"/>
                  </a:lnTo>
                  <a:lnTo>
                    <a:pt x="16532" y="58466"/>
                  </a:lnTo>
                  <a:lnTo>
                    <a:pt x="16593" y="58647"/>
                  </a:lnTo>
                  <a:lnTo>
                    <a:pt x="16713" y="58888"/>
                  </a:lnTo>
                  <a:lnTo>
                    <a:pt x="16834" y="59069"/>
                  </a:lnTo>
                  <a:lnTo>
                    <a:pt x="17015" y="59190"/>
                  </a:lnTo>
                  <a:lnTo>
                    <a:pt x="17256" y="59310"/>
                  </a:lnTo>
                  <a:lnTo>
                    <a:pt x="17437" y="59371"/>
                  </a:lnTo>
                  <a:lnTo>
                    <a:pt x="17920" y="59371"/>
                  </a:lnTo>
                  <a:lnTo>
                    <a:pt x="18101" y="59310"/>
                  </a:lnTo>
                  <a:lnTo>
                    <a:pt x="18342" y="59190"/>
                  </a:lnTo>
                  <a:lnTo>
                    <a:pt x="18523" y="59069"/>
                  </a:lnTo>
                  <a:lnTo>
                    <a:pt x="18644" y="58888"/>
                  </a:lnTo>
                  <a:lnTo>
                    <a:pt x="18765" y="58647"/>
                  </a:lnTo>
                  <a:lnTo>
                    <a:pt x="18825" y="58466"/>
                  </a:lnTo>
                  <a:lnTo>
                    <a:pt x="18825" y="58224"/>
                  </a:lnTo>
                  <a:lnTo>
                    <a:pt x="18825" y="57983"/>
                  </a:lnTo>
                  <a:lnTo>
                    <a:pt x="18765" y="57802"/>
                  </a:lnTo>
                  <a:lnTo>
                    <a:pt x="18644" y="57560"/>
                  </a:lnTo>
                  <a:lnTo>
                    <a:pt x="18523" y="57379"/>
                  </a:lnTo>
                  <a:lnTo>
                    <a:pt x="18342" y="57259"/>
                  </a:lnTo>
                  <a:lnTo>
                    <a:pt x="18101" y="57138"/>
                  </a:lnTo>
                  <a:lnTo>
                    <a:pt x="17920" y="57078"/>
                  </a:lnTo>
                  <a:close/>
                  <a:moveTo>
                    <a:pt x="23230" y="57078"/>
                  </a:moveTo>
                  <a:lnTo>
                    <a:pt x="23049" y="57138"/>
                  </a:lnTo>
                  <a:lnTo>
                    <a:pt x="22807" y="57259"/>
                  </a:lnTo>
                  <a:lnTo>
                    <a:pt x="22626" y="57379"/>
                  </a:lnTo>
                  <a:lnTo>
                    <a:pt x="22506" y="57560"/>
                  </a:lnTo>
                  <a:lnTo>
                    <a:pt x="22385" y="57802"/>
                  </a:lnTo>
                  <a:lnTo>
                    <a:pt x="22325" y="57983"/>
                  </a:lnTo>
                  <a:lnTo>
                    <a:pt x="22325" y="58224"/>
                  </a:lnTo>
                  <a:lnTo>
                    <a:pt x="22325" y="58466"/>
                  </a:lnTo>
                  <a:lnTo>
                    <a:pt x="22385" y="58647"/>
                  </a:lnTo>
                  <a:lnTo>
                    <a:pt x="22506" y="58888"/>
                  </a:lnTo>
                  <a:lnTo>
                    <a:pt x="22626" y="59069"/>
                  </a:lnTo>
                  <a:lnTo>
                    <a:pt x="22807" y="59190"/>
                  </a:lnTo>
                  <a:lnTo>
                    <a:pt x="23049" y="59310"/>
                  </a:lnTo>
                  <a:lnTo>
                    <a:pt x="23230" y="59371"/>
                  </a:lnTo>
                  <a:lnTo>
                    <a:pt x="23712" y="59371"/>
                  </a:lnTo>
                  <a:lnTo>
                    <a:pt x="23893" y="59310"/>
                  </a:lnTo>
                  <a:lnTo>
                    <a:pt x="24135" y="59190"/>
                  </a:lnTo>
                  <a:lnTo>
                    <a:pt x="24316" y="59069"/>
                  </a:lnTo>
                  <a:lnTo>
                    <a:pt x="24436" y="58888"/>
                  </a:lnTo>
                  <a:lnTo>
                    <a:pt x="24557" y="58647"/>
                  </a:lnTo>
                  <a:lnTo>
                    <a:pt x="24617" y="58466"/>
                  </a:lnTo>
                  <a:lnTo>
                    <a:pt x="24617" y="58224"/>
                  </a:lnTo>
                  <a:lnTo>
                    <a:pt x="24617" y="57983"/>
                  </a:lnTo>
                  <a:lnTo>
                    <a:pt x="24557" y="57802"/>
                  </a:lnTo>
                  <a:lnTo>
                    <a:pt x="24436" y="57560"/>
                  </a:lnTo>
                  <a:lnTo>
                    <a:pt x="24316" y="57379"/>
                  </a:lnTo>
                  <a:lnTo>
                    <a:pt x="24135" y="57259"/>
                  </a:lnTo>
                  <a:lnTo>
                    <a:pt x="23893" y="57138"/>
                  </a:lnTo>
                  <a:lnTo>
                    <a:pt x="23712" y="57078"/>
                  </a:lnTo>
                  <a:close/>
                  <a:moveTo>
                    <a:pt x="29022" y="57078"/>
                  </a:moveTo>
                  <a:lnTo>
                    <a:pt x="28841" y="57138"/>
                  </a:lnTo>
                  <a:lnTo>
                    <a:pt x="28599" y="57259"/>
                  </a:lnTo>
                  <a:lnTo>
                    <a:pt x="28418" y="57379"/>
                  </a:lnTo>
                  <a:lnTo>
                    <a:pt x="28298" y="57560"/>
                  </a:lnTo>
                  <a:lnTo>
                    <a:pt x="28177" y="57802"/>
                  </a:lnTo>
                  <a:lnTo>
                    <a:pt x="28117" y="57983"/>
                  </a:lnTo>
                  <a:lnTo>
                    <a:pt x="28117" y="58224"/>
                  </a:lnTo>
                  <a:lnTo>
                    <a:pt x="28117" y="58466"/>
                  </a:lnTo>
                  <a:lnTo>
                    <a:pt x="28177" y="58647"/>
                  </a:lnTo>
                  <a:lnTo>
                    <a:pt x="28298" y="58888"/>
                  </a:lnTo>
                  <a:lnTo>
                    <a:pt x="28418" y="59069"/>
                  </a:lnTo>
                  <a:lnTo>
                    <a:pt x="28599" y="59190"/>
                  </a:lnTo>
                  <a:lnTo>
                    <a:pt x="28841" y="59310"/>
                  </a:lnTo>
                  <a:lnTo>
                    <a:pt x="29022" y="59371"/>
                  </a:lnTo>
                  <a:lnTo>
                    <a:pt x="29505" y="59371"/>
                  </a:lnTo>
                  <a:lnTo>
                    <a:pt x="29686" y="59310"/>
                  </a:lnTo>
                  <a:lnTo>
                    <a:pt x="29927" y="59190"/>
                  </a:lnTo>
                  <a:lnTo>
                    <a:pt x="30108" y="59069"/>
                  </a:lnTo>
                  <a:lnTo>
                    <a:pt x="30229" y="58888"/>
                  </a:lnTo>
                  <a:lnTo>
                    <a:pt x="30349" y="58647"/>
                  </a:lnTo>
                  <a:lnTo>
                    <a:pt x="30410" y="58466"/>
                  </a:lnTo>
                  <a:lnTo>
                    <a:pt x="30410" y="58224"/>
                  </a:lnTo>
                  <a:lnTo>
                    <a:pt x="30410" y="57983"/>
                  </a:lnTo>
                  <a:lnTo>
                    <a:pt x="30349" y="57802"/>
                  </a:lnTo>
                  <a:lnTo>
                    <a:pt x="30229" y="57560"/>
                  </a:lnTo>
                  <a:lnTo>
                    <a:pt x="30108" y="57379"/>
                  </a:lnTo>
                  <a:lnTo>
                    <a:pt x="29927" y="57259"/>
                  </a:lnTo>
                  <a:lnTo>
                    <a:pt x="29686" y="57138"/>
                  </a:lnTo>
                  <a:lnTo>
                    <a:pt x="29505" y="57078"/>
                  </a:lnTo>
                  <a:close/>
                  <a:moveTo>
                    <a:pt x="34814" y="57078"/>
                  </a:moveTo>
                  <a:lnTo>
                    <a:pt x="34633" y="57138"/>
                  </a:lnTo>
                  <a:lnTo>
                    <a:pt x="34392" y="57259"/>
                  </a:lnTo>
                  <a:lnTo>
                    <a:pt x="34211" y="57379"/>
                  </a:lnTo>
                  <a:lnTo>
                    <a:pt x="34090" y="57560"/>
                  </a:lnTo>
                  <a:lnTo>
                    <a:pt x="33969" y="57802"/>
                  </a:lnTo>
                  <a:lnTo>
                    <a:pt x="33909" y="57983"/>
                  </a:lnTo>
                  <a:lnTo>
                    <a:pt x="33909" y="58224"/>
                  </a:lnTo>
                  <a:lnTo>
                    <a:pt x="33909" y="58466"/>
                  </a:lnTo>
                  <a:lnTo>
                    <a:pt x="33969" y="58647"/>
                  </a:lnTo>
                  <a:lnTo>
                    <a:pt x="34090" y="58888"/>
                  </a:lnTo>
                  <a:lnTo>
                    <a:pt x="34211" y="59069"/>
                  </a:lnTo>
                  <a:lnTo>
                    <a:pt x="34392" y="59190"/>
                  </a:lnTo>
                  <a:lnTo>
                    <a:pt x="34633" y="59310"/>
                  </a:lnTo>
                  <a:lnTo>
                    <a:pt x="34814" y="59371"/>
                  </a:lnTo>
                  <a:lnTo>
                    <a:pt x="35297" y="59371"/>
                  </a:lnTo>
                  <a:lnTo>
                    <a:pt x="35478" y="59310"/>
                  </a:lnTo>
                  <a:lnTo>
                    <a:pt x="35719" y="59190"/>
                  </a:lnTo>
                  <a:lnTo>
                    <a:pt x="35900" y="59069"/>
                  </a:lnTo>
                  <a:lnTo>
                    <a:pt x="36021" y="58888"/>
                  </a:lnTo>
                  <a:lnTo>
                    <a:pt x="36141" y="58647"/>
                  </a:lnTo>
                  <a:lnTo>
                    <a:pt x="36202" y="58466"/>
                  </a:lnTo>
                  <a:lnTo>
                    <a:pt x="36202" y="58224"/>
                  </a:lnTo>
                  <a:lnTo>
                    <a:pt x="36202" y="57983"/>
                  </a:lnTo>
                  <a:lnTo>
                    <a:pt x="36141" y="57802"/>
                  </a:lnTo>
                  <a:lnTo>
                    <a:pt x="36021" y="57560"/>
                  </a:lnTo>
                  <a:lnTo>
                    <a:pt x="35900" y="57379"/>
                  </a:lnTo>
                  <a:lnTo>
                    <a:pt x="35719" y="57259"/>
                  </a:lnTo>
                  <a:lnTo>
                    <a:pt x="35478" y="57138"/>
                  </a:lnTo>
                  <a:lnTo>
                    <a:pt x="35297" y="57078"/>
                  </a:lnTo>
                  <a:close/>
                  <a:moveTo>
                    <a:pt x="40606" y="57078"/>
                  </a:moveTo>
                  <a:lnTo>
                    <a:pt x="40425" y="57138"/>
                  </a:lnTo>
                  <a:lnTo>
                    <a:pt x="40184" y="57259"/>
                  </a:lnTo>
                  <a:lnTo>
                    <a:pt x="40003" y="57379"/>
                  </a:lnTo>
                  <a:lnTo>
                    <a:pt x="39882" y="57560"/>
                  </a:lnTo>
                  <a:lnTo>
                    <a:pt x="39762" y="57802"/>
                  </a:lnTo>
                  <a:lnTo>
                    <a:pt x="39701" y="57983"/>
                  </a:lnTo>
                  <a:lnTo>
                    <a:pt x="39701" y="58224"/>
                  </a:lnTo>
                  <a:lnTo>
                    <a:pt x="39701" y="58466"/>
                  </a:lnTo>
                  <a:lnTo>
                    <a:pt x="39762" y="58647"/>
                  </a:lnTo>
                  <a:lnTo>
                    <a:pt x="39882" y="58888"/>
                  </a:lnTo>
                  <a:lnTo>
                    <a:pt x="40003" y="59069"/>
                  </a:lnTo>
                  <a:lnTo>
                    <a:pt x="40184" y="59190"/>
                  </a:lnTo>
                  <a:lnTo>
                    <a:pt x="40425" y="59310"/>
                  </a:lnTo>
                  <a:lnTo>
                    <a:pt x="40606" y="59371"/>
                  </a:lnTo>
                  <a:lnTo>
                    <a:pt x="41089" y="59371"/>
                  </a:lnTo>
                  <a:lnTo>
                    <a:pt x="41270" y="59310"/>
                  </a:lnTo>
                  <a:lnTo>
                    <a:pt x="41511" y="59190"/>
                  </a:lnTo>
                  <a:lnTo>
                    <a:pt x="41692" y="59069"/>
                  </a:lnTo>
                  <a:lnTo>
                    <a:pt x="41813" y="58888"/>
                  </a:lnTo>
                  <a:lnTo>
                    <a:pt x="41934" y="58647"/>
                  </a:lnTo>
                  <a:lnTo>
                    <a:pt x="41994" y="58466"/>
                  </a:lnTo>
                  <a:lnTo>
                    <a:pt x="41994" y="58224"/>
                  </a:lnTo>
                  <a:lnTo>
                    <a:pt x="41994" y="57983"/>
                  </a:lnTo>
                  <a:lnTo>
                    <a:pt x="41934" y="57802"/>
                  </a:lnTo>
                  <a:lnTo>
                    <a:pt x="41813" y="57560"/>
                  </a:lnTo>
                  <a:lnTo>
                    <a:pt x="41692" y="57379"/>
                  </a:lnTo>
                  <a:lnTo>
                    <a:pt x="41511" y="57259"/>
                  </a:lnTo>
                  <a:lnTo>
                    <a:pt x="41270" y="57138"/>
                  </a:lnTo>
                  <a:lnTo>
                    <a:pt x="41089" y="57078"/>
                  </a:lnTo>
                  <a:close/>
                  <a:moveTo>
                    <a:pt x="46399" y="57078"/>
                  </a:moveTo>
                  <a:lnTo>
                    <a:pt x="46218" y="57138"/>
                  </a:lnTo>
                  <a:lnTo>
                    <a:pt x="45976" y="57259"/>
                  </a:lnTo>
                  <a:lnTo>
                    <a:pt x="45795" y="57379"/>
                  </a:lnTo>
                  <a:lnTo>
                    <a:pt x="45674" y="57560"/>
                  </a:lnTo>
                  <a:lnTo>
                    <a:pt x="45554" y="57802"/>
                  </a:lnTo>
                  <a:lnTo>
                    <a:pt x="45493" y="57983"/>
                  </a:lnTo>
                  <a:lnTo>
                    <a:pt x="45493" y="58224"/>
                  </a:lnTo>
                  <a:lnTo>
                    <a:pt x="45493" y="58466"/>
                  </a:lnTo>
                  <a:lnTo>
                    <a:pt x="45554" y="58647"/>
                  </a:lnTo>
                  <a:lnTo>
                    <a:pt x="45674" y="58888"/>
                  </a:lnTo>
                  <a:lnTo>
                    <a:pt x="45795" y="59069"/>
                  </a:lnTo>
                  <a:lnTo>
                    <a:pt x="45976" y="59190"/>
                  </a:lnTo>
                  <a:lnTo>
                    <a:pt x="46218" y="59310"/>
                  </a:lnTo>
                  <a:lnTo>
                    <a:pt x="46399" y="59371"/>
                  </a:lnTo>
                  <a:lnTo>
                    <a:pt x="46881" y="59371"/>
                  </a:lnTo>
                  <a:lnTo>
                    <a:pt x="47062" y="59310"/>
                  </a:lnTo>
                  <a:lnTo>
                    <a:pt x="47304" y="59190"/>
                  </a:lnTo>
                  <a:lnTo>
                    <a:pt x="47485" y="59069"/>
                  </a:lnTo>
                  <a:lnTo>
                    <a:pt x="47605" y="58888"/>
                  </a:lnTo>
                  <a:lnTo>
                    <a:pt x="47726" y="58647"/>
                  </a:lnTo>
                  <a:lnTo>
                    <a:pt x="47786" y="58466"/>
                  </a:lnTo>
                  <a:lnTo>
                    <a:pt x="47786" y="58224"/>
                  </a:lnTo>
                  <a:lnTo>
                    <a:pt x="47786" y="57983"/>
                  </a:lnTo>
                  <a:lnTo>
                    <a:pt x="47726" y="57802"/>
                  </a:lnTo>
                  <a:lnTo>
                    <a:pt x="47605" y="57560"/>
                  </a:lnTo>
                  <a:lnTo>
                    <a:pt x="47485" y="57379"/>
                  </a:lnTo>
                  <a:lnTo>
                    <a:pt x="47304" y="57259"/>
                  </a:lnTo>
                  <a:lnTo>
                    <a:pt x="47062" y="57138"/>
                  </a:lnTo>
                  <a:lnTo>
                    <a:pt x="46881" y="57078"/>
                  </a:lnTo>
                  <a:close/>
                  <a:moveTo>
                    <a:pt x="52191" y="57078"/>
                  </a:moveTo>
                  <a:lnTo>
                    <a:pt x="52010" y="57138"/>
                  </a:lnTo>
                  <a:lnTo>
                    <a:pt x="51768" y="57259"/>
                  </a:lnTo>
                  <a:lnTo>
                    <a:pt x="51587" y="57379"/>
                  </a:lnTo>
                  <a:lnTo>
                    <a:pt x="51467" y="57560"/>
                  </a:lnTo>
                  <a:lnTo>
                    <a:pt x="51346" y="57802"/>
                  </a:lnTo>
                  <a:lnTo>
                    <a:pt x="51286" y="57983"/>
                  </a:lnTo>
                  <a:lnTo>
                    <a:pt x="51286" y="58224"/>
                  </a:lnTo>
                  <a:lnTo>
                    <a:pt x="51286" y="58466"/>
                  </a:lnTo>
                  <a:lnTo>
                    <a:pt x="51346" y="58647"/>
                  </a:lnTo>
                  <a:lnTo>
                    <a:pt x="51467" y="58888"/>
                  </a:lnTo>
                  <a:lnTo>
                    <a:pt x="51587" y="59069"/>
                  </a:lnTo>
                  <a:lnTo>
                    <a:pt x="51768" y="59190"/>
                  </a:lnTo>
                  <a:lnTo>
                    <a:pt x="52010" y="59310"/>
                  </a:lnTo>
                  <a:lnTo>
                    <a:pt x="52191" y="59371"/>
                  </a:lnTo>
                  <a:lnTo>
                    <a:pt x="52673" y="59371"/>
                  </a:lnTo>
                  <a:lnTo>
                    <a:pt x="52854" y="59310"/>
                  </a:lnTo>
                  <a:lnTo>
                    <a:pt x="53096" y="59190"/>
                  </a:lnTo>
                  <a:lnTo>
                    <a:pt x="53277" y="59069"/>
                  </a:lnTo>
                  <a:lnTo>
                    <a:pt x="53397" y="58888"/>
                  </a:lnTo>
                  <a:lnTo>
                    <a:pt x="53518" y="58647"/>
                  </a:lnTo>
                  <a:lnTo>
                    <a:pt x="53578" y="58466"/>
                  </a:lnTo>
                  <a:lnTo>
                    <a:pt x="53578" y="58224"/>
                  </a:lnTo>
                  <a:lnTo>
                    <a:pt x="53578" y="57983"/>
                  </a:lnTo>
                  <a:lnTo>
                    <a:pt x="53518" y="57802"/>
                  </a:lnTo>
                  <a:lnTo>
                    <a:pt x="53397" y="57560"/>
                  </a:lnTo>
                  <a:lnTo>
                    <a:pt x="53277" y="57379"/>
                  </a:lnTo>
                  <a:lnTo>
                    <a:pt x="53096" y="57259"/>
                  </a:lnTo>
                  <a:lnTo>
                    <a:pt x="52854" y="57138"/>
                  </a:lnTo>
                  <a:lnTo>
                    <a:pt x="52673" y="57078"/>
                  </a:lnTo>
                  <a:close/>
                  <a:moveTo>
                    <a:pt x="57983" y="57078"/>
                  </a:moveTo>
                  <a:lnTo>
                    <a:pt x="57802" y="57138"/>
                  </a:lnTo>
                  <a:lnTo>
                    <a:pt x="57561" y="57259"/>
                  </a:lnTo>
                  <a:lnTo>
                    <a:pt x="57380" y="57379"/>
                  </a:lnTo>
                  <a:lnTo>
                    <a:pt x="57259" y="57560"/>
                  </a:lnTo>
                  <a:lnTo>
                    <a:pt x="57138" y="57802"/>
                  </a:lnTo>
                  <a:lnTo>
                    <a:pt x="57078" y="57983"/>
                  </a:lnTo>
                  <a:lnTo>
                    <a:pt x="57078" y="58224"/>
                  </a:lnTo>
                  <a:lnTo>
                    <a:pt x="57078" y="58466"/>
                  </a:lnTo>
                  <a:lnTo>
                    <a:pt x="57138" y="58647"/>
                  </a:lnTo>
                  <a:lnTo>
                    <a:pt x="57259" y="58888"/>
                  </a:lnTo>
                  <a:lnTo>
                    <a:pt x="57380" y="59069"/>
                  </a:lnTo>
                  <a:lnTo>
                    <a:pt x="57561" y="59190"/>
                  </a:lnTo>
                  <a:lnTo>
                    <a:pt x="57802" y="59310"/>
                  </a:lnTo>
                  <a:lnTo>
                    <a:pt x="57983" y="59371"/>
                  </a:lnTo>
                  <a:lnTo>
                    <a:pt x="58466" y="59371"/>
                  </a:lnTo>
                  <a:lnTo>
                    <a:pt x="58647" y="59310"/>
                  </a:lnTo>
                  <a:lnTo>
                    <a:pt x="58888" y="59190"/>
                  </a:lnTo>
                  <a:lnTo>
                    <a:pt x="59069" y="59069"/>
                  </a:lnTo>
                  <a:lnTo>
                    <a:pt x="59190" y="58888"/>
                  </a:lnTo>
                  <a:lnTo>
                    <a:pt x="59310" y="58647"/>
                  </a:lnTo>
                  <a:lnTo>
                    <a:pt x="59371" y="58466"/>
                  </a:lnTo>
                  <a:lnTo>
                    <a:pt x="59371" y="58224"/>
                  </a:lnTo>
                  <a:lnTo>
                    <a:pt x="59371" y="57983"/>
                  </a:lnTo>
                  <a:lnTo>
                    <a:pt x="59310" y="57802"/>
                  </a:lnTo>
                  <a:lnTo>
                    <a:pt x="59190" y="57560"/>
                  </a:lnTo>
                  <a:lnTo>
                    <a:pt x="59069" y="57379"/>
                  </a:lnTo>
                  <a:lnTo>
                    <a:pt x="58888" y="57259"/>
                  </a:lnTo>
                  <a:lnTo>
                    <a:pt x="58647" y="57138"/>
                  </a:lnTo>
                  <a:lnTo>
                    <a:pt x="58466" y="57078"/>
                  </a:lnTo>
                  <a:close/>
                  <a:moveTo>
                    <a:pt x="63775" y="57078"/>
                  </a:moveTo>
                  <a:lnTo>
                    <a:pt x="63594" y="57138"/>
                  </a:lnTo>
                  <a:lnTo>
                    <a:pt x="63353" y="57259"/>
                  </a:lnTo>
                  <a:lnTo>
                    <a:pt x="63172" y="57379"/>
                  </a:lnTo>
                  <a:lnTo>
                    <a:pt x="63051" y="57560"/>
                  </a:lnTo>
                  <a:lnTo>
                    <a:pt x="62931" y="57802"/>
                  </a:lnTo>
                  <a:lnTo>
                    <a:pt x="62870" y="57983"/>
                  </a:lnTo>
                  <a:lnTo>
                    <a:pt x="62870" y="58224"/>
                  </a:lnTo>
                  <a:lnTo>
                    <a:pt x="62870" y="58466"/>
                  </a:lnTo>
                  <a:lnTo>
                    <a:pt x="62931" y="58647"/>
                  </a:lnTo>
                  <a:lnTo>
                    <a:pt x="63051" y="58888"/>
                  </a:lnTo>
                  <a:lnTo>
                    <a:pt x="63172" y="59069"/>
                  </a:lnTo>
                  <a:lnTo>
                    <a:pt x="63353" y="59190"/>
                  </a:lnTo>
                  <a:lnTo>
                    <a:pt x="63594" y="59310"/>
                  </a:lnTo>
                  <a:lnTo>
                    <a:pt x="63775" y="59371"/>
                  </a:lnTo>
                  <a:lnTo>
                    <a:pt x="64258" y="59371"/>
                  </a:lnTo>
                  <a:lnTo>
                    <a:pt x="64439" y="59310"/>
                  </a:lnTo>
                  <a:lnTo>
                    <a:pt x="64680" y="59190"/>
                  </a:lnTo>
                  <a:lnTo>
                    <a:pt x="64861" y="59069"/>
                  </a:lnTo>
                  <a:lnTo>
                    <a:pt x="64982" y="58888"/>
                  </a:lnTo>
                  <a:lnTo>
                    <a:pt x="65103" y="58647"/>
                  </a:lnTo>
                  <a:lnTo>
                    <a:pt x="65163" y="58466"/>
                  </a:lnTo>
                  <a:lnTo>
                    <a:pt x="65163" y="58224"/>
                  </a:lnTo>
                  <a:lnTo>
                    <a:pt x="65163" y="57983"/>
                  </a:lnTo>
                  <a:lnTo>
                    <a:pt x="65103" y="57802"/>
                  </a:lnTo>
                  <a:lnTo>
                    <a:pt x="64982" y="57560"/>
                  </a:lnTo>
                  <a:lnTo>
                    <a:pt x="64861" y="57379"/>
                  </a:lnTo>
                  <a:lnTo>
                    <a:pt x="64680" y="57259"/>
                  </a:lnTo>
                  <a:lnTo>
                    <a:pt x="64439" y="57138"/>
                  </a:lnTo>
                  <a:lnTo>
                    <a:pt x="64258" y="57078"/>
                  </a:lnTo>
                  <a:close/>
                  <a:moveTo>
                    <a:pt x="8689" y="59974"/>
                  </a:moveTo>
                  <a:lnTo>
                    <a:pt x="8447" y="60095"/>
                  </a:lnTo>
                  <a:lnTo>
                    <a:pt x="8206" y="60276"/>
                  </a:lnTo>
                  <a:lnTo>
                    <a:pt x="8025" y="60457"/>
                  </a:lnTo>
                  <a:lnTo>
                    <a:pt x="7904" y="60758"/>
                  </a:lnTo>
                  <a:lnTo>
                    <a:pt x="7844" y="61120"/>
                  </a:lnTo>
                  <a:lnTo>
                    <a:pt x="8689" y="62267"/>
                  </a:lnTo>
                  <a:lnTo>
                    <a:pt x="9232" y="62267"/>
                  </a:lnTo>
                  <a:lnTo>
                    <a:pt x="9413" y="62206"/>
                  </a:lnTo>
                  <a:lnTo>
                    <a:pt x="9654" y="62086"/>
                  </a:lnTo>
                  <a:lnTo>
                    <a:pt x="9835" y="61965"/>
                  </a:lnTo>
                  <a:lnTo>
                    <a:pt x="9956" y="61784"/>
                  </a:lnTo>
                  <a:lnTo>
                    <a:pt x="10076" y="61543"/>
                  </a:lnTo>
                  <a:lnTo>
                    <a:pt x="10137" y="61362"/>
                  </a:lnTo>
                  <a:lnTo>
                    <a:pt x="10137" y="61120"/>
                  </a:lnTo>
                  <a:lnTo>
                    <a:pt x="10076" y="60758"/>
                  </a:lnTo>
                  <a:lnTo>
                    <a:pt x="9956" y="60457"/>
                  </a:lnTo>
                  <a:lnTo>
                    <a:pt x="9775" y="60276"/>
                  </a:lnTo>
                  <a:lnTo>
                    <a:pt x="9533" y="60095"/>
                  </a:lnTo>
                  <a:lnTo>
                    <a:pt x="9292" y="59974"/>
                  </a:lnTo>
                  <a:close/>
                  <a:moveTo>
                    <a:pt x="14481" y="59974"/>
                  </a:moveTo>
                  <a:lnTo>
                    <a:pt x="14240" y="60095"/>
                  </a:lnTo>
                  <a:lnTo>
                    <a:pt x="13998" y="60276"/>
                  </a:lnTo>
                  <a:lnTo>
                    <a:pt x="13817" y="60457"/>
                  </a:lnTo>
                  <a:lnTo>
                    <a:pt x="13697" y="60758"/>
                  </a:lnTo>
                  <a:lnTo>
                    <a:pt x="13636" y="61120"/>
                  </a:lnTo>
                  <a:lnTo>
                    <a:pt x="13636" y="61362"/>
                  </a:lnTo>
                  <a:lnTo>
                    <a:pt x="13697" y="61543"/>
                  </a:lnTo>
                  <a:lnTo>
                    <a:pt x="13817" y="61784"/>
                  </a:lnTo>
                  <a:lnTo>
                    <a:pt x="13938" y="61965"/>
                  </a:lnTo>
                  <a:lnTo>
                    <a:pt x="14119" y="62086"/>
                  </a:lnTo>
                  <a:lnTo>
                    <a:pt x="14360" y="62206"/>
                  </a:lnTo>
                  <a:lnTo>
                    <a:pt x="14541" y="62267"/>
                  </a:lnTo>
                  <a:lnTo>
                    <a:pt x="15024" y="62267"/>
                  </a:lnTo>
                  <a:lnTo>
                    <a:pt x="15205" y="62206"/>
                  </a:lnTo>
                  <a:lnTo>
                    <a:pt x="15446" y="62086"/>
                  </a:lnTo>
                  <a:lnTo>
                    <a:pt x="15627" y="61965"/>
                  </a:lnTo>
                  <a:lnTo>
                    <a:pt x="15748" y="61784"/>
                  </a:lnTo>
                  <a:lnTo>
                    <a:pt x="15869" y="61543"/>
                  </a:lnTo>
                  <a:lnTo>
                    <a:pt x="15929" y="61362"/>
                  </a:lnTo>
                  <a:lnTo>
                    <a:pt x="15929" y="61120"/>
                  </a:lnTo>
                  <a:lnTo>
                    <a:pt x="15869" y="60758"/>
                  </a:lnTo>
                  <a:lnTo>
                    <a:pt x="15748" y="60457"/>
                  </a:lnTo>
                  <a:lnTo>
                    <a:pt x="15567" y="60276"/>
                  </a:lnTo>
                  <a:lnTo>
                    <a:pt x="15326" y="60095"/>
                  </a:lnTo>
                  <a:lnTo>
                    <a:pt x="15084" y="59974"/>
                  </a:lnTo>
                  <a:close/>
                  <a:moveTo>
                    <a:pt x="20273" y="59974"/>
                  </a:moveTo>
                  <a:lnTo>
                    <a:pt x="20032" y="60095"/>
                  </a:lnTo>
                  <a:lnTo>
                    <a:pt x="19790" y="60276"/>
                  </a:lnTo>
                  <a:lnTo>
                    <a:pt x="19609" y="60457"/>
                  </a:lnTo>
                  <a:lnTo>
                    <a:pt x="19489" y="60758"/>
                  </a:lnTo>
                  <a:lnTo>
                    <a:pt x="19428" y="61120"/>
                  </a:lnTo>
                  <a:lnTo>
                    <a:pt x="19428" y="61362"/>
                  </a:lnTo>
                  <a:lnTo>
                    <a:pt x="19489" y="61543"/>
                  </a:lnTo>
                  <a:lnTo>
                    <a:pt x="19609" y="61784"/>
                  </a:lnTo>
                  <a:lnTo>
                    <a:pt x="19730" y="61965"/>
                  </a:lnTo>
                  <a:lnTo>
                    <a:pt x="19911" y="62086"/>
                  </a:lnTo>
                  <a:lnTo>
                    <a:pt x="20152" y="62206"/>
                  </a:lnTo>
                  <a:lnTo>
                    <a:pt x="20333" y="62267"/>
                  </a:lnTo>
                  <a:lnTo>
                    <a:pt x="20816" y="62267"/>
                  </a:lnTo>
                  <a:lnTo>
                    <a:pt x="20997" y="62206"/>
                  </a:lnTo>
                  <a:lnTo>
                    <a:pt x="21239" y="62086"/>
                  </a:lnTo>
                  <a:lnTo>
                    <a:pt x="21420" y="61965"/>
                  </a:lnTo>
                  <a:lnTo>
                    <a:pt x="21540" y="61784"/>
                  </a:lnTo>
                  <a:lnTo>
                    <a:pt x="21661" y="61543"/>
                  </a:lnTo>
                  <a:lnTo>
                    <a:pt x="21721" y="61362"/>
                  </a:lnTo>
                  <a:lnTo>
                    <a:pt x="21721" y="61120"/>
                  </a:lnTo>
                  <a:lnTo>
                    <a:pt x="21661" y="60758"/>
                  </a:lnTo>
                  <a:lnTo>
                    <a:pt x="21540" y="60457"/>
                  </a:lnTo>
                  <a:lnTo>
                    <a:pt x="21359" y="60276"/>
                  </a:lnTo>
                  <a:lnTo>
                    <a:pt x="21118" y="60095"/>
                  </a:lnTo>
                  <a:lnTo>
                    <a:pt x="20876" y="59974"/>
                  </a:lnTo>
                  <a:close/>
                  <a:moveTo>
                    <a:pt x="26065" y="59974"/>
                  </a:moveTo>
                  <a:lnTo>
                    <a:pt x="25824" y="60095"/>
                  </a:lnTo>
                  <a:lnTo>
                    <a:pt x="25583" y="60276"/>
                  </a:lnTo>
                  <a:lnTo>
                    <a:pt x="25402" y="60457"/>
                  </a:lnTo>
                  <a:lnTo>
                    <a:pt x="25281" y="60758"/>
                  </a:lnTo>
                  <a:lnTo>
                    <a:pt x="25221" y="61120"/>
                  </a:lnTo>
                  <a:lnTo>
                    <a:pt x="25221" y="61362"/>
                  </a:lnTo>
                  <a:lnTo>
                    <a:pt x="25281" y="61543"/>
                  </a:lnTo>
                  <a:lnTo>
                    <a:pt x="25402" y="61784"/>
                  </a:lnTo>
                  <a:lnTo>
                    <a:pt x="25522" y="61965"/>
                  </a:lnTo>
                  <a:lnTo>
                    <a:pt x="25703" y="62086"/>
                  </a:lnTo>
                  <a:lnTo>
                    <a:pt x="25945" y="62206"/>
                  </a:lnTo>
                  <a:lnTo>
                    <a:pt x="26126" y="62267"/>
                  </a:lnTo>
                  <a:lnTo>
                    <a:pt x="26608" y="62267"/>
                  </a:lnTo>
                  <a:lnTo>
                    <a:pt x="26789" y="62206"/>
                  </a:lnTo>
                  <a:lnTo>
                    <a:pt x="27031" y="62086"/>
                  </a:lnTo>
                  <a:lnTo>
                    <a:pt x="27212" y="61965"/>
                  </a:lnTo>
                  <a:lnTo>
                    <a:pt x="27332" y="61784"/>
                  </a:lnTo>
                  <a:lnTo>
                    <a:pt x="27453" y="61543"/>
                  </a:lnTo>
                  <a:lnTo>
                    <a:pt x="27513" y="61362"/>
                  </a:lnTo>
                  <a:lnTo>
                    <a:pt x="27513" y="61120"/>
                  </a:lnTo>
                  <a:lnTo>
                    <a:pt x="27453" y="60758"/>
                  </a:lnTo>
                  <a:lnTo>
                    <a:pt x="27332" y="60457"/>
                  </a:lnTo>
                  <a:lnTo>
                    <a:pt x="27151" y="60276"/>
                  </a:lnTo>
                  <a:lnTo>
                    <a:pt x="26910" y="60095"/>
                  </a:lnTo>
                  <a:lnTo>
                    <a:pt x="26669" y="59974"/>
                  </a:lnTo>
                  <a:close/>
                  <a:moveTo>
                    <a:pt x="31858" y="59974"/>
                  </a:moveTo>
                  <a:lnTo>
                    <a:pt x="31616" y="60095"/>
                  </a:lnTo>
                  <a:lnTo>
                    <a:pt x="31375" y="60276"/>
                  </a:lnTo>
                  <a:lnTo>
                    <a:pt x="31194" y="60457"/>
                  </a:lnTo>
                  <a:lnTo>
                    <a:pt x="31073" y="60758"/>
                  </a:lnTo>
                  <a:lnTo>
                    <a:pt x="31013" y="61120"/>
                  </a:lnTo>
                  <a:lnTo>
                    <a:pt x="31013" y="61362"/>
                  </a:lnTo>
                  <a:lnTo>
                    <a:pt x="31073" y="61543"/>
                  </a:lnTo>
                  <a:lnTo>
                    <a:pt x="31194" y="61784"/>
                  </a:lnTo>
                  <a:lnTo>
                    <a:pt x="31315" y="61965"/>
                  </a:lnTo>
                  <a:lnTo>
                    <a:pt x="31496" y="62086"/>
                  </a:lnTo>
                  <a:lnTo>
                    <a:pt x="31737" y="62206"/>
                  </a:lnTo>
                  <a:lnTo>
                    <a:pt x="31918" y="62267"/>
                  </a:lnTo>
                  <a:lnTo>
                    <a:pt x="32401" y="62267"/>
                  </a:lnTo>
                  <a:lnTo>
                    <a:pt x="32582" y="62206"/>
                  </a:lnTo>
                  <a:lnTo>
                    <a:pt x="32823" y="62086"/>
                  </a:lnTo>
                  <a:lnTo>
                    <a:pt x="33004" y="61965"/>
                  </a:lnTo>
                  <a:lnTo>
                    <a:pt x="33125" y="61784"/>
                  </a:lnTo>
                  <a:lnTo>
                    <a:pt x="33245" y="61543"/>
                  </a:lnTo>
                  <a:lnTo>
                    <a:pt x="33306" y="61362"/>
                  </a:lnTo>
                  <a:lnTo>
                    <a:pt x="33306" y="61120"/>
                  </a:lnTo>
                  <a:lnTo>
                    <a:pt x="33245" y="60758"/>
                  </a:lnTo>
                  <a:lnTo>
                    <a:pt x="33125" y="60457"/>
                  </a:lnTo>
                  <a:lnTo>
                    <a:pt x="32944" y="60276"/>
                  </a:lnTo>
                  <a:lnTo>
                    <a:pt x="32702" y="60095"/>
                  </a:lnTo>
                  <a:lnTo>
                    <a:pt x="32461" y="59974"/>
                  </a:lnTo>
                  <a:close/>
                  <a:moveTo>
                    <a:pt x="37650" y="59974"/>
                  </a:moveTo>
                  <a:lnTo>
                    <a:pt x="37408" y="60095"/>
                  </a:lnTo>
                  <a:lnTo>
                    <a:pt x="37167" y="60276"/>
                  </a:lnTo>
                  <a:lnTo>
                    <a:pt x="36986" y="60457"/>
                  </a:lnTo>
                  <a:lnTo>
                    <a:pt x="36865" y="60758"/>
                  </a:lnTo>
                  <a:lnTo>
                    <a:pt x="36805" y="61120"/>
                  </a:lnTo>
                  <a:lnTo>
                    <a:pt x="36805" y="61362"/>
                  </a:lnTo>
                  <a:lnTo>
                    <a:pt x="36865" y="61543"/>
                  </a:lnTo>
                  <a:lnTo>
                    <a:pt x="36986" y="61784"/>
                  </a:lnTo>
                  <a:lnTo>
                    <a:pt x="37107" y="61965"/>
                  </a:lnTo>
                  <a:lnTo>
                    <a:pt x="37288" y="62086"/>
                  </a:lnTo>
                  <a:lnTo>
                    <a:pt x="37529" y="62206"/>
                  </a:lnTo>
                  <a:lnTo>
                    <a:pt x="37710" y="62267"/>
                  </a:lnTo>
                  <a:lnTo>
                    <a:pt x="38193" y="62267"/>
                  </a:lnTo>
                  <a:lnTo>
                    <a:pt x="38374" y="62206"/>
                  </a:lnTo>
                  <a:lnTo>
                    <a:pt x="38615" y="62086"/>
                  </a:lnTo>
                  <a:lnTo>
                    <a:pt x="38796" y="61965"/>
                  </a:lnTo>
                  <a:lnTo>
                    <a:pt x="38917" y="61784"/>
                  </a:lnTo>
                  <a:lnTo>
                    <a:pt x="39038" y="61543"/>
                  </a:lnTo>
                  <a:lnTo>
                    <a:pt x="39098" y="61362"/>
                  </a:lnTo>
                  <a:lnTo>
                    <a:pt x="39098" y="61120"/>
                  </a:lnTo>
                  <a:lnTo>
                    <a:pt x="39038" y="60758"/>
                  </a:lnTo>
                  <a:lnTo>
                    <a:pt x="38917" y="60457"/>
                  </a:lnTo>
                  <a:lnTo>
                    <a:pt x="38736" y="60276"/>
                  </a:lnTo>
                  <a:lnTo>
                    <a:pt x="38495" y="60095"/>
                  </a:lnTo>
                  <a:lnTo>
                    <a:pt x="38253" y="59974"/>
                  </a:lnTo>
                  <a:close/>
                  <a:moveTo>
                    <a:pt x="43442" y="59974"/>
                  </a:moveTo>
                  <a:lnTo>
                    <a:pt x="43201" y="60095"/>
                  </a:lnTo>
                  <a:lnTo>
                    <a:pt x="42959" y="60276"/>
                  </a:lnTo>
                  <a:lnTo>
                    <a:pt x="42778" y="60457"/>
                  </a:lnTo>
                  <a:lnTo>
                    <a:pt x="42658" y="60758"/>
                  </a:lnTo>
                  <a:lnTo>
                    <a:pt x="42597" y="61120"/>
                  </a:lnTo>
                  <a:lnTo>
                    <a:pt x="42597" y="61362"/>
                  </a:lnTo>
                  <a:lnTo>
                    <a:pt x="42658" y="61543"/>
                  </a:lnTo>
                  <a:lnTo>
                    <a:pt x="42778" y="61784"/>
                  </a:lnTo>
                  <a:lnTo>
                    <a:pt x="42899" y="61965"/>
                  </a:lnTo>
                  <a:lnTo>
                    <a:pt x="43080" y="62086"/>
                  </a:lnTo>
                  <a:lnTo>
                    <a:pt x="43321" y="62206"/>
                  </a:lnTo>
                  <a:lnTo>
                    <a:pt x="43502" y="62267"/>
                  </a:lnTo>
                  <a:lnTo>
                    <a:pt x="43985" y="62267"/>
                  </a:lnTo>
                  <a:lnTo>
                    <a:pt x="44166" y="62206"/>
                  </a:lnTo>
                  <a:lnTo>
                    <a:pt x="44407" y="62086"/>
                  </a:lnTo>
                  <a:lnTo>
                    <a:pt x="44588" y="61965"/>
                  </a:lnTo>
                  <a:lnTo>
                    <a:pt x="44709" y="61784"/>
                  </a:lnTo>
                  <a:lnTo>
                    <a:pt x="44830" y="61543"/>
                  </a:lnTo>
                  <a:lnTo>
                    <a:pt x="44890" y="61362"/>
                  </a:lnTo>
                  <a:lnTo>
                    <a:pt x="44890" y="61120"/>
                  </a:lnTo>
                  <a:lnTo>
                    <a:pt x="44830" y="60758"/>
                  </a:lnTo>
                  <a:lnTo>
                    <a:pt x="44709" y="60457"/>
                  </a:lnTo>
                  <a:lnTo>
                    <a:pt x="44528" y="60276"/>
                  </a:lnTo>
                  <a:lnTo>
                    <a:pt x="44287" y="60095"/>
                  </a:lnTo>
                  <a:lnTo>
                    <a:pt x="44045" y="59974"/>
                  </a:lnTo>
                  <a:close/>
                  <a:moveTo>
                    <a:pt x="49234" y="59974"/>
                  </a:moveTo>
                  <a:lnTo>
                    <a:pt x="48993" y="60095"/>
                  </a:lnTo>
                  <a:lnTo>
                    <a:pt x="48752" y="60276"/>
                  </a:lnTo>
                  <a:lnTo>
                    <a:pt x="48571" y="60457"/>
                  </a:lnTo>
                  <a:lnTo>
                    <a:pt x="48450" y="60758"/>
                  </a:lnTo>
                  <a:lnTo>
                    <a:pt x="48390" y="61120"/>
                  </a:lnTo>
                  <a:lnTo>
                    <a:pt x="48390" y="61362"/>
                  </a:lnTo>
                  <a:lnTo>
                    <a:pt x="48450" y="61543"/>
                  </a:lnTo>
                  <a:lnTo>
                    <a:pt x="48571" y="61784"/>
                  </a:lnTo>
                  <a:lnTo>
                    <a:pt x="48691" y="61965"/>
                  </a:lnTo>
                  <a:lnTo>
                    <a:pt x="48872" y="62086"/>
                  </a:lnTo>
                  <a:lnTo>
                    <a:pt x="49114" y="62206"/>
                  </a:lnTo>
                  <a:lnTo>
                    <a:pt x="49295" y="62267"/>
                  </a:lnTo>
                  <a:lnTo>
                    <a:pt x="49777" y="62267"/>
                  </a:lnTo>
                  <a:lnTo>
                    <a:pt x="49958" y="62206"/>
                  </a:lnTo>
                  <a:lnTo>
                    <a:pt x="50200" y="62086"/>
                  </a:lnTo>
                  <a:lnTo>
                    <a:pt x="50381" y="61965"/>
                  </a:lnTo>
                  <a:lnTo>
                    <a:pt x="50501" y="61784"/>
                  </a:lnTo>
                  <a:lnTo>
                    <a:pt x="50622" y="61543"/>
                  </a:lnTo>
                  <a:lnTo>
                    <a:pt x="50682" y="61362"/>
                  </a:lnTo>
                  <a:lnTo>
                    <a:pt x="50682" y="61120"/>
                  </a:lnTo>
                  <a:lnTo>
                    <a:pt x="50622" y="60758"/>
                  </a:lnTo>
                  <a:lnTo>
                    <a:pt x="50501" y="60457"/>
                  </a:lnTo>
                  <a:lnTo>
                    <a:pt x="50320" y="60276"/>
                  </a:lnTo>
                  <a:lnTo>
                    <a:pt x="50079" y="60095"/>
                  </a:lnTo>
                  <a:lnTo>
                    <a:pt x="49838" y="59974"/>
                  </a:lnTo>
                  <a:close/>
                  <a:moveTo>
                    <a:pt x="55027" y="59974"/>
                  </a:moveTo>
                  <a:lnTo>
                    <a:pt x="54785" y="60095"/>
                  </a:lnTo>
                  <a:lnTo>
                    <a:pt x="54544" y="60276"/>
                  </a:lnTo>
                  <a:lnTo>
                    <a:pt x="54363" y="60457"/>
                  </a:lnTo>
                  <a:lnTo>
                    <a:pt x="54242" y="60758"/>
                  </a:lnTo>
                  <a:lnTo>
                    <a:pt x="54182" y="61120"/>
                  </a:lnTo>
                  <a:lnTo>
                    <a:pt x="54182" y="61362"/>
                  </a:lnTo>
                  <a:lnTo>
                    <a:pt x="54242" y="61543"/>
                  </a:lnTo>
                  <a:lnTo>
                    <a:pt x="54363" y="61784"/>
                  </a:lnTo>
                  <a:lnTo>
                    <a:pt x="54483" y="61965"/>
                  </a:lnTo>
                  <a:lnTo>
                    <a:pt x="54665" y="62086"/>
                  </a:lnTo>
                  <a:lnTo>
                    <a:pt x="54906" y="62206"/>
                  </a:lnTo>
                  <a:lnTo>
                    <a:pt x="55087" y="62267"/>
                  </a:lnTo>
                  <a:lnTo>
                    <a:pt x="55570" y="62267"/>
                  </a:lnTo>
                  <a:lnTo>
                    <a:pt x="55751" y="62206"/>
                  </a:lnTo>
                  <a:lnTo>
                    <a:pt x="55992" y="62086"/>
                  </a:lnTo>
                  <a:lnTo>
                    <a:pt x="56173" y="61965"/>
                  </a:lnTo>
                  <a:lnTo>
                    <a:pt x="56294" y="61784"/>
                  </a:lnTo>
                  <a:lnTo>
                    <a:pt x="56414" y="61543"/>
                  </a:lnTo>
                  <a:lnTo>
                    <a:pt x="56475" y="61362"/>
                  </a:lnTo>
                  <a:lnTo>
                    <a:pt x="56475" y="61120"/>
                  </a:lnTo>
                  <a:lnTo>
                    <a:pt x="56414" y="60758"/>
                  </a:lnTo>
                  <a:lnTo>
                    <a:pt x="56294" y="60457"/>
                  </a:lnTo>
                  <a:lnTo>
                    <a:pt x="56113" y="60276"/>
                  </a:lnTo>
                  <a:lnTo>
                    <a:pt x="55871" y="60095"/>
                  </a:lnTo>
                  <a:lnTo>
                    <a:pt x="55630" y="59974"/>
                  </a:lnTo>
                  <a:close/>
                  <a:moveTo>
                    <a:pt x="60819" y="59974"/>
                  </a:moveTo>
                  <a:lnTo>
                    <a:pt x="60577" y="60095"/>
                  </a:lnTo>
                  <a:lnTo>
                    <a:pt x="60336" y="60276"/>
                  </a:lnTo>
                  <a:lnTo>
                    <a:pt x="60155" y="60457"/>
                  </a:lnTo>
                  <a:lnTo>
                    <a:pt x="60034" y="60758"/>
                  </a:lnTo>
                  <a:lnTo>
                    <a:pt x="59974" y="61120"/>
                  </a:lnTo>
                  <a:lnTo>
                    <a:pt x="59974" y="61362"/>
                  </a:lnTo>
                  <a:lnTo>
                    <a:pt x="60034" y="61543"/>
                  </a:lnTo>
                  <a:lnTo>
                    <a:pt x="60155" y="61784"/>
                  </a:lnTo>
                  <a:lnTo>
                    <a:pt x="60276" y="61965"/>
                  </a:lnTo>
                  <a:lnTo>
                    <a:pt x="60457" y="62086"/>
                  </a:lnTo>
                  <a:lnTo>
                    <a:pt x="60698" y="62206"/>
                  </a:lnTo>
                  <a:lnTo>
                    <a:pt x="60879" y="62267"/>
                  </a:lnTo>
                  <a:lnTo>
                    <a:pt x="61362" y="62267"/>
                  </a:lnTo>
                  <a:lnTo>
                    <a:pt x="61543" y="62206"/>
                  </a:lnTo>
                  <a:lnTo>
                    <a:pt x="61784" y="62086"/>
                  </a:lnTo>
                  <a:lnTo>
                    <a:pt x="61965" y="61965"/>
                  </a:lnTo>
                  <a:lnTo>
                    <a:pt x="62086" y="61784"/>
                  </a:lnTo>
                  <a:lnTo>
                    <a:pt x="62206" y="61543"/>
                  </a:lnTo>
                  <a:lnTo>
                    <a:pt x="62267" y="61362"/>
                  </a:lnTo>
                  <a:lnTo>
                    <a:pt x="62267" y="61120"/>
                  </a:lnTo>
                  <a:lnTo>
                    <a:pt x="62206" y="60758"/>
                  </a:lnTo>
                  <a:lnTo>
                    <a:pt x="62086" y="60457"/>
                  </a:lnTo>
                  <a:lnTo>
                    <a:pt x="61905" y="60276"/>
                  </a:lnTo>
                  <a:lnTo>
                    <a:pt x="61663" y="60095"/>
                  </a:lnTo>
                  <a:lnTo>
                    <a:pt x="61422" y="59974"/>
                  </a:lnTo>
                  <a:close/>
                  <a:moveTo>
                    <a:pt x="66611" y="59974"/>
                  </a:moveTo>
                  <a:lnTo>
                    <a:pt x="66370" y="60095"/>
                  </a:lnTo>
                  <a:lnTo>
                    <a:pt x="66128" y="60276"/>
                  </a:lnTo>
                  <a:lnTo>
                    <a:pt x="65947" y="60457"/>
                  </a:lnTo>
                  <a:lnTo>
                    <a:pt x="65827" y="60758"/>
                  </a:lnTo>
                  <a:lnTo>
                    <a:pt x="65766" y="61120"/>
                  </a:lnTo>
                  <a:lnTo>
                    <a:pt x="65766" y="61362"/>
                  </a:lnTo>
                  <a:lnTo>
                    <a:pt x="65827" y="61543"/>
                  </a:lnTo>
                  <a:lnTo>
                    <a:pt x="65947" y="61784"/>
                  </a:lnTo>
                  <a:lnTo>
                    <a:pt x="66068" y="61965"/>
                  </a:lnTo>
                  <a:lnTo>
                    <a:pt x="66249" y="62086"/>
                  </a:lnTo>
                  <a:lnTo>
                    <a:pt x="66490" y="62206"/>
                  </a:lnTo>
                  <a:lnTo>
                    <a:pt x="66671" y="62267"/>
                  </a:lnTo>
                  <a:lnTo>
                    <a:pt x="67214" y="62267"/>
                  </a:lnTo>
                  <a:lnTo>
                    <a:pt x="68059" y="61120"/>
                  </a:lnTo>
                  <a:lnTo>
                    <a:pt x="67999" y="60758"/>
                  </a:lnTo>
                  <a:lnTo>
                    <a:pt x="67878" y="60457"/>
                  </a:lnTo>
                  <a:lnTo>
                    <a:pt x="67697" y="60276"/>
                  </a:lnTo>
                  <a:lnTo>
                    <a:pt x="67456" y="60095"/>
                  </a:lnTo>
                  <a:lnTo>
                    <a:pt x="67214" y="59974"/>
                  </a:lnTo>
                  <a:close/>
                  <a:moveTo>
                    <a:pt x="11645" y="62870"/>
                  </a:moveTo>
                  <a:lnTo>
                    <a:pt x="11464" y="62930"/>
                  </a:lnTo>
                  <a:lnTo>
                    <a:pt x="11223" y="63051"/>
                  </a:lnTo>
                  <a:lnTo>
                    <a:pt x="11042" y="63172"/>
                  </a:lnTo>
                  <a:lnTo>
                    <a:pt x="10921" y="63353"/>
                  </a:lnTo>
                  <a:lnTo>
                    <a:pt x="10800" y="63594"/>
                  </a:lnTo>
                  <a:lnTo>
                    <a:pt x="10740" y="63775"/>
                  </a:lnTo>
                  <a:lnTo>
                    <a:pt x="10740" y="64016"/>
                  </a:lnTo>
                  <a:lnTo>
                    <a:pt x="10740" y="64197"/>
                  </a:lnTo>
                  <a:lnTo>
                    <a:pt x="10800" y="64439"/>
                  </a:lnTo>
                  <a:lnTo>
                    <a:pt x="10981" y="64740"/>
                  </a:lnTo>
                  <a:lnTo>
                    <a:pt x="11162" y="64921"/>
                  </a:lnTo>
                  <a:lnTo>
                    <a:pt x="11464" y="65102"/>
                  </a:lnTo>
                  <a:lnTo>
                    <a:pt x="11705" y="65163"/>
                  </a:lnTo>
                  <a:lnTo>
                    <a:pt x="12128" y="65163"/>
                  </a:lnTo>
                  <a:lnTo>
                    <a:pt x="12309" y="65102"/>
                  </a:lnTo>
                  <a:lnTo>
                    <a:pt x="12550" y="64982"/>
                  </a:lnTo>
                  <a:lnTo>
                    <a:pt x="12731" y="64861"/>
                  </a:lnTo>
                  <a:lnTo>
                    <a:pt x="12852" y="64680"/>
                  </a:lnTo>
                  <a:lnTo>
                    <a:pt x="12973" y="64439"/>
                  </a:lnTo>
                  <a:lnTo>
                    <a:pt x="13033" y="64258"/>
                  </a:lnTo>
                  <a:lnTo>
                    <a:pt x="13033" y="64016"/>
                  </a:lnTo>
                  <a:lnTo>
                    <a:pt x="13033" y="63775"/>
                  </a:lnTo>
                  <a:lnTo>
                    <a:pt x="12973" y="63594"/>
                  </a:lnTo>
                  <a:lnTo>
                    <a:pt x="12852" y="63353"/>
                  </a:lnTo>
                  <a:lnTo>
                    <a:pt x="12731" y="63172"/>
                  </a:lnTo>
                  <a:lnTo>
                    <a:pt x="12550" y="63051"/>
                  </a:lnTo>
                  <a:lnTo>
                    <a:pt x="12309" y="62930"/>
                  </a:lnTo>
                  <a:lnTo>
                    <a:pt x="12128" y="62870"/>
                  </a:lnTo>
                  <a:close/>
                  <a:moveTo>
                    <a:pt x="17437" y="62870"/>
                  </a:moveTo>
                  <a:lnTo>
                    <a:pt x="17256" y="62930"/>
                  </a:lnTo>
                  <a:lnTo>
                    <a:pt x="17015" y="63051"/>
                  </a:lnTo>
                  <a:lnTo>
                    <a:pt x="16834" y="63172"/>
                  </a:lnTo>
                  <a:lnTo>
                    <a:pt x="16713" y="63353"/>
                  </a:lnTo>
                  <a:lnTo>
                    <a:pt x="16593" y="63594"/>
                  </a:lnTo>
                  <a:lnTo>
                    <a:pt x="16532" y="63775"/>
                  </a:lnTo>
                  <a:lnTo>
                    <a:pt x="16532" y="64016"/>
                  </a:lnTo>
                  <a:lnTo>
                    <a:pt x="16532" y="64258"/>
                  </a:lnTo>
                  <a:lnTo>
                    <a:pt x="16593" y="64439"/>
                  </a:lnTo>
                  <a:lnTo>
                    <a:pt x="16713" y="64680"/>
                  </a:lnTo>
                  <a:lnTo>
                    <a:pt x="16834" y="64861"/>
                  </a:lnTo>
                  <a:lnTo>
                    <a:pt x="17015" y="64982"/>
                  </a:lnTo>
                  <a:lnTo>
                    <a:pt x="17256" y="65102"/>
                  </a:lnTo>
                  <a:lnTo>
                    <a:pt x="17437" y="65163"/>
                  </a:lnTo>
                  <a:lnTo>
                    <a:pt x="17920" y="65163"/>
                  </a:lnTo>
                  <a:lnTo>
                    <a:pt x="18101" y="65102"/>
                  </a:lnTo>
                  <a:lnTo>
                    <a:pt x="18342" y="64982"/>
                  </a:lnTo>
                  <a:lnTo>
                    <a:pt x="18523" y="64861"/>
                  </a:lnTo>
                  <a:lnTo>
                    <a:pt x="18644" y="64680"/>
                  </a:lnTo>
                  <a:lnTo>
                    <a:pt x="18765" y="64439"/>
                  </a:lnTo>
                  <a:lnTo>
                    <a:pt x="18825" y="64258"/>
                  </a:lnTo>
                  <a:lnTo>
                    <a:pt x="18825" y="64016"/>
                  </a:lnTo>
                  <a:lnTo>
                    <a:pt x="18825" y="63775"/>
                  </a:lnTo>
                  <a:lnTo>
                    <a:pt x="18765" y="63594"/>
                  </a:lnTo>
                  <a:lnTo>
                    <a:pt x="18644" y="63353"/>
                  </a:lnTo>
                  <a:lnTo>
                    <a:pt x="18523" y="63172"/>
                  </a:lnTo>
                  <a:lnTo>
                    <a:pt x="18342" y="63051"/>
                  </a:lnTo>
                  <a:lnTo>
                    <a:pt x="18101" y="62930"/>
                  </a:lnTo>
                  <a:lnTo>
                    <a:pt x="17920" y="62870"/>
                  </a:lnTo>
                  <a:close/>
                  <a:moveTo>
                    <a:pt x="23230" y="62870"/>
                  </a:moveTo>
                  <a:lnTo>
                    <a:pt x="23049" y="62930"/>
                  </a:lnTo>
                  <a:lnTo>
                    <a:pt x="22807" y="63051"/>
                  </a:lnTo>
                  <a:lnTo>
                    <a:pt x="22626" y="63172"/>
                  </a:lnTo>
                  <a:lnTo>
                    <a:pt x="22506" y="63353"/>
                  </a:lnTo>
                  <a:lnTo>
                    <a:pt x="22385" y="63594"/>
                  </a:lnTo>
                  <a:lnTo>
                    <a:pt x="22325" y="63775"/>
                  </a:lnTo>
                  <a:lnTo>
                    <a:pt x="22325" y="64016"/>
                  </a:lnTo>
                  <a:lnTo>
                    <a:pt x="22325" y="64258"/>
                  </a:lnTo>
                  <a:lnTo>
                    <a:pt x="22385" y="64439"/>
                  </a:lnTo>
                  <a:lnTo>
                    <a:pt x="22506" y="64680"/>
                  </a:lnTo>
                  <a:lnTo>
                    <a:pt x="22626" y="64861"/>
                  </a:lnTo>
                  <a:lnTo>
                    <a:pt x="22807" y="64982"/>
                  </a:lnTo>
                  <a:lnTo>
                    <a:pt x="23049" y="65102"/>
                  </a:lnTo>
                  <a:lnTo>
                    <a:pt x="23230" y="65163"/>
                  </a:lnTo>
                  <a:lnTo>
                    <a:pt x="23712" y="65163"/>
                  </a:lnTo>
                  <a:lnTo>
                    <a:pt x="23893" y="65102"/>
                  </a:lnTo>
                  <a:lnTo>
                    <a:pt x="24135" y="64982"/>
                  </a:lnTo>
                  <a:lnTo>
                    <a:pt x="24316" y="64861"/>
                  </a:lnTo>
                  <a:lnTo>
                    <a:pt x="24436" y="64680"/>
                  </a:lnTo>
                  <a:lnTo>
                    <a:pt x="24557" y="64439"/>
                  </a:lnTo>
                  <a:lnTo>
                    <a:pt x="24617" y="64258"/>
                  </a:lnTo>
                  <a:lnTo>
                    <a:pt x="24617" y="64016"/>
                  </a:lnTo>
                  <a:lnTo>
                    <a:pt x="24617" y="63775"/>
                  </a:lnTo>
                  <a:lnTo>
                    <a:pt x="24557" y="63594"/>
                  </a:lnTo>
                  <a:lnTo>
                    <a:pt x="24436" y="63353"/>
                  </a:lnTo>
                  <a:lnTo>
                    <a:pt x="24316" y="63172"/>
                  </a:lnTo>
                  <a:lnTo>
                    <a:pt x="24135" y="63051"/>
                  </a:lnTo>
                  <a:lnTo>
                    <a:pt x="23893" y="62930"/>
                  </a:lnTo>
                  <a:lnTo>
                    <a:pt x="23712" y="62870"/>
                  </a:lnTo>
                  <a:close/>
                  <a:moveTo>
                    <a:pt x="29022" y="62870"/>
                  </a:moveTo>
                  <a:lnTo>
                    <a:pt x="28841" y="62930"/>
                  </a:lnTo>
                  <a:lnTo>
                    <a:pt x="28599" y="63051"/>
                  </a:lnTo>
                  <a:lnTo>
                    <a:pt x="28418" y="63172"/>
                  </a:lnTo>
                  <a:lnTo>
                    <a:pt x="28298" y="63353"/>
                  </a:lnTo>
                  <a:lnTo>
                    <a:pt x="28177" y="63594"/>
                  </a:lnTo>
                  <a:lnTo>
                    <a:pt x="28117" y="63775"/>
                  </a:lnTo>
                  <a:lnTo>
                    <a:pt x="28117" y="64016"/>
                  </a:lnTo>
                  <a:lnTo>
                    <a:pt x="28117" y="64258"/>
                  </a:lnTo>
                  <a:lnTo>
                    <a:pt x="28177" y="64439"/>
                  </a:lnTo>
                  <a:lnTo>
                    <a:pt x="28298" y="64680"/>
                  </a:lnTo>
                  <a:lnTo>
                    <a:pt x="28418" y="64861"/>
                  </a:lnTo>
                  <a:lnTo>
                    <a:pt x="28599" y="64982"/>
                  </a:lnTo>
                  <a:lnTo>
                    <a:pt x="28841" y="65102"/>
                  </a:lnTo>
                  <a:lnTo>
                    <a:pt x="29022" y="65163"/>
                  </a:lnTo>
                  <a:lnTo>
                    <a:pt x="29505" y="65163"/>
                  </a:lnTo>
                  <a:lnTo>
                    <a:pt x="29686" y="65102"/>
                  </a:lnTo>
                  <a:lnTo>
                    <a:pt x="29927" y="64982"/>
                  </a:lnTo>
                  <a:lnTo>
                    <a:pt x="30108" y="64861"/>
                  </a:lnTo>
                  <a:lnTo>
                    <a:pt x="30229" y="64680"/>
                  </a:lnTo>
                  <a:lnTo>
                    <a:pt x="30349" y="64439"/>
                  </a:lnTo>
                  <a:lnTo>
                    <a:pt x="30410" y="64258"/>
                  </a:lnTo>
                  <a:lnTo>
                    <a:pt x="30410" y="64016"/>
                  </a:lnTo>
                  <a:lnTo>
                    <a:pt x="30410" y="63775"/>
                  </a:lnTo>
                  <a:lnTo>
                    <a:pt x="30349" y="63594"/>
                  </a:lnTo>
                  <a:lnTo>
                    <a:pt x="30229" y="63353"/>
                  </a:lnTo>
                  <a:lnTo>
                    <a:pt x="30108" y="63172"/>
                  </a:lnTo>
                  <a:lnTo>
                    <a:pt x="29927" y="63051"/>
                  </a:lnTo>
                  <a:lnTo>
                    <a:pt x="29686" y="62930"/>
                  </a:lnTo>
                  <a:lnTo>
                    <a:pt x="29505" y="62870"/>
                  </a:lnTo>
                  <a:close/>
                  <a:moveTo>
                    <a:pt x="34814" y="62870"/>
                  </a:moveTo>
                  <a:lnTo>
                    <a:pt x="34633" y="62930"/>
                  </a:lnTo>
                  <a:lnTo>
                    <a:pt x="34392" y="63051"/>
                  </a:lnTo>
                  <a:lnTo>
                    <a:pt x="34211" y="63172"/>
                  </a:lnTo>
                  <a:lnTo>
                    <a:pt x="34090" y="63353"/>
                  </a:lnTo>
                  <a:lnTo>
                    <a:pt x="33969" y="63594"/>
                  </a:lnTo>
                  <a:lnTo>
                    <a:pt x="33909" y="63775"/>
                  </a:lnTo>
                  <a:lnTo>
                    <a:pt x="33909" y="64016"/>
                  </a:lnTo>
                  <a:lnTo>
                    <a:pt x="33909" y="64258"/>
                  </a:lnTo>
                  <a:lnTo>
                    <a:pt x="33969" y="64439"/>
                  </a:lnTo>
                  <a:lnTo>
                    <a:pt x="34090" y="64680"/>
                  </a:lnTo>
                  <a:lnTo>
                    <a:pt x="34211" y="64861"/>
                  </a:lnTo>
                  <a:lnTo>
                    <a:pt x="34392" y="64982"/>
                  </a:lnTo>
                  <a:lnTo>
                    <a:pt x="34633" y="65102"/>
                  </a:lnTo>
                  <a:lnTo>
                    <a:pt x="34814" y="65163"/>
                  </a:lnTo>
                  <a:lnTo>
                    <a:pt x="35297" y="65163"/>
                  </a:lnTo>
                  <a:lnTo>
                    <a:pt x="35478" y="65102"/>
                  </a:lnTo>
                  <a:lnTo>
                    <a:pt x="35719" y="64982"/>
                  </a:lnTo>
                  <a:lnTo>
                    <a:pt x="35900" y="64861"/>
                  </a:lnTo>
                  <a:lnTo>
                    <a:pt x="36021" y="64680"/>
                  </a:lnTo>
                  <a:lnTo>
                    <a:pt x="36141" y="64439"/>
                  </a:lnTo>
                  <a:lnTo>
                    <a:pt x="36202" y="64258"/>
                  </a:lnTo>
                  <a:lnTo>
                    <a:pt x="36202" y="64016"/>
                  </a:lnTo>
                  <a:lnTo>
                    <a:pt x="36202" y="63775"/>
                  </a:lnTo>
                  <a:lnTo>
                    <a:pt x="36141" y="63594"/>
                  </a:lnTo>
                  <a:lnTo>
                    <a:pt x="36021" y="63353"/>
                  </a:lnTo>
                  <a:lnTo>
                    <a:pt x="35900" y="63172"/>
                  </a:lnTo>
                  <a:lnTo>
                    <a:pt x="35719" y="63051"/>
                  </a:lnTo>
                  <a:lnTo>
                    <a:pt x="35478" y="62930"/>
                  </a:lnTo>
                  <a:lnTo>
                    <a:pt x="35297" y="62870"/>
                  </a:lnTo>
                  <a:close/>
                  <a:moveTo>
                    <a:pt x="40606" y="62870"/>
                  </a:moveTo>
                  <a:lnTo>
                    <a:pt x="40425" y="62930"/>
                  </a:lnTo>
                  <a:lnTo>
                    <a:pt x="40184" y="63051"/>
                  </a:lnTo>
                  <a:lnTo>
                    <a:pt x="40003" y="63172"/>
                  </a:lnTo>
                  <a:lnTo>
                    <a:pt x="39882" y="63353"/>
                  </a:lnTo>
                  <a:lnTo>
                    <a:pt x="39762" y="63594"/>
                  </a:lnTo>
                  <a:lnTo>
                    <a:pt x="39701" y="63775"/>
                  </a:lnTo>
                  <a:lnTo>
                    <a:pt x="39701" y="64016"/>
                  </a:lnTo>
                  <a:lnTo>
                    <a:pt x="39701" y="64258"/>
                  </a:lnTo>
                  <a:lnTo>
                    <a:pt x="39762" y="64439"/>
                  </a:lnTo>
                  <a:lnTo>
                    <a:pt x="39882" y="64680"/>
                  </a:lnTo>
                  <a:lnTo>
                    <a:pt x="40003" y="64861"/>
                  </a:lnTo>
                  <a:lnTo>
                    <a:pt x="40184" y="64982"/>
                  </a:lnTo>
                  <a:lnTo>
                    <a:pt x="40425" y="65102"/>
                  </a:lnTo>
                  <a:lnTo>
                    <a:pt x="40606" y="65163"/>
                  </a:lnTo>
                  <a:lnTo>
                    <a:pt x="41089" y="65163"/>
                  </a:lnTo>
                  <a:lnTo>
                    <a:pt x="41270" y="65102"/>
                  </a:lnTo>
                  <a:lnTo>
                    <a:pt x="41511" y="64982"/>
                  </a:lnTo>
                  <a:lnTo>
                    <a:pt x="41692" y="64861"/>
                  </a:lnTo>
                  <a:lnTo>
                    <a:pt x="41813" y="64680"/>
                  </a:lnTo>
                  <a:lnTo>
                    <a:pt x="41934" y="64439"/>
                  </a:lnTo>
                  <a:lnTo>
                    <a:pt x="41994" y="64258"/>
                  </a:lnTo>
                  <a:lnTo>
                    <a:pt x="41994" y="64016"/>
                  </a:lnTo>
                  <a:lnTo>
                    <a:pt x="41994" y="63775"/>
                  </a:lnTo>
                  <a:lnTo>
                    <a:pt x="41934" y="63594"/>
                  </a:lnTo>
                  <a:lnTo>
                    <a:pt x="41813" y="63353"/>
                  </a:lnTo>
                  <a:lnTo>
                    <a:pt x="41692" y="63172"/>
                  </a:lnTo>
                  <a:lnTo>
                    <a:pt x="41511" y="63051"/>
                  </a:lnTo>
                  <a:lnTo>
                    <a:pt x="41270" y="62930"/>
                  </a:lnTo>
                  <a:lnTo>
                    <a:pt x="41089" y="62870"/>
                  </a:lnTo>
                  <a:close/>
                  <a:moveTo>
                    <a:pt x="46399" y="62870"/>
                  </a:moveTo>
                  <a:lnTo>
                    <a:pt x="46218" y="62930"/>
                  </a:lnTo>
                  <a:lnTo>
                    <a:pt x="45976" y="63051"/>
                  </a:lnTo>
                  <a:lnTo>
                    <a:pt x="45795" y="63172"/>
                  </a:lnTo>
                  <a:lnTo>
                    <a:pt x="45674" y="63353"/>
                  </a:lnTo>
                  <a:lnTo>
                    <a:pt x="45554" y="63594"/>
                  </a:lnTo>
                  <a:lnTo>
                    <a:pt x="45493" y="63775"/>
                  </a:lnTo>
                  <a:lnTo>
                    <a:pt x="45493" y="64016"/>
                  </a:lnTo>
                  <a:lnTo>
                    <a:pt x="45493" y="64258"/>
                  </a:lnTo>
                  <a:lnTo>
                    <a:pt x="45554" y="64439"/>
                  </a:lnTo>
                  <a:lnTo>
                    <a:pt x="45674" y="64680"/>
                  </a:lnTo>
                  <a:lnTo>
                    <a:pt x="45795" y="64861"/>
                  </a:lnTo>
                  <a:lnTo>
                    <a:pt x="45976" y="64982"/>
                  </a:lnTo>
                  <a:lnTo>
                    <a:pt x="46218" y="65102"/>
                  </a:lnTo>
                  <a:lnTo>
                    <a:pt x="46399" y="65163"/>
                  </a:lnTo>
                  <a:lnTo>
                    <a:pt x="46881" y="65163"/>
                  </a:lnTo>
                  <a:lnTo>
                    <a:pt x="47062" y="65102"/>
                  </a:lnTo>
                  <a:lnTo>
                    <a:pt x="47304" y="64982"/>
                  </a:lnTo>
                  <a:lnTo>
                    <a:pt x="47485" y="64861"/>
                  </a:lnTo>
                  <a:lnTo>
                    <a:pt x="47605" y="64680"/>
                  </a:lnTo>
                  <a:lnTo>
                    <a:pt x="47726" y="64439"/>
                  </a:lnTo>
                  <a:lnTo>
                    <a:pt x="47786" y="64258"/>
                  </a:lnTo>
                  <a:lnTo>
                    <a:pt x="47786" y="64016"/>
                  </a:lnTo>
                  <a:lnTo>
                    <a:pt x="47786" y="63775"/>
                  </a:lnTo>
                  <a:lnTo>
                    <a:pt x="47726" y="63594"/>
                  </a:lnTo>
                  <a:lnTo>
                    <a:pt x="47605" y="63353"/>
                  </a:lnTo>
                  <a:lnTo>
                    <a:pt x="47485" y="63172"/>
                  </a:lnTo>
                  <a:lnTo>
                    <a:pt x="47304" y="63051"/>
                  </a:lnTo>
                  <a:lnTo>
                    <a:pt x="47062" y="62930"/>
                  </a:lnTo>
                  <a:lnTo>
                    <a:pt x="46881" y="62870"/>
                  </a:lnTo>
                  <a:close/>
                  <a:moveTo>
                    <a:pt x="52191" y="62870"/>
                  </a:moveTo>
                  <a:lnTo>
                    <a:pt x="52010" y="62930"/>
                  </a:lnTo>
                  <a:lnTo>
                    <a:pt x="51768" y="63051"/>
                  </a:lnTo>
                  <a:lnTo>
                    <a:pt x="51587" y="63172"/>
                  </a:lnTo>
                  <a:lnTo>
                    <a:pt x="51467" y="63353"/>
                  </a:lnTo>
                  <a:lnTo>
                    <a:pt x="51346" y="63594"/>
                  </a:lnTo>
                  <a:lnTo>
                    <a:pt x="51286" y="63775"/>
                  </a:lnTo>
                  <a:lnTo>
                    <a:pt x="51286" y="64016"/>
                  </a:lnTo>
                  <a:lnTo>
                    <a:pt x="51286" y="64258"/>
                  </a:lnTo>
                  <a:lnTo>
                    <a:pt x="51346" y="64439"/>
                  </a:lnTo>
                  <a:lnTo>
                    <a:pt x="51467" y="64680"/>
                  </a:lnTo>
                  <a:lnTo>
                    <a:pt x="51587" y="64861"/>
                  </a:lnTo>
                  <a:lnTo>
                    <a:pt x="51768" y="64982"/>
                  </a:lnTo>
                  <a:lnTo>
                    <a:pt x="52010" y="65102"/>
                  </a:lnTo>
                  <a:lnTo>
                    <a:pt x="52191" y="65163"/>
                  </a:lnTo>
                  <a:lnTo>
                    <a:pt x="52673" y="65163"/>
                  </a:lnTo>
                  <a:lnTo>
                    <a:pt x="52854" y="65102"/>
                  </a:lnTo>
                  <a:lnTo>
                    <a:pt x="53096" y="64982"/>
                  </a:lnTo>
                  <a:lnTo>
                    <a:pt x="53277" y="64861"/>
                  </a:lnTo>
                  <a:lnTo>
                    <a:pt x="53397" y="64680"/>
                  </a:lnTo>
                  <a:lnTo>
                    <a:pt x="53518" y="64439"/>
                  </a:lnTo>
                  <a:lnTo>
                    <a:pt x="53578" y="64258"/>
                  </a:lnTo>
                  <a:lnTo>
                    <a:pt x="53578" y="64016"/>
                  </a:lnTo>
                  <a:lnTo>
                    <a:pt x="53578" y="63775"/>
                  </a:lnTo>
                  <a:lnTo>
                    <a:pt x="53518" y="63594"/>
                  </a:lnTo>
                  <a:lnTo>
                    <a:pt x="53397" y="63353"/>
                  </a:lnTo>
                  <a:lnTo>
                    <a:pt x="53277" y="63172"/>
                  </a:lnTo>
                  <a:lnTo>
                    <a:pt x="53096" y="63051"/>
                  </a:lnTo>
                  <a:lnTo>
                    <a:pt x="52854" y="62930"/>
                  </a:lnTo>
                  <a:lnTo>
                    <a:pt x="52673" y="62870"/>
                  </a:lnTo>
                  <a:close/>
                  <a:moveTo>
                    <a:pt x="57983" y="62870"/>
                  </a:moveTo>
                  <a:lnTo>
                    <a:pt x="57802" y="62930"/>
                  </a:lnTo>
                  <a:lnTo>
                    <a:pt x="57561" y="63051"/>
                  </a:lnTo>
                  <a:lnTo>
                    <a:pt x="57380" y="63172"/>
                  </a:lnTo>
                  <a:lnTo>
                    <a:pt x="57259" y="63353"/>
                  </a:lnTo>
                  <a:lnTo>
                    <a:pt x="57138" y="63594"/>
                  </a:lnTo>
                  <a:lnTo>
                    <a:pt x="57078" y="63775"/>
                  </a:lnTo>
                  <a:lnTo>
                    <a:pt x="57078" y="64016"/>
                  </a:lnTo>
                  <a:lnTo>
                    <a:pt x="57078" y="64258"/>
                  </a:lnTo>
                  <a:lnTo>
                    <a:pt x="57138" y="64439"/>
                  </a:lnTo>
                  <a:lnTo>
                    <a:pt x="57259" y="64680"/>
                  </a:lnTo>
                  <a:lnTo>
                    <a:pt x="57380" y="64861"/>
                  </a:lnTo>
                  <a:lnTo>
                    <a:pt x="57561" y="64982"/>
                  </a:lnTo>
                  <a:lnTo>
                    <a:pt x="57802" y="65102"/>
                  </a:lnTo>
                  <a:lnTo>
                    <a:pt x="57983" y="65163"/>
                  </a:lnTo>
                  <a:lnTo>
                    <a:pt x="58466" y="65163"/>
                  </a:lnTo>
                  <a:lnTo>
                    <a:pt x="58647" y="65102"/>
                  </a:lnTo>
                  <a:lnTo>
                    <a:pt x="58888" y="64982"/>
                  </a:lnTo>
                  <a:lnTo>
                    <a:pt x="59069" y="64861"/>
                  </a:lnTo>
                  <a:lnTo>
                    <a:pt x="59190" y="64680"/>
                  </a:lnTo>
                  <a:lnTo>
                    <a:pt x="59310" y="64439"/>
                  </a:lnTo>
                  <a:lnTo>
                    <a:pt x="59371" y="64258"/>
                  </a:lnTo>
                  <a:lnTo>
                    <a:pt x="59371" y="64016"/>
                  </a:lnTo>
                  <a:lnTo>
                    <a:pt x="59371" y="63775"/>
                  </a:lnTo>
                  <a:lnTo>
                    <a:pt x="59310" y="63594"/>
                  </a:lnTo>
                  <a:lnTo>
                    <a:pt x="59190" y="63353"/>
                  </a:lnTo>
                  <a:lnTo>
                    <a:pt x="59069" y="63172"/>
                  </a:lnTo>
                  <a:lnTo>
                    <a:pt x="58888" y="63051"/>
                  </a:lnTo>
                  <a:lnTo>
                    <a:pt x="58647" y="62930"/>
                  </a:lnTo>
                  <a:lnTo>
                    <a:pt x="58466" y="62870"/>
                  </a:lnTo>
                  <a:close/>
                  <a:moveTo>
                    <a:pt x="63775" y="62870"/>
                  </a:moveTo>
                  <a:lnTo>
                    <a:pt x="63594" y="62930"/>
                  </a:lnTo>
                  <a:lnTo>
                    <a:pt x="63353" y="63051"/>
                  </a:lnTo>
                  <a:lnTo>
                    <a:pt x="63172" y="63172"/>
                  </a:lnTo>
                  <a:lnTo>
                    <a:pt x="63051" y="63353"/>
                  </a:lnTo>
                  <a:lnTo>
                    <a:pt x="62931" y="63594"/>
                  </a:lnTo>
                  <a:lnTo>
                    <a:pt x="62870" y="63775"/>
                  </a:lnTo>
                  <a:lnTo>
                    <a:pt x="62870" y="64016"/>
                  </a:lnTo>
                  <a:lnTo>
                    <a:pt x="62870" y="64258"/>
                  </a:lnTo>
                  <a:lnTo>
                    <a:pt x="62931" y="64439"/>
                  </a:lnTo>
                  <a:lnTo>
                    <a:pt x="63051" y="64680"/>
                  </a:lnTo>
                  <a:lnTo>
                    <a:pt x="63172" y="64861"/>
                  </a:lnTo>
                  <a:lnTo>
                    <a:pt x="63353" y="64982"/>
                  </a:lnTo>
                  <a:lnTo>
                    <a:pt x="63594" y="65102"/>
                  </a:lnTo>
                  <a:lnTo>
                    <a:pt x="63775" y="65163"/>
                  </a:lnTo>
                  <a:lnTo>
                    <a:pt x="64198" y="65163"/>
                  </a:lnTo>
                  <a:lnTo>
                    <a:pt x="64439" y="65102"/>
                  </a:lnTo>
                  <a:lnTo>
                    <a:pt x="64741" y="64921"/>
                  </a:lnTo>
                  <a:lnTo>
                    <a:pt x="64922" y="64740"/>
                  </a:lnTo>
                  <a:lnTo>
                    <a:pt x="65103" y="64439"/>
                  </a:lnTo>
                  <a:lnTo>
                    <a:pt x="65163" y="64197"/>
                  </a:lnTo>
                  <a:lnTo>
                    <a:pt x="65163" y="64016"/>
                  </a:lnTo>
                  <a:lnTo>
                    <a:pt x="65163" y="63775"/>
                  </a:lnTo>
                  <a:lnTo>
                    <a:pt x="65103" y="63594"/>
                  </a:lnTo>
                  <a:lnTo>
                    <a:pt x="64982" y="63353"/>
                  </a:lnTo>
                  <a:lnTo>
                    <a:pt x="64861" y="63172"/>
                  </a:lnTo>
                  <a:lnTo>
                    <a:pt x="64680" y="63051"/>
                  </a:lnTo>
                  <a:lnTo>
                    <a:pt x="64439" y="62930"/>
                  </a:lnTo>
                  <a:lnTo>
                    <a:pt x="64258" y="62870"/>
                  </a:lnTo>
                  <a:close/>
                  <a:moveTo>
                    <a:pt x="14541" y="65766"/>
                  </a:moveTo>
                  <a:lnTo>
                    <a:pt x="14360" y="65826"/>
                  </a:lnTo>
                  <a:lnTo>
                    <a:pt x="14119" y="65947"/>
                  </a:lnTo>
                  <a:lnTo>
                    <a:pt x="13938" y="66068"/>
                  </a:lnTo>
                  <a:lnTo>
                    <a:pt x="13817" y="66249"/>
                  </a:lnTo>
                  <a:lnTo>
                    <a:pt x="13697" y="66490"/>
                  </a:lnTo>
                  <a:lnTo>
                    <a:pt x="13636" y="66671"/>
                  </a:lnTo>
                  <a:lnTo>
                    <a:pt x="13636" y="66912"/>
                  </a:lnTo>
                  <a:lnTo>
                    <a:pt x="13636" y="67214"/>
                  </a:lnTo>
                  <a:lnTo>
                    <a:pt x="14783" y="68059"/>
                  </a:lnTo>
                  <a:lnTo>
                    <a:pt x="15024" y="68059"/>
                  </a:lnTo>
                  <a:lnTo>
                    <a:pt x="15205" y="67999"/>
                  </a:lnTo>
                  <a:lnTo>
                    <a:pt x="15446" y="67878"/>
                  </a:lnTo>
                  <a:lnTo>
                    <a:pt x="15627" y="67757"/>
                  </a:lnTo>
                  <a:lnTo>
                    <a:pt x="15748" y="67576"/>
                  </a:lnTo>
                  <a:lnTo>
                    <a:pt x="15869" y="67335"/>
                  </a:lnTo>
                  <a:lnTo>
                    <a:pt x="15929" y="67154"/>
                  </a:lnTo>
                  <a:lnTo>
                    <a:pt x="15929" y="66912"/>
                  </a:lnTo>
                  <a:lnTo>
                    <a:pt x="15929" y="66671"/>
                  </a:lnTo>
                  <a:lnTo>
                    <a:pt x="15869" y="66490"/>
                  </a:lnTo>
                  <a:lnTo>
                    <a:pt x="15748" y="66249"/>
                  </a:lnTo>
                  <a:lnTo>
                    <a:pt x="15627" y="66068"/>
                  </a:lnTo>
                  <a:lnTo>
                    <a:pt x="15446" y="65947"/>
                  </a:lnTo>
                  <a:lnTo>
                    <a:pt x="15205" y="65826"/>
                  </a:lnTo>
                  <a:lnTo>
                    <a:pt x="15024" y="65766"/>
                  </a:lnTo>
                  <a:close/>
                  <a:moveTo>
                    <a:pt x="20333" y="65766"/>
                  </a:moveTo>
                  <a:lnTo>
                    <a:pt x="20152" y="65826"/>
                  </a:lnTo>
                  <a:lnTo>
                    <a:pt x="19911" y="65947"/>
                  </a:lnTo>
                  <a:lnTo>
                    <a:pt x="19730" y="66068"/>
                  </a:lnTo>
                  <a:lnTo>
                    <a:pt x="19609" y="66249"/>
                  </a:lnTo>
                  <a:lnTo>
                    <a:pt x="19489" y="66490"/>
                  </a:lnTo>
                  <a:lnTo>
                    <a:pt x="19428" y="66671"/>
                  </a:lnTo>
                  <a:lnTo>
                    <a:pt x="19428" y="66912"/>
                  </a:lnTo>
                  <a:lnTo>
                    <a:pt x="19428" y="67154"/>
                  </a:lnTo>
                  <a:lnTo>
                    <a:pt x="19489" y="67335"/>
                  </a:lnTo>
                  <a:lnTo>
                    <a:pt x="19609" y="67576"/>
                  </a:lnTo>
                  <a:lnTo>
                    <a:pt x="19730" y="67757"/>
                  </a:lnTo>
                  <a:lnTo>
                    <a:pt x="19911" y="67878"/>
                  </a:lnTo>
                  <a:lnTo>
                    <a:pt x="20152" y="67999"/>
                  </a:lnTo>
                  <a:lnTo>
                    <a:pt x="20333" y="68059"/>
                  </a:lnTo>
                  <a:lnTo>
                    <a:pt x="20816" y="68059"/>
                  </a:lnTo>
                  <a:lnTo>
                    <a:pt x="20997" y="67999"/>
                  </a:lnTo>
                  <a:lnTo>
                    <a:pt x="21239" y="67878"/>
                  </a:lnTo>
                  <a:lnTo>
                    <a:pt x="21420" y="67757"/>
                  </a:lnTo>
                  <a:lnTo>
                    <a:pt x="21540" y="67576"/>
                  </a:lnTo>
                  <a:lnTo>
                    <a:pt x="21661" y="67335"/>
                  </a:lnTo>
                  <a:lnTo>
                    <a:pt x="21721" y="67154"/>
                  </a:lnTo>
                  <a:lnTo>
                    <a:pt x="21721" y="66912"/>
                  </a:lnTo>
                  <a:lnTo>
                    <a:pt x="21721" y="66671"/>
                  </a:lnTo>
                  <a:lnTo>
                    <a:pt x="21661" y="66490"/>
                  </a:lnTo>
                  <a:lnTo>
                    <a:pt x="21540" y="66249"/>
                  </a:lnTo>
                  <a:lnTo>
                    <a:pt x="21420" y="66068"/>
                  </a:lnTo>
                  <a:lnTo>
                    <a:pt x="21239" y="65947"/>
                  </a:lnTo>
                  <a:lnTo>
                    <a:pt x="20997" y="65826"/>
                  </a:lnTo>
                  <a:lnTo>
                    <a:pt x="20816" y="65766"/>
                  </a:lnTo>
                  <a:close/>
                  <a:moveTo>
                    <a:pt x="26126" y="65766"/>
                  </a:moveTo>
                  <a:lnTo>
                    <a:pt x="25945" y="65826"/>
                  </a:lnTo>
                  <a:lnTo>
                    <a:pt x="25703" y="65947"/>
                  </a:lnTo>
                  <a:lnTo>
                    <a:pt x="25522" y="66068"/>
                  </a:lnTo>
                  <a:lnTo>
                    <a:pt x="25402" y="66249"/>
                  </a:lnTo>
                  <a:lnTo>
                    <a:pt x="25281" y="66490"/>
                  </a:lnTo>
                  <a:lnTo>
                    <a:pt x="25221" y="66671"/>
                  </a:lnTo>
                  <a:lnTo>
                    <a:pt x="25221" y="66912"/>
                  </a:lnTo>
                  <a:lnTo>
                    <a:pt x="25221" y="67154"/>
                  </a:lnTo>
                  <a:lnTo>
                    <a:pt x="25281" y="67335"/>
                  </a:lnTo>
                  <a:lnTo>
                    <a:pt x="25402" y="67576"/>
                  </a:lnTo>
                  <a:lnTo>
                    <a:pt x="25522" y="67757"/>
                  </a:lnTo>
                  <a:lnTo>
                    <a:pt x="25703" y="67878"/>
                  </a:lnTo>
                  <a:lnTo>
                    <a:pt x="25945" y="67999"/>
                  </a:lnTo>
                  <a:lnTo>
                    <a:pt x="26126" y="68059"/>
                  </a:lnTo>
                  <a:lnTo>
                    <a:pt x="26608" y="68059"/>
                  </a:lnTo>
                  <a:lnTo>
                    <a:pt x="26789" y="67999"/>
                  </a:lnTo>
                  <a:lnTo>
                    <a:pt x="27031" y="67878"/>
                  </a:lnTo>
                  <a:lnTo>
                    <a:pt x="27212" y="67757"/>
                  </a:lnTo>
                  <a:lnTo>
                    <a:pt x="27332" y="67576"/>
                  </a:lnTo>
                  <a:lnTo>
                    <a:pt x="27453" y="67335"/>
                  </a:lnTo>
                  <a:lnTo>
                    <a:pt x="27513" y="67154"/>
                  </a:lnTo>
                  <a:lnTo>
                    <a:pt x="27513" y="66912"/>
                  </a:lnTo>
                  <a:lnTo>
                    <a:pt x="27513" y="66671"/>
                  </a:lnTo>
                  <a:lnTo>
                    <a:pt x="27453" y="66490"/>
                  </a:lnTo>
                  <a:lnTo>
                    <a:pt x="27332" y="66249"/>
                  </a:lnTo>
                  <a:lnTo>
                    <a:pt x="27212" y="66068"/>
                  </a:lnTo>
                  <a:lnTo>
                    <a:pt x="27031" y="65947"/>
                  </a:lnTo>
                  <a:lnTo>
                    <a:pt x="26789" y="65826"/>
                  </a:lnTo>
                  <a:lnTo>
                    <a:pt x="26608" y="65766"/>
                  </a:lnTo>
                  <a:close/>
                  <a:moveTo>
                    <a:pt x="31918" y="65766"/>
                  </a:moveTo>
                  <a:lnTo>
                    <a:pt x="31737" y="65826"/>
                  </a:lnTo>
                  <a:lnTo>
                    <a:pt x="31496" y="65947"/>
                  </a:lnTo>
                  <a:lnTo>
                    <a:pt x="31315" y="66068"/>
                  </a:lnTo>
                  <a:lnTo>
                    <a:pt x="31194" y="66249"/>
                  </a:lnTo>
                  <a:lnTo>
                    <a:pt x="31073" y="66490"/>
                  </a:lnTo>
                  <a:lnTo>
                    <a:pt x="31013" y="66671"/>
                  </a:lnTo>
                  <a:lnTo>
                    <a:pt x="31013" y="66912"/>
                  </a:lnTo>
                  <a:lnTo>
                    <a:pt x="31013" y="67154"/>
                  </a:lnTo>
                  <a:lnTo>
                    <a:pt x="31073" y="67335"/>
                  </a:lnTo>
                  <a:lnTo>
                    <a:pt x="31194" y="67576"/>
                  </a:lnTo>
                  <a:lnTo>
                    <a:pt x="31315" y="67757"/>
                  </a:lnTo>
                  <a:lnTo>
                    <a:pt x="31496" y="67878"/>
                  </a:lnTo>
                  <a:lnTo>
                    <a:pt x="31737" y="67999"/>
                  </a:lnTo>
                  <a:lnTo>
                    <a:pt x="31918" y="68059"/>
                  </a:lnTo>
                  <a:lnTo>
                    <a:pt x="32401" y="68059"/>
                  </a:lnTo>
                  <a:lnTo>
                    <a:pt x="32582" y="67999"/>
                  </a:lnTo>
                  <a:lnTo>
                    <a:pt x="32823" y="67878"/>
                  </a:lnTo>
                  <a:lnTo>
                    <a:pt x="33004" y="67757"/>
                  </a:lnTo>
                  <a:lnTo>
                    <a:pt x="33125" y="67576"/>
                  </a:lnTo>
                  <a:lnTo>
                    <a:pt x="33245" y="67335"/>
                  </a:lnTo>
                  <a:lnTo>
                    <a:pt x="33306" y="67154"/>
                  </a:lnTo>
                  <a:lnTo>
                    <a:pt x="33306" y="66912"/>
                  </a:lnTo>
                  <a:lnTo>
                    <a:pt x="33306" y="66671"/>
                  </a:lnTo>
                  <a:lnTo>
                    <a:pt x="33245" y="66490"/>
                  </a:lnTo>
                  <a:lnTo>
                    <a:pt x="33125" y="66249"/>
                  </a:lnTo>
                  <a:lnTo>
                    <a:pt x="33004" y="66068"/>
                  </a:lnTo>
                  <a:lnTo>
                    <a:pt x="32823" y="65947"/>
                  </a:lnTo>
                  <a:lnTo>
                    <a:pt x="32582" y="65826"/>
                  </a:lnTo>
                  <a:lnTo>
                    <a:pt x="32401" y="65766"/>
                  </a:lnTo>
                  <a:close/>
                  <a:moveTo>
                    <a:pt x="37710" y="65766"/>
                  </a:moveTo>
                  <a:lnTo>
                    <a:pt x="37529" y="65826"/>
                  </a:lnTo>
                  <a:lnTo>
                    <a:pt x="37288" y="65947"/>
                  </a:lnTo>
                  <a:lnTo>
                    <a:pt x="37107" y="66068"/>
                  </a:lnTo>
                  <a:lnTo>
                    <a:pt x="36986" y="66249"/>
                  </a:lnTo>
                  <a:lnTo>
                    <a:pt x="36865" y="66490"/>
                  </a:lnTo>
                  <a:lnTo>
                    <a:pt x="36805" y="66671"/>
                  </a:lnTo>
                  <a:lnTo>
                    <a:pt x="36805" y="66912"/>
                  </a:lnTo>
                  <a:lnTo>
                    <a:pt x="36805" y="67154"/>
                  </a:lnTo>
                  <a:lnTo>
                    <a:pt x="36865" y="67335"/>
                  </a:lnTo>
                  <a:lnTo>
                    <a:pt x="36986" y="67576"/>
                  </a:lnTo>
                  <a:lnTo>
                    <a:pt x="37107" y="67757"/>
                  </a:lnTo>
                  <a:lnTo>
                    <a:pt x="37288" y="67878"/>
                  </a:lnTo>
                  <a:lnTo>
                    <a:pt x="37529" y="67999"/>
                  </a:lnTo>
                  <a:lnTo>
                    <a:pt x="37710" y="68059"/>
                  </a:lnTo>
                  <a:lnTo>
                    <a:pt x="38193" y="68059"/>
                  </a:lnTo>
                  <a:lnTo>
                    <a:pt x="38374" y="67999"/>
                  </a:lnTo>
                  <a:lnTo>
                    <a:pt x="38615" y="67878"/>
                  </a:lnTo>
                  <a:lnTo>
                    <a:pt x="38796" y="67757"/>
                  </a:lnTo>
                  <a:lnTo>
                    <a:pt x="38917" y="67576"/>
                  </a:lnTo>
                  <a:lnTo>
                    <a:pt x="39038" y="67335"/>
                  </a:lnTo>
                  <a:lnTo>
                    <a:pt x="39098" y="67154"/>
                  </a:lnTo>
                  <a:lnTo>
                    <a:pt x="39098" y="66912"/>
                  </a:lnTo>
                  <a:lnTo>
                    <a:pt x="39098" y="66671"/>
                  </a:lnTo>
                  <a:lnTo>
                    <a:pt x="39038" y="66490"/>
                  </a:lnTo>
                  <a:lnTo>
                    <a:pt x="38917" y="66249"/>
                  </a:lnTo>
                  <a:lnTo>
                    <a:pt x="38796" y="66068"/>
                  </a:lnTo>
                  <a:lnTo>
                    <a:pt x="38615" y="65947"/>
                  </a:lnTo>
                  <a:lnTo>
                    <a:pt x="38374" y="65826"/>
                  </a:lnTo>
                  <a:lnTo>
                    <a:pt x="38193" y="65766"/>
                  </a:lnTo>
                  <a:close/>
                  <a:moveTo>
                    <a:pt x="43502" y="65766"/>
                  </a:moveTo>
                  <a:lnTo>
                    <a:pt x="43321" y="65826"/>
                  </a:lnTo>
                  <a:lnTo>
                    <a:pt x="43080" y="65947"/>
                  </a:lnTo>
                  <a:lnTo>
                    <a:pt x="42899" y="66068"/>
                  </a:lnTo>
                  <a:lnTo>
                    <a:pt x="42778" y="66249"/>
                  </a:lnTo>
                  <a:lnTo>
                    <a:pt x="42658" y="66490"/>
                  </a:lnTo>
                  <a:lnTo>
                    <a:pt x="42597" y="66671"/>
                  </a:lnTo>
                  <a:lnTo>
                    <a:pt x="42597" y="66912"/>
                  </a:lnTo>
                  <a:lnTo>
                    <a:pt x="42597" y="67154"/>
                  </a:lnTo>
                  <a:lnTo>
                    <a:pt x="42658" y="67335"/>
                  </a:lnTo>
                  <a:lnTo>
                    <a:pt x="42778" y="67576"/>
                  </a:lnTo>
                  <a:lnTo>
                    <a:pt x="42899" y="67757"/>
                  </a:lnTo>
                  <a:lnTo>
                    <a:pt x="43080" y="67878"/>
                  </a:lnTo>
                  <a:lnTo>
                    <a:pt x="43321" y="67999"/>
                  </a:lnTo>
                  <a:lnTo>
                    <a:pt x="43502" y="68059"/>
                  </a:lnTo>
                  <a:lnTo>
                    <a:pt x="43985" y="68059"/>
                  </a:lnTo>
                  <a:lnTo>
                    <a:pt x="44166" y="67999"/>
                  </a:lnTo>
                  <a:lnTo>
                    <a:pt x="44407" y="67878"/>
                  </a:lnTo>
                  <a:lnTo>
                    <a:pt x="44588" y="67757"/>
                  </a:lnTo>
                  <a:lnTo>
                    <a:pt x="44709" y="67576"/>
                  </a:lnTo>
                  <a:lnTo>
                    <a:pt x="44830" y="67335"/>
                  </a:lnTo>
                  <a:lnTo>
                    <a:pt x="44890" y="67154"/>
                  </a:lnTo>
                  <a:lnTo>
                    <a:pt x="44890" y="66912"/>
                  </a:lnTo>
                  <a:lnTo>
                    <a:pt x="44890" y="66671"/>
                  </a:lnTo>
                  <a:lnTo>
                    <a:pt x="44830" y="66490"/>
                  </a:lnTo>
                  <a:lnTo>
                    <a:pt x="44709" y="66249"/>
                  </a:lnTo>
                  <a:lnTo>
                    <a:pt x="44588" y="66068"/>
                  </a:lnTo>
                  <a:lnTo>
                    <a:pt x="44407" y="65947"/>
                  </a:lnTo>
                  <a:lnTo>
                    <a:pt x="44166" y="65826"/>
                  </a:lnTo>
                  <a:lnTo>
                    <a:pt x="43985" y="65766"/>
                  </a:lnTo>
                  <a:close/>
                  <a:moveTo>
                    <a:pt x="49295" y="65766"/>
                  </a:moveTo>
                  <a:lnTo>
                    <a:pt x="49114" y="65826"/>
                  </a:lnTo>
                  <a:lnTo>
                    <a:pt x="48872" y="65947"/>
                  </a:lnTo>
                  <a:lnTo>
                    <a:pt x="48691" y="66068"/>
                  </a:lnTo>
                  <a:lnTo>
                    <a:pt x="48571" y="66249"/>
                  </a:lnTo>
                  <a:lnTo>
                    <a:pt x="48450" y="66490"/>
                  </a:lnTo>
                  <a:lnTo>
                    <a:pt x="48390" y="66671"/>
                  </a:lnTo>
                  <a:lnTo>
                    <a:pt x="48390" y="66912"/>
                  </a:lnTo>
                  <a:lnTo>
                    <a:pt x="48390" y="67154"/>
                  </a:lnTo>
                  <a:lnTo>
                    <a:pt x="48450" y="67335"/>
                  </a:lnTo>
                  <a:lnTo>
                    <a:pt x="48571" y="67576"/>
                  </a:lnTo>
                  <a:lnTo>
                    <a:pt x="48691" y="67757"/>
                  </a:lnTo>
                  <a:lnTo>
                    <a:pt x="48872" y="67878"/>
                  </a:lnTo>
                  <a:lnTo>
                    <a:pt x="49114" y="67999"/>
                  </a:lnTo>
                  <a:lnTo>
                    <a:pt x="49295" y="68059"/>
                  </a:lnTo>
                  <a:lnTo>
                    <a:pt x="49777" y="68059"/>
                  </a:lnTo>
                  <a:lnTo>
                    <a:pt x="49958" y="67999"/>
                  </a:lnTo>
                  <a:lnTo>
                    <a:pt x="50200" y="67878"/>
                  </a:lnTo>
                  <a:lnTo>
                    <a:pt x="50381" y="67757"/>
                  </a:lnTo>
                  <a:lnTo>
                    <a:pt x="50501" y="67576"/>
                  </a:lnTo>
                  <a:lnTo>
                    <a:pt x="50622" y="67335"/>
                  </a:lnTo>
                  <a:lnTo>
                    <a:pt x="50682" y="67154"/>
                  </a:lnTo>
                  <a:lnTo>
                    <a:pt x="50682" y="66912"/>
                  </a:lnTo>
                  <a:lnTo>
                    <a:pt x="50682" y="66671"/>
                  </a:lnTo>
                  <a:lnTo>
                    <a:pt x="50622" y="66490"/>
                  </a:lnTo>
                  <a:lnTo>
                    <a:pt x="50501" y="66249"/>
                  </a:lnTo>
                  <a:lnTo>
                    <a:pt x="50381" y="66068"/>
                  </a:lnTo>
                  <a:lnTo>
                    <a:pt x="50200" y="65947"/>
                  </a:lnTo>
                  <a:lnTo>
                    <a:pt x="49958" y="65826"/>
                  </a:lnTo>
                  <a:lnTo>
                    <a:pt x="49777" y="65766"/>
                  </a:lnTo>
                  <a:close/>
                  <a:moveTo>
                    <a:pt x="55087" y="65766"/>
                  </a:moveTo>
                  <a:lnTo>
                    <a:pt x="54906" y="65826"/>
                  </a:lnTo>
                  <a:lnTo>
                    <a:pt x="54665" y="65947"/>
                  </a:lnTo>
                  <a:lnTo>
                    <a:pt x="54483" y="66068"/>
                  </a:lnTo>
                  <a:lnTo>
                    <a:pt x="54363" y="66249"/>
                  </a:lnTo>
                  <a:lnTo>
                    <a:pt x="54242" y="66490"/>
                  </a:lnTo>
                  <a:lnTo>
                    <a:pt x="54182" y="66671"/>
                  </a:lnTo>
                  <a:lnTo>
                    <a:pt x="54182" y="66912"/>
                  </a:lnTo>
                  <a:lnTo>
                    <a:pt x="54182" y="67154"/>
                  </a:lnTo>
                  <a:lnTo>
                    <a:pt x="54242" y="67335"/>
                  </a:lnTo>
                  <a:lnTo>
                    <a:pt x="54363" y="67576"/>
                  </a:lnTo>
                  <a:lnTo>
                    <a:pt x="54483" y="67757"/>
                  </a:lnTo>
                  <a:lnTo>
                    <a:pt x="54665" y="67878"/>
                  </a:lnTo>
                  <a:lnTo>
                    <a:pt x="54906" y="67999"/>
                  </a:lnTo>
                  <a:lnTo>
                    <a:pt x="55087" y="68059"/>
                  </a:lnTo>
                  <a:lnTo>
                    <a:pt x="55570" y="68059"/>
                  </a:lnTo>
                  <a:lnTo>
                    <a:pt x="55751" y="67999"/>
                  </a:lnTo>
                  <a:lnTo>
                    <a:pt x="55992" y="67878"/>
                  </a:lnTo>
                  <a:lnTo>
                    <a:pt x="56173" y="67757"/>
                  </a:lnTo>
                  <a:lnTo>
                    <a:pt x="56294" y="67576"/>
                  </a:lnTo>
                  <a:lnTo>
                    <a:pt x="56414" y="67335"/>
                  </a:lnTo>
                  <a:lnTo>
                    <a:pt x="56475" y="67154"/>
                  </a:lnTo>
                  <a:lnTo>
                    <a:pt x="56475" y="66912"/>
                  </a:lnTo>
                  <a:lnTo>
                    <a:pt x="56475" y="66671"/>
                  </a:lnTo>
                  <a:lnTo>
                    <a:pt x="56414" y="66490"/>
                  </a:lnTo>
                  <a:lnTo>
                    <a:pt x="56294" y="66249"/>
                  </a:lnTo>
                  <a:lnTo>
                    <a:pt x="56173" y="66068"/>
                  </a:lnTo>
                  <a:lnTo>
                    <a:pt x="55992" y="65947"/>
                  </a:lnTo>
                  <a:lnTo>
                    <a:pt x="55751" y="65826"/>
                  </a:lnTo>
                  <a:lnTo>
                    <a:pt x="55570" y="65766"/>
                  </a:lnTo>
                  <a:close/>
                  <a:moveTo>
                    <a:pt x="60879" y="65766"/>
                  </a:moveTo>
                  <a:lnTo>
                    <a:pt x="60698" y="65826"/>
                  </a:lnTo>
                  <a:lnTo>
                    <a:pt x="60457" y="65947"/>
                  </a:lnTo>
                  <a:lnTo>
                    <a:pt x="60276" y="66068"/>
                  </a:lnTo>
                  <a:lnTo>
                    <a:pt x="60155" y="66249"/>
                  </a:lnTo>
                  <a:lnTo>
                    <a:pt x="60034" y="66490"/>
                  </a:lnTo>
                  <a:lnTo>
                    <a:pt x="59974" y="66671"/>
                  </a:lnTo>
                  <a:lnTo>
                    <a:pt x="59974" y="66912"/>
                  </a:lnTo>
                  <a:lnTo>
                    <a:pt x="59974" y="67154"/>
                  </a:lnTo>
                  <a:lnTo>
                    <a:pt x="60034" y="67335"/>
                  </a:lnTo>
                  <a:lnTo>
                    <a:pt x="60155" y="67576"/>
                  </a:lnTo>
                  <a:lnTo>
                    <a:pt x="60276" y="67757"/>
                  </a:lnTo>
                  <a:lnTo>
                    <a:pt x="60457" y="67878"/>
                  </a:lnTo>
                  <a:lnTo>
                    <a:pt x="60698" y="67999"/>
                  </a:lnTo>
                  <a:lnTo>
                    <a:pt x="60879" y="68059"/>
                  </a:lnTo>
                  <a:lnTo>
                    <a:pt x="61120" y="68059"/>
                  </a:lnTo>
                  <a:lnTo>
                    <a:pt x="62267" y="67214"/>
                  </a:lnTo>
                  <a:lnTo>
                    <a:pt x="62267" y="66912"/>
                  </a:lnTo>
                  <a:lnTo>
                    <a:pt x="62267" y="66671"/>
                  </a:lnTo>
                  <a:lnTo>
                    <a:pt x="62206" y="66490"/>
                  </a:lnTo>
                  <a:lnTo>
                    <a:pt x="62086" y="66249"/>
                  </a:lnTo>
                  <a:lnTo>
                    <a:pt x="61965" y="66068"/>
                  </a:lnTo>
                  <a:lnTo>
                    <a:pt x="61784" y="65947"/>
                  </a:lnTo>
                  <a:lnTo>
                    <a:pt x="61543" y="65826"/>
                  </a:lnTo>
                  <a:lnTo>
                    <a:pt x="61362" y="65766"/>
                  </a:lnTo>
                  <a:close/>
                  <a:moveTo>
                    <a:pt x="17679" y="68662"/>
                  </a:moveTo>
                  <a:lnTo>
                    <a:pt x="17317" y="68723"/>
                  </a:lnTo>
                  <a:lnTo>
                    <a:pt x="17015" y="68843"/>
                  </a:lnTo>
                  <a:lnTo>
                    <a:pt x="16774" y="69085"/>
                  </a:lnTo>
                  <a:lnTo>
                    <a:pt x="16593" y="69386"/>
                  </a:lnTo>
                  <a:lnTo>
                    <a:pt x="18523" y="70593"/>
                  </a:lnTo>
                  <a:lnTo>
                    <a:pt x="18644" y="70472"/>
                  </a:lnTo>
                  <a:lnTo>
                    <a:pt x="18765" y="70231"/>
                  </a:lnTo>
                  <a:lnTo>
                    <a:pt x="18825" y="70050"/>
                  </a:lnTo>
                  <a:lnTo>
                    <a:pt x="18825" y="69809"/>
                  </a:lnTo>
                  <a:lnTo>
                    <a:pt x="18825" y="69567"/>
                  </a:lnTo>
                  <a:lnTo>
                    <a:pt x="18765" y="69386"/>
                  </a:lnTo>
                  <a:lnTo>
                    <a:pt x="18644" y="69145"/>
                  </a:lnTo>
                  <a:lnTo>
                    <a:pt x="18523" y="68964"/>
                  </a:lnTo>
                  <a:lnTo>
                    <a:pt x="18342" y="68843"/>
                  </a:lnTo>
                  <a:lnTo>
                    <a:pt x="18101" y="68723"/>
                  </a:lnTo>
                  <a:lnTo>
                    <a:pt x="17920" y="68662"/>
                  </a:lnTo>
                  <a:close/>
                  <a:moveTo>
                    <a:pt x="57983" y="68662"/>
                  </a:moveTo>
                  <a:lnTo>
                    <a:pt x="57802" y="68723"/>
                  </a:lnTo>
                  <a:lnTo>
                    <a:pt x="57561" y="68843"/>
                  </a:lnTo>
                  <a:lnTo>
                    <a:pt x="57380" y="68964"/>
                  </a:lnTo>
                  <a:lnTo>
                    <a:pt x="57259" y="69145"/>
                  </a:lnTo>
                  <a:lnTo>
                    <a:pt x="57138" y="69386"/>
                  </a:lnTo>
                  <a:lnTo>
                    <a:pt x="57078" y="69567"/>
                  </a:lnTo>
                  <a:lnTo>
                    <a:pt x="57078" y="69809"/>
                  </a:lnTo>
                  <a:lnTo>
                    <a:pt x="57078" y="70050"/>
                  </a:lnTo>
                  <a:lnTo>
                    <a:pt x="57138" y="70231"/>
                  </a:lnTo>
                  <a:lnTo>
                    <a:pt x="57259" y="70472"/>
                  </a:lnTo>
                  <a:lnTo>
                    <a:pt x="57380" y="70593"/>
                  </a:lnTo>
                  <a:lnTo>
                    <a:pt x="59310" y="69386"/>
                  </a:lnTo>
                  <a:lnTo>
                    <a:pt x="59129" y="69085"/>
                  </a:lnTo>
                  <a:lnTo>
                    <a:pt x="58888" y="68843"/>
                  </a:lnTo>
                  <a:lnTo>
                    <a:pt x="58586" y="68723"/>
                  </a:lnTo>
                  <a:lnTo>
                    <a:pt x="58224" y="68662"/>
                  </a:lnTo>
                  <a:close/>
                  <a:moveTo>
                    <a:pt x="23230" y="68662"/>
                  </a:moveTo>
                  <a:lnTo>
                    <a:pt x="23049" y="68723"/>
                  </a:lnTo>
                  <a:lnTo>
                    <a:pt x="22807" y="68843"/>
                  </a:lnTo>
                  <a:lnTo>
                    <a:pt x="22626" y="68964"/>
                  </a:lnTo>
                  <a:lnTo>
                    <a:pt x="22506" y="69145"/>
                  </a:lnTo>
                  <a:lnTo>
                    <a:pt x="22385" y="69386"/>
                  </a:lnTo>
                  <a:lnTo>
                    <a:pt x="22325" y="69567"/>
                  </a:lnTo>
                  <a:lnTo>
                    <a:pt x="22325" y="69809"/>
                  </a:lnTo>
                  <a:lnTo>
                    <a:pt x="22325" y="70050"/>
                  </a:lnTo>
                  <a:lnTo>
                    <a:pt x="22385" y="70231"/>
                  </a:lnTo>
                  <a:lnTo>
                    <a:pt x="22506" y="70472"/>
                  </a:lnTo>
                  <a:lnTo>
                    <a:pt x="22626" y="70653"/>
                  </a:lnTo>
                  <a:lnTo>
                    <a:pt x="22807" y="70774"/>
                  </a:lnTo>
                  <a:lnTo>
                    <a:pt x="23049" y="70895"/>
                  </a:lnTo>
                  <a:lnTo>
                    <a:pt x="23230" y="70955"/>
                  </a:lnTo>
                  <a:lnTo>
                    <a:pt x="23712" y="70955"/>
                  </a:lnTo>
                  <a:lnTo>
                    <a:pt x="23893" y="70895"/>
                  </a:lnTo>
                  <a:lnTo>
                    <a:pt x="24135" y="70774"/>
                  </a:lnTo>
                  <a:lnTo>
                    <a:pt x="24316" y="70653"/>
                  </a:lnTo>
                  <a:lnTo>
                    <a:pt x="24436" y="70472"/>
                  </a:lnTo>
                  <a:lnTo>
                    <a:pt x="24557" y="70231"/>
                  </a:lnTo>
                  <a:lnTo>
                    <a:pt x="24617" y="70050"/>
                  </a:lnTo>
                  <a:lnTo>
                    <a:pt x="24617" y="69809"/>
                  </a:lnTo>
                  <a:lnTo>
                    <a:pt x="24617" y="69567"/>
                  </a:lnTo>
                  <a:lnTo>
                    <a:pt x="24557" y="69386"/>
                  </a:lnTo>
                  <a:lnTo>
                    <a:pt x="24436" y="69145"/>
                  </a:lnTo>
                  <a:lnTo>
                    <a:pt x="24316" y="68964"/>
                  </a:lnTo>
                  <a:lnTo>
                    <a:pt x="24135" y="68843"/>
                  </a:lnTo>
                  <a:lnTo>
                    <a:pt x="23893" y="68723"/>
                  </a:lnTo>
                  <a:lnTo>
                    <a:pt x="23712" y="68662"/>
                  </a:lnTo>
                  <a:close/>
                  <a:moveTo>
                    <a:pt x="29022" y="68662"/>
                  </a:moveTo>
                  <a:lnTo>
                    <a:pt x="28841" y="68723"/>
                  </a:lnTo>
                  <a:lnTo>
                    <a:pt x="28599" y="68843"/>
                  </a:lnTo>
                  <a:lnTo>
                    <a:pt x="28418" y="68964"/>
                  </a:lnTo>
                  <a:lnTo>
                    <a:pt x="28298" y="69145"/>
                  </a:lnTo>
                  <a:lnTo>
                    <a:pt x="28177" y="69386"/>
                  </a:lnTo>
                  <a:lnTo>
                    <a:pt x="28117" y="69567"/>
                  </a:lnTo>
                  <a:lnTo>
                    <a:pt x="28117" y="69809"/>
                  </a:lnTo>
                  <a:lnTo>
                    <a:pt x="28117" y="70050"/>
                  </a:lnTo>
                  <a:lnTo>
                    <a:pt x="28177" y="70231"/>
                  </a:lnTo>
                  <a:lnTo>
                    <a:pt x="28298" y="70472"/>
                  </a:lnTo>
                  <a:lnTo>
                    <a:pt x="28418" y="70653"/>
                  </a:lnTo>
                  <a:lnTo>
                    <a:pt x="28599" y="70774"/>
                  </a:lnTo>
                  <a:lnTo>
                    <a:pt x="28841" y="70895"/>
                  </a:lnTo>
                  <a:lnTo>
                    <a:pt x="29022" y="70955"/>
                  </a:lnTo>
                  <a:lnTo>
                    <a:pt x="29505" y="70955"/>
                  </a:lnTo>
                  <a:lnTo>
                    <a:pt x="29686" y="70895"/>
                  </a:lnTo>
                  <a:lnTo>
                    <a:pt x="29927" y="70774"/>
                  </a:lnTo>
                  <a:lnTo>
                    <a:pt x="30108" y="70653"/>
                  </a:lnTo>
                  <a:lnTo>
                    <a:pt x="30229" y="70472"/>
                  </a:lnTo>
                  <a:lnTo>
                    <a:pt x="30349" y="70231"/>
                  </a:lnTo>
                  <a:lnTo>
                    <a:pt x="30410" y="70050"/>
                  </a:lnTo>
                  <a:lnTo>
                    <a:pt x="30410" y="69809"/>
                  </a:lnTo>
                  <a:lnTo>
                    <a:pt x="30410" y="69567"/>
                  </a:lnTo>
                  <a:lnTo>
                    <a:pt x="30349" y="69386"/>
                  </a:lnTo>
                  <a:lnTo>
                    <a:pt x="30229" y="69145"/>
                  </a:lnTo>
                  <a:lnTo>
                    <a:pt x="30108" y="68964"/>
                  </a:lnTo>
                  <a:lnTo>
                    <a:pt x="29927" y="68843"/>
                  </a:lnTo>
                  <a:lnTo>
                    <a:pt x="29686" y="68723"/>
                  </a:lnTo>
                  <a:lnTo>
                    <a:pt x="29505" y="68662"/>
                  </a:lnTo>
                  <a:close/>
                  <a:moveTo>
                    <a:pt x="34814" y="68662"/>
                  </a:moveTo>
                  <a:lnTo>
                    <a:pt x="34633" y="68723"/>
                  </a:lnTo>
                  <a:lnTo>
                    <a:pt x="34392" y="68843"/>
                  </a:lnTo>
                  <a:lnTo>
                    <a:pt x="34211" y="68964"/>
                  </a:lnTo>
                  <a:lnTo>
                    <a:pt x="34090" y="69145"/>
                  </a:lnTo>
                  <a:lnTo>
                    <a:pt x="33969" y="69386"/>
                  </a:lnTo>
                  <a:lnTo>
                    <a:pt x="33909" y="69567"/>
                  </a:lnTo>
                  <a:lnTo>
                    <a:pt x="33909" y="69809"/>
                  </a:lnTo>
                  <a:lnTo>
                    <a:pt x="33909" y="70050"/>
                  </a:lnTo>
                  <a:lnTo>
                    <a:pt x="33969" y="70231"/>
                  </a:lnTo>
                  <a:lnTo>
                    <a:pt x="34090" y="70472"/>
                  </a:lnTo>
                  <a:lnTo>
                    <a:pt x="34211" y="70653"/>
                  </a:lnTo>
                  <a:lnTo>
                    <a:pt x="34392" y="70774"/>
                  </a:lnTo>
                  <a:lnTo>
                    <a:pt x="34633" y="70895"/>
                  </a:lnTo>
                  <a:lnTo>
                    <a:pt x="34814" y="70955"/>
                  </a:lnTo>
                  <a:lnTo>
                    <a:pt x="35297" y="70955"/>
                  </a:lnTo>
                  <a:lnTo>
                    <a:pt x="35478" y="70895"/>
                  </a:lnTo>
                  <a:lnTo>
                    <a:pt x="35719" y="70774"/>
                  </a:lnTo>
                  <a:lnTo>
                    <a:pt x="35900" y="70653"/>
                  </a:lnTo>
                  <a:lnTo>
                    <a:pt x="36021" y="70472"/>
                  </a:lnTo>
                  <a:lnTo>
                    <a:pt x="36141" y="70231"/>
                  </a:lnTo>
                  <a:lnTo>
                    <a:pt x="36202" y="70050"/>
                  </a:lnTo>
                  <a:lnTo>
                    <a:pt x="36202" y="69809"/>
                  </a:lnTo>
                  <a:lnTo>
                    <a:pt x="36202" y="69567"/>
                  </a:lnTo>
                  <a:lnTo>
                    <a:pt x="36141" y="69386"/>
                  </a:lnTo>
                  <a:lnTo>
                    <a:pt x="36021" y="69145"/>
                  </a:lnTo>
                  <a:lnTo>
                    <a:pt x="35900" y="68964"/>
                  </a:lnTo>
                  <a:lnTo>
                    <a:pt x="35719" y="68843"/>
                  </a:lnTo>
                  <a:lnTo>
                    <a:pt x="35478" y="68723"/>
                  </a:lnTo>
                  <a:lnTo>
                    <a:pt x="35297" y="68662"/>
                  </a:lnTo>
                  <a:close/>
                  <a:moveTo>
                    <a:pt x="40606" y="68662"/>
                  </a:moveTo>
                  <a:lnTo>
                    <a:pt x="40425" y="68723"/>
                  </a:lnTo>
                  <a:lnTo>
                    <a:pt x="40184" y="68843"/>
                  </a:lnTo>
                  <a:lnTo>
                    <a:pt x="40003" y="68964"/>
                  </a:lnTo>
                  <a:lnTo>
                    <a:pt x="39882" y="69145"/>
                  </a:lnTo>
                  <a:lnTo>
                    <a:pt x="39762" y="69386"/>
                  </a:lnTo>
                  <a:lnTo>
                    <a:pt x="39701" y="69567"/>
                  </a:lnTo>
                  <a:lnTo>
                    <a:pt x="39701" y="69809"/>
                  </a:lnTo>
                  <a:lnTo>
                    <a:pt x="39701" y="70050"/>
                  </a:lnTo>
                  <a:lnTo>
                    <a:pt x="39762" y="70231"/>
                  </a:lnTo>
                  <a:lnTo>
                    <a:pt x="39882" y="70472"/>
                  </a:lnTo>
                  <a:lnTo>
                    <a:pt x="40003" y="70653"/>
                  </a:lnTo>
                  <a:lnTo>
                    <a:pt x="40184" y="70774"/>
                  </a:lnTo>
                  <a:lnTo>
                    <a:pt x="40425" y="70895"/>
                  </a:lnTo>
                  <a:lnTo>
                    <a:pt x="40606" y="70955"/>
                  </a:lnTo>
                  <a:lnTo>
                    <a:pt x="41089" y="70955"/>
                  </a:lnTo>
                  <a:lnTo>
                    <a:pt x="41270" y="70895"/>
                  </a:lnTo>
                  <a:lnTo>
                    <a:pt x="41511" y="70774"/>
                  </a:lnTo>
                  <a:lnTo>
                    <a:pt x="41692" y="70653"/>
                  </a:lnTo>
                  <a:lnTo>
                    <a:pt x="41813" y="70472"/>
                  </a:lnTo>
                  <a:lnTo>
                    <a:pt x="41934" y="70231"/>
                  </a:lnTo>
                  <a:lnTo>
                    <a:pt x="41994" y="70050"/>
                  </a:lnTo>
                  <a:lnTo>
                    <a:pt x="41994" y="69809"/>
                  </a:lnTo>
                  <a:lnTo>
                    <a:pt x="41994" y="69567"/>
                  </a:lnTo>
                  <a:lnTo>
                    <a:pt x="41934" y="69386"/>
                  </a:lnTo>
                  <a:lnTo>
                    <a:pt x="41813" y="69145"/>
                  </a:lnTo>
                  <a:lnTo>
                    <a:pt x="41692" y="68964"/>
                  </a:lnTo>
                  <a:lnTo>
                    <a:pt x="41511" y="68843"/>
                  </a:lnTo>
                  <a:lnTo>
                    <a:pt x="41270" y="68723"/>
                  </a:lnTo>
                  <a:lnTo>
                    <a:pt x="41089" y="68662"/>
                  </a:lnTo>
                  <a:close/>
                  <a:moveTo>
                    <a:pt x="46399" y="68662"/>
                  </a:moveTo>
                  <a:lnTo>
                    <a:pt x="46218" y="68723"/>
                  </a:lnTo>
                  <a:lnTo>
                    <a:pt x="45976" y="68843"/>
                  </a:lnTo>
                  <a:lnTo>
                    <a:pt x="45795" y="68964"/>
                  </a:lnTo>
                  <a:lnTo>
                    <a:pt x="45674" y="69145"/>
                  </a:lnTo>
                  <a:lnTo>
                    <a:pt x="45554" y="69386"/>
                  </a:lnTo>
                  <a:lnTo>
                    <a:pt x="45493" y="69567"/>
                  </a:lnTo>
                  <a:lnTo>
                    <a:pt x="45493" y="69809"/>
                  </a:lnTo>
                  <a:lnTo>
                    <a:pt x="45493" y="70050"/>
                  </a:lnTo>
                  <a:lnTo>
                    <a:pt x="45554" y="70231"/>
                  </a:lnTo>
                  <a:lnTo>
                    <a:pt x="45674" y="70472"/>
                  </a:lnTo>
                  <a:lnTo>
                    <a:pt x="45795" y="70653"/>
                  </a:lnTo>
                  <a:lnTo>
                    <a:pt x="45976" y="70774"/>
                  </a:lnTo>
                  <a:lnTo>
                    <a:pt x="46218" y="70895"/>
                  </a:lnTo>
                  <a:lnTo>
                    <a:pt x="46399" y="70955"/>
                  </a:lnTo>
                  <a:lnTo>
                    <a:pt x="46881" y="70955"/>
                  </a:lnTo>
                  <a:lnTo>
                    <a:pt x="47062" y="70895"/>
                  </a:lnTo>
                  <a:lnTo>
                    <a:pt x="47304" y="70774"/>
                  </a:lnTo>
                  <a:lnTo>
                    <a:pt x="47485" y="70653"/>
                  </a:lnTo>
                  <a:lnTo>
                    <a:pt x="47605" y="70472"/>
                  </a:lnTo>
                  <a:lnTo>
                    <a:pt x="47726" y="70231"/>
                  </a:lnTo>
                  <a:lnTo>
                    <a:pt x="47786" y="70050"/>
                  </a:lnTo>
                  <a:lnTo>
                    <a:pt x="47786" y="69809"/>
                  </a:lnTo>
                  <a:lnTo>
                    <a:pt x="47786" y="69567"/>
                  </a:lnTo>
                  <a:lnTo>
                    <a:pt x="47726" y="69386"/>
                  </a:lnTo>
                  <a:lnTo>
                    <a:pt x="47605" y="69145"/>
                  </a:lnTo>
                  <a:lnTo>
                    <a:pt x="47485" y="68964"/>
                  </a:lnTo>
                  <a:lnTo>
                    <a:pt x="47304" y="68843"/>
                  </a:lnTo>
                  <a:lnTo>
                    <a:pt x="47062" y="68723"/>
                  </a:lnTo>
                  <a:lnTo>
                    <a:pt x="46881" y="68662"/>
                  </a:lnTo>
                  <a:close/>
                  <a:moveTo>
                    <a:pt x="52191" y="68662"/>
                  </a:moveTo>
                  <a:lnTo>
                    <a:pt x="52010" y="68723"/>
                  </a:lnTo>
                  <a:lnTo>
                    <a:pt x="51768" y="68843"/>
                  </a:lnTo>
                  <a:lnTo>
                    <a:pt x="51587" y="68964"/>
                  </a:lnTo>
                  <a:lnTo>
                    <a:pt x="51467" y="69145"/>
                  </a:lnTo>
                  <a:lnTo>
                    <a:pt x="51346" y="69386"/>
                  </a:lnTo>
                  <a:lnTo>
                    <a:pt x="51286" y="69567"/>
                  </a:lnTo>
                  <a:lnTo>
                    <a:pt x="51286" y="69809"/>
                  </a:lnTo>
                  <a:lnTo>
                    <a:pt x="51286" y="70050"/>
                  </a:lnTo>
                  <a:lnTo>
                    <a:pt x="51346" y="70231"/>
                  </a:lnTo>
                  <a:lnTo>
                    <a:pt x="51467" y="70472"/>
                  </a:lnTo>
                  <a:lnTo>
                    <a:pt x="51587" y="70653"/>
                  </a:lnTo>
                  <a:lnTo>
                    <a:pt x="51768" y="70774"/>
                  </a:lnTo>
                  <a:lnTo>
                    <a:pt x="52010" y="70895"/>
                  </a:lnTo>
                  <a:lnTo>
                    <a:pt x="52191" y="70955"/>
                  </a:lnTo>
                  <a:lnTo>
                    <a:pt x="52673" y="70955"/>
                  </a:lnTo>
                  <a:lnTo>
                    <a:pt x="52854" y="70895"/>
                  </a:lnTo>
                  <a:lnTo>
                    <a:pt x="53096" y="70774"/>
                  </a:lnTo>
                  <a:lnTo>
                    <a:pt x="53277" y="70653"/>
                  </a:lnTo>
                  <a:lnTo>
                    <a:pt x="53397" y="70472"/>
                  </a:lnTo>
                  <a:lnTo>
                    <a:pt x="53518" y="70231"/>
                  </a:lnTo>
                  <a:lnTo>
                    <a:pt x="53578" y="70050"/>
                  </a:lnTo>
                  <a:lnTo>
                    <a:pt x="53578" y="69809"/>
                  </a:lnTo>
                  <a:lnTo>
                    <a:pt x="53578" y="69567"/>
                  </a:lnTo>
                  <a:lnTo>
                    <a:pt x="53518" y="69386"/>
                  </a:lnTo>
                  <a:lnTo>
                    <a:pt x="53397" y="69145"/>
                  </a:lnTo>
                  <a:lnTo>
                    <a:pt x="53277" y="68964"/>
                  </a:lnTo>
                  <a:lnTo>
                    <a:pt x="53096" y="68843"/>
                  </a:lnTo>
                  <a:lnTo>
                    <a:pt x="52854" y="68723"/>
                  </a:lnTo>
                  <a:lnTo>
                    <a:pt x="52673" y="68662"/>
                  </a:lnTo>
                  <a:close/>
                  <a:moveTo>
                    <a:pt x="20575" y="71558"/>
                  </a:moveTo>
                  <a:lnTo>
                    <a:pt x="20273" y="71619"/>
                  </a:lnTo>
                  <a:lnTo>
                    <a:pt x="21661" y="72282"/>
                  </a:lnTo>
                  <a:lnTo>
                    <a:pt x="21540" y="72041"/>
                  </a:lnTo>
                  <a:lnTo>
                    <a:pt x="21359" y="71860"/>
                  </a:lnTo>
                  <a:lnTo>
                    <a:pt x="21118" y="71679"/>
                  </a:lnTo>
                  <a:lnTo>
                    <a:pt x="20876" y="71558"/>
                  </a:lnTo>
                  <a:close/>
                  <a:moveTo>
                    <a:pt x="55027" y="71558"/>
                  </a:moveTo>
                  <a:lnTo>
                    <a:pt x="54785" y="71679"/>
                  </a:lnTo>
                  <a:lnTo>
                    <a:pt x="54544" y="71860"/>
                  </a:lnTo>
                  <a:lnTo>
                    <a:pt x="54363" y="72041"/>
                  </a:lnTo>
                  <a:lnTo>
                    <a:pt x="54242" y="72282"/>
                  </a:lnTo>
                  <a:lnTo>
                    <a:pt x="55630" y="71619"/>
                  </a:lnTo>
                  <a:lnTo>
                    <a:pt x="55328" y="71558"/>
                  </a:lnTo>
                  <a:close/>
                  <a:moveTo>
                    <a:pt x="26065" y="71558"/>
                  </a:moveTo>
                  <a:lnTo>
                    <a:pt x="25824" y="71679"/>
                  </a:lnTo>
                  <a:lnTo>
                    <a:pt x="25583" y="71860"/>
                  </a:lnTo>
                  <a:lnTo>
                    <a:pt x="25402" y="72041"/>
                  </a:lnTo>
                  <a:lnTo>
                    <a:pt x="25281" y="72343"/>
                  </a:lnTo>
                  <a:lnTo>
                    <a:pt x="25221" y="72705"/>
                  </a:lnTo>
                  <a:lnTo>
                    <a:pt x="25221" y="72946"/>
                  </a:lnTo>
                  <a:lnTo>
                    <a:pt x="25281" y="73127"/>
                  </a:lnTo>
                  <a:lnTo>
                    <a:pt x="25402" y="73368"/>
                  </a:lnTo>
                  <a:lnTo>
                    <a:pt x="25522" y="73549"/>
                  </a:lnTo>
                  <a:lnTo>
                    <a:pt x="25703" y="73670"/>
                  </a:lnTo>
                  <a:lnTo>
                    <a:pt x="25945" y="73791"/>
                  </a:lnTo>
                  <a:lnTo>
                    <a:pt x="26126" y="73851"/>
                  </a:lnTo>
                  <a:lnTo>
                    <a:pt x="26608" y="73851"/>
                  </a:lnTo>
                  <a:lnTo>
                    <a:pt x="26789" y="73791"/>
                  </a:lnTo>
                  <a:lnTo>
                    <a:pt x="27031" y="73670"/>
                  </a:lnTo>
                  <a:lnTo>
                    <a:pt x="27212" y="73549"/>
                  </a:lnTo>
                  <a:lnTo>
                    <a:pt x="27332" y="73368"/>
                  </a:lnTo>
                  <a:lnTo>
                    <a:pt x="27453" y="73127"/>
                  </a:lnTo>
                  <a:lnTo>
                    <a:pt x="27513" y="72946"/>
                  </a:lnTo>
                  <a:lnTo>
                    <a:pt x="27513" y="72705"/>
                  </a:lnTo>
                  <a:lnTo>
                    <a:pt x="27453" y="72343"/>
                  </a:lnTo>
                  <a:lnTo>
                    <a:pt x="27332" y="72041"/>
                  </a:lnTo>
                  <a:lnTo>
                    <a:pt x="27151" y="71860"/>
                  </a:lnTo>
                  <a:lnTo>
                    <a:pt x="26910" y="71679"/>
                  </a:lnTo>
                  <a:lnTo>
                    <a:pt x="26669" y="71558"/>
                  </a:lnTo>
                  <a:close/>
                  <a:moveTo>
                    <a:pt x="31858" y="71558"/>
                  </a:moveTo>
                  <a:lnTo>
                    <a:pt x="31616" y="71679"/>
                  </a:lnTo>
                  <a:lnTo>
                    <a:pt x="31375" y="71860"/>
                  </a:lnTo>
                  <a:lnTo>
                    <a:pt x="31194" y="72041"/>
                  </a:lnTo>
                  <a:lnTo>
                    <a:pt x="31073" y="72343"/>
                  </a:lnTo>
                  <a:lnTo>
                    <a:pt x="31013" y="72705"/>
                  </a:lnTo>
                  <a:lnTo>
                    <a:pt x="31013" y="72946"/>
                  </a:lnTo>
                  <a:lnTo>
                    <a:pt x="31073" y="73127"/>
                  </a:lnTo>
                  <a:lnTo>
                    <a:pt x="31194" y="73368"/>
                  </a:lnTo>
                  <a:lnTo>
                    <a:pt x="31315" y="73549"/>
                  </a:lnTo>
                  <a:lnTo>
                    <a:pt x="31496" y="73670"/>
                  </a:lnTo>
                  <a:lnTo>
                    <a:pt x="31737" y="73791"/>
                  </a:lnTo>
                  <a:lnTo>
                    <a:pt x="31918" y="73851"/>
                  </a:lnTo>
                  <a:lnTo>
                    <a:pt x="32401" y="73851"/>
                  </a:lnTo>
                  <a:lnTo>
                    <a:pt x="32582" y="73791"/>
                  </a:lnTo>
                  <a:lnTo>
                    <a:pt x="32823" y="73670"/>
                  </a:lnTo>
                  <a:lnTo>
                    <a:pt x="33004" y="73549"/>
                  </a:lnTo>
                  <a:lnTo>
                    <a:pt x="33125" y="73368"/>
                  </a:lnTo>
                  <a:lnTo>
                    <a:pt x="33245" y="73127"/>
                  </a:lnTo>
                  <a:lnTo>
                    <a:pt x="33306" y="72946"/>
                  </a:lnTo>
                  <a:lnTo>
                    <a:pt x="33306" y="72705"/>
                  </a:lnTo>
                  <a:lnTo>
                    <a:pt x="33245" y="72343"/>
                  </a:lnTo>
                  <a:lnTo>
                    <a:pt x="33125" y="72041"/>
                  </a:lnTo>
                  <a:lnTo>
                    <a:pt x="32944" y="71860"/>
                  </a:lnTo>
                  <a:lnTo>
                    <a:pt x="32702" y="71679"/>
                  </a:lnTo>
                  <a:lnTo>
                    <a:pt x="32461" y="71558"/>
                  </a:lnTo>
                  <a:close/>
                  <a:moveTo>
                    <a:pt x="37650" y="71558"/>
                  </a:moveTo>
                  <a:lnTo>
                    <a:pt x="37408" y="71679"/>
                  </a:lnTo>
                  <a:lnTo>
                    <a:pt x="37167" y="71860"/>
                  </a:lnTo>
                  <a:lnTo>
                    <a:pt x="36986" y="72041"/>
                  </a:lnTo>
                  <a:lnTo>
                    <a:pt x="36865" y="72343"/>
                  </a:lnTo>
                  <a:lnTo>
                    <a:pt x="36805" y="72705"/>
                  </a:lnTo>
                  <a:lnTo>
                    <a:pt x="36805" y="72946"/>
                  </a:lnTo>
                  <a:lnTo>
                    <a:pt x="36865" y="73127"/>
                  </a:lnTo>
                  <a:lnTo>
                    <a:pt x="36986" y="73368"/>
                  </a:lnTo>
                  <a:lnTo>
                    <a:pt x="37107" y="73549"/>
                  </a:lnTo>
                  <a:lnTo>
                    <a:pt x="37288" y="73670"/>
                  </a:lnTo>
                  <a:lnTo>
                    <a:pt x="37529" y="73791"/>
                  </a:lnTo>
                  <a:lnTo>
                    <a:pt x="37710" y="73851"/>
                  </a:lnTo>
                  <a:lnTo>
                    <a:pt x="38193" y="73851"/>
                  </a:lnTo>
                  <a:lnTo>
                    <a:pt x="38374" y="73791"/>
                  </a:lnTo>
                  <a:lnTo>
                    <a:pt x="38615" y="73670"/>
                  </a:lnTo>
                  <a:lnTo>
                    <a:pt x="38796" y="73549"/>
                  </a:lnTo>
                  <a:lnTo>
                    <a:pt x="38917" y="73368"/>
                  </a:lnTo>
                  <a:lnTo>
                    <a:pt x="39038" y="73127"/>
                  </a:lnTo>
                  <a:lnTo>
                    <a:pt x="39098" y="72946"/>
                  </a:lnTo>
                  <a:lnTo>
                    <a:pt x="39098" y="72705"/>
                  </a:lnTo>
                  <a:lnTo>
                    <a:pt x="39038" y="72343"/>
                  </a:lnTo>
                  <a:lnTo>
                    <a:pt x="38917" y="72041"/>
                  </a:lnTo>
                  <a:lnTo>
                    <a:pt x="38736" y="71860"/>
                  </a:lnTo>
                  <a:lnTo>
                    <a:pt x="38495" y="71679"/>
                  </a:lnTo>
                  <a:lnTo>
                    <a:pt x="38253" y="71558"/>
                  </a:lnTo>
                  <a:close/>
                  <a:moveTo>
                    <a:pt x="43442" y="71558"/>
                  </a:moveTo>
                  <a:lnTo>
                    <a:pt x="43201" y="71679"/>
                  </a:lnTo>
                  <a:lnTo>
                    <a:pt x="42959" y="71860"/>
                  </a:lnTo>
                  <a:lnTo>
                    <a:pt x="42778" y="72041"/>
                  </a:lnTo>
                  <a:lnTo>
                    <a:pt x="42658" y="72343"/>
                  </a:lnTo>
                  <a:lnTo>
                    <a:pt x="42597" y="72705"/>
                  </a:lnTo>
                  <a:lnTo>
                    <a:pt x="42597" y="72946"/>
                  </a:lnTo>
                  <a:lnTo>
                    <a:pt x="42658" y="73127"/>
                  </a:lnTo>
                  <a:lnTo>
                    <a:pt x="42778" y="73368"/>
                  </a:lnTo>
                  <a:lnTo>
                    <a:pt x="42899" y="73549"/>
                  </a:lnTo>
                  <a:lnTo>
                    <a:pt x="43080" y="73670"/>
                  </a:lnTo>
                  <a:lnTo>
                    <a:pt x="43321" y="73791"/>
                  </a:lnTo>
                  <a:lnTo>
                    <a:pt x="43502" y="73851"/>
                  </a:lnTo>
                  <a:lnTo>
                    <a:pt x="43985" y="73851"/>
                  </a:lnTo>
                  <a:lnTo>
                    <a:pt x="44166" y="73791"/>
                  </a:lnTo>
                  <a:lnTo>
                    <a:pt x="44407" y="73670"/>
                  </a:lnTo>
                  <a:lnTo>
                    <a:pt x="44588" y="73549"/>
                  </a:lnTo>
                  <a:lnTo>
                    <a:pt x="44709" y="73368"/>
                  </a:lnTo>
                  <a:lnTo>
                    <a:pt x="44830" y="73127"/>
                  </a:lnTo>
                  <a:lnTo>
                    <a:pt x="44890" y="72946"/>
                  </a:lnTo>
                  <a:lnTo>
                    <a:pt x="44890" y="72705"/>
                  </a:lnTo>
                  <a:lnTo>
                    <a:pt x="44830" y="72343"/>
                  </a:lnTo>
                  <a:lnTo>
                    <a:pt x="44709" y="72041"/>
                  </a:lnTo>
                  <a:lnTo>
                    <a:pt x="44528" y="71860"/>
                  </a:lnTo>
                  <a:lnTo>
                    <a:pt x="44287" y="71679"/>
                  </a:lnTo>
                  <a:lnTo>
                    <a:pt x="44045" y="71558"/>
                  </a:lnTo>
                  <a:close/>
                  <a:moveTo>
                    <a:pt x="49234" y="71558"/>
                  </a:moveTo>
                  <a:lnTo>
                    <a:pt x="48993" y="71679"/>
                  </a:lnTo>
                  <a:lnTo>
                    <a:pt x="48752" y="71860"/>
                  </a:lnTo>
                  <a:lnTo>
                    <a:pt x="48571" y="72041"/>
                  </a:lnTo>
                  <a:lnTo>
                    <a:pt x="48450" y="72343"/>
                  </a:lnTo>
                  <a:lnTo>
                    <a:pt x="48390" y="72705"/>
                  </a:lnTo>
                  <a:lnTo>
                    <a:pt x="48390" y="72946"/>
                  </a:lnTo>
                  <a:lnTo>
                    <a:pt x="48450" y="73127"/>
                  </a:lnTo>
                  <a:lnTo>
                    <a:pt x="48571" y="73368"/>
                  </a:lnTo>
                  <a:lnTo>
                    <a:pt x="48691" y="73549"/>
                  </a:lnTo>
                  <a:lnTo>
                    <a:pt x="48872" y="73670"/>
                  </a:lnTo>
                  <a:lnTo>
                    <a:pt x="49114" y="73791"/>
                  </a:lnTo>
                  <a:lnTo>
                    <a:pt x="49295" y="73851"/>
                  </a:lnTo>
                  <a:lnTo>
                    <a:pt x="49777" y="73851"/>
                  </a:lnTo>
                  <a:lnTo>
                    <a:pt x="49958" y="73791"/>
                  </a:lnTo>
                  <a:lnTo>
                    <a:pt x="50200" y="73670"/>
                  </a:lnTo>
                  <a:lnTo>
                    <a:pt x="50381" y="73549"/>
                  </a:lnTo>
                  <a:lnTo>
                    <a:pt x="50501" y="73368"/>
                  </a:lnTo>
                  <a:lnTo>
                    <a:pt x="50622" y="73127"/>
                  </a:lnTo>
                  <a:lnTo>
                    <a:pt x="50682" y="72946"/>
                  </a:lnTo>
                  <a:lnTo>
                    <a:pt x="50682" y="72705"/>
                  </a:lnTo>
                  <a:lnTo>
                    <a:pt x="50622" y="72343"/>
                  </a:lnTo>
                  <a:lnTo>
                    <a:pt x="50501" y="72041"/>
                  </a:lnTo>
                  <a:lnTo>
                    <a:pt x="50320" y="71860"/>
                  </a:lnTo>
                  <a:lnTo>
                    <a:pt x="50079" y="71679"/>
                  </a:lnTo>
                  <a:lnTo>
                    <a:pt x="49838" y="71558"/>
                  </a:lnTo>
                  <a:close/>
                  <a:moveTo>
                    <a:pt x="29022" y="74454"/>
                  </a:moveTo>
                  <a:lnTo>
                    <a:pt x="28841" y="74515"/>
                  </a:lnTo>
                  <a:lnTo>
                    <a:pt x="28660" y="74635"/>
                  </a:lnTo>
                  <a:lnTo>
                    <a:pt x="28479" y="74756"/>
                  </a:lnTo>
                  <a:lnTo>
                    <a:pt x="30349" y="75178"/>
                  </a:lnTo>
                  <a:lnTo>
                    <a:pt x="30349" y="75178"/>
                  </a:lnTo>
                  <a:lnTo>
                    <a:pt x="30168" y="74877"/>
                  </a:lnTo>
                  <a:lnTo>
                    <a:pt x="29927" y="74635"/>
                  </a:lnTo>
                  <a:lnTo>
                    <a:pt x="29625" y="74515"/>
                  </a:lnTo>
                  <a:lnTo>
                    <a:pt x="29263" y="74454"/>
                  </a:lnTo>
                  <a:close/>
                  <a:moveTo>
                    <a:pt x="46640" y="74454"/>
                  </a:moveTo>
                  <a:lnTo>
                    <a:pt x="46278" y="74515"/>
                  </a:lnTo>
                  <a:lnTo>
                    <a:pt x="45976" y="74635"/>
                  </a:lnTo>
                  <a:lnTo>
                    <a:pt x="45735" y="74877"/>
                  </a:lnTo>
                  <a:lnTo>
                    <a:pt x="45554" y="75178"/>
                  </a:lnTo>
                  <a:lnTo>
                    <a:pt x="45554" y="75178"/>
                  </a:lnTo>
                  <a:lnTo>
                    <a:pt x="47424" y="74756"/>
                  </a:lnTo>
                  <a:lnTo>
                    <a:pt x="47243" y="74635"/>
                  </a:lnTo>
                  <a:lnTo>
                    <a:pt x="47062" y="74515"/>
                  </a:lnTo>
                  <a:lnTo>
                    <a:pt x="46881" y="74454"/>
                  </a:lnTo>
                  <a:close/>
                  <a:moveTo>
                    <a:pt x="34814" y="74454"/>
                  </a:moveTo>
                  <a:lnTo>
                    <a:pt x="34633" y="74515"/>
                  </a:lnTo>
                  <a:lnTo>
                    <a:pt x="34392" y="74635"/>
                  </a:lnTo>
                  <a:lnTo>
                    <a:pt x="34211" y="74756"/>
                  </a:lnTo>
                  <a:lnTo>
                    <a:pt x="34090" y="74937"/>
                  </a:lnTo>
                  <a:lnTo>
                    <a:pt x="33969" y="75178"/>
                  </a:lnTo>
                  <a:lnTo>
                    <a:pt x="33909" y="75359"/>
                  </a:lnTo>
                  <a:lnTo>
                    <a:pt x="33909" y="75601"/>
                  </a:lnTo>
                  <a:lnTo>
                    <a:pt x="33909" y="75721"/>
                  </a:lnTo>
                  <a:lnTo>
                    <a:pt x="36141" y="75903"/>
                  </a:lnTo>
                  <a:lnTo>
                    <a:pt x="36202" y="75601"/>
                  </a:lnTo>
                  <a:lnTo>
                    <a:pt x="36202" y="75359"/>
                  </a:lnTo>
                  <a:lnTo>
                    <a:pt x="36141" y="75178"/>
                  </a:lnTo>
                  <a:lnTo>
                    <a:pt x="36021" y="74937"/>
                  </a:lnTo>
                  <a:lnTo>
                    <a:pt x="35900" y="74756"/>
                  </a:lnTo>
                  <a:lnTo>
                    <a:pt x="35719" y="74635"/>
                  </a:lnTo>
                  <a:lnTo>
                    <a:pt x="35478" y="74515"/>
                  </a:lnTo>
                  <a:lnTo>
                    <a:pt x="35297" y="74454"/>
                  </a:lnTo>
                  <a:close/>
                  <a:moveTo>
                    <a:pt x="40606" y="74454"/>
                  </a:moveTo>
                  <a:lnTo>
                    <a:pt x="40425" y="74515"/>
                  </a:lnTo>
                  <a:lnTo>
                    <a:pt x="40184" y="74635"/>
                  </a:lnTo>
                  <a:lnTo>
                    <a:pt x="40003" y="74756"/>
                  </a:lnTo>
                  <a:lnTo>
                    <a:pt x="39882" y="74937"/>
                  </a:lnTo>
                  <a:lnTo>
                    <a:pt x="39762" y="75178"/>
                  </a:lnTo>
                  <a:lnTo>
                    <a:pt x="39701" y="75359"/>
                  </a:lnTo>
                  <a:lnTo>
                    <a:pt x="39701" y="75601"/>
                  </a:lnTo>
                  <a:lnTo>
                    <a:pt x="39762" y="75903"/>
                  </a:lnTo>
                  <a:lnTo>
                    <a:pt x="41994" y="75721"/>
                  </a:lnTo>
                  <a:lnTo>
                    <a:pt x="41994" y="75601"/>
                  </a:lnTo>
                  <a:lnTo>
                    <a:pt x="41994" y="75359"/>
                  </a:lnTo>
                  <a:lnTo>
                    <a:pt x="41934" y="75178"/>
                  </a:lnTo>
                  <a:lnTo>
                    <a:pt x="41813" y="74937"/>
                  </a:lnTo>
                  <a:lnTo>
                    <a:pt x="41692" y="74756"/>
                  </a:lnTo>
                  <a:lnTo>
                    <a:pt x="41511" y="74635"/>
                  </a:lnTo>
                  <a:lnTo>
                    <a:pt x="41270" y="74515"/>
                  </a:lnTo>
                  <a:lnTo>
                    <a:pt x="41089" y="74454"/>
                  </a:lnTo>
                  <a:close/>
                </a:path>
              </a:pathLst>
            </a:custGeom>
            <a:solidFill>
              <a:srgbClr val="6D9E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3"/>
            <p:cNvSpPr/>
            <p:nvPr/>
          </p:nvSpPr>
          <p:spPr>
            <a:xfrm>
              <a:off x="133504" y="-85397"/>
              <a:ext cx="231300" cy="231300"/>
            </a:xfrm>
            <a:prstGeom prst="ellipse">
              <a:avLst/>
            </a:prstGeom>
            <a:solidFill>
              <a:srgbClr val="C20E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3"/>
            <p:cNvSpPr/>
            <p:nvPr/>
          </p:nvSpPr>
          <p:spPr>
            <a:xfrm rot="10800000">
              <a:off x="343825" y="4290619"/>
              <a:ext cx="333300" cy="288300"/>
            </a:xfrm>
            <a:prstGeom prst="triangle">
              <a:avLst>
                <a:gd name="adj" fmla="val 50000"/>
              </a:avLst>
            </a:prstGeom>
            <a:solidFill>
              <a:srgbClr val="C20E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3"/>
            <p:cNvSpPr/>
            <p:nvPr/>
          </p:nvSpPr>
          <p:spPr>
            <a:xfrm rot="10800000">
              <a:off x="7891383" y="4473451"/>
              <a:ext cx="421500" cy="365100"/>
            </a:xfrm>
            <a:prstGeom prst="triangle">
              <a:avLst>
                <a:gd name="adj" fmla="val 50000"/>
              </a:avLst>
            </a:prstGeom>
            <a:noFill/>
            <a:ln w="9525" cap="flat" cmpd="sng">
              <a:solidFill>
                <a:srgbClr val="FF9900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3"/>
            <p:cNvSpPr/>
            <p:nvPr/>
          </p:nvSpPr>
          <p:spPr>
            <a:xfrm>
              <a:off x="7800077" y="94976"/>
              <a:ext cx="307200" cy="265800"/>
            </a:xfrm>
            <a:prstGeom prst="triangle">
              <a:avLst>
                <a:gd name="adj" fmla="val 50000"/>
              </a:avLst>
            </a:prstGeom>
            <a:solidFill>
              <a:srgbClr val="6D9E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3"/>
            <p:cNvSpPr/>
            <p:nvPr/>
          </p:nvSpPr>
          <p:spPr>
            <a:xfrm>
              <a:off x="8578651" y="3939150"/>
              <a:ext cx="421500" cy="421500"/>
            </a:xfrm>
            <a:prstGeom prst="donut">
              <a:avLst>
                <a:gd name="adj" fmla="val 19671"/>
              </a:avLst>
            </a:prstGeom>
            <a:solidFill>
              <a:srgbClr val="C20E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3"/>
            <p:cNvSpPr/>
            <p:nvPr/>
          </p:nvSpPr>
          <p:spPr>
            <a:xfrm>
              <a:off x="888873" y="4577655"/>
              <a:ext cx="456600" cy="456600"/>
            </a:xfrm>
            <a:prstGeom prst="ellipse">
              <a:avLst/>
            </a:prstGeom>
            <a:noFill/>
            <a:ln w="9525" cap="flat" cmpd="sng">
              <a:solidFill>
                <a:srgbClr val="6D9EEB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3"/>
            <p:cNvSpPr/>
            <p:nvPr/>
          </p:nvSpPr>
          <p:spPr>
            <a:xfrm rot="10800000">
              <a:off x="47429" y="4473462"/>
              <a:ext cx="621103" cy="475235"/>
            </a:xfrm>
            <a:custGeom>
              <a:avLst/>
              <a:gdLst/>
              <a:ahLst/>
              <a:cxnLst/>
              <a:rect l="l" t="t" r="r" b="b"/>
              <a:pathLst>
                <a:path w="88634" h="67818" extrusionOk="0">
                  <a:moveTo>
                    <a:pt x="0" y="0"/>
                  </a:moveTo>
                  <a:lnTo>
                    <a:pt x="4284" y="6637"/>
                  </a:lnTo>
                  <a:lnTo>
                    <a:pt x="4284" y="0"/>
                  </a:lnTo>
                  <a:close/>
                  <a:moveTo>
                    <a:pt x="84289" y="0"/>
                  </a:moveTo>
                  <a:lnTo>
                    <a:pt x="84289" y="6637"/>
                  </a:lnTo>
                  <a:lnTo>
                    <a:pt x="88633" y="0"/>
                  </a:lnTo>
                  <a:close/>
                  <a:moveTo>
                    <a:pt x="7844" y="0"/>
                  </a:moveTo>
                  <a:lnTo>
                    <a:pt x="7844" y="12007"/>
                  </a:lnTo>
                  <a:lnTo>
                    <a:pt x="12791" y="19609"/>
                  </a:lnTo>
                  <a:lnTo>
                    <a:pt x="12791" y="0"/>
                  </a:lnTo>
                  <a:close/>
                  <a:moveTo>
                    <a:pt x="75842" y="0"/>
                  </a:moveTo>
                  <a:lnTo>
                    <a:pt x="75842" y="19609"/>
                  </a:lnTo>
                  <a:lnTo>
                    <a:pt x="80790" y="12007"/>
                  </a:lnTo>
                  <a:lnTo>
                    <a:pt x="80790" y="0"/>
                  </a:lnTo>
                  <a:close/>
                  <a:moveTo>
                    <a:pt x="16351" y="0"/>
                  </a:moveTo>
                  <a:lnTo>
                    <a:pt x="16351" y="25039"/>
                  </a:lnTo>
                  <a:lnTo>
                    <a:pt x="21299" y="32581"/>
                  </a:lnTo>
                  <a:lnTo>
                    <a:pt x="21299" y="0"/>
                  </a:lnTo>
                  <a:close/>
                  <a:moveTo>
                    <a:pt x="67335" y="0"/>
                  </a:moveTo>
                  <a:lnTo>
                    <a:pt x="67335" y="32581"/>
                  </a:lnTo>
                  <a:lnTo>
                    <a:pt x="72282" y="25039"/>
                  </a:lnTo>
                  <a:lnTo>
                    <a:pt x="72282" y="0"/>
                  </a:lnTo>
                  <a:close/>
                  <a:moveTo>
                    <a:pt x="24859" y="0"/>
                  </a:moveTo>
                  <a:lnTo>
                    <a:pt x="24859" y="38012"/>
                  </a:lnTo>
                  <a:lnTo>
                    <a:pt x="29806" y="45614"/>
                  </a:lnTo>
                  <a:lnTo>
                    <a:pt x="29806" y="0"/>
                  </a:lnTo>
                  <a:close/>
                  <a:moveTo>
                    <a:pt x="58828" y="0"/>
                  </a:moveTo>
                  <a:lnTo>
                    <a:pt x="58828" y="45614"/>
                  </a:lnTo>
                  <a:lnTo>
                    <a:pt x="63775" y="38012"/>
                  </a:lnTo>
                  <a:lnTo>
                    <a:pt x="63775" y="0"/>
                  </a:lnTo>
                  <a:close/>
                  <a:moveTo>
                    <a:pt x="33306" y="0"/>
                  </a:moveTo>
                  <a:lnTo>
                    <a:pt x="33306" y="51044"/>
                  </a:lnTo>
                  <a:lnTo>
                    <a:pt x="38313" y="58586"/>
                  </a:lnTo>
                  <a:lnTo>
                    <a:pt x="38313" y="0"/>
                  </a:lnTo>
                  <a:close/>
                  <a:moveTo>
                    <a:pt x="50320" y="0"/>
                  </a:moveTo>
                  <a:lnTo>
                    <a:pt x="50320" y="58586"/>
                  </a:lnTo>
                  <a:lnTo>
                    <a:pt x="55268" y="51044"/>
                  </a:lnTo>
                  <a:lnTo>
                    <a:pt x="55268" y="0"/>
                  </a:lnTo>
                  <a:close/>
                  <a:moveTo>
                    <a:pt x="41813" y="0"/>
                  </a:moveTo>
                  <a:lnTo>
                    <a:pt x="41813" y="64016"/>
                  </a:lnTo>
                  <a:lnTo>
                    <a:pt x="44287" y="67817"/>
                  </a:lnTo>
                  <a:lnTo>
                    <a:pt x="46760" y="64016"/>
                  </a:lnTo>
                  <a:lnTo>
                    <a:pt x="46760" y="0"/>
                  </a:ln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3"/>
            <p:cNvSpPr/>
            <p:nvPr/>
          </p:nvSpPr>
          <p:spPr>
            <a:xfrm rot="7294922">
              <a:off x="8507862" y="1506795"/>
              <a:ext cx="486330" cy="462608"/>
            </a:xfrm>
            <a:prstGeom prst="pentagon">
              <a:avLst>
                <a:gd name="hf" fmla="val 105146"/>
                <a:gd name="vf" fmla="val 110557"/>
              </a:avLst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3"/>
            <p:cNvSpPr/>
            <p:nvPr/>
          </p:nvSpPr>
          <p:spPr>
            <a:xfrm rot="1902">
              <a:off x="-76804" y="1095525"/>
              <a:ext cx="542100" cy="515400"/>
            </a:xfrm>
            <a:prstGeom prst="pentagon">
              <a:avLst>
                <a:gd name="hf" fmla="val 105146"/>
                <a:gd name="vf" fmla="val 110557"/>
              </a:avLst>
            </a:prstGeom>
            <a:noFill/>
            <a:ln w="28575" cap="flat" cmpd="sng">
              <a:solidFill>
                <a:srgbClr val="C20E9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3"/>
            <p:cNvSpPr/>
            <p:nvPr/>
          </p:nvSpPr>
          <p:spPr>
            <a:xfrm>
              <a:off x="8217614" y="4442536"/>
              <a:ext cx="885029" cy="885029"/>
            </a:xfrm>
            <a:custGeom>
              <a:avLst/>
              <a:gdLst/>
              <a:ahLst/>
              <a:cxnLst/>
              <a:rect l="l" t="t" r="r" b="b"/>
              <a:pathLst>
                <a:path w="75903" h="75903" extrusionOk="0">
                  <a:moveTo>
                    <a:pt x="30349" y="724"/>
                  </a:moveTo>
                  <a:lnTo>
                    <a:pt x="28479" y="1147"/>
                  </a:lnTo>
                  <a:lnTo>
                    <a:pt x="28599" y="1267"/>
                  </a:lnTo>
                  <a:lnTo>
                    <a:pt x="28841" y="1388"/>
                  </a:lnTo>
                  <a:lnTo>
                    <a:pt x="29022" y="1448"/>
                  </a:lnTo>
                  <a:lnTo>
                    <a:pt x="29263" y="1448"/>
                  </a:lnTo>
                  <a:lnTo>
                    <a:pt x="29625" y="1388"/>
                  </a:lnTo>
                  <a:lnTo>
                    <a:pt x="29927" y="1267"/>
                  </a:lnTo>
                  <a:lnTo>
                    <a:pt x="30168" y="1026"/>
                  </a:lnTo>
                  <a:lnTo>
                    <a:pt x="30349" y="724"/>
                  </a:lnTo>
                  <a:close/>
                  <a:moveTo>
                    <a:pt x="36141" y="0"/>
                  </a:moveTo>
                  <a:lnTo>
                    <a:pt x="33909" y="181"/>
                  </a:lnTo>
                  <a:lnTo>
                    <a:pt x="33909" y="302"/>
                  </a:lnTo>
                  <a:lnTo>
                    <a:pt x="33909" y="543"/>
                  </a:lnTo>
                  <a:lnTo>
                    <a:pt x="33969" y="724"/>
                  </a:lnTo>
                  <a:lnTo>
                    <a:pt x="34090" y="966"/>
                  </a:lnTo>
                  <a:lnTo>
                    <a:pt x="34211" y="1147"/>
                  </a:lnTo>
                  <a:lnTo>
                    <a:pt x="34392" y="1267"/>
                  </a:lnTo>
                  <a:lnTo>
                    <a:pt x="34633" y="1388"/>
                  </a:lnTo>
                  <a:lnTo>
                    <a:pt x="34814" y="1448"/>
                  </a:lnTo>
                  <a:lnTo>
                    <a:pt x="35297" y="1448"/>
                  </a:lnTo>
                  <a:lnTo>
                    <a:pt x="35478" y="1388"/>
                  </a:lnTo>
                  <a:lnTo>
                    <a:pt x="35719" y="1267"/>
                  </a:lnTo>
                  <a:lnTo>
                    <a:pt x="35900" y="1147"/>
                  </a:lnTo>
                  <a:lnTo>
                    <a:pt x="36021" y="966"/>
                  </a:lnTo>
                  <a:lnTo>
                    <a:pt x="36141" y="724"/>
                  </a:lnTo>
                  <a:lnTo>
                    <a:pt x="36202" y="543"/>
                  </a:lnTo>
                  <a:lnTo>
                    <a:pt x="36202" y="302"/>
                  </a:lnTo>
                  <a:lnTo>
                    <a:pt x="36141" y="0"/>
                  </a:lnTo>
                  <a:close/>
                  <a:moveTo>
                    <a:pt x="39762" y="0"/>
                  </a:moveTo>
                  <a:lnTo>
                    <a:pt x="39701" y="302"/>
                  </a:lnTo>
                  <a:lnTo>
                    <a:pt x="39701" y="543"/>
                  </a:lnTo>
                  <a:lnTo>
                    <a:pt x="39762" y="724"/>
                  </a:lnTo>
                  <a:lnTo>
                    <a:pt x="39882" y="966"/>
                  </a:lnTo>
                  <a:lnTo>
                    <a:pt x="40003" y="1147"/>
                  </a:lnTo>
                  <a:lnTo>
                    <a:pt x="40184" y="1267"/>
                  </a:lnTo>
                  <a:lnTo>
                    <a:pt x="40425" y="1388"/>
                  </a:lnTo>
                  <a:lnTo>
                    <a:pt x="40606" y="1448"/>
                  </a:lnTo>
                  <a:lnTo>
                    <a:pt x="41089" y="1448"/>
                  </a:lnTo>
                  <a:lnTo>
                    <a:pt x="41270" y="1388"/>
                  </a:lnTo>
                  <a:lnTo>
                    <a:pt x="41511" y="1267"/>
                  </a:lnTo>
                  <a:lnTo>
                    <a:pt x="41692" y="1147"/>
                  </a:lnTo>
                  <a:lnTo>
                    <a:pt x="41813" y="966"/>
                  </a:lnTo>
                  <a:lnTo>
                    <a:pt x="41934" y="724"/>
                  </a:lnTo>
                  <a:lnTo>
                    <a:pt x="41994" y="543"/>
                  </a:lnTo>
                  <a:lnTo>
                    <a:pt x="41994" y="302"/>
                  </a:lnTo>
                  <a:lnTo>
                    <a:pt x="41994" y="181"/>
                  </a:lnTo>
                  <a:lnTo>
                    <a:pt x="39762" y="0"/>
                  </a:lnTo>
                  <a:close/>
                  <a:moveTo>
                    <a:pt x="45554" y="724"/>
                  </a:moveTo>
                  <a:lnTo>
                    <a:pt x="45735" y="1026"/>
                  </a:lnTo>
                  <a:lnTo>
                    <a:pt x="45976" y="1267"/>
                  </a:lnTo>
                  <a:lnTo>
                    <a:pt x="46278" y="1388"/>
                  </a:lnTo>
                  <a:lnTo>
                    <a:pt x="46640" y="1448"/>
                  </a:lnTo>
                  <a:lnTo>
                    <a:pt x="46881" y="1448"/>
                  </a:lnTo>
                  <a:lnTo>
                    <a:pt x="47062" y="1388"/>
                  </a:lnTo>
                  <a:lnTo>
                    <a:pt x="47243" y="1267"/>
                  </a:lnTo>
                  <a:lnTo>
                    <a:pt x="47424" y="1147"/>
                  </a:lnTo>
                  <a:lnTo>
                    <a:pt x="45554" y="724"/>
                  </a:lnTo>
                  <a:close/>
                  <a:moveTo>
                    <a:pt x="21661" y="3620"/>
                  </a:moveTo>
                  <a:lnTo>
                    <a:pt x="20273" y="4284"/>
                  </a:lnTo>
                  <a:lnTo>
                    <a:pt x="20575" y="4344"/>
                  </a:lnTo>
                  <a:lnTo>
                    <a:pt x="20937" y="4284"/>
                  </a:lnTo>
                  <a:lnTo>
                    <a:pt x="21239" y="4163"/>
                  </a:lnTo>
                  <a:lnTo>
                    <a:pt x="21480" y="3922"/>
                  </a:lnTo>
                  <a:lnTo>
                    <a:pt x="21661" y="3620"/>
                  </a:lnTo>
                  <a:close/>
                  <a:moveTo>
                    <a:pt x="26065" y="2052"/>
                  </a:moveTo>
                  <a:lnTo>
                    <a:pt x="25824" y="2172"/>
                  </a:lnTo>
                  <a:lnTo>
                    <a:pt x="25583" y="2353"/>
                  </a:lnTo>
                  <a:lnTo>
                    <a:pt x="25402" y="2534"/>
                  </a:lnTo>
                  <a:lnTo>
                    <a:pt x="25281" y="2836"/>
                  </a:lnTo>
                  <a:lnTo>
                    <a:pt x="25221" y="3198"/>
                  </a:lnTo>
                  <a:lnTo>
                    <a:pt x="25221" y="3439"/>
                  </a:lnTo>
                  <a:lnTo>
                    <a:pt x="25281" y="3620"/>
                  </a:lnTo>
                  <a:lnTo>
                    <a:pt x="25402" y="3862"/>
                  </a:lnTo>
                  <a:lnTo>
                    <a:pt x="25522" y="4043"/>
                  </a:lnTo>
                  <a:lnTo>
                    <a:pt x="25703" y="4163"/>
                  </a:lnTo>
                  <a:lnTo>
                    <a:pt x="25945" y="4284"/>
                  </a:lnTo>
                  <a:lnTo>
                    <a:pt x="26126" y="4344"/>
                  </a:lnTo>
                  <a:lnTo>
                    <a:pt x="26608" y="4344"/>
                  </a:lnTo>
                  <a:lnTo>
                    <a:pt x="26789" y="4284"/>
                  </a:lnTo>
                  <a:lnTo>
                    <a:pt x="27031" y="4163"/>
                  </a:lnTo>
                  <a:lnTo>
                    <a:pt x="27212" y="4043"/>
                  </a:lnTo>
                  <a:lnTo>
                    <a:pt x="27332" y="3862"/>
                  </a:lnTo>
                  <a:lnTo>
                    <a:pt x="27453" y="3620"/>
                  </a:lnTo>
                  <a:lnTo>
                    <a:pt x="27513" y="3439"/>
                  </a:lnTo>
                  <a:lnTo>
                    <a:pt x="27513" y="3198"/>
                  </a:lnTo>
                  <a:lnTo>
                    <a:pt x="27453" y="2836"/>
                  </a:lnTo>
                  <a:lnTo>
                    <a:pt x="27332" y="2534"/>
                  </a:lnTo>
                  <a:lnTo>
                    <a:pt x="27151" y="2353"/>
                  </a:lnTo>
                  <a:lnTo>
                    <a:pt x="26910" y="2172"/>
                  </a:lnTo>
                  <a:lnTo>
                    <a:pt x="26669" y="2052"/>
                  </a:lnTo>
                  <a:close/>
                  <a:moveTo>
                    <a:pt x="31858" y="2052"/>
                  </a:moveTo>
                  <a:lnTo>
                    <a:pt x="31616" y="2172"/>
                  </a:lnTo>
                  <a:lnTo>
                    <a:pt x="31375" y="2353"/>
                  </a:lnTo>
                  <a:lnTo>
                    <a:pt x="31194" y="2534"/>
                  </a:lnTo>
                  <a:lnTo>
                    <a:pt x="31073" y="2836"/>
                  </a:lnTo>
                  <a:lnTo>
                    <a:pt x="31013" y="3198"/>
                  </a:lnTo>
                  <a:lnTo>
                    <a:pt x="31013" y="3439"/>
                  </a:lnTo>
                  <a:lnTo>
                    <a:pt x="31073" y="3620"/>
                  </a:lnTo>
                  <a:lnTo>
                    <a:pt x="31194" y="3862"/>
                  </a:lnTo>
                  <a:lnTo>
                    <a:pt x="31315" y="4043"/>
                  </a:lnTo>
                  <a:lnTo>
                    <a:pt x="31496" y="4163"/>
                  </a:lnTo>
                  <a:lnTo>
                    <a:pt x="31737" y="4284"/>
                  </a:lnTo>
                  <a:lnTo>
                    <a:pt x="31918" y="4344"/>
                  </a:lnTo>
                  <a:lnTo>
                    <a:pt x="32401" y="4344"/>
                  </a:lnTo>
                  <a:lnTo>
                    <a:pt x="32582" y="4284"/>
                  </a:lnTo>
                  <a:lnTo>
                    <a:pt x="32823" y="4163"/>
                  </a:lnTo>
                  <a:lnTo>
                    <a:pt x="33004" y="4043"/>
                  </a:lnTo>
                  <a:lnTo>
                    <a:pt x="33125" y="3862"/>
                  </a:lnTo>
                  <a:lnTo>
                    <a:pt x="33245" y="3620"/>
                  </a:lnTo>
                  <a:lnTo>
                    <a:pt x="33306" y="3439"/>
                  </a:lnTo>
                  <a:lnTo>
                    <a:pt x="33306" y="3198"/>
                  </a:lnTo>
                  <a:lnTo>
                    <a:pt x="33245" y="2836"/>
                  </a:lnTo>
                  <a:lnTo>
                    <a:pt x="33125" y="2534"/>
                  </a:lnTo>
                  <a:lnTo>
                    <a:pt x="32944" y="2353"/>
                  </a:lnTo>
                  <a:lnTo>
                    <a:pt x="32702" y="2172"/>
                  </a:lnTo>
                  <a:lnTo>
                    <a:pt x="32461" y="2052"/>
                  </a:lnTo>
                  <a:close/>
                  <a:moveTo>
                    <a:pt x="37650" y="2052"/>
                  </a:moveTo>
                  <a:lnTo>
                    <a:pt x="37408" y="2172"/>
                  </a:lnTo>
                  <a:lnTo>
                    <a:pt x="37167" y="2353"/>
                  </a:lnTo>
                  <a:lnTo>
                    <a:pt x="36986" y="2534"/>
                  </a:lnTo>
                  <a:lnTo>
                    <a:pt x="36865" y="2836"/>
                  </a:lnTo>
                  <a:lnTo>
                    <a:pt x="36805" y="3198"/>
                  </a:lnTo>
                  <a:lnTo>
                    <a:pt x="36805" y="3439"/>
                  </a:lnTo>
                  <a:lnTo>
                    <a:pt x="36865" y="3620"/>
                  </a:lnTo>
                  <a:lnTo>
                    <a:pt x="36986" y="3862"/>
                  </a:lnTo>
                  <a:lnTo>
                    <a:pt x="37107" y="4043"/>
                  </a:lnTo>
                  <a:lnTo>
                    <a:pt x="37288" y="4163"/>
                  </a:lnTo>
                  <a:lnTo>
                    <a:pt x="37529" y="4284"/>
                  </a:lnTo>
                  <a:lnTo>
                    <a:pt x="37710" y="4344"/>
                  </a:lnTo>
                  <a:lnTo>
                    <a:pt x="38193" y="4344"/>
                  </a:lnTo>
                  <a:lnTo>
                    <a:pt x="38374" y="4284"/>
                  </a:lnTo>
                  <a:lnTo>
                    <a:pt x="38615" y="4163"/>
                  </a:lnTo>
                  <a:lnTo>
                    <a:pt x="38796" y="4043"/>
                  </a:lnTo>
                  <a:lnTo>
                    <a:pt x="38917" y="3862"/>
                  </a:lnTo>
                  <a:lnTo>
                    <a:pt x="39038" y="3620"/>
                  </a:lnTo>
                  <a:lnTo>
                    <a:pt x="39098" y="3439"/>
                  </a:lnTo>
                  <a:lnTo>
                    <a:pt x="39098" y="3198"/>
                  </a:lnTo>
                  <a:lnTo>
                    <a:pt x="39038" y="2836"/>
                  </a:lnTo>
                  <a:lnTo>
                    <a:pt x="38917" y="2534"/>
                  </a:lnTo>
                  <a:lnTo>
                    <a:pt x="38736" y="2353"/>
                  </a:lnTo>
                  <a:lnTo>
                    <a:pt x="38495" y="2172"/>
                  </a:lnTo>
                  <a:lnTo>
                    <a:pt x="38253" y="2052"/>
                  </a:lnTo>
                  <a:close/>
                  <a:moveTo>
                    <a:pt x="43442" y="2052"/>
                  </a:moveTo>
                  <a:lnTo>
                    <a:pt x="43201" y="2172"/>
                  </a:lnTo>
                  <a:lnTo>
                    <a:pt x="42959" y="2353"/>
                  </a:lnTo>
                  <a:lnTo>
                    <a:pt x="42778" y="2534"/>
                  </a:lnTo>
                  <a:lnTo>
                    <a:pt x="42658" y="2836"/>
                  </a:lnTo>
                  <a:lnTo>
                    <a:pt x="42597" y="3198"/>
                  </a:lnTo>
                  <a:lnTo>
                    <a:pt x="42597" y="3439"/>
                  </a:lnTo>
                  <a:lnTo>
                    <a:pt x="42658" y="3620"/>
                  </a:lnTo>
                  <a:lnTo>
                    <a:pt x="42778" y="3862"/>
                  </a:lnTo>
                  <a:lnTo>
                    <a:pt x="42899" y="4043"/>
                  </a:lnTo>
                  <a:lnTo>
                    <a:pt x="43080" y="4163"/>
                  </a:lnTo>
                  <a:lnTo>
                    <a:pt x="43321" y="4284"/>
                  </a:lnTo>
                  <a:lnTo>
                    <a:pt x="43502" y="4344"/>
                  </a:lnTo>
                  <a:lnTo>
                    <a:pt x="43985" y="4344"/>
                  </a:lnTo>
                  <a:lnTo>
                    <a:pt x="44166" y="4284"/>
                  </a:lnTo>
                  <a:lnTo>
                    <a:pt x="44407" y="4163"/>
                  </a:lnTo>
                  <a:lnTo>
                    <a:pt x="44588" y="4043"/>
                  </a:lnTo>
                  <a:lnTo>
                    <a:pt x="44709" y="3862"/>
                  </a:lnTo>
                  <a:lnTo>
                    <a:pt x="44830" y="3620"/>
                  </a:lnTo>
                  <a:lnTo>
                    <a:pt x="44890" y="3439"/>
                  </a:lnTo>
                  <a:lnTo>
                    <a:pt x="44890" y="3198"/>
                  </a:lnTo>
                  <a:lnTo>
                    <a:pt x="44830" y="2836"/>
                  </a:lnTo>
                  <a:lnTo>
                    <a:pt x="44709" y="2534"/>
                  </a:lnTo>
                  <a:lnTo>
                    <a:pt x="44528" y="2353"/>
                  </a:lnTo>
                  <a:lnTo>
                    <a:pt x="44287" y="2172"/>
                  </a:lnTo>
                  <a:lnTo>
                    <a:pt x="44045" y="2052"/>
                  </a:lnTo>
                  <a:close/>
                  <a:moveTo>
                    <a:pt x="49234" y="2052"/>
                  </a:moveTo>
                  <a:lnTo>
                    <a:pt x="48993" y="2172"/>
                  </a:lnTo>
                  <a:lnTo>
                    <a:pt x="48752" y="2353"/>
                  </a:lnTo>
                  <a:lnTo>
                    <a:pt x="48571" y="2534"/>
                  </a:lnTo>
                  <a:lnTo>
                    <a:pt x="48450" y="2836"/>
                  </a:lnTo>
                  <a:lnTo>
                    <a:pt x="48390" y="3198"/>
                  </a:lnTo>
                  <a:lnTo>
                    <a:pt x="48390" y="3439"/>
                  </a:lnTo>
                  <a:lnTo>
                    <a:pt x="48450" y="3620"/>
                  </a:lnTo>
                  <a:lnTo>
                    <a:pt x="48571" y="3862"/>
                  </a:lnTo>
                  <a:lnTo>
                    <a:pt x="48691" y="4043"/>
                  </a:lnTo>
                  <a:lnTo>
                    <a:pt x="48872" y="4163"/>
                  </a:lnTo>
                  <a:lnTo>
                    <a:pt x="49114" y="4284"/>
                  </a:lnTo>
                  <a:lnTo>
                    <a:pt x="49295" y="4344"/>
                  </a:lnTo>
                  <a:lnTo>
                    <a:pt x="49777" y="4344"/>
                  </a:lnTo>
                  <a:lnTo>
                    <a:pt x="49958" y="4284"/>
                  </a:lnTo>
                  <a:lnTo>
                    <a:pt x="50200" y="4163"/>
                  </a:lnTo>
                  <a:lnTo>
                    <a:pt x="50381" y="4043"/>
                  </a:lnTo>
                  <a:lnTo>
                    <a:pt x="50501" y="3862"/>
                  </a:lnTo>
                  <a:lnTo>
                    <a:pt x="50622" y="3620"/>
                  </a:lnTo>
                  <a:lnTo>
                    <a:pt x="50682" y="3439"/>
                  </a:lnTo>
                  <a:lnTo>
                    <a:pt x="50682" y="3198"/>
                  </a:lnTo>
                  <a:lnTo>
                    <a:pt x="50622" y="2836"/>
                  </a:lnTo>
                  <a:lnTo>
                    <a:pt x="50501" y="2534"/>
                  </a:lnTo>
                  <a:lnTo>
                    <a:pt x="50320" y="2353"/>
                  </a:lnTo>
                  <a:lnTo>
                    <a:pt x="50079" y="2172"/>
                  </a:lnTo>
                  <a:lnTo>
                    <a:pt x="49838" y="2052"/>
                  </a:lnTo>
                  <a:close/>
                  <a:moveTo>
                    <a:pt x="54242" y="3620"/>
                  </a:moveTo>
                  <a:lnTo>
                    <a:pt x="54423" y="3922"/>
                  </a:lnTo>
                  <a:lnTo>
                    <a:pt x="54665" y="4163"/>
                  </a:lnTo>
                  <a:lnTo>
                    <a:pt x="54966" y="4284"/>
                  </a:lnTo>
                  <a:lnTo>
                    <a:pt x="55328" y="4344"/>
                  </a:lnTo>
                  <a:lnTo>
                    <a:pt x="55630" y="4284"/>
                  </a:lnTo>
                  <a:lnTo>
                    <a:pt x="54242" y="3620"/>
                  </a:lnTo>
                  <a:close/>
                  <a:moveTo>
                    <a:pt x="18523" y="5310"/>
                  </a:moveTo>
                  <a:lnTo>
                    <a:pt x="16593" y="6517"/>
                  </a:lnTo>
                  <a:lnTo>
                    <a:pt x="16774" y="6818"/>
                  </a:lnTo>
                  <a:lnTo>
                    <a:pt x="17015" y="7060"/>
                  </a:lnTo>
                  <a:lnTo>
                    <a:pt x="17317" y="7180"/>
                  </a:lnTo>
                  <a:lnTo>
                    <a:pt x="17679" y="7241"/>
                  </a:lnTo>
                  <a:lnTo>
                    <a:pt x="17920" y="7241"/>
                  </a:lnTo>
                  <a:lnTo>
                    <a:pt x="18101" y="7180"/>
                  </a:lnTo>
                  <a:lnTo>
                    <a:pt x="18342" y="7060"/>
                  </a:lnTo>
                  <a:lnTo>
                    <a:pt x="18523" y="6939"/>
                  </a:lnTo>
                  <a:lnTo>
                    <a:pt x="18644" y="6758"/>
                  </a:lnTo>
                  <a:lnTo>
                    <a:pt x="18765" y="6517"/>
                  </a:lnTo>
                  <a:lnTo>
                    <a:pt x="18825" y="6336"/>
                  </a:lnTo>
                  <a:lnTo>
                    <a:pt x="18825" y="6094"/>
                  </a:lnTo>
                  <a:lnTo>
                    <a:pt x="18825" y="5853"/>
                  </a:lnTo>
                  <a:lnTo>
                    <a:pt x="18765" y="5672"/>
                  </a:lnTo>
                  <a:lnTo>
                    <a:pt x="18644" y="5430"/>
                  </a:lnTo>
                  <a:lnTo>
                    <a:pt x="18523" y="5310"/>
                  </a:lnTo>
                  <a:close/>
                  <a:moveTo>
                    <a:pt x="23230" y="4948"/>
                  </a:moveTo>
                  <a:lnTo>
                    <a:pt x="23049" y="5008"/>
                  </a:lnTo>
                  <a:lnTo>
                    <a:pt x="22807" y="5129"/>
                  </a:lnTo>
                  <a:lnTo>
                    <a:pt x="22626" y="5249"/>
                  </a:lnTo>
                  <a:lnTo>
                    <a:pt x="22506" y="5430"/>
                  </a:lnTo>
                  <a:lnTo>
                    <a:pt x="22385" y="5672"/>
                  </a:lnTo>
                  <a:lnTo>
                    <a:pt x="22325" y="5853"/>
                  </a:lnTo>
                  <a:lnTo>
                    <a:pt x="22325" y="6094"/>
                  </a:lnTo>
                  <a:lnTo>
                    <a:pt x="22325" y="6336"/>
                  </a:lnTo>
                  <a:lnTo>
                    <a:pt x="22385" y="6517"/>
                  </a:lnTo>
                  <a:lnTo>
                    <a:pt x="22506" y="6758"/>
                  </a:lnTo>
                  <a:lnTo>
                    <a:pt x="22626" y="6939"/>
                  </a:lnTo>
                  <a:lnTo>
                    <a:pt x="22807" y="7060"/>
                  </a:lnTo>
                  <a:lnTo>
                    <a:pt x="23049" y="7180"/>
                  </a:lnTo>
                  <a:lnTo>
                    <a:pt x="23230" y="7241"/>
                  </a:lnTo>
                  <a:lnTo>
                    <a:pt x="23712" y="7241"/>
                  </a:lnTo>
                  <a:lnTo>
                    <a:pt x="23893" y="7180"/>
                  </a:lnTo>
                  <a:lnTo>
                    <a:pt x="24135" y="7060"/>
                  </a:lnTo>
                  <a:lnTo>
                    <a:pt x="24316" y="6939"/>
                  </a:lnTo>
                  <a:lnTo>
                    <a:pt x="24436" y="6758"/>
                  </a:lnTo>
                  <a:lnTo>
                    <a:pt x="24557" y="6517"/>
                  </a:lnTo>
                  <a:lnTo>
                    <a:pt x="24617" y="6336"/>
                  </a:lnTo>
                  <a:lnTo>
                    <a:pt x="24617" y="6094"/>
                  </a:lnTo>
                  <a:lnTo>
                    <a:pt x="24617" y="5853"/>
                  </a:lnTo>
                  <a:lnTo>
                    <a:pt x="24557" y="5672"/>
                  </a:lnTo>
                  <a:lnTo>
                    <a:pt x="24436" y="5430"/>
                  </a:lnTo>
                  <a:lnTo>
                    <a:pt x="24316" y="5249"/>
                  </a:lnTo>
                  <a:lnTo>
                    <a:pt x="24135" y="5129"/>
                  </a:lnTo>
                  <a:lnTo>
                    <a:pt x="23893" y="5008"/>
                  </a:lnTo>
                  <a:lnTo>
                    <a:pt x="23712" y="4948"/>
                  </a:lnTo>
                  <a:close/>
                  <a:moveTo>
                    <a:pt x="29022" y="4948"/>
                  </a:moveTo>
                  <a:lnTo>
                    <a:pt x="28841" y="5008"/>
                  </a:lnTo>
                  <a:lnTo>
                    <a:pt x="28599" y="5129"/>
                  </a:lnTo>
                  <a:lnTo>
                    <a:pt x="28418" y="5249"/>
                  </a:lnTo>
                  <a:lnTo>
                    <a:pt x="28298" y="5430"/>
                  </a:lnTo>
                  <a:lnTo>
                    <a:pt x="28177" y="5672"/>
                  </a:lnTo>
                  <a:lnTo>
                    <a:pt x="28117" y="5853"/>
                  </a:lnTo>
                  <a:lnTo>
                    <a:pt x="28117" y="6094"/>
                  </a:lnTo>
                  <a:lnTo>
                    <a:pt x="28117" y="6336"/>
                  </a:lnTo>
                  <a:lnTo>
                    <a:pt x="28177" y="6517"/>
                  </a:lnTo>
                  <a:lnTo>
                    <a:pt x="28298" y="6758"/>
                  </a:lnTo>
                  <a:lnTo>
                    <a:pt x="28418" y="6939"/>
                  </a:lnTo>
                  <a:lnTo>
                    <a:pt x="28599" y="7060"/>
                  </a:lnTo>
                  <a:lnTo>
                    <a:pt x="28841" y="7180"/>
                  </a:lnTo>
                  <a:lnTo>
                    <a:pt x="29022" y="7241"/>
                  </a:lnTo>
                  <a:lnTo>
                    <a:pt x="29505" y="7241"/>
                  </a:lnTo>
                  <a:lnTo>
                    <a:pt x="29686" y="7180"/>
                  </a:lnTo>
                  <a:lnTo>
                    <a:pt x="29927" y="7060"/>
                  </a:lnTo>
                  <a:lnTo>
                    <a:pt x="30108" y="6939"/>
                  </a:lnTo>
                  <a:lnTo>
                    <a:pt x="30229" y="6758"/>
                  </a:lnTo>
                  <a:lnTo>
                    <a:pt x="30349" y="6517"/>
                  </a:lnTo>
                  <a:lnTo>
                    <a:pt x="30410" y="6336"/>
                  </a:lnTo>
                  <a:lnTo>
                    <a:pt x="30410" y="6094"/>
                  </a:lnTo>
                  <a:lnTo>
                    <a:pt x="30410" y="5853"/>
                  </a:lnTo>
                  <a:lnTo>
                    <a:pt x="30349" y="5672"/>
                  </a:lnTo>
                  <a:lnTo>
                    <a:pt x="30229" y="5430"/>
                  </a:lnTo>
                  <a:lnTo>
                    <a:pt x="30108" y="5249"/>
                  </a:lnTo>
                  <a:lnTo>
                    <a:pt x="29927" y="5129"/>
                  </a:lnTo>
                  <a:lnTo>
                    <a:pt x="29686" y="5008"/>
                  </a:lnTo>
                  <a:lnTo>
                    <a:pt x="29505" y="4948"/>
                  </a:lnTo>
                  <a:close/>
                  <a:moveTo>
                    <a:pt x="34814" y="4948"/>
                  </a:moveTo>
                  <a:lnTo>
                    <a:pt x="34633" y="5008"/>
                  </a:lnTo>
                  <a:lnTo>
                    <a:pt x="34392" y="5129"/>
                  </a:lnTo>
                  <a:lnTo>
                    <a:pt x="34211" y="5249"/>
                  </a:lnTo>
                  <a:lnTo>
                    <a:pt x="34090" y="5430"/>
                  </a:lnTo>
                  <a:lnTo>
                    <a:pt x="33969" y="5672"/>
                  </a:lnTo>
                  <a:lnTo>
                    <a:pt x="33909" y="5853"/>
                  </a:lnTo>
                  <a:lnTo>
                    <a:pt x="33909" y="6094"/>
                  </a:lnTo>
                  <a:lnTo>
                    <a:pt x="33909" y="6336"/>
                  </a:lnTo>
                  <a:lnTo>
                    <a:pt x="33969" y="6517"/>
                  </a:lnTo>
                  <a:lnTo>
                    <a:pt x="34090" y="6758"/>
                  </a:lnTo>
                  <a:lnTo>
                    <a:pt x="34211" y="6939"/>
                  </a:lnTo>
                  <a:lnTo>
                    <a:pt x="34392" y="7060"/>
                  </a:lnTo>
                  <a:lnTo>
                    <a:pt x="34633" y="7180"/>
                  </a:lnTo>
                  <a:lnTo>
                    <a:pt x="34814" y="7241"/>
                  </a:lnTo>
                  <a:lnTo>
                    <a:pt x="35297" y="7241"/>
                  </a:lnTo>
                  <a:lnTo>
                    <a:pt x="35478" y="7180"/>
                  </a:lnTo>
                  <a:lnTo>
                    <a:pt x="35719" y="7060"/>
                  </a:lnTo>
                  <a:lnTo>
                    <a:pt x="35900" y="6939"/>
                  </a:lnTo>
                  <a:lnTo>
                    <a:pt x="36021" y="6758"/>
                  </a:lnTo>
                  <a:lnTo>
                    <a:pt x="36141" y="6517"/>
                  </a:lnTo>
                  <a:lnTo>
                    <a:pt x="36202" y="6336"/>
                  </a:lnTo>
                  <a:lnTo>
                    <a:pt x="36202" y="6094"/>
                  </a:lnTo>
                  <a:lnTo>
                    <a:pt x="36202" y="5853"/>
                  </a:lnTo>
                  <a:lnTo>
                    <a:pt x="36141" y="5672"/>
                  </a:lnTo>
                  <a:lnTo>
                    <a:pt x="36021" y="5430"/>
                  </a:lnTo>
                  <a:lnTo>
                    <a:pt x="35900" y="5249"/>
                  </a:lnTo>
                  <a:lnTo>
                    <a:pt x="35719" y="5129"/>
                  </a:lnTo>
                  <a:lnTo>
                    <a:pt x="35478" y="5008"/>
                  </a:lnTo>
                  <a:lnTo>
                    <a:pt x="35297" y="4948"/>
                  </a:lnTo>
                  <a:close/>
                  <a:moveTo>
                    <a:pt x="40606" y="4948"/>
                  </a:moveTo>
                  <a:lnTo>
                    <a:pt x="40425" y="5008"/>
                  </a:lnTo>
                  <a:lnTo>
                    <a:pt x="40184" y="5129"/>
                  </a:lnTo>
                  <a:lnTo>
                    <a:pt x="40003" y="5249"/>
                  </a:lnTo>
                  <a:lnTo>
                    <a:pt x="39882" y="5430"/>
                  </a:lnTo>
                  <a:lnTo>
                    <a:pt x="39762" y="5672"/>
                  </a:lnTo>
                  <a:lnTo>
                    <a:pt x="39701" y="5853"/>
                  </a:lnTo>
                  <a:lnTo>
                    <a:pt x="39701" y="6094"/>
                  </a:lnTo>
                  <a:lnTo>
                    <a:pt x="39701" y="6336"/>
                  </a:lnTo>
                  <a:lnTo>
                    <a:pt x="39762" y="6517"/>
                  </a:lnTo>
                  <a:lnTo>
                    <a:pt x="39882" y="6758"/>
                  </a:lnTo>
                  <a:lnTo>
                    <a:pt x="40003" y="6939"/>
                  </a:lnTo>
                  <a:lnTo>
                    <a:pt x="40184" y="7060"/>
                  </a:lnTo>
                  <a:lnTo>
                    <a:pt x="40425" y="7180"/>
                  </a:lnTo>
                  <a:lnTo>
                    <a:pt x="40606" y="7241"/>
                  </a:lnTo>
                  <a:lnTo>
                    <a:pt x="41089" y="7241"/>
                  </a:lnTo>
                  <a:lnTo>
                    <a:pt x="41270" y="7180"/>
                  </a:lnTo>
                  <a:lnTo>
                    <a:pt x="41511" y="7060"/>
                  </a:lnTo>
                  <a:lnTo>
                    <a:pt x="41692" y="6939"/>
                  </a:lnTo>
                  <a:lnTo>
                    <a:pt x="41813" y="6758"/>
                  </a:lnTo>
                  <a:lnTo>
                    <a:pt x="41934" y="6517"/>
                  </a:lnTo>
                  <a:lnTo>
                    <a:pt x="41994" y="6336"/>
                  </a:lnTo>
                  <a:lnTo>
                    <a:pt x="41994" y="6094"/>
                  </a:lnTo>
                  <a:lnTo>
                    <a:pt x="41994" y="5853"/>
                  </a:lnTo>
                  <a:lnTo>
                    <a:pt x="41934" y="5672"/>
                  </a:lnTo>
                  <a:lnTo>
                    <a:pt x="41813" y="5430"/>
                  </a:lnTo>
                  <a:lnTo>
                    <a:pt x="41692" y="5249"/>
                  </a:lnTo>
                  <a:lnTo>
                    <a:pt x="41511" y="5129"/>
                  </a:lnTo>
                  <a:lnTo>
                    <a:pt x="41270" y="5008"/>
                  </a:lnTo>
                  <a:lnTo>
                    <a:pt x="41089" y="4948"/>
                  </a:lnTo>
                  <a:close/>
                  <a:moveTo>
                    <a:pt x="46399" y="4948"/>
                  </a:moveTo>
                  <a:lnTo>
                    <a:pt x="46218" y="5008"/>
                  </a:lnTo>
                  <a:lnTo>
                    <a:pt x="45976" y="5129"/>
                  </a:lnTo>
                  <a:lnTo>
                    <a:pt x="45795" y="5249"/>
                  </a:lnTo>
                  <a:lnTo>
                    <a:pt x="45674" y="5430"/>
                  </a:lnTo>
                  <a:lnTo>
                    <a:pt x="45554" y="5672"/>
                  </a:lnTo>
                  <a:lnTo>
                    <a:pt x="45493" y="5853"/>
                  </a:lnTo>
                  <a:lnTo>
                    <a:pt x="45493" y="6094"/>
                  </a:lnTo>
                  <a:lnTo>
                    <a:pt x="45493" y="6336"/>
                  </a:lnTo>
                  <a:lnTo>
                    <a:pt x="45554" y="6517"/>
                  </a:lnTo>
                  <a:lnTo>
                    <a:pt x="45674" y="6758"/>
                  </a:lnTo>
                  <a:lnTo>
                    <a:pt x="45795" y="6939"/>
                  </a:lnTo>
                  <a:lnTo>
                    <a:pt x="45976" y="7060"/>
                  </a:lnTo>
                  <a:lnTo>
                    <a:pt x="46218" y="7180"/>
                  </a:lnTo>
                  <a:lnTo>
                    <a:pt x="46399" y="7241"/>
                  </a:lnTo>
                  <a:lnTo>
                    <a:pt x="46881" y="7241"/>
                  </a:lnTo>
                  <a:lnTo>
                    <a:pt x="47062" y="7180"/>
                  </a:lnTo>
                  <a:lnTo>
                    <a:pt x="47304" y="7060"/>
                  </a:lnTo>
                  <a:lnTo>
                    <a:pt x="47485" y="6939"/>
                  </a:lnTo>
                  <a:lnTo>
                    <a:pt x="47605" y="6758"/>
                  </a:lnTo>
                  <a:lnTo>
                    <a:pt x="47726" y="6517"/>
                  </a:lnTo>
                  <a:lnTo>
                    <a:pt x="47786" y="6336"/>
                  </a:lnTo>
                  <a:lnTo>
                    <a:pt x="47786" y="6094"/>
                  </a:lnTo>
                  <a:lnTo>
                    <a:pt x="47786" y="5853"/>
                  </a:lnTo>
                  <a:lnTo>
                    <a:pt x="47726" y="5672"/>
                  </a:lnTo>
                  <a:lnTo>
                    <a:pt x="47605" y="5430"/>
                  </a:lnTo>
                  <a:lnTo>
                    <a:pt x="47485" y="5249"/>
                  </a:lnTo>
                  <a:lnTo>
                    <a:pt x="47304" y="5129"/>
                  </a:lnTo>
                  <a:lnTo>
                    <a:pt x="47062" y="5008"/>
                  </a:lnTo>
                  <a:lnTo>
                    <a:pt x="46881" y="4948"/>
                  </a:lnTo>
                  <a:close/>
                  <a:moveTo>
                    <a:pt x="52191" y="4948"/>
                  </a:moveTo>
                  <a:lnTo>
                    <a:pt x="52010" y="5008"/>
                  </a:lnTo>
                  <a:lnTo>
                    <a:pt x="51768" y="5129"/>
                  </a:lnTo>
                  <a:lnTo>
                    <a:pt x="51587" y="5249"/>
                  </a:lnTo>
                  <a:lnTo>
                    <a:pt x="51467" y="5430"/>
                  </a:lnTo>
                  <a:lnTo>
                    <a:pt x="51346" y="5672"/>
                  </a:lnTo>
                  <a:lnTo>
                    <a:pt x="51286" y="5853"/>
                  </a:lnTo>
                  <a:lnTo>
                    <a:pt x="51286" y="6094"/>
                  </a:lnTo>
                  <a:lnTo>
                    <a:pt x="51286" y="6336"/>
                  </a:lnTo>
                  <a:lnTo>
                    <a:pt x="51346" y="6517"/>
                  </a:lnTo>
                  <a:lnTo>
                    <a:pt x="51467" y="6758"/>
                  </a:lnTo>
                  <a:lnTo>
                    <a:pt x="51587" y="6939"/>
                  </a:lnTo>
                  <a:lnTo>
                    <a:pt x="51768" y="7060"/>
                  </a:lnTo>
                  <a:lnTo>
                    <a:pt x="52010" y="7180"/>
                  </a:lnTo>
                  <a:lnTo>
                    <a:pt x="52191" y="7241"/>
                  </a:lnTo>
                  <a:lnTo>
                    <a:pt x="52673" y="7241"/>
                  </a:lnTo>
                  <a:lnTo>
                    <a:pt x="52854" y="7180"/>
                  </a:lnTo>
                  <a:lnTo>
                    <a:pt x="53096" y="7060"/>
                  </a:lnTo>
                  <a:lnTo>
                    <a:pt x="53277" y="6939"/>
                  </a:lnTo>
                  <a:lnTo>
                    <a:pt x="53397" y="6758"/>
                  </a:lnTo>
                  <a:lnTo>
                    <a:pt x="53518" y="6517"/>
                  </a:lnTo>
                  <a:lnTo>
                    <a:pt x="53578" y="6336"/>
                  </a:lnTo>
                  <a:lnTo>
                    <a:pt x="53578" y="6094"/>
                  </a:lnTo>
                  <a:lnTo>
                    <a:pt x="53578" y="5853"/>
                  </a:lnTo>
                  <a:lnTo>
                    <a:pt x="53518" y="5672"/>
                  </a:lnTo>
                  <a:lnTo>
                    <a:pt x="53397" y="5430"/>
                  </a:lnTo>
                  <a:lnTo>
                    <a:pt x="53277" y="5249"/>
                  </a:lnTo>
                  <a:lnTo>
                    <a:pt x="53096" y="5129"/>
                  </a:lnTo>
                  <a:lnTo>
                    <a:pt x="52854" y="5008"/>
                  </a:lnTo>
                  <a:lnTo>
                    <a:pt x="52673" y="4948"/>
                  </a:lnTo>
                  <a:close/>
                  <a:moveTo>
                    <a:pt x="57380" y="5310"/>
                  </a:moveTo>
                  <a:lnTo>
                    <a:pt x="57259" y="5430"/>
                  </a:lnTo>
                  <a:lnTo>
                    <a:pt x="57138" y="5672"/>
                  </a:lnTo>
                  <a:lnTo>
                    <a:pt x="57078" y="5853"/>
                  </a:lnTo>
                  <a:lnTo>
                    <a:pt x="57078" y="6094"/>
                  </a:lnTo>
                  <a:lnTo>
                    <a:pt x="57078" y="6336"/>
                  </a:lnTo>
                  <a:lnTo>
                    <a:pt x="57138" y="6517"/>
                  </a:lnTo>
                  <a:lnTo>
                    <a:pt x="57259" y="6758"/>
                  </a:lnTo>
                  <a:lnTo>
                    <a:pt x="57380" y="6939"/>
                  </a:lnTo>
                  <a:lnTo>
                    <a:pt x="57561" y="7060"/>
                  </a:lnTo>
                  <a:lnTo>
                    <a:pt x="57802" y="7180"/>
                  </a:lnTo>
                  <a:lnTo>
                    <a:pt x="57983" y="7241"/>
                  </a:lnTo>
                  <a:lnTo>
                    <a:pt x="58224" y="7241"/>
                  </a:lnTo>
                  <a:lnTo>
                    <a:pt x="58586" y="7180"/>
                  </a:lnTo>
                  <a:lnTo>
                    <a:pt x="58888" y="7060"/>
                  </a:lnTo>
                  <a:lnTo>
                    <a:pt x="59129" y="6818"/>
                  </a:lnTo>
                  <a:lnTo>
                    <a:pt x="59310" y="6517"/>
                  </a:lnTo>
                  <a:lnTo>
                    <a:pt x="57380" y="5310"/>
                  </a:lnTo>
                  <a:close/>
                  <a:moveTo>
                    <a:pt x="14783" y="7844"/>
                  </a:moveTo>
                  <a:lnTo>
                    <a:pt x="13636" y="8689"/>
                  </a:lnTo>
                  <a:lnTo>
                    <a:pt x="13636" y="8990"/>
                  </a:lnTo>
                  <a:lnTo>
                    <a:pt x="13636" y="9232"/>
                  </a:lnTo>
                  <a:lnTo>
                    <a:pt x="13697" y="9413"/>
                  </a:lnTo>
                  <a:lnTo>
                    <a:pt x="13817" y="9654"/>
                  </a:lnTo>
                  <a:lnTo>
                    <a:pt x="13938" y="9835"/>
                  </a:lnTo>
                  <a:lnTo>
                    <a:pt x="14119" y="9956"/>
                  </a:lnTo>
                  <a:lnTo>
                    <a:pt x="14360" y="10076"/>
                  </a:lnTo>
                  <a:lnTo>
                    <a:pt x="14541" y="10137"/>
                  </a:lnTo>
                  <a:lnTo>
                    <a:pt x="15024" y="10137"/>
                  </a:lnTo>
                  <a:lnTo>
                    <a:pt x="15205" y="10076"/>
                  </a:lnTo>
                  <a:lnTo>
                    <a:pt x="15446" y="9956"/>
                  </a:lnTo>
                  <a:lnTo>
                    <a:pt x="15627" y="9835"/>
                  </a:lnTo>
                  <a:lnTo>
                    <a:pt x="15748" y="9654"/>
                  </a:lnTo>
                  <a:lnTo>
                    <a:pt x="15869" y="9413"/>
                  </a:lnTo>
                  <a:lnTo>
                    <a:pt x="15929" y="9232"/>
                  </a:lnTo>
                  <a:lnTo>
                    <a:pt x="15929" y="8990"/>
                  </a:lnTo>
                  <a:lnTo>
                    <a:pt x="15929" y="8749"/>
                  </a:lnTo>
                  <a:lnTo>
                    <a:pt x="15869" y="8568"/>
                  </a:lnTo>
                  <a:lnTo>
                    <a:pt x="15748" y="8327"/>
                  </a:lnTo>
                  <a:lnTo>
                    <a:pt x="15627" y="8146"/>
                  </a:lnTo>
                  <a:lnTo>
                    <a:pt x="15446" y="8025"/>
                  </a:lnTo>
                  <a:lnTo>
                    <a:pt x="15205" y="7904"/>
                  </a:lnTo>
                  <a:lnTo>
                    <a:pt x="15024" y="7844"/>
                  </a:lnTo>
                  <a:close/>
                  <a:moveTo>
                    <a:pt x="20333" y="7844"/>
                  </a:moveTo>
                  <a:lnTo>
                    <a:pt x="20152" y="7904"/>
                  </a:lnTo>
                  <a:lnTo>
                    <a:pt x="19911" y="8025"/>
                  </a:lnTo>
                  <a:lnTo>
                    <a:pt x="19730" y="8146"/>
                  </a:lnTo>
                  <a:lnTo>
                    <a:pt x="19609" y="8327"/>
                  </a:lnTo>
                  <a:lnTo>
                    <a:pt x="19489" y="8568"/>
                  </a:lnTo>
                  <a:lnTo>
                    <a:pt x="19428" y="8749"/>
                  </a:lnTo>
                  <a:lnTo>
                    <a:pt x="19428" y="8990"/>
                  </a:lnTo>
                  <a:lnTo>
                    <a:pt x="19428" y="9232"/>
                  </a:lnTo>
                  <a:lnTo>
                    <a:pt x="19489" y="9413"/>
                  </a:lnTo>
                  <a:lnTo>
                    <a:pt x="19609" y="9654"/>
                  </a:lnTo>
                  <a:lnTo>
                    <a:pt x="19730" y="9835"/>
                  </a:lnTo>
                  <a:lnTo>
                    <a:pt x="19911" y="9956"/>
                  </a:lnTo>
                  <a:lnTo>
                    <a:pt x="20152" y="10076"/>
                  </a:lnTo>
                  <a:lnTo>
                    <a:pt x="20333" y="10137"/>
                  </a:lnTo>
                  <a:lnTo>
                    <a:pt x="20816" y="10137"/>
                  </a:lnTo>
                  <a:lnTo>
                    <a:pt x="20997" y="10076"/>
                  </a:lnTo>
                  <a:lnTo>
                    <a:pt x="21239" y="9956"/>
                  </a:lnTo>
                  <a:lnTo>
                    <a:pt x="21420" y="9835"/>
                  </a:lnTo>
                  <a:lnTo>
                    <a:pt x="21540" y="9654"/>
                  </a:lnTo>
                  <a:lnTo>
                    <a:pt x="21661" y="9413"/>
                  </a:lnTo>
                  <a:lnTo>
                    <a:pt x="21721" y="9232"/>
                  </a:lnTo>
                  <a:lnTo>
                    <a:pt x="21721" y="8990"/>
                  </a:lnTo>
                  <a:lnTo>
                    <a:pt x="21721" y="8749"/>
                  </a:lnTo>
                  <a:lnTo>
                    <a:pt x="21661" y="8568"/>
                  </a:lnTo>
                  <a:lnTo>
                    <a:pt x="21540" y="8327"/>
                  </a:lnTo>
                  <a:lnTo>
                    <a:pt x="21420" y="8146"/>
                  </a:lnTo>
                  <a:lnTo>
                    <a:pt x="21239" y="8025"/>
                  </a:lnTo>
                  <a:lnTo>
                    <a:pt x="20997" y="7904"/>
                  </a:lnTo>
                  <a:lnTo>
                    <a:pt x="20816" y="7844"/>
                  </a:lnTo>
                  <a:close/>
                  <a:moveTo>
                    <a:pt x="26126" y="7844"/>
                  </a:moveTo>
                  <a:lnTo>
                    <a:pt x="25945" y="7904"/>
                  </a:lnTo>
                  <a:lnTo>
                    <a:pt x="25703" y="8025"/>
                  </a:lnTo>
                  <a:lnTo>
                    <a:pt x="25522" y="8146"/>
                  </a:lnTo>
                  <a:lnTo>
                    <a:pt x="25402" y="8327"/>
                  </a:lnTo>
                  <a:lnTo>
                    <a:pt x="25281" y="8568"/>
                  </a:lnTo>
                  <a:lnTo>
                    <a:pt x="25221" y="8749"/>
                  </a:lnTo>
                  <a:lnTo>
                    <a:pt x="25221" y="8990"/>
                  </a:lnTo>
                  <a:lnTo>
                    <a:pt x="25221" y="9232"/>
                  </a:lnTo>
                  <a:lnTo>
                    <a:pt x="25281" y="9413"/>
                  </a:lnTo>
                  <a:lnTo>
                    <a:pt x="25402" y="9654"/>
                  </a:lnTo>
                  <a:lnTo>
                    <a:pt x="25522" y="9835"/>
                  </a:lnTo>
                  <a:lnTo>
                    <a:pt x="25703" y="9956"/>
                  </a:lnTo>
                  <a:lnTo>
                    <a:pt x="25945" y="10076"/>
                  </a:lnTo>
                  <a:lnTo>
                    <a:pt x="26126" y="10137"/>
                  </a:lnTo>
                  <a:lnTo>
                    <a:pt x="26608" y="10137"/>
                  </a:lnTo>
                  <a:lnTo>
                    <a:pt x="26789" y="10076"/>
                  </a:lnTo>
                  <a:lnTo>
                    <a:pt x="27031" y="9956"/>
                  </a:lnTo>
                  <a:lnTo>
                    <a:pt x="27212" y="9835"/>
                  </a:lnTo>
                  <a:lnTo>
                    <a:pt x="27332" y="9654"/>
                  </a:lnTo>
                  <a:lnTo>
                    <a:pt x="27453" y="9413"/>
                  </a:lnTo>
                  <a:lnTo>
                    <a:pt x="27513" y="9232"/>
                  </a:lnTo>
                  <a:lnTo>
                    <a:pt x="27513" y="8990"/>
                  </a:lnTo>
                  <a:lnTo>
                    <a:pt x="27513" y="8749"/>
                  </a:lnTo>
                  <a:lnTo>
                    <a:pt x="27453" y="8568"/>
                  </a:lnTo>
                  <a:lnTo>
                    <a:pt x="27332" y="8327"/>
                  </a:lnTo>
                  <a:lnTo>
                    <a:pt x="27212" y="8146"/>
                  </a:lnTo>
                  <a:lnTo>
                    <a:pt x="27031" y="8025"/>
                  </a:lnTo>
                  <a:lnTo>
                    <a:pt x="26789" y="7904"/>
                  </a:lnTo>
                  <a:lnTo>
                    <a:pt x="26608" y="7844"/>
                  </a:lnTo>
                  <a:close/>
                  <a:moveTo>
                    <a:pt x="31918" y="7844"/>
                  </a:moveTo>
                  <a:lnTo>
                    <a:pt x="31737" y="7904"/>
                  </a:lnTo>
                  <a:lnTo>
                    <a:pt x="31496" y="8025"/>
                  </a:lnTo>
                  <a:lnTo>
                    <a:pt x="31315" y="8146"/>
                  </a:lnTo>
                  <a:lnTo>
                    <a:pt x="31194" y="8327"/>
                  </a:lnTo>
                  <a:lnTo>
                    <a:pt x="31073" y="8568"/>
                  </a:lnTo>
                  <a:lnTo>
                    <a:pt x="31013" y="8749"/>
                  </a:lnTo>
                  <a:lnTo>
                    <a:pt x="31013" y="8990"/>
                  </a:lnTo>
                  <a:lnTo>
                    <a:pt x="31013" y="9232"/>
                  </a:lnTo>
                  <a:lnTo>
                    <a:pt x="31073" y="9413"/>
                  </a:lnTo>
                  <a:lnTo>
                    <a:pt x="31194" y="9654"/>
                  </a:lnTo>
                  <a:lnTo>
                    <a:pt x="31315" y="9835"/>
                  </a:lnTo>
                  <a:lnTo>
                    <a:pt x="31496" y="9956"/>
                  </a:lnTo>
                  <a:lnTo>
                    <a:pt x="31737" y="10076"/>
                  </a:lnTo>
                  <a:lnTo>
                    <a:pt x="31918" y="10137"/>
                  </a:lnTo>
                  <a:lnTo>
                    <a:pt x="32401" y="10137"/>
                  </a:lnTo>
                  <a:lnTo>
                    <a:pt x="32582" y="10076"/>
                  </a:lnTo>
                  <a:lnTo>
                    <a:pt x="32823" y="9956"/>
                  </a:lnTo>
                  <a:lnTo>
                    <a:pt x="33004" y="9835"/>
                  </a:lnTo>
                  <a:lnTo>
                    <a:pt x="33125" y="9654"/>
                  </a:lnTo>
                  <a:lnTo>
                    <a:pt x="33245" y="9413"/>
                  </a:lnTo>
                  <a:lnTo>
                    <a:pt x="33306" y="9232"/>
                  </a:lnTo>
                  <a:lnTo>
                    <a:pt x="33306" y="8990"/>
                  </a:lnTo>
                  <a:lnTo>
                    <a:pt x="33306" y="8749"/>
                  </a:lnTo>
                  <a:lnTo>
                    <a:pt x="33245" y="8568"/>
                  </a:lnTo>
                  <a:lnTo>
                    <a:pt x="33125" y="8327"/>
                  </a:lnTo>
                  <a:lnTo>
                    <a:pt x="33004" y="8146"/>
                  </a:lnTo>
                  <a:lnTo>
                    <a:pt x="32823" y="8025"/>
                  </a:lnTo>
                  <a:lnTo>
                    <a:pt x="32582" y="7904"/>
                  </a:lnTo>
                  <a:lnTo>
                    <a:pt x="32401" y="7844"/>
                  </a:lnTo>
                  <a:close/>
                  <a:moveTo>
                    <a:pt x="37710" y="7844"/>
                  </a:moveTo>
                  <a:lnTo>
                    <a:pt x="37529" y="7904"/>
                  </a:lnTo>
                  <a:lnTo>
                    <a:pt x="37288" y="8025"/>
                  </a:lnTo>
                  <a:lnTo>
                    <a:pt x="37107" y="8146"/>
                  </a:lnTo>
                  <a:lnTo>
                    <a:pt x="36986" y="8327"/>
                  </a:lnTo>
                  <a:lnTo>
                    <a:pt x="36865" y="8568"/>
                  </a:lnTo>
                  <a:lnTo>
                    <a:pt x="36805" y="8749"/>
                  </a:lnTo>
                  <a:lnTo>
                    <a:pt x="36805" y="8990"/>
                  </a:lnTo>
                  <a:lnTo>
                    <a:pt x="36805" y="9232"/>
                  </a:lnTo>
                  <a:lnTo>
                    <a:pt x="36865" y="9413"/>
                  </a:lnTo>
                  <a:lnTo>
                    <a:pt x="36986" y="9654"/>
                  </a:lnTo>
                  <a:lnTo>
                    <a:pt x="37107" y="9835"/>
                  </a:lnTo>
                  <a:lnTo>
                    <a:pt x="37288" y="9956"/>
                  </a:lnTo>
                  <a:lnTo>
                    <a:pt x="37529" y="10076"/>
                  </a:lnTo>
                  <a:lnTo>
                    <a:pt x="37710" y="10137"/>
                  </a:lnTo>
                  <a:lnTo>
                    <a:pt x="38193" y="10137"/>
                  </a:lnTo>
                  <a:lnTo>
                    <a:pt x="38374" y="10076"/>
                  </a:lnTo>
                  <a:lnTo>
                    <a:pt x="38615" y="9956"/>
                  </a:lnTo>
                  <a:lnTo>
                    <a:pt x="38796" y="9835"/>
                  </a:lnTo>
                  <a:lnTo>
                    <a:pt x="38917" y="9654"/>
                  </a:lnTo>
                  <a:lnTo>
                    <a:pt x="39038" y="9413"/>
                  </a:lnTo>
                  <a:lnTo>
                    <a:pt x="39098" y="9232"/>
                  </a:lnTo>
                  <a:lnTo>
                    <a:pt x="39098" y="8990"/>
                  </a:lnTo>
                  <a:lnTo>
                    <a:pt x="39098" y="8749"/>
                  </a:lnTo>
                  <a:lnTo>
                    <a:pt x="39038" y="8568"/>
                  </a:lnTo>
                  <a:lnTo>
                    <a:pt x="38917" y="8327"/>
                  </a:lnTo>
                  <a:lnTo>
                    <a:pt x="38796" y="8146"/>
                  </a:lnTo>
                  <a:lnTo>
                    <a:pt x="38615" y="8025"/>
                  </a:lnTo>
                  <a:lnTo>
                    <a:pt x="38374" y="7904"/>
                  </a:lnTo>
                  <a:lnTo>
                    <a:pt x="38193" y="7844"/>
                  </a:lnTo>
                  <a:close/>
                  <a:moveTo>
                    <a:pt x="43502" y="7844"/>
                  </a:moveTo>
                  <a:lnTo>
                    <a:pt x="43321" y="7904"/>
                  </a:lnTo>
                  <a:lnTo>
                    <a:pt x="43080" y="8025"/>
                  </a:lnTo>
                  <a:lnTo>
                    <a:pt x="42899" y="8146"/>
                  </a:lnTo>
                  <a:lnTo>
                    <a:pt x="42778" y="8327"/>
                  </a:lnTo>
                  <a:lnTo>
                    <a:pt x="42658" y="8568"/>
                  </a:lnTo>
                  <a:lnTo>
                    <a:pt x="42597" y="8749"/>
                  </a:lnTo>
                  <a:lnTo>
                    <a:pt x="42597" y="8990"/>
                  </a:lnTo>
                  <a:lnTo>
                    <a:pt x="42597" y="9232"/>
                  </a:lnTo>
                  <a:lnTo>
                    <a:pt x="42658" y="9413"/>
                  </a:lnTo>
                  <a:lnTo>
                    <a:pt x="42778" y="9654"/>
                  </a:lnTo>
                  <a:lnTo>
                    <a:pt x="42899" y="9835"/>
                  </a:lnTo>
                  <a:lnTo>
                    <a:pt x="43080" y="9956"/>
                  </a:lnTo>
                  <a:lnTo>
                    <a:pt x="43321" y="10076"/>
                  </a:lnTo>
                  <a:lnTo>
                    <a:pt x="43502" y="10137"/>
                  </a:lnTo>
                  <a:lnTo>
                    <a:pt x="43985" y="10137"/>
                  </a:lnTo>
                  <a:lnTo>
                    <a:pt x="44166" y="10076"/>
                  </a:lnTo>
                  <a:lnTo>
                    <a:pt x="44407" y="9956"/>
                  </a:lnTo>
                  <a:lnTo>
                    <a:pt x="44588" y="9835"/>
                  </a:lnTo>
                  <a:lnTo>
                    <a:pt x="44709" y="9654"/>
                  </a:lnTo>
                  <a:lnTo>
                    <a:pt x="44830" y="9413"/>
                  </a:lnTo>
                  <a:lnTo>
                    <a:pt x="44890" y="9232"/>
                  </a:lnTo>
                  <a:lnTo>
                    <a:pt x="44890" y="8990"/>
                  </a:lnTo>
                  <a:lnTo>
                    <a:pt x="44890" y="8749"/>
                  </a:lnTo>
                  <a:lnTo>
                    <a:pt x="44830" y="8568"/>
                  </a:lnTo>
                  <a:lnTo>
                    <a:pt x="44709" y="8327"/>
                  </a:lnTo>
                  <a:lnTo>
                    <a:pt x="44588" y="8146"/>
                  </a:lnTo>
                  <a:lnTo>
                    <a:pt x="44407" y="8025"/>
                  </a:lnTo>
                  <a:lnTo>
                    <a:pt x="44166" y="7904"/>
                  </a:lnTo>
                  <a:lnTo>
                    <a:pt x="43985" y="7844"/>
                  </a:lnTo>
                  <a:close/>
                  <a:moveTo>
                    <a:pt x="49295" y="7844"/>
                  </a:moveTo>
                  <a:lnTo>
                    <a:pt x="49114" y="7904"/>
                  </a:lnTo>
                  <a:lnTo>
                    <a:pt x="48872" y="8025"/>
                  </a:lnTo>
                  <a:lnTo>
                    <a:pt x="48691" y="8146"/>
                  </a:lnTo>
                  <a:lnTo>
                    <a:pt x="48571" y="8327"/>
                  </a:lnTo>
                  <a:lnTo>
                    <a:pt x="48450" y="8568"/>
                  </a:lnTo>
                  <a:lnTo>
                    <a:pt x="48390" y="8749"/>
                  </a:lnTo>
                  <a:lnTo>
                    <a:pt x="48390" y="8990"/>
                  </a:lnTo>
                  <a:lnTo>
                    <a:pt x="48390" y="9232"/>
                  </a:lnTo>
                  <a:lnTo>
                    <a:pt x="48450" y="9413"/>
                  </a:lnTo>
                  <a:lnTo>
                    <a:pt x="48571" y="9654"/>
                  </a:lnTo>
                  <a:lnTo>
                    <a:pt x="48691" y="9835"/>
                  </a:lnTo>
                  <a:lnTo>
                    <a:pt x="48872" y="9956"/>
                  </a:lnTo>
                  <a:lnTo>
                    <a:pt x="49114" y="10076"/>
                  </a:lnTo>
                  <a:lnTo>
                    <a:pt x="49295" y="10137"/>
                  </a:lnTo>
                  <a:lnTo>
                    <a:pt x="49777" y="10137"/>
                  </a:lnTo>
                  <a:lnTo>
                    <a:pt x="49958" y="10076"/>
                  </a:lnTo>
                  <a:lnTo>
                    <a:pt x="50200" y="9956"/>
                  </a:lnTo>
                  <a:lnTo>
                    <a:pt x="50381" y="9835"/>
                  </a:lnTo>
                  <a:lnTo>
                    <a:pt x="50501" y="9654"/>
                  </a:lnTo>
                  <a:lnTo>
                    <a:pt x="50622" y="9413"/>
                  </a:lnTo>
                  <a:lnTo>
                    <a:pt x="50682" y="9232"/>
                  </a:lnTo>
                  <a:lnTo>
                    <a:pt x="50682" y="8990"/>
                  </a:lnTo>
                  <a:lnTo>
                    <a:pt x="50682" y="8749"/>
                  </a:lnTo>
                  <a:lnTo>
                    <a:pt x="50622" y="8568"/>
                  </a:lnTo>
                  <a:lnTo>
                    <a:pt x="50501" y="8327"/>
                  </a:lnTo>
                  <a:lnTo>
                    <a:pt x="50381" y="8146"/>
                  </a:lnTo>
                  <a:lnTo>
                    <a:pt x="50200" y="8025"/>
                  </a:lnTo>
                  <a:lnTo>
                    <a:pt x="49958" y="7904"/>
                  </a:lnTo>
                  <a:lnTo>
                    <a:pt x="49777" y="7844"/>
                  </a:lnTo>
                  <a:close/>
                  <a:moveTo>
                    <a:pt x="55087" y="7844"/>
                  </a:moveTo>
                  <a:lnTo>
                    <a:pt x="54906" y="7904"/>
                  </a:lnTo>
                  <a:lnTo>
                    <a:pt x="54665" y="8025"/>
                  </a:lnTo>
                  <a:lnTo>
                    <a:pt x="54483" y="8146"/>
                  </a:lnTo>
                  <a:lnTo>
                    <a:pt x="54363" y="8327"/>
                  </a:lnTo>
                  <a:lnTo>
                    <a:pt x="54242" y="8568"/>
                  </a:lnTo>
                  <a:lnTo>
                    <a:pt x="54182" y="8749"/>
                  </a:lnTo>
                  <a:lnTo>
                    <a:pt x="54182" y="8990"/>
                  </a:lnTo>
                  <a:lnTo>
                    <a:pt x="54182" y="9232"/>
                  </a:lnTo>
                  <a:lnTo>
                    <a:pt x="54242" y="9413"/>
                  </a:lnTo>
                  <a:lnTo>
                    <a:pt x="54363" y="9654"/>
                  </a:lnTo>
                  <a:lnTo>
                    <a:pt x="54483" y="9835"/>
                  </a:lnTo>
                  <a:lnTo>
                    <a:pt x="54665" y="9956"/>
                  </a:lnTo>
                  <a:lnTo>
                    <a:pt x="54906" y="10076"/>
                  </a:lnTo>
                  <a:lnTo>
                    <a:pt x="55087" y="10137"/>
                  </a:lnTo>
                  <a:lnTo>
                    <a:pt x="55570" y="10137"/>
                  </a:lnTo>
                  <a:lnTo>
                    <a:pt x="55751" y="10076"/>
                  </a:lnTo>
                  <a:lnTo>
                    <a:pt x="55992" y="9956"/>
                  </a:lnTo>
                  <a:lnTo>
                    <a:pt x="56173" y="9835"/>
                  </a:lnTo>
                  <a:lnTo>
                    <a:pt x="56294" y="9654"/>
                  </a:lnTo>
                  <a:lnTo>
                    <a:pt x="56414" y="9413"/>
                  </a:lnTo>
                  <a:lnTo>
                    <a:pt x="56475" y="9232"/>
                  </a:lnTo>
                  <a:lnTo>
                    <a:pt x="56475" y="8990"/>
                  </a:lnTo>
                  <a:lnTo>
                    <a:pt x="56475" y="8749"/>
                  </a:lnTo>
                  <a:lnTo>
                    <a:pt x="56414" y="8568"/>
                  </a:lnTo>
                  <a:lnTo>
                    <a:pt x="56294" y="8327"/>
                  </a:lnTo>
                  <a:lnTo>
                    <a:pt x="56173" y="8146"/>
                  </a:lnTo>
                  <a:lnTo>
                    <a:pt x="55992" y="8025"/>
                  </a:lnTo>
                  <a:lnTo>
                    <a:pt x="55751" y="7904"/>
                  </a:lnTo>
                  <a:lnTo>
                    <a:pt x="55570" y="7844"/>
                  </a:lnTo>
                  <a:close/>
                  <a:moveTo>
                    <a:pt x="60879" y="7844"/>
                  </a:moveTo>
                  <a:lnTo>
                    <a:pt x="60698" y="7904"/>
                  </a:lnTo>
                  <a:lnTo>
                    <a:pt x="60457" y="8025"/>
                  </a:lnTo>
                  <a:lnTo>
                    <a:pt x="60276" y="8146"/>
                  </a:lnTo>
                  <a:lnTo>
                    <a:pt x="60155" y="8327"/>
                  </a:lnTo>
                  <a:lnTo>
                    <a:pt x="60034" y="8568"/>
                  </a:lnTo>
                  <a:lnTo>
                    <a:pt x="59974" y="8749"/>
                  </a:lnTo>
                  <a:lnTo>
                    <a:pt x="59974" y="8990"/>
                  </a:lnTo>
                  <a:lnTo>
                    <a:pt x="59974" y="9232"/>
                  </a:lnTo>
                  <a:lnTo>
                    <a:pt x="60034" y="9413"/>
                  </a:lnTo>
                  <a:lnTo>
                    <a:pt x="60155" y="9654"/>
                  </a:lnTo>
                  <a:lnTo>
                    <a:pt x="60276" y="9835"/>
                  </a:lnTo>
                  <a:lnTo>
                    <a:pt x="60457" y="9956"/>
                  </a:lnTo>
                  <a:lnTo>
                    <a:pt x="60698" y="10076"/>
                  </a:lnTo>
                  <a:lnTo>
                    <a:pt x="60879" y="10137"/>
                  </a:lnTo>
                  <a:lnTo>
                    <a:pt x="61362" y="10137"/>
                  </a:lnTo>
                  <a:lnTo>
                    <a:pt x="61543" y="10076"/>
                  </a:lnTo>
                  <a:lnTo>
                    <a:pt x="61784" y="9956"/>
                  </a:lnTo>
                  <a:lnTo>
                    <a:pt x="61965" y="9835"/>
                  </a:lnTo>
                  <a:lnTo>
                    <a:pt x="62086" y="9654"/>
                  </a:lnTo>
                  <a:lnTo>
                    <a:pt x="62206" y="9413"/>
                  </a:lnTo>
                  <a:lnTo>
                    <a:pt x="62267" y="9232"/>
                  </a:lnTo>
                  <a:lnTo>
                    <a:pt x="62267" y="8990"/>
                  </a:lnTo>
                  <a:lnTo>
                    <a:pt x="62267" y="8689"/>
                  </a:lnTo>
                  <a:lnTo>
                    <a:pt x="61120" y="7844"/>
                  </a:lnTo>
                  <a:close/>
                  <a:moveTo>
                    <a:pt x="11705" y="10740"/>
                  </a:moveTo>
                  <a:lnTo>
                    <a:pt x="11464" y="10800"/>
                  </a:lnTo>
                  <a:lnTo>
                    <a:pt x="11162" y="10981"/>
                  </a:lnTo>
                  <a:lnTo>
                    <a:pt x="10981" y="11162"/>
                  </a:lnTo>
                  <a:lnTo>
                    <a:pt x="10800" y="11464"/>
                  </a:lnTo>
                  <a:lnTo>
                    <a:pt x="10740" y="11705"/>
                  </a:lnTo>
                  <a:lnTo>
                    <a:pt x="10740" y="11886"/>
                  </a:lnTo>
                  <a:lnTo>
                    <a:pt x="10740" y="12128"/>
                  </a:lnTo>
                  <a:lnTo>
                    <a:pt x="10800" y="12309"/>
                  </a:lnTo>
                  <a:lnTo>
                    <a:pt x="10921" y="12550"/>
                  </a:lnTo>
                  <a:lnTo>
                    <a:pt x="11042" y="12731"/>
                  </a:lnTo>
                  <a:lnTo>
                    <a:pt x="11223" y="12852"/>
                  </a:lnTo>
                  <a:lnTo>
                    <a:pt x="11464" y="12972"/>
                  </a:lnTo>
                  <a:lnTo>
                    <a:pt x="11645" y="13033"/>
                  </a:lnTo>
                  <a:lnTo>
                    <a:pt x="12128" y="13033"/>
                  </a:lnTo>
                  <a:lnTo>
                    <a:pt x="12309" y="12972"/>
                  </a:lnTo>
                  <a:lnTo>
                    <a:pt x="12550" y="12852"/>
                  </a:lnTo>
                  <a:lnTo>
                    <a:pt x="12731" y="12731"/>
                  </a:lnTo>
                  <a:lnTo>
                    <a:pt x="12852" y="12550"/>
                  </a:lnTo>
                  <a:lnTo>
                    <a:pt x="12973" y="12309"/>
                  </a:lnTo>
                  <a:lnTo>
                    <a:pt x="13033" y="12128"/>
                  </a:lnTo>
                  <a:lnTo>
                    <a:pt x="13033" y="11886"/>
                  </a:lnTo>
                  <a:lnTo>
                    <a:pt x="13033" y="11645"/>
                  </a:lnTo>
                  <a:lnTo>
                    <a:pt x="12973" y="11464"/>
                  </a:lnTo>
                  <a:lnTo>
                    <a:pt x="12852" y="11223"/>
                  </a:lnTo>
                  <a:lnTo>
                    <a:pt x="12731" y="11042"/>
                  </a:lnTo>
                  <a:lnTo>
                    <a:pt x="12550" y="10921"/>
                  </a:lnTo>
                  <a:lnTo>
                    <a:pt x="12309" y="10800"/>
                  </a:lnTo>
                  <a:lnTo>
                    <a:pt x="12128" y="10740"/>
                  </a:lnTo>
                  <a:close/>
                  <a:moveTo>
                    <a:pt x="17437" y="10740"/>
                  </a:moveTo>
                  <a:lnTo>
                    <a:pt x="17256" y="10800"/>
                  </a:lnTo>
                  <a:lnTo>
                    <a:pt x="17015" y="10921"/>
                  </a:lnTo>
                  <a:lnTo>
                    <a:pt x="16834" y="11042"/>
                  </a:lnTo>
                  <a:lnTo>
                    <a:pt x="16713" y="11223"/>
                  </a:lnTo>
                  <a:lnTo>
                    <a:pt x="16593" y="11464"/>
                  </a:lnTo>
                  <a:lnTo>
                    <a:pt x="16532" y="11645"/>
                  </a:lnTo>
                  <a:lnTo>
                    <a:pt x="16532" y="11886"/>
                  </a:lnTo>
                  <a:lnTo>
                    <a:pt x="16532" y="12128"/>
                  </a:lnTo>
                  <a:lnTo>
                    <a:pt x="16593" y="12309"/>
                  </a:lnTo>
                  <a:lnTo>
                    <a:pt x="16713" y="12550"/>
                  </a:lnTo>
                  <a:lnTo>
                    <a:pt x="16834" y="12731"/>
                  </a:lnTo>
                  <a:lnTo>
                    <a:pt x="17015" y="12852"/>
                  </a:lnTo>
                  <a:lnTo>
                    <a:pt x="17256" y="12972"/>
                  </a:lnTo>
                  <a:lnTo>
                    <a:pt x="17437" y="13033"/>
                  </a:lnTo>
                  <a:lnTo>
                    <a:pt x="17920" y="13033"/>
                  </a:lnTo>
                  <a:lnTo>
                    <a:pt x="18101" y="12972"/>
                  </a:lnTo>
                  <a:lnTo>
                    <a:pt x="18342" y="12852"/>
                  </a:lnTo>
                  <a:lnTo>
                    <a:pt x="18523" y="12731"/>
                  </a:lnTo>
                  <a:lnTo>
                    <a:pt x="18644" y="12550"/>
                  </a:lnTo>
                  <a:lnTo>
                    <a:pt x="18765" y="12309"/>
                  </a:lnTo>
                  <a:lnTo>
                    <a:pt x="18825" y="12128"/>
                  </a:lnTo>
                  <a:lnTo>
                    <a:pt x="18825" y="11886"/>
                  </a:lnTo>
                  <a:lnTo>
                    <a:pt x="18825" y="11645"/>
                  </a:lnTo>
                  <a:lnTo>
                    <a:pt x="18765" y="11464"/>
                  </a:lnTo>
                  <a:lnTo>
                    <a:pt x="18644" y="11223"/>
                  </a:lnTo>
                  <a:lnTo>
                    <a:pt x="18523" y="11042"/>
                  </a:lnTo>
                  <a:lnTo>
                    <a:pt x="18342" y="10921"/>
                  </a:lnTo>
                  <a:lnTo>
                    <a:pt x="18101" y="10800"/>
                  </a:lnTo>
                  <a:lnTo>
                    <a:pt x="17920" y="10740"/>
                  </a:lnTo>
                  <a:close/>
                  <a:moveTo>
                    <a:pt x="23230" y="10740"/>
                  </a:moveTo>
                  <a:lnTo>
                    <a:pt x="23049" y="10800"/>
                  </a:lnTo>
                  <a:lnTo>
                    <a:pt x="22807" y="10921"/>
                  </a:lnTo>
                  <a:lnTo>
                    <a:pt x="22626" y="11042"/>
                  </a:lnTo>
                  <a:lnTo>
                    <a:pt x="22506" y="11223"/>
                  </a:lnTo>
                  <a:lnTo>
                    <a:pt x="22385" y="11464"/>
                  </a:lnTo>
                  <a:lnTo>
                    <a:pt x="22325" y="11645"/>
                  </a:lnTo>
                  <a:lnTo>
                    <a:pt x="22325" y="11886"/>
                  </a:lnTo>
                  <a:lnTo>
                    <a:pt x="22325" y="12128"/>
                  </a:lnTo>
                  <a:lnTo>
                    <a:pt x="22385" y="12309"/>
                  </a:lnTo>
                  <a:lnTo>
                    <a:pt x="22506" y="12550"/>
                  </a:lnTo>
                  <a:lnTo>
                    <a:pt x="22626" y="12731"/>
                  </a:lnTo>
                  <a:lnTo>
                    <a:pt x="22807" y="12852"/>
                  </a:lnTo>
                  <a:lnTo>
                    <a:pt x="23049" y="12972"/>
                  </a:lnTo>
                  <a:lnTo>
                    <a:pt x="23230" y="13033"/>
                  </a:lnTo>
                  <a:lnTo>
                    <a:pt x="23712" y="13033"/>
                  </a:lnTo>
                  <a:lnTo>
                    <a:pt x="23893" y="12972"/>
                  </a:lnTo>
                  <a:lnTo>
                    <a:pt x="24135" y="12852"/>
                  </a:lnTo>
                  <a:lnTo>
                    <a:pt x="24316" y="12731"/>
                  </a:lnTo>
                  <a:lnTo>
                    <a:pt x="24436" y="12550"/>
                  </a:lnTo>
                  <a:lnTo>
                    <a:pt x="24557" y="12309"/>
                  </a:lnTo>
                  <a:lnTo>
                    <a:pt x="24617" y="12128"/>
                  </a:lnTo>
                  <a:lnTo>
                    <a:pt x="24617" y="11886"/>
                  </a:lnTo>
                  <a:lnTo>
                    <a:pt x="24617" y="11645"/>
                  </a:lnTo>
                  <a:lnTo>
                    <a:pt x="24557" y="11464"/>
                  </a:lnTo>
                  <a:lnTo>
                    <a:pt x="24436" y="11223"/>
                  </a:lnTo>
                  <a:lnTo>
                    <a:pt x="24316" y="11042"/>
                  </a:lnTo>
                  <a:lnTo>
                    <a:pt x="24135" y="10921"/>
                  </a:lnTo>
                  <a:lnTo>
                    <a:pt x="23893" y="10800"/>
                  </a:lnTo>
                  <a:lnTo>
                    <a:pt x="23712" y="10740"/>
                  </a:lnTo>
                  <a:close/>
                  <a:moveTo>
                    <a:pt x="29022" y="10740"/>
                  </a:moveTo>
                  <a:lnTo>
                    <a:pt x="28841" y="10800"/>
                  </a:lnTo>
                  <a:lnTo>
                    <a:pt x="28599" y="10921"/>
                  </a:lnTo>
                  <a:lnTo>
                    <a:pt x="28418" y="11042"/>
                  </a:lnTo>
                  <a:lnTo>
                    <a:pt x="28298" y="11223"/>
                  </a:lnTo>
                  <a:lnTo>
                    <a:pt x="28177" y="11464"/>
                  </a:lnTo>
                  <a:lnTo>
                    <a:pt x="28117" y="11645"/>
                  </a:lnTo>
                  <a:lnTo>
                    <a:pt x="28117" y="11886"/>
                  </a:lnTo>
                  <a:lnTo>
                    <a:pt x="28117" y="12128"/>
                  </a:lnTo>
                  <a:lnTo>
                    <a:pt x="28177" y="12309"/>
                  </a:lnTo>
                  <a:lnTo>
                    <a:pt x="28298" y="12550"/>
                  </a:lnTo>
                  <a:lnTo>
                    <a:pt x="28418" y="12731"/>
                  </a:lnTo>
                  <a:lnTo>
                    <a:pt x="28599" y="12852"/>
                  </a:lnTo>
                  <a:lnTo>
                    <a:pt x="28841" y="12972"/>
                  </a:lnTo>
                  <a:lnTo>
                    <a:pt x="29022" y="13033"/>
                  </a:lnTo>
                  <a:lnTo>
                    <a:pt x="29505" y="13033"/>
                  </a:lnTo>
                  <a:lnTo>
                    <a:pt x="29686" y="12972"/>
                  </a:lnTo>
                  <a:lnTo>
                    <a:pt x="29927" y="12852"/>
                  </a:lnTo>
                  <a:lnTo>
                    <a:pt x="30108" y="12731"/>
                  </a:lnTo>
                  <a:lnTo>
                    <a:pt x="30229" y="12550"/>
                  </a:lnTo>
                  <a:lnTo>
                    <a:pt x="30349" y="12309"/>
                  </a:lnTo>
                  <a:lnTo>
                    <a:pt x="30410" y="12128"/>
                  </a:lnTo>
                  <a:lnTo>
                    <a:pt x="30410" y="11886"/>
                  </a:lnTo>
                  <a:lnTo>
                    <a:pt x="30410" y="11645"/>
                  </a:lnTo>
                  <a:lnTo>
                    <a:pt x="30349" y="11464"/>
                  </a:lnTo>
                  <a:lnTo>
                    <a:pt x="30229" y="11223"/>
                  </a:lnTo>
                  <a:lnTo>
                    <a:pt x="30108" y="11042"/>
                  </a:lnTo>
                  <a:lnTo>
                    <a:pt x="29927" y="10921"/>
                  </a:lnTo>
                  <a:lnTo>
                    <a:pt x="29686" y="10800"/>
                  </a:lnTo>
                  <a:lnTo>
                    <a:pt x="29505" y="10740"/>
                  </a:lnTo>
                  <a:close/>
                  <a:moveTo>
                    <a:pt x="34814" y="10740"/>
                  </a:moveTo>
                  <a:lnTo>
                    <a:pt x="34633" y="10800"/>
                  </a:lnTo>
                  <a:lnTo>
                    <a:pt x="34392" y="10921"/>
                  </a:lnTo>
                  <a:lnTo>
                    <a:pt x="34211" y="11042"/>
                  </a:lnTo>
                  <a:lnTo>
                    <a:pt x="34090" y="11223"/>
                  </a:lnTo>
                  <a:lnTo>
                    <a:pt x="33969" y="11464"/>
                  </a:lnTo>
                  <a:lnTo>
                    <a:pt x="33909" y="11645"/>
                  </a:lnTo>
                  <a:lnTo>
                    <a:pt x="33909" y="11886"/>
                  </a:lnTo>
                  <a:lnTo>
                    <a:pt x="33909" y="12128"/>
                  </a:lnTo>
                  <a:lnTo>
                    <a:pt x="33969" y="12309"/>
                  </a:lnTo>
                  <a:lnTo>
                    <a:pt x="34090" y="12550"/>
                  </a:lnTo>
                  <a:lnTo>
                    <a:pt x="34211" y="12731"/>
                  </a:lnTo>
                  <a:lnTo>
                    <a:pt x="34392" y="12852"/>
                  </a:lnTo>
                  <a:lnTo>
                    <a:pt x="34633" y="12972"/>
                  </a:lnTo>
                  <a:lnTo>
                    <a:pt x="34814" y="13033"/>
                  </a:lnTo>
                  <a:lnTo>
                    <a:pt x="35297" y="13033"/>
                  </a:lnTo>
                  <a:lnTo>
                    <a:pt x="35478" y="12972"/>
                  </a:lnTo>
                  <a:lnTo>
                    <a:pt x="35719" y="12852"/>
                  </a:lnTo>
                  <a:lnTo>
                    <a:pt x="35900" y="12731"/>
                  </a:lnTo>
                  <a:lnTo>
                    <a:pt x="36021" y="12550"/>
                  </a:lnTo>
                  <a:lnTo>
                    <a:pt x="36141" y="12309"/>
                  </a:lnTo>
                  <a:lnTo>
                    <a:pt x="36202" y="12128"/>
                  </a:lnTo>
                  <a:lnTo>
                    <a:pt x="36202" y="11886"/>
                  </a:lnTo>
                  <a:lnTo>
                    <a:pt x="36202" y="11645"/>
                  </a:lnTo>
                  <a:lnTo>
                    <a:pt x="36141" y="11464"/>
                  </a:lnTo>
                  <a:lnTo>
                    <a:pt x="36021" y="11223"/>
                  </a:lnTo>
                  <a:lnTo>
                    <a:pt x="35900" y="11042"/>
                  </a:lnTo>
                  <a:lnTo>
                    <a:pt x="35719" y="10921"/>
                  </a:lnTo>
                  <a:lnTo>
                    <a:pt x="35478" y="10800"/>
                  </a:lnTo>
                  <a:lnTo>
                    <a:pt x="35297" y="10740"/>
                  </a:lnTo>
                  <a:close/>
                  <a:moveTo>
                    <a:pt x="40606" y="10740"/>
                  </a:moveTo>
                  <a:lnTo>
                    <a:pt x="40425" y="10800"/>
                  </a:lnTo>
                  <a:lnTo>
                    <a:pt x="40184" y="10921"/>
                  </a:lnTo>
                  <a:lnTo>
                    <a:pt x="40003" y="11042"/>
                  </a:lnTo>
                  <a:lnTo>
                    <a:pt x="39882" y="11223"/>
                  </a:lnTo>
                  <a:lnTo>
                    <a:pt x="39762" y="11464"/>
                  </a:lnTo>
                  <a:lnTo>
                    <a:pt x="39701" y="11645"/>
                  </a:lnTo>
                  <a:lnTo>
                    <a:pt x="39701" y="11886"/>
                  </a:lnTo>
                  <a:lnTo>
                    <a:pt x="39701" y="12128"/>
                  </a:lnTo>
                  <a:lnTo>
                    <a:pt x="39762" y="12309"/>
                  </a:lnTo>
                  <a:lnTo>
                    <a:pt x="39882" y="12550"/>
                  </a:lnTo>
                  <a:lnTo>
                    <a:pt x="40003" y="12731"/>
                  </a:lnTo>
                  <a:lnTo>
                    <a:pt x="40184" y="12852"/>
                  </a:lnTo>
                  <a:lnTo>
                    <a:pt x="40425" y="12972"/>
                  </a:lnTo>
                  <a:lnTo>
                    <a:pt x="40606" y="13033"/>
                  </a:lnTo>
                  <a:lnTo>
                    <a:pt x="41089" y="13033"/>
                  </a:lnTo>
                  <a:lnTo>
                    <a:pt x="41270" y="12972"/>
                  </a:lnTo>
                  <a:lnTo>
                    <a:pt x="41511" y="12852"/>
                  </a:lnTo>
                  <a:lnTo>
                    <a:pt x="41692" y="12731"/>
                  </a:lnTo>
                  <a:lnTo>
                    <a:pt x="41813" y="12550"/>
                  </a:lnTo>
                  <a:lnTo>
                    <a:pt x="41934" y="12309"/>
                  </a:lnTo>
                  <a:lnTo>
                    <a:pt x="41994" y="12128"/>
                  </a:lnTo>
                  <a:lnTo>
                    <a:pt x="41994" y="11886"/>
                  </a:lnTo>
                  <a:lnTo>
                    <a:pt x="41994" y="11645"/>
                  </a:lnTo>
                  <a:lnTo>
                    <a:pt x="41934" y="11464"/>
                  </a:lnTo>
                  <a:lnTo>
                    <a:pt x="41813" y="11223"/>
                  </a:lnTo>
                  <a:lnTo>
                    <a:pt x="41692" y="11042"/>
                  </a:lnTo>
                  <a:lnTo>
                    <a:pt x="41511" y="10921"/>
                  </a:lnTo>
                  <a:lnTo>
                    <a:pt x="41270" y="10800"/>
                  </a:lnTo>
                  <a:lnTo>
                    <a:pt x="41089" y="10740"/>
                  </a:lnTo>
                  <a:close/>
                  <a:moveTo>
                    <a:pt x="46399" y="10740"/>
                  </a:moveTo>
                  <a:lnTo>
                    <a:pt x="46218" y="10800"/>
                  </a:lnTo>
                  <a:lnTo>
                    <a:pt x="45976" y="10921"/>
                  </a:lnTo>
                  <a:lnTo>
                    <a:pt x="45795" y="11042"/>
                  </a:lnTo>
                  <a:lnTo>
                    <a:pt x="45674" y="11223"/>
                  </a:lnTo>
                  <a:lnTo>
                    <a:pt x="45554" y="11464"/>
                  </a:lnTo>
                  <a:lnTo>
                    <a:pt x="45493" y="11645"/>
                  </a:lnTo>
                  <a:lnTo>
                    <a:pt x="45493" y="11886"/>
                  </a:lnTo>
                  <a:lnTo>
                    <a:pt x="45493" y="12128"/>
                  </a:lnTo>
                  <a:lnTo>
                    <a:pt x="45554" y="12309"/>
                  </a:lnTo>
                  <a:lnTo>
                    <a:pt x="45674" y="12550"/>
                  </a:lnTo>
                  <a:lnTo>
                    <a:pt x="45795" y="12731"/>
                  </a:lnTo>
                  <a:lnTo>
                    <a:pt x="45976" y="12852"/>
                  </a:lnTo>
                  <a:lnTo>
                    <a:pt x="46218" y="12972"/>
                  </a:lnTo>
                  <a:lnTo>
                    <a:pt x="46399" y="13033"/>
                  </a:lnTo>
                  <a:lnTo>
                    <a:pt x="46881" y="13033"/>
                  </a:lnTo>
                  <a:lnTo>
                    <a:pt x="47062" y="12972"/>
                  </a:lnTo>
                  <a:lnTo>
                    <a:pt x="47304" y="12852"/>
                  </a:lnTo>
                  <a:lnTo>
                    <a:pt x="47485" y="12731"/>
                  </a:lnTo>
                  <a:lnTo>
                    <a:pt x="47605" y="12550"/>
                  </a:lnTo>
                  <a:lnTo>
                    <a:pt x="47726" y="12309"/>
                  </a:lnTo>
                  <a:lnTo>
                    <a:pt x="47786" y="12128"/>
                  </a:lnTo>
                  <a:lnTo>
                    <a:pt x="47786" y="11886"/>
                  </a:lnTo>
                  <a:lnTo>
                    <a:pt x="47786" y="11645"/>
                  </a:lnTo>
                  <a:lnTo>
                    <a:pt x="47726" y="11464"/>
                  </a:lnTo>
                  <a:lnTo>
                    <a:pt x="47605" y="11223"/>
                  </a:lnTo>
                  <a:lnTo>
                    <a:pt x="47485" y="11042"/>
                  </a:lnTo>
                  <a:lnTo>
                    <a:pt x="47304" y="10921"/>
                  </a:lnTo>
                  <a:lnTo>
                    <a:pt x="47062" y="10800"/>
                  </a:lnTo>
                  <a:lnTo>
                    <a:pt x="46881" y="10740"/>
                  </a:lnTo>
                  <a:close/>
                  <a:moveTo>
                    <a:pt x="52191" y="10740"/>
                  </a:moveTo>
                  <a:lnTo>
                    <a:pt x="52010" y="10800"/>
                  </a:lnTo>
                  <a:lnTo>
                    <a:pt x="51768" y="10921"/>
                  </a:lnTo>
                  <a:lnTo>
                    <a:pt x="51587" y="11042"/>
                  </a:lnTo>
                  <a:lnTo>
                    <a:pt x="51467" y="11223"/>
                  </a:lnTo>
                  <a:lnTo>
                    <a:pt x="51346" y="11464"/>
                  </a:lnTo>
                  <a:lnTo>
                    <a:pt x="51286" y="11645"/>
                  </a:lnTo>
                  <a:lnTo>
                    <a:pt x="51286" y="11886"/>
                  </a:lnTo>
                  <a:lnTo>
                    <a:pt x="51286" y="12128"/>
                  </a:lnTo>
                  <a:lnTo>
                    <a:pt x="51346" y="12309"/>
                  </a:lnTo>
                  <a:lnTo>
                    <a:pt x="51467" y="12550"/>
                  </a:lnTo>
                  <a:lnTo>
                    <a:pt x="51587" y="12731"/>
                  </a:lnTo>
                  <a:lnTo>
                    <a:pt x="51768" y="12852"/>
                  </a:lnTo>
                  <a:lnTo>
                    <a:pt x="52010" y="12972"/>
                  </a:lnTo>
                  <a:lnTo>
                    <a:pt x="52191" y="13033"/>
                  </a:lnTo>
                  <a:lnTo>
                    <a:pt x="52673" y="13033"/>
                  </a:lnTo>
                  <a:lnTo>
                    <a:pt x="52854" y="12972"/>
                  </a:lnTo>
                  <a:lnTo>
                    <a:pt x="53096" y="12852"/>
                  </a:lnTo>
                  <a:lnTo>
                    <a:pt x="53277" y="12731"/>
                  </a:lnTo>
                  <a:lnTo>
                    <a:pt x="53397" y="12550"/>
                  </a:lnTo>
                  <a:lnTo>
                    <a:pt x="53518" y="12309"/>
                  </a:lnTo>
                  <a:lnTo>
                    <a:pt x="53578" y="12128"/>
                  </a:lnTo>
                  <a:lnTo>
                    <a:pt x="53578" y="11886"/>
                  </a:lnTo>
                  <a:lnTo>
                    <a:pt x="53578" y="11645"/>
                  </a:lnTo>
                  <a:lnTo>
                    <a:pt x="53518" y="11464"/>
                  </a:lnTo>
                  <a:lnTo>
                    <a:pt x="53397" y="11223"/>
                  </a:lnTo>
                  <a:lnTo>
                    <a:pt x="53277" y="11042"/>
                  </a:lnTo>
                  <a:lnTo>
                    <a:pt x="53096" y="10921"/>
                  </a:lnTo>
                  <a:lnTo>
                    <a:pt x="52854" y="10800"/>
                  </a:lnTo>
                  <a:lnTo>
                    <a:pt x="52673" y="10740"/>
                  </a:lnTo>
                  <a:close/>
                  <a:moveTo>
                    <a:pt x="57983" y="10740"/>
                  </a:moveTo>
                  <a:lnTo>
                    <a:pt x="57802" y="10800"/>
                  </a:lnTo>
                  <a:lnTo>
                    <a:pt x="57561" y="10921"/>
                  </a:lnTo>
                  <a:lnTo>
                    <a:pt x="57380" y="11042"/>
                  </a:lnTo>
                  <a:lnTo>
                    <a:pt x="57259" y="11223"/>
                  </a:lnTo>
                  <a:lnTo>
                    <a:pt x="57138" y="11464"/>
                  </a:lnTo>
                  <a:lnTo>
                    <a:pt x="57078" y="11645"/>
                  </a:lnTo>
                  <a:lnTo>
                    <a:pt x="57078" y="11886"/>
                  </a:lnTo>
                  <a:lnTo>
                    <a:pt x="57078" y="12128"/>
                  </a:lnTo>
                  <a:lnTo>
                    <a:pt x="57138" y="12309"/>
                  </a:lnTo>
                  <a:lnTo>
                    <a:pt x="57259" y="12550"/>
                  </a:lnTo>
                  <a:lnTo>
                    <a:pt x="57380" y="12731"/>
                  </a:lnTo>
                  <a:lnTo>
                    <a:pt x="57561" y="12852"/>
                  </a:lnTo>
                  <a:lnTo>
                    <a:pt x="57802" y="12972"/>
                  </a:lnTo>
                  <a:lnTo>
                    <a:pt x="57983" y="13033"/>
                  </a:lnTo>
                  <a:lnTo>
                    <a:pt x="58466" y="13033"/>
                  </a:lnTo>
                  <a:lnTo>
                    <a:pt x="58647" y="12972"/>
                  </a:lnTo>
                  <a:lnTo>
                    <a:pt x="58888" y="12852"/>
                  </a:lnTo>
                  <a:lnTo>
                    <a:pt x="59069" y="12731"/>
                  </a:lnTo>
                  <a:lnTo>
                    <a:pt x="59190" y="12550"/>
                  </a:lnTo>
                  <a:lnTo>
                    <a:pt x="59310" y="12309"/>
                  </a:lnTo>
                  <a:lnTo>
                    <a:pt x="59371" y="12128"/>
                  </a:lnTo>
                  <a:lnTo>
                    <a:pt x="59371" y="11886"/>
                  </a:lnTo>
                  <a:lnTo>
                    <a:pt x="59371" y="11645"/>
                  </a:lnTo>
                  <a:lnTo>
                    <a:pt x="59310" y="11464"/>
                  </a:lnTo>
                  <a:lnTo>
                    <a:pt x="59190" y="11223"/>
                  </a:lnTo>
                  <a:lnTo>
                    <a:pt x="59069" y="11042"/>
                  </a:lnTo>
                  <a:lnTo>
                    <a:pt x="58888" y="10921"/>
                  </a:lnTo>
                  <a:lnTo>
                    <a:pt x="58647" y="10800"/>
                  </a:lnTo>
                  <a:lnTo>
                    <a:pt x="58466" y="10740"/>
                  </a:lnTo>
                  <a:close/>
                  <a:moveTo>
                    <a:pt x="63775" y="10740"/>
                  </a:moveTo>
                  <a:lnTo>
                    <a:pt x="63594" y="10800"/>
                  </a:lnTo>
                  <a:lnTo>
                    <a:pt x="63353" y="10921"/>
                  </a:lnTo>
                  <a:lnTo>
                    <a:pt x="63172" y="11042"/>
                  </a:lnTo>
                  <a:lnTo>
                    <a:pt x="63051" y="11223"/>
                  </a:lnTo>
                  <a:lnTo>
                    <a:pt x="62931" y="11464"/>
                  </a:lnTo>
                  <a:lnTo>
                    <a:pt x="62870" y="11645"/>
                  </a:lnTo>
                  <a:lnTo>
                    <a:pt x="62870" y="11886"/>
                  </a:lnTo>
                  <a:lnTo>
                    <a:pt x="62870" y="12128"/>
                  </a:lnTo>
                  <a:lnTo>
                    <a:pt x="62931" y="12309"/>
                  </a:lnTo>
                  <a:lnTo>
                    <a:pt x="63051" y="12550"/>
                  </a:lnTo>
                  <a:lnTo>
                    <a:pt x="63172" y="12731"/>
                  </a:lnTo>
                  <a:lnTo>
                    <a:pt x="63353" y="12852"/>
                  </a:lnTo>
                  <a:lnTo>
                    <a:pt x="63594" y="12972"/>
                  </a:lnTo>
                  <a:lnTo>
                    <a:pt x="63775" y="13033"/>
                  </a:lnTo>
                  <a:lnTo>
                    <a:pt x="64258" y="13033"/>
                  </a:lnTo>
                  <a:lnTo>
                    <a:pt x="64439" y="12972"/>
                  </a:lnTo>
                  <a:lnTo>
                    <a:pt x="64680" y="12852"/>
                  </a:lnTo>
                  <a:lnTo>
                    <a:pt x="64861" y="12731"/>
                  </a:lnTo>
                  <a:lnTo>
                    <a:pt x="64982" y="12550"/>
                  </a:lnTo>
                  <a:lnTo>
                    <a:pt x="65103" y="12309"/>
                  </a:lnTo>
                  <a:lnTo>
                    <a:pt x="65163" y="12128"/>
                  </a:lnTo>
                  <a:lnTo>
                    <a:pt x="65163" y="11886"/>
                  </a:lnTo>
                  <a:lnTo>
                    <a:pt x="65163" y="11705"/>
                  </a:lnTo>
                  <a:lnTo>
                    <a:pt x="65103" y="11464"/>
                  </a:lnTo>
                  <a:lnTo>
                    <a:pt x="64922" y="11162"/>
                  </a:lnTo>
                  <a:lnTo>
                    <a:pt x="64741" y="10981"/>
                  </a:lnTo>
                  <a:lnTo>
                    <a:pt x="64439" y="10800"/>
                  </a:lnTo>
                  <a:lnTo>
                    <a:pt x="64198" y="10740"/>
                  </a:lnTo>
                  <a:close/>
                  <a:moveTo>
                    <a:pt x="8689" y="13636"/>
                  </a:moveTo>
                  <a:lnTo>
                    <a:pt x="7844" y="14783"/>
                  </a:lnTo>
                  <a:lnTo>
                    <a:pt x="7844" y="15024"/>
                  </a:lnTo>
                  <a:lnTo>
                    <a:pt x="7904" y="15205"/>
                  </a:lnTo>
                  <a:lnTo>
                    <a:pt x="8025" y="15446"/>
                  </a:lnTo>
                  <a:lnTo>
                    <a:pt x="8146" y="15627"/>
                  </a:lnTo>
                  <a:lnTo>
                    <a:pt x="8327" y="15748"/>
                  </a:lnTo>
                  <a:lnTo>
                    <a:pt x="8568" y="15869"/>
                  </a:lnTo>
                  <a:lnTo>
                    <a:pt x="8749" y="15929"/>
                  </a:lnTo>
                  <a:lnTo>
                    <a:pt x="9232" y="15929"/>
                  </a:lnTo>
                  <a:lnTo>
                    <a:pt x="9413" y="15869"/>
                  </a:lnTo>
                  <a:lnTo>
                    <a:pt x="9654" y="15748"/>
                  </a:lnTo>
                  <a:lnTo>
                    <a:pt x="9835" y="15627"/>
                  </a:lnTo>
                  <a:lnTo>
                    <a:pt x="9956" y="15446"/>
                  </a:lnTo>
                  <a:lnTo>
                    <a:pt x="10076" y="15205"/>
                  </a:lnTo>
                  <a:lnTo>
                    <a:pt x="10137" y="15024"/>
                  </a:lnTo>
                  <a:lnTo>
                    <a:pt x="10137" y="14783"/>
                  </a:lnTo>
                  <a:lnTo>
                    <a:pt x="10076" y="14420"/>
                  </a:lnTo>
                  <a:lnTo>
                    <a:pt x="9956" y="14119"/>
                  </a:lnTo>
                  <a:lnTo>
                    <a:pt x="9775" y="13938"/>
                  </a:lnTo>
                  <a:lnTo>
                    <a:pt x="9533" y="13757"/>
                  </a:lnTo>
                  <a:lnTo>
                    <a:pt x="9292" y="13636"/>
                  </a:lnTo>
                  <a:close/>
                  <a:moveTo>
                    <a:pt x="14481" y="13636"/>
                  </a:moveTo>
                  <a:lnTo>
                    <a:pt x="14240" y="13757"/>
                  </a:lnTo>
                  <a:lnTo>
                    <a:pt x="13998" y="13938"/>
                  </a:lnTo>
                  <a:lnTo>
                    <a:pt x="13817" y="14119"/>
                  </a:lnTo>
                  <a:lnTo>
                    <a:pt x="13697" y="14420"/>
                  </a:lnTo>
                  <a:lnTo>
                    <a:pt x="13636" y="14783"/>
                  </a:lnTo>
                  <a:lnTo>
                    <a:pt x="13636" y="15024"/>
                  </a:lnTo>
                  <a:lnTo>
                    <a:pt x="13697" y="15205"/>
                  </a:lnTo>
                  <a:lnTo>
                    <a:pt x="13817" y="15446"/>
                  </a:lnTo>
                  <a:lnTo>
                    <a:pt x="13938" y="15627"/>
                  </a:lnTo>
                  <a:lnTo>
                    <a:pt x="14119" y="15748"/>
                  </a:lnTo>
                  <a:lnTo>
                    <a:pt x="14360" y="15869"/>
                  </a:lnTo>
                  <a:lnTo>
                    <a:pt x="14541" y="15929"/>
                  </a:lnTo>
                  <a:lnTo>
                    <a:pt x="15024" y="15929"/>
                  </a:lnTo>
                  <a:lnTo>
                    <a:pt x="15205" y="15869"/>
                  </a:lnTo>
                  <a:lnTo>
                    <a:pt x="15446" y="15748"/>
                  </a:lnTo>
                  <a:lnTo>
                    <a:pt x="15627" y="15627"/>
                  </a:lnTo>
                  <a:lnTo>
                    <a:pt x="15748" y="15446"/>
                  </a:lnTo>
                  <a:lnTo>
                    <a:pt x="15869" y="15205"/>
                  </a:lnTo>
                  <a:lnTo>
                    <a:pt x="15929" y="15024"/>
                  </a:lnTo>
                  <a:lnTo>
                    <a:pt x="15929" y="14783"/>
                  </a:lnTo>
                  <a:lnTo>
                    <a:pt x="15869" y="14420"/>
                  </a:lnTo>
                  <a:lnTo>
                    <a:pt x="15748" y="14119"/>
                  </a:lnTo>
                  <a:lnTo>
                    <a:pt x="15567" y="13938"/>
                  </a:lnTo>
                  <a:lnTo>
                    <a:pt x="15326" y="13757"/>
                  </a:lnTo>
                  <a:lnTo>
                    <a:pt x="15084" y="13636"/>
                  </a:lnTo>
                  <a:close/>
                  <a:moveTo>
                    <a:pt x="20273" y="13636"/>
                  </a:moveTo>
                  <a:lnTo>
                    <a:pt x="20032" y="13757"/>
                  </a:lnTo>
                  <a:lnTo>
                    <a:pt x="19790" y="13938"/>
                  </a:lnTo>
                  <a:lnTo>
                    <a:pt x="19609" y="14119"/>
                  </a:lnTo>
                  <a:lnTo>
                    <a:pt x="19489" y="14420"/>
                  </a:lnTo>
                  <a:lnTo>
                    <a:pt x="19428" y="14783"/>
                  </a:lnTo>
                  <a:lnTo>
                    <a:pt x="19428" y="15024"/>
                  </a:lnTo>
                  <a:lnTo>
                    <a:pt x="19489" y="15205"/>
                  </a:lnTo>
                  <a:lnTo>
                    <a:pt x="19609" y="15446"/>
                  </a:lnTo>
                  <a:lnTo>
                    <a:pt x="19730" y="15627"/>
                  </a:lnTo>
                  <a:lnTo>
                    <a:pt x="19911" y="15748"/>
                  </a:lnTo>
                  <a:lnTo>
                    <a:pt x="20152" y="15869"/>
                  </a:lnTo>
                  <a:lnTo>
                    <a:pt x="20333" y="15929"/>
                  </a:lnTo>
                  <a:lnTo>
                    <a:pt x="20816" y="15929"/>
                  </a:lnTo>
                  <a:lnTo>
                    <a:pt x="20997" y="15869"/>
                  </a:lnTo>
                  <a:lnTo>
                    <a:pt x="21239" y="15748"/>
                  </a:lnTo>
                  <a:lnTo>
                    <a:pt x="21420" y="15627"/>
                  </a:lnTo>
                  <a:lnTo>
                    <a:pt x="21540" y="15446"/>
                  </a:lnTo>
                  <a:lnTo>
                    <a:pt x="21661" y="15205"/>
                  </a:lnTo>
                  <a:lnTo>
                    <a:pt x="21721" y="15024"/>
                  </a:lnTo>
                  <a:lnTo>
                    <a:pt x="21721" y="14783"/>
                  </a:lnTo>
                  <a:lnTo>
                    <a:pt x="21661" y="14420"/>
                  </a:lnTo>
                  <a:lnTo>
                    <a:pt x="21540" y="14119"/>
                  </a:lnTo>
                  <a:lnTo>
                    <a:pt x="21359" y="13938"/>
                  </a:lnTo>
                  <a:lnTo>
                    <a:pt x="21118" y="13757"/>
                  </a:lnTo>
                  <a:lnTo>
                    <a:pt x="20876" y="13636"/>
                  </a:lnTo>
                  <a:close/>
                  <a:moveTo>
                    <a:pt x="26065" y="13636"/>
                  </a:moveTo>
                  <a:lnTo>
                    <a:pt x="25824" y="13757"/>
                  </a:lnTo>
                  <a:lnTo>
                    <a:pt x="25583" y="13938"/>
                  </a:lnTo>
                  <a:lnTo>
                    <a:pt x="25402" y="14119"/>
                  </a:lnTo>
                  <a:lnTo>
                    <a:pt x="25281" y="14420"/>
                  </a:lnTo>
                  <a:lnTo>
                    <a:pt x="25221" y="14783"/>
                  </a:lnTo>
                  <a:lnTo>
                    <a:pt x="25221" y="15024"/>
                  </a:lnTo>
                  <a:lnTo>
                    <a:pt x="25281" y="15205"/>
                  </a:lnTo>
                  <a:lnTo>
                    <a:pt x="25402" y="15446"/>
                  </a:lnTo>
                  <a:lnTo>
                    <a:pt x="25522" y="15627"/>
                  </a:lnTo>
                  <a:lnTo>
                    <a:pt x="25703" y="15748"/>
                  </a:lnTo>
                  <a:lnTo>
                    <a:pt x="25945" y="15869"/>
                  </a:lnTo>
                  <a:lnTo>
                    <a:pt x="26126" y="15929"/>
                  </a:lnTo>
                  <a:lnTo>
                    <a:pt x="26608" y="15929"/>
                  </a:lnTo>
                  <a:lnTo>
                    <a:pt x="26789" y="15869"/>
                  </a:lnTo>
                  <a:lnTo>
                    <a:pt x="27031" y="15748"/>
                  </a:lnTo>
                  <a:lnTo>
                    <a:pt x="27212" y="15627"/>
                  </a:lnTo>
                  <a:lnTo>
                    <a:pt x="27332" y="15446"/>
                  </a:lnTo>
                  <a:lnTo>
                    <a:pt x="27453" y="15205"/>
                  </a:lnTo>
                  <a:lnTo>
                    <a:pt x="27513" y="15024"/>
                  </a:lnTo>
                  <a:lnTo>
                    <a:pt x="27513" y="14783"/>
                  </a:lnTo>
                  <a:lnTo>
                    <a:pt x="27453" y="14420"/>
                  </a:lnTo>
                  <a:lnTo>
                    <a:pt x="27332" y="14119"/>
                  </a:lnTo>
                  <a:lnTo>
                    <a:pt x="27151" y="13938"/>
                  </a:lnTo>
                  <a:lnTo>
                    <a:pt x="26910" y="13757"/>
                  </a:lnTo>
                  <a:lnTo>
                    <a:pt x="26669" y="13636"/>
                  </a:lnTo>
                  <a:close/>
                  <a:moveTo>
                    <a:pt x="31858" y="13636"/>
                  </a:moveTo>
                  <a:lnTo>
                    <a:pt x="31616" y="13757"/>
                  </a:lnTo>
                  <a:lnTo>
                    <a:pt x="31375" y="13938"/>
                  </a:lnTo>
                  <a:lnTo>
                    <a:pt x="31194" y="14119"/>
                  </a:lnTo>
                  <a:lnTo>
                    <a:pt x="31073" y="14420"/>
                  </a:lnTo>
                  <a:lnTo>
                    <a:pt x="31013" y="14783"/>
                  </a:lnTo>
                  <a:lnTo>
                    <a:pt x="31013" y="15024"/>
                  </a:lnTo>
                  <a:lnTo>
                    <a:pt x="31073" y="15205"/>
                  </a:lnTo>
                  <a:lnTo>
                    <a:pt x="31194" y="15446"/>
                  </a:lnTo>
                  <a:lnTo>
                    <a:pt x="31315" y="15627"/>
                  </a:lnTo>
                  <a:lnTo>
                    <a:pt x="31496" y="15748"/>
                  </a:lnTo>
                  <a:lnTo>
                    <a:pt x="31737" y="15869"/>
                  </a:lnTo>
                  <a:lnTo>
                    <a:pt x="31918" y="15929"/>
                  </a:lnTo>
                  <a:lnTo>
                    <a:pt x="32401" y="15929"/>
                  </a:lnTo>
                  <a:lnTo>
                    <a:pt x="32582" y="15869"/>
                  </a:lnTo>
                  <a:lnTo>
                    <a:pt x="32823" y="15748"/>
                  </a:lnTo>
                  <a:lnTo>
                    <a:pt x="33004" y="15627"/>
                  </a:lnTo>
                  <a:lnTo>
                    <a:pt x="33125" y="15446"/>
                  </a:lnTo>
                  <a:lnTo>
                    <a:pt x="33245" y="15205"/>
                  </a:lnTo>
                  <a:lnTo>
                    <a:pt x="33306" y="15024"/>
                  </a:lnTo>
                  <a:lnTo>
                    <a:pt x="33306" y="14783"/>
                  </a:lnTo>
                  <a:lnTo>
                    <a:pt x="33245" y="14420"/>
                  </a:lnTo>
                  <a:lnTo>
                    <a:pt x="33125" y="14119"/>
                  </a:lnTo>
                  <a:lnTo>
                    <a:pt x="32944" y="13938"/>
                  </a:lnTo>
                  <a:lnTo>
                    <a:pt x="32702" y="13757"/>
                  </a:lnTo>
                  <a:lnTo>
                    <a:pt x="32461" y="13636"/>
                  </a:lnTo>
                  <a:close/>
                  <a:moveTo>
                    <a:pt x="37650" y="13636"/>
                  </a:moveTo>
                  <a:lnTo>
                    <a:pt x="37408" y="13757"/>
                  </a:lnTo>
                  <a:lnTo>
                    <a:pt x="37167" y="13938"/>
                  </a:lnTo>
                  <a:lnTo>
                    <a:pt x="36986" y="14119"/>
                  </a:lnTo>
                  <a:lnTo>
                    <a:pt x="36865" y="14420"/>
                  </a:lnTo>
                  <a:lnTo>
                    <a:pt x="36805" y="14783"/>
                  </a:lnTo>
                  <a:lnTo>
                    <a:pt x="36805" y="15024"/>
                  </a:lnTo>
                  <a:lnTo>
                    <a:pt x="36865" y="15205"/>
                  </a:lnTo>
                  <a:lnTo>
                    <a:pt x="36986" y="15446"/>
                  </a:lnTo>
                  <a:lnTo>
                    <a:pt x="37107" y="15627"/>
                  </a:lnTo>
                  <a:lnTo>
                    <a:pt x="37288" y="15748"/>
                  </a:lnTo>
                  <a:lnTo>
                    <a:pt x="37529" y="15869"/>
                  </a:lnTo>
                  <a:lnTo>
                    <a:pt x="37710" y="15929"/>
                  </a:lnTo>
                  <a:lnTo>
                    <a:pt x="38193" y="15929"/>
                  </a:lnTo>
                  <a:lnTo>
                    <a:pt x="38374" y="15869"/>
                  </a:lnTo>
                  <a:lnTo>
                    <a:pt x="38615" y="15748"/>
                  </a:lnTo>
                  <a:lnTo>
                    <a:pt x="38796" y="15627"/>
                  </a:lnTo>
                  <a:lnTo>
                    <a:pt x="38917" y="15446"/>
                  </a:lnTo>
                  <a:lnTo>
                    <a:pt x="39038" y="15205"/>
                  </a:lnTo>
                  <a:lnTo>
                    <a:pt x="39098" y="15024"/>
                  </a:lnTo>
                  <a:lnTo>
                    <a:pt x="39098" y="14783"/>
                  </a:lnTo>
                  <a:lnTo>
                    <a:pt x="39038" y="14420"/>
                  </a:lnTo>
                  <a:lnTo>
                    <a:pt x="38917" y="14119"/>
                  </a:lnTo>
                  <a:lnTo>
                    <a:pt x="38736" y="13938"/>
                  </a:lnTo>
                  <a:lnTo>
                    <a:pt x="38495" y="13757"/>
                  </a:lnTo>
                  <a:lnTo>
                    <a:pt x="38253" y="13636"/>
                  </a:lnTo>
                  <a:close/>
                  <a:moveTo>
                    <a:pt x="43442" y="13636"/>
                  </a:moveTo>
                  <a:lnTo>
                    <a:pt x="43201" y="13757"/>
                  </a:lnTo>
                  <a:lnTo>
                    <a:pt x="42959" y="13938"/>
                  </a:lnTo>
                  <a:lnTo>
                    <a:pt x="42778" y="14119"/>
                  </a:lnTo>
                  <a:lnTo>
                    <a:pt x="42658" y="14420"/>
                  </a:lnTo>
                  <a:lnTo>
                    <a:pt x="42597" y="14783"/>
                  </a:lnTo>
                  <a:lnTo>
                    <a:pt x="42597" y="15024"/>
                  </a:lnTo>
                  <a:lnTo>
                    <a:pt x="42658" y="15205"/>
                  </a:lnTo>
                  <a:lnTo>
                    <a:pt x="42778" y="15446"/>
                  </a:lnTo>
                  <a:lnTo>
                    <a:pt x="42899" y="15627"/>
                  </a:lnTo>
                  <a:lnTo>
                    <a:pt x="43080" y="15748"/>
                  </a:lnTo>
                  <a:lnTo>
                    <a:pt x="43321" y="15869"/>
                  </a:lnTo>
                  <a:lnTo>
                    <a:pt x="43502" y="15929"/>
                  </a:lnTo>
                  <a:lnTo>
                    <a:pt x="43985" y="15929"/>
                  </a:lnTo>
                  <a:lnTo>
                    <a:pt x="44166" y="15869"/>
                  </a:lnTo>
                  <a:lnTo>
                    <a:pt x="44407" y="15748"/>
                  </a:lnTo>
                  <a:lnTo>
                    <a:pt x="44588" y="15627"/>
                  </a:lnTo>
                  <a:lnTo>
                    <a:pt x="44709" y="15446"/>
                  </a:lnTo>
                  <a:lnTo>
                    <a:pt x="44830" y="15205"/>
                  </a:lnTo>
                  <a:lnTo>
                    <a:pt x="44890" y="15024"/>
                  </a:lnTo>
                  <a:lnTo>
                    <a:pt x="44890" y="14783"/>
                  </a:lnTo>
                  <a:lnTo>
                    <a:pt x="44830" y="14420"/>
                  </a:lnTo>
                  <a:lnTo>
                    <a:pt x="44709" y="14119"/>
                  </a:lnTo>
                  <a:lnTo>
                    <a:pt x="44528" y="13938"/>
                  </a:lnTo>
                  <a:lnTo>
                    <a:pt x="44287" y="13757"/>
                  </a:lnTo>
                  <a:lnTo>
                    <a:pt x="44045" y="13636"/>
                  </a:lnTo>
                  <a:close/>
                  <a:moveTo>
                    <a:pt x="49234" y="13636"/>
                  </a:moveTo>
                  <a:lnTo>
                    <a:pt x="48993" y="13757"/>
                  </a:lnTo>
                  <a:lnTo>
                    <a:pt x="48752" y="13938"/>
                  </a:lnTo>
                  <a:lnTo>
                    <a:pt x="48571" y="14119"/>
                  </a:lnTo>
                  <a:lnTo>
                    <a:pt x="48450" y="14420"/>
                  </a:lnTo>
                  <a:lnTo>
                    <a:pt x="48390" y="14783"/>
                  </a:lnTo>
                  <a:lnTo>
                    <a:pt x="48390" y="15024"/>
                  </a:lnTo>
                  <a:lnTo>
                    <a:pt x="48450" y="15205"/>
                  </a:lnTo>
                  <a:lnTo>
                    <a:pt x="48571" y="15446"/>
                  </a:lnTo>
                  <a:lnTo>
                    <a:pt x="48691" y="15627"/>
                  </a:lnTo>
                  <a:lnTo>
                    <a:pt x="48872" y="15748"/>
                  </a:lnTo>
                  <a:lnTo>
                    <a:pt x="49114" y="15869"/>
                  </a:lnTo>
                  <a:lnTo>
                    <a:pt x="49295" y="15929"/>
                  </a:lnTo>
                  <a:lnTo>
                    <a:pt x="49777" y="15929"/>
                  </a:lnTo>
                  <a:lnTo>
                    <a:pt x="49958" y="15869"/>
                  </a:lnTo>
                  <a:lnTo>
                    <a:pt x="50200" y="15748"/>
                  </a:lnTo>
                  <a:lnTo>
                    <a:pt x="50381" y="15627"/>
                  </a:lnTo>
                  <a:lnTo>
                    <a:pt x="50501" y="15446"/>
                  </a:lnTo>
                  <a:lnTo>
                    <a:pt x="50622" y="15205"/>
                  </a:lnTo>
                  <a:lnTo>
                    <a:pt x="50682" y="15024"/>
                  </a:lnTo>
                  <a:lnTo>
                    <a:pt x="50682" y="14783"/>
                  </a:lnTo>
                  <a:lnTo>
                    <a:pt x="50622" y="14420"/>
                  </a:lnTo>
                  <a:lnTo>
                    <a:pt x="50501" y="14119"/>
                  </a:lnTo>
                  <a:lnTo>
                    <a:pt x="50320" y="13938"/>
                  </a:lnTo>
                  <a:lnTo>
                    <a:pt x="50079" y="13757"/>
                  </a:lnTo>
                  <a:lnTo>
                    <a:pt x="49838" y="13636"/>
                  </a:lnTo>
                  <a:close/>
                  <a:moveTo>
                    <a:pt x="55027" y="13636"/>
                  </a:moveTo>
                  <a:lnTo>
                    <a:pt x="54785" y="13757"/>
                  </a:lnTo>
                  <a:lnTo>
                    <a:pt x="54544" y="13938"/>
                  </a:lnTo>
                  <a:lnTo>
                    <a:pt x="54363" y="14119"/>
                  </a:lnTo>
                  <a:lnTo>
                    <a:pt x="54242" y="14420"/>
                  </a:lnTo>
                  <a:lnTo>
                    <a:pt x="54182" y="14783"/>
                  </a:lnTo>
                  <a:lnTo>
                    <a:pt x="54182" y="15024"/>
                  </a:lnTo>
                  <a:lnTo>
                    <a:pt x="54242" y="15205"/>
                  </a:lnTo>
                  <a:lnTo>
                    <a:pt x="54363" y="15446"/>
                  </a:lnTo>
                  <a:lnTo>
                    <a:pt x="54483" y="15627"/>
                  </a:lnTo>
                  <a:lnTo>
                    <a:pt x="54665" y="15748"/>
                  </a:lnTo>
                  <a:lnTo>
                    <a:pt x="54906" y="15869"/>
                  </a:lnTo>
                  <a:lnTo>
                    <a:pt x="55087" y="15929"/>
                  </a:lnTo>
                  <a:lnTo>
                    <a:pt x="55570" y="15929"/>
                  </a:lnTo>
                  <a:lnTo>
                    <a:pt x="55751" y="15869"/>
                  </a:lnTo>
                  <a:lnTo>
                    <a:pt x="55992" y="15748"/>
                  </a:lnTo>
                  <a:lnTo>
                    <a:pt x="56173" y="15627"/>
                  </a:lnTo>
                  <a:lnTo>
                    <a:pt x="56294" y="15446"/>
                  </a:lnTo>
                  <a:lnTo>
                    <a:pt x="56414" y="15205"/>
                  </a:lnTo>
                  <a:lnTo>
                    <a:pt x="56475" y="15024"/>
                  </a:lnTo>
                  <a:lnTo>
                    <a:pt x="56475" y="14783"/>
                  </a:lnTo>
                  <a:lnTo>
                    <a:pt x="56414" y="14420"/>
                  </a:lnTo>
                  <a:lnTo>
                    <a:pt x="56294" y="14119"/>
                  </a:lnTo>
                  <a:lnTo>
                    <a:pt x="56113" y="13938"/>
                  </a:lnTo>
                  <a:lnTo>
                    <a:pt x="55871" y="13757"/>
                  </a:lnTo>
                  <a:lnTo>
                    <a:pt x="55630" y="13636"/>
                  </a:lnTo>
                  <a:close/>
                  <a:moveTo>
                    <a:pt x="60819" y="13636"/>
                  </a:moveTo>
                  <a:lnTo>
                    <a:pt x="60577" y="13757"/>
                  </a:lnTo>
                  <a:lnTo>
                    <a:pt x="60336" y="13938"/>
                  </a:lnTo>
                  <a:lnTo>
                    <a:pt x="60155" y="14119"/>
                  </a:lnTo>
                  <a:lnTo>
                    <a:pt x="60034" y="14420"/>
                  </a:lnTo>
                  <a:lnTo>
                    <a:pt x="59974" y="14783"/>
                  </a:lnTo>
                  <a:lnTo>
                    <a:pt x="59974" y="15024"/>
                  </a:lnTo>
                  <a:lnTo>
                    <a:pt x="60034" y="15205"/>
                  </a:lnTo>
                  <a:lnTo>
                    <a:pt x="60155" y="15446"/>
                  </a:lnTo>
                  <a:lnTo>
                    <a:pt x="60276" y="15627"/>
                  </a:lnTo>
                  <a:lnTo>
                    <a:pt x="60457" y="15748"/>
                  </a:lnTo>
                  <a:lnTo>
                    <a:pt x="60698" y="15869"/>
                  </a:lnTo>
                  <a:lnTo>
                    <a:pt x="60879" y="15929"/>
                  </a:lnTo>
                  <a:lnTo>
                    <a:pt x="61362" y="15929"/>
                  </a:lnTo>
                  <a:lnTo>
                    <a:pt x="61543" y="15869"/>
                  </a:lnTo>
                  <a:lnTo>
                    <a:pt x="61784" y="15748"/>
                  </a:lnTo>
                  <a:lnTo>
                    <a:pt x="61965" y="15627"/>
                  </a:lnTo>
                  <a:lnTo>
                    <a:pt x="62086" y="15446"/>
                  </a:lnTo>
                  <a:lnTo>
                    <a:pt x="62206" y="15205"/>
                  </a:lnTo>
                  <a:lnTo>
                    <a:pt x="62267" y="15024"/>
                  </a:lnTo>
                  <a:lnTo>
                    <a:pt x="62267" y="14783"/>
                  </a:lnTo>
                  <a:lnTo>
                    <a:pt x="62206" y="14420"/>
                  </a:lnTo>
                  <a:lnTo>
                    <a:pt x="62086" y="14119"/>
                  </a:lnTo>
                  <a:lnTo>
                    <a:pt x="61905" y="13938"/>
                  </a:lnTo>
                  <a:lnTo>
                    <a:pt x="61663" y="13757"/>
                  </a:lnTo>
                  <a:lnTo>
                    <a:pt x="61422" y="13636"/>
                  </a:lnTo>
                  <a:close/>
                  <a:moveTo>
                    <a:pt x="66611" y="13636"/>
                  </a:moveTo>
                  <a:lnTo>
                    <a:pt x="66370" y="13757"/>
                  </a:lnTo>
                  <a:lnTo>
                    <a:pt x="66128" y="13938"/>
                  </a:lnTo>
                  <a:lnTo>
                    <a:pt x="65947" y="14119"/>
                  </a:lnTo>
                  <a:lnTo>
                    <a:pt x="65827" y="14420"/>
                  </a:lnTo>
                  <a:lnTo>
                    <a:pt x="65766" y="14783"/>
                  </a:lnTo>
                  <a:lnTo>
                    <a:pt x="65766" y="15024"/>
                  </a:lnTo>
                  <a:lnTo>
                    <a:pt x="65827" y="15205"/>
                  </a:lnTo>
                  <a:lnTo>
                    <a:pt x="65947" y="15446"/>
                  </a:lnTo>
                  <a:lnTo>
                    <a:pt x="66068" y="15627"/>
                  </a:lnTo>
                  <a:lnTo>
                    <a:pt x="66249" y="15748"/>
                  </a:lnTo>
                  <a:lnTo>
                    <a:pt x="66490" y="15869"/>
                  </a:lnTo>
                  <a:lnTo>
                    <a:pt x="66671" y="15929"/>
                  </a:lnTo>
                  <a:lnTo>
                    <a:pt x="67154" y="15929"/>
                  </a:lnTo>
                  <a:lnTo>
                    <a:pt x="67335" y="15869"/>
                  </a:lnTo>
                  <a:lnTo>
                    <a:pt x="67576" y="15748"/>
                  </a:lnTo>
                  <a:lnTo>
                    <a:pt x="67757" y="15627"/>
                  </a:lnTo>
                  <a:lnTo>
                    <a:pt x="67878" y="15446"/>
                  </a:lnTo>
                  <a:lnTo>
                    <a:pt x="67999" y="15205"/>
                  </a:lnTo>
                  <a:lnTo>
                    <a:pt x="68059" y="15024"/>
                  </a:lnTo>
                  <a:lnTo>
                    <a:pt x="68059" y="14783"/>
                  </a:lnTo>
                  <a:lnTo>
                    <a:pt x="67214" y="13636"/>
                  </a:lnTo>
                  <a:close/>
                  <a:moveTo>
                    <a:pt x="6517" y="16593"/>
                  </a:moveTo>
                  <a:lnTo>
                    <a:pt x="5310" y="18523"/>
                  </a:lnTo>
                  <a:lnTo>
                    <a:pt x="5431" y="18644"/>
                  </a:lnTo>
                  <a:lnTo>
                    <a:pt x="5672" y="18765"/>
                  </a:lnTo>
                  <a:lnTo>
                    <a:pt x="5853" y="18825"/>
                  </a:lnTo>
                  <a:lnTo>
                    <a:pt x="6336" y="18825"/>
                  </a:lnTo>
                  <a:lnTo>
                    <a:pt x="6517" y="18765"/>
                  </a:lnTo>
                  <a:lnTo>
                    <a:pt x="6758" y="18644"/>
                  </a:lnTo>
                  <a:lnTo>
                    <a:pt x="6939" y="18523"/>
                  </a:lnTo>
                  <a:lnTo>
                    <a:pt x="7060" y="18342"/>
                  </a:lnTo>
                  <a:lnTo>
                    <a:pt x="7180" y="18101"/>
                  </a:lnTo>
                  <a:lnTo>
                    <a:pt x="7241" y="17920"/>
                  </a:lnTo>
                  <a:lnTo>
                    <a:pt x="7241" y="17679"/>
                  </a:lnTo>
                  <a:lnTo>
                    <a:pt x="7180" y="17317"/>
                  </a:lnTo>
                  <a:lnTo>
                    <a:pt x="7060" y="17015"/>
                  </a:lnTo>
                  <a:lnTo>
                    <a:pt x="6818" y="16774"/>
                  </a:lnTo>
                  <a:lnTo>
                    <a:pt x="6517" y="16593"/>
                  </a:lnTo>
                  <a:close/>
                  <a:moveTo>
                    <a:pt x="11645" y="16532"/>
                  </a:moveTo>
                  <a:lnTo>
                    <a:pt x="11464" y="16593"/>
                  </a:lnTo>
                  <a:lnTo>
                    <a:pt x="11223" y="16713"/>
                  </a:lnTo>
                  <a:lnTo>
                    <a:pt x="11042" y="16834"/>
                  </a:lnTo>
                  <a:lnTo>
                    <a:pt x="10921" y="17015"/>
                  </a:lnTo>
                  <a:lnTo>
                    <a:pt x="10800" y="17256"/>
                  </a:lnTo>
                  <a:lnTo>
                    <a:pt x="10740" y="17437"/>
                  </a:lnTo>
                  <a:lnTo>
                    <a:pt x="10740" y="17679"/>
                  </a:lnTo>
                  <a:lnTo>
                    <a:pt x="10740" y="17920"/>
                  </a:lnTo>
                  <a:lnTo>
                    <a:pt x="10800" y="18101"/>
                  </a:lnTo>
                  <a:lnTo>
                    <a:pt x="10921" y="18342"/>
                  </a:lnTo>
                  <a:lnTo>
                    <a:pt x="11042" y="18523"/>
                  </a:lnTo>
                  <a:lnTo>
                    <a:pt x="11223" y="18644"/>
                  </a:lnTo>
                  <a:lnTo>
                    <a:pt x="11464" y="18765"/>
                  </a:lnTo>
                  <a:lnTo>
                    <a:pt x="11645" y="18825"/>
                  </a:lnTo>
                  <a:lnTo>
                    <a:pt x="12128" y="18825"/>
                  </a:lnTo>
                  <a:lnTo>
                    <a:pt x="12309" y="18765"/>
                  </a:lnTo>
                  <a:lnTo>
                    <a:pt x="12550" y="18644"/>
                  </a:lnTo>
                  <a:lnTo>
                    <a:pt x="12731" y="18523"/>
                  </a:lnTo>
                  <a:lnTo>
                    <a:pt x="12852" y="18342"/>
                  </a:lnTo>
                  <a:lnTo>
                    <a:pt x="12973" y="18101"/>
                  </a:lnTo>
                  <a:lnTo>
                    <a:pt x="13033" y="17920"/>
                  </a:lnTo>
                  <a:lnTo>
                    <a:pt x="13033" y="17679"/>
                  </a:lnTo>
                  <a:lnTo>
                    <a:pt x="13033" y="17437"/>
                  </a:lnTo>
                  <a:lnTo>
                    <a:pt x="12973" y="17256"/>
                  </a:lnTo>
                  <a:lnTo>
                    <a:pt x="12852" y="17015"/>
                  </a:lnTo>
                  <a:lnTo>
                    <a:pt x="12731" y="16834"/>
                  </a:lnTo>
                  <a:lnTo>
                    <a:pt x="12550" y="16713"/>
                  </a:lnTo>
                  <a:lnTo>
                    <a:pt x="12309" y="16593"/>
                  </a:lnTo>
                  <a:lnTo>
                    <a:pt x="12128" y="16532"/>
                  </a:lnTo>
                  <a:close/>
                  <a:moveTo>
                    <a:pt x="17437" y="16532"/>
                  </a:moveTo>
                  <a:lnTo>
                    <a:pt x="17256" y="16593"/>
                  </a:lnTo>
                  <a:lnTo>
                    <a:pt x="17015" y="16713"/>
                  </a:lnTo>
                  <a:lnTo>
                    <a:pt x="16834" y="16834"/>
                  </a:lnTo>
                  <a:lnTo>
                    <a:pt x="16713" y="17015"/>
                  </a:lnTo>
                  <a:lnTo>
                    <a:pt x="16593" y="17256"/>
                  </a:lnTo>
                  <a:lnTo>
                    <a:pt x="16532" y="17437"/>
                  </a:lnTo>
                  <a:lnTo>
                    <a:pt x="16532" y="17679"/>
                  </a:lnTo>
                  <a:lnTo>
                    <a:pt x="16532" y="17920"/>
                  </a:lnTo>
                  <a:lnTo>
                    <a:pt x="16593" y="18101"/>
                  </a:lnTo>
                  <a:lnTo>
                    <a:pt x="16713" y="18342"/>
                  </a:lnTo>
                  <a:lnTo>
                    <a:pt x="16834" y="18523"/>
                  </a:lnTo>
                  <a:lnTo>
                    <a:pt x="17015" y="18644"/>
                  </a:lnTo>
                  <a:lnTo>
                    <a:pt x="17256" y="18765"/>
                  </a:lnTo>
                  <a:lnTo>
                    <a:pt x="17437" y="18825"/>
                  </a:lnTo>
                  <a:lnTo>
                    <a:pt x="17920" y="18825"/>
                  </a:lnTo>
                  <a:lnTo>
                    <a:pt x="18101" y="18765"/>
                  </a:lnTo>
                  <a:lnTo>
                    <a:pt x="18342" y="18644"/>
                  </a:lnTo>
                  <a:lnTo>
                    <a:pt x="18523" y="18523"/>
                  </a:lnTo>
                  <a:lnTo>
                    <a:pt x="18644" y="18342"/>
                  </a:lnTo>
                  <a:lnTo>
                    <a:pt x="18765" y="18101"/>
                  </a:lnTo>
                  <a:lnTo>
                    <a:pt x="18825" y="17920"/>
                  </a:lnTo>
                  <a:lnTo>
                    <a:pt x="18825" y="17679"/>
                  </a:lnTo>
                  <a:lnTo>
                    <a:pt x="18825" y="17437"/>
                  </a:lnTo>
                  <a:lnTo>
                    <a:pt x="18765" y="17256"/>
                  </a:lnTo>
                  <a:lnTo>
                    <a:pt x="18644" y="17015"/>
                  </a:lnTo>
                  <a:lnTo>
                    <a:pt x="18523" y="16834"/>
                  </a:lnTo>
                  <a:lnTo>
                    <a:pt x="18342" y="16713"/>
                  </a:lnTo>
                  <a:lnTo>
                    <a:pt x="18101" y="16593"/>
                  </a:lnTo>
                  <a:lnTo>
                    <a:pt x="17920" y="16532"/>
                  </a:lnTo>
                  <a:close/>
                  <a:moveTo>
                    <a:pt x="23230" y="16532"/>
                  </a:moveTo>
                  <a:lnTo>
                    <a:pt x="23049" y="16593"/>
                  </a:lnTo>
                  <a:lnTo>
                    <a:pt x="22807" y="16713"/>
                  </a:lnTo>
                  <a:lnTo>
                    <a:pt x="22626" y="16834"/>
                  </a:lnTo>
                  <a:lnTo>
                    <a:pt x="22506" y="17015"/>
                  </a:lnTo>
                  <a:lnTo>
                    <a:pt x="22385" y="17256"/>
                  </a:lnTo>
                  <a:lnTo>
                    <a:pt x="22325" y="17437"/>
                  </a:lnTo>
                  <a:lnTo>
                    <a:pt x="22325" y="17679"/>
                  </a:lnTo>
                  <a:lnTo>
                    <a:pt x="22325" y="17920"/>
                  </a:lnTo>
                  <a:lnTo>
                    <a:pt x="22385" y="18101"/>
                  </a:lnTo>
                  <a:lnTo>
                    <a:pt x="22506" y="18342"/>
                  </a:lnTo>
                  <a:lnTo>
                    <a:pt x="22626" y="18523"/>
                  </a:lnTo>
                  <a:lnTo>
                    <a:pt x="22807" y="18644"/>
                  </a:lnTo>
                  <a:lnTo>
                    <a:pt x="23049" y="18765"/>
                  </a:lnTo>
                  <a:lnTo>
                    <a:pt x="23230" y="18825"/>
                  </a:lnTo>
                  <a:lnTo>
                    <a:pt x="23712" y="18825"/>
                  </a:lnTo>
                  <a:lnTo>
                    <a:pt x="23893" y="18765"/>
                  </a:lnTo>
                  <a:lnTo>
                    <a:pt x="24135" y="18644"/>
                  </a:lnTo>
                  <a:lnTo>
                    <a:pt x="24316" y="18523"/>
                  </a:lnTo>
                  <a:lnTo>
                    <a:pt x="24436" y="18342"/>
                  </a:lnTo>
                  <a:lnTo>
                    <a:pt x="24557" y="18101"/>
                  </a:lnTo>
                  <a:lnTo>
                    <a:pt x="24617" y="17920"/>
                  </a:lnTo>
                  <a:lnTo>
                    <a:pt x="24617" y="17679"/>
                  </a:lnTo>
                  <a:lnTo>
                    <a:pt x="24617" y="17437"/>
                  </a:lnTo>
                  <a:lnTo>
                    <a:pt x="24557" y="17256"/>
                  </a:lnTo>
                  <a:lnTo>
                    <a:pt x="24436" y="17015"/>
                  </a:lnTo>
                  <a:lnTo>
                    <a:pt x="24316" y="16834"/>
                  </a:lnTo>
                  <a:lnTo>
                    <a:pt x="24135" y="16713"/>
                  </a:lnTo>
                  <a:lnTo>
                    <a:pt x="23893" y="16593"/>
                  </a:lnTo>
                  <a:lnTo>
                    <a:pt x="23712" y="16532"/>
                  </a:lnTo>
                  <a:close/>
                  <a:moveTo>
                    <a:pt x="29022" y="16532"/>
                  </a:moveTo>
                  <a:lnTo>
                    <a:pt x="28841" y="16593"/>
                  </a:lnTo>
                  <a:lnTo>
                    <a:pt x="28599" y="16713"/>
                  </a:lnTo>
                  <a:lnTo>
                    <a:pt x="28418" y="16834"/>
                  </a:lnTo>
                  <a:lnTo>
                    <a:pt x="28298" y="17015"/>
                  </a:lnTo>
                  <a:lnTo>
                    <a:pt x="28177" y="17256"/>
                  </a:lnTo>
                  <a:lnTo>
                    <a:pt x="28117" y="17437"/>
                  </a:lnTo>
                  <a:lnTo>
                    <a:pt x="28117" y="17679"/>
                  </a:lnTo>
                  <a:lnTo>
                    <a:pt x="28117" y="17920"/>
                  </a:lnTo>
                  <a:lnTo>
                    <a:pt x="28177" y="18101"/>
                  </a:lnTo>
                  <a:lnTo>
                    <a:pt x="28298" y="18342"/>
                  </a:lnTo>
                  <a:lnTo>
                    <a:pt x="28418" y="18523"/>
                  </a:lnTo>
                  <a:lnTo>
                    <a:pt x="28599" y="18644"/>
                  </a:lnTo>
                  <a:lnTo>
                    <a:pt x="28841" y="18765"/>
                  </a:lnTo>
                  <a:lnTo>
                    <a:pt x="29022" y="18825"/>
                  </a:lnTo>
                  <a:lnTo>
                    <a:pt x="29505" y="18825"/>
                  </a:lnTo>
                  <a:lnTo>
                    <a:pt x="29686" y="18765"/>
                  </a:lnTo>
                  <a:lnTo>
                    <a:pt x="29927" y="18644"/>
                  </a:lnTo>
                  <a:lnTo>
                    <a:pt x="30108" y="18523"/>
                  </a:lnTo>
                  <a:lnTo>
                    <a:pt x="30229" y="18342"/>
                  </a:lnTo>
                  <a:lnTo>
                    <a:pt x="30349" y="18101"/>
                  </a:lnTo>
                  <a:lnTo>
                    <a:pt x="30410" y="17920"/>
                  </a:lnTo>
                  <a:lnTo>
                    <a:pt x="30410" y="17679"/>
                  </a:lnTo>
                  <a:lnTo>
                    <a:pt x="30410" y="17437"/>
                  </a:lnTo>
                  <a:lnTo>
                    <a:pt x="30349" y="17256"/>
                  </a:lnTo>
                  <a:lnTo>
                    <a:pt x="30229" y="17015"/>
                  </a:lnTo>
                  <a:lnTo>
                    <a:pt x="30108" y="16834"/>
                  </a:lnTo>
                  <a:lnTo>
                    <a:pt x="29927" y="16713"/>
                  </a:lnTo>
                  <a:lnTo>
                    <a:pt x="29686" y="16593"/>
                  </a:lnTo>
                  <a:lnTo>
                    <a:pt x="29505" y="16532"/>
                  </a:lnTo>
                  <a:close/>
                  <a:moveTo>
                    <a:pt x="34814" y="16532"/>
                  </a:moveTo>
                  <a:lnTo>
                    <a:pt x="34633" y="16593"/>
                  </a:lnTo>
                  <a:lnTo>
                    <a:pt x="34392" y="16713"/>
                  </a:lnTo>
                  <a:lnTo>
                    <a:pt x="34211" y="16834"/>
                  </a:lnTo>
                  <a:lnTo>
                    <a:pt x="34090" y="17015"/>
                  </a:lnTo>
                  <a:lnTo>
                    <a:pt x="33969" y="17256"/>
                  </a:lnTo>
                  <a:lnTo>
                    <a:pt x="33909" y="17437"/>
                  </a:lnTo>
                  <a:lnTo>
                    <a:pt x="33909" y="17679"/>
                  </a:lnTo>
                  <a:lnTo>
                    <a:pt x="33909" y="17920"/>
                  </a:lnTo>
                  <a:lnTo>
                    <a:pt x="33969" y="18101"/>
                  </a:lnTo>
                  <a:lnTo>
                    <a:pt x="34090" y="18342"/>
                  </a:lnTo>
                  <a:lnTo>
                    <a:pt x="34211" y="18523"/>
                  </a:lnTo>
                  <a:lnTo>
                    <a:pt x="34392" y="18644"/>
                  </a:lnTo>
                  <a:lnTo>
                    <a:pt x="34633" y="18765"/>
                  </a:lnTo>
                  <a:lnTo>
                    <a:pt x="34814" y="18825"/>
                  </a:lnTo>
                  <a:lnTo>
                    <a:pt x="35297" y="18825"/>
                  </a:lnTo>
                  <a:lnTo>
                    <a:pt x="35478" y="18765"/>
                  </a:lnTo>
                  <a:lnTo>
                    <a:pt x="35719" y="18644"/>
                  </a:lnTo>
                  <a:lnTo>
                    <a:pt x="35900" y="18523"/>
                  </a:lnTo>
                  <a:lnTo>
                    <a:pt x="36021" y="18342"/>
                  </a:lnTo>
                  <a:lnTo>
                    <a:pt x="36141" y="18101"/>
                  </a:lnTo>
                  <a:lnTo>
                    <a:pt x="36202" y="17920"/>
                  </a:lnTo>
                  <a:lnTo>
                    <a:pt x="36202" y="17679"/>
                  </a:lnTo>
                  <a:lnTo>
                    <a:pt x="36202" y="17437"/>
                  </a:lnTo>
                  <a:lnTo>
                    <a:pt x="36141" y="17256"/>
                  </a:lnTo>
                  <a:lnTo>
                    <a:pt x="36021" y="17015"/>
                  </a:lnTo>
                  <a:lnTo>
                    <a:pt x="35900" y="16834"/>
                  </a:lnTo>
                  <a:lnTo>
                    <a:pt x="35719" y="16713"/>
                  </a:lnTo>
                  <a:lnTo>
                    <a:pt x="35478" y="16593"/>
                  </a:lnTo>
                  <a:lnTo>
                    <a:pt x="35297" y="16532"/>
                  </a:lnTo>
                  <a:close/>
                  <a:moveTo>
                    <a:pt x="40606" y="16532"/>
                  </a:moveTo>
                  <a:lnTo>
                    <a:pt x="40425" y="16593"/>
                  </a:lnTo>
                  <a:lnTo>
                    <a:pt x="40184" y="16713"/>
                  </a:lnTo>
                  <a:lnTo>
                    <a:pt x="40003" y="16834"/>
                  </a:lnTo>
                  <a:lnTo>
                    <a:pt x="39882" y="17015"/>
                  </a:lnTo>
                  <a:lnTo>
                    <a:pt x="39762" y="17256"/>
                  </a:lnTo>
                  <a:lnTo>
                    <a:pt x="39701" y="17437"/>
                  </a:lnTo>
                  <a:lnTo>
                    <a:pt x="39701" y="17679"/>
                  </a:lnTo>
                  <a:lnTo>
                    <a:pt x="39701" y="17920"/>
                  </a:lnTo>
                  <a:lnTo>
                    <a:pt x="39762" y="18101"/>
                  </a:lnTo>
                  <a:lnTo>
                    <a:pt x="39882" y="18342"/>
                  </a:lnTo>
                  <a:lnTo>
                    <a:pt x="40003" y="18523"/>
                  </a:lnTo>
                  <a:lnTo>
                    <a:pt x="40184" y="18644"/>
                  </a:lnTo>
                  <a:lnTo>
                    <a:pt x="40425" y="18765"/>
                  </a:lnTo>
                  <a:lnTo>
                    <a:pt x="40606" y="18825"/>
                  </a:lnTo>
                  <a:lnTo>
                    <a:pt x="41089" y="18825"/>
                  </a:lnTo>
                  <a:lnTo>
                    <a:pt x="41270" y="18765"/>
                  </a:lnTo>
                  <a:lnTo>
                    <a:pt x="41511" y="18644"/>
                  </a:lnTo>
                  <a:lnTo>
                    <a:pt x="41692" y="18523"/>
                  </a:lnTo>
                  <a:lnTo>
                    <a:pt x="41813" y="18342"/>
                  </a:lnTo>
                  <a:lnTo>
                    <a:pt x="41934" y="18101"/>
                  </a:lnTo>
                  <a:lnTo>
                    <a:pt x="41994" y="17920"/>
                  </a:lnTo>
                  <a:lnTo>
                    <a:pt x="41994" y="17679"/>
                  </a:lnTo>
                  <a:lnTo>
                    <a:pt x="41994" y="17437"/>
                  </a:lnTo>
                  <a:lnTo>
                    <a:pt x="41934" y="17256"/>
                  </a:lnTo>
                  <a:lnTo>
                    <a:pt x="41813" y="17015"/>
                  </a:lnTo>
                  <a:lnTo>
                    <a:pt x="41692" y="16834"/>
                  </a:lnTo>
                  <a:lnTo>
                    <a:pt x="41511" y="16713"/>
                  </a:lnTo>
                  <a:lnTo>
                    <a:pt x="41270" y="16593"/>
                  </a:lnTo>
                  <a:lnTo>
                    <a:pt x="41089" y="16532"/>
                  </a:lnTo>
                  <a:close/>
                  <a:moveTo>
                    <a:pt x="46399" y="16532"/>
                  </a:moveTo>
                  <a:lnTo>
                    <a:pt x="46218" y="16593"/>
                  </a:lnTo>
                  <a:lnTo>
                    <a:pt x="45976" y="16713"/>
                  </a:lnTo>
                  <a:lnTo>
                    <a:pt x="45795" y="16834"/>
                  </a:lnTo>
                  <a:lnTo>
                    <a:pt x="45674" y="17015"/>
                  </a:lnTo>
                  <a:lnTo>
                    <a:pt x="45554" y="17256"/>
                  </a:lnTo>
                  <a:lnTo>
                    <a:pt x="45493" y="17437"/>
                  </a:lnTo>
                  <a:lnTo>
                    <a:pt x="45493" y="17679"/>
                  </a:lnTo>
                  <a:lnTo>
                    <a:pt x="45493" y="17920"/>
                  </a:lnTo>
                  <a:lnTo>
                    <a:pt x="45554" y="18101"/>
                  </a:lnTo>
                  <a:lnTo>
                    <a:pt x="45674" y="18342"/>
                  </a:lnTo>
                  <a:lnTo>
                    <a:pt x="45795" y="18523"/>
                  </a:lnTo>
                  <a:lnTo>
                    <a:pt x="45976" y="18644"/>
                  </a:lnTo>
                  <a:lnTo>
                    <a:pt x="46218" y="18765"/>
                  </a:lnTo>
                  <a:lnTo>
                    <a:pt x="46399" y="18825"/>
                  </a:lnTo>
                  <a:lnTo>
                    <a:pt x="46881" y="18825"/>
                  </a:lnTo>
                  <a:lnTo>
                    <a:pt x="47062" y="18765"/>
                  </a:lnTo>
                  <a:lnTo>
                    <a:pt x="47304" y="18644"/>
                  </a:lnTo>
                  <a:lnTo>
                    <a:pt x="47485" y="18523"/>
                  </a:lnTo>
                  <a:lnTo>
                    <a:pt x="47605" y="18342"/>
                  </a:lnTo>
                  <a:lnTo>
                    <a:pt x="47726" y="18101"/>
                  </a:lnTo>
                  <a:lnTo>
                    <a:pt x="47786" y="17920"/>
                  </a:lnTo>
                  <a:lnTo>
                    <a:pt x="47786" y="17679"/>
                  </a:lnTo>
                  <a:lnTo>
                    <a:pt x="47786" y="17437"/>
                  </a:lnTo>
                  <a:lnTo>
                    <a:pt x="47726" y="17256"/>
                  </a:lnTo>
                  <a:lnTo>
                    <a:pt x="47605" y="17015"/>
                  </a:lnTo>
                  <a:lnTo>
                    <a:pt x="47485" y="16834"/>
                  </a:lnTo>
                  <a:lnTo>
                    <a:pt x="47304" y="16713"/>
                  </a:lnTo>
                  <a:lnTo>
                    <a:pt x="47062" y="16593"/>
                  </a:lnTo>
                  <a:lnTo>
                    <a:pt x="46881" y="16532"/>
                  </a:lnTo>
                  <a:close/>
                  <a:moveTo>
                    <a:pt x="52191" y="16532"/>
                  </a:moveTo>
                  <a:lnTo>
                    <a:pt x="52010" y="16593"/>
                  </a:lnTo>
                  <a:lnTo>
                    <a:pt x="51768" y="16713"/>
                  </a:lnTo>
                  <a:lnTo>
                    <a:pt x="51587" y="16834"/>
                  </a:lnTo>
                  <a:lnTo>
                    <a:pt x="51467" y="17015"/>
                  </a:lnTo>
                  <a:lnTo>
                    <a:pt x="51346" y="17256"/>
                  </a:lnTo>
                  <a:lnTo>
                    <a:pt x="51286" y="17437"/>
                  </a:lnTo>
                  <a:lnTo>
                    <a:pt x="51286" y="17679"/>
                  </a:lnTo>
                  <a:lnTo>
                    <a:pt x="51286" y="17920"/>
                  </a:lnTo>
                  <a:lnTo>
                    <a:pt x="51346" y="18101"/>
                  </a:lnTo>
                  <a:lnTo>
                    <a:pt x="51467" y="18342"/>
                  </a:lnTo>
                  <a:lnTo>
                    <a:pt x="51587" y="18523"/>
                  </a:lnTo>
                  <a:lnTo>
                    <a:pt x="51768" y="18644"/>
                  </a:lnTo>
                  <a:lnTo>
                    <a:pt x="52010" y="18765"/>
                  </a:lnTo>
                  <a:lnTo>
                    <a:pt x="52191" y="18825"/>
                  </a:lnTo>
                  <a:lnTo>
                    <a:pt x="52673" y="18825"/>
                  </a:lnTo>
                  <a:lnTo>
                    <a:pt x="52854" y="18765"/>
                  </a:lnTo>
                  <a:lnTo>
                    <a:pt x="53096" y="18644"/>
                  </a:lnTo>
                  <a:lnTo>
                    <a:pt x="53277" y="18523"/>
                  </a:lnTo>
                  <a:lnTo>
                    <a:pt x="53397" y="18342"/>
                  </a:lnTo>
                  <a:lnTo>
                    <a:pt x="53518" y="18101"/>
                  </a:lnTo>
                  <a:lnTo>
                    <a:pt x="53578" y="17920"/>
                  </a:lnTo>
                  <a:lnTo>
                    <a:pt x="53578" y="17679"/>
                  </a:lnTo>
                  <a:lnTo>
                    <a:pt x="53578" y="17437"/>
                  </a:lnTo>
                  <a:lnTo>
                    <a:pt x="53518" y="17256"/>
                  </a:lnTo>
                  <a:lnTo>
                    <a:pt x="53397" y="17015"/>
                  </a:lnTo>
                  <a:lnTo>
                    <a:pt x="53277" y="16834"/>
                  </a:lnTo>
                  <a:lnTo>
                    <a:pt x="53096" y="16713"/>
                  </a:lnTo>
                  <a:lnTo>
                    <a:pt x="52854" y="16593"/>
                  </a:lnTo>
                  <a:lnTo>
                    <a:pt x="52673" y="16532"/>
                  </a:lnTo>
                  <a:close/>
                  <a:moveTo>
                    <a:pt x="57983" y="16532"/>
                  </a:moveTo>
                  <a:lnTo>
                    <a:pt x="57802" y="16593"/>
                  </a:lnTo>
                  <a:lnTo>
                    <a:pt x="57561" y="16713"/>
                  </a:lnTo>
                  <a:lnTo>
                    <a:pt x="57380" y="16834"/>
                  </a:lnTo>
                  <a:lnTo>
                    <a:pt x="57259" y="17015"/>
                  </a:lnTo>
                  <a:lnTo>
                    <a:pt x="57138" y="17256"/>
                  </a:lnTo>
                  <a:lnTo>
                    <a:pt x="57078" y="17437"/>
                  </a:lnTo>
                  <a:lnTo>
                    <a:pt x="57078" y="17679"/>
                  </a:lnTo>
                  <a:lnTo>
                    <a:pt x="57078" y="17920"/>
                  </a:lnTo>
                  <a:lnTo>
                    <a:pt x="57138" y="18101"/>
                  </a:lnTo>
                  <a:lnTo>
                    <a:pt x="57259" y="18342"/>
                  </a:lnTo>
                  <a:lnTo>
                    <a:pt x="57380" y="18523"/>
                  </a:lnTo>
                  <a:lnTo>
                    <a:pt x="57561" y="18644"/>
                  </a:lnTo>
                  <a:lnTo>
                    <a:pt x="57802" y="18765"/>
                  </a:lnTo>
                  <a:lnTo>
                    <a:pt x="57983" y="18825"/>
                  </a:lnTo>
                  <a:lnTo>
                    <a:pt x="58466" y="18825"/>
                  </a:lnTo>
                  <a:lnTo>
                    <a:pt x="58647" y="18765"/>
                  </a:lnTo>
                  <a:lnTo>
                    <a:pt x="58888" y="18644"/>
                  </a:lnTo>
                  <a:lnTo>
                    <a:pt x="59069" y="18523"/>
                  </a:lnTo>
                  <a:lnTo>
                    <a:pt x="59190" y="18342"/>
                  </a:lnTo>
                  <a:lnTo>
                    <a:pt x="59310" y="18101"/>
                  </a:lnTo>
                  <a:lnTo>
                    <a:pt x="59371" y="17920"/>
                  </a:lnTo>
                  <a:lnTo>
                    <a:pt x="59371" y="17679"/>
                  </a:lnTo>
                  <a:lnTo>
                    <a:pt x="59371" y="17437"/>
                  </a:lnTo>
                  <a:lnTo>
                    <a:pt x="59310" y="17256"/>
                  </a:lnTo>
                  <a:lnTo>
                    <a:pt x="59190" y="17015"/>
                  </a:lnTo>
                  <a:lnTo>
                    <a:pt x="59069" y="16834"/>
                  </a:lnTo>
                  <a:lnTo>
                    <a:pt x="58888" y="16713"/>
                  </a:lnTo>
                  <a:lnTo>
                    <a:pt x="58647" y="16593"/>
                  </a:lnTo>
                  <a:lnTo>
                    <a:pt x="58466" y="16532"/>
                  </a:lnTo>
                  <a:close/>
                  <a:moveTo>
                    <a:pt x="63775" y="16532"/>
                  </a:moveTo>
                  <a:lnTo>
                    <a:pt x="63594" y="16593"/>
                  </a:lnTo>
                  <a:lnTo>
                    <a:pt x="63353" y="16713"/>
                  </a:lnTo>
                  <a:lnTo>
                    <a:pt x="63172" y="16834"/>
                  </a:lnTo>
                  <a:lnTo>
                    <a:pt x="63051" y="17015"/>
                  </a:lnTo>
                  <a:lnTo>
                    <a:pt x="62931" y="17256"/>
                  </a:lnTo>
                  <a:lnTo>
                    <a:pt x="62870" y="17437"/>
                  </a:lnTo>
                  <a:lnTo>
                    <a:pt x="62870" y="17679"/>
                  </a:lnTo>
                  <a:lnTo>
                    <a:pt x="62870" y="17920"/>
                  </a:lnTo>
                  <a:lnTo>
                    <a:pt x="62931" y="18101"/>
                  </a:lnTo>
                  <a:lnTo>
                    <a:pt x="63051" y="18342"/>
                  </a:lnTo>
                  <a:lnTo>
                    <a:pt x="63172" y="18523"/>
                  </a:lnTo>
                  <a:lnTo>
                    <a:pt x="63353" y="18644"/>
                  </a:lnTo>
                  <a:lnTo>
                    <a:pt x="63594" y="18765"/>
                  </a:lnTo>
                  <a:lnTo>
                    <a:pt x="63775" y="18825"/>
                  </a:lnTo>
                  <a:lnTo>
                    <a:pt x="64258" y="18825"/>
                  </a:lnTo>
                  <a:lnTo>
                    <a:pt x="64439" y="18765"/>
                  </a:lnTo>
                  <a:lnTo>
                    <a:pt x="64680" y="18644"/>
                  </a:lnTo>
                  <a:lnTo>
                    <a:pt x="64861" y="18523"/>
                  </a:lnTo>
                  <a:lnTo>
                    <a:pt x="64982" y="18342"/>
                  </a:lnTo>
                  <a:lnTo>
                    <a:pt x="65103" y="18101"/>
                  </a:lnTo>
                  <a:lnTo>
                    <a:pt x="65163" y="17920"/>
                  </a:lnTo>
                  <a:lnTo>
                    <a:pt x="65163" y="17679"/>
                  </a:lnTo>
                  <a:lnTo>
                    <a:pt x="65163" y="17437"/>
                  </a:lnTo>
                  <a:lnTo>
                    <a:pt x="65103" y="17256"/>
                  </a:lnTo>
                  <a:lnTo>
                    <a:pt x="64982" y="17015"/>
                  </a:lnTo>
                  <a:lnTo>
                    <a:pt x="64861" y="16834"/>
                  </a:lnTo>
                  <a:lnTo>
                    <a:pt x="64680" y="16713"/>
                  </a:lnTo>
                  <a:lnTo>
                    <a:pt x="64439" y="16593"/>
                  </a:lnTo>
                  <a:lnTo>
                    <a:pt x="64258" y="16532"/>
                  </a:lnTo>
                  <a:close/>
                  <a:moveTo>
                    <a:pt x="69386" y="16593"/>
                  </a:moveTo>
                  <a:lnTo>
                    <a:pt x="69085" y="16774"/>
                  </a:lnTo>
                  <a:lnTo>
                    <a:pt x="68843" y="17015"/>
                  </a:lnTo>
                  <a:lnTo>
                    <a:pt x="68723" y="17317"/>
                  </a:lnTo>
                  <a:lnTo>
                    <a:pt x="68662" y="17679"/>
                  </a:lnTo>
                  <a:lnTo>
                    <a:pt x="68662" y="17920"/>
                  </a:lnTo>
                  <a:lnTo>
                    <a:pt x="68723" y="18101"/>
                  </a:lnTo>
                  <a:lnTo>
                    <a:pt x="68843" y="18342"/>
                  </a:lnTo>
                  <a:lnTo>
                    <a:pt x="68964" y="18523"/>
                  </a:lnTo>
                  <a:lnTo>
                    <a:pt x="69145" y="18644"/>
                  </a:lnTo>
                  <a:lnTo>
                    <a:pt x="69386" y="18765"/>
                  </a:lnTo>
                  <a:lnTo>
                    <a:pt x="69567" y="18825"/>
                  </a:lnTo>
                  <a:lnTo>
                    <a:pt x="70050" y="18825"/>
                  </a:lnTo>
                  <a:lnTo>
                    <a:pt x="70231" y="18765"/>
                  </a:lnTo>
                  <a:lnTo>
                    <a:pt x="70472" y="18644"/>
                  </a:lnTo>
                  <a:lnTo>
                    <a:pt x="70593" y="18523"/>
                  </a:lnTo>
                  <a:lnTo>
                    <a:pt x="69386" y="16593"/>
                  </a:lnTo>
                  <a:close/>
                  <a:moveTo>
                    <a:pt x="4284" y="20273"/>
                  </a:moveTo>
                  <a:lnTo>
                    <a:pt x="3620" y="21661"/>
                  </a:lnTo>
                  <a:lnTo>
                    <a:pt x="3922" y="21480"/>
                  </a:lnTo>
                  <a:lnTo>
                    <a:pt x="4164" y="21238"/>
                  </a:lnTo>
                  <a:lnTo>
                    <a:pt x="4284" y="20937"/>
                  </a:lnTo>
                  <a:lnTo>
                    <a:pt x="4345" y="20575"/>
                  </a:lnTo>
                  <a:lnTo>
                    <a:pt x="4284" y="20273"/>
                  </a:lnTo>
                  <a:close/>
                  <a:moveTo>
                    <a:pt x="71619" y="20273"/>
                  </a:moveTo>
                  <a:lnTo>
                    <a:pt x="71559" y="20575"/>
                  </a:lnTo>
                  <a:lnTo>
                    <a:pt x="71619" y="20937"/>
                  </a:lnTo>
                  <a:lnTo>
                    <a:pt x="71740" y="21238"/>
                  </a:lnTo>
                  <a:lnTo>
                    <a:pt x="71981" y="21480"/>
                  </a:lnTo>
                  <a:lnTo>
                    <a:pt x="72283" y="21661"/>
                  </a:lnTo>
                  <a:lnTo>
                    <a:pt x="71619" y="20273"/>
                  </a:lnTo>
                  <a:close/>
                  <a:moveTo>
                    <a:pt x="8749" y="19428"/>
                  </a:moveTo>
                  <a:lnTo>
                    <a:pt x="8568" y="19489"/>
                  </a:lnTo>
                  <a:lnTo>
                    <a:pt x="8327" y="19609"/>
                  </a:lnTo>
                  <a:lnTo>
                    <a:pt x="8146" y="19730"/>
                  </a:lnTo>
                  <a:lnTo>
                    <a:pt x="8025" y="19911"/>
                  </a:lnTo>
                  <a:lnTo>
                    <a:pt x="7904" y="20152"/>
                  </a:lnTo>
                  <a:lnTo>
                    <a:pt x="7844" y="20333"/>
                  </a:lnTo>
                  <a:lnTo>
                    <a:pt x="7844" y="20575"/>
                  </a:lnTo>
                  <a:lnTo>
                    <a:pt x="7844" y="20816"/>
                  </a:lnTo>
                  <a:lnTo>
                    <a:pt x="7904" y="20997"/>
                  </a:lnTo>
                  <a:lnTo>
                    <a:pt x="8025" y="21238"/>
                  </a:lnTo>
                  <a:lnTo>
                    <a:pt x="8146" y="21419"/>
                  </a:lnTo>
                  <a:lnTo>
                    <a:pt x="8327" y="21540"/>
                  </a:lnTo>
                  <a:lnTo>
                    <a:pt x="8568" y="21661"/>
                  </a:lnTo>
                  <a:lnTo>
                    <a:pt x="8749" y="21721"/>
                  </a:lnTo>
                  <a:lnTo>
                    <a:pt x="9232" y="21721"/>
                  </a:lnTo>
                  <a:lnTo>
                    <a:pt x="9413" y="21661"/>
                  </a:lnTo>
                  <a:lnTo>
                    <a:pt x="9654" y="21540"/>
                  </a:lnTo>
                  <a:lnTo>
                    <a:pt x="9835" y="21419"/>
                  </a:lnTo>
                  <a:lnTo>
                    <a:pt x="9956" y="21238"/>
                  </a:lnTo>
                  <a:lnTo>
                    <a:pt x="10076" y="20997"/>
                  </a:lnTo>
                  <a:lnTo>
                    <a:pt x="10137" y="20816"/>
                  </a:lnTo>
                  <a:lnTo>
                    <a:pt x="10137" y="20575"/>
                  </a:lnTo>
                  <a:lnTo>
                    <a:pt x="10137" y="20333"/>
                  </a:lnTo>
                  <a:lnTo>
                    <a:pt x="10076" y="20152"/>
                  </a:lnTo>
                  <a:lnTo>
                    <a:pt x="9956" y="19911"/>
                  </a:lnTo>
                  <a:lnTo>
                    <a:pt x="9835" y="19730"/>
                  </a:lnTo>
                  <a:lnTo>
                    <a:pt x="9654" y="19609"/>
                  </a:lnTo>
                  <a:lnTo>
                    <a:pt x="9413" y="19489"/>
                  </a:lnTo>
                  <a:lnTo>
                    <a:pt x="9232" y="19428"/>
                  </a:lnTo>
                  <a:close/>
                  <a:moveTo>
                    <a:pt x="14541" y="19428"/>
                  </a:moveTo>
                  <a:lnTo>
                    <a:pt x="14360" y="19489"/>
                  </a:lnTo>
                  <a:lnTo>
                    <a:pt x="14119" y="19609"/>
                  </a:lnTo>
                  <a:lnTo>
                    <a:pt x="13938" y="19730"/>
                  </a:lnTo>
                  <a:lnTo>
                    <a:pt x="13817" y="19911"/>
                  </a:lnTo>
                  <a:lnTo>
                    <a:pt x="13697" y="20152"/>
                  </a:lnTo>
                  <a:lnTo>
                    <a:pt x="13636" y="20333"/>
                  </a:lnTo>
                  <a:lnTo>
                    <a:pt x="13636" y="20575"/>
                  </a:lnTo>
                  <a:lnTo>
                    <a:pt x="13636" y="20816"/>
                  </a:lnTo>
                  <a:lnTo>
                    <a:pt x="13697" y="20997"/>
                  </a:lnTo>
                  <a:lnTo>
                    <a:pt x="13817" y="21238"/>
                  </a:lnTo>
                  <a:lnTo>
                    <a:pt x="13938" y="21419"/>
                  </a:lnTo>
                  <a:lnTo>
                    <a:pt x="14119" y="21540"/>
                  </a:lnTo>
                  <a:lnTo>
                    <a:pt x="14360" y="21661"/>
                  </a:lnTo>
                  <a:lnTo>
                    <a:pt x="14541" y="21721"/>
                  </a:lnTo>
                  <a:lnTo>
                    <a:pt x="15024" y="21721"/>
                  </a:lnTo>
                  <a:lnTo>
                    <a:pt x="15205" y="21661"/>
                  </a:lnTo>
                  <a:lnTo>
                    <a:pt x="15446" y="21540"/>
                  </a:lnTo>
                  <a:lnTo>
                    <a:pt x="15627" y="21419"/>
                  </a:lnTo>
                  <a:lnTo>
                    <a:pt x="15748" y="21238"/>
                  </a:lnTo>
                  <a:lnTo>
                    <a:pt x="15869" y="20997"/>
                  </a:lnTo>
                  <a:lnTo>
                    <a:pt x="15929" y="20816"/>
                  </a:lnTo>
                  <a:lnTo>
                    <a:pt x="15929" y="20575"/>
                  </a:lnTo>
                  <a:lnTo>
                    <a:pt x="15929" y="20333"/>
                  </a:lnTo>
                  <a:lnTo>
                    <a:pt x="15869" y="20152"/>
                  </a:lnTo>
                  <a:lnTo>
                    <a:pt x="15748" y="19911"/>
                  </a:lnTo>
                  <a:lnTo>
                    <a:pt x="15627" y="19730"/>
                  </a:lnTo>
                  <a:lnTo>
                    <a:pt x="15446" y="19609"/>
                  </a:lnTo>
                  <a:lnTo>
                    <a:pt x="15205" y="19489"/>
                  </a:lnTo>
                  <a:lnTo>
                    <a:pt x="15024" y="19428"/>
                  </a:lnTo>
                  <a:close/>
                  <a:moveTo>
                    <a:pt x="20333" y="19428"/>
                  </a:moveTo>
                  <a:lnTo>
                    <a:pt x="20152" y="19489"/>
                  </a:lnTo>
                  <a:lnTo>
                    <a:pt x="19911" y="19609"/>
                  </a:lnTo>
                  <a:lnTo>
                    <a:pt x="19730" y="19730"/>
                  </a:lnTo>
                  <a:lnTo>
                    <a:pt x="19609" y="19911"/>
                  </a:lnTo>
                  <a:lnTo>
                    <a:pt x="19489" y="20152"/>
                  </a:lnTo>
                  <a:lnTo>
                    <a:pt x="19428" y="20333"/>
                  </a:lnTo>
                  <a:lnTo>
                    <a:pt x="19428" y="20575"/>
                  </a:lnTo>
                  <a:lnTo>
                    <a:pt x="19428" y="20816"/>
                  </a:lnTo>
                  <a:lnTo>
                    <a:pt x="19489" y="20997"/>
                  </a:lnTo>
                  <a:lnTo>
                    <a:pt x="19609" y="21238"/>
                  </a:lnTo>
                  <a:lnTo>
                    <a:pt x="19730" y="21419"/>
                  </a:lnTo>
                  <a:lnTo>
                    <a:pt x="19911" y="21540"/>
                  </a:lnTo>
                  <a:lnTo>
                    <a:pt x="20152" y="21661"/>
                  </a:lnTo>
                  <a:lnTo>
                    <a:pt x="20333" y="21721"/>
                  </a:lnTo>
                  <a:lnTo>
                    <a:pt x="20816" y="21721"/>
                  </a:lnTo>
                  <a:lnTo>
                    <a:pt x="20997" y="21661"/>
                  </a:lnTo>
                  <a:lnTo>
                    <a:pt x="21239" y="21540"/>
                  </a:lnTo>
                  <a:lnTo>
                    <a:pt x="21420" y="21419"/>
                  </a:lnTo>
                  <a:lnTo>
                    <a:pt x="21540" y="21238"/>
                  </a:lnTo>
                  <a:lnTo>
                    <a:pt x="21661" y="20997"/>
                  </a:lnTo>
                  <a:lnTo>
                    <a:pt x="21721" y="20816"/>
                  </a:lnTo>
                  <a:lnTo>
                    <a:pt x="21721" y="20575"/>
                  </a:lnTo>
                  <a:lnTo>
                    <a:pt x="21721" y="20333"/>
                  </a:lnTo>
                  <a:lnTo>
                    <a:pt x="21661" y="20152"/>
                  </a:lnTo>
                  <a:lnTo>
                    <a:pt x="21540" y="19911"/>
                  </a:lnTo>
                  <a:lnTo>
                    <a:pt x="21420" y="19730"/>
                  </a:lnTo>
                  <a:lnTo>
                    <a:pt x="21239" y="19609"/>
                  </a:lnTo>
                  <a:lnTo>
                    <a:pt x="20997" y="19489"/>
                  </a:lnTo>
                  <a:lnTo>
                    <a:pt x="20816" y="19428"/>
                  </a:lnTo>
                  <a:close/>
                  <a:moveTo>
                    <a:pt x="26126" y="19428"/>
                  </a:moveTo>
                  <a:lnTo>
                    <a:pt x="25945" y="19489"/>
                  </a:lnTo>
                  <a:lnTo>
                    <a:pt x="25703" y="19609"/>
                  </a:lnTo>
                  <a:lnTo>
                    <a:pt x="25522" y="19730"/>
                  </a:lnTo>
                  <a:lnTo>
                    <a:pt x="25402" y="19911"/>
                  </a:lnTo>
                  <a:lnTo>
                    <a:pt x="25281" y="20152"/>
                  </a:lnTo>
                  <a:lnTo>
                    <a:pt x="25221" y="20333"/>
                  </a:lnTo>
                  <a:lnTo>
                    <a:pt x="25221" y="20575"/>
                  </a:lnTo>
                  <a:lnTo>
                    <a:pt x="25221" y="20816"/>
                  </a:lnTo>
                  <a:lnTo>
                    <a:pt x="25281" y="20997"/>
                  </a:lnTo>
                  <a:lnTo>
                    <a:pt x="25402" y="21238"/>
                  </a:lnTo>
                  <a:lnTo>
                    <a:pt x="25522" y="21419"/>
                  </a:lnTo>
                  <a:lnTo>
                    <a:pt x="25703" y="21540"/>
                  </a:lnTo>
                  <a:lnTo>
                    <a:pt x="25945" y="21661"/>
                  </a:lnTo>
                  <a:lnTo>
                    <a:pt x="26126" y="21721"/>
                  </a:lnTo>
                  <a:lnTo>
                    <a:pt x="26608" y="21721"/>
                  </a:lnTo>
                  <a:lnTo>
                    <a:pt x="26789" y="21661"/>
                  </a:lnTo>
                  <a:lnTo>
                    <a:pt x="27031" y="21540"/>
                  </a:lnTo>
                  <a:lnTo>
                    <a:pt x="27212" y="21419"/>
                  </a:lnTo>
                  <a:lnTo>
                    <a:pt x="27332" y="21238"/>
                  </a:lnTo>
                  <a:lnTo>
                    <a:pt x="27453" y="20997"/>
                  </a:lnTo>
                  <a:lnTo>
                    <a:pt x="27513" y="20816"/>
                  </a:lnTo>
                  <a:lnTo>
                    <a:pt x="27513" y="20575"/>
                  </a:lnTo>
                  <a:lnTo>
                    <a:pt x="27513" y="20333"/>
                  </a:lnTo>
                  <a:lnTo>
                    <a:pt x="27453" y="20152"/>
                  </a:lnTo>
                  <a:lnTo>
                    <a:pt x="27332" y="19911"/>
                  </a:lnTo>
                  <a:lnTo>
                    <a:pt x="27212" y="19730"/>
                  </a:lnTo>
                  <a:lnTo>
                    <a:pt x="27031" y="19609"/>
                  </a:lnTo>
                  <a:lnTo>
                    <a:pt x="26789" y="19489"/>
                  </a:lnTo>
                  <a:lnTo>
                    <a:pt x="26608" y="19428"/>
                  </a:lnTo>
                  <a:close/>
                  <a:moveTo>
                    <a:pt x="31918" y="19428"/>
                  </a:moveTo>
                  <a:lnTo>
                    <a:pt x="31737" y="19489"/>
                  </a:lnTo>
                  <a:lnTo>
                    <a:pt x="31496" y="19609"/>
                  </a:lnTo>
                  <a:lnTo>
                    <a:pt x="31315" y="19730"/>
                  </a:lnTo>
                  <a:lnTo>
                    <a:pt x="31194" y="19911"/>
                  </a:lnTo>
                  <a:lnTo>
                    <a:pt x="31073" y="20152"/>
                  </a:lnTo>
                  <a:lnTo>
                    <a:pt x="31013" y="20333"/>
                  </a:lnTo>
                  <a:lnTo>
                    <a:pt x="31013" y="20575"/>
                  </a:lnTo>
                  <a:lnTo>
                    <a:pt x="31013" y="20816"/>
                  </a:lnTo>
                  <a:lnTo>
                    <a:pt x="31073" y="20997"/>
                  </a:lnTo>
                  <a:lnTo>
                    <a:pt x="31194" y="21238"/>
                  </a:lnTo>
                  <a:lnTo>
                    <a:pt x="31315" y="21419"/>
                  </a:lnTo>
                  <a:lnTo>
                    <a:pt x="31496" y="21540"/>
                  </a:lnTo>
                  <a:lnTo>
                    <a:pt x="31737" y="21661"/>
                  </a:lnTo>
                  <a:lnTo>
                    <a:pt x="31918" y="21721"/>
                  </a:lnTo>
                  <a:lnTo>
                    <a:pt x="32401" y="21721"/>
                  </a:lnTo>
                  <a:lnTo>
                    <a:pt x="32582" y="21661"/>
                  </a:lnTo>
                  <a:lnTo>
                    <a:pt x="32823" y="21540"/>
                  </a:lnTo>
                  <a:lnTo>
                    <a:pt x="33004" y="21419"/>
                  </a:lnTo>
                  <a:lnTo>
                    <a:pt x="33125" y="21238"/>
                  </a:lnTo>
                  <a:lnTo>
                    <a:pt x="33245" y="20997"/>
                  </a:lnTo>
                  <a:lnTo>
                    <a:pt x="33306" y="20816"/>
                  </a:lnTo>
                  <a:lnTo>
                    <a:pt x="33306" y="20575"/>
                  </a:lnTo>
                  <a:lnTo>
                    <a:pt x="33306" y="20333"/>
                  </a:lnTo>
                  <a:lnTo>
                    <a:pt x="33245" y="20152"/>
                  </a:lnTo>
                  <a:lnTo>
                    <a:pt x="33125" y="19911"/>
                  </a:lnTo>
                  <a:lnTo>
                    <a:pt x="33004" y="19730"/>
                  </a:lnTo>
                  <a:lnTo>
                    <a:pt x="32823" y="19609"/>
                  </a:lnTo>
                  <a:lnTo>
                    <a:pt x="32582" y="19489"/>
                  </a:lnTo>
                  <a:lnTo>
                    <a:pt x="32401" y="19428"/>
                  </a:lnTo>
                  <a:close/>
                  <a:moveTo>
                    <a:pt x="37710" y="19428"/>
                  </a:moveTo>
                  <a:lnTo>
                    <a:pt x="37529" y="19489"/>
                  </a:lnTo>
                  <a:lnTo>
                    <a:pt x="37288" y="19609"/>
                  </a:lnTo>
                  <a:lnTo>
                    <a:pt x="37107" y="19730"/>
                  </a:lnTo>
                  <a:lnTo>
                    <a:pt x="36986" y="19911"/>
                  </a:lnTo>
                  <a:lnTo>
                    <a:pt x="36865" y="20152"/>
                  </a:lnTo>
                  <a:lnTo>
                    <a:pt x="36805" y="20333"/>
                  </a:lnTo>
                  <a:lnTo>
                    <a:pt x="36805" y="20575"/>
                  </a:lnTo>
                  <a:lnTo>
                    <a:pt x="36805" y="20816"/>
                  </a:lnTo>
                  <a:lnTo>
                    <a:pt x="36865" y="20997"/>
                  </a:lnTo>
                  <a:lnTo>
                    <a:pt x="36986" y="21238"/>
                  </a:lnTo>
                  <a:lnTo>
                    <a:pt x="37107" y="21419"/>
                  </a:lnTo>
                  <a:lnTo>
                    <a:pt x="37288" y="21540"/>
                  </a:lnTo>
                  <a:lnTo>
                    <a:pt x="37529" y="21661"/>
                  </a:lnTo>
                  <a:lnTo>
                    <a:pt x="37710" y="21721"/>
                  </a:lnTo>
                  <a:lnTo>
                    <a:pt x="38193" y="21721"/>
                  </a:lnTo>
                  <a:lnTo>
                    <a:pt x="38374" y="21661"/>
                  </a:lnTo>
                  <a:lnTo>
                    <a:pt x="38615" y="21540"/>
                  </a:lnTo>
                  <a:lnTo>
                    <a:pt x="38796" y="21419"/>
                  </a:lnTo>
                  <a:lnTo>
                    <a:pt x="38917" y="21238"/>
                  </a:lnTo>
                  <a:lnTo>
                    <a:pt x="39038" y="20997"/>
                  </a:lnTo>
                  <a:lnTo>
                    <a:pt x="39098" y="20816"/>
                  </a:lnTo>
                  <a:lnTo>
                    <a:pt x="39098" y="20575"/>
                  </a:lnTo>
                  <a:lnTo>
                    <a:pt x="39098" y="20333"/>
                  </a:lnTo>
                  <a:lnTo>
                    <a:pt x="39038" y="20152"/>
                  </a:lnTo>
                  <a:lnTo>
                    <a:pt x="38917" y="19911"/>
                  </a:lnTo>
                  <a:lnTo>
                    <a:pt x="38796" y="19730"/>
                  </a:lnTo>
                  <a:lnTo>
                    <a:pt x="38615" y="19609"/>
                  </a:lnTo>
                  <a:lnTo>
                    <a:pt x="38374" y="19489"/>
                  </a:lnTo>
                  <a:lnTo>
                    <a:pt x="38193" y="19428"/>
                  </a:lnTo>
                  <a:close/>
                  <a:moveTo>
                    <a:pt x="43502" y="19428"/>
                  </a:moveTo>
                  <a:lnTo>
                    <a:pt x="43321" y="19489"/>
                  </a:lnTo>
                  <a:lnTo>
                    <a:pt x="43080" y="19609"/>
                  </a:lnTo>
                  <a:lnTo>
                    <a:pt x="42899" y="19730"/>
                  </a:lnTo>
                  <a:lnTo>
                    <a:pt x="42778" y="19911"/>
                  </a:lnTo>
                  <a:lnTo>
                    <a:pt x="42658" y="20152"/>
                  </a:lnTo>
                  <a:lnTo>
                    <a:pt x="42597" y="20333"/>
                  </a:lnTo>
                  <a:lnTo>
                    <a:pt x="42597" y="20575"/>
                  </a:lnTo>
                  <a:lnTo>
                    <a:pt x="42597" y="20816"/>
                  </a:lnTo>
                  <a:lnTo>
                    <a:pt x="42658" y="20997"/>
                  </a:lnTo>
                  <a:lnTo>
                    <a:pt x="42778" y="21238"/>
                  </a:lnTo>
                  <a:lnTo>
                    <a:pt x="42899" y="21419"/>
                  </a:lnTo>
                  <a:lnTo>
                    <a:pt x="43080" y="21540"/>
                  </a:lnTo>
                  <a:lnTo>
                    <a:pt x="43321" y="21661"/>
                  </a:lnTo>
                  <a:lnTo>
                    <a:pt x="43502" y="21721"/>
                  </a:lnTo>
                  <a:lnTo>
                    <a:pt x="43985" y="21721"/>
                  </a:lnTo>
                  <a:lnTo>
                    <a:pt x="44166" y="21661"/>
                  </a:lnTo>
                  <a:lnTo>
                    <a:pt x="44407" y="21540"/>
                  </a:lnTo>
                  <a:lnTo>
                    <a:pt x="44588" y="21419"/>
                  </a:lnTo>
                  <a:lnTo>
                    <a:pt x="44709" y="21238"/>
                  </a:lnTo>
                  <a:lnTo>
                    <a:pt x="44830" y="20997"/>
                  </a:lnTo>
                  <a:lnTo>
                    <a:pt x="44890" y="20816"/>
                  </a:lnTo>
                  <a:lnTo>
                    <a:pt x="44890" y="20575"/>
                  </a:lnTo>
                  <a:lnTo>
                    <a:pt x="44890" y="20333"/>
                  </a:lnTo>
                  <a:lnTo>
                    <a:pt x="44830" y="20152"/>
                  </a:lnTo>
                  <a:lnTo>
                    <a:pt x="44709" y="19911"/>
                  </a:lnTo>
                  <a:lnTo>
                    <a:pt x="44588" y="19730"/>
                  </a:lnTo>
                  <a:lnTo>
                    <a:pt x="44407" y="19609"/>
                  </a:lnTo>
                  <a:lnTo>
                    <a:pt x="44166" y="19489"/>
                  </a:lnTo>
                  <a:lnTo>
                    <a:pt x="43985" y="19428"/>
                  </a:lnTo>
                  <a:close/>
                  <a:moveTo>
                    <a:pt x="49295" y="19428"/>
                  </a:moveTo>
                  <a:lnTo>
                    <a:pt x="49114" y="19489"/>
                  </a:lnTo>
                  <a:lnTo>
                    <a:pt x="48872" y="19609"/>
                  </a:lnTo>
                  <a:lnTo>
                    <a:pt x="48691" y="19730"/>
                  </a:lnTo>
                  <a:lnTo>
                    <a:pt x="48571" y="19911"/>
                  </a:lnTo>
                  <a:lnTo>
                    <a:pt x="48450" y="20152"/>
                  </a:lnTo>
                  <a:lnTo>
                    <a:pt x="48390" y="20333"/>
                  </a:lnTo>
                  <a:lnTo>
                    <a:pt x="48390" y="20575"/>
                  </a:lnTo>
                  <a:lnTo>
                    <a:pt x="48390" y="20816"/>
                  </a:lnTo>
                  <a:lnTo>
                    <a:pt x="48450" y="20997"/>
                  </a:lnTo>
                  <a:lnTo>
                    <a:pt x="48571" y="21238"/>
                  </a:lnTo>
                  <a:lnTo>
                    <a:pt x="48691" y="21419"/>
                  </a:lnTo>
                  <a:lnTo>
                    <a:pt x="48872" y="21540"/>
                  </a:lnTo>
                  <a:lnTo>
                    <a:pt x="49114" y="21661"/>
                  </a:lnTo>
                  <a:lnTo>
                    <a:pt x="49295" y="21721"/>
                  </a:lnTo>
                  <a:lnTo>
                    <a:pt x="49777" y="21721"/>
                  </a:lnTo>
                  <a:lnTo>
                    <a:pt x="49958" y="21661"/>
                  </a:lnTo>
                  <a:lnTo>
                    <a:pt x="50200" y="21540"/>
                  </a:lnTo>
                  <a:lnTo>
                    <a:pt x="50381" y="21419"/>
                  </a:lnTo>
                  <a:lnTo>
                    <a:pt x="50501" y="21238"/>
                  </a:lnTo>
                  <a:lnTo>
                    <a:pt x="50622" y="20997"/>
                  </a:lnTo>
                  <a:lnTo>
                    <a:pt x="50682" y="20816"/>
                  </a:lnTo>
                  <a:lnTo>
                    <a:pt x="50682" y="20575"/>
                  </a:lnTo>
                  <a:lnTo>
                    <a:pt x="50682" y="20333"/>
                  </a:lnTo>
                  <a:lnTo>
                    <a:pt x="50622" y="20152"/>
                  </a:lnTo>
                  <a:lnTo>
                    <a:pt x="50501" y="19911"/>
                  </a:lnTo>
                  <a:lnTo>
                    <a:pt x="50381" y="19730"/>
                  </a:lnTo>
                  <a:lnTo>
                    <a:pt x="50200" y="19609"/>
                  </a:lnTo>
                  <a:lnTo>
                    <a:pt x="49958" y="19489"/>
                  </a:lnTo>
                  <a:lnTo>
                    <a:pt x="49777" y="19428"/>
                  </a:lnTo>
                  <a:close/>
                  <a:moveTo>
                    <a:pt x="55087" y="19428"/>
                  </a:moveTo>
                  <a:lnTo>
                    <a:pt x="54906" y="19489"/>
                  </a:lnTo>
                  <a:lnTo>
                    <a:pt x="54665" y="19609"/>
                  </a:lnTo>
                  <a:lnTo>
                    <a:pt x="54483" y="19730"/>
                  </a:lnTo>
                  <a:lnTo>
                    <a:pt x="54363" y="19911"/>
                  </a:lnTo>
                  <a:lnTo>
                    <a:pt x="54242" y="20152"/>
                  </a:lnTo>
                  <a:lnTo>
                    <a:pt x="54182" y="20333"/>
                  </a:lnTo>
                  <a:lnTo>
                    <a:pt x="54182" y="20575"/>
                  </a:lnTo>
                  <a:lnTo>
                    <a:pt x="54182" y="20816"/>
                  </a:lnTo>
                  <a:lnTo>
                    <a:pt x="54242" y="20997"/>
                  </a:lnTo>
                  <a:lnTo>
                    <a:pt x="54363" y="21238"/>
                  </a:lnTo>
                  <a:lnTo>
                    <a:pt x="54483" y="21419"/>
                  </a:lnTo>
                  <a:lnTo>
                    <a:pt x="54665" y="21540"/>
                  </a:lnTo>
                  <a:lnTo>
                    <a:pt x="54906" y="21661"/>
                  </a:lnTo>
                  <a:lnTo>
                    <a:pt x="55087" y="21721"/>
                  </a:lnTo>
                  <a:lnTo>
                    <a:pt x="55570" y="21721"/>
                  </a:lnTo>
                  <a:lnTo>
                    <a:pt x="55751" y="21661"/>
                  </a:lnTo>
                  <a:lnTo>
                    <a:pt x="55992" y="21540"/>
                  </a:lnTo>
                  <a:lnTo>
                    <a:pt x="56173" y="21419"/>
                  </a:lnTo>
                  <a:lnTo>
                    <a:pt x="56294" y="21238"/>
                  </a:lnTo>
                  <a:lnTo>
                    <a:pt x="56414" y="20997"/>
                  </a:lnTo>
                  <a:lnTo>
                    <a:pt x="56475" y="20816"/>
                  </a:lnTo>
                  <a:lnTo>
                    <a:pt x="56475" y="20575"/>
                  </a:lnTo>
                  <a:lnTo>
                    <a:pt x="56475" y="20333"/>
                  </a:lnTo>
                  <a:lnTo>
                    <a:pt x="56414" y="20152"/>
                  </a:lnTo>
                  <a:lnTo>
                    <a:pt x="56294" y="19911"/>
                  </a:lnTo>
                  <a:lnTo>
                    <a:pt x="56173" y="19730"/>
                  </a:lnTo>
                  <a:lnTo>
                    <a:pt x="55992" y="19609"/>
                  </a:lnTo>
                  <a:lnTo>
                    <a:pt x="55751" y="19489"/>
                  </a:lnTo>
                  <a:lnTo>
                    <a:pt x="55570" y="19428"/>
                  </a:lnTo>
                  <a:close/>
                  <a:moveTo>
                    <a:pt x="60879" y="19428"/>
                  </a:moveTo>
                  <a:lnTo>
                    <a:pt x="60698" y="19489"/>
                  </a:lnTo>
                  <a:lnTo>
                    <a:pt x="60457" y="19609"/>
                  </a:lnTo>
                  <a:lnTo>
                    <a:pt x="60276" y="19730"/>
                  </a:lnTo>
                  <a:lnTo>
                    <a:pt x="60155" y="19911"/>
                  </a:lnTo>
                  <a:lnTo>
                    <a:pt x="60034" y="20152"/>
                  </a:lnTo>
                  <a:lnTo>
                    <a:pt x="59974" y="20333"/>
                  </a:lnTo>
                  <a:lnTo>
                    <a:pt x="59974" y="20575"/>
                  </a:lnTo>
                  <a:lnTo>
                    <a:pt x="59974" y="20816"/>
                  </a:lnTo>
                  <a:lnTo>
                    <a:pt x="60034" y="20997"/>
                  </a:lnTo>
                  <a:lnTo>
                    <a:pt x="60155" y="21238"/>
                  </a:lnTo>
                  <a:lnTo>
                    <a:pt x="60276" y="21419"/>
                  </a:lnTo>
                  <a:lnTo>
                    <a:pt x="60457" y="21540"/>
                  </a:lnTo>
                  <a:lnTo>
                    <a:pt x="60698" y="21661"/>
                  </a:lnTo>
                  <a:lnTo>
                    <a:pt x="60879" y="21721"/>
                  </a:lnTo>
                  <a:lnTo>
                    <a:pt x="61362" y="21721"/>
                  </a:lnTo>
                  <a:lnTo>
                    <a:pt x="61543" y="21661"/>
                  </a:lnTo>
                  <a:lnTo>
                    <a:pt x="61784" y="21540"/>
                  </a:lnTo>
                  <a:lnTo>
                    <a:pt x="61965" y="21419"/>
                  </a:lnTo>
                  <a:lnTo>
                    <a:pt x="62086" y="21238"/>
                  </a:lnTo>
                  <a:lnTo>
                    <a:pt x="62206" y="20997"/>
                  </a:lnTo>
                  <a:lnTo>
                    <a:pt x="62267" y="20816"/>
                  </a:lnTo>
                  <a:lnTo>
                    <a:pt x="62267" y="20575"/>
                  </a:lnTo>
                  <a:lnTo>
                    <a:pt x="62267" y="20333"/>
                  </a:lnTo>
                  <a:lnTo>
                    <a:pt x="62206" y="20152"/>
                  </a:lnTo>
                  <a:lnTo>
                    <a:pt x="62086" y="19911"/>
                  </a:lnTo>
                  <a:lnTo>
                    <a:pt x="61965" y="19730"/>
                  </a:lnTo>
                  <a:lnTo>
                    <a:pt x="61784" y="19609"/>
                  </a:lnTo>
                  <a:lnTo>
                    <a:pt x="61543" y="19489"/>
                  </a:lnTo>
                  <a:lnTo>
                    <a:pt x="61362" y="19428"/>
                  </a:lnTo>
                  <a:close/>
                  <a:moveTo>
                    <a:pt x="66671" y="19428"/>
                  </a:moveTo>
                  <a:lnTo>
                    <a:pt x="66490" y="19489"/>
                  </a:lnTo>
                  <a:lnTo>
                    <a:pt x="66249" y="19609"/>
                  </a:lnTo>
                  <a:lnTo>
                    <a:pt x="66068" y="19730"/>
                  </a:lnTo>
                  <a:lnTo>
                    <a:pt x="65947" y="19911"/>
                  </a:lnTo>
                  <a:lnTo>
                    <a:pt x="65827" y="20152"/>
                  </a:lnTo>
                  <a:lnTo>
                    <a:pt x="65766" y="20333"/>
                  </a:lnTo>
                  <a:lnTo>
                    <a:pt x="65766" y="20575"/>
                  </a:lnTo>
                  <a:lnTo>
                    <a:pt x="65766" y="20816"/>
                  </a:lnTo>
                  <a:lnTo>
                    <a:pt x="65827" y="20997"/>
                  </a:lnTo>
                  <a:lnTo>
                    <a:pt x="65947" y="21238"/>
                  </a:lnTo>
                  <a:lnTo>
                    <a:pt x="66068" y="21419"/>
                  </a:lnTo>
                  <a:lnTo>
                    <a:pt x="66249" y="21540"/>
                  </a:lnTo>
                  <a:lnTo>
                    <a:pt x="66490" y="21661"/>
                  </a:lnTo>
                  <a:lnTo>
                    <a:pt x="66671" y="21721"/>
                  </a:lnTo>
                  <a:lnTo>
                    <a:pt x="67154" y="21721"/>
                  </a:lnTo>
                  <a:lnTo>
                    <a:pt x="67335" y="21661"/>
                  </a:lnTo>
                  <a:lnTo>
                    <a:pt x="67576" y="21540"/>
                  </a:lnTo>
                  <a:lnTo>
                    <a:pt x="67757" y="21419"/>
                  </a:lnTo>
                  <a:lnTo>
                    <a:pt x="67878" y="21238"/>
                  </a:lnTo>
                  <a:lnTo>
                    <a:pt x="67999" y="20997"/>
                  </a:lnTo>
                  <a:lnTo>
                    <a:pt x="68059" y="20816"/>
                  </a:lnTo>
                  <a:lnTo>
                    <a:pt x="68059" y="20575"/>
                  </a:lnTo>
                  <a:lnTo>
                    <a:pt x="68059" y="20333"/>
                  </a:lnTo>
                  <a:lnTo>
                    <a:pt x="67999" y="20152"/>
                  </a:lnTo>
                  <a:lnTo>
                    <a:pt x="67878" y="19911"/>
                  </a:lnTo>
                  <a:lnTo>
                    <a:pt x="67757" y="19730"/>
                  </a:lnTo>
                  <a:lnTo>
                    <a:pt x="67576" y="19609"/>
                  </a:lnTo>
                  <a:lnTo>
                    <a:pt x="67335" y="19489"/>
                  </a:lnTo>
                  <a:lnTo>
                    <a:pt x="67154" y="19428"/>
                  </a:lnTo>
                  <a:close/>
                  <a:moveTo>
                    <a:pt x="5853" y="22324"/>
                  </a:moveTo>
                  <a:lnTo>
                    <a:pt x="5672" y="22385"/>
                  </a:lnTo>
                  <a:lnTo>
                    <a:pt x="5431" y="22505"/>
                  </a:lnTo>
                  <a:lnTo>
                    <a:pt x="5250" y="22626"/>
                  </a:lnTo>
                  <a:lnTo>
                    <a:pt x="5129" y="22807"/>
                  </a:lnTo>
                  <a:lnTo>
                    <a:pt x="5008" y="23048"/>
                  </a:lnTo>
                  <a:lnTo>
                    <a:pt x="4948" y="23229"/>
                  </a:lnTo>
                  <a:lnTo>
                    <a:pt x="4948" y="23471"/>
                  </a:lnTo>
                  <a:lnTo>
                    <a:pt x="4948" y="23712"/>
                  </a:lnTo>
                  <a:lnTo>
                    <a:pt x="5008" y="23893"/>
                  </a:lnTo>
                  <a:lnTo>
                    <a:pt x="5129" y="24135"/>
                  </a:lnTo>
                  <a:lnTo>
                    <a:pt x="5250" y="24316"/>
                  </a:lnTo>
                  <a:lnTo>
                    <a:pt x="5431" y="24436"/>
                  </a:lnTo>
                  <a:lnTo>
                    <a:pt x="5672" y="24557"/>
                  </a:lnTo>
                  <a:lnTo>
                    <a:pt x="5853" y="24617"/>
                  </a:lnTo>
                  <a:lnTo>
                    <a:pt x="6336" y="24617"/>
                  </a:lnTo>
                  <a:lnTo>
                    <a:pt x="6517" y="24557"/>
                  </a:lnTo>
                  <a:lnTo>
                    <a:pt x="6758" y="24436"/>
                  </a:lnTo>
                  <a:lnTo>
                    <a:pt x="6939" y="24316"/>
                  </a:lnTo>
                  <a:lnTo>
                    <a:pt x="7060" y="24135"/>
                  </a:lnTo>
                  <a:lnTo>
                    <a:pt x="7180" y="23893"/>
                  </a:lnTo>
                  <a:lnTo>
                    <a:pt x="7241" y="23712"/>
                  </a:lnTo>
                  <a:lnTo>
                    <a:pt x="7241" y="23471"/>
                  </a:lnTo>
                  <a:lnTo>
                    <a:pt x="7241" y="23229"/>
                  </a:lnTo>
                  <a:lnTo>
                    <a:pt x="7180" y="23048"/>
                  </a:lnTo>
                  <a:lnTo>
                    <a:pt x="7060" y="22807"/>
                  </a:lnTo>
                  <a:lnTo>
                    <a:pt x="6939" y="22626"/>
                  </a:lnTo>
                  <a:lnTo>
                    <a:pt x="6758" y="22505"/>
                  </a:lnTo>
                  <a:lnTo>
                    <a:pt x="6517" y="22385"/>
                  </a:lnTo>
                  <a:lnTo>
                    <a:pt x="6336" y="22324"/>
                  </a:lnTo>
                  <a:close/>
                  <a:moveTo>
                    <a:pt x="11645" y="22324"/>
                  </a:moveTo>
                  <a:lnTo>
                    <a:pt x="11464" y="22385"/>
                  </a:lnTo>
                  <a:lnTo>
                    <a:pt x="11223" y="22505"/>
                  </a:lnTo>
                  <a:lnTo>
                    <a:pt x="11042" y="22626"/>
                  </a:lnTo>
                  <a:lnTo>
                    <a:pt x="10921" y="22807"/>
                  </a:lnTo>
                  <a:lnTo>
                    <a:pt x="10800" y="23048"/>
                  </a:lnTo>
                  <a:lnTo>
                    <a:pt x="10740" y="23229"/>
                  </a:lnTo>
                  <a:lnTo>
                    <a:pt x="10740" y="23471"/>
                  </a:lnTo>
                  <a:lnTo>
                    <a:pt x="10740" y="23712"/>
                  </a:lnTo>
                  <a:lnTo>
                    <a:pt x="10800" y="23893"/>
                  </a:lnTo>
                  <a:lnTo>
                    <a:pt x="10921" y="24135"/>
                  </a:lnTo>
                  <a:lnTo>
                    <a:pt x="11042" y="24316"/>
                  </a:lnTo>
                  <a:lnTo>
                    <a:pt x="11223" y="24436"/>
                  </a:lnTo>
                  <a:lnTo>
                    <a:pt x="11464" y="24557"/>
                  </a:lnTo>
                  <a:lnTo>
                    <a:pt x="11645" y="24617"/>
                  </a:lnTo>
                  <a:lnTo>
                    <a:pt x="12128" y="24617"/>
                  </a:lnTo>
                  <a:lnTo>
                    <a:pt x="12309" y="24557"/>
                  </a:lnTo>
                  <a:lnTo>
                    <a:pt x="12550" y="24436"/>
                  </a:lnTo>
                  <a:lnTo>
                    <a:pt x="12731" y="24316"/>
                  </a:lnTo>
                  <a:lnTo>
                    <a:pt x="12852" y="24135"/>
                  </a:lnTo>
                  <a:lnTo>
                    <a:pt x="12973" y="23893"/>
                  </a:lnTo>
                  <a:lnTo>
                    <a:pt x="13033" y="23712"/>
                  </a:lnTo>
                  <a:lnTo>
                    <a:pt x="13033" y="23471"/>
                  </a:lnTo>
                  <a:lnTo>
                    <a:pt x="13033" y="23229"/>
                  </a:lnTo>
                  <a:lnTo>
                    <a:pt x="12973" y="23048"/>
                  </a:lnTo>
                  <a:lnTo>
                    <a:pt x="12852" y="22807"/>
                  </a:lnTo>
                  <a:lnTo>
                    <a:pt x="12731" y="22626"/>
                  </a:lnTo>
                  <a:lnTo>
                    <a:pt x="12550" y="22505"/>
                  </a:lnTo>
                  <a:lnTo>
                    <a:pt x="12309" y="22385"/>
                  </a:lnTo>
                  <a:lnTo>
                    <a:pt x="12128" y="22324"/>
                  </a:lnTo>
                  <a:close/>
                  <a:moveTo>
                    <a:pt x="17437" y="22324"/>
                  </a:moveTo>
                  <a:lnTo>
                    <a:pt x="17256" y="22385"/>
                  </a:lnTo>
                  <a:lnTo>
                    <a:pt x="17015" y="22505"/>
                  </a:lnTo>
                  <a:lnTo>
                    <a:pt x="16834" y="22626"/>
                  </a:lnTo>
                  <a:lnTo>
                    <a:pt x="16713" y="22807"/>
                  </a:lnTo>
                  <a:lnTo>
                    <a:pt x="16593" y="23048"/>
                  </a:lnTo>
                  <a:lnTo>
                    <a:pt x="16532" y="23229"/>
                  </a:lnTo>
                  <a:lnTo>
                    <a:pt x="16532" y="23471"/>
                  </a:lnTo>
                  <a:lnTo>
                    <a:pt x="16532" y="23712"/>
                  </a:lnTo>
                  <a:lnTo>
                    <a:pt x="16593" y="23893"/>
                  </a:lnTo>
                  <a:lnTo>
                    <a:pt x="16713" y="24135"/>
                  </a:lnTo>
                  <a:lnTo>
                    <a:pt x="16834" y="24316"/>
                  </a:lnTo>
                  <a:lnTo>
                    <a:pt x="17015" y="24436"/>
                  </a:lnTo>
                  <a:lnTo>
                    <a:pt x="17256" y="24557"/>
                  </a:lnTo>
                  <a:lnTo>
                    <a:pt x="17437" y="24617"/>
                  </a:lnTo>
                  <a:lnTo>
                    <a:pt x="17920" y="24617"/>
                  </a:lnTo>
                  <a:lnTo>
                    <a:pt x="18101" y="24557"/>
                  </a:lnTo>
                  <a:lnTo>
                    <a:pt x="18342" y="24436"/>
                  </a:lnTo>
                  <a:lnTo>
                    <a:pt x="18523" y="24316"/>
                  </a:lnTo>
                  <a:lnTo>
                    <a:pt x="18644" y="24135"/>
                  </a:lnTo>
                  <a:lnTo>
                    <a:pt x="18765" y="23893"/>
                  </a:lnTo>
                  <a:lnTo>
                    <a:pt x="18825" y="23712"/>
                  </a:lnTo>
                  <a:lnTo>
                    <a:pt x="18825" y="23471"/>
                  </a:lnTo>
                  <a:lnTo>
                    <a:pt x="18825" y="23229"/>
                  </a:lnTo>
                  <a:lnTo>
                    <a:pt x="18765" y="23048"/>
                  </a:lnTo>
                  <a:lnTo>
                    <a:pt x="18644" y="22807"/>
                  </a:lnTo>
                  <a:lnTo>
                    <a:pt x="18523" y="22626"/>
                  </a:lnTo>
                  <a:lnTo>
                    <a:pt x="18342" y="22505"/>
                  </a:lnTo>
                  <a:lnTo>
                    <a:pt x="18101" y="22385"/>
                  </a:lnTo>
                  <a:lnTo>
                    <a:pt x="17920" y="22324"/>
                  </a:lnTo>
                  <a:close/>
                  <a:moveTo>
                    <a:pt x="23230" y="22324"/>
                  </a:moveTo>
                  <a:lnTo>
                    <a:pt x="23049" y="22385"/>
                  </a:lnTo>
                  <a:lnTo>
                    <a:pt x="22807" y="22505"/>
                  </a:lnTo>
                  <a:lnTo>
                    <a:pt x="22626" y="22626"/>
                  </a:lnTo>
                  <a:lnTo>
                    <a:pt x="22506" y="22807"/>
                  </a:lnTo>
                  <a:lnTo>
                    <a:pt x="22385" y="23048"/>
                  </a:lnTo>
                  <a:lnTo>
                    <a:pt x="22325" y="23229"/>
                  </a:lnTo>
                  <a:lnTo>
                    <a:pt x="22325" y="23471"/>
                  </a:lnTo>
                  <a:lnTo>
                    <a:pt x="22325" y="23712"/>
                  </a:lnTo>
                  <a:lnTo>
                    <a:pt x="22385" y="23893"/>
                  </a:lnTo>
                  <a:lnTo>
                    <a:pt x="22506" y="24135"/>
                  </a:lnTo>
                  <a:lnTo>
                    <a:pt x="22626" y="24316"/>
                  </a:lnTo>
                  <a:lnTo>
                    <a:pt x="22807" y="24436"/>
                  </a:lnTo>
                  <a:lnTo>
                    <a:pt x="23049" y="24557"/>
                  </a:lnTo>
                  <a:lnTo>
                    <a:pt x="23230" y="24617"/>
                  </a:lnTo>
                  <a:lnTo>
                    <a:pt x="23712" y="24617"/>
                  </a:lnTo>
                  <a:lnTo>
                    <a:pt x="23893" y="24557"/>
                  </a:lnTo>
                  <a:lnTo>
                    <a:pt x="24135" y="24436"/>
                  </a:lnTo>
                  <a:lnTo>
                    <a:pt x="24316" y="24316"/>
                  </a:lnTo>
                  <a:lnTo>
                    <a:pt x="24436" y="24135"/>
                  </a:lnTo>
                  <a:lnTo>
                    <a:pt x="24557" y="23893"/>
                  </a:lnTo>
                  <a:lnTo>
                    <a:pt x="24617" y="23712"/>
                  </a:lnTo>
                  <a:lnTo>
                    <a:pt x="24617" y="23471"/>
                  </a:lnTo>
                  <a:lnTo>
                    <a:pt x="24617" y="23229"/>
                  </a:lnTo>
                  <a:lnTo>
                    <a:pt x="24557" y="23048"/>
                  </a:lnTo>
                  <a:lnTo>
                    <a:pt x="24436" y="22807"/>
                  </a:lnTo>
                  <a:lnTo>
                    <a:pt x="24316" y="22626"/>
                  </a:lnTo>
                  <a:lnTo>
                    <a:pt x="24135" y="22505"/>
                  </a:lnTo>
                  <a:lnTo>
                    <a:pt x="23893" y="22385"/>
                  </a:lnTo>
                  <a:lnTo>
                    <a:pt x="23712" y="22324"/>
                  </a:lnTo>
                  <a:close/>
                  <a:moveTo>
                    <a:pt x="29022" y="22324"/>
                  </a:moveTo>
                  <a:lnTo>
                    <a:pt x="28841" y="22385"/>
                  </a:lnTo>
                  <a:lnTo>
                    <a:pt x="28599" y="22505"/>
                  </a:lnTo>
                  <a:lnTo>
                    <a:pt x="28418" y="22626"/>
                  </a:lnTo>
                  <a:lnTo>
                    <a:pt x="28298" y="22807"/>
                  </a:lnTo>
                  <a:lnTo>
                    <a:pt x="28177" y="23048"/>
                  </a:lnTo>
                  <a:lnTo>
                    <a:pt x="28117" y="23229"/>
                  </a:lnTo>
                  <a:lnTo>
                    <a:pt x="28117" y="23471"/>
                  </a:lnTo>
                  <a:lnTo>
                    <a:pt x="28117" y="23712"/>
                  </a:lnTo>
                  <a:lnTo>
                    <a:pt x="28177" y="23893"/>
                  </a:lnTo>
                  <a:lnTo>
                    <a:pt x="28298" y="24135"/>
                  </a:lnTo>
                  <a:lnTo>
                    <a:pt x="28418" y="24316"/>
                  </a:lnTo>
                  <a:lnTo>
                    <a:pt x="28599" y="24436"/>
                  </a:lnTo>
                  <a:lnTo>
                    <a:pt x="28841" y="24557"/>
                  </a:lnTo>
                  <a:lnTo>
                    <a:pt x="29022" y="24617"/>
                  </a:lnTo>
                  <a:lnTo>
                    <a:pt x="29505" y="24617"/>
                  </a:lnTo>
                  <a:lnTo>
                    <a:pt x="29686" y="24557"/>
                  </a:lnTo>
                  <a:lnTo>
                    <a:pt x="29927" y="24436"/>
                  </a:lnTo>
                  <a:lnTo>
                    <a:pt x="30108" y="24316"/>
                  </a:lnTo>
                  <a:lnTo>
                    <a:pt x="30229" y="24135"/>
                  </a:lnTo>
                  <a:lnTo>
                    <a:pt x="30349" y="23893"/>
                  </a:lnTo>
                  <a:lnTo>
                    <a:pt x="30410" y="23712"/>
                  </a:lnTo>
                  <a:lnTo>
                    <a:pt x="30410" y="23471"/>
                  </a:lnTo>
                  <a:lnTo>
                    <a:pt x="30410" y="23229"/>
                  </a:lnTo>
                  <a:lnTo>
                    <a:pt x="30349" y="23048"/>
                  </a:lnTo>
                  <a:lnTo>
                    <a:pt x="30229" y="22807"/>
                  </a:lnTo>
                  <a:lnTo>
                    <a:pt x="30108" y="22626"/>
                  </a:lnTo>
                  <a:lnTo>
                    <a:pt x="29927" y="22505"/>
                  </a:lnTo>
                  <a:lnTo>
                    <a:pt x="29686" y="22385"/>
                  </a:lnTo>
                  <a:lnTo>
                    <a:pt x="29505" y="22324"/>
                  </a:lnTo>
                  <a:close/>
                  <a:moveTo>
                    <a:pt x="34814" y="22324"/>
                  </a:moveTo>
                  <a:lnTo>
                    <a:pt x="34633" y="22385"/>
                  </a:lnTo>
                  <a:lnTo>
                    <a:pt x="34392" y="22505"/>
                  </a:lnTo>
                  <a:lnTo>
                    <a:pt x="34211" y="22626"/>
                  </a:lnTo>
                  <a:lnTo>
                    <a:pt x="34090" y="22807"/>
                  </a:lnTo>
                  <a:lnTo>
                    <a:pt x="33969" y="23048"/>
                  </a:lnTo>
                  <a:lnTo>
                    <a:pt x="33909" y="23229"/>
                  </a:lnTo>
                  <a:lnTo>
                    <a:pt x="33909" y="23471"/>
                  </a:lnTo>
                  <a:lnTo>
                    <a:pt x="33909" y="23712"/>
                  </a:lnTo>
                  <a:lnTo>
                    <a:pt x="33969" y="23893"/>
                  </a:lnTo>
                  <a:lnTo>
                    <a:pt x="34090" y="24135"/>
                  </a:lnTo>
                  <a:lnTo>
                    <a:pt x="34211" y="24316"/>
                  </a:lnTo>
                  <a:lnTo>
                    <a:pt x="34392" y="24436"/>
                  </a:lnTo>
                  <a:lnTo>
                    <a:pt x="34633" y="24557"/>
                  </a:lnTo>
                  <a:lnTo>
                    <a:pt x="34814" y="24617"/>
                  </a:lnTo>
                  <a:lnTo>
                    <a:pt x="35297" y="24617"/>
                  </a:lnTo>
                  <a:lnTo>
                    <a:pt x="35478" y="24557"/>
                  </a:lnTo>
                  <a:lnTo>
                    <a:pt x="35719" y="24436"/>
                  </a:lnTo>
                  <a:lnTo>
                    <a:pt x="35900" y="24316"/>
                  </a:lnTo>
                  <a:lnTo>
                    <a:pt x="36021" y="24135"/>
                  </a:lnTo>
                  <a:lnTo>
                    <a:pt x="36141" y="23893"/>
                  </a:lnTo>
                  <a:lnTo>
                    <a:pt x="36202" y="23712"/>
                  </a:lnTo>
                  <a:lnTo>
                    <a:pt x="36202" y="23471"/>
                  </a:lnTo>
                  <a:lnTo>
                    <a:pt x="36202" y="23229"/>
                  </a:lnTo>
                  <a:lnTo>
                    <a:pt x="36141" y="23048"/>
                  </a:lnTo>
                  <a:lnTo>
                    <a:pt x="36021" y="22807"/>
                  </a:lnTo>
                  <a:lnTo>
                    <a:pt x="35900" y="22626"/>
                  </a:lnTo>
                  <a:lnTo>
                    <a:pt x="35719" y="22505"/>
                  </a:lnTo>
                  <a:lnTo>
                    <a:pt x="35478" y="22385"/>
                  </a:lnTo>
                  <a:lnTo>
                    <a:pt x="35297" y="22324"/>
                  </a:lnTo>
                  <a:close/>
                  <a:moveTo>
                    <a:pt x="40606" y="22324"/>
                  </a:moveTo>
                  <a:lnTo>
                    <a:pt x="40425" y="22385"/>
                  </a:lnTo>
                  <a:lnTo>
                    <a:pt x="40184" y="22505"/>
                  </a:lnTo>
                  <a:lnTo>
                    <a:pt x="40003" y="22626"/>
                  </a:lnTo>
                  <a:lnTo>
                    <a:pt x="39882" y="22807"/>
                  </a:lnTo>
                  <a:lnTo>
                    <a:pt x="39762" y="23048"/>
                  </a:lnTo>
                  <a:lnTo>
                    <a:pt x="39701" y="23229"/>
                  </a:lnTo>
                  <a:lnTo>
                    <a:pt x="39701" y="23471"/>
                  </a:lnTo>
                  <a:lnTo>
                    <a:pt x="39701" y="23712"/>
                  </a:lnTo>
                  <a:lnTo>
                    <a:pt x="39762" y="23893"/>
                  </a:lnTo>
                  <a:lnTo>
                    <a:pt x="39882" y="24135"/>
                  </a:lnTo>
                  <a:lnTo>
                    <a:pt x="40003" y="24316"/>
                  </a:lnTo>
                  <a:lnTo>
                    <a:pt x="40184" y="24436"/>
                  </a:lnTo>
                  <a:lnTo>
                    <a:pt x="40425" y="24557"/>
                  </a:lnTo>
                  <a:lnTo>
                    <a:pt x="40606" y="24617"/>
                  </a:lnTo>
                  <a:lnTo>
                    <a:pt x="41089" y="24617"/>
                  </a:lnTo>
                  <a:lnTo>
                    <a:pt x="41270" y="24557"/>
                  </a:lnTo>
                  <a:lnTo>
                    <a:pt x="41511" y="24436"/>
                  </a:lnTo>
                  <a:lnTo>
                    <a:pt x="41692" y="24316"/>
                  </a:lnTo>
                  <a:lnTo>
                    <a:pt x="41813" y="24135"/>
                  </a:lnTo>
                  <a:lnTo>
                    <a:pt x="41934" y="23893"/>
                  </a:lnTo>
                  <a:lnTo>
                    <a:pt x="41994" y="23712"/>
                  </a:lnTo>
                  <a:lnTo>
                    <a:pt x="41994" y="23471"/>
                  </a:lnTo>
                  <a:lnTo>
                    <a:pt x="41994" y="23229"/>
                  </a:lnTo>
                  <a:lnTo>
                    <a:pt x="41934" y="23048"/>
                  </a:lnTo>
                  <a:lnTo>
                    <a:pt x="41813" y="22807"/>
                  </a:lnTo>
                  <a:lnTo>
                    <a:pt x="41692" y="22626"/>
                  </a:lnTo>
                  <a:lnTo>
                    <a:pt x="41511" y="22505"/>
                  </a:lnTo>
                  <a:lnTo>
                    <a:pt x="41270" y="22385"/>
                  </a:lnTo>
                  <a:lnTo>
                    <a:pt x="41089" y="22324"/>
                  </a:lnTo>
                  <a:close/>
                  <a:moveTo>
                    <a:pt x="46399" y="22324"/>
                  </a:moveTo>
                  <a:lnTo>
                    <a:pt x="46218" y="22385"/>
                  </a:lnTo>
                  <a:lnTo>
                    <a:pt x="45976" y="22505"/>
                  </a:lnTo>
                  <a:lnTo>
                    <a:pt x="45795" y="22626"/>
                  </a:lnTo>
                  <a:lnTo>
                    <a:pt x="45674" y="22807"/>
                  </a:lnTo>
                  <a:lnTo>
                    <a:pt x="45554" y="23048"/>
                  </a:lnTo>
                  <a:lnTo>
                    <a:pt x="45493" y="23229"/>
                  </a:lnTo>
                  <a:lnTo>
                    <a:pt x="45493" y="23471"/>
                  </a:lnTo>
                  <a:lnTo>
                    <a:pt x="45493" y="23712"/>
                  </a:lnTo>
                  <a:lnTo>
                    <a:pt x="45554" y="23893"/>
                  </a:lnTo>
                  <a:lnTo>
                    <a:pt x="45674" y="24135"/>
                  </a:lnTo>
                  <a:lnTo>
                    <a:pt x="45795" y="24316"/>
                  </a:lnTo>
                  <a:lnTo>
                    <a:pt x="45976" y="24436"/>
                  </a:lnTo>
                  <a:lnTo>
                    <a:pt x="46218" y="24557"/>
                  </a:lnTo>
                  <a:lnTo>
                    <a:pt x="46399" y="24617"/>
                  </a:lnTo>
                  <a:lnTo>
                    <a:pt x="46881" y="24617"/>
                  </a:lnTo>
                  <a:lnTo>
                    <a:pt x="47062" y="24557"/>
                  </a:lnTo>
                  <a:lnTo>
                    <a:pt x="47304" y="24436"/>
                  </a:lnTo>
                  <a:lnTo>
                    <a:pt x="47485" y="24316"/>
                  </a:lnTo>
                  <a:lnTo>
                    <a:pt x="47605" y="24135"/>
                  </a:lnTo>
                  <a:lnTo>
                    <a:pt x="47726" y="23893"/>
                  </a:lnTo>
                  <a:lnTo>
                    <a:pt x="47786" y="23712"/>
                  </a:lnTo>
                  <a:lnTo>
                    <a:pt x="47786" y="23471"/>
                  </a:lnTo>
                  <a:lnTo>
                    <a:pt x="47786" y="23229"/>
                  </a:lnTo>
                  <a:lnTo>
                    <a:pt x="47726" y="23048"/>
                  </a:lnTo>
                  <a:lnTo>
                    <a:pt x="47605" y="22807"/>
                  </a:lnTo>
                  <a:lnTo>
                    <a:pt x="47485" y="22626"/>
                  </a:lnTo>
                  <a:lnTo>
                    <a:pt x="47304" y="22505"/>
                  </a:lnTo>
                  <a:lnTo>
                    <a:pt x="47062" y="22385"/>
                  </a:lnTo>
                  <a:lnTo>
                    <a:pt x="46881" y="22324"/>
                  </a:lnTo>
                  <a:close/>
                  <a:moveTo>
                    <a:pt x="52191" y="22324"/>
                  </a:moveTo>
                  <a:lnTo>
                    <a:pt x="52010" y="22385"/>
                  </a:lnTo>
                  <a:lnTo>
                    <a:pt x="51768" y="22505"/>
                  </a:lnTo>
                  <a:lnTo>
                    <a:pt x="51587" y="22626"/>
                  </a:lnTo>
                  <a:lnTo>
                    <a:pt x="51467" y="22807"/>
                  </a:lnTo>
                  <a:lnTo>
                    <a:pt x="51346" y="23048"/>
                  </a:lnTo>
                  <a:lnTo>
                    <a:pt x="51286" y="23229"/>
                  </a:lnTo>
                  <a:lnTo>
                    <a:pt x="51286" y="23471"/>
                  </a:lnTo>
                  <a:lnTo>
                    <a:pt x="51286" y="23712"/>
                  </a:lnTo>
                  <a:lnTo>
                    <a:pt x="51346" y="23893"/>
                  </a:lnTo>
                  <a:lnTo>
                    <a:pt x="51467" y="24135"/>
                  </a:lnTo>
                  <a:lnTo>
                    <a:pt x="51587" y="24316"/>
                  </a:lnTo>
                  <a:lnTo>
                    <a:pt x="51768" y="24436"/>
                  </a:lnTo>
                  <a:lnTo>
                    <a:pt x="52010" y="24557"/>
                  </a:lnTo>
                  <a:lnTo>
                    <a:pt x="52191" y="24617"/>
                  </a:lnTo>
                  <a:lnTo>
                    <a:pt x="52673" y="24617"/>
                  </a:lnTo>
                  <a:lnTo>
                    <a:pt x="52854" y="24557"/>
                  </a:lnTo>
                  <a:lnTo>
                    <a:pt x="53096" y="24436"/>
                  </a:lnTo>
                  <a:lnTo>
                    <a:pt x="53277" y="24316"/>
                  </a:lnTo>
                  <a:lnTo>
                    <a:pt x="53397" y="24135"/>
                  </a:lnTo>
                  <a:lnTo>
                    <a:pt x="53518" y="23893"/>
                  </a:lnTo>
                  <a:lnTo>
                    <a:pt x="53578" y="23712"/>
                  </a:lnTo>
                  <a:lnTo>
                    <a:pt x="53578" y="23471"/>
                  </a:lnTo>
                  <a:lnTo>
                    <a:pt x="53578" y="23229"/>
                  </a:lnTo>
                  <a:lnTo>
                    <a:pt x="53518" y="23048"/>
                  </a:lnTo>
                  <a:lnTo>
                    <a:pt x="53397" y="22807"/>
                  </a:lnTo>
                  <a:lnTo>
                    <a:pt x="53277" y="22626"/>
                  </a:lnTo>
                  <a:lnTo>
                    <a:pt x="53096" y="22505"/>
                  </a:lnTo>
                  <a:lnTo>
                    <a:pt x="52854" y="22385"/>
                  </a:lnTo>
                  <a:lnTo>
                    <a:pt x="52673" y="22324"/>
                  </a:lnTo>
                  <a:close/>
                  <a:moveTo>
                    <a:pt x="57983" y="22324"/>
                  </a:moveTo>
                  <a:lnTo>
                    <a:pt x="57802" y="22385"/>
                  </a:lnTo>
                  <a:lnTo>
                    <a:pt x="57561" y="22505"/>
                  </a:lnTo>
                  <a:lnTo>
                    <a:pt x="57380" y="22626"/>
                  </a:lnTo>
                  <a:lnTo>
                    <a:pt x="57259" y="22807"/>
                  </a:lnTo>
                  <a:lnTo>
                    <a:pt x="57138" y="23048"/>
                  </a:lnTo>
                  <a:lnTo>
                    <a:pt x="57078" y="23229"/>
                  </a:lnTo>
                  <a:lnTo>
                    <a:pt x="57078" y="23471"/>
                  </a:lnTo>
                  <a:lnTo>
                    <a:pt x="57078" y="23712"/>
                  </a:lnTo>
                  <a:lnTo>
                    <a:pt x="57138" y="23893"/>
                  </a:lnTo>
                  <a:lnTo>
                    <a:pt x="57259" y="24135"/>
                  </a:lnTo>
                  <a:lnTo>
                    <a:pt x="57380" y="24316"/>
                  </a:lnTo>
                  <a:lnTo>
                    <a:pt x="57561" y="24436"/>
                  </a:lnTo>
                  <a:lnTo>
                    <a:pt x="57802" y="24557"/>
                  </a:lnTo>
                  <a:lnTo>
                    <a:pt x="57983" y="24617"/>
                  </a:lnTo>
                  <a:lnTo>
                    <a:pt x="58466" y="24617"/>
                  </a:lnTo>
                  <a:lnTo>
                    <a:pt x="58647" y="24557"/>
                  </a:lnTo>
                  <a:lnTo>
                    <a:pt x="58888" y="24436"/>
                  </a:lnTo>
                  <a:lnTo>
                    <a:pt x="59069" y="24316"/>
                  </a:lnTo>
                  <a:lnTo>
                    <a:pt x="59190" y="24135"/>
                  </a:lnTo>
                  <a:lnTo>
                    <a:pt x="59310" y="23893"/>
                  </a:lnTo>
                  <a:lnTo>
                    <a:pt x="59371" y="23712"/>
                  </a:lnTo>
                  <a:lnTo>
                    <a:pt x="59371" y="23471"/>
                  </a:lnTo>
                  <a:lnTo>
                    <a:pt x="59371" y="23229"/>
                  </a:lnTo>
                  <a:lnTo>
                    <a:pt x="59310" y="23048"/>
                  </a:lnTo>
                  <a:lnTo>
                    <a:pt x="59190" y="22807"/>
                  </a:lnTo>
                  <a:lnTo>
                    <a:pt x="59069" y="22626"/>
                  </a:lnTo>
                  <a:lnTo>
                    <a:pt x="58888" y="22505"/>
                  </a:lnTo>
                  <a:lnTo>
                    <a:pt x="58647" y="22385"/>
                  </a:lnTo>
                  <a:lnTo>
                    <a:pt x="58466" y="22324"/>
                  </a:lnTo>
                  <a:close/>
                  <a:moveTo>
                    <a:pt x="63775" y="22324"/>
                  </a:moveTo>
                  <a:lnTo>
                    <a:pt x="63594" y="22385"/>
                  </a:lnTo>
                  <a:lnTo>
                    <a:pt x="63353" y="22505"/>
                  </a:lnTo>
                  <a:lnTo>
                    <a:pt x="63172" y="22626"/>
                  </a:lnTo>
                  <a:lnTo>
                    <a:pt x="63051" y="22807"/>
                  </a:lnTo>
                  <a:lnTo>
                    <a:pt x="62931" y="23048"/>
                  </a:lnTo>
                  <a:lnTo>
                    <a:pt x="62870" y="23229"/>
                  </a:lnTo>
                  <a:lnTo>
                    <a:pt x="62870" y="23471"/>
                  </a:lnTo>
                  <a:lnTo>
                    <a:pt x="62870" y="23712"/>
                  </a:lnTo>
                  <a:lnTo>
                    <a:pt x="62931" y="23893"/>
                  </a:lnTo>
                  <a:lnTo>
                    <a:pt x="63051" y="24135"/>
                  </a:lnTo>
                  <a:lnTo>
                    <a:pt x="63172" y="24316"/>
                  </a:lnTo>
                  <a:lnTo>
                    <a:pt x="63353" y="24436"/>
                  </a:lnTo>
                  <a:lnTo>
                    <a:pt x="63594" y="24557"/>
                  </a:lnTo>
                  <a:lnTo>
                    <a:pt x="63775" y="24617"/>
                  </a:lnTo>
                  <a:lnTo>
                    <a:pt x="64258" y="24617"/>
                  </a:lnTo>
                  <a:lnTo>
                    <a:pt x="64439" y="24557"/>
                  </a:lnTo>
                  <a:lnTo>
                    <a:pt x="64680" y="24436"/>
                  </a:lnTo>
                  <a:lnTo>
                    <a:pt x="64861" y="24316"/>
                  </a:lnTo>
                  <a:lnTo>
                    <a:pt x="64982" y="24135"/>
                  </a:lnTo>
                  <a:lnTo>
                    <a:pt x="65103" y="23893"/>
                  </a:lnTo>
                  <a:lnTo>
                    <a:pt x="65163" y="23712"/>
                  </a:lnTo>
                  <a:lnTo>
                    <a:pt x="65163" y="23471"/>
                  </a:lnTo>
                  <a:lnTo>
                    <a:pt x="65163" y="23229"/>
                  </a:lnTo>
                  <a:lnTo>
                    <a:pt x="65103" y="23048"/>
                  </a:lnTo>
                  <a:lnTo>
                    <a:pt x="64982" y="22807"/>
                  </a:lnTo>
                  <a:lnTo>
                    <a:pt x="64861" y="22626"/>
                  </a:lnTo>
                  <a:lnTo>
                    <a:pt x="64680" y="22505"/>
                  </a:lnTo>
                  <a:lnTo>
                    <a:pt x="64439" y="22385"/>
                  </a:lnTo>
                  <a:lnTo>
                    <a:pt x="64258" y="22324"/>
                  </a:lnTo>
                  <a:close/>
                  <a:moveTo>
                    <a:pt x="69567" y="22324"/>
                  </a:moveTo>
                  <a:lnTo>
                    <a:pt x="69386" y="22385"/>
                  </a:lnTo>
                  <a:lnTo>
                    <a:pt x="69145" y="22505"/>
                  </a:lnTo>
                  <a:lnTo>
                    <a:pt x="68964" y="22626"/>
                  </a:lnTo>
                  <a:lnTo>
                    <a:pt x="68843" y="22807"/>
                  </a:lnTo>
                  <a:lnTo>
                    <a:pt x="68723" y="23048"/>
                  </a:lnTo>
                  <a:lnTo>
                    <a:pt x="68662" y="23229"/>
                  </a:lnTo>
                  <a:lnTo>
                    <a:pt x="68662" y="23471"/>
                  </a:lnTo>
                  <a:lnTo>
                    <a:pt x="68662" y="23712"/>
                  </a:lnTo>
                  <a:lnTo>
                    <a:pt x="68723" y="23893"/>
                  </a:lnTo>
                  <a:lnTo>
                    <a:pt x="68843" y="24135"/>
                  </a:lnTo>
                  <a:lnTo>
                    <a:pt x="68964" y="24316"/>
                  </a:lnTo>
                  <a:lnTo>
                    <a:pt x="69145" y="24436"/>
                  </a:lnTo>
                  <a:lnTo>
                    <a:pt x="69386" y="24557"/>
                  </a:lnTo>
                  <a:lnTo>
                    <a:pt x="69567" y="24617"/>
                  </a:lnTo>
                  <a:lnTo>
                    <a:pt x="70050" y="24617"/>
                  </a:lnTo>
                  <a:lnTo>
                    <a:pt x="70231" y="24557"/>
                  </a:lnTo>
                  <a:lnTo>
                    <a:pt x="70472" y="24436"/>
                  </a:lnTo>
                  <a:lnTo>
                    <a:pt x="70653" y="24316"/>
                  </a:lnTo>
                  <a:lnTo>
                    <a:pt x="70774" y="24135"/>
                  </a:lnTo>
                  <a:lnTo>
                    <a:pt x="70895" y="23893"/>
                  </a:lnTo>
                  <a:lnTo>
                    <a:pt x="70955" y="23712"/>
                  </a:lnTo>
                  <a:lnTo>
                    <a:pt x="70955" y="23471"/>
                  </a:lnTo>
                  <a:lnTo>
                    <a:pt x="70955" y="23229"/>
                  </a:lnTo>
                  <a:lnTo>
                    <a:pt x="70895" y="23048"/>
                  </a:lnTo>
                  <a:lnTo>
                    <a:pt x="70774" y="22807"/>
                  </a:lnTo>
                  <a:lnTo>
                    <a:pt x="70653" y="22626"/>
                  </a:lnTo>
                  <a:lnTo>
                    <a:pt x="70472" y="22505"/>
                  </a:lnTo>
                  <a:lnTo>
                    <a:pt x="70231" y="22385"/>
                  </a:lnTo>
                  <a:lnTo>
                    <a:pt x="70050" y="22324"/>
                  </a:lnTo>
                  <a:close/>
                  <a:moveTo>
                    <a:pt x="2896" y="25221"/>
                  </a:moveTo>
                  <a:lnTo>
                    <a:pt x="2655" y="25341"/>
                  </a:lnTo>
                  <a:lnTo>
                    <a:pt x="2414" y="25522"/>
                  </a:lnTo>
                  <a:lnTo>
                    <a:pt x="2233" y="25703"/>
                  </a:lnTo>
                  <a:lnTo>
                    <a:pt x="2112" y="26005"/>
                  </a:lnTo>
                  <a:lnTo>
                    <a:pt x="2052" y="26367"/>
                  </a:lnTo>
                  <a:lnTo>
                    <a:pt x="2052" y="26608"/>
                  </a:lnTo>
                  <a:lnTo>
                    <a:pt x="2112" y="26789"/>
                  </a:lnTo>
                  <a:lnTo>
                    <a:pt x="2233" y="27031"/>
                  </a:lnTo>
                  <a:lnTo>
                    <a:pt x="2353" y="27212"/>
                  </a:lnTo>
                  <a:lnTo>
                    <a:pt x="2534" y="27332"/>
                  </a:lnTo>
                  <a:lnTo>
                    <a:pt x="2776" y="27453"/>
                  </a:lnTo>
                  <a:lnTo>
                    <a:pt x="2957" y="27513"/>
                  </a:lnTo>
                  <a:lnTo>
                    <a:pt x="3439" y="27513"/>
                  </a:lnTo>
                  <a:lnTo>
                    <a:pt x="3620" y="27453"/>
                  </a:lnTo>
                  <a:lnTo>
                    <a:pt x="3862" y="27332"/>
                  </a:lnTo>
                  <a:lnTo>
                    <a:pt x="4043" y="27212"/>
                  </a:lnTo>
                  <a:lnTo>
                    <a:pt x="4164" y="27031"/>
                  </a:lnTo>
                  <a:lnTo>
                    <a:pt x="4284" y="26789"/>
                  </a:lnTo>
                  <a:lnTo>
                    <a:pt x="4345" y="26608"/>
                  </a:lnTo>
                  <a:lnTo>
                    <a:pt x="4345" y="26367"/>
                  </a:lnTo>
                  <a:lnTo>
                    <a:pt x="4284" y="26005"/>
                  </a:lnTo>
                  <a:lnTo>
                    <a:pt x="4164" y="25703"/>
                  </a:lnTo>
                  <a:lnTo>
                    <a:pt x="3982" y="25522"/>
                  </a:lnTo>
                  <a:lnTo>
                    <a:pt x="3741" y="25341"/>
                  </a:lnTo>
                  <a:lnTo>
                    <a:pt x="3500" y="25221"/>
                  </a:lnTo>
                  <a:close/>
                  <a:moveTo>
                    <a:pt x="8689" y="25221"/>
                  </a:moveTo>
                  <a:lnTo>
                    <a:pt x="8447" y="25341"/>
                  </a:lnTo>
                  <a:lnTo>
                    <a:pt x="8206" y="25522"/>
                  </a:lnTo>
                  <a:lnTo>
                    <a:pt x="8025" y="25703"/>
                  </a:lnTo>
                  <a:lnTo>
                    <a:pt x="7904" y="26005"/>
                  </a:lnTo>
                  <a:lnTo>
                    <a:pt x="7844" y="26367"/>
                  </a:lnTo>
                  <a:lnTo>
                    <a:pt x="7844" y="26608"/>
                  </a:lnTo>
                  <a:lnTo>
                    <a:pt x="7904" y="26789"/>
                  </a:lnTo>
                  <a:lnTo>
                    <a:pt x="8025" y="27031"/>
                  </a:lnTo>
                  <a:lnTo>
                    <a:pt x="8146" y="27212"/>
                  </a:lnTo>
                  <a:lnTo>
                    <a:pt x="8327" y="27332"/>
                  </a:lnTo>
                  <a:lnTo>
                    <a:pt x="8568" y="27453"/>
                  </a:lnTo>
                  <a:lnTo>
                    <a:pt x="8749" y="27513"/>
                  </a:lnTo>
                  <a:lnTo>
                    <a:pt x="9232" y="27513"/>
                  </a:lnTo>
                  <a:lnTo>
                    <a:pt x="9413" y="27453"/>
                  </a:lnTo>
                  <a:lnTo>
                    <a:pt x="9654" y="27332"/>
                  </a:lnTo>
                  <a:lnTo>
                    <a:pt x="9835" y="27212"/>
                  </a:lnTo>
                  <a:lnTo>
                    <a:pt x="9956" y="27031"/>
                  </a:lnTo>
                  <a:lnTo>
                    <a:pt x="10076" y="26789"/>
                  </a:lnTo>
                  <a:lnTo>
                    <a:pt x="10137" y="26608"/>
                  </a:lnTo>
                  <a:lnTo>
                    <a:pt x="10137" y="26367"/>
                  </a:lnTo>
                  <a:lnTo>
                    <a:pt x="10076" y="26005"/>
                  </a:lnTo>
                  <a:lnTo>
                    <a:pt x="9956" y="25703"/>
                  </a:lnTo>
                  <a:lnTo>
                    <a:pt x="9775" y="25522"/>
                  </a:lnTo>
                  <a:lnTo>
                    <a:pt x="9533" y="25341"/>
                  </a:lnTo>
                  <a:lnTo>
                    <a:pt x="9292" y="25221"/>
                  </a:lnTo>
                  <a:close/>
                  <a:moveTo>
                    <a:pt x="14481" y="25221"/>
                  </a:moveTo>
                  <a:lnTo>
                    <a:pt x="14240" y="25341"/>
                  </a:lnTo>
                  <a:lnTo>
                    <a:pt x="13998" y="25522"/>
                  </a:lnTo>
                  <a:lnTo>
                    <a:pt x="13817" y="25703"/>
                  </a:lnTo>
                  <a:lnTo>
                    <a:pt x="13697" y="26005"/>
                  </a:lnTo>
                  <a:lnTo>
                    <a:pt x="13636" y="26367"/>
                  </a:lnTo>
                  <a:lnTo>
                    <a:pt x="13636" y="26608"/>
                  </a:lnTo>
                  <a:lnTo>
                    <a:pt x="13697" y="26789"/>
                  </a:lnTo>
                  <a:lnTo>
                    <a:pt x="13817" y="27031"/>
                  </a:lnTo>
                  <a:lnTo>
                    <a:pt x="13938" y="27212"/>
                  </a:lnTo>
                  <a:lnTo>
                    <a:pt x="14119" y="27332"/>
                  </a:lnTo>
                  <a:lnTo>
                    <a:pt x="14360" y="27453"/>
                  </a:lnTo>
                  <a:lnTo>
                    <a:pt x="14541" y="27513"/>
                  </a:lnTo>
                  <a:lnTo>
                    <a:pt x="15024" y="27513"/>
                  </a:lnTo>
                  <a:lnTo>
                    <a:pt x="15205" y="27453"/>
                  </a:lnTo>
                  <a:lnTo>
                    <a:pt x="15446" y="27332"/>
                  </a:lnTo>
                  <a:lnTo>
                    <a:pt x="15627" y="27212"/>
                  </a:lnTo>
                  <a:lnTo>
                    <a:pt x="15748" y="27031"/>
                  </a:lnTo>
                  <a:lnTo>
                    <a:pt x="15869" y="26789"/>
                  </a:lnTo>
                  <a:lnTo>
                    <a:pt x="15929" y="26608"/>
                  </a:lnTo>
                  <a:lnTo>
                    <a:pt x="15929" y="26367"/>
                  </a:lnTo>
                  <a:lnTo>
                    <a:pt x="15869" y="26005"/>
                  </a:lnTo>
                  <a:lnTo>
                    <a:pt x="15748" y="25703"/>
                  </a:lnTo>
                  <a:lnTo>
                    <a:pt x="15567" y="25522"/>
                  </a:lnTo>
                  <a:lnTo>
                    <a:pt x="15326" y="25341"/>
                  </a:lnTo>
                  <a:lnTo>
                    <a:pt x="15084" y="25221"/>
                  </a:lnTo>
                  <a:close/>
                  <a:moveTo>
                    <a:pt x="20273" y="25221"/>
                  </a:moveTo>
                  <a:lnTo>
                    <a:pt x="20032" y="25341"/>
                  </a:lnTo>
                  <a:lnTo>
                    <a:pt x="19790" y="25522"/>
                  </a:lnTo>
                  <a:lnTo>
                    <a:pt x="19609" y="25703"/>
                  </a:lnTo>
                  <a:lnTo>
                    <a:pt x="19489" y="26005"/>
                  </a:lnTo>
                  <a:lnTo>
                    <a:pt x="19428" y="26367"/>
                  </a:lnTo>
                  <a:lnTo>
                    <a:pt x="19428" y="26608"/>
                  </a:lnTo>
                  <a:lnTo>
                    <a:pt x="19489" y="26789"/>
                  </a:lnTo>
                  <a:lnTo>
                    <a:pt x="19609" y="27031"/>
                  </a:lnTo>
                  <a:lnTo>
                    <a:pt x="19730" y="27212"/>
                  </a:lnTo>
                  <a:lnTo>
                    <a:pt x="19911" y="27332"/>
                  </a:lnTo>
                  <a:lnTo>
                    <a:pt x="20152" y="27453"/>
                  </a:lnTo>
                  <a:lnTo>
                    <a:pt x="20333" y="27513"/>
                  </a:lnTo>
                  <a:lnTo>
                    <a:pt x="20816" y="27513"/>
                  </a:lnTo>
                  <a:lnTo>
                    <a:pt x="20997" y="27453"/>
                  </a:lnTo>
                  <a:lnTo>
                    <a:pt x="21239" y="27332"/>
                  </a:lnTo>
                  <a:lnTo>
                    <a:pt x="21420" y="27212"/>
                  </a:lnTo>
                  <a:lnTo>
                    <a:pt x="21540" y="27031"/>
                  </a:lnTo>
                  <a:lnTo>
                    <a:pt x="21661" y="26789"/>
                  </a:lnTo>
                  <a:lnTo>
                    <a:pt x="21721" y="26608"/>
                  </a:lnTo>
                  <a:lnTo>
                    <a:pt x="21721" y="26367"/>
                  </a:lnTo>
                  <a:lnTo>
                    <a:pt x="21661" y="26005"/>
                  </a:lnTo>
                  <a:lnTo>
                    <a:pt x="21540" y="25703"/>
                  </a:lnTo>
                  <a:lnTo>
                    <a:pt x="21359" y="25522"/>
                  </a:lnTo>
                  <a:lnTo>
                    <a:pt x="21118" y="25341"/>
                  </a:lnTo>
                  <a:lnTo>
                    <a:pt x="20876" y="25221"/>
                  </a:lnTo>
                  <a:close/>
                  <a:moveTo>
                    <a:pt x="26065" y="25221"/>
                  </a:moveTo>
                  <a:lnTo>
                    <a:pt x="25824" y="25341"/>
                  </a:lnTo>
                  <a:lnTo>
                    <a:pt x="25583" y="25522"/>
                  </a:lnTo>
                  <a:lnTo>
                    <a:pt x="25402" y="25703"/>
                  </a:lnTo>
                  <a:lnTo>
                    <a:pt x="25281" y="26005"/>
                  </a:lnTo>
                  <a:lnTo>
                    <a:pt x="25221" y="26367"/>
                  </a:lnTo>
                  <a:lnTo>
                    <a:pt x="25221" y="26608"/>
                  </a:lnTo>
                  <a:lnTo>
                    <a:pt x="25281" y="26789"/>
                  </a:lnTo>
                  <a:lnTo>
                    <a:pt x="25402" y="27031"/>
                  </a:lnTo>
                  <a:lnTo>
                    <a:pt x="25522" y="27212"/>
                  </a:lnTo>
                  <a:lnTo>
                    <a:pt x="25703" y="27332"/>
                  </a:lnTo>
                  <a:lnTo>
                    <a:pt x="25945" y="27453"/>
                  </a:lnTo>
                  <a:lnTo>
                    <a:pt x="26126" y="27513"/>
                  </a:lnTo>
                  <a:lnTo>
                    <a:pt x="26608" y="27513"/>
                  </a:lnTo>
                  <a:lnTo>
                    <a:pt x="26789" y="27453"/>
                  </a:lnTo>
                  <a:lnTo>
                    <a:pt x="27031" y="27332"/>
                  </a:lnTo>
                  <a:lnTo>
                    <a:pt x="27212" y="27212"/>
                  </a:lnTo>
                  <a:lnTo>
                    <a:pt x="27332" y="27031"/>
                  </a:lnTo>
                  <a:lnTo>
                    <a:pt x="27453" y="26789"/>
                  </a:lnTo>
                  <a:lnTo>
                    <a:pt x="27513" y="26608"/>
                  </a:lnTo>
                  <a:lnTo>
                    <a:pt x="27513" y="26367"/>
                  </a:lnTo>
                  <a:lnTo>
                    <a:pt x="27453" y="26005"/>
                  </a:lnTo>
                  <a:lnTo>
                    <a:pt x="27332" y="25703"/>
                  </a:lnTo>
                  <a:lnTo>
                    <a:pt x="27151" y="25522"/>
                  </a:lnTo>
                  <a:lnTo>
                    <a:pt x="26910" y="25341"/>
                  </a:lnTo>
                  <a:lnTo>
                    <a:pt x="26669" y="25221"/>
                  </a:lnTo>
                  <a:close/>
                  <a:moveTo>
                    <a:pt x="31858" y="25221"/>
                  </a:moveTo>
                  <a:lnTo>
                    <a:pt x="31616" y="25341"/>
                  </a:lnTo>
                  <a:lnTo>
                    <a:pt x="31375" y="25522"/>
                  </a:lnTo>
                  <a:lnTo>
                    <a:pt x="31194" y="25703"/>
                  </a:lnTo>
                  <a:lnTo>
                    <a:pt x="31073" y="26005"/>
                  </a:lnTo>
                  <a:lnTo>
                    <a:pt x="31013" y="26367"/>
                  </a:lnTo>
                  <a:lnTo>
                    <a:pt x="31013" y="26608"/>
                  </a:lnTo>
                  <a:lnTo>
                    <a:pt x="31073" y="26789"/>
                  </a:lnTo>
                  <a:lnTo>
                    <a:pt x="31194" y="27031"/>
                  </a:lnTo>
                  <a:lnTo>
                    <a:pt x="31315" y="27212"/>
                  </a:lnTo>
                  <a:lnTo>
                    <a:pt x="31496" y="27332"/>
                  </a:lnTo>
                  <a:lnTo>
                    <a:pt x="31737" y="27453"/>
                  </a:lnTo>
                  <a:lnTo>
                    <a:pt x="31918" y="27513"/>
                  </a:lnTo>
                  <a:lnTo>
                    <a:pt x="32401" y="27513"/>
                  </a:lnTo>
                  <a:lnTo>
                    <a:pt x="32582" y="27453"/>
                  </a:lnTo>
                  <a:lnTo>
                    <a:pt x="32823" y="27332"/>
                  </a:lnTo>
                  <a:lnTo>
                    <a:pt x="33004" y="27212"/>
                  </a:lnTo>
                  <a:lnTo>
                    <a:pt x="33125" y="27031"/>
                  </a:lnTo>
                  <a:lnTo>
                    <a:pt x="33245" y="26789"/>
                  </a:lnTo>
                  <a:lnTo>
                    <a:pt x="33306" y="26608"/>
                  </a:lnTo>
                  <a:lnTo>
                    <a:pt x="33306" y="26367"/>
                  </a:lnTo>
                  <a:lnTo>
                    <a:pt x="33245" y="26005"/>
                  </a:lnTo>
                  <a:lnTo>
                    <a:pt x="33125" y="25703"/>
                  </a:lnTo>
                  <a:lnTo>
                    <a:pt x="32944" y="25522"/>
                  </a:lnTo>
                  <a:lnTo>
                    <a:pt x="32702" y="25341"/>
                  </a:lnTo>
                  <a:lnTo>
                    <a:pt x="32461" y="25221"/>
                  </a:lnTo>
                  <a:close/>
                  <a:moveTo>
                    <a:pt x="37650" y="25221"/>
                  </a:moveTo>
                  <a:lnTo>
                    <a:pt x="37408" y="25341"/>
                  </a:lnTo>
                  <a:lnTo>
                    <a:pt x="37167" y="25522"/>
                  </a:lnTo>
                  <a:lnTo>
                    <a:pt x="36986" y="25703"/>
                  </a:lnTo>
                  <a:lnTo>
                    <a:pt x="36865" y="26005"/>
                  </a:lnTo>
                  <a:lnTo>
                    <a:pt x="36805" y="26367"/>
                  </a:lnTo>
                  <a:lnTo>
                    <a:pt x="36805" y="26608"/>
                  </a:lnTo>
                  <a:lnTo>
                    <a:pt x="36865" y="26789"/>
                  </a:lnTo>
                  <a:lnTo>
                    <a:pt x="36986" y="27031"/>
                  </a:lnTo>
                  <a:lnTo>
                    <a:pt x="37107" y="27212"/>
                  </a:lnTo>
                  <a:lnTo>
                    <a:pt x="37288" y="27332"/>
                  </a:lnTo>
                  <a:lnTo>
                    <a:pt x="37529" y="27453"/>
                  </a:lnTo>
                  <a:lnTo>
                    <a:pt x="37710" y="27513"/>
                  </a:lnTo>
                  <a:lnTo>
                    <a:pt x="38193" y="27513"/>
                  </a:lnTo>
                  <a:lnTo>
                    <a:pt x="38374" y="27453"/>
                  </a:lnTo>
                  <a:lnTo>
                    <a:pt x="38615" y="27332"/>
                  </a:lnTo>
                  <a:lnTo>
                    <a:pt x="38796" y="27212"/>
                  </a:lnTo>
                  <a:lnTo>
                    <a:pt x="38917" y="27031"/>
                  </a:lnTo>
                  <a:lnTo>
                    <a:pt x="39038" y="26789"/>
                  </a:lnTo>
                  <a:lnTo>
                    <a:pt x="39098" y="26608"/>
                  </a:lnTo>
                  <a:lnTo>
                    <a:pt x="39098" y="26367"/>
                  </a:lnTo>
                  <a:lnTo>
                    <a:pt x="39038" y="26005"/>
                  </a:lnTo>
                  <a:lnTo>
                    <a:pt x="38917" y="25703"/>
                  </a:lnTo>
                  <a:lnTo>
                    <a:pt x="38736" y="25522"/>
                  </a:lnTo>
                  <a:lnTo>
                    <a:pt x="38495" y="25341"/>
                  </a:lnTo>
                  <a:lnTo>
                    <a:pt x="38253" y="25221"/>
                  </a:lnTo>
                  <a:close/>
                  <a:moveTo>
                    <a:pt x="43442" y="25221"/>
                  </a:moveTo>
                  <a:lnTo>
                    <a:pt x="43201" y="25341"/>
                  </a:lnTo>
                  <a:lnTo>
                    <a:pt x="42959" y="25522"/>
                  </a:lnTo>
                  <a:lnTo>
                    <a:pt x="42778" y="25703"/>
                  </a:lnTo>
                  <a:lnTo>
                    <a:pt x="42658" y="26005"/>
                  </a:lnTo>
                  <a:lnTo>
                    <a:pt x="42597" y="26367"/>
                  </a:lnTo>
                  <a:lnTo>
                    <a:pt x="42597" y="26608"/>
                  </a:lnTo>
                  <a:lnTo>
                    <a:pt x="42658" y="26789"/>
                  </a:lnTo>
                  <a:lnTo>
                    <a:pt x="42778" y="27031"/>
                  </a:lnTo>
                  <a:lnTo>
                    <a:pt x="42899" y="27212"/>
                  </a:lnTo>
                  <a:lnTo>
                    <a:pt x="43080" y="27332"/>
                  </a:lnTo>
                  <a:lnTo>
                    <a:pt x="43321" y="27453"/>
                  </a:lnTo>
                  <a:lnTo>
                    <a:pt x="43502" y="27513"/>
                  </a:lnTo>
                  <a:lnTo>
                    <a:pt x="43985" y="27513"/>
                  </a:lnTo>
                  <a:lnTo>
                    <a:pt x="44166" y="27453"/>
                  </a:lnTo>
                  <a:lnTo>
                    <a:pt x="44407" y="27332"/>
                  </a:lnTo>
                  <a:lnTo>
                    <a:pt x="44588" y="27212"/>
                  </a:lnTo>
                  <a:lnTo>
                    <a:pt x="44709" y="27031"/>
                  </a:lnTo>
                  <a:lnTo>
                    <a:pt x="44830" y="26789"/>
                  </a:lnTo>
                  <a:lnTo>
                    <a:pt x="44890" y="26608"/>
                  </a:lnTo>
                  <a:lnTo>
                    <a:pt x="44890" y="26367"/>
                  </a:lnTo>
                  <a:lnTo>
                    <a:pt x="44830" y="26005"/>
                  </a:lnTo>
                  <a:lnTo>
                    <a:pt x="44709" y="25703"/>
                  </a:lnTo>
                  <a:lnTo>
                    <a:pt x="44528" y="25522"/>
                  </a:lnTo>
                  <a:lnTo>
                    <a:pt x="44287" y="25341"/>
                  </a:lnTo>
                  <a:lnTo>
                    <a:pt x="44045" y="25221"/>
                  </a:lnTo>
                  <a:close/>
                  <a:moveTo>
                    <a:pt x="49234" y="25221"/>
                  </a:moveTo>
                  <a:lnTo>
                    <a:pt x="48993" y="25341"/>
                  </a:lnTo>
                  <a:lnTo>
                    <a:pt x="48752" y="25522"/>
                  </a:lnTo>
                  <a:lnTo>
                    <a:pt x="48571" y="25703"/>
                  </a:lnTo>
                  <a:lnTo>
                    <a:pt x="48450" y="26005"/>
                  </a:lnTo>
                  <a:lnTo>
                    <a:pt x="48390" y="26367"/>
                  </a:lnTo>
                  <a:lnTo>
                    <a:pt x="48390" y="26608"/>
                  </a:lnTo>
                  <a:lnTo>
                    <a:pt x="48450" y="26789"/>
                  </a:lnTo>
                  <a:lnTo>
                    <a:pt x="48571" y="27031"/>
                  </a:lnTo>
                  <a:lnTo>
                    <a:pt x="48691" y="27212"/>
                  </a:lnTo>
                  <a:lnTo>
                    <a:pt x="48872" y="27332"/>
                  </a:lnTo>
                  <a:lnTo>
                    <a:pt x="49114" y="27453"/>
                  </a:lnTo>
                  <a:lnTo>
                    <a:pt x="49295" y="27513"/>
                  </a:lnTo>
                  <a:lnTo>
                    <a:pt x="49777" y="27513"/>
                  </a:lnTo>
                  <a:lnTo>
                    <a:pt x="49958" y="27453"/>
                  </a:lnTo>
                  <a:lnTo>
                    <a:pt x="50200" y="27332"/>
                  </a:lnTo>
                  <a:lnTo>
                    <a:pt x="50381" y="27212"/>
                  </a:lnTo>
                  <a:lnTo>
                    <a:pt x="50501" y="27031"/>
                  </a:lnTo>
                  <a:lnTo>
                    <a:pt x="50622" y="26789"/>
                  </a:lnTo>
                  <a:lnTo>
                    <a:pt x="50682" y="26608"/>
                  </a:lnTo>
                  <a:lnTo>
                    <a:pt x="50682" y="26367"/>
                  </a:lnTo>
                  <a:lnTo>
                    <a:pt x="50622" y="26005"/>
                  </a:lnTo>
                  <a:lnTo>
                    <a:pt x="50501" y="25703"/>
                  </a:lnTo>
                  <a:lnTo>
                    <a:pt x="50320" y="25522"/>
                  </a:lnTo>
                  <a:lnTo>
                    <a:pt x="50079" y="25341"/>
                  </a:lnTo>
                  <a:lnTo>
                    <a:pt x="49838" y="25221"/>
                  </a:lnTo>
                  <a:close/>
                  <a:moveTo>
                    <a:pt x="55027" y="25221"/>
                  </a:moveTo>
                  <a:lnTo>
                    <a:pt x="54785" y="25341"/>
                  </a:lnTo>
                  <a:lnTo>
                    <a:pt x="54544" y="25522"/>
                  </a:lnTo>
                  <a:lnTo>
                    <a:pt x="54363" y="25703"/>
                  </a:lnTo>
                  <a:lnTo>
                    <a:pt x="54242" y="26005"/>
                  </a:lnTo>
                  <a:lnTo>
                    <a:pt x="54182" y="26367"/>
                  </a:lnTo>
                  <a:lnTo>
                    <a:pt x="54182" y="26608"/>
                  </a:lnTo>
                  <a:lnTo>
                    <a:pt x="54242" y="26789"/>
                  </a:lnTo>
                  <a:lnTo>
                    <a:pt x="54363" y="27031"/>
                  </a:lnTo>
                  <a:lnTo>
                    <a:pt x="54483" y="27212"/>
                  </a:lnTo>
                  <a:lnTo>
                    <a:pt x="54665" y="27332"/>
                  </a:lnTo>
                  <a:lnTo>
                    <a:pt x="54906" y="27453"/>
                  </a:lnTo>
                  <a:lnTo>
                    <a:pt x="55087" y="27513"/>
                  </a:lnTo>
                  <a:lnTo>
                    <a:pt x="55570" y="27513"/>
                  </a:lnTo>
                  <a:lnTo>
                    <a:pt x="55751" y="27453"/>
                  </a:lnTo>
                  <a:lnTo>
                    <a:pt x="55992" y="27332"/>
                  </a:lnTo>
                  <a:lnTo>
                    <a:pt x="56173" y="27212"/>
                  </a:lnTo>
                  <a:lnTo>
                    <a:pt x="56294" y="27031"/>
                  </a:lnTo>
                  <a:lnTo>
                    <a:pt x="56414" y="26789"/>
                  </a:lnTo>
                  <a:lnTo>
                    <a:pt x="56475" y="26608"/>
                  </a:lnTo>
                  <a:lnTo>
                    <a:pt x="56475" y="26367"/>
                  </a:lnTo>
                  <a:lnTo>
                    <a:pt x="56414" y="26005"/>
                  </a:lnTo>
                  <a:lnTo>
                    <a:pt x="56294" y="25703"/>
                  </a:lnTo>
                  <a:lnTo>
                    <a:pt x="56113" y="25522"/>
                  </a:lnTo>
                  <a:lnTo>
                    <a:pt x="55871" y="25341"/>
                  </a:lnTo>
                  <a:lnTo>
                    <a:pt x="55630" y="25221"/>
                  </a:lnTo>
                  <a:close/>
                  <a:moveTo>
                    <a:pt x="60819" y="25221"/>
                  </a:moveTo>
                  <a:lnTo>
                    <a:pt x="60577" y="25341"/>
                  </a:lnTo>
                  <a:lnTo>
                    <a:pt x="60336" y="25522"/>
                  </a:lnTo>
                  <a:lnTo>
                    <a:pt x="60155" y="25703"/>
                  </a:lnTo>
                  <a:lnTo>
                    <a:pt x="60034" y="26005"/>
                  </a:lnTo>
                  <a:lnTo>
                    <a:pt x="59974" y="26367"/>
                  </a:lnTo>
                  <a:lnTo>
                    <a:pt x="59974" y="26608"/>
                  </a:lnTo>
                  <a:lnTo>
                    <a:pt x="60034" y="26789"/>
                  </a:lnTo>
                  <a:lnTo>
                    <a:pt x="60155" y="27031"/>
                  </a:lnTo>
                  <a:lnTo>
                    <a:pt x="60276" y="27212"/>
                  </a:lnTo>
                  <a:lnTo>
                    <a:pt x="60457" y="27332"/>
                  </a:lnTo>
                  <a:lnTo>
                    <a:pt x="60698" y="27453"/>
                  </a:lnTo>
                  <a:lnTo>
                    <a:pt x="60879" y="27513"/>
                  </a:lnTo>
                  <a:lnTo>
                    <a:pt x="61362" y="27513"/>
                  </a:lnTo>
                  <a:lnTo>
                    <a:pt x="61543" y="27453"/>
                  </a:lnTo>
                  <a:lnTo>
                    <a:pt x="61784" y="27332"/>
                  </a:lnTo>
                  <a:lnTo>
                    <a:pt x="61965" y="27212"/>
                  </a:lnTo>
                  <a:lnTo>
                    <a:pt x="62086" y="27031"/>
                  </a:lnTo>
                  <a:lnTo>
                    <a:pt x="62206" y="26789"/>
                  </a:lnTo>
                  <a:lnTo>
                    <a:pt x="62267" y="26608"/>
                  </a:lnTo>
                  <a:lnTo>
                    <a:pt x="62267" y="26367"/>
                  </a:lnTo>
                  <a:lnTo>
                    <a:pt x="62206" y="26005"/>
                  </a:lnTo>
                  <a:lnTo>
                    <a:pt x="62086" y="25703"/>
                  </a:lnTo>
                  <a:lnTo>
                    <a:pt x="61905" y="25522"/>
                  </a:lnTo>
                  <a:lnTo>
                    <a:pt x="61663" y="25341"/>
                  </a:lnTo>
                  <a:lnTo>
                    <a:pt x="61422" y="25221"/>
                  </a:lnTo>
                  <a:close/>
                  <a:moveTo>
                    <a:pt x="66611" y="25221"/>
                  </a:moveTo>
                  <a:lnTo>
                    <a:pt x="66370" y="25341"/>
                  </a:lnTo>
                  <a:lnTo>
                    <a:pt x="66128" y="25522"/>
                  </a:lnTo>
                  <a:lnTo>
                    <a:pt x="65947" y="25703"/>
                  </a:lnTo>
                  <a:lnTo>
                    <a:pt x="65827" y="26005"/>
                  </a:lnTo>
                  <a:lnTo>
                    <a:pt x="65766" y="26367"/>
                  </a:lnTo>
                  <a:lnTo>
                    <a:pt x="65766" y="26608"/>
                  </a:lnTo>
                  <a:lnTo>
                    <a:pt x="65827" y="26789"/>
                  </a:lnTo>
                  <a:lnTo>
                    <a:pt x="65947" y="27031"/>
                  </a:lnTo>
                  <a:lnTo>
                    <a:pt x="66068" y="27212"/>
                  </a:lnTo>
                  <a:lnTo>
                    <a:pt x="66249" y="27332"/>
                  </a:lnTo>
                  <a:lnTo>
                    <a:pt x="66490" y="27453"/>
                  </a:lnTo>
                  <a:lnTo>
                    <a:pt x="66671" y="27513"/>
                  </a:lnTo>
                  <a:lnTo>
                    <a:pt x="67154" y="27513"/>
                  </a:lnTo>
                  <a:lnTo>
                    <a:pt x="67335" y="27453"/>
                  </a:lnTo>
                  <a:lnTo>
                    <a:pt x="67576" y="27332"/>
                  </a:lnTo>
                  <a:lnTo>
                    <a:pt x="67757" y="27212"/>
                  </a:lnTo>
                  <a:lnTo>
                    <a:pt x="67878" y="27031"/>
                  </a:lnTo>
                  <a:lnTo>
                    <a:pt x="67999" y="26789"/>
                  </a:lnTo>
                  <a:lnTo>
                    <a:pt x="68059" y="26608"/>
                  </a:lnTo>
                  <a:lnTo>
                    <a:pt x="68059" y="26367"/>
                  </a:lnTo>
                  <a:lnTo>
                    <a:pt x="67999" y="26005"/>
                  </a:lnTo>
                  <a:lnTo>
                    <a:pt x="67878" y="25703"/>
                  </a:lnTo>
                  <a:lnTo>
                    <a:pt x="67697" y="25522"/>
                  </a:lnTo>
                  <a:lnTo>
                    <a:pt x="67456" y="25341"/>
                  </a:lnTo>
                  <a:lnTo>
                    <a:pt x="67214" y="25221"/>
                  </a:lnTo>
                  <a:close/>
                  <a:moveTo>
                    <a:pt x="72403" y="25221"/>
                  </a:moveTo>
                  <a:lnTo>
                    <a:pt x="72162" y="25341"/>
                  </a:lnTo>
                  <a:lnTo>
                    <a:pt x="71921" y="25522"/>
                  </a:lnTo>
                  <a:lnTo>
                    <a:pt x="71740" y="25703"/>
                  </a:lnTo>
                  <a:lnTo>
                    <a:pt x="71619" y="26005"/>
                  </a:lnTo>
                  <a:lnTo>
                    <a:pt x="71559" y="26367"/>
                  </a:lnTo>
                  <a:lnTo>
                    <a:pt x="71559" y="26608"/>
                  </a:lnTo>
                  <a:lnTo>
                    <a:pt x="71619" y="26789"/>
                  </a:lnTo>
                  <a:lnTo>
                    <a:pt x="71740" y="27031"/>
                  </a:lnTo>
                  <a:lnTo>
                    <a:pt x="71860" y="27212"/>
                  </a:lnTo>
                  <a:lnTo>
                    <a:pt x="72041" y="27332"/>
                  </a:lnTo>
                  <a:lnTo>
                    <a:pt x="72283" y="27453"/>
                  </a:lnTo>
                  <a:lnTo>
                    <a:pt x="72464" y="27513"/>
                  </a:lnTo>
                  <a:lnTo>
                    <a:pt x="72946" y="27513"/>
                  </a:lnTo>
                  <a:lnTo>
                    <a:pt x="73127" y="27453"/>
                  </a:lnTo>
                  <a:lnTo>
                    <a:pt x="73369" y="27332"/>
                  </a:lnTo>
                  <a:lnTo>
                    <a:pt x="73550" y="27212"/>
                  </a:lnTo>
                  <a:lnTo>
                    <a:pt x="73670" y="27031"/>
                  </a:lnTo>
                  <a:lnTo>
                    <a:pt x="73791" y="26789"/>
                  </a:lnTo>
                  <a:lnTo>
                    <a:pt x="73851" y="26608"/>
                  </a:lnTo>
                  <a:lnTo>
                    <a:pt x="73851" y="26367"/>
                  </a:lnTo>
                  <a:lnTo>
                    <a:pt x="73791" y="26005"/>
                  </a:lnTo>
                  <a:lnTo>
                    <a:pt x="73670" y="25703"/>
                  </a:lnTo>
                  <a:lnTo>
                    <a:pt x="73489" y="25522"/>
                  </a:lnTo>
                  <a:lnTo>
                    <a:pt x="73248" y="25341"/>
                  </a:lnTo>
                  <a:lnTo>
                    <a:pt x="73007" y="25221"/>
                  </a:lnTo>
                  <a:close/>
                  <a:moveTo>
                    <a:pt x="1147" y="28479"/>
                  </a:moveTo>
                  <a:lnTo>
                    <a:pt x="724" y="30349"/>
                  </a:lnTo>
                  <a:lnTo>
                    <a:pt x="724" y="30349"/>
                  </a:lnTo>
                  <a:lnTo>
                    <a:pt x="1026" y="30168"/>
                  </a:lnTo>
                  <a:lnTo>
                    <a:pt x="1267" y="29927"/>
                  </a:lnTo>
                  <a:lnTo>
                    <a:pt x="1388" y="29625"/>
                  </a:lnTo>
                  <a:lnTo>
                    <a:pt x="1448" y="29263"/>
                  </a:lnTo>
                  <a:lnTo>
                    <a:pt x="1448" y="29022"/>
                  </a:lnTo>
                  <a:lnTo>
                    <a:pt x="1388" y="28841"/>
                  </a:lnTo>
                  <a:lnTo>
                    <a:pt x="1267" y="28660"/>
                  </a:lnTo>
                  <a:lnTo>
                    <a:pt x="1147" y="28479"/>
                  </a:lnTo>
                  <a:close/>
                  <a:moveTo>
                    <a:pt x="74756" y="28479"/>
                  </a:moveTo>
                  <a:lnTo>
                    <a:pt x="74636" y="28660"/>
                  </a:lnTo>
                  <a:lnTo>
                    <a:pt x="74515" y="28841"/>
                  </a:lnTo>
                  <a:lnTo>
                    <a:pt x="74455" y="29022"/>
                  </a:lnTo>
                  <a:lnTo>
                    <a:pt x="74455" y="29263"/>
                  </a:lnTo>
                  <a:lnTo>
                    <a:pt x="74515" y="29625"/>
                  </a:lnTo>
                  <a:lnTo>
                    <a:pt x="74636" y="29927"/>
                  </a:lnTo>
                  <a:lnTo>
                    <a:pt x="74877" y="30168"/>
                  </a:lnTo>
                  <a:lnTo>
                    <a:pt x="75179" y="30349"/>
                  </a:lnTo>
                  <a:lnTo>
                    <a:pt x="74756" y="28479"/>
                  </a:lnTo>
                  <a:close/>
                  <a:moveTo>
                    <a:pt x="5853" y="28117"/>
                  </a:moveTo>
                  <a:lnTo>
                    <a:pt x="5672" y="28177"/>
                  </a:lnTo>
                  <a:lnTo>
                    <a:pt x="5431" y="28298"/>
                  </a:lnTo>
                  <a:lnTo>
                    <a:pt x="5250" y="28418"/>
                  </a:lnTo>
                  <a:lnTo>
                    <a:pt x="5129" y="28599"/>
                  </a:lnTo>
                  <a:lnTo>
                    <a:pt x="5008" y="28841"/>
                  </a:lnTo>
                  <a:lnTo>
                    <a:pt x="4948" y="29022"/>
                  </a:lnTo>
                  <a:lnTo>
                    <a:pt x="4948" y="29263"/>
                  </a:lnTo>
                  <a:lnTo>
                    <a:pt x="4948" y="29504"/>
                  </a:lnTo>
                  <a:lnTo>
                    <a:pt x="5008" y="29685"/>
                  </a:lnTo>
                  <a:lnTo>
                    <a:pt x="5129" y="29927"/>
                  </a:lnTo>
                  <a:lnTo>
                    <a:pt x="5250" y="30108"/>
                  </a:lnTo>
                  <a:lnTo>
                    <a:pt x="5431" y="30228"/>
                  </a:lnTo>
                  <a:lnTo>
                    <a:pt x="5672" y="30349"/>
                  </a:lnTo>
                  <a:lnTo>
                    <a:pt x="5853" y="30409"/>
                  </a:lnTo>
                  <a:lnTo>
                    <a:pt x="6336" y="30409"/>
                  </a:lnTo>
                  <a:lnTo>
                    <a:pt x="6517" y="30349"/>
                  </a:lnTo>
                  <a:lnTo>
                    <a:pt x="6758" y="30228"/>
                  </a:lnTo>
                  <a:lnTo>
                    <a:pt x="6939" y="30108"/>
                  </a:lnTo>
                  <a:lnTo>
                    <a:pt x="7060" y="29927"/>
                  </a:lnTo>
                  <a:lnTo>
                    <a:pt x="7180" y="29685"/>
                  </a:lnTo>
                  <a:lnTo>
                    <a:pt x="7241" y="29504"/>
                  </a:lnTo>
                  <a:lnTo>
                    <a:pt x="7241" y="29263"/>
                  </a:lnTo>
                  <a:lnTo>
                    <a:pt x="7241" y="29022"/>
                  </a:lnTo>
                  <a:lnTo>
                    <a:pt x="7180" y="28841"/>
                  </a:lnTo>
                  <a:lnTo>
                    <a:pt x="7060" y="28599"/>
                  </a:lnTo>
                  <a:lnTo>
                    <a:pt x="6939" y="28418"/>
                  </a:lnTo>
                  <a:lnTo>
                    <a:pt x="6758" y="28298"/>
                  </a:lnTo>
                  <a:lnTo>
                    <a:pt x="6517" y="28177"/>
                  </a:lnTo>
                  <a:lnTo>
                    <a:pt x="6336" y="28117"/>
                  </a:lnTo>
                  <a:close/>
                  <a:moveTo>
                    <a:pt x="11645" y="28117"/>
                  </a:moveTo>
                  <a:lnTo>
                    <a:pt x="11464" y="28177"/>
                  </a:lnTo>
                  <a:lnTo>
                    <a:pt x="11223" y="28298"/>
                  </a:lnTo>
                  <a:lnTo>
                    <a:pt x="11042" y="28418"/>
                  </a:lnTo>
                  <a:lnTo>
                    <a:pt x="10921" y="28599"/>
                  </a:lnTo>
                  <a:lnTo>
                    <a:pt x="10800" y="28841"/>
                  </a:lnTo>
                  <a:lnTo>
                    <a:pt x="10740" y="29022"/>
                  </a:lnTo>
                  <a:lnTo>
                    <a:pt x="10740" y="29263"/>
                  </a:lnTo>
                  <a:lnTo>
                    <a:pt x="10740" y="29504"/>
                  </a:lnTo>
                  <a:lnTo>
                    <a:pt x="10800" y="29685"/>
                  </a:lnTo>
                  <a:lnTo>
                    <a:pt x="10921" y="29927"/>
                  </a:lnTo>
                  <a:lnTo>
                    <a:pt x="11042" y="30108"/>
                  </a:lnTo>
                  <a:lnTo>
                    <a:pt x="11223" y="30228"/>
                  </a:lnTo>
                  <a:lnTo>
                    <a:pt x="11464" y="30349"/>
                  </a:lnTo>
                  <a:lnTo>
                    <a:pt x="11645" y="30409"/>
                  </a:lnTo>
                  <a:lnTo>
                    <a:pt x="12128" y="30409"/>
                  </a:lnTo>
                  <a:lnTo>
                    <a:pt x="12309" y="30349"/>
                  </a:lnTo>
                  <a:lnTo>
                    <a:pt x="12550" y="30228"/>
                  </a:lnTo>
                  <a:lnTo>
                    <a:pt x="12731" y="30108"/>
                  </a:lnTo>
                  <a:lnTo>
                    <a:pt x="12852" y="29927"/>
                  </a:lnTo>
                  <a:lnTo>
                    <a:pt x="12973" y="29685"/>
                  </a:lnTo>
                  <a:lnTo>
                    <a:pt x="13033" y="29504"/>
                  </a:lnTo>
                  <a:lnTo>
                    <a:pt x="13033" y="29263"/>
                  </a:lnTo>
                  <a:lnTo>
                    <a:pt x="13033" y="29022"/>
                  </a:lnTo>
                  <a:lnTo>
                    <a:pt x="12973" y="28841"/>
                  </a:lnTo>
                  <a:lnTo>
                    <a:pt x="12852" y="28599"/>
                  </a:lnTo>
                  <a:lnTo>
                    <a:pt x="12731" y="28418"/>
                  </a:lnTo>
                  <a:lnTo>
                    <a:pt x="12550" y="28298"/>
                  </a:lnTo>
                  <a:lnTo>
                    <a:pt x="12309" y="28177"/>
                  </a:lnTo>
                  <a:lnTo>
                    <a:pt x="12128" y="28117"/>
                  </a:lnTo>
                  <a:close/>
                  <a:moveTo>
                    <a:pt x="17437" y="28117"/>
                  </a:moveTo>
                  <a:lnTo>
                    <a:pt x="17256" y="28177"/>
                  </a:lnTo>
                  <a:lnTo>
                    <a:pt x="17015" y="28298"/>
                  </a:lnTo>
                  <a:lnTo>
                    <a:pt x="16834" y="28418"/>
                  </a:lnTo>
                  <a:lnTo>
                    <a:pt x="16713" y="28599"/>
                  </a:lnTo>
                  <a:lnTo>
                    <a:pt x="16593" y="28841"/>
                  </a:lnTo>
                  <a:lnTo>
                    <a:pt x="16532" y="29022"/>
                  </a:lnTo>
                  <a:lnTo>
                    <a:pt x="16532" y="29263"/>
                  </a:lnTo>
                  <a:lnTo>
                    <a:pt x="16532" y="29504"/>
                  </a:lnTo>
                  <a:lnTo>
                    <a:pt x="16593" y="29685"/>
                  </a:lnTo>
                  <a:lnTo>
                    <a:pt x="16713" y="29927"/>
                  </a:lnTo>
                  <a:lnTo>
                    <a:pt x="16834" y="30108"/>
                  </a:lnTo>
                  <a:lnTo>
                    <a:pt x="17015" y="30228"/>
                  </a:lnTo>
                  <a:lnTo>
                    <a:pt x="17256" y="30349"/>
                  </a:lnTo>
                  <a:lnTo>
                    <a:pt x="17437" y="30409"/>
                  </a:lnTo>
                  <a:lnTo>
                    <a:pt x="17920" y="30409"/>
                  </a:lnTo>
                  <a:lnTo>
                    <a:pt x="18101" y="30349"/>
                  </a:lnTo>
                  <a:lnTo>
                    <a:pt x="18342" y="30228"/>
                  </a:lnTo>
                  <a:lnTo>
                    <a:pt x="18523" y="30108"/>
                  </a:lnTo>
                  <a:lnTo>
                    <a:pt x="18644" y="29927"/>
                  </a:lnTo>
                  <a:lnTo>
                    <a:pt x="18765" y="29685"/>
                  </a:lnTo>
                  <a:lnTo>
                    <a:pt x="18825" y="29504"/>
                  </a:lnTo>
                  <a:lnTo>
                    <a:pt x="18825" y="29263"/>
                  </a:lnTo>
                  <a:lnTo>
                    <a:pt x="18825" y="29022"/>
                  </a:lnTo>
                  <a:lnTo>
                    <a:pt x="18765" y="28841"/>
                  </a:lnTo>
                  <a:lnTo>
                    <a:pt x="18644" y="28599"/>
                  </a:lnTo>
                  <a:lnTo>
                    <a:pt x="18523" y="28418"/>
                  </a:lnTo>
                  <a:lnTo>
                    <a:pt x="18342" y="28298"/>
                  </a:lnTo>
                  <a:lnTo>
                    <a:pt x="18101" y="28177"/>
                  </a:lnTo>
                  <a:lnTo>
                    <a:pt x="17920" y="28117"/>
                  </a:lnTo>
                  <a:close/>
                  <a:moveTo>
                    <a:pt x="23230" y="28117"/>
                  </a:moveTo>
                  <a:lnTo>
                    <a:pt x="23049" y="28177"/>
                  </a:lnTo>
                  <a:lnTo>
                    <a:pt x="22807" y="28298"/>
                  </a:lnTo>
                  <a:lnTo>
                    <a:pt x="22626" y="28418"/>
                  </a:lnTo>
                  <a:lnTo>
                    <a:pt x="22506" y="28599"/>
                  </a:lnTo>
                  <a:lnTo>
                    <a:pt x="22385" y="28841"/>
                  </a:lnTo>
                  <a:lnTo>
                    <a:pt x="22325" y="29022"/>
                  </a:lnTo>
                  <a:lnTo>
                    <a:pt x="22325" y="29263"/>
                  </a:lnTo>
                  <a:lnTo>
                    <a:pt x="22325" y="29504"/>
                  </a:lnTo>
                  <a:lnTo>
                    <a:pt x="22385" y="29685"/>
                  </a:lnTo>
                  <a:lnTo>
                    <a:pt x="22506" y="29927"/>
                  </a:lnTo>
                  <a:lnTo>
                    <a:pt x="22626" y="30108"/>
                  </a:lnTo>
                  <a:lnTo>
                    <a:pt x="22807" y="30228"/>
                  </a:lnTo>
                  <a:lnTo>
                    <a:pt x="23049" y="30349"/>
                  </a:lnTo>
                  <a:lnTo>
                    <a:pt x="23230" y="30409"/>
                  </a:lnTo>
                  <a:lnTo>
                    <a:pt x="23712" y="30409"/>
                  </a:lnTo>
                  <a:lnTo>
                    <a:pt x="23893" y="30349"/>
                  </a:lnTo>
                  <a:lnTo>
                    <a:pt x="24135" y="30228"/>
                  </a:lnTo>
                  <a:lnTo>
                    <a:pt x="24316" y="30108"/>
                  </a:lnTo>
                  <a:lnTo>
                    <a:pt x="24436" y="29927"/>
                  </a:lnTo>
                  <a:lnTo>
                    <a:pt x="24557" y="29685"/>
                  </a:lnTo>
                  <a:lnTo>
                    <a:pt x="24617" y="29504"/>
                  </a:lnTo>
                  <a:lnTo>
                    <a:pt x="24617" y="29263"/>
                  </a:lnTo>
                  <a:lnTo>
                    <a:pt x="24617" y="29022"/>
                  </a:lnTo>
                  <a:lnTo>
                    <a:pt x="24557" y="28841"/>
                  </a:lnTo>
                  <a:lnTo>
                    <a:pt x="24436" y="28599"/>
                  </a:lnTo>
                  <a:lnTo>
                    <a:pt x="24316" y="28418"/>
                  </a:lnTo>
                  <a:lnTo>
                    <a:pt x="24135" y="28298"/>
                  </a:lnTo>
                  <a:lnTo>
                    <a:pt x="23893" y="28177"/>
                  </a:lnTo>
                  <a:lnTo>
                    <a:pt x="23712" y="28117"/>
                  </a:lnTo>
                  <a:close/>
                  <a:moveTo>
                    <a:pt x="29022" y="28117"/>
                  </a:moveTo>
                  <a:lnTo>
                    <a:pt x="28841" y="28177"/>
                  </a:lnTo>
                  <a:lnTo>
                    <a:pt x="28599" y="28298"/>
                  </a:lnTo>
                  <a:lnTo>
                    <a:pt x="28418" y="28418"/>
                  </a:lnTo>
                  <a:lnTo>
                    <a:pt x="28298" y="28599"/>
                  </a:lnTo>
                  <a:lnTo>
                    <a:pt x="28177" y="28841"/>
                  </a:lnTo>
                  <a:lnTo>
                    <a:pt x="28117" y="29022"/>
                  </a:lnTo>
                  <a:lnTo>
                    <a:pt x="28117" y="29263"/>
                  </a:lnTo>
                  <a:lnTo>
                    <a:pt x="28117" y="29504"/>
                  </a:lnTo>
                  <a:lnTo>
                    <a:pt x="28177" y="29685"/>
                  </a:lnTo>
                  <a:lnTo>
                    <a:pt x="28298" y="29927"/>
                  </a:lnTo>
                  <a:lnTo>
                    <a:pt x="28418" y="30108"/>
                  </a:lnTo>
                  <a:lnTo>
                    <a:pt x="28599" y="30228"/>
                  </a:lnTo>
                  <a:lnTo>
                    <a:pt x="28841" y="30349"/>
                  </a:lnTo>
                  <a:lnTo>
                    <a:pt x="29022" y="30409"/>
                  </a:lnTo>
                  <a:lnTo>
                    <a:pt x="29505" y="30409"/>
                  </a:lnTo>
                  <a:lnTo>
                    <a:pt x="29686" y="30349"/>
                  </a:lnTo>
                  <a:lnTo>
                    <a:pt x="29927" y="30228"/>
                  </a:lnTo>
                  <a:lnTo>
                    <a:pt x="30108" y="30108"/>
                  </a:lnTo>
                  <a:lnTo>
                    <a:pt x="30229" y="29927"/>
                  </a:lnTo>
                  <a:lnTo>
                    <a:pt x="30349" y="29685"/>
                  </a:lnTo>
                  <a:lnTo>
                    <a:pt x="30410" y="29504"/>
                  </a:lnTo>
                  <a:lnTo>
                    <a:pt x="30410" y="29263"/>
                  </a:lnTo>
                  <a:lnTo>
                    <a:pt x="30410" y="29022"/>
                  </a:lnTo>
                  <a:lnTo>
                    <a:pt x="30349" y="28841"/>
                  </a:lnTo>
                  <a:lnTo>
                    <a:pt x="30229" y="28599"/>
                  </a:lnTo>
                  <a:lnTo>
                    <a:pt x="30108" y="28418"/>
                  </a:lnTo>
                  <a:lnTo>
                    <a:pt x="29927" y="28298"/>
                  </a:lnTo>
                  <a:lnTo>
                    <a:pt x="29686" y="28177"/>
                  </a:lnTo>
                  <a:lnTo>
                    <a:pt x="29505" y="28117"/>
                  </a:lnTo>
                  <a:close/>
                  <a:moveTo>
                    <a:pt x="34814" y="28117"/>
                  </a:moveTo>
                  <a:lnTo>
                    <a:pt x="34633" y="28177"/>
                  </a:lnTo>
                  <a:lnTo>
                    <a:pt x="34392" y="28298"/>
                  </a:lnTo>
                  <a:lnTo>
                    <a:pt x="34211" y="28418"/>
                  </a:lnTo>
                  <a:lnTo>
                    <a:pt x="34090" y="28599"/>
                  </a:lnTo>
                  <a:lnTo>
                    <a:pt x="33969" y="28841"/>
                  </a:lnTo>
                  <a:lnTo>
                    <a:pt x="33909" y="29022"/>
                  </a:lnTo>
                  <a:lnTo>
                    <a:pt x="33909" y="29263"/>
                  </a:lnTo>
                  <a:lnTo>
                    <a:pt x="33909" y="29504"/>
                  </a:lnTo>
                  <a:lnTo>
                    <a:pt x="33969" y="29685"/>
                  </a:lnTo>
                  <a:lnTo>
                    <a:pt x="34090" y="29927"/>
                  </a:lnTo>
                  <a:lnTo>
                    <a:pt x="34211" y="30108"/>
                  </a:lnTo>
                  <a:lnTo>
                    <a:pt x="34392" y="30228"/>
                  </a:lnTo>
                  <a:lnTo>
                    <a:pt x="34633" y="30349"/>
                  </a:lnTo>
                  <a:lnTo>
                    <a:pt x="34814" y="30409"/>
                  </a:lnTo>
                  <a:lnTo>
                    <a:pt x="35297" y="30409"/>
                  </a:lnTo>
                  <a:lnTo>
                    <a:pt x="35478" y="30349"/>
                  </a:lnTo>
                  <a:lnTo>
                    <a:pt x="35719" y="30228"/>
                  </a:lnTo>
                  <a:lnTo>
                    <a:pt x="35900" y="30108"/>
                  </a:lnTo>
                  <a:lnTo>
                    <a:pt x="36021" y="29927"/>
                  </a:lnTo>
                  <a:lnTo>
                    <a:pt x="36141" y="29685"/>
                  </a:lnTo>
                  <a:lnTo>
                    <a:pt x="36202" y="29504"/>
                  </a:lnTo>
                  <a:lnTo>
                    <a:pt x="36202" y="29263"/>
                  </a:lnTo>
                  <a:lnTo>
                    <a:pt x="36202" y="29022"/>
                  </a:lnTo>
                  <a:lnTo>
                    <a:pt x="36141" y="28841"/>
                  </a:lnTo>
                  <a:lnTo>
                    <a:pt x="36021" y="28599"/>
                  </a:lnTo>
                  <a:lnTo>
                    <a:pt x="35900" y="28418"/>
                  </a:lnTo>
                  <a:lnTo>
                    <a:pt x="35719" y="28298"/>
                  </a:lnTo>
                  <a:lnTo>
                    <a:pt x="35478" y="28177"/>
                  </a:lnTo>
                  <a:lnTo>
                    <a:pt x="35297" y="28117"/>
                  </a:lnTo>
                  <a:close/>
                  <a:moveTo>
                    <a:pt x="40606" y="28117"/>
                  </a:moveTo>
                  <a:lnTo>
                    <a:pt x="40425" y="28177"/>
                  </a:lnTo>
                  <a:lnTo>
                    <a:pt x="40184" y="28298"/>
                  </a:lnTo>
                  <a:lnTo>
                    <a:pt x="40003" y="28418"/>
                  </a:lnTo>
                  <a:lnTo>
                    <a:pt x="39882" y="28599"/>
                  </a:lnTo>
                  <a:lnTo>
                    <a:pt x="39762" y="28841"/>
                  </a:lnTo>
                  <a:lnTo>
                    <a:pt x="39701" y="29022"/>
                  </a:lnTo>
                  <a:lnTo>
                    <a:pt x="39701" y="29263"/>
                  </a:lnTo>
                  <a:lnTo>
                    <a:pt x="39701" y="29504"/>
                  </a:lnTo>
                  <a:lnTo>
                    <a:pt x="39762" y="29685"/>
                  </a:lnTo>
                  <a:lnTo>
                    <a:pt x="39882" y="29927"/>
                  </a:lnTo>
                  <a:lnTo>
                    <a:pt x="40003" y="30108"/>
                  </a:lnTo>
                  <a:lnTo>
                    <a:pt x="40184" y="30228"/>
                  </a:lnTo>
                  <a:lnTo>
                    <a:pt x="40425" y="30349"/>
                  </a:lnTo>
                  <a:lnTo>
                    <a:pt x="40606" y="30409"/>
                  </a:lnTo>
                  <a:lnTo>
                    <a:pt x="41089" y="30409"/>
                  </a:lnTo>
                  <a:lnTo>
                    <a:pt x="41270" y="30349"/>
                  </a:lnTo>
                  <a:lnTo>
                    <a:pt x="41511" y="30228"/>
                  </a:lnTo>
                  <a:lnTo>
                    <a:pt x="41692" y="30108"/>
                  </a:lnTo>
                  <a:lnTo>
                    <a:pt x="41813" y="29927"/>
                  </a:lnTo>
                  <a:lnTo>
                    <a:pt x="41934" y="29685"/>
                  </a:lnTo>
                  <a:lnTo>
                    <a:pt x="41994" y="29504"/>
                  </a:lnTo>
                  <a:lnTo>
                    <a:pt x="41994" y="29263"/>
                  </a:lnTo>
                  <a:lnTo>
                    <a:pt x="41994" y="29022"/>
                  </a:lnTo>
                  <a:lnTo>
                    <a:pt x="41934" y="28841"/>
                  </a:lnTo>
                  <a:lnTo>
                    <a:pt x="41813" y="28599"/>
                  </a:lnTo>
                  <a:lnTo>
                    <a:pt x="41692" y="28418"/>
                  </a:lnTo>
                  <a:lnTo>
                    <a:pt x="41511" y="28298"/>
                  </a:lnTo>
                  <a:lnTo>
                    <a:pt x="41270" y="28177"/>
                  </a:lnTo>
                  <a:lnTo>
                    <a:pt x="41089" y="28117"/>
                  </a:lnTo>
                  <a:close/>
                  <a:moveTo>
                    <a:pt x="46399" y="28117"/>
                  </a:moveTo>
                  <a:lnTo>
                    <a:pt x="46218" y="28177"/>
                  </a:lnTo>
                  <a:lnTo>
                    <a:pt x="45976" y="28298"/>
                  </a:lnTo>
                  <a:lnTo>
                    <a:pt x="45795" y="28418"/>
                  </a:lnTo>
                  <a:lnTo>
                    <a:pt x="45674" y="28599"/>
                  </a:lnTo>
                  <a:lnTo>
                    <a:pt x="45554" y="28841"/>
                  </a:lnTo>
                  <a:lnTo>
                    <a:pt x="45493" y="29022"/>
                  </a:lnTo>
                  <a:lnTo>
                    <a:pt x="45493" y="29263"/>
                  </a:lnTo>
                  <a:lnTo>
                    <a:pt x="45493" y="29504"/>
                  </a:lnTo>
                  <a:lnTo>
                    <a:pt x="45554" y="29685"/>
                  </a:lnTo>
                  <a:lnTo>
                    <a:pt x="45674" y="29927"/>
                  </a:lnTo>
                  <a:lnTo>
                    <a:pt x="45795" y="30108"/>
                  </a:lnTo>
                  <a:lnTo>
                    <a:pt x="45976" y="30228"/>
                  </a:lnTo>
                  <a:lnTo>
                    <a:pt x="46218" y="30349"/>
                  </a:lnTo>
                  <a:lnTo>
                    <a:pt x="46399" y="30409"/>
                  </a:lnTo>
                  <a:lnTo>
                    <a:pt x="46881" y="30409"/>
                  </a:lnTo>
                  <a:lnTo>
                    <a:pt x="47062" y="30349"/>
                  </a:lnTo>
                  <a:lnTo>
                    <a:pt x="47304" y="30228"/>
                  </a:lnTo>
                  <a:lnTo>
                    <a:pt x="47485" y="30108"/>
                  </a:lnTo>
                  <a:lnTo>
                    <a:pt x="47605" y="29927"/>
                  </a:lnTo>
                  <a:lnTo>
                    <a:pt x="47726" y="29685"/>
                  </a:lnTo>
                  <a:lnTo>
                    <a:pt x="47786" y="29504"/>
                  </a:lnTo>
                  <a:lnTo>
                    <a:pt x="47786" y="29263"/>
                  </a:lnTo>
                  <a:lnTo>
                    <a:pt x="47786" y="29022"/>
                  </a:lnTo>
                  <a:lnTo>
                    <a:pt x="47726" y="28841"/>
                  </a:lnTo>
                  <a:lnTo>
                    <a:pt x="47605" y="28599"/>
                  </a:lnTo>
                  <a:lnTo>
                    <a:pt x="47485" y="28418"/>
                  </a:lnTo>
                  <a:lnTo>
                    <a:pt x="47304" y="28298"/>
                  </a:lnTo>
                  <a:lnTo>
                    <a:pt x="47062" y="28177"/>
                  </a:lnTo>
                  <a:lnTo>
                    <a:pt x="46881" y="28117"/>
                  </a:lnTo>
                  <a:close/>
                  <a:moveTo>
                    <a:pt x="52191" y="28117"/>
                  </a:moveTo>
                  <a:lnTo>
                    <a:pt x="52010" y="28177"/>
                  </a:lnTo>
                  <a:lnTo>
                    <a:pt x="51768" y="28298"/>
                  </a:lnTo>
                  <a:lnTo>
                    <a:pt x="51587" y="28418"/>
                  </a:lnTo>
                  <a:lnTo>
                    <a:pt x="51467" y="28599"/>
                  </a:lnTo>
                  <a:lnTo>
                    <a:pt x="51346" y="28841"/>
                  </a:lnTo>
                  <a:lnTo>
                    <a:pt x="51286" y="29022"/>
                  </a:lnTo>
                  <a:lnTo>
                    <a:pt x="51286" y="29263"/>
                  </a:lnTo>
                  <a:lnTo>
                    <a:pt x="51286" y="29504"/>
                  </a:lnTo>
                  <a:lnTo>
                    <a:pt x="51346" y="29685"/>
                  </a:lnTo>
                  <a:lnTo>
                    <a:pt x="51467" y="29927"/>
                  </a:lnTo>
                  <a:lnTo>
                    <a:pt x="51587" y="30108"/>
                  </a:lnTo>
                  <a:lnTo>
                    <a:pt x="51768" y="30228"/>
                  </a:lnTo>
                  <a:lnTo>
                    <a:pt x="52010" y="30349"/>
                  </a:lnTo>
                  <a:lnTo>
                    <a:pt x="52191" y="30409"/>
                  </a:lnTo>
                  <a:lnTo>
                    <a:pt x="52673" y="30409"/>
                  </a:lnTo>
                  <a:lnTo>
                    <a:pt x="52854" y="30349"/>
                  </a:lnTo>
                  <a:lnTo>
                    <a:pt x="53096" y="30228"/>
                  </a:lnTo>
                  <a:lnTo>
                    <a:pt x="53277" y="30108"/>
                  </a:lnTo>
                  <a:lnTo>
                    <a:pt x="53397" y="29927"/>
                  </a:lnTo>
                  <a:lnTo>
                    <a:pt x="53518" y="29685"/>
                  </a:lnTo>
                  <a:lnTo>
                    <a:pt x="53578" y="29504"/>
                  </a:lnTo>
                  <a:lnTo>
                    <a:pt x="53578" y="29263"/>
                  </a:lnTo>
                  <a:lnTo>
                    <a:pt x="53578" y="29022"/>
                  </a:lnTo>
                  <a:lnTo>
                    <a:pt x="53518" y="28841"/>
                  </a:lnTo>
                  <a:lnTo>
                    <a:pt x="53397" y="28599"/>
                  </a:lnTo>
                  <a:lnTo>
                    <a:pt x="53277" y="28418"/>
                  </a:lnTo>
                  <a:lnTo>
                    <a:pt x="53096" y="28298"/>
                  </a:lnTo>
                  <a:lnTo>
                    <a:pt x="52854" y="28177"/>
                  </a:lnTo>
                  <a:lnTo>
                    <a:pt x="52673" y="28117"/>
                  </a:lnTo>
                  <a:close/>
                  <a:moveTo>
                    <a:pt x="57983" y="28117"/>
                  </a:moveTo>
                  <a:lnTo>
                    <a:pt x="57802" y="28177"/>
                  </a:lnTo>
                  <a:lnTo>
                    <a:pt x="57561" y="28298"/>
                  </a:lnTo>
                  <a:lnTo>
                    <a:pt x="57380" y="28418"/>
                  </a:lnTo>
                  <a:lnTo>
                    <a:pt x="57259" y="28599"/>
                  </a:lnTo>
                  <a:lnTo>
                    <a:pt x="57138" y="28841"/>
                  </a:lnTo>
                  <a:lnTo>
                    <a:pt x="57078" y="29022"/>
                  </a:lnTo>
                  <a:lnTo>
                    <a:pt x="57078" y="29263"/>
                  </a:lnTo>
                  <a:lnTo>
                    <a:pt x="57078" y="29504"/>
                  </a:lnTo>
                  <a:lnTo>
                    <a:pt x="57138" y="29685"/>
                  </a:lnTo>
                  <a:lnTo>
                    <a:pt x="57259" y="29927"/>
                  </a:lnTo>
                  <a:lnTo>
                    <a:pt x="57380" y="30108"/>
                  </a:lnTo>
                  <a:lnTo>
                    <a:pt x="57561" y="30228"/>
                  </a:lnTo>
                  <a:lnTo>
                    <a:pt x="57802" y="30349"/>
                  </a:lnTo>
                  <a:lnTo>
                    <a:pt x="57983" y="30409"/>
                  </a:lnTo>
                  <a:lnTo>
                    <a:pt x="58466" y="30409"/>
                  </a:lnTo>
                  <a:lnTo>
                    <a:pt x="58647" y="30349"/>
                  </a:lnTo>
                  <a:lnTo>
                    <a:pt x="58888" y="30228"/>
                  </a:lnTo>
                  <a:lnTo>
                    <a:pt x="59069" y="30108"/>
                  </a:lnTo>
                  <a:lnTo>
                    <a:pt x="59190" y="29927"/>
                  </a:lnTo>
                  <a:lnTo>
                    <a:pt x="59310" y="29685"/>
                  </a:lnTo>
                  <a:lnTo>
                    <a:pt x="59371" y="29504"/>
                  </a:lnTo>
                  <a:lnTo>
                    <a:pt x="59371" y="29263"/>
                  </a:lnTo>
                  <a:lnTo>
                    <a:pt x="59371" y="29022"/>
                  </a:lnTo>
                  <a:lnTo>
                    <a:pt x="59310" y="28841"/>
                  </a:lnTo>
                  <a:lnTo>
                    <a:pt x="59190" y="28599"/>
                  </a:lnTo>
                  <a:lnTo>
                    <a:pt x="59069" y="28418"/>
                  </a:lnTo>
                  <a:lnTo>
                    <a:pt x="58888" y="28298"/>
                  </a:lnTo>
                  <a:lnTo>
                    <a:pt x="58647" y="28177"/>
                  </a:lnTo>
                  <a:lnTo>
                    <a:pt x="58466" y="28117"/>
                  </a:lnTo>
                  <a:close/>
                  <a:moveTo>
                    <a:pt x="63775" y="28117"/>
                  </a:moveTo>
                  <a:lnTo>
                    <a:pt x="63594" y="28177"/>
                  </a:lnTo>
                  <a:lnTo>
                    <a:pt x="63353" y="28298"/>
                  </a:lnTo>
                  <a:lnTo>
                    <a:pt x="63172" y="28418"/>
                  </a:lnTo>
                  <a:lnTo>
                    <a:pt x="63051" y="28599"/>
                  </a:lnTo>
                  <a:lnTo>
                    <a:pt x="62931" y="28841"/>
                  </a:lnTo>
                  <a:lnTo>
                    <a:pt x="62870" y="29022"/>
                  </a:lnTo>
                  <a:lnTo>
                    <a:pt x="62870" y="29263"/>
                  </a:lnTo>
                  <a:lnTo>
                    <a:pt x="62870" y="29504"/>
                  </a:lnTo>
                  <a:lnTo>
                    <a:pt x="62931" y="29685"/>
                  </a:lnTo>
                  <a:lnTo>
                    <a:pt x="63051" y="29927"/>
                  </a:lnTo>
                  <a:lnTo>
                    <a:pt x="63172" y="30108"/>
                  </a:lnTo>
                  <a:lnTo>
                    <a:pt x="63353" y="30228"/>
                  </a:lnTo>
                  <a:lnTo>
                    <a:pt x="63594" y="30349"/>
                  </a:lnTo>
                  <a:lnTo>
                    <a:pt x="63775" y="30409"/>
                  </a:lnTo>
                  <a:lnTo>
                    <a:pt x="64258" y="30409"/>
                  </a:lnTo>
                  <a:lnTo>
                    <a:pt x="64439" y="30349"/>
                  </a:lnTo>
                  <a:lnTo>
                    <a:pt x="64680" y="30228"/>
                  </a:lnTo>
                  <a:lnTo>
                    <a:pt x="64861" y="30108"/>
                  </a:lnTo>
                  <a:lnTo>
                    <a:pt x="64982" y="29927"/>
                  </a:lnTo>
                  <a:lnTo>
                    <a:pt x="65103" y="29685"/>
                  </a:lnTo>
                  <a:lnTo>
                    <a:pt x="65163" y="29504"/>
                  </a:lnTo>
                  <a:lnTo>
                    <a:pt x="65163" y="29263"/>
                  </a:lnTo>
                  <a:lnTo>
                    <a:pt x="65163" y="29022"/>
                  </a:lnTo>
                  <a:lnTo>
                    <a:pt x="65103" y="28841"/>
                  </a:lnTo>
                  <a:lnTo>
                    <a:pt x="64982" y="28599"/>
                  </a:lnTo>
                  <a:lnTo>
                    <a:pt x="64861" y="28418"/>
                  </a:lnTo>
                  <a:lnTo>
                    <a:pt x="64680" y="28298"/>
                  </a:lnTo>
                  <a:lnTo>
                    <a:pt x="64439" y="28177"/>
                  </a:lnTo>
                  <a:lnTo>
                    <a:pt x="64258" y="28117"/>
                  </a:lnTo>
                  <a:close/>
                  <a:moveTo>
                    <a:pt x="69567" y="28117"/>
                  </a:moveTo>
                  <a:lnTo>
                    <a:pt x="69386" y="28177"/>
                  </a:lnTo>
                  <a:lnTo>
                    <a:pt x="69145" y="28298"/>
                  </a:lnTo>
                  <a:lnTo>
                    <a:pt x="68964" y="28418"/>
                  </a:lnTo>
                  <a:lnTo>
                    <a:pt x="68843" y="28599"/>
                  </a:lnTo>
                  <a:lnTo>
                    <a:pt x="68723" y="28841"/>
                  </a:lnTo>
                  <a:lnTo>
                    <a:pt x="68662" y="29022"/>
                  </a:lnTo>
                  <a:lnTo>
                    <a:pt x="68662" y="29263"/>
                  </a:lnTo>
                  <a:lnTo>
                    <a:pt x="68662" y="29504"/>
                  </a:lnTo>
                  <a:lnTo>
                    <a:pt x="68723" y="29685"/>
                  </a:lnTo>
                  <a:lnTo>
                    <a:pt x="68843" y="29927"/>
                  </a:lnTo>
                  <a:lnTo>
                    <a:pt x="68964" y="30108"/>
                  </a:lnTo>
                  <a:lnTo>
                    <a:pt x="69145" y="30228"/>
                  </a:lnTo>
                  <a:lnTo>
                    <a:pt x="69386" y="30349"/>
                  </a:lnTo>
                  <a:lnTo>
                    <a:pt x="69567" y="30409"/>
                  </a:lnTo>
                  <a:lnTo>
                    <a:pt x="70050" y="30409"/>
                  </a:lnTo>
                  <a:lnTo>
                    <a:pt x="70231" y="30349"/>
                  </a:lnTo>
                  <a:lnTo>
                    <a:pt x="70472" y="30228"/>
                  </a:lnTo>
                  <a:lnTo>
                    <a:pt x="70653" y="30108"/>
                  </a:lnTo>
                  <a:lnTo>
                    <a:pt x="70774" y="29927"/>
                  </a:lnTo>
                  <a:lnTo>
                    <a:pt x="70895" y="29685"/>
                  </a:lnTo>
                  <a:lnTo>
                    <a:pt x="70955" y="29504"/>
                  </a:lnTo>
                  <a:lnTo>
                    <a:pt x="70955" y="29263"/>
                  </a:lnTo>
                  <a:lnTo>
                    <a:pt x="70955" y="29022"/>
                  </a:lnTo>
                  <a:lnTo>
                    <a:pt x="70895" y="28841"/>
                  </a:lnTo>
                  <a:lnTo>
                    <a:pt x="70774" y="28599"/>
                  </a:lnTo>
                  <a:lnTo>
                    <a:pt x="70653" y="28418"/>
                  </a:lnTo>
                  <a:lnTo>
                    <a:pt x="70472" y="28298"/>
                  </a:lnTo>
                  <a:lnTo>
                    <a:pt x="70231" y="28177"/>
                  </a:lnTo>
                  <a:lnTo>
                    <a:pt x="70050" y="28117"/>
                  </a:lnTo>
                  <a:close/>
                  <a:moveTo>
                    <a:pt x="2957" y="31013"/>
                  </a:moveTo>
                  <a:lnTo>
                    <a:pt x="2776" y="31073"/>
                  </a:lnTo>
                  <a:lnTo>
                    <a:pt x="2534" y="31194"/>
                  </a:lnTo>
                  <a:lnTo>
                    <a:pt x="2353" y="31314"/>
                  </a:lnTo>
                  <a:lnTo>
                    <a:pt x="2233" y="31495"/>
                  </a:lnTo>
                  <a:lnTo>
                    <a:pt x="2112" y="31737"/>
                  </a:lnTo>
                  <a:lnTo>
                    <a:pt x="2052" y="31918"/>
                  </a:lnTo>
                  <a:lnTo>
                    <a:pt x="2052" y="32159"/>
                  </a:lnTo>
                  <a:lnTo>
                    <a:pt x="2052" y="32401"/>
                  </a:lnTo>
                  <a:lnTo>
                    <a:pt x="2112" y="32582"/>
                  </a:lnTo>
                  <a:lnTo>
                    <a:pt x="2233" y="32823"/>
                  </a:lnTo>
                  <a:lnTo>
                    <a:pt x="2353" y="33004"/>
                  </a:lnTo>
                  <a:lnTo>
                    <a:pt x="2534" y="33125"/>
                  </a:lnTo>
                  <a:lnTo>
                    <a:pt x="2776" y="33245"/>
                  </a:lnTo>
                  <a:lnTo>
                    <a:pt x="2957" y="33306"/>
                  </a:lnTo>
                  <a:lnTo>
                    <a:pt x="3439" y="33306"/>
                  </a:lnTo>
                  <a:lnTo>
                    <a:pt x="3620" y="33245"/>
                  </a:lnTo>
                  <a:lnTo>
                    <a:pt x="3862" y="33125"/>
                  </a:lnTo>
                  <a:lnTo>
                    <a:pt x="4043" y="33004"/>
                  </a:lnTo>
                  <a:lnTo>
                    <a:pt x="4164" y="32823"/>
                  </a:lnTo>
                  <a:lnTo>
                    <a:pt x="4284" y="32582"/>
                  </a:lnTo>
                  <a:lnTo>
                    <a:pt x="4345" y="32401"/>
                  </a:lnTo>
                  <a:lnTo>
                    <a:pt x="4345" y="32159"/>
                  </a:lnTo>
                  <a:lnTo>
                    <a:pt x="4345" y="31918"/>
                  </a:lnTo>
                  <a:lnTo>
                    <a:pt x="4284" y="31737"/>
                  </a:lnTo>
                  <a:lnTo>
                    <a:pt x="4164" y="31495"/>
                  </a:lnTo>
                  <a:lnTo>
                    <a:pt x="4043" y="31314"/>
                  </a:lnTo>
                  <a:lnTo>
                    <a:pt x="3862" y="31194"/>
                  </a:lnTo>
                  <a:lnTo>
                    <a:pt x="3620" y="31073"/>
                  </a:lnTo>
                  <a:lnTo>
                    <a:pt x="3439" y="31013"/>
                  </a:lnTo>
                  <a:close/>
                  <a:moveTo>
                    <a:pt x="8749" y="31013"/>
                  </a:moveTo>
                  <a:lnTo>
                    <a:pt x="8568" y="31073"/>
                  </a:lnTo>
                  <a:lnTo>
                    <a:pt x="8327" y="31194"/>
                  </a:lnTo>
                  <a:lnTo>
                    <a:pt x="8146" y="31314"/>
                  </a:lnTo>
                  <a:lnTo>
                    <a:pt x="8025" y="31495"/>
                  </a:lnTo>
                  <a:lnTo>
                    <a:pt x="7904" y="31737"/>
                  </a:lnTo>
                  <a:lnTo>
                    <a:pt x="7844" y="31918"/>
                  </a:lnTo>
                  <a:lnTo>
                    <a:pt x="7844" y="32159"/>
                  </a:lnTo>
                  <a:lnTo>
                    <a:pt x="7844" y="32401"/>
                  </a:lnTo>
                  <a:lnTo>
                    <a:pt x="7904" y="32582"/>
                  </a:lnTo>
                  <a:lnTo>
                    <a:pt x="8025" y="32823"/>
                  </a:lnTo>
                  <a:lnTo>
                    <a:pt x="8146" y="33004"/>
                  </a:lnTo>
                  <a:lnTo>
                    <a:pt x="8327" y="33125"/>
                  </a:lnTo>
                  <a:lnTo>
                    <a:pt x="8568" y="33245"/>
                  </a:lnTo>
                  <a:lnTo>
                    <a:pt x="8749" y="33306"/>
                  </a:lnTo>
                  <a:lnTo>
                    <a:pt x="9232" y="33306"/>
                  </a:lnTo>
                  <a:lnTo>
                    <a:pt x="9413" y="33245"/>
                  </a:lnTo>
                  <a:lnTo>
                    <a:pt x="9654" y="33125"/>
                  </a:lnTo>
                  <a:lnTo>
                    <a:pt x="9835" y="33004"/>
                  </a:lnTo>
                  <a:lnTo>
                    <a:pt x="9956" y="32823"/>
                  </a:lnTo>
                  <a:lnTo>
                    <a:pt x="10076" y="32582"/>
                  </a:lnTo>
                  <a:lnTo>
                    <a:pt x="10137" y="32401"/>
                  </a:lnTo>
                  <a:lnTo>
                    <a:pt x="10137" y="32159"/>
                  </a:lnTo>
                  <a:lnTo>
                    <a:pt x="10137" y="31918"/>
                  </a:lnTo>
                  <a:lnTo>
                    <a:pt x="10076" y="31737"/>
                  </a:lnTo>
                  <a:lnTo>
                    <a:pt x="9956" y="31495"/>
                  </a:lnTo>
                  <a:lnTo>
                    <a:pt x="9835" y="31314"/>
                  </a:lnTo>
                  <a:lnTo>
                    <a:pt x="9654" y="31194"/>
                  </a:lnTo>
                  <a:lnTo>
                    <a:pt x="9413" y="31073"/>
                  </a:lnTo>
                  <a:lnTo>
                    <a:pt x="9232" y="31013"/>
                  </a:lnTo>
                  <a:close/>
                  <a:moveTo>
                    <a:pt x="14541" y="31013"/>
                  </a:moveTo>
                  <a:lnTo>
                    <a:pt x="14360" y="31073"/>
                  </a:lnTo>
                  <a:lnTo>
                    <a:pt x="14119" y="31194"/>
                  </a:lnTo>
                  <a:lnTo>
                    <a:pt x="13938" y="31314"/>
                  </a:lnTo>
                  <a:lnTo>
                    <a:pt x="13817" y="31495"/>
                  </a:lnTo>
                  <a:lnTo>
                    <a:pt x="13697" y="31737"/>
                  </a:lnTo>
                  <a:lnTo>
                    <a:pt x="13636" y="31918"/>
                  </a:lnTo>
                  <a:lnTo>
                    <a:pt x="13636" y="32159"/>
                  </a:lnTo>
                  <a:lnTo>
                    <a:pt x="13636" y="32401"/>
                  </a:lnTo>
                  <a:lnTo>
                    <a:pt x="13697" y="32582"/>
                  </a:lnTo>
                  <a:lnTo>
                    <a:pt x="13817" y="32823"/>
                  </a:lnTo>
                  <a:lnTo>
                    <a:pt x="13938" y="33004"/>
                  </a:lnTo>
                  <a:lnTo>
                    <a:pt x="14119" y="33125"/>
                  </a:lnTo>
                  <a:lnTo>
                    <a:pt x="14360" y="33245"/>
                  </a:lnTo>
                  <a:lnTo>
                    <a:pt x="14541" y="33306"/>
                  </a:lnTo>
                  <a:lnTo>
                    <a:pt x="15024" y="33306"/>
                  </a:lnTo>
                  <a:lnTo>
                    <a:pt x="15205" y="33245"/>
                  </a:lnTo>
                  <a:lnTo>
                    <a:pt x="15446" y="33125"/>
                  </a:lnTo>
                  <a:lnTo>
                    <a:pt x="15627" y="33004"/>
                  </a:lnTo>
                  <a:lnTo>
                    <a:pt x="15748" y="32823"/>
                  </a:lnTo>
                  <a:lnTo>
                    <a:pt x="15869" y="32582"/>
                  </a:lnTo>
                  <a:lnTo>
                    <a:pt x="15929" y="32401"/>
                  </a:lnTo>
                  <a:lnTo>
                    <a:pt x="15929" y="32159"/>
                  </a:lnTo>
                  <a:lnTo>
                    <a:pt x="15929" y="31918"/>
                  </a:lnTo>
                  <a:lnTo>
                    <a:pt x="15869" y="31737"/>
                  </a:lnTo>
                  <a:lnTo>
                    <a:pt x="15748" y="31495"/>
                  </a:lnTo>
                  <a:lnTo>
                    <a:pt x="15627" y="31314"/>
                  </a:lnTo>
                  <a:lnTo>
                    <a:pt x="15446" y="31194"/>
                  </a:lnTo>
                  <a:lnTo>
                    <a:pt x="15205" y="31073"/>
                  </a:lnTo>
                  <a:lnTo>
                    <a:pt x="15024" y="31013"/>
                  </a:lnTo>
                  <a:close/>
                  <a:moveTo>
                    <a:pt x="20333" y="31013"/>
                  </a:moveTo>
                  <a:lnTo>
                    <a:pt x="20152" y="31073"/>
                  </a:lnTo>
                  <a:lnTo>
                    <a:pt x="19911" y="31194"/>
                  </a:lnTo>
                  <a:lnTo>
                    <a:pt x="19730" y="31314"/>
                  </a:lnTo>
                  <a:lnTo>
                    <a:pt x="19609" y="31495"/>
                  </a:lnTo>
                  <a:lnTo>
                    <a:pt x="19489" y="31737"/>
                  </a:lnTo>
                  <a:lnTo>
                    <a:pt x="19428" y="31918"/>
                  </a:lnTo>
                  <a:lnTo>
                    <a:pt x="19428" y="32159"/>
                  </a:lnTo>
                  <a:lnTo>
                    <a:pt x="19428" y="32401"/>
                  </a:lnTo>
                  <a:lnTo>
                    <a:pt x="19489" y="32582"/>
                  </a:lnTo>
                  <a:lnTo>
                    <a:pt x="19609" y="32823"/>
                  </a:lnTo>
                  <a:lnTo>
                    <a:pt x="19730" y="33004"/>
                  </a:lnTo>
                  <a:lnTo>
                    <a:pt x="19911" y="33125"/>
                  </a:lnTo>
                  <a:lnTo>
                    <a:pt x="20152" y="33245"/>
                  </a:lnTo>
                  <a:lnTo>
                    <a:pt x="20333" y="33306"/>
                  </a:lnTo>
                  <a:lnTo>
                    <a:pt x="20816" y="33306"/>
                  </a:lnTo>
                  <a:lnTo>
                    <a:pt x="20997" y="33245"/>
                  </a:lnTo>
                  <a:lnTo>
                    <a:pt x="21239" y="33125"/>
                  </a:lnTo>
                  <a:lnTo>
                    <a:pt x="21420" y="33004"/>
                  </a:lnTo>
                  <a:lnTo>
                    <a:pt x="21540" y="32823"/>
                  </a:lnTo>
                  <a:lnTo>
                    <a:pt x="21661" y="32582"/>
                  </a:lnTo>
                  <a:lnTo>
                    <a:pt x="21721" y="32401"/>
                  </a:lnTo>
                  <a:lnTo>
                    <a:pt x="21721" y="32159"/>
                  </a:lnTo>
                  <a:lnTo>
                    <a:pt x="21721" y="31918"/>
                  </a:lnTo>
                  <a:lnTo>
                    <a:pt x="21661" y="31737"/>
                  </a:lnTo>
                  <a:lnTo>
                    <a:pt x="21540" y="31495"/>
                  </a:lnTo>
                  <a:lnTo>
                    <a:pt x="21420" y="31314"/>
                  </a:lnTo>
                  <a:lnTo>
                    <a:pt x="21239" y="31194"/>
                  </a:lnTo>
                  <a:lnTo>
                    <a:pt x="20997" y="31073"/>
                  </a:lnTo>
                  <a:lnTo>
                    <a:pt x="20816" y="31013"/>
                  </a:lnTo>
                  <a:close/>
                  <a:moveTo>
                    <a:pt x="26126" y="31013"/>
                  </a:moveTo>
                  <a:lnTo>
                    <a:pt x="25945" y="31073"/>
                  </a:lnTo>
                  <a:lnTo>
                    <a:pt x="25703" y="31194"/>
                  </a:lnTo>
                  <a:lnTo>
                    <a:pt x="25522" y="31314"/>
                  </a:lnTo>
                  <a:lnTo>
                    <a:pt x="25402" y="31495"/>
                  </a:lnTo>
                  <a:lnTo>
                    <a:pt x="25281" y="31737"/>
                  </a:lnTo>
                  <a:lnTo>
                    <a:pt x="25221" y="31918"/>
                  </a:lnTo>
                  <a:lnTo>
                    <a:pt x="25221" y="32159"/>
                  </a:lnTo>
                  <a:lnTo>
                    <a:pt x="25221" y="32401"/>
                  </a:lnTo>
                  <a:lnTo>
                    <a:pt x="25281" y="32582"/>
                  </a:lnTo>
                  <a:lnTo>
                    <a:pt x="25402" y="32823"/>
                  </a:lnTo>
                  <a:lnTo>
                    <a:pt x="25522" y="33004"/>
                  </a:lnTo>
                  <a:lnTo>
                    <a:pt x="25703" y="33125"/>
                  </a:lnTo>
                  <a:lnTo>
                    <a:pt x="25945" y="33245"/>
                  </a:lnTo>
                  <a:lnTo>
                    <a:pt x="26126" y="33306"/>
                  </a:lnTo>
                  <a:lnTo>
                    <a:pt x="26608" y="33306"/>
                  </a:lnTo>
                  <a:lnTo>
                    <a:pt x="26789" y="33245"/>
                  </a:lnTo>
                  <a:lnTo>
                    <a:pt x="27031" y="33125"/>
                  </a:lnTo>
                  <a:lnTo>
                    <a:pt x="27212" y="33004"/>
                  </a:lnTo>
                  <a:lnTo>
                    <a:pt x="27332" y="32823"/>
                  </a:lnTo>
                  <a:lnTo>
                    <a:pt x="27453" y="32582"/>
                  </a:lnTo>
                  <a:lnTo>
                    <a:pt x="27513" y="32401"/>
                  </a:lnTo>
                  <a:lnTo>
                    <a:pt x="27513" y="32159"/>
                  </a:lnTo>
                  <a:lnTo>
                    <a:pt x="27513" y="31918"/>
                  </a:lnTo>
                  <a:lnTo>
                    <a:pt x="27453" y="31737"/>
                  </a:lnTo>
                  <a:lnTo>
                    <a:pt x="27332" y="31495"/>
                  </a:lnTo>
                  <a:lnTo>
                    <a:pt x="27212" y="31314"/>
                  </a:lnTo>
                  <a:lnTo>
                    <a:pt x="27031" y="31194"/>
                  </a:lnTo>
                  <a:lnTo>
                    <a:pt x="26789" y="31073"/>
                  </a:lnTo>
                  <a:lnTo>
                    <a:pt x="26608" y="31013"/>
                  </a:lnTo>
                  <a:close/>
                  <a:moveTo>
                    <a:pt x="31918" y="31013"/>
                  </a:moveTo>
                  <a:lnTo>
                    <a:pt x="31737" y="31073"/>
                  </a:lnTo>
                  <a:lnTo>
                    <a:pt x="31496" y="31194"/>
                  </a:lnTo>
                  <a:lnTo>
                    <a:pt x="31315" y="31314"/>
                  </a:lnTo>
                  <a:lnTo>
                    <a:pt x="31194" y="31495"/>
                  </a:lnTo>
                  <a:lnTo>
                    <a:pt x="31073" y="31737"/>
                  </a:lnTo>
                  <a:lnTo>
                    <a:pt x="31013" y="31918"/>
                  </a:lnTo>
                  <a:lnTo>
                    <a:pt x="31013" y="32159"/>
                  </a:lnTo>
                  <a:lnTo>
                    <a:pt x="31013" y="32401"/>
                  </a:lnTo>
                  <a:lnTo>
                    <a:pt x="31073" y="32582"/>
                  </a:lnTo>
                  <a:lnTo>
                    <a:pt x="31194" y="32823"/>
                  </a:lnTo>
                  <a:lnTo>
                    <a:pt x="31315" y="33004"/>
                  </a:lnTo>
                  <a:lnTo>
                    <a:pt x="31496" y="33125"/>
                  </a:lnTo>
                  <a:lnTo>
                    <a:pt x="31737" y="33245"/>
                  </a:lnTo>
                  <a:lnTo>
                    <a:pt x="31918" y="33306"/>
                  </a:lnTo>
                  <a:lnTo>
                    <a:pt x="32401" y="33306"/>
                  </a:lnTo>
                  <a:lnTo>
                    <a:pt x="32582" y="33245"/>
                  </a:lnTo>
                  <a:lnTo>
                    <a:pt x="32823" y="33125"/>
                  </a:lnTo>
                  <a:lnTo>
                    <a:pt x="33004" y="33004"/>
                  </a:lnTo>
                  <a:lnTo>
                    <a:pt x="33125" y="32823"/>
                  </a:lnTo>
                  <a:lnTo>
                    <a:pt x="33245" y="32582"/>
                  </a:lnTo>
                  <a:lnTo>
                    <a:pt x="33306" y="32401"/>
                  </a:lnTo>
                  <a:lnTo>
                    <a:pt x="33306" y="32159"/>
                  </a:lnTo>
                  <a:lnTo>
                    <a:pt x="33306" y="31918"/>
                  </a:lnTo>
                  <a:lnTo>
                    <a:pt x="33245" y="31737"/>
                  </a:lnTo>
                  <a:lnTo>
                    <a:pt x="33125" y="31495"/>
                  </a:lnTo>
                  <a:lnTo>
                    <a:pt x="33004" y="31314"/>
                  </a:lnTo>
                  <a:lnTo>
                    <a:pt x="32823" y="31194"/>
                  </a:lnTo>
                  <a:lnTo>
                    <a:pt x="32582" y="31073"/>
                  </a:lnTo>
                  <a:lnTo>
                    <a:pt x="32401" y="31013"/>
                  </a:lnTo>
                  <a:close/>
                  <a:moveTo>
                    <a:pt x="37710" y="31013"/>
                  </a:moveTo>
                  <a:lnTo>
                    <a:pt x="37529" y="31073"/>
                  </a:lnTo>
                  <a:lnTo>
                    <a:pt x="37288" y="31194"/>
                  </a:lnTo>
                  <a:lnTo>
                    <a:pt x="37107" y="31314"/>
                  </a:lnTo>
                  <a:lnTo>
                    <a:pt x="36986" y="31495"/>
                  </a:lnTo>
                  <a:lnTo>
                    <a:pt x="36865" y="31737"/>
                  </a:lnTo>
                  <a:lnTo>
                    <a:pt x="36805" y="31918"/>
                  </a:lnTo>
                  <a:lnTo>
                    <a:pt x="36805" y="32159"/>
                  </a:lnTo>
                  <a:lnTo>
                    <a:pt x="36805" y="32401"/>
                  </a:lnTo>
                  <a:lnTo>
                    <a:pt x="36865" y="32582"/>
                  </a:lnTo>
                  <a:lnTo>
                    <a:pt x="36986" y="32823"/>
                  </a:lnTo>
                  <a:lnTo>
                    <a:pt x="37107" y="33004"/>
                  </a:lnTo>
                  <a:lnTo>
                    <a:pt x="37288" y="33125"/>
                  </a:lnTo>
                  <a:lnTo>
                    <a:pt x="37529" y="33245"/>
                  </a:lnTo>
                  <a:lnTo>
                    <a:pt x="37710" y="33306"/>
                  </a:lnTo>
                  <a:lnTo>
                    <a:pt x="38193" y="33306"/>
                  </a:lnTo>
                  <a:lnTo>
                    <a:pt x="38374" y="33245"/>
                  </a:lnTo>
                  <a:lnTo>
                    <a:pt x="38615" y="33125"/>
                  </a:lnTo>
                  <a:lnTo>
                    <a:pt x="38796" y="33004"/>
                  </a:lnTo>
                  <a:lnTo>
                    <a:pt x="38917" y="32823"/>
                  </a:lnTo>
                  <a:lnTo>
                    <a:pt x="39038" y="32582"/>
                  </a:lnTo>
                  <a:lnTo>
                    <a:pt x="39098" y="32401"/>
                  </a:lnTo>
                  <a:lnTo>
                    <a:pt x="39098" y="32159"/>
                  </a:lnTo>
                  <a:lnTo>
                    <a:pt x="39098" y="31918"/>
                  </a:lnTo>
                  <a:lnTo>
                    <a:pt x="39038" y="31737"/>
                  </a:lnTo>
                  <a:lnTo>
                    <a:pt x="38917" y="31495"/>
                  </a:lnTo>
                  <a:lnTo>
                    <a:pt x="38796" y="31314"/>
                  </a:lnTo>
                  <a:lnTo>
                    <a:pt x="38615" y="31194"/>
                  </a:lnTo>
                  <a:lnTo>
                    <a:pt x="38374" y="31073"/>
                  </a:lnTo>
                  <a:lnTo>
                    <a:pt x="38193" y="31013"/>
                  </a:lnTo>
                  <a:close/>
                  <a:moveTo>
                    <a:pt x="43502" y="31013"/>
                  </a:moveTo>
                  <a:lnTo>
                    <a:pt x="43321" y="31073"/>
                  </a:lnTo>
                  <a:lnTo>
                    <a:pt x="43080" y="31194"/>
                  </a:lnTo>
                  <a:lnTo>
                    <a:pt x="42899" y="31314"/>
                  </a:lnTo>
                  <a:lnTo>
                    <a:pt x="42778" y="31495"/>
                  </a:lnTo>
                  <a:lnTo>
                    <a:pt x="42658" y="31737"/>
                  </a:lnTo>
                  <a:lnTo>
                    <a:pt x="42597" y="31918"/>
                  </a:lnTo>
                  <a:lnTo>
                    <a:pt x="42597" y="32159"/>
                  </a:lnTo>
                  <a:lnTo>
                    <a:pt x="42597" y="32401"/>
                  </a:lnTo>
                  <a:lnTo>
                    <a:pt x="42658" y="32582"/>
                  </a:lnTo>
                  <a:lnTo>
                    <a:pt x="42778" y="32823"/>
                  </a:lnTo>
                  <a:lnTo>
                    <a:pt x="42899" y="33004"/>
                  </a:lnTo>
                  <a:lnTo>
                    <a:pt x="43080" y="33125"/>
                  </a:lnTo>
                  <a:lnTo>
                    <a:pt x="43321" y="33245"/>
                  </a:lnTo>
                  <a:lnTo>
                    <a:pt x="43502" y="33306"/>
                  </a:lnTo>
                  <a:lnTo>
                    <a:pt x="43985" y="33306"/>
                  </a:lnTo>
                  <a:lnTo>
                    <a:pt x="44166" y="33245"/>
                  </a:lnTo>
                  <a:lnTo>
                    <a:pt x="44407" y="33125"/>
                  </a:lnTo>
                  <a:lnTo>
                    <a:pt x="44588" y="33004"/>
                  </a:lnTo>
                  <a:lnTo>
                    <a:pt x="44709" y="32823"/>
                  </a:lnTo>
                  <a:lnTo>
                    <a:pt x="44830" y="32582"/>
                  </a:lnTo>
                  <a:lnTo>
                    <a:pt x="44890" y="32401"/>
                  </a:lnTo>
                  <a:lnTo>
                    <a:pt x="44890" y="32159"/>
                  </a:lnTo>
                  <a:lnTo>
                    <a:pt x="44890" y="31918"/>
                  </a:lnTo>
                  <a:lnTo>
                    <a:pt x="44830" y="31737"/>
                  </a:lnTo>
                  <a:lnTo>
                    <a:pt x="44709" y="31495"/>
                  </a:lnTo>
                  <a:lnTo>
                    <a:pt x="44588" y="31314"/>
                  </a:lnTo>
                  <a:lnTo>
                    <a:pt x="44407" y="31194"/>
                  </a:lnTo>
                  <a:lnTo>
                    <a:pt x="44166" y="31073"/>
                  </a:lnTo>
                  <a:lnTo>
                    <a:pt x="43985" y="31013"/>
                  </a:lnTo>
                  <a:close/>
                  <a:moveTo>
                    <a:pt x="49295" y="31013"/>
                  </a:moveTo>
                  <a:lnTo>
                    <a:pt x="49114" y="31073"/>
                  </a:lnTo>
                  <a:lnTo>
                    <a:pt x="48872" y="31194"/>
                  </a:lnTo>
                  <a:lnTo>
                    <a:pt x="48691" y="31314"/>
                  </a:lnTo>
                  <a:lnTo>
                    <a:pt x="48571" y="31495"/>
                  </a:lnTo>
                  <a:lnTo>
                    <a:pt x="48450" y="31737"/>
                  </a:lnTo>
                  <a:lnTo>
                    <a:pt x="48390" y="31918"/>
                  </a:lnTo>
                  <a:lnTo>
                    <a:pt x="48390" y="32159"/>
                  </a:lnTo>
                  <a:lnTo>
                    <a:pt x="48390" y="32401"/>
                  </a:lnTo>
                  <a:lnTo>
                    <a:pt x="48450" y="32582"/>
                  </a:lnTo>
                  <a:lnTo>
                    <a:pt x="48571" y="32823"/>
                  </a:lnTo>
                  <a:lnTo>
                    <a:pt x="48691" y="33004"/>
                  </a:lnTo>
                  <a:lnTo>
                    <a:pt x="48872" y="33125"/>
                  </a:lnTo>
                  <a:lnTo>
                    <a:pt x="49114" y="33245"/>
                  </a:lnTo>
                  <a:lnTo>
                    <a:pt x="49295" y="33306"/>
                  </a:lnTo>
                  <a:lnTo>
                    <a:pt x="49777" y="33306"/>
                  </a:lnTo>
                  <a:lnTo>
                    <a:pt x="49958" y="33245"/>
                  </a:lnTo>
                  <a:lnTo>
                    <a:pt x="50200" y="33125"/>
                  </a:lnTo>
                  <a:lnTo>
                    <a:pt x="50381" y="33004"/>
                  </a:lnTo>
                  <a:lnTo>
                    <a:pt x="50501" y="32823"/>
                  </a:lnTo>
                  <a:lnTo>
                    <a:pt x="50622" y="32582"/>
                  </a:lnTo>
                  <a:lnTo>
                    <a:pt x="50682" y="32401"/>
                  </a:lnTo>
                  <a:lnTo>
                    <a:pt x="50682" y="32159"/>
                  </a:lnTo>
                  <a:lnTo>
                    <a:pt x="50682" y="31918"/>
                  </a:lnTo>
                  <a:lnTo>
                    <a:pt x="50622" y="31737"/>
                  </a:lnTo>
                  <a:lnTo>
                    <a:pt x="50501" y="31495"/>
                  </a:lnTo>
                  <a:lnTo>
                    <a:pt x="50381" y="31314"/>
                  </a:lnTo>
                  <a:lnTo>
                    <a:pt x="50200" y="31194"/>
                  </a:lnTo>
                  <a:lnTo>
                    <a:pt x="49958" y="31073"/>
                  </a:lnTo>
                  <a:lnTo>
                    <a:pt x="49777" y="31013"/>
                  </a:lnTo>
                  <a:close/>
                  <a:moveTo>
                    <a:pt x="55087" y="31013"/>
                  </a:moveTo>
                  <a:lnTo>
                    <a:pt x="54906" y="31073"/>
                  </a:lnTo>
                  <a:lnTo>
                    <a:pt x="54665" y="31194"/>
                  </a:lnTo>
                  <a:lnTo>
                    <a:pt x="54483" y="31314"/>
                  </a:lnTo>
                  <a:lnTo>
                    <a:pt x="54363" y="31495"/>
                  </a:lnTo>
                  <a:lnTo>
                    <a:pt x="54242" y="31737"/>
                  </a:lnTo>
                  <a:lnTo>
                    <a:pt x="54182" y="31918"/>
                  </a:lnTo>
                  <a:lnTo>
                    <a:pt x="54182" y="32159"/>
                  </a:lnTo>
                  <a:lnTo>
                    <a:pt x="54182" y="32401"/>
                  </a:lnTo>
                  <a:lnTo>
                    <a:pt x="54242" y="32582"/>
                  </a:lnTo>
                  <a:lnTo>
                    <a:pt x="54363" y="32823"/>
                  </a:lnTo>
                  <a:lnTo>
                    <a:pt x="54483" y="33004"/>
                  </a:lnTo>
                  <a:lnTo>
                    <a:pt x="54665" y="33125"/>
                  </a:lnTo>
                  <a:lnTo>
                    <a:pt x="54906" y="33245"/>
                  </a:lnTo>
                  <a:lnTo>
                    <a:pt x="55087" y="33306"/>
                  </a:lnTo>
                  <a:lnTo>
                    <a:pt x="55570" y="33306"/>
                  </a:lnTo>
                  <a:lnTo>
                    <a:pt x="55751" y="33245"/>
                  </a:lnTo>
                  <a:lnTo>
                    <a:pt x="55992" y="33125"/>
                  </a:lnTo>
                  <a:lnTo>
                    <a:pt x="56173" y="33004"/>
                  </a:lnTo>
                  <a:lnTo>
                    <a:pt x="56294" y="32823"/>
                  </a:lnTo>
                  <a:lnTo>
                    <a:pt x="56414" y="32582"/>
                  </a:lnTo>
                  <a:lnTo>
                    <a:pt x="56475" y="32401"/>
                  </a:lnTo>
                  <a:lnTo>
                    <a:pt x="56475" y="32159"/>
                  </a:lnTo>
                  <a:lnTo>
                    <a:pt x="56475" y="31918"/>
                  </a:lnTo>
                  <a:lnTo>
                    <a:pt x="56414" y="31737"/>
                  </a:lnTo>
                  <a:lnTo>
                    <a:pt x="56294" y="31495"/>
                  </a:lnTo>
                  <a:lnTo>
                    <a:pt x="56173" y="31314"/>
                  </a:lnTo>
                  <a:lnTo>
                    <a:pt x="55992" y="31194"/>
                  </a:lnTo>
                  <a:lnTo>
                    <a:pt x="55751" y="31073"/>
                  </a:lnTo>
                  <a:lnTo>
                    <a:pt x="55570" y="31013"/>
                  </a:lnTo>
                  <a:close/>
                  <a:moveTo>
                    <a:pt x="60879" y="31013"/>
                  </a:moveTo>
                  <a:lnTo>
                    <a:pt x="60698" y="31073"/>
                  </a:lnTo>
                  <a:lnTo>
                    <a:pt x="60457" y="31194"/>
                  </a:lnTo>
                  <a:lnTo>
                    <a:pt x="60276" y="31314"/>
                  </a:lnTo>
                  <a:lnTo>
                    <a:pt x="60155" y="31495"/>
                  </a:lnTo>
                  <a:lnTo>
                    <a:pt x="60034" y="31737"/>
                  </a:lnTo>
                  <a:lnTo>
                    <a:pt x="59974" y="31918"/>
                  </a:lnTo>
                  <a:lnTo>
                    <a:pt x="59974" y="32159"/>
                  </a:lnTo>
                  <a:lnTo>
                    <a:pt x="59974" y="32401"/>
                  </a:lnTo>
                  <a:lnTo>
                    <a:pt x="60034" y="32582"/>
                  </a:lnTo>
                  <a:lnTo>
                    <a:pt x="60155" y="32823"/>
                  </a:lnTo>
                  <a:lnTo>
                    <a:pt x="60276" y="33004"/>
                  </a:lnTo>
                  <a:lnTo>
                    <a:pt x="60457" y="33125"/>
                  </a:lnTo>
                  <a:lnTo>
                    <a:pt x="60698" y="33245"/>
                  </a:lnTo>
                  <a:lnTo>
                    <a:pt x="60879" y="33306"/>
                  </a:lnTo>
                  <a:lnTo>
                    <a:pt x="61362" y="33306"/>
                  </a:lnTo>
                  <a:lnTo>
                    <a:pt x="61543" y="33245"/>
                  </a:lnTo>
                  <a:lnTo>
                    <a:pt x="61784" y="33125"/>
                  </a:lnTo>
                  <a:lnTo>
                    <a:pt x="61965" y="33004"/>
                  </a:lnTo>
                  <a:lnTo>
                    <a:pt x="62086" y="32823"/>
                  </a:lnTo>
                  <a:lnTo>
                    <a:pt x="62206" y="32582"/>
                  </a:lnTo>
                  <a:lnTo>
                    <a:pt x="62267" y="32401"/>
                  </a:lnTo>
                  <a:lnTo>
                    <a:pt x="62267" y="32159"/>
                  </a:lnTo>
                  <a:lnTo>
                    <a:pt x="62267" y="31918"/>
                  </a:lnTo>
                  <a:lnTo>
                    <a:pt x="62206" y="31737"/>
                  </a:lnTo>
                  <a:lnTo>
                    <a:pt x="62086" y="31495"/>
                  </a:lnTo>
                  <a:lnTo>
                    <a:pt x="61965" y="31314"/>
                  </a:lnTo>
                  <a:lnTo>
                    <a:pt x="61784" y="31194"/>
                  </a:lnTo>
                  <a:lnTo>
                    <a:pt x="61543" y="31073"/>
                  </a:lnTo>
                  <a:lnTo>
                    <a:pt x="61362" y="31013"/>
                  </a:lnTo>
                  <a:close/>
                  <a:moveTo>
                    <a:pt x="66671" y="31013"/>
                  </a:moveTo>
                  <a:lnTo>
                    <a:pt x="66490" y="31073"/>
                  </a:lnTo>
                  <a:lnTo>
                    <a:pt x="66249" y="31194"/>
                  </a:lnTo>
                  <a:lnTo>
                    <a:pt x="66068" y="31314"/>
                  </a:lnTo>
                  <a:lnTo>
                    <a:pt x="65947" y="31495"/>
                  </a:lnTo>
                  <a:lnTo>
                    <a:pt x="65827" y="31737"/>
                  </a:lnTo>
                  <a:lnTo>
                    <a:pt x="65766" y="31918"/>
                  </a:lnTo>
                  <a:lnTo>
                    <a:pt x="65766" y="32159"/>
                  </a:lnTo>
                  <a:lnTo>
                    <a:pt x="65766" y="32401"/>
                  </a:lnTo>
                  <a:lnTo>
                    <a:pt x="65827" y="32582"/>
                  </a:lnTo>
                  <a:lnTo>
                    <a:pt x="65947" y="32823"/>
                  </a:lnTo>
                  <a:lnTo>
                    <a:pt x="66068" y="33004"/>
                  </a:lnTo>
                  <a:lnTo>
                    <a:pt x="66249" y="33125"/>
                  </a:lnTo>
                  <a:lnTo>
                    <a:pt x="66490" y="33245"/>
                  </a:lnTo>
                  <a:lnTo>
                    <a:pt x="66671" y="33306"/>
                  </a:lnTo>
                  <a:lnTo>
                    <a:pt x="67154" y="33306"/>
                  </a:lnTo>
                  <a:lnTo>
                    <a:pt x="67335" y="33245"/>
                  </a:lnTo>
                  <a:lnTo>
                    <a:pt x="67576" y="33125"/>
                  </a:lnTo>
                  <a:lnTo>
                    <a:pt x="67757" y="33004"/>
                  </a:lnTo>
                  <a:lnTo>
                    <a:pt x="67878" y="32823"/>
                  </a:lnTo>
                  <a:lnTo>
                    <a:pt x="67999" y="32582"/>
                  </a:lnTo>
                  <a:lnTo>
                    <a:pt x="68059" y="32401"/>
                  </a:lnTo>
                  <a:lnTo>
                    <a:pt x="68059" y="32159"/>
                  </a:lnTo>
                  <a:lnTo>
                    <a:pt x="68059" y="31918"/>
                  </a:lnTo>
                  <a:lnTo>
                    <a:pt x="67999" y="31737"/>
                  </a:lnTo>
                  <a:lnTo>
                    <a:pt x="67878" y="31495"/>
                  </a:lnTo>
                  <a:lnTo>
                    <a:pt x="67757" y="31314"/>
                  </a:lnTo>
                  <a:lnTo>
                    <a:pt x="67576" y="31194"/>
                  </a:lnTo>
                  <a:lnTo>
                    <a:pt x="67335" y="31073"/>
                  </a:lnTo>
                  <a:lnTo>
                    <a:pt x="67154" y="31013"/>
                  </a:lnTo>
                  <a:close/>
                  <a:moveTo>
                    <a:pt x="72464" y="31013"/>
                  </a:moveTo>
                  <a:lnTo>
                    <a:pt x="72283" y="31073"/>
                  </a:lnTo>
                  <a:lnTo>
                    <a:pt x="72041" y="31194"/>
                  </a:lnTo>
                  <a:lnTo>
                    <a:pt x="71860" y="31314"/>
                  </a:lnTo>
                  <a:lnTo>
                    <a:pt x="71740" y="31495"/>
                  </a:lnTo>
                  <a:lnTo>
                    <a:pt x="71619" y="31737"/>
                  </a:lnTo>
                  <a:lnTo>
                    <a:pt x="71559" y="31918"/>
                  </a:lnTo>
                  <a:lnTo>
                    <a:pt x="71559" y="32159"/>
                  </a:lnTo>
                  <a:lnTo>
                    <a:pt x="71559" y="32401"/>
                  </a:lnTo>
                  <a:lnTo>
                    <a:pt x="71619" y="32582"/>
                  </a:lnTo>
                  <a:lnTo>
                    <a:pt x="71740" y="32823"/>
                  </a:lnTo>
                  <a:lnTo>
                    <a:pt x="71860" y="33004"/>
                  </a:lnTo>
                  <a:lnTo>
                    <a:pt x="72041" y="33125"/>
                  </a:lnTo>
                  <a:lnTo>
                    <a:pt x="72283" y="33245"/>
                  </a:lnTo>
                  <a:lnTo>
                    <a:pt x="72464" y="33306"/>
                  </a:lnTo>
                  <a:lnTo>
                    <a:pt x="72946" y="33306"/>
                  </a:lnTo>
                  <a:lnTo>
                    <a:pt x="73127" y="33245"/>
                  </a:lnTo>
                  <a:lnTo>
                    <a:pt x="73369" y="33125"/>
                  </a:lnTo>
                  <a:lnTo>
                    <a:pt x="73550" y="33004"/>
                  </a:lnTo>
                  <a:lnTo>
                    <a:pt x="73670" y="32823"/>
                  </a:lnTo>
                  <a:lnTo>
                    <a:pt x="73791" y="32582"/>
                  </a:lnTo>
                  <a:lnTo>
                    <a:pt x="73851" y="32401"/>
                  </a:lnTo>
                  <a:lnTo>
                    <a:pt x="73851" y="32159"/>
                  </a:lnTo>
                  <a:lnTo>
                    <a:pt x="73851" y="31918"/>
                  </a:lnTo>
                  <a:lnTo>
                    <a:pt x="73791" y="31737"/>
                  </a:lnTo>
                  <a:lnTo>
                    <a:pt x="73670" y="31495"/>
                  </a:lnTo>
                  <a:lnTo>
                    <a:pt x="73550" y="31314"/>
                  </a:lnTo>
                  <a:lnTo>
                    <a:pt x="73369" y="31194"/>
                  </a:lnTo>
                  <a:lnTo>
                    <a:pt x="73127" y="31073"/>
                  </a:lnTo>
                  <a:lnTo>
                    <a:pt x="72946" y="31013"/>
                  </a:lnTo>
                  <a:close/>
                  <a:moveTo>
                    <a:pt x="181" y="33909"/>
                  </a:moveTo>
                  <a:lnTo>
                    <a:pt x="0" y="36141"/>
                  </a:lnTo>
                  <a:lnTo>
                    <a:pt x="302" y="36202"/>
                  </a:lnTo>
                  <a:lnTo>
                    <a:pt x="543" y="36202"/>
                  </a:lnTo>
                  <a:lnTo>
                    <a:pt x="724" y="36141"/>
                  </a:lnTo>
                  <a:lnTo>
                    <a:pt x="966" y="36021"/>
                  </a:lnTo>
                  <a:lnTo>
                    <a:pt x="1147" y="35900"/>
                  </a:lnTo>
                  <a:lnTo>
                    <a:pt x="1267" y="35719"/>
                  </a:lnTo>
                  <a:lnTo>
                    <a:pt x="1388" y="35478"/>
                  </a:lnTo>
                  <a:lnTo>
                    <a:pt x="1448" y="35297"/>
                  </a:lnTo>
                  <a:lnTo>
                    <a:pt x="1448" y="35055"/>
                  </a:lnTo>
                  <a:lnTo>
                    <a:pt x="1448" y="34814"/>
                  </a:lnTo>
                  <a:lnTo>
                    <a:pt x="1388" y="34633"/>
                  </a:lnTo>
                  <a:lnTo>
                    <a:pt x="1267" y="34392"/>
                  </a:lnTo>
                  <a:lnTo>
                    <a:pt x="1147" y="34211"/>
                  </a:lnTo>
                  <a:lnTo>
                    <a:pt x="966" y="34090"/>
                  </a:lnTo>
                  <a:lnTo>
                    <a:pt x="724" y="33969"/>
                  </a:lnTo>
                  <a:lnTo>
                    <a:pt x="543" y="33909"/>
                  </a:lnTo>
                  <a:close/>
                  <a:moveTo>
                    <a:pt x="5853" y="33909"/>
                  </a:moveTo>
                  <a:lnTo>
                    <a:pt x="5672" y="33969"/>
                  </a:lnTo>
                  <a:lnTo>
                    <a:pt x="5431" y="34090"/>
                  </a:lnTo>
                  <a:lnTo>
                    <a:pt x="5250" y="34211"/>
                  </a:lnTo>
                  <a:lnTo>
                    <a:pt x="5129" y="34392"/>
                  </a:lnTo>
                  <a:lnTo>
                    <a:pt x="5008" y="34633"/>
                  </a:lnTo>
                  <a:lnTo>
                    <a:pt x="4948" y="34814"/>
                  </a:lnTo>
                  <a:lnTo>
                    <a:pt x="4948" y="35055"/>
                  </a:lnTo>
                  <a:lnTo>
                    <a:pt x="4948" y="35297"/>
                  </a:lnTo>
                  <a:lnTo>
                    <a:pt x="5008" y="35478"/>
                  </a:lnTo>
                  <a:lnTo>
                    <a:pt x="5129" y="35719"/>
                  </a:lnTo>
                  <a:lnTo>
                    <a:pt x="5250" y="35900"/>
                  </a:lnTo>
                  <a:lnTo>
                    <a:pt x="5431" y="36021"/>
                  </a:lnTo>
                  <a:lnTo>
                    <a:pt x="5672" y="36141"/>
                  </a:lnTo>
                  <a:lnTo>
                    <a:pt x="5853" y="36202"/>
                  </a:lnTo>
                  <a:lnTo>
                    <a:pt x="6336" y="36202"/>
                  </a:lnTo>
                  <a:lnTo>
                    <a:pt x="6517" y="36141"/>
                  </a:lnTo>
                  <a:lnTo>
                    <a:pt x="6758" y="36021"/>
                  </a:lnTo>
                  <a:lnTo>
                    <a:pt x="6939" y="35900"/>
                  </a:lnTo>
                  <a:lnTo>
                    <a:pt x="7060" y="35719"/>
                  </a:lnTo>
                  <a:lnTo>
                    <a:pt x="7180" y="35478"/>
                  </a:lnTo>
                  <a:lnTo>
                    <a:pt x="7241" y="35297"/>
                  </a:lnTo>
                  <a:lnTo>
                    <a:pt x="7241" y="35055"/>
                  </a:lnTo>
                  <a:lnTo>
                    <a:pt x="7241" y="34814"/>
                  </a:lnTo>
                  <a:lnTo>
                    <a:pt x="7180" y="34633"/>
                  </a:lnTo>
                  <a:lnTo>
                    <a:pt x="7060" y="34392"/>
                  </a:lnTo>
                  <a:lnTo>
                    <a:pt x="6939" y="34211"/>
                  </a:lnTo>
                  <a:lnTo>
                    <a:pt x="6758" y="34090"/>
                  </a:lnTo>
                  <a:lnTo>
                    <a:pt x="6517" y="33969"/>
                  </a:lnTo>
                  <a:lnTo>
                    <a:pt x="6336" y="33909"/>
                  </a:lnTo>
                  <a:close/>
                  <a:moveTo>
                    <a:pt x="11645" y="33909"/>
                  </a:moveTo>
                  <a:lnTo>
                    <a:pt x="11464" y="33969"/>
                  </a:lnTo>
                  <a:lnTo>
                    <a:pt x="11223" y="34090"/>
                  </a:lnTo>
                  <a:lnTo>
                    <a:pt x="11042" y="34211"/>
                  </a:lnTo>
                  <a:lnTo>
                    <a:pt x="10921" y="34392"/>
                  </a:lnTo>
                  <a:lnTo>
                    <a:pt x="10800" y="34633"/>
                  </a:lnTo>
                  <a:lnTo>
                    <a:pt x="10740" y="34814"/>
                  </a:lnTo>
                  <a:lnTo>
                    <a:pt x="10740" y="35055"/>
                  </a:lnTo>
                  <a:lnTo>
                    <a:pt x="10740" y="35297"/>
                  </a:lnTo>
                  <a:lnTo>
                    <a:pt x="10800" y="35478"/>
                  </a:lnTo>
                  <a:lnTo>
                    <a:pt x="10921" y="35719"/>
                  </a:lnTo>
                  <a:lnTo>
                    <a:pt x="11042" y="35900"/>
                  </a:lnTo>
                  <a:lnTo>
                    <a:pt x="11223" y="36021"/>
                  </a:lnTo>
                  <a:lnTo>
                    <a:pt x="11464" y="36141"/>
                  </a:lnTo>
                  <a:lnTo>
                    <a:pt x="11645" y="36202"/>
                  </a:lnTo>
                  <a:lnTo>
                    <a:pt x="12128" y="36202"/>
                  </a:lnTo>
                  <a:lnTo>
                    <a:pt x="12309" y="36141"/>
                  </a:lnTo>
                  <a:lnTo>
                    <a:pt x="12550" y="36021"/>
                  </a:lnTo>
                  <a:lnTo>
                    <a:pt x="12731" y="35900"/>
                  </a:lnTo>
                  <a:lnTo>
                    <a:pt x="12852" y="35719"/>
                  </a:lnTo>
                  <a:lnTo>
                    <a:pt x="12973" y="35478"/>
                  </a:lnTo>
                  <a:lnTo>
                    <a:pt x="13033" y="35297"/>
                  </a:lnTo>
                  <a:lnTo>
                    <a:pt x="13033" y="35055"/>
                  </a:lnTo>
                  <a:lnTo>
                    <a:pt x="13033" y="34814"/>
                  </a:lnTo>
                  <a:lnTo>
                    <a:pt x="12973" y="34633"/>
                  </a:lnTo>
                  <a:lnTo>
                    <a:pt x="12852" y="34392"/>
                  </a:lnTo>
                  <a:lnTo>
                    <a:pt x="12731" y="34211"/>
                  </a:lnTo>
                  <a:lnTo>
                    <a:pt x="12550" y="34090"/>
                  </a:lnTo>
                  <a:lnTo>
                    <a:pt x="12309" y="33969"/>
                  </a:lnTo>
                  <a:lnTo>
                    <a:pt x="12128" y="33909"/>
                  </a:lnTo>
                  <a:close/>
                  <a:moveTo>
                    <a:pt x="17437" y="33909"/>
                  </a:moveTo>
                  <a:lnTo>
                    <a:pt x="17256" y="33969"/>
                  </a:lnTo>
                  <a:lnTo>
                    <a:pt x="17015" y="34090"/>
                  </a:lnTo>
                  <a:lnTo>
                    <a:pt x="16834" y="34211"/>
                  </a:lnTo>
                  <a:lnTo>
                    <a:pt x="16713" y="34392"/>
                  </a:lnTo>
                  <a:lnTo>
                    <a:pt x="16593" y="34633"/>
                  </a:lnTo>
                  <a:lnTo>
                    <a:pt x="16532" y="34814"/>
                  </a:lnTo>
                  <a:lnTo>
                    <a:pt x="16532" y="35055"/>
                  </a:lnTo>
                  <a:lnTo>
                    <a:pt x="16532" y="35297"/>
                  </a:lnTo>
                  <a:lnTo>
                    <a:pt x="16593" y="35478"/>
                  </a:lnTo>
                  <a:lnTo>
                    <a:pt x="16713" y="35719"/>
                  </a:lnTo>
                  <a:lnTo>
                    <a:pt x="16834" y="35900"/>
                  </a:lnTo>
                  <a:lnTo>
                    <a:pt x="17015" y="36021"/>
                  </a:lnTo>
                  <a:lnTo>
                    <a:pt x="17256" y="36141"/>
                  </a:lnTo>
                  <a:lnTo>
                    <a:pt x="17437" y="36202"/>
                  </a:lnTo>
                  <a:lnTo>
                    <a:pt x="17920" y="36202"/>
                  </a:lnTo>
                  <a:lnTo>
                    <a:pt x="18101" y="36141"/>
                  </a:lnTo>
                  <a:lnTo>
                    <a:pt x="18342" y="36021"/>
                  </a:lnTo>
                  <a:lnTo>
                    <a:pt x="18523" y="35900"/>
                  </a:lnTo>
                  <a:lnTo>
                    <a:pt x="18644" y="35719"/>
                  </a:lnTo>
                  <a:lnTo>
                    <a:pt x="18765" y="35478"/>
                  </a:lnTo>
                  <a:lnTo>
                    <a:pt x="18825" y="35297"/>
                  </a:lnTo>
                  <a:lnTo>
                    <a:pt x="18825" y="35055"/>
                  </a:lnTo>
                  <a:lnTo>
                    <a:pt x="18825" y="34814"/>
                  </a:lnTo>
                  <a:lnTo>
                    <a:pt x="18765" y="34633"/>
                  </a:lnTo>
                  <a:lnTo>
                    <a:pt x="18644" y="34392"/>
                  </a:lnTo>
                  <a:lnTo>
                    <a:pt x="18523" y="34211"/>
                  </a:lnTo>
                  <a:lnTo>
                    <a:pt x="18342" y="34090"/>
                  </a:lnTo>
                  <a:lnTo>
                    <a:pt x="18101" y="33969"/>
                  </a:lnTo>
                  <a:lnTo>
                    <a:pt x="17920" y="33909"/>
                  </a:lnTo>
                  <a:close/>
                  <a:moveTo>
                    <a:pt x="23230" y="33909"/>
                  </a:moveTo>
                  <a:lnTo>
                    <a:pt x="23049" y="33969"/>
                  </a:lnTo>
                  <a:lnTo>
                    <a:pt x="22807" y="34090"/>
                  </a:lnTo>
                  <a:lnTo>
                    <a:pt x="22626" y="34211"/>
                  </a:lnTo>
                  <a:lnTo>
                    <a:pt x="22506" y="34392"/>
                  </a:lnTo>
                  <a:lnTo>
                    <a:pt x="22385" y="34633"/>
                  </a:lnTo>
                  <a:lnTo>
                    <a:pt x="22325" y="34814"/>
                  </a:lnTo>
                  <a:lnTo>
                    <a:pt x="22325" y="35055"/>
                  </a:lnTo>
                  <a:lnTo>
                    <a:pt x="22325" y="35297"/>
                  </a:lnTo>
                  <a:lnTo>
                    <a:pt x="22385" y="35478"/>
                  </a:lnTo>
                  <a:lnTo>
                    <a:pt x="22506" y="35719"/>
                  </a:lnTo>
                  <a:lnTo>
                    <a:pt x="22626" y="35900"/>
                  </a:lnTo>
                  <a:lnTo>
                    <a:pt x="22807" y="36021"/>
                  </a:lnTo>
                  <a:lnTo>
                    <a:pt x="23049" y="36141"/>
                  </a:lnTo>
                  <a:lnTo>
                    <a:pt x="23230" y="36202"/>
                  </a:lnTo>
                  <a:lnTo>
                    <a:pt x="23712" y="36202"/>
                  </a:lnTo>
                  <a:lnTo>
                    <a:pt x="23893" y="36141"/>
                  </a:lnTo>
                  <a:lnTo>
                    <a:pt x="24135" y="36021"/>
                  </a:lnTo>
                  <a:lnTo>
                    <a:pt x="24316" y="35900"/>
                  </a:lnTo>
                  <a:lnTo>
                    <a:pt x="24436" y="35719"/>
                  </a:lnTo>
                  <a:lnTo>
                    <a:pt x="24557" y="35478"/>
                  </a:lnTo>
                  <a:lnTo>
                    <a:pt x="24617" y="35297"/>
                  </a:lnTo>
                  <a:lnTo>
                    <a:pt x="24617" y="35055"/>
                  </a:lnTo>
                  <a:lnTo>
                    <a:pt x="24617" y="34814"/>
                  </a:lnTo>
                  <a:lnTo>
                    <a:pt x="24557" y="34633"/>
                  </a:lnTo>
                  <a:lnTo>
                    <a:pt x="24436" y="34392"/>
                  </a:lnTo>
                  <a:lnTo>
                    <a:pt x="24316" y="34211"/>
                  </a:lnTo>
                  <a:lnTo>
                    <a:pt x="24135" y="34090"/>
                  </a:lnTo>
                  <a:lnTo>
                    <a:pt x="23893" y="33969"/>
                  </a:lnTo>
                  <a:lnTo>
                    <a:pt x="23712" y="33909"/>
                  </a:lnTo>
                  <a:close/>
                  <a:moveTo>
                    <a:pt x="29022" y="33909"/>
                  </a:moveTo>
                  <a:lnTo>
                    <a:pt x="28841" y="33969"/>
                  </a:lnTo>
                  <a:lnTo>
                    <a:pt x="28599" y="34090"/>
                  </a:lnTo>
                  <a:lnTo>
                    <a:pt x="28418" y="34211"/>
                  </a:lnTo>
                  <a:lnTo>
                    <a:pt x="28298" y="34392"/>
                  </a:lnTo>
                  <a:lnTo>
                    <a:pt x="28177" y="34633"/>
                  </a:lnTo>
                  <a:lnTo>
                    <a:pt x="28117" y="34814"/>
                  </a:lnTo>
                  <a:lnTo>
                    <a:pt x="28117" y="35055"/>
                  </a:lnTo>
                  <a:lnTo>
                    <a:pt x="28117" y="35297"/>
                  </a:lnTo>
                  <a:lnTo>
                    <a:pt x="28177" y="35478"/>
                  </a:lnTo>
                  <a:lnTo>
                    <a:pt x="28298" y="35719"/>
                  </a:lnTo>
                  <a:lnTo>
                    <a:pt x="28418" y="35900"/>
                  </a:lnTo>
                  <a:lnTo>
                    <a:pt x="28599" y="36021"/>
                  </a:lnTo>
                  <a:lnTo>
                    <a:pt x="28841" y="36141"/>
                  </a:lnTo>
                  <a:lnTo>
                    <a:pt x="29022" y="36202"/>
                  </a:lnTo>
                  <a:lnTo>
                    <a:pt x="29505" y="36202"/>
                  </a:lnTo>
                  <a:lnTo>
                    <a:pt x="29686" y="36141"/>
                  </a:lnTo>
                  <a:lnTo>
                    <a:pt x="29927" y="36021"/>
                  </a:lnTo>
                  <a:lnTo>
                    <a:pt x="30108" y="35900"/>
                  </a:lnTo>
                  <a:lnTo>
                    <a:pt x="30229" y="35719"/>
                  </a:lnTo>
                  <a:lnTo>
                    <a:pt x="30349" y="35478"/>
                  </a:lnTo>
                  <a:lnTo>
                    <a:pt x="30410" y="35297"/>
                  </a:lnTo>
                  <a:lnTo>
                    <a:pt x="30410" y="35055"/>
                  </a:lnTo>
                  <a:lnTo>
                    <a:pt x="30410" y="34814"/>
                  </a:lnTo>
                  <a:lnTo>
                    <a:pt x="30349" y="34633"/>
                  </a:lnTo>
                  <a:lnTo>
                    <a:pt x="30229" y="34392"/>
                  </a:lnTo>
                  <a:lnTo>
                    <a:pt x="30108" y="34211"/>
                  </a:lnTo>
                  <a:lnTo>
                    <a:pt x="29927" y="34090"/>
                  </a:lnTo>
                  <a:lnTo>
                    <a:pt x="29686" y="33969"/>
                  </a:lnTo>
                  <a:lnTo>
                    <a:pt x="29505" y="33909"/>
                  </a:lnTo>
                  <a:close/>
                  <a:moveTo>
                    <a:pt x="34814" y="33909"/>
                  </a:moveTo>
                  <a:lnTo>
                    <a:pt x="34633" y="33969"/>
                  </a:lnTo>
                  <a:lnTo>
                    <a:pt x="34392" y="34090"/>
                  </a:lnTo>
                  <a:lnTo>
                    <a:pt x="34211" y="34211"/>
                  </a:lnTo>
                  <a:lnTo>
                    <a:pt x="34090" y="34392"/>
                  </a:lnTo>
                  <a:lnTo>
                    <a:pt x="33969" y="34633"/>
                  </a:lnTo>
                  <a:lnTo>
                    <a:pt x="33909" y="34814"/>
                  </a:lnTo>
                  <a:lnTo>
                    <a:pt x="33909" y="35055"/>
                  </a:lnTo>
                  <a:lnTo>
                    <a:pt x="33909" y="35297"/>
                  </a:lnTo>
                  <a:lnTo>
                    <a:pt x="33969" y="35478"/>
                  </a:lnTo>
                  <a:lnTo>
                    <a:pt x="34090" y="35719"/>
                  </a:lnTo>
                  <a:lnTo>
                    <a:pt x="34211" y="35900"/>
                  </a:lnTo>
                  <a:lnTo>
                    <a:pt x="34392" y="36021"/>
                  </a:lnTo>
                  <a:lnTo>
                    <a:pt x="34633" y="36141"/>
                  </a:lnTo>
                  <a:lnTo>
                    <a:pt x="34814" y="36202"/>
                  </a:lnTo>
                  <a:lnTo>
                    <a:pt x="35297" y="36202"/>
                  </a:lnTo>
                  <a:lnTo>
                    <a:pt x="35478" y="36141"/>
                  </a:lnTo>
                  <a:lnTo>
                    <a:pt x="35719" y="36021"/>
                  </a:lnTo>
                  <a:lnTo>
                    <a:pt x="35900" y="35900"/>
                  </a:lnTo>
                  <a:lnTo>
                    <a:pt x="36021" y="35719"/>
                  </a:lnTo>
                  <a:lnTo>
                    <a:pt x="36141" y="35478"/>
                  </a:lnTo>
                  <a:lnTo>
                    <a:pt x="36202" y="35297"/>
                  </a:lnTo>
                  <a:lnTo>
                    <a:pt x="36202" y="35055"/>
                  </a:lnTo>
                  <a:lnTo>
                    <a:pt x="36202" y="34814"/>
                  </a:lnTo>
                  <a:lnTo>
                    <a:pt x="36141" y="34633"/>
                  </a:lnTo>
                  <a:lnTo>
                    <a:pt x="36021" y="34392"/>
                  </a:lnTo>
                  <a:lnTo>
                    <a:pt x="35900" y="34211"/>
                  </a:lnTo>
                  <a:lnTo>
                    <a:pt x="35719" y="34090"/>
                  </a:lnTo>
                  <a:lnTo>
                    <a:pt x="35478" y="33969"/>
                  </a:lnTo>
                  <a:lnTo>
                    <a:pt x="35297" y="33909"/>
                  </a:lnTo>
                  <a:close/>
                  <a:moveTo>
                    <a:pt x="40606" y="33909"/>
                  </a:moveTo>
                  <a:lnTo>
                    <a:pt x="40425" y="33969"/>
                  </a:lnTo>
                  <a:lnTo>
                    <a:pt x="40184" y="34090"/>
                  </a:lnTo>
                  <a:lnTo>
                    <a:pt x="40003" y="34211"/>
                  </a:lnTo>
                  <a:lnTo>
                    <a:pt x="39882" y="34392"/>
                  </a:lnTo>
                  <a:lnTo>
                    <a:pt x="39762" y="34633"/>
                  </a:lnTo>
                  <a:lnTo>
                    <a:pt x="39701" y="34814"/>
                  </a:lnTo>
                  <a:lnTo>
                    <a:pt x="39701" y="35055"/>
                  </a:lnTo>
                  <a:lnTo>
                    <a:pt x="39701" y="35297"/>
                  </a:lnTo>
                  <a:lnTo>
                    <a:pt x="39762" y="35478"/>
                  </a:lnTo>
                  <a:lnTo>
                    <a:pt x="39882" y="35719"/>
                  </a:lnTo>
                  <a:lnTo>
                    <a:pt x="40003" y="35900"/>
                  </a:lnTo>
                  <a:lnTo>
                    <a:pt x="40184" y="36021"/>
                  </a:lnTo>
                  <a:lnTo>
                    <a:pt x="40425" y="36141"/>
                  </a:lnTo>
                  <a:lnTo>
                    <a:pt x="40606" y="36202"/>
                  </a:lnTo>
                  <a:lnTo>
                    <a:pt x="41089" y="36202"/>
                  </a:lnTo>
                  <a:lnTo>
                    <a:pt x="41270" y="36141"/>
                  </a:lnTo>
                  <a:lnTo>
                    <a:pt x="41511" y="36021"/>
                  </a:lnTo>
                  <a:lnTo>
                    <a:pt x="41692" y="35900"/>
                  </a:lnTo>
                  <a:lnTo>
                    <a:pt x="41813" y="35719"/>
                  </a:lnTo>
                  <a:lnTo>
                    <a:pt x="41934" y="35478"/>
                  </a:lnTo>
                  <a:lnTo>
                    <a:pt x="41994" y="35297"/>
                  </a:lnTo>
                  <a:lnTo>
                    <a:pt x="41994" y="35055"/>
                  </a:lnTo>
                  <a:lnTo>
                    <a:pt x="41994" y="34814"/>
                  </a:lnTo>
                  <a:lnTo>
                    <a:pt x="41934" y="34633"/>
                  </a:lnTo>
                  <a:lnTo>
                    <a:pt x="41813" y="34392"/>
                  </a:lnTo>
                  <a:lnTo>
                    <a:pt x="41692" y="34211"/>
                  </a:lnTo>
                  <a:lnTo>
                    <a:pt x="41511" y="34090"/>
                  </a:lnTo>
                  <a:lnTo>
                    <a:pt x="41270" y="33969"/>
                  </a:lnTo>
                  <a:lnTo>
                    <a:pt x="41089" y="33909"/>
                  </a:lnTo>
                  <a:close/>
                  <a:moveTo>
                    <a:pt x="46399" y="33909"/>
                  </a:moveTo>
                  <a:lnTo>
                    <a:pt x="46218" y="33969"/>
                  </a:lnTo>
                  <a:lnTo>
                    <a:pt x="45976" y="34090"/>
                  </a:lnTo>
                  <a:lnTo>
                    <a:pt x="45795" y="34211"/>
                  </a:lnTo>
                  <a:lnTo>
                    <a:pt x="45674" y="34392"/>
                  </a:lnTo>
                  <a:lnTo>
                    <a:pt x="45554" y="34633"/>
                  </a:lnTo>
                  <a:lnTo>
                    <a:pt x="45493" y="34814"/>
                  </a:lnTo>
                  <a:lnTo>
                    <a:pt x="45493" y="35055"/>
                  </a:lnTo>
                  <a:lnTo>
                    <a:pt x="45493" y="35297"/>
                  </a:lnTo>
                  <a:lnTo>
                    <a:pt x="45554" y="35478"/>
                  </a:lnTo>
                  <a:lnTo>
                    <a:pt x="45674" y="35719"/>
                  </a:lnTo>
                  <a:lnTo>
                    <a:pt x="45795" y="35900"/>
                  </a:lnTo>
                  <a:lnTo>
                    <a:pt x="45976" y="36021"/>
                  </a:lnTo>
                  <a:lnTo>
                    <a:pt x="46218" y="36141"/>
                  </a:lnTo>
                  <a:lnTo>
                    <a:pt x="46399" y="36202"/>
                  </a:lnTo>
                  <a:lnTo>
                    <a:pt x="46881" y="36202"/>
                  </a:lnTo>
                  <a:lnTo>
                    <a:pt x="47062" y="36141"/>
                  </a:lnTo>
                  <a:lnTo>
                    <a:pt x="47304" y="36021"/>
                  </a:lnTo>
                  <a:lnTo>
                    <a:pt x="47485" y="35900"/>
                  </a:lnTo>
                  <a:lnTo>
                    <a:pt x="47605" y="35719"/>
                  </a:lnTo>
                  <a:lnTo>
                    <a:pt x="47726" y="35478"/>
                  </a:lnTo>
                  <a:lnTo>
                    <a:pt x="47786" y="35297"/>
                  </a:lnTo>
                  <a:lnTo>
                    <a:pt x="47786" y="35055"/>
                  </a:lnTo>
                  <a:lnTo>
                    <a:pt x="47786" y="34814"/>
                  </a:lnTo>
                  <a:lnTo>
                    <a:pt x="47726" y="34633"/>
                  </a:lnTo>
                  <a:lnTo>
                    <a:pt x="47605" y="34392"/>
                  </a:lnTo>
                  <a:lnTo>
                    <a:pt x="47485" y="34211"/>
                  </a:lnTo>
                  <a:lnTo>
                    <a:pt x="47304" y="34090"/>
                  </a:lnTo>
                  <a:lnTo>
                    <a:pt x="47062" y="33969"/>
                  </a:lnTo>
                  <a:lnTo>
                    <a:pt x="46881" y="33909"/>
                  </a:lnTo>
                  <a:close/>
                  <a:moveTo>
                    <a:pt x="52191" y="33909"/>
                  </a:moveTo>
                  <a:lnTo>
                    <a:pt x="52010" y="33969"/>
                  </a:lnTo>
                  <a:lnTo>
                    <a:pt x="51768" y="34090"/>
                  </a:lnTo>
                  <a:lnTo>
                    <a:pt x="51587" y="34211"/>
                  </a:lnTo>
                  <a:lnTo>
                    <a:pt x="51467" y="34392"/>
                  </a:lnTo>
                  <a:lnTo>
                    <a:pt x="51346" y="34633"/>
                  </a:lnTo>
                  <a:lnTo>
                    <a:pt x="51286" y="34814"/>
                  </a:lnTo>
                  <a:lnTo>
                    <a:pt x="51286" y="35055"/>
                  </a:lnTo>
                  <a:lnTo>
                    <a:pt x="51286" y="35297"/>
                  </a:lnTo>
                  <a:lnTo>
                    <a:pt x="51346" y="35478"/>
                  </a:lnTo>
                  <a:lnTo>
                    <a:pt x="51467" y="35719"/>
                  </a:lnTo>
                  <a:lnTo>
                    <a:pt x="51587" y="35900"/>
                  </a:lnTo>
                  <a:lnTo>
                    <a:pt x="51768" y="36021"/>
                  </a:lnTo>
                  <a:lnTo>
                    <a:pt x="52010" y="36141"/>
                  </a:lnTo>
                  <a:lnTo>
                    <a:pt x="52191" y="36202"/>
                  </a:lnTo>
                  <a:lnTo>
                    <a:pt x="52673" y="36202"/>
                  </a:lnTo>
                  <a:lnTo>
                    <a:pt x="52854" y="36141"/>
                  </a:lnTo>
                  <a:lnTo>
                    <a:pt x="53096" y="36021"/>
                  </a:lnTo>
                  <a:lnTo>
                    <a:pt x="53277" y="35900"/>
                  </a:lnTo>
                  <a:lnTo>
                    <a:pt x="53397" y="35719"/>
                  </a:lnTo>
                  <a:lnTo>
                    <a:pt x="53518" y="35478"/>
                  </a:lnTo>
                  <a:lnTo>
                    <a:pt x="53578" y="35297"/>
                  </a:lnTo>
                  <a:lnTo>
                    <a:pt x="53578" y="35055"/>
                  </a:lnTo>
                  <a:lnTo>
                    <a:pt x="53578" y="34814"/>
                  </a:lnTo>
                  <a:lnTo>
                    <a:pt x="53518" y="34633"/>
                  </a:lnTo>
                  <a:lnTo>
                    <a:pt x="53397" y="34392"/>
                  </a:lnTo>
                  <a:lnTo>
                    <a:pt x="53277" y="34211"/>
                  </a:lnTo>
                  <a:lnTo>
                    <a:pt x="53096" y="34090"/>
                  </a:lnTo>
                  <a:lnTo>
                    <a:pt x="52854" y="33969"/>
                  </a:lnTo>
                  <a:lnTo>
                    <a:pt x="52673" y="33909"/>
                  </a:lnTo>
                  <a:close/>
                  <a:moveTo>
                    <a:pt x="57983" y="33909"/>
                  </a:moveTo>
                  <a:lnTo>
                    <a:pt x="57802" y="33969"/>
                  </a:lnTo>
                  <a:lnTo>
                    <a:pt x="57561" y="34090"/>
                  </a:lnTo>
                  <a:lnTo>
                    <a:pt x="57380" y="34211"/>
                  </a:lnTo>
                  <a:lnTo>
                    <a:pt x="57259" y="34392"/>
                  </a:lnTo>
                  <a:lnTo>
                    <a:pt x="57138" y="34633"/>
                  </a:lnTo>
                  <a:lnTo>
                    <a:pt x="57078" y="34814"/>
                  </a:lnTo>
                  <a:lnTo>
                    <a:pt x="57078" y="35055"/>
                  </a:lnTo>
                  <a:lnTo>
                    <a:pt x="57078" y="35297"/>
                  </a:lnTo>
                  <a:lnTo>
                    <a:pt x="57138" y="35478"/>
                  </a:lnTo>
                  <a:lnTo>
                    <a:pt x="57259" y="35719"/>
                  </a:lnTo>
                  <a:lnTo>
                    <a:pt x="57380" y="35900"/>
                  </a:lnTo>
                  <a:lnTo>
                    <a:pt x="57561" y="36021"/>
                  </a:lnTo>
                  <a:lnTo>
                    <a:pt x="57802" y="36141"/>
                  </a:lnTo>
                  <a:lnTo>
                    <a:pt x="57983" y="36202"/>
                  </a:lnTo>
                  <a:lnTo>
                    <a:pt x="58466" y="36202"/>
                  </a:lnTo>
                  <a:lnTo>
                    <a:pt x="58647" y="36141"/>
                  </a:lnTo>
                  <a:lnTo>
                    <a:pt x="58888" y="36021"/>
                  </a:lnTo>
                  <a:lnTo>
                    <a:pt x="59069" y="35900"/>
                  </a:lnTo>
                  <a:lnTo>
                    <a:pt x="59190" y="35719"/>
                  </a:lnTo>
                  <a:lnTo>
                    <a:pt x="59310" y="35478"/>
                  </a:lnTo>
                  <a:lnTo>
                    <a:pt x="59371" y="35297"/>
                  </a:lnTo>
                  <a:lnTo>
                    <a:pt x="59371" y="35055"/>
                  </a:lnTo>
                  <a:lnTo>
                    <a:pt x="59371" y="34814"/>
                  </a:lnTo>
                  <a:lnTo>
                    <a:pt x="59310" y="34633"/>
                  </a:lnTo>
                  <a:lnTo>
                    <a:pt x="59190" y="34392"/>
                  </a:lnTo>
                  <a:lnTo>
                    <a:pt x="59069" y="34211"/>
                  </a:lnTo>
                  <a:lnTo>
                    <a:pt x="58888" y="34090"/>
                  </a:lnTo>
                  <a:lnTo>
                    <a:pt x="58647" y="33969"/>
                  </a:lnTo>
                  <a:lnTo>
                    <a:pt x="58466" y="33909"/>
                  </a:lnTo>
                  <a:close/>
                  <a:moveTo>
                    <a:pt x="63775" y="33909"/>
                  </a:moveTo>
                  <a:lnTo>
                    <a:pt x="63594" y="33969"/>
                  </a:lnTo>
                  <a:lnTo>
                    <a:pt x="63353" y="34090"/>
                  </a:lnTo>
                  <a:lnTo>
                    <a:pt x="63172" y="34211"/>
                  </a:lnTo>
                  <a:lnTo>
                    <a:pt x="63051" y="34392"/>
                  </a:lnTo>
                  <a:lnTo>
                    <a:pt x="62931" y="34633"/>
                  </a:lnTo>
                  <a:lnTo>
                    <a:pt x="62870" y="34814"/>
                  </a:lnTo>
                  <a:lnTo>
                    <a:pt x="62870" y="35055"/>
                  </a:lnTo>
                  <a:lnTo>
                    <a:pt x="62870" y="35297"/>
                  </a:lnTo>
                  <a:lnTo>
                    <a:pt x="62931" y="35478"/>
                  </a:lnTo>
                  <a:lnTo>
                    <a:pt x="63051" y="35719"/>
                  </a:lnTo>
                  <a:lnTo>
                    <a:pt x="63172" y="35900"/>
                  </a:lnTo>
                  <a:lnTo>
                    <a:pt x="63353" y="36021"/>
                  </a:lnTo>
                  <a:lnTo>
                    <a:pt x="63594" y="36141"/>
                  </a:lnTo>
                  <a:lnTo>
                    <a:pt x="63775" y="36202"/>
                  </a:lnTo>
                  <a:lnTo>
                    <a:pt x="64258" y="36202"/>
                  </a:lnTo>
                  <a:lnTo>
                    <a:pt x="64439" y="36141"/>
                  </a:lnTo>
                  <a:lnTo>
                    <a:pt x="64680" y="36021"/>
                  </a:lnTo>
                  <a:lnTo>
                    <a:pt x="64861" y="35900"/>
                  </a:lnTo>
                  <a:lnTo>
                    <a:pt x="64982" y="35719"/>
                  </a:lnTo>
                  <a:lnTo>
                    <a:pt x="65103" y="35478"/>
                  </a:lnTo>
                  <a:lnTo>
                    <a:pt x="65163" y="35297"/>
                  </a:lnTo>
                  <a:lnTo>
                    <a:pt x="65163" y="35055"/>
                  </a:lnTo>
                  <a:lnTo>
                    <a:pt x="65163" y="34814"/>
                  </a:lnTo>
                  <a:lnTo>
                    <a:pt x="65103" y="34633"/>
                  </a:lnTo>
                  <a:lnTo>
                    <a:pt x="64982" y="34392"/>
                  </a:lnTo>
                  <a:lnTo>
                    <a:pt x="64861" y="34211"/>
                  </a:lnTo>
                  <a:lnTo>
                    <a:pt x="64680" y="34090"/>
                  </a:lnTo>
                  <a:lnTo>
                    <a:pt x="64439" y="33969"/>
                  </a:lnTo>
                  <a:lnTo>
                    <a:pt x="64258" y="33909"/>
                  </a:lnTo>
                  <a:close/>
                  <a:moveTo>
                    <a:pt x="69567" y="33909"/>
                  </a:moveTo>
                  <a:lnTo>
                    <a:pt x="69386" y="33969"/>
                  </a:lnTo>
                  <a:lnTo>
                    <a:pt x="69145" y="34090"/>
                  </a:lnTo>
                  <a:lnTo>
                    <a:pt x="68964" y="34211"/>
                  </a:lnTo>
                  <a:lnTo>
                    <a:pt x="68843" y="34392"/>
                  </a:lnTo>
                  <a:lnTo>
                    <a:pt x="68723" y="34633"/>
                  </a:lnTo>
                  <a:lnTo>
                    <a:pt x="68662" y="34814"/>
                  </a:lnTo>
                  <a:lnTo>
                    <a:pt x="68662" y="35055"/>
                  </a:lnTo>
                  <a:lnTo>
                    <a:pt x="68662" y="35297"/>
                  </a:lnTo>
                  <a:lnTo>
                    <a:pt x="68723" y="35478"/>
                  </a:lnTo>
                  <a:lnTo>
                    <a:pt x="68843" y="35719"/>
                  </a:lnTo>
                  <a:lnTo>
                    <a:pt x="68964" y="35900"/>
                  </a:lnTo>
                  <a:lnTo>
                    <a:pt x="69145" y="36021"/>
                  </a:lnTo>
                  <a:lnTo>
                    <a:pt x="69386" y="36141"/>
                  </a:lnTo>
                  <a:lnTo>
                    <a:pt x="69567" y="36202"/>
                  </a:lnTo>
                  <a:lnTo>
                    <a:pt x="70050" y="36202"/>
                  </a:lnTo>
                  <a:lnTo>
                    <a:pt x="70231" y="36141"/>
                  </a:lnTo>
                  <a:lnTo>
                    <a:pt x="70472" y="36021"/>
                  </a:lnTo>
                  <a:lnTo>
                    <a:pt x="70653" y="35900"/>
                  </a:lnTo>
                  <a:lnTo>
                    <a:pt x="70774" y="35719"/>
                  </a:lnTo>
                  <a:lnTo>
                    <a:pt x="70895" y="35478"/>
                  </a:lnTo>
                  <a:lnTo>
                    <a:pt x="70955" y="35297"/>
                  </a:lnTo>
                  <a:lnTo>
                    <a:pt x="70955" y="35055"/>
                  </a:lnTo>
                  <a:lnTo>
                    <a:pt x="70955" y="34814"/>
                  </a:lnTo>
                  <a:lnTo>
                    <a:pt x="70895" y="34633"/>
                  </a:lnTo>
                  <a:lnTo>
                    <a:pt x="70774" y="34392"/>
                  </a:lnTo>
                  <a:lnTo>
                    <a:pt x="70653" y="34211"/>
                  </a:lnTo>
                  <a:lnTo>
                    <a:pt x="70472" y="34090"/>
                  </a:lnTo>
                  <a:lnTo>
                    <a:pt x="70231" y="33969"/>
                  </a:lnTo>
                  <a:lnTo>
                    <a:pt x="70050" y="33909"/>
                  </a:lnTo>
                  <a:close/>
                  <a:moveTo>
                    <a:pt x="75360" y="33909"/>
                  </a:moveTo>
                  <a:lnTo>
                    <a:pt x="75179" y="33969"/>
                  </a:lnTo>
                  <a:lnTo>
                    <a:pt x="74937" y="34090"/>
                  </a:lnTo>
                  <a:lnTo>
                    <a:pt x="74756" y="34211"/>
                  </a:lnTo>
                  <a:lnTo>
                    <a:pt x="74636" y="34392"/>
                  </a:lnTo>
                  <a:lnTo>
                    <a:pt x="74515" y="34633"/>
                  </a:lnTo>
                  <a:lnTo>
                    <a:pt x="74455" y="34814"/>
                  </a:lnTo>
                  <a:lnTo>
                    <a:pt x="74455" y="35055"/>
                  </a:lnTo>
                  <a:lnTo>
                    <a:pt x="74455" y="35297"/>
                  </a:lnTo>
                  <a:lnTo>
                    <a:pt x="74515" y="35478"/>
                  </a:lnTo>
                  <a:lnTo>
                    <a:pt x="74636" y="35719"/>
                  </a:lnTo>
                  <a:lnTo>
                    <a:pt x="74756" y="35900"/>
                  </a:lnTo>
                  <a:lnTo>
                    <a:pt x="74937" y="36021"/>
                  </a:lnTo>
                  <a:lnTo>
                    <a:pt x="75179" y="36141"/>
                  </a:lnTo>
                  <a:lnTo>
                    <a:pt x="75360" y="36202"/>
                  </a:lnTo>
                  <a:lnTo>
                    <a:pt x="75601" y="36202"/>
                  </a:lnTo>
                  <a:lnTo>
                    <a:pt x="75903" y="36141"/>
                  </a:lnTo>
                  <a:lnTo>
                    <a:pt x="75722" y="33909"/>
                  </a:lnTo>
                  <a:close/>
                  <a:moveTo>
                    <a:pt x="2896" y="36805"/>
                  </a:moveTo>
                  <a:lnTo>
                    <a:pt x="2655" y="36926"/>
                  </a:lnTo>
                  <a:lnTo>
                    <a:pt x="2414" y="37107"/>
                  </a:lnTo>
                  <a:lnTo>
                    <a:pt x="2233" y="37288"/>
                  </a:lnTo>
                  <a:lnTo>
                    <a:pt x="2112" y="37589"/>
                  </a:lnTo>
                  <a:lnTo>
                    <a:pt x="2052" y="37951"/>
                  </a:lnTo>
                  <a:lnTo>
                    <a:pt x="2052" y="38193"/>
                  </a:lnTo>
                  <a:lnTo>
                    <a:pt x="2112" y="38374"/>
                  </a:lnTo>
                  <a:lnTo>
                    <a:pt x="2233" y="38615"/>
                  </a:lnTo>
                  <a:lnTo>
                    <a:pt x="2353" y="38796"/>
                  </a:lnTo>
                  <a:lnTo>
                    <a:pt x="2534" y="38917"/>
                  </a:lnTo>
                  <a:lnTo>
                    <a:pt x="2776" y="39037"/>
                  </a:lnTo>
                  <a:lnTo>
                    <a:pt x="2957" y="39098"/>
                  </a:lnTo>
                  <a:lnTo>
                    <a:pt x="3439" y="39098"/>
                  </a:lnTo>
                  <a:lnTo>
                    <a:pt x="3620" y="39037"/>
                  </a:lnTo>
                  <a:lnTo>
                    <a:pt x="3862" y="38917"/>
                  </a:lnTo>
                  <a:lnTo>
                    <a:pt x="4043" y="38796"/>
                  </a:lnTo>
                  <a:lnTo>
                    <a:pt x="4164" y="38615"/>
                  </a:lnTo>
                  <a:lnTo>
                    <a:pt x="4284" y="38374"/>
                  </a:lnTo>
                  <a:lnTo>
                    <a:pt x="4345" y="38193"/>
                  </a:lnTo>
                  <a:lnTo>
                    <a:pt x="4345" y="37951"/>
                  </a:lnTo>
                  <a:lnTo>
                    <a:pt x="4284" y="37589"/>
                  </a:lnTo>
                  <a:lnTo>
                    <a:pt x="4164" y="37288"/>
                  </a:lnTo>
                  <a:lnTo>
                    <a:pt x="3982" y="37107"/>
                  </a:lnTo>
                  <a:lnTo>
                    <a:pt x="3741" y="36926"/>
                  </a:lnTo>
                  <a:lnTo>
                    <a:pt x="3500" y="36805"/>
                  </a:lnTo>
                  <a:close/>
                  <a:moveTo>
                    <a:pt x="8689" y="36805"/>
                  </a:moveTo>
                  <a:lnTo>
                    <a:pt x="8447" y="36926"/>
                  </a:lnTo>
                  <a:lnTo>
                    <a:pt x="8206" y="37107"/>
                  </a:lnTo>
                  <a:lnTo>
                    <a:pt x="8025" y="37288"/>
                  </a:lnTo>
                  <a:lnTo>
                    <a:pt x="7904" y="37589"/>
                  </a:lnTo>
                  <a:lnTo>
                    <a:pt x="7844" y="37951"/>
                  </a:lnTo>
                  <a:lnTo>
                    <a:pt x="7844" y="38193"/>
                  </a:lnTo>
                  <a:lnTo>
                    <a:pt x="7904" y="38374"/>
                  </a:lnTo>
                  <a:lnTo>
                    <a:pt x="8025" y="38615"/>
                  </a:lnTo>
                  <a:lnTo>
                    <a:pt x="8146" y="38796"/>
                  </a:lnTo>
                  <a:lnTo>
                    <a:pt x="8327" y="38917"/>
                  </a:lnTo>
                  <a:lnTo>
                    <a:pt x="8568" y="39037"/>
                  </a:lnTo>
                  <a:lnTo>
                    <a:pt x="8749" y="39098"/>
                  </a:lnTo>
                  <a:lnTo>
                    <a:pt x="9232" y="39098"/>
                  </a:lnTo>
                  <a:lnTo>
                    <a:pt x="9413" y="39037"/>
                  </a:lnTo>
                  <a:lnTo>
                    <a:pt x="9654" y="38917"/>
                  </a:lnTo>
                  <a:lnTo>
                    <a:pt x="9835" y="38796"/>
                  </a:lnTo>
                  <a:lnTo>
                    <a:pt x="9956" y="38615"/>
                  </a:lnTo>
                  <a:lnTo>
                    <a:pt x="10076" y="38374"/>
                  </a:lnTo>
                  <a:lnTo>
                    <a:pt x="10137" y="38193"/>
                  </a:lnTo>
                  <a:lnTo>
                    <a:pt x="10137" y="37951"/>
                  </a:lnTo>
                  <a:lnTo>
                    <a:pt x="10076" y="37589"/>
                  </a:lnTo>
                  <a:lnTo>
                    <a:pt x="9956" y="37288"/>
                  </a:lnTo>
                  <a:lnTo>
                    <a:pt x="9775" y="37107"/>
                  </a:lnTo>
                  <a:lnTo>
                    <a:pt x="9533" y="36926"/>
                  </a:lnTo>
                  <a:lnTo>
                    <a:pt x="9292" y="36805"/>
                  </a:lnTo>
                  <a:close/>
                  <a:moveTo>
                    <a:pt x="14481" y="36805"/>
                  </a:moveTo>
                  <a:lnTo>
                    <a:pt x="14240" y="36926"/>
                  </a:lnTo>
                  <a:lnTo>
                    <a:pt x="13998" y="37107"/>
                  </a:lnTo>
                  <a:lnTo>
                    <a:pt x="13817" y="37288"/>
                  </a:lnTo>
                  <a:lnTo>
                    <a:pt x="13697" y="37589"/>
                  </a:lnTo>
                  <a:lnTo>
                    <a:pt x="13636" y="37951"/>
                  </a:lnTo>
                  <a:lnTo>
                    <a:pt x="13636" y="38193"/>
                  </a:lnTo>
                  <a:lnTo>
                    <a:pt x="13697" y="38374"/>
                  </a:lnTo>
                  <a:lnTo>
                    <a:pt x="13817" y="38615"/>
                  </a:lnTo>
                  <a:lnTo>
                    <a:pt x="13938" y="38796"/>
                  </a:lnTo>
                  <a:lnTo>
                    <a:pt x="14119" y="38917"/>
                  </a:lnTo>
                  <a:lnTo>
                    <a:pt x="14360" y="39037"/>
                  </a:lnTo>
                  <a:lnTo>
                    <a:pt x="14541" y="39098"/>
                  </a:lnTo>
                  <a:lnTo>
                    <a:pt x="15024" y="39098"/>
                  </a:lnTo>
                  <a:lnTo>
                    <a:pt x="15205" y="39037"/>
                  </a:lnTo>
                  <a:lnTo>
                    <a:pt x="15446" y="38917"/>
                  </a:lnTo>
                  <a:lnTo>
                    <a:pt x="15627" y="38796"/>
                  </a:lnTo>
                  <a:lnTo>
                    <a:pt x="15748" y="38615"/>
                  </a:lnTo>
                  <a:lnTo>
                    <a:pt x="15869" y="38374"/>
                  </a:lnTo>
                  <a:lnTo>
                    <a:pt x="15929" y="38193"/>
                  </a:lnTo>
                  <a:lnTo>
                    <a:pt x="15929" y="37951"/>
                  </a:lnTo>
                  <a:lnTo>
                    <a:pt x="15869" y="37589"/>
                  </a:lnTo>
                  <a:lnTo>
                    <a:pt x="15748" y="37288"/>
                  </a:lnTo>
                  <a:lnTo>
                    <a:pt x="15567" y="37107"/>
                  </a:lnTo>
                  <a:lnTo>
                    <a:pt x="15326" y="36926"/>
                  </a:lnTo>
                  <a:lnTo>
                    <a:pt x="15084" y="36805"/>
                  </a:lnTo>
                  <a:close/>
                  <a:moveTo>
                    <a:pt x="20273" y="36805"/>
                  </a:moveTo>
                  <a:lnTo>
                    <a:pt x="20032" y="36926"/>
                  </a:lnTo>
                  <a:lnTo>
                    <a:pt x="19790" y="37107"/>
                  </a:lnTo>
                  <a:lnTo>
                    <a:pt x="19609" y="37288"/>
                  </a:lnTo>
                  <a:lnTo>
                    <a:pt x="19489" y="37589"/>
                  </a:lnTo>
                  <a:lnTo>
                    <a:pt x="19428" y="37951"/>
                  </a:lnTo>
                  <a:lnTo>
                    <a:pt x="19428" y="38193"/>
                  </a:lnTo>
                  <a:lnTo>
                    <a:pt x="19489" y="38374"/>
                  </a:lnTo>
                  <a:lnTo>
                    <a:pt x="19609" y="38615"/>
                  </a:lnTo>
                  <a:lnTo>
                    <a:pt x="19730" y="38796"/>
                  </a:lnTo>
                  <a:lnTo>
                    <a:pt x="19911" y="38917"/>
                  </a:lnTo>
                  <a:lnTo>
                    <a:pt x="20152" y="39037"/>
                  </a:lnTo>
                  <a:lnTo>
                    <a:pt x="20333" y="39098"/>
                  </a:lnTo>
                  <a:lnTo>
                    <a:pt x="20816" y="39098"/>
                  </a:lnTo>
                  <a:lnTo>
                    <a:pt x="20997" y="39037"/>
                  </a:lnTo>
                  <a:lnTo>
                    <a:pt x="21239" y="38917"/>
                  </a:lnTo>
                  <a:lnTo>
                    <a:pt x="21420" y="38796"/>
                  </a:lnTo>
                  <a:lnTo>
                    <a:pt x="21540" y="38615"/>
                  </a:lnTo>
                  <a:lnTo>
                    <a:pt x="21661" y="38374"/>
                  </a:lnTo>
                  <a:lnTo>
                    <a:pt x="21721" y="38193"/>
                  </a:lnTo>
                  <a:lnTo>
                    <a:pt x="21721" y="37951"/>
                  </a:lnTo>
                  <a:lnTo>
                    <a:pt x="21661" y="37589"/>
                  </a:lnTo>
                  <a:lnTo>
                    <a:pt x="21540" y="37288"/>
                  </a:lnTo>
                  <a:lnTo>
                    <a:pt x="21359" y="37107"/>
                  </a:lnTo>
                  <a:lnTo>
                    <a:pt x="21118" y="36926"/>
                  </a:lnTo>
                  <a:lnTo>
                    <a:pt x="20876" y="36805"/>
                  </a:lnTo>
                  <a:close/>
                  <a:moveTo>
                    <a:pt x="26065" y="36805"/>
                  </a:moveTo>
                  <a:lnTo>
                    <a:pt x="25824" y="36926"/>
                  </a:lnTo>
                  <a:lnTo>
                    <a:pt x="25583" y="37107"/>
                  </a:lnTo>
                  <a:lnTo>
                    <a:pt x="25402" y="37288"/>
                  </a:lnTo>
                  <a:lnTo>
                    <a:pt x="25281" y="37589"/>
                  </a:lnTo>
                  <a:lnTo>
                    <a:pt x="25221" y="37951"/>
                  </a:lnTo>
                  <a:lnTo>
                    <a:pt x="25221" y="38193"/>
                  </a:lnTo>
                  <a:lnTo>
                    <a:pt x="25281" y="38374"/>
                  </a:lnTo>
                  <a:lnTo>
                    <a:pt x="25402" y="38615"/>
                  </a:lnTo>
                  <a:lnTo>
                    <a:pt x="25522" y="38796"/>
                  </a:lnTo>
                  <a:lnTo>
                    <a:pt x="25703" y="38917"/>
                  </a:lnTo>
                  <a:lnTo>
                    <a:pt x="25945" y="39037"/>
                  </a:lnTo>
                  <a:lnTo>
                    <a:pt x="26126" y="39098"/>
                  </a:lnTo>
                  <a:lnTo>
                    <a:pt x="26608" y="39098"/>
                  </a:lnTo>
                  <a:lnTo>
                    <a:pt x="26789" y="39037"/>
                  </a:lnTo>
                  <a:lnTo>
                    <a:pt x="27031" y="38917"/>
                  </a:lnTo>
                  <a:lnTo>
                    <a:pt x="27212" y="38796"/>
                  </a:lnTo>
                  <a:lnTo>
                    <a:pt x="27332" y="38615"/>
                  </a:lnTo>
                  <a:lnTo>
                    <a:pt x="27453" y="38374"/>
                  </a:lnTo>
                  <a:lnTo>
                    <a:pt x="27513" y="38193"/>
                  </a:lnTo>
                  <a:lnTo>
                    <a:pt x="27513" y="37951"/>
                  </a:lnTo>
                  <a:lnTo>
                    <a:pt x="27453" y="37589"/>
                  </a:lnTo>
                  <a:lnTo>
                    <a:pt x="27332" y="37288"/>
                  </a:lnTo>
                  <a:lnTo>
                    <a:pt x="27151" y="37107"/>
                  </a:lnTo>
                  <a:lnTo>
                    <a:pt x="26910" y="36926"/>
                  </a:lnTo>
                  <a:lnTo>
                    <a:pt x="26669" y="36805"/>
                  </a:lnTo>
                  <a:close/>
                  <a:moveTo>
                    <a:pt x="31858" y="36805"/>
                  </a:moveTo>
                  <a:lnTo>
                    <a:pt x="31616" y="36926"/>
                  </a:lnTo>
                  <a:lnTo>
                    <a:pt x="31375" y="37107"/>
                  </a:lnTo>
                  <a:lnTo>
                    <a:pt x="31194" y="37288"/>
                  </a:lnTo>
                  <a:lnTo>
                    <a:pt x="31073" y="37589"/>
                  </a:lnTo>
                  <a:lnTo>
                    <a:pt x="31013" y="37951"/>
                  </a:lnTo>
                  <a:lnTo>
                    <a:pt x="31013" y="38193"/>
                  </a:lnTo>
                  <a:lnTo>
                    <a:pt x="31073" y="38374"/>
                  </a:lnTo>
                  <a:lnTo>
                    <a:pt x="31194" y="38615"/>
                  </a:lnTo>
                  <a:lnTo>
                    <a:pt x="31315" y="38796"/>
                  </a:lnTo>
                  <a:lnTo>
                    <a:pt x="31496" y="38917"/>
                  </a:lnTo>
                  <a:lnTo>
                    <a:pt x="31737" y="39037"/>
                  </a:lnTo>
                  <a:lnTo>
                    <a:pt x="31918" y="39098"/>
                  </a:lnTo>
                  <a:lnTo>
                    <a:pt x="32401" y="39098"/>
                  </a:lnTo>
                  <a:lnTo>
                    <a:pt x="32582" y="39037"/>
                  </a:lnTo>
                  <a:lnTo>
                    <a:pt x="32823" y="38917"/>
                  </a:lnTo>
                  <a:lnTo>
                    <a:pt x="33004" y="38796"/>
                  </a:lnTo>
                  <a:lnTo>
                    <a:pt x="33125" y="38615"/>
                  </a:lnTo>
                  <a:lnTo>
                    <a:pt x="33245" y="38374"/>
                  </a:lnTo>
                  <a:lnTo>
                    <a:pt x="33306" y="38193"/>
                  </a:lnTo>
                  <a:lnTo>
                    <a:pt x="33306" y="37951"/>
                  </a:lnTo>
                  <a:lnTo>
                    <a:pt x="33245" y="37589"/>
                  </a:lnTo>
                  <a:lnTo>
                    <a:pt x="33125" y="37288"/>
                  </a:lnTo>
                  <a:lnTo>
                    <a:pt x="32944" y="37107"/>
                  </a:lnTo>
                  <a:lnTo>
                    <a:pt x="32702" y="36926"/>
                  </a:lnTo>
                  <a:lnTo>
                    <a:pt x="32461" y="36805"/>
                  </a:lnTo>
                  <a:close/>
                  <a:moveTo>
                    <a:pt x="37650" y="36805"/>
                  </a:moveTo>
                  <a:lnTo>
                    <a:pt x="37408" y="36926"/>
                  </a:lnTo>
                  <a:lnTo>
                    <a:pt x="37167" y="37107"/>
                  </a:lnTo>
                  <a:lnTo>
                    <a:pt x="36986" y="37288"/>
                  </a:lnTo>
                  <a:lnTo>
                    <a:pt x="36865" y="37589"/>
                  </a:lnTo>
                  <a:lnTo>
                    <a:pt x="36805" y="37951"/>
                  </a:lnTo>
                  <a:lnTo>
                    <a:pt x="36805" y="38193"/>
                  </a:lnTo>
                  <a:lnTo>
                    <a:pt x="36865" y="38374"/>
                  </a:lnTo>
                  <a:lnTo>
                    <a:pt x="36986" y="38615"/>
                  </a:lnTo>
                  <a:lnTo>
                    <a:pt x="37107" y="38796"/>
                  </a:lnTo>
                  <a:lnTo>
                    <a:pt x="37288" y="38917"/>
                  </a:lnTo>
                  <a:lnTo>
                    <a:pt x="37529" y="39037"/>
                  </a:lnTo>
                  <a:lnTo>
                    <a:pt x="37710" y="39098"/>
                  </a:lnTo>
                  <a:lnTo>
                    <a:pt x="38193" y="39098"/>
                  </a:lnTo>
                  <a:lnTo>
                    <a:pt x="38374" y="39037"/>
                  </a:lnTo>
                  <a:lnTo>
                    <a:pt x="38615" y="38917"/>
                  </a:lnTo>
                  <a:lnTo>
                    <a:pt x="38796" y="38796"/>
                  </a:lnTo>
                  <a:lnTo>
                    <a:pt x="38917" y="38615"/>
                  </a:lnTo>
                  <a:lnTo>
                    <a:pt x="39038" y="38374"/>
                  </a:lnTo>
                  <a:lnTo>
                    <a:pt x="39098" y="38193"/>
                  </a:lnTo>
                  <a:lnTo>
                    <a:pt x="39098" y="37951"/>
                  </a:lnTo>
                  <a:lnTo>
                    <a:pt x="39038" y="37589"/>
                  </a:lnTo>
                  <a:lnTo>
                    <a:pt x="38917" y="37288"/>
                  </a:lnTo>
                  <a:lnTo>
                    <a:pt x="38736" y="37107"/>
                  </a:lnTo>
                  <a:lnTo>
                    <a:pt x="38495" y="36926"/>
                  </a:lnTo>
                  <a:lnTo>
                    <a:pt x="38253" y="36805"/>
                  </a:lnTo>
                  <a:close/>
                  <a:moveTo>
                    <a:pt x="43442" y="36805"/>
                  </a:moveTo>
                  <a:lnTo>
                    <a:pt x="43201" y="36926"/>
                  </a:lnTo>
                  <a:lnTo>
                    <a:pt x="42959" y="37107"/>
                  </a:lnTo>
                  <a:lnTo>
                    <a:pt x="42778" y="37288"/>
                  </a:lnTo>
                  <a:lnTo>
                    <a:pt x="42658" y="37589"/>
                  </a:lnTo>
                  <a:lnTo>
                    <a:pt x="42597" y="37951"/>
                  </a:lnTo>
                  <a:lnTo>
                    <a:pt x="42597" y="38193"/>
                  </a:lnTo>
                  <a:lnTo>
                    <a:pt x="42658" y="38374"/>
                  </a:lnTo>
                  <a:lnTo>
                    <a:pt x="42778" y="38615"/>
                  </a:lnTo>
                  <a:lnTo>
                    <a:pt x="42899" y="38796"/>
                  </a:lnTo>
                  <a:lnTo>
                    <a:pt x="43080" y="38917"/>
                  </a:lnTo>
                  <a:lnTo>
                    <a:pt x="43321" y="39037"/>
                  </a:lnTo>
                  <a:lnTo>
                    <a:pt x="43502" y="39098"/>
                  </a:lnTo>
                  <a:lnTo>
                    <a:pt x="43985" y="39098"/>
                  </a:lnTo>
                  <a:lnTo>
                    <a:pt x="44166" y="39037"/>
                  </a:lnTo>
                  <a:lnTo>
                    <a:pt x="44407" y="38917"/>
                  </a:lnTo>
                  <a:lnTo>
                    <a:pt x="44588" y="38796"/>
                  </a:lnTo>
                  <a:lnTo>
                    <a:pt x="44709" y="38615"/>
                  </a:lnTo>
                  <a:lnTo>
                    <a:pt x="44830" y="38374"/>
                  </a:lnTo>
                  <a:lnTo>
                    <a:pt x="44890" y="38193"/>
                  </a:lnTo>
                  <a:lnTo>
                    <a:pt x="44890" y="37951"/>
                  </a:lnTo>
                  <a:lnTo>
                    <a:pt x="44830" y="37589"/>
                  </a:lnTo>
                  <a:lnTo>
                    <a:pt x="44709" y="37288"/>
                  </a:lnTo>
                  <a:lnTo>
                    <a:pt x="44528" y="37107"/>
                  </a:lnTo>
                  <a:lnTo>
                    <a:pt x="44287" y="36926"/>
                  </a:lnTo>
                  <a:lnTo>
                    <a:pt x="44045" y="36805"/>
                  </a:lnTo>
                  <a:close/>
                  <a:moveTo>
                    <a:pt x="49234" y="36805"/>
                  </a:moveTo>
                  <a:lnTo>
                    <a:pt x="48993" y="36926"/>
                  </a:lnTo>
                  <a:lnTo>
                    <a:pt x="48752" y="37107"/>
                  </a:lnTo>
                  <a:lnTo>
                    <a:pt x="48571" y="37288"/>
                  </a:lnTo>
                  <a:lnTo>
                    <a:pt x="48450" y="37589"/>
                  </a:lnTo>
                  <a:lnTo>
                    <a:pt x="48390" y="37951"/>
                  </a:lnTo>
                  <a:lnTo>
                    <a:pt x="48390" y="38193"/>
                  </a:lnTo>
                  <a:lnTo>
                    <a:pt x="48450" y="38374"/>
                  </a:lnTo>
                  <a:lnTo>
                    <a:pt x="48571" y="38615"/>
                  </a:lnTo>
                  <a:lnTo>
                    <a:pt x="48691" y="38796"/>
                  </a:lnTo>
                  <a:lnTo>
                    <a:pt x="48872" y="38917"/>
                  </a:lnTo>
                  <a:lnTo>
                    <a:pt x="49114" y="39037"/>
                  </a:lnTo>
                  <a:lnTo>
                    <a:pt x="49295" y="39098"/>
                  </a:lnTo>
                  <a:lnTo>
                    <a:pt x="49777" y="39098"/>
                  </a:lnTo>
                  <a:lnTo>
                    <a:pt x="49958" y="39037"/>
                  </a:lnTo>
                  <a:lnTo>
                    <a:pt x="50200" y="38917"/>
                  </a:lnTo>
                  <a:lnTo>
                    <a:pt x="50381" y="38796"/>
                  </a:lnTo>
                  <a:lnTo>
                    <a:pt x="50501" y="38615"/>
                  </a:lnTo>
                  <a:lnTo>
                    <a:pt x="50622" y="38374"/>
                  </a:lnTo>
                  <a:lnTo>
                    <a:pt x="50682" y="38193"/>
                  </a:lnTo>
                  <a:lnTo>
                    <a:pt x="50682" y="37951"/>
                  </a:lnTo>
                  <a:lnTo>
                    <a:pt x="50622" y="37589"/>
                  </a:lnTo>
                  <a:lnTo>
                    <a:pt x="50501" y="37288"/>
                  </a:lnTo>
                  <a:lnTo>
                    <a:pt x="50320" y="37107"/>
                  </a:lnTo>
                  <a:lnTo>
                    <a:pt x="50079" y="36926"/>
                  </a:lnTo>
                  <a:lnTo>
                    <a:pt x="49838" y="36805"/>
                  </a:lnTo>
                  <a:close/>
                  <a:moveTo>
                    <a:pt x="55027" y="36805"/>
                  </a:moveTo>
                  <a:lnTo>
                    <a:pt x="54785" y="36926"/>
                  </a:lnTo>
                  <a:lnTo>
                    <a:pt x="54544" y="37107"/>
                  </a:lnTo>
                  <a:lnTo>
                    <a:pt x="54363" y="37288"/>
                  </a:lnTo>
                  <a:lnTo>
                    <a:pt x="54242" y="37589"/>
                  </a:lnTo>
                  <a:lnTo>
                    <a:pt x="54182" y="37951"/>
                  </a:lnTo>
                  <a:lnTo>
                    <a:pt x="54182" y="38193"/>
                  </a:lnTo>
                  <a:lnTo>
                    <a:pt x="54242" y="38374"/>
                  </a:lnTo>
                  <a:lnTo>
                    <a:pt x="54363" y="38615"/>
                  </a:lnTo>
                  <a:lnTo>
                    <a:pt x="54483" y="38796"/>
                  </a:lnTo>
                  <a:lnTo>
                    <a:pt x="54665" y="38917"/>
                  </a:lnTo>
                  <a:lnTo>
                    <a:pt x="54906" y="39037"/>
                  </a:lnTo>
                  <a:lnTo>
                    <a:pt x="55087" y="39098"/>
                  </a:lnTo>
                  <a:lnTo>
                    <a:pt x="55570" y="39098"/>
                  </a:lnTo>
                  <a:lnTo>
                    <a:pt x="55751" y="39037"/>
                  </a:lnTo>
                  <a:lnTo>
                    <a:pt x="55992" y="38917"/>
                  </a:lnTo>
                  <a:lnTo>
                    <a:pt x="56173" y="38796"/>
                  </a:lnTo>
                  <a:lnTo>
                    <a:pt x="56294" y="38615"/>
                  </a:lnTo>
                  <a:lnTo>
                    <a:pt x="56414" y="38374"/>
                  </a:lnTo>
                  <a:lnTo>
                    <a:pt x="56475" y="38193"/>
                  </a:lnTo>
                  <a:lnTo>
                    <a:pt x="56475" y="37951"/>
                  </a:lnTo>
                  <a:lnTo>
                    <a:pt x="56414" y="37589"/>
                  </a:lnTo>
                  <a:lnTo>
                    <a:pt x="56294" y="37288"/>
                  </a:lnTo>
                  <a:lnTo>
                    <a:pt x="56113" y="37107"/>
                  </a:lnTo>
                  <a:lnTo>
                    <a:pt x="55871" y="36926"/>
                  </a:lnTo>
                  <a:lnTo>
                    <a:pt x="55630" y="36805"/>
                  </a:lnTo>
                  <a:close/>
                  <a:moveTo>
                    <a:pt x="60819" y="36805"/>
                  </a:moveTo>
                  <a:lnTo>
                    <a:pt x="60577" y="36926"/>
                  </a:lnTo>
                  <a:lnTo>
                    <a:pt x="60336" y="37107"/>
                  </a:lnTo>
                  <a:lnTo>
                    <a:pt x="60155" y="37288"/>
                  </a:lnTo>
                  <a:lnTo>
                    <a:pt x="60034" y="37589"/>
                  </a:lnTo>
                  <a:lnTo>
                    <a:pt x="59974" y="37951"/>
                  </a:lnTo>
                  <a:lnTo>
                    <a:pt x="59974" y="38193"/>
                  </a:lnTo>
                  <a:lnTo>
                    <a:pt x="60034" y="38374"/>
                  </a:lnTo>
                  <a:lnTo>
                    <a:pt x="60155" y="38615"/>
                  </a:lnTo>
                  <a:lnTo>
                    <a:pt x="60276" y="38796"/>
                  </a:lnTo>
                  <a:lnTo>
                    <a:pt x="60457" y="38917"/>
                  </a:lnTo>
                  <a:lnTo>
                    <a:pt x="60698" y="39037"/>
                  </a:lnTo>
                  <a:lnTo>
                    <a:pt x="60879" y="39098"/>
                  </a:lnTo>
                  <a:lnTo>
                    <a:pt x="61362" y="39098"/>
                  </a:lnTo>
                  <a:lnTo>
                    <a:pt x="61543" y="39037"/>
                  </a:lnTo>
                  <a:lnTo>
                    <a:pt x="61784" y="38917"/>
                  </a:lnTo>
                  <a:lnTo>
                    <a:pt x="61965" y="38796"/>
                  </a:lnTo>
                  <a:lnTo>
                    <a:pt x="62086" y="38615"/>
                  </a:lnTo>
                  <a:lnTo>
                    <a:pt x="62206" y="38374"/>
                  </a:lnTo>
                  <a:lnTo>
                    <a:pt x="62267" y="38193"/>
                  </a:lnTo>
                  <a:lnTo>
                    <a:pt x="62267" y="37951"/>
                  </a:lnTo>
                  <a:lnTo>
                    <a:pt x="62206" y="37589"/>
                  </a:lnTo>
                  <a:lnTo>
                    <a:pt x="62086" y="37288"/>
                  </a:lnTo>
                  <a:lnTo>
                    <a:pt x="61905" y="37107"/>
                  </a:lnTo>
                  <a:lnTo>
                    <a:pt x="61663" y="36926"/>
                  </a:lnTo>
                  <a:lnTo>
                    <a:pt x="61422" y="36805"/>
                  </a:lnTo>
                  <a:close/>
                  <a:moveTo>
                    <a:pt x="66611" y="36805"/>
                  </a:moveTo>
                  <a:lnTo>
                    <a:pt x="66370" y="36926"/>
                  </a:lnTo>
                  <a:lnTo>
                    <a:pt x="66128" y="37107"/>
                  </a:lnTo>
                  <a:lnTo>
                    <a:pt x="65947" y="37288"/>
                  </a:lnTo>
                  <a:lnTo>
                    <a:pt x="65827" y="37589"/>
                  </a:lnTo>
                  <a:lnTo>
                    <a:pt x="65766" y="37951"/>
                  </a:lnTo>
                  <a:lnTo>
                    <a:pt x="65766" y="38193"/>
                  </a:lnTo>
                  <a:lnTo>
                    <a:pt x="65827" y="38374"/>
                  </a:lnTo>
                  <a:lnTo>
                    <a:pt x="65947" y="38615"/>
                  </a:lnTo>
                  <a:lnTo>
                    <a:pt x="66068" y="38796"/>
                  </a:lnTo>
                  <a:lnTo>
                    <a:pt x="66249" y="38917"/>
                  </a:lnTo>
                  <a:lnTo>
                    <a:pt x="66490" y="39037"/>
                  </a:lnTo>
                  <a:lnTo>
                    <a:pt x="66671" y="39098"/>
                  </a:lnTo>
                  <a:lnTo>
                    <a:pt x="67154" y="39098"/>
                  </a:lnTo>
                  <a:lnTo>
                    <a:pt x="67335" y="39037"/>
                  </a:lnTo>
                  <a:lnTo>
                    <a:pt x="67576" y="38917"/>
                  </a:lnTo>
                  <a:lnTo>
                    <a:pt x="67757" y="38796"/>
                  </a:lnTo>
                  <a:lnTo>
                    <a:pt x="67878" y="38615"/>
                  </a:lnTo>
                  <a:lnTo>
                    <a:pt x="67999" y="38374"/>
                  </a:lnTo>
                  <a:lnTo>
                    <a:pt x="68059" y="38193"/>
                  </a:lnTo>
                  <a:lnTo>
                    <a:pt x="68059" y="37951"/>
                  </a:lnTo>
                  <a:lnTo>
                    <a:pt x="67999" y="37589"/>
                  </a:lnTo>
                  <a:lnTo>
                    <a:pt x="67878" y="37288"/>
                  </a:lnTo>
                  <a:lnTo>
                    <a:pt x="67697" y="37107"/>
                  </a:lnTo>
                  <a:lnTo>
                    <a:pt x="67456" y="36926"/>
                  </a:lnTo>
                  <a:lnTo>
                    <a:pt x="67214" y="36805"/>
                  </a:lnTo>
                  <a:close/>
                  <a:moveTo>
                    <a:pt x="72403" y="36805"/>
                  </a:moveTo>
                  <a:lnTo>
                    <a:pt x="72162" y="36926"/>
                  </a:lnTo>
                  <a:lnTo>
                    <a:pt x="71921" y="37107"/>
                  </a:lnTo>
                  <a:lnTo>
                    <a:pt x="71740" y="37288"/>
                  </a:lnTo>
                  <a:lnTo>
                    <a:pt x="71619" y="37589"/>
                  </a:lnTo>
                  <a:lnTo>
                    <a:pt x="71559" y="37951"/>
                  </a:lnTo>
                  <a:lnTo>
                    <a:pt x="71559" y="38193"/>
                  </a:lnTo>
                  <a:lnTo>
                    <a:pt x="71619" y="38374"/>
                  </a:lnTo>
                  <a:lnTo>
                    <a:pt x="71740" y="38615"/>
                  </a:lnTo>
                  <a:lnTo>
                    <a:pt x="71860" y="38796"/>
                  </a:lnTo>
                  <a:lnTo>
                    <a:pt x="72041" y="38917"/>
                  </a:lnTo>
                  <a:lnTo>
                    <a:pt x="72283" y="39037"/>
                  </a:lnTo>
                  <a:lnTo>
                    <a:pt x="72464" y="39098"/>
                  </a:lnTo>
                  <a:lnTo>
                    <a:pt x="72946" y="39098"/>
                  </a:lnTo>
                  <a:lnTo>
                    <a:pt x="73127" y="39037"/>
                  </a:lnTo>
                  <a:lnTo>
                    <a:pt x="73369" y="38917"/>
                  </a:lnTo>
                  <a:lnTo>
                    <a:pt x="73550" y="38796"/>
                  </a:lnTo>
                  <a:lnTo>
                    <a:pt x="73670" y="38615"/>
                  </a:lnTo>
                  <a:lnTo>
                    <a:pt x="73791" y="38374"/>
                  </a:lnTo>
                  <a:lnTo>
                    <a:pt x="73851" y="38193"/>
                  </a:lnTo>
                  <a:lnTo>
                    <a:pt x="73851" y="37951"/>
                  </a:lnTo>
                  <a:lnTo>
                    <a:pt x="73791" y="37589"/>
                  </a:lnTo>
                  <a:lnTo>
                    <a:pt x="73670" y="37288"/>
                  </a:lnTo>
                  <a:lnTo>
                    <a:pt x="73489" y="37107"/>
                  </a:lnTo>
                  <a:lnTo>
                    <a:pt x="73248" y="36926"/>
                  </a:lnTo>
                  <a:lnTo>
                    <a:pt x="73007" y="36805"/>
                  </a:lnTo>
                  <a:close/>
                  <a:moveTo>
                    <a:pt x="302" y="39701"/>
                  </a:moveTo>
                  <a:lnTo>
                    <a:pt x="0" y="39761"/>
                  </a:lnTo>
                  <a:lnTo>
                    <a:pt x="181" y="41994"/>
                  </a:lnTo>
                  <a:lnTo>
                    <a:pt x="543" y="41994"/>
                  </a:lnTo>
                  <a:lnTo>
                    <a:pt x="724" y="41934"/>
                  </a:lnTo>
                  <a:lnTo>
                    <a:pt x="966" y="41813"/>
                  </a:lnTo>
                  <a:lnTo>
                    <a:pt x="1147" y="41692"/>
                  </a:lnTo>
                  <a:lnTo>
                    <a:pt x="1267" y="41511"/>
                  </a:lnTo>
                  <a:lnTo>
                    <a:pt x="1388" y="41270"/>
                  </a:lnTo>
                  <a:lnTo>
                    <a:pt x="1448" y="41089"/>
                  </a:lnTo>
                  <a:lnTo>
                    <a:pt x="1448" y="40847"/>
                  </a:lnTo>
                  <a:lnTo>
                    <a:pt x="1448" y="40606"/>
                  </a:lnTo>
                  <a:lnTo>
                    <a:pt x="1388" y="40425"/>
                  </a:lnTo>
                  <a:lnTo>
                    <a:pt x="1267" y="40184"/>
                  </a:lnTo>
                  <a:lnTo>
                    <a:pt x="1147" y="40003"/>
                  </a:lnTo>
                  <a:lnTo>
                    <a:pt x="966" y="39882"/>
                  </a:lnTo>
                  <a:lnTo>
                    <a:pt x="724" y="39761"/>
                  </a:lnTo>
                  <a:lnTo>
                    <a:pt x="543" y="39701"/>
                  </a:lnTo>
                  <a:close/>
                  <a:moveTo>
                    <a:pt x="5853" y="39701"/>
                  </a:moveTo>
                  <a:lnTo>
                    <a:pt x="5672" y="39761"/>
                  </a:lnTo>
                  <a:lnTo>
                    <a:pt x="5431" y="39882"/>
                  </a:lnTo>
                  <a:lnTo>
                    <a:pt x="5250" y="40003"/>
                  </a:lnTo>
                  <a:lnTo>
                    <a:pt x="5129" y="40184"/>
                  </a:lnTo>
                  <a:lnTo>
                    <a:pt x="5008" y="40425"/>
                  </a:lnTo>
                  <a:lnTo>
                    <a:pt x="4948" y="40606"/>
                  </a:lnTo>
                  <a:lnTo>
                    <a:pt x="4948" y="40847"/>
                  </a:lnTo>
                  <a:lnTo>
                    <a:pt x="4948" y="41089"/>
                  </a:lnTo>
                  <a:lnTo>
                    <a:pt x="5008" y="41270"/>
                  </a:lnTo>
                  <a:lnTo>
                    <a:pt x="5129" y="41511"/>
                  </a:lnTo>
                  <a:lnTo>
                    <a:pt x="5250" y="41692"/>
                  </a:lnTo>
                  <a:lnTo>
                    <a:pt x="5431" y="41813"/>
                  </a:lnTo>
                  <a:lnTo>
                    <a:pt x="5672" y="41934"/>
                  </a:lnTo>
                  <a:lnTo>
                    <a:pt x="5853" y="41994"/>
                  </a:lnTo>
                  <a:lnTo>
                    <a:pt x="6336" y="41994"/>
                  </a:lnTo>
                  <a:lnTo>
                    <a:pt x="6517" y="41934"/>
                  </a:lnTo>
                  <a:lnTo>
                    <a:pt x="6758" y="41813"/>
                  </a:lnTo>
                  <a:lnTo>
                    <a:pt x="6939" y="41692"/>
                  </a:lnTo>
                  <a:lnTo>
                    <a:pt x="7060" y="41511"/>
                  </a:lnTo>
                  <a:lnTo>
                    <a:pt x="7180" y="41270"/>
                  </a:lnTo>
                  <a:lnTo>
                    <a:pt x="7241" y="41089"/>
                  </a:lnTo>
                  <a:lnTo>
                    <a:pt x="7241" y="40847"/>
                  </a:lnTo>
                  <a:lnTo>
                    <a:pt x="7241" y="40606"/>
                  </a:lnTo>
                  <a:lnTo>
                    <a:pt x="7180" y="40425"/>
                  </a:lnTo>
                  <a:lnTo>
                    <a:pt x="7060" y="40184"/>
                  </a:lnTo>
                  <a:lnTo>
                    <a:pt x="6939" y="40003"/>
                  </a:lnTo>
                  <a:lnTo>
                    <a:pt x="6758" y="39882"/>
                  </a:lnTo>
                  <a:lnTo>
                    <a:pt x="6517" y="39761"/>
                  </a:lnTo>
                  <a:lnTo>
                    <a:pt x="6336" y="39701"/>
                  </a:lnTo>
                  <a:close/>
                  <a:moveTo>
                    <a:pt x="11645" y="39701"/>
                  </a:moveTo>
                  <a:lnTo>
                    <a:pt x="11464" y="39761"/>
                  </a:lnTo>
                  <a:lnTo>
                    <a:pt x="11223" y="39882"/>
                  </a:lnTo>
                  <a:lnTo>
                    <a:pt x="11042" y="40003"/>
                  </a:lnTo>
                  <a:lnTo>
                    <a:pt x="10921" y="40184"/>
                  </a:lnTo>
                  <a:lnTo>
                    <a:pt x="10800" y="40425"/>
                  </a:lnTo>
                  <a:lnTo>
                    <a:pt x="10740" y="40606"/>
                  </a:lnTo>
                  <a:lnTo>
                    <a:pt x="10740" y="40847"/>
                  </a:lnTo>
                  <a:lnTo>
                    <a:pt x="10740" y="41089"/>
                  </a:lnTo>
                  <a:lnTo>
                    <a:pt x="10800" y="41270"/>
                  </a:lnTo>
                  <a:lnTo>
                    <a:pt x="10921" y="41511"/>
                  </a:lnTo>
                  <a:lnTo>
                    <a:pt x="11042" y="41692"/>
                  </a:lnTo>
                  <a:lnTo>
                    <a:pt x="11223" y="41813"/>
                  </a:lnTo>
                  <a:lnTo>
                    <a:pt x="11464" y="41934"/>
                  </a:lnTo>
                  <a:lnTo>
                    <a:pt x="11645" y="41994"/>
                  </a:lnTo>
                  <a:lnTo>
                    <a:pt x="12128" y="41994"/>
                  </a:lnTo>
                  <a:lnTo>
                    <a:pt x="12309" y="41934"/>
                  </a:lnTo>
                  <a:lnTo>
                    <a:pt x="12550" y="41813"/>
                  </a:lnTo>
                  <a:lnTo>
                    <a:pt x="12731" y="41692"/>
                  </a:lnTo>
                  <a:lnTo>
                    <a:pt x="12852" y="41511"/>
                  </a:lnTo>
                  <a:lnTo>
                    <a:pt x="12973" y="41270"/>
                  </a:lnTo>
                  <a:lnTo>
                    <a:pt x="13033" y="41089"/>
                  </a:lnTo>
                  <a:lnTo>
                    <a:pt x="13033" y="40847"/>
                  </a:lnTo>
                  <a:lnTo>
                    <a:pt x="13033" y="40606"/>
                  </a:lnTo>
                  <a:lnTo>
                    <a:pt x="12973" y="40425"/>
                  </a:lnTo>
                  <a:lnTo>
                    <a:pt x="12852" y="40184"/>
                  </a:lnTo>
                  <a:lnTo>
                    <a:pt x="12731" y="40003"/>
                  </a:lnTo>
                  <a:lnTo>
                    <a:pt x="12550" y="39882"/>
                  </a:lnTo>
                  <a:lnTo>
                    <a:pt x="12309" y="39761"/>
                  </a:lnTo>
                  <a:lnTo>
                    <a:pt x="12128" y="39701"/>
                  </a:lnTo>
                  <a:close/>
                  <a:moveTo>
                    <a:pt x="17437" y="39701"/>
                  </a:moveTo>
                  <a:lnTo>
                    <a:pt x="17256" y="39761"/>
                  </a:lnTo>
                  <a:lnTo>
                    <a:pt x="17015" y="39882"/>
                  </a:lnTo>
                  <a:lnTo>
                    <a:pt x="16834" y="40003"/>
                  </a:lnTo>
                  <a:lnTo>
                    <a:pt x="16713" y="40184"/>
                  </a:lnTo>
                  <a:lnTo>
                    <a:pt x="16593" y="40425"/>
                  </a:lnTo>
                  <a:lnTo>
                    <a:pt x="16532" y="40606"/>
                  </a:lnTo>
                  <a:lnTo>
                    <a:pt x="16532" y="40847"/>
                  </a:lnTo>
                  <a:lnTo>
                    <a:pt x="16532" y="41089"/>
                  </a:lnTo>
                  <a:lnTo>
                    <a:pt x="16593" y="41270"/>
                  </a:lnTo>
                  <a:lnTo>
                    <a:pt x="16713" y="41511"/>
                  </a:lnTo>
                  <a:lnTo>
                    <a:pt x="16834" y="41692"/>
                  </a:lnTo>
                  <a:lnTo>
                    <a:pt x="17015" y="41813"/>
                  </a:lnTo>
                  <a:lnTo>
                    <a:pt x="17256" y="41934"/>
                  </a:lnTo>
                  <a:lnTo>
                    <a:pt x="17437" y="41994"/>
                  </a:lnTo>
                  <a:lnTo>
                    <a:pt x="17920" y="41994"/>
                  </a:lnTo>
                  <a:lnTo>
                    <a:pt x="18101" y="41934"/>
                  </a:lnTo>
                  <a:lnTo>
                    <a:pt x="18342" y="41813"/>
                  </a:lnTo>
                  <a:lnTo>
                    <a:pt x="18523" y="41692"/>
                  </a:lnTo>
                  <a:lnTo>
                    <a:pt x="18644" y="41511"/>
                  </a:lnTo>
                  <a:lnTo>
                    <a:pt x="18765" y="41270"/>
                  </a:lnTo>
                  <a:lnTo>
                    <a:pt x="18825" y="41089"/>
                  </a:lnTo>
                  <a:lnTo>
                    <a:pt x="18825" y="40847"/>
                  </a:lnTo>
                  <a:lnTo>
                    <a:pt x="18825" y="40606"/>
                  </a:lnTo>
                  <a:lnTo>
                    <a:pt x="18765" y="40425"/>
                  </a:lnTo>
                  <a:lnTo>
                    <a:pt x="18644" y="40184"/>
                  </a:lnTo>
                  <a:lnTo>
                    <a:pt x="18523" y="40003"/>
                  </a:lnTo>
                  <a:lnTo>
                    <a:pt x="18342" y="39882"/>
                  </a:lnTo>
                  <a:lnTo>
                    <a:pt x="18101" y="39761"/>
                  </a:lnTo>
                  <a:lnTo>
                    <a:pt x="17920" y="39701"/>
                  </a:lnTo>
                  <a:close/>
                  <a:moveTo>
                    <a:pt x="23230" y="39701"/>
                  </a:moveTo>
                  <a:lnTo>
                    <a:pt x="23049" y="39761"/>
                  </a:lnTo>
                  <a:lnTo>
                    <a:pt x="22807" y="39882"/>
                  </a:lnTo>
                  <a:lnTo>
                    <a:pt x="22626" y="40003"/>
                  </a:lnTo>
                  <a:lnTo>
                    <a:pt x="22506" y="40184"/>
                  </a:lnTo>
                  <a:lnTo>
                    <a:pt x="22385" y="40425"/>
                  </a:lnTo>
                  <a:lnTo>
                    <a:pt x="22325" y="40606"/>
                  </a:lnTo>
                  <a:lnTo>
                    <a:pt x="22325" y="40847"/>
                  </a:lnTo>
                  <a:lnTo>
                    <a:pt x="22325" y="41089"/>
                  </a:lnTo>
                  <a:lnTo>
                    <a:pt x="22385" y="41270"/>
                  </a:lnTo>
                  <a:lnTo>
                    <a:pt x="22506" y="41511"/>
                  </a:lnTo>
                  <a:lnTo>
                    <a:pt x="22626" y="41692"/>
                  </a:lnTo>
                  <a:lnTo>
                    <a:pt x="22807" y="41813"/>
                  </a:lnTo>
                  <a:lnTo>
                    <a:pt x="23049" y="41934"/>
                  </a:lnTo>
                  <a:lnTo>
                    <a:pt x="23230" y="41994"/>
                  </a:lnTo>
                  <a:lnTo>
                    <a:pt x="23712" y="41994"/>
                  </a:lnTo>
                  <a:lnTo>
                    <a:pt x="23893" y="41934"/>
                  </a:lnTo>
                  <a:lnTo>
                    <a:pt x="24135" y="41813"/>
                  </a:lnTo>
                  <a:lnTo>
                    <a:pt x="24316" y="41692"/>
                  </a:lnTo>
                  <a:lnTo>
                    <a:pt x="24436" y="41511"/>
                  </a:lnTo>
                  <a:lnTo>
                    <a:pt x="24557" y="41270"/>
                  </a:lnTo>
                  <a:lnTo>
                    <a:pt x="24617" y="41089"/>
                  </a:lnTo>
                  <a:lnTo>
                    <a:pt x="24617" y="40847"/>
                  </a:lnTo>
                  <a:lnTo>
                    <a:pt x="24617" y="40606"/>
                  </a:lnTo>
                  <a:lnTo>
                    <a:pt x="24557" y="40425"/>
                  </a:lnTo>
                  <a:lnTo>
                    <a:pt x="24436" y="40184"/>
                  </a:lnTo>
                  <a:lnTo>
                    <a:pt x="24316" y="40003"/>
                  </a:lnTo>
                  <a:lnTo>
                    <a:pt x="24135" y="39882"/>
                  </a:lnTo>
                  <a:lnTo>
                    <a:pt x="23893" y="39761"/>
                  </a:lnTo>
                  <a:lnTo>
                    <a:pt x="23712" y="39701"/>
                  </a:lnTo>
                  <a:close/>
                  <a:moveTo>
                    <a:pt x="29022" y="39701"/>
                  </a:moveTo>
                  <a:lnTo>
                    <a:pt x="28841" y="39761"/>
                  </a:lnTo>
                  <a:lnTo>
                    <a:pt x="28599" y="39882"/>
                  </a:lnTo>
                  <a:lnTo>
                    <a:pt x="28418" y="40003"/>
                  </a:lnTo>
                  <a:lnTo>
                    <a:pt x="28298" y="40184"/>
                  </a:lnTo>
                  <a:lnTo>
                    <a:pt x="28177" y="40425"/>
                  </a:lnTo>
                  <a:lnTo>
                    <a:pt x="28117" y="40606"/>
                  </a:lnTo>
                  <a:lnTo>
                    <a:pt x="28117" y="40847"/>
                  </a:lnTo>
                  <a:lnTo>
                    <a:pt x="28117" y="41089"/>
                  </a:lnTo>
                  <a:lnTo>
                    <a:pt x="28177" y="41270"/>
                  </a:lnTo>
                  <a:lnTo>
                    <a:pt x="28298" y="41511"/>
                  </a:lnTo>
                  <a:lnTo>
                    <a:pt x="28418" y="41692"/>
                  </a:lnTo>
                  <a:lnTo>
                    <a:pt x="28599" y="41813"/>
                  </a:lnTo>
                  <a:lnTo>
                    <a:pt x="28841" y="41934"/>
                  </a:lnTo>
                  <a:lnTo>
                    <a:pt x="29022" y="41994"/>
                  </a:lnTo>
                  <a:lnTo>
                    <a:pt x="29505" y="41994"/>
                  </a:lnTo>
                  <a:lnTo>
                    <a:pt x="29686" y="41934"/>
                  </a:lnTo>
                  <a:lnTo>
                    <a:pt x="29927" y="41813"/>
                  </a:lnTo>
                  <a:lnTo>
                    <a:pt x="30108" y="41692"/>
                  </a:lnTo>
                  <a:lnTo>
                    <a:pt x="30229" y="41511"/>
                  </a:lnTo>
                  <a:lnTo>
                    <a:pt x="30349" y="41270"/>
                  </a:lnTo>
                  <a:lnTo>
                    <a:pt x="30410" y="41089"/>
                  </a:lnTo>
                  <a:lnTo>
                    <a:pt x="30410" y="40847"/>
                  </a:lnTo>
                  <a:lnTo>
                    <a:pt x="30410" y="40606"/>
                  </a:lnTo>
                  <a:lnTo>
                    <a:pt x="30349" y="40425"/>
                  </a:lnTo>
                  <a:lnTo>
                    <a:pt x="30229" y="40184"/>
                  </a:lnTo>
                  <a:lnTo>
                    <a:pt x="30108" y="40003"/>
                  </a:lnTo>
                  <a:lnTo>
                    <a:pt x="29927" y="39882"/>
                  </a:lnTo>
                  <a:lnTo>
                    <a:pt x="29686" y="39761"/>
                  </a:lnTo>
                  <a:lnTo>
                    <a:pt x="29505" y="39701"/>
                  </a:lnTo>
                  <a:close/>
                  <a:moveTo>
                    <a:pt x="34814" y="39701"/>
                  </a:moveTo>
                  <a:lnTo>
                    <a:pt x="34633" y="39761"/>
                  </a:lnTo>
                  <a:lnTo>
                    <a:pt x="34392" y="39882"/>
                  </a:lnTo>
                  <a:lnTo>
                    <a:pt x="34211" y="40003"/>
                  </a:lnTo>
                  <a:lnTo>
                    <a:pt x="34090" y="40184"/>
                  </a:lnTo>
                  <a:lnTo>
                    <a:pt x="33969" y="40425"/>
                  </a:lnTo>
                  <a:lnTo>
                    <a:pt x="33909" y="40606"/>
                  </a:lnTo>
                  <a:lnTo>
                    <a:pt x="33909" y="40847"/>
                  </a:lnTo>
                  <a:lnTo>
                    <a:pt x="33909" y="41089"/>
                  </a:lnTo>
                  <a:lnTo>
                    <a:pt x="33969" y="41270"/>
                  </a:lnTo>
                  <a:lnTo>
                    <a:pt x="34090" y="41511"/>
                  </a:lnTo>
                  <a:lnTo>
                    <a:pt x="34211" y="41692"/>
                  </a:lnTo>
                  <a:lnTo>
                    <a:pt x="34392" y="41813"/>
                  </a:lnTo>
                  <a:lnTo>
                    <a:pt x="34633" y="41934"/>
                  </a:lnTo>
                  <a:lnTo>
                    <a:pt x="34814" y="41994"/>
                  </a:lnTo>
                  <a:lnTo>
                    <a:pt x="35297" y="41994"/>
                  </a:lnTo>
                  <a:lnTo>
                    <a:pt x="35478" y="41934"/>
                  </a:lnTo>
                  <a:lnTo>
                    <a:pt x="35719" y="41813"/>
                  </a:lnTo>
                  <a:lnTo>
                    <a:pt x="35900" y="41692"/>
                  </a:lnTo>
                  <a:lnTo>
                    <a:pt x="36021" y="41511"/>
                  </a:lnTo>
                  <a:lnTo>
                    <a:pt x="36141" y="41270"/>
                  </a:lnTo>
                  <a:lnTo>
                    <a:pt x="36202" y="41089"/>
                  </a:lnTo>
                  <a:lnTo>
                    <a:pt x="36202" y="40847"/>
                  </a:lnTo>
                  <a:lnTo>
                    <a:pt x="36202" y="40606"/>
                  </a:lnTo>
                  <a:lnTo>
                    <a:pt x="36141" y="40425"/>
                  </a:lnTo>
                  <a:lnTo>
                    <a:pt x="36021" y="40184"/>
                  </a:lnTo>
                  <a:lnTo>
                    <a:pt x="35900" y="40003"/>
                  </a:lnTo>
                  <a:lnTo>
                    <a:pt x="35719" y="39882"/>
                  </a:lnTo>
                  <a:lnTo>
                    <a:pt x="35478" y="39761"/>
                  </a:lnTo>
                  <a:lnTo>
                    <a:pt x="35297" y="39701"/>
                  </a:lnTo>
                  <a:close/>
                  <a:moveTo>
                    <a:pt x="40606" y="39701"/>
                  </a:moveTo>
                  <a:lnTo>
                    <a:pt x="40425" y="39761"/>
                  </a:lnTo>
                  <a:lnTo>
                    <a:pt x="40184" y="39882"/>
                  </a:lnTo>
                  <a:lnTo>
                    <a:pt x="40003" y="40003"/>
                  </a:lnTo>
                  <a:lnTo>
                    <a:pt x="39882" y="40184"/>
                  </a:lnTo>
                  <a:lnTo>
                    <a:pt x="39762" y="40425"/>
                  </a:lnTo>
                  <a:lnTo>
                    <a:pt x="39701" y="40606"/>
                  </a:lnTo>
                  <a:lnTo>
                    <a:pt x="39701" y="40847"/>
                  </a:lnTo>
                  <a:lnTo>
                    <a:pt x="39701" y="41089"/>
                  </a:lnTo>
                  <a:lnTo>
                    <a:pt x="39762" y="41270"/>
                  </a:lnTo>
                  <a:lnTo>
                    <a:pt x="39882" y="41511"/>
                  </a:lnTo>
                  <a:lnTo>
                    <a:pt x="40003" y="41692"/>
                  </a:lnTo>
                  <a:lnTo>
                    <a:pt x="40184" y="41813"/>
                  </a:lnTo>
                  <a:lnTo>
                    <a:pt x="40425" y="41934"/>
                  </a:lnTo>
                  <a:lnTo>
                    <a:pt x="40606" y="41994"/>
                  </a:lnTo>
                  <a:lnTo>
                    <a:pt x="41089" y="41994"/>
                  </a:lnTo>
                  <a:lnTo>
                    <a:pt x="41270" y="41934"/>
                  </a:lnTo>
                  <a:lnTo>
                    <a:pt x="41511" y="41813"/>
                  </a:lnTo>
                  <a:lnTo>
                    <a:pt x="41692" y="41692"/>
                  </a:lnTo>
                  <a:lnTo>
                    <a:pt x="41813" y="41511"/>
                  </a:lnTo>
                  <a:lnTo>
                    <a:pt x="41934" y="41270"/>
                  </a:lnTo>
                  <a:lnTo>
                    <a:pt x="41994" y="41089"/>
                  </a:lnTo>
                  <a:lnTo>
                    <a:pt x="41994" y="40847"/>
                  </a:lnTo>
                  <a:lnTo>
                    <a:pt x="41994" y="40606"/>
                  </a:lnTo>
                  <a:lnTo>
                    <a:pt x="41934" y="40425"/>
                  </a:lnTo>
                  <a:lnTo>
                    <a:pt x="41813" y="40184"/>
                  </a:lnTo>
                  <a:lnTo>
                    <a:pt x="41692" y="40003"/>
                  </a:lnTo>
                  <a:lnTo>
                    <a:pt x="41511" y="39882"/>
                  </a:lnTo>
                  <a:lnTo>
                    <a:pt x="41270" y="39761"/>
                  </a:lnTo>
                  <a:lnTo>
                    <a:pt x="41089" y="39701"/>
                  </a:lnTo>
                  <a:close/>
                  <a:moveTo>
                    <a:pt x="46399" y="39701"/>
                  </a:moveTo>
                  <a:lnTo>
                    <a:pt x="46218" y="39761"/>
                  </a:lnTo>
                  <a:lnTo>
                    <a:pt x="45976" y="39882"/>
                  </a:lnTo>
                  <a:lnTo>
                    <a:pt x="45795" y="40003"/>
                  </a:lnTo>
                  <a:lnTo>
                    <a:pt x="45674" y="40184"/>
                  </a:lnTo>
                  <a:lnTo>
                    <a:pt x="45554" y="40425"/>
                  </a:lnTo>
                  <a:lnTo>
                    <a:pt x="45493" y="40606"/>
                  </a:lnTo>
                  <a:lnTo>
                    <a:pt x="45493" y="40847"/>
                  </a:lnTo>
                  <a:lnTo>
                    <a:pt x="45493" y="41089"/>
                  </a:lnTo>
                  <a:lnTo>
                    <a:pt x="45554" y="41270"/>
                  </a:lnTo>
                  <a:lnTo>
                    <a:pt x="45674" y="41511"/>
                  </a:lnTo>
                  <a:lnTo>
                    <a:pt x="45795" y="41692"/>
                  </a:lnTo>
                  <a:lnTo>
                    <a:pt x="45976" y="41813"/>
                  </a:lnTo>
                  <a:lnTo>
                    <a:pt x="46218" y="41934"/>
                  </a:lnTo>
                  <a:lnTo>
                    <a:pt x="46399" y="41994"/>
                  </a:lnTo>
                  <a:lnTo>
                    <a:pt x="46881" y="41994"/>
                  </a:lnTo>
                  <a:lnTo>
                    <a:pt x="47062" y="41934"/>
                  </a:lnTo>
                  <a:lnTo>
                    <a:pt x="47304" y="41813"/>
                  </a:lnTo>
                  <a:lnTo>
                    <a:pt x="47485" y="41692"/>
                  </a:lnTo>
                  <a:lnTo>
                    <a:pt x="47605" y="41511"/>
                  </a:lnTo>
                  <a:lnTo>
                    <a:pt x="47726" y="41270"/>
                  </a:lnTo>
                  <a:lnTo>
                    <a:pt x="47786" y="41089"/>
                  </a:lnTo>
                  <a:lnTo>
                    <a:pt x="47786" y="40847"/>
                  </a:lnTo>
                  <a:lnTo>
                    <a:pt x="47786" y="40606"/>
                  </a:lnTo>
                  <a:lnTo>
                    <a:pt x="47726" y="40425"/>
                  </a:lnTo>
                  <a:lnTo>
                    <a:pt x="47605" y="40184"/>
                  </a:lnTo>
                  <a:lnTo>
                    <a:pt x="47485" y="40003"/>
                  </a:lnTo>
                  <a:lnTo>
                    <a:pt x="47304" y="39882"/>
                  </a:lnTo>
                  <a:lnTo>
                    <a:pt x="47062" y="39761"/>
                  </a:lnTo>
                  <a:lnTo>
                    <a:pt x="46881" y="39701"/>
                  </a:lnTo>
                  <a:close/>
                  <a:moveTo>
                    <a:pt x="52191" y="39701"/>
                  </a:moveTo>
                  <a:lnTo>
                    <a:pt x="52010" y="39761"/>
                  </a:lnTo>
                  <a:lnTo>
                    <a:pt x="51768" y="39882"/>
                  </a:lnTo>
                  <a:lnTo>
                    <a:pt x="51587" y="40003"/>
                  </a:lnTo>
                  <a:lnTo>
                    <a:pt x="51467" y="40184"/>
                  </a:lnTo>
                  <a:lnTo>
                    <a:pt x="51346" y="40425"/>
                  </a:lnTo>
                  <a:lnTo>
                    <a:pt x="51286" y="40606"/>
                  </a:lnTo>
                  <a:lnTo>
                    <a:pt x="51286" y="40847"/>
                  </a:lnTo>
                  <a:lnTo>
                    <a:pt x="51286" y="41089"/>
                  </a:lnTo>
                  <a:lnTo>
                    <a:pt x="51346" y="41270"/>
                  </a:lnTo>
                  <a:lnTo>
                    <a:pt x="51467" y="41511"/>
                  </a:lnTo>
                  <a:lnTo>
                    <a:pt x="51587" y="41692"/>
                  </a:lnTo>
                  <a:lnTo>
                    <a:pt x="51768" y="41813"/>
                  </a:lnTo>
                  <a:lnTo>
                    <a:pt x="52010" y="41934"/>
                  </a:lnTo>
                  <a:lnTo>
                    <a:pt x="52191" y="41994"/>
                  </a:lnTo>
                  <a:lnTo>
                    <a:pt x="52673" y="41994"/>
                  </a:lnTo>
                  <a:lnTo>
                    <a:pt x="52854" y="41934"/>
                  </a:lnTo>
                  <a:lnTo>
                    <a:pt x="53096" y="41813"/>
                  </a:lnTo>
                  <a:lnTo>
                    <a:pt x="53277" y="41692"/>
                  </a:lnTo>
                  <a:lnTo>
                    <a:pt x="53397" y="41511"/>
                  </a:lnTo>
                  <a:lnTo>
                    <a:pt x="53518" y="41270"/>
                  </a:lnTo>
                  <a:lnTo>
                    <a:pt x="53578" y="41089"/>
                  </a:lnTo>
                  <a:lnTo>
                    <a:pt x="53578" y="40847"/>
                  </a:lnTo>
                  <a:lnTo>
                    <a:pt x="53578" y="40606"/>
                  </a:lnTo>
                  <a:lnTo>
                    <a:pt x="53518" y="40425"/>
                  </a:lnTo>
                  <a:lnTo>
                    <a:pt x="53397" y="40184"/>
                  </a:lnTo>
                  <a:lnTo>
                    <a:pt x="53277" y="40003"/>
                  </a:lnTo>
                  <a:lnTo>
                    <a:pt x="53096" y="39882"/>
                  </a:lnTo>
                  <a:lnTo>
                    <a:pt x="52854" y="39761"/>
                  </a:lnTo>
                  <a:lnTo>
                    <a:pt x="52673" y="39701"/>
                  </a:lnTo>
                  <a:close/>
                  <a:moveTo>
                    <a:pt x="57983" y="39701"/>
                  </a:moveTo>
                  <a:lnTo>
                    <a:pt x="57802" y="39761"/>
                  </a:lnTo>
                  <a:lnTo>
                    <a:pt x="57561" y="39882"/>
                  </a:lnTo>
                  <a:lnTo>
                    <a:pt x="57380" y="40003"/>
                  </a:lnTo>
                  <a:lnTo>
                    <a:pt x="57259" y="40184"/>
                  </a:lnTo>
                  <a:lnTo>
                    <a:pt x="57138" y="40425"/>
                  </a:lnTo>
                  <a:lnTo>
                    <a:pt x="57078" y="40606"/>
                  </a:lnTo>
                  <a:lnTo>
                    <a:pt x="57078" y="40847"/>
                  </a:lnTo>
                  <a:lnTo>
                    <a:pt x="57078" y="41089"/>
                  </a:lnTo>
                  <a:lnTo>
                    <a:pt x="57138" y="41270"/>
                  </a:lnTo>
                  <a:lnTo>
                    <a:pt x="57259" y="41511"/>
                  </a:lnTo>
                  <a:lnTo>
                    <a:pt x="57380" y="41692"/>
                  </a:lnTo>
                  <a:lnTo>
                    <a:pt x="57561" y="41813"/>
                  </a:lnTo>
                  <a:lnTo>
                    <a:pt x="57802" y="41934"/>
                  </a:lnTo>
                  <a:lnTo>
                    <a:pt x="57983" y="41994"/>
                  </a:lnTo>
                  <a:lnTo>
                    <a:pt x="58466" y="41994"/>
                  </a:lnTo>
                  <a:lnTo>
                    <a:pt x="58647" y="41934"/>
                  </a:lnTo>
                  <a:lnTo>
                    <a:pt x="58888" y="41813"/>
                  </a:lnTo>
                  <a:lnTo>
                    <a:pt x="59069" y="41692"/>
                  </a:lnTo>
                  <a:lnTo>
                    <a:pt x="59190" y="41511"/>
                  </a:lnTo>
                  <a:lnTo>
                    <a:pt x="59310" y="41270"/>
                  </a:lnTo>
                  <a:lnTo>
                    <a:pt x="59371" y="41089"/>
                  </a:lnTo>
                  <a:lnTo>
                    <a:pt x="59371" y="40847"/>
                  </a:lnTo>
                  <a:lnTo>
                    <a:pt x="59371" y="40606"/>
                  </a:lnTo>
                  <a:lnTo>
                    <a:pt x="59310" y="40425"/>
                  </a:lnTo>
                  <a:lnTo>
                    <a:pt x="59190" y="40184"/>
                  </a:lnTo>
                  <a:lnTo>
                    <a:pt x="59069" y="40003"/>
                  </a:lnTo>
                  <a:lnTo>
                    <a:pt x="58888" y="39882"/>
                  </a:lnTo>
                  <a:lnTo>
                    <a:pt x="58647" y="39761"/>
                  </a:lnTo>
                  <a:lnTo>
                    <a:pt x="58466" y="39701"/>
                  </a:lnTo>
                  <a:close/>
                  <a:moveTo>
                    <a:pt x="63775" y="39701"/>
                  </a:moveTo>
                  <a:lnTo>
                    <a:pt x="63594" y="39761"/>
                  </a:lnTo>
                  <a:lnTo>
                    <a:pt x="63353" y="39882"/>
                  </a:lnTo>
                  <a:lnTo>
                    <a:pt x="63172" y="40003"/>
                  </a:lnTo>
                  <a:lnTo>
                    <a:pt x="63051" y="40184"/>
                  </a:lnTo>
                  <a:lnTo>
                    <a:pt x="62931" y="40425"/>
                  </a:lnTo>
                  <a:lnTo>
                    <a:pt x="62870" y="40606"/>
                  </a:lnTo>
                  <a:lnTo>
                    <a:pt x="62870" y="40847"/>
                  </a:lnTo>
                  <a:lnTo>
                    <a:pt x="62870" y="41089"/>
                  </a:lnTo>
                  <a:lnTo>
                    <a:pt x="62931" y="41270"/>
                  </a:lnTo>
                  <a:lnTo>
                    <a:pt x="63051" y="41511"/>
                  </a:lnTo>
                  <a:lnTo>
                    <a:pt x="63172" y="41692"/>
                  </a:lnTo>
                  <a:lnTo>
                    <a:pt x="63353" y="41813"/>
                  </a:lnTo>
                  <a:lnTo>
                    <a:pt x="63594" y="41934"/>
                  </a:lnTo>
                  <a:lnTo>
                    <a:pt x="63775" y="41994"/>
                  </a:lnTo>
                  <a:lnTo>
                    <a:pt x="64258" y="41994"/>
                  </a:lnTo>
                  <a:lnTo>
                    <a:pt x="64439" y="41934"/>
                  </a:lnTo>
                  <a:lnTo>
                    <a:pt x="64680" y="41813"/>
                  </a:lnTo>
                  <a:lnTo>
                    <a:pt x="64861" y="41692"/>
                  </a:lnTo>
                  <a:lnTo>
                    <a:pt x="64982" y="41511"/>
                  </a:lnTo>
                  <a:lnTo>
                    <a:pt x="65103" y="41270"/>
                  </a:lnTo>
                  <a:lnTo>
                    <a:pt x="65163" y="41089"/>
                  </a:lnTo>
                  <a:lnTo>
                    <a:pt x="65163" y="40847"/>
                  </a:lnTo>
                  <a:lnTo>
                    <a:pt x="65163" y="40606"/>
                  </a:lnTo>
                  <a:lnTo>
                    <a:pt x="65103" y="40425"/>
                  </a:lnTo>
                  <a:lnTo>
                    <a:pt x="64982" y="40184"/>
                  </a:lnTo>
                  <a:lnTo>
                    <a:pt x="64861" y="40003"/>
                  </a:lnTo>
                  <a:lnTo>
                    <a:pt x="64680" y="39882"/>
                  </a:lnTo>
                  <a:lnTo>
                    <a:pt x="64439" y="39761"/>
                  </a:lnTo>
                  <a:lnTo>
                    <a:pt x="64258" y="39701"/>
                  </a:lnTo>
                  <a:close/>
                  <a:moveTo>
                    <a:pt x="69567" y="39701"/>
                  </a:moveTo>
                  <a:lnTo>
                    <a:pt x="69386" y="39761"/>
                  </a:lnTo>
                  <a:lnTo>
                    <a:pt x="69145" y="39882"/>
                  </a:lnTo>
                  <a:lnTo>
                    <a:pt x="68964" y="40003"/>
                  </a:lnTo>
                  <a:lnTo>
                    <a:pt x="68843" y="40184"/>
                  </a:lnTo>
                  <a:lnTo>
                    <a:pt x="68723" y="40425"/>
                  </a:lnTo>
                  <a:lnTo>
                    <a:pt x="68662" y="40606"/>
                  </a:lnTo>
                  <a:lnTo>
                    <a:pt x="68662" y="40847"/>
                  </a:lnTo>
                  <a:lnTo>
                    <a:pt x="68662" y="41089"/>
                  </a:lnTo>
                  <a:lnTo>
                    <a:pt x="68723" y="41270"/>
                  </a:lnTo>
                  <a:lnTo>
                    <a:pt x="68843" y="41511"/>
                  </a:lnTo>
                  <a:lnTo>
                    <a:pt x="68964" y="41692"/>
                  </a:lnTo>
                  <a:lnTo>
                    <a:pt x="69145" y="41813"/>
                  </a:lnTo>
                  <a:lnTo>
                    <a:pt x="69386" y="41934"/>
                  </a:lnTo>
                  <a:lnTo>
                    <a:pt x="69567" y="41994"/>
                  </a:lnTo>
                  <a:lnTo>
                    <a:pt x="70050" y="41994"/>
                  </a:lnTo>
                  <a:lnTo>
                    <a:pt x="70231" y="41934"/>
                  </a:lnTo>
                  <a:lnTo>
                    <a:pt x="70472" y="41813"/>
                  </a:lnTo>
                  <a:lnTo>
                    <a:pt x="70653" y="41692"/>
                  </a:lnTo>
                  <a:lnTo>
                    <a:pt x="70774" y="41511"/>
                  </a:lnTo>
                  <a:lnTo>
                    <a:pt x="70895" y="41270"/>
                  </a:lnTo>
                  <a:lnTo>
                    <a:pt x="70955" y="41089"/>
                  </a:lnTo>
                  <a:lnTo>
                    <a:pt x="70955" y="40847"/>
                  </a:lnTo>
                  <a:lnTo>
                    <a:pt x="70955" y="40606"/>
                  </a:lnTo>
                  <a:lnTo>
                    <a:pt x="70895" y="40425"/>
                  </a:lnTo>
                  <a:lnTo>
                    <a:pt x="70774" y="40184"/>
                  </a:lnTo>
                  <a:lnTo>
                    <a:pt x="70653" y="40003"/>
                  </a:lnTo>
                  <a:lnTo>
                    <a:pt x="70472" y="39882"/>
                  </a:lnTo>
                  <a:lnTo>
                    <a:pt x="70231" y="39761"/>
                  </a:lnTo>
                  <a:lnTo>
                    <a:pt x="70050" y="39701"/>
                  </a:lnTo>
                  <a:close/>
                  <a:moveTo>
                    <a:pt x="75360" y="39701"/>
                  </a:moveTo>
                  <a:lnTo>
                    <a:pt x="75179" y="39761"/>
                  </a:lnTo>
                  <a:lnTo>
                    <a:pt x="74937" y="39882"/>
                  </a:lnTo>
                  <a:lnTo>
                    <a:pt x="74756" y="40003"/>
                  </a:lnTo>
                  <a:lnTo>
                    <a:pt x="74636" y="40184"/>
                  </a:lnTo>
                  <a:lnTo>
                    <a:pt x="74515" y="40425"/>
                  </a:lnTo>
                  <a:lnTo>
                    <a:pt x="74455" y="40606"/>
                  </a:lnTo>
                  <a:lnTo>
                    <a:pt x="74455" y="40847"/>
                  </a:lnTo>
                  <a:lnTo>
                    <a:pt x="74455" y="41089"/>
                  </a:lnTo>
                  <a:lnTo>
                    <a:pt x="74515" y="41270"/>
                  </a:lnTo>
                  <a:lnTo>
                    <a:pt x="74636" y="41511"/>
                  </a:lnTo>
                  <a:lnTo>
                    <a:pt x="74756" y="41692"/>
                  </a:lnTo>
                  <a:lnTo>
                    <a:pt x="74937" y="41813"/>
                  </a:lnTo>
                  <a:lnTo>
                    <a:pt x="75179" y="41934"/>
                  </a:lnTo>
                  <a:lnTo>
                    <a:pt x="75360" y="41994"/>
                  </a:lnTo>
                  <a:lnTo>
                    <a:pt x="75722" y="41994"/>
                  </a:lnTo>
                  <a:lnTo>
                    <a:pt x="75903" y="39761"/>
                  </a:lnTo>
                  <a:lnTo>
                    <a:pt x="75601" y="39701"/>
                  </a:lnTo>
                  <a:close/>
                  <a:moveTo>
                    <a:pt x="2957" y="42597"/>
                  </a:moveTo>
                  <a:lnTo>
                    <a:pt x="2776" y="42658"/>
                  </a:lnTo>
                  <a:lnTo>
                    <a:pt x="2534" y="42778"/>
                  </a:lnTo>
                  <a:lnTo>
                    <a:pt x="2353" y="42899"/>
                  </a:lnTo>
                  <a:lnTo>
                    <a:pt x="2233" y="43080"/>
                  </a:lnTo>
                  <a:lnTo>
                    <a:pt x="2112" y="43321"/>
                  </a:lnTo>
                  <a:lnTo>
                    <a:pt x="2052" y="43502"/>
                  </a:lnTo>
                  <a:lnTo>
                    <a:pt x="2052" y="43744"/>
                  </a:lnTo>
                  <a:lnTo>
                    <a:pt x="2052" y="43985"/>
                  </a:lnTo>
                  <a:lnTo>
                    <a:pt x="2112" y="44166"/>
                  </a:lnTo>
                  <a:lnTo>
                    <a:pt x="2233" y="44407"/>
                  </a:lnTo>
                  <a:lnTo>
                    <a:pt x="2353" y="44588"/>
                  </a:lnTo>
                  <a:lnTo>
                    <a:pt x="2534" y="44709"/>
                  </a:lnTo>
                  <a:lnTo>
                    <a:pt x="2776" y="44830"/>
                  </a:lnTo>
                  <a:lnTo>
                    <a:pt x="2957" y="44890"/>
                  </a:lnTo>
                  <a:lnTo>
                    <a:pt x="3439" y="44890"/>
                  </a:lnTo>
                  <a:lnTo>
                    <a:pt x="3620" y="44830"/>
                  </a:lnTo>
                  <a:lnTo>
                    <a:pt x="3862" y="44709"/>
                  </a:lnTo>
                  <a:lnTo>
                    <a:pt x="4043" y="44588"/>
                  </a:lnTo>
                  <a:lnTo>
                    <a:pt x="4164" y="44407"/>
                  </a:lnTo>
                  <a:lnTo>
                    <a:pt x="4284" y="44166"/>
                  </a:lnTo>
                  <a:lnTo>
                    <a:pt x="4345" y="43985"/>
                  </a:lnTo>
                  <a:lnTo>
                    <a:pt x="4345" y="43744"/>
                  </a:lnTo>
                  <a:lnTo>
                    <a:pt x="4345" y="43502"/>
                  </a:lnTo>
                  <a:lnTo>
                    <a:pt x="4284" y="43321"/>
                  </a:lnTo>
                  <a:lnTo>
                    <a:pt x="4164" y="43080"/>
                  </a:lnTo>
                  <a:lnTo>
                    <a:pt x="4043" y="42899"/>
                  </a:lnTo>
                  <a:lnTo>
                    <a:pt x="3862" y="42778"/>
                  </a:lnTo>
                  <a:lnTo>
                    <a:pt x="3620" y="42658"/>
                  </a:lnTo>
                  <a:lnTo>
                    <a:pt x="3439" y="42597"/>
                  </a:lnTo>
                  <a:close/>
                  <a:moveTo>
                    <a:pt x="8749" y="42597"/>
                  </a:moveTo>
                  <a:lnTo>
                    <a:pt x="8568" y="42658"/>
                  </a:lnTo>
                  <a:lnTo>
                    <a:pt x="8327" y="42778"/>
                  </a:lnTo>
                  <a:lnTo>
                    <a:pt x="8146" y="42899"/>
                  </a:lnTo>
                  <a:lnTo>
                    <a:pt x="8025" y="43080"/>
                  </a:lnTo>
                  <a:lnTo>
                    <a:pt x="7904" y="43321"/>
                  </a:lnTo>
                  <a:lnTo>
                    <a:pt x="7844" y="43502"/>
                  </a:lnTo>
                  <a:lnTo>
                    <a:pt x="7844" y="43744"/>
                  </a:lnTo>
                  <a:lnTo>
                    <a:pt x="7844" y="43985"/>
                  </a:lnTo>
                  <a:lnTo>
                    <a:pt x="7904" y="44166"/>
                  </a:lnTo>
                  <a:lnTo>
                    <a:pt x="8025" y="44407"/>
                  </a:lnTo>
                  <a:lnTo>
                    <a:pt x="8146" y="44588"/>
                  </a:lnTo>
                  <a:lnTo>
                    <a:pt x="8327" y="44709"/>
                  </a:lnTo>
                  <a:lnTo>
                    <a:pt x="8568" y="44830"/>
                  </a:lnTo>
                  <a:lnTo>
                    <a:pt x="8749" y="44890"/>
                  </a:lnTo>
                  <a:lnTo>
                    <a:pt x="9232" y="44890"/>
                  </a:lnTo>
                  <a:lnTo>
                    <a:pt x="9413" y="44830"/>
                  </a:lnTo>
                  <a:lnTo>
                    <a:pt x="9654" y="44709"/>
                  </a:lnTo>
                  <a:lnTo>
                    <a:pt x="9835" y="44588"/>
                  </a:lnTo>
                  <a:lnTo>
                    <a:pt x="9956" y="44407"/>
                  </a:lnTo>
                  <a:lnTo>
                    <a:pt x="10076" y="44166"/>
                  </a:lnTo>
                  <a:lnTo>
                    <a:pt x="10137" y="43985"/>
                  </a:lnTo>
                  <a:lnTo>
                    <a:pt x="10137" y="43744"/>
                  </a:lnTo>
                  <a:lnTo>
                    <a:pt x="10137" y="43502"/>
                  </a:lnTo>
                  <a:lnTo>
                    <a:pt x="10076" y="43321"/>
                  </a:lnTo>
                  <a:lnTo>
                    <a:pt x="9956" y="43080"/>
                  </a:lnTo>
                  <a:lnTo>
                    <a:pt x="9835" y="42899"/>
                  </a:lnTo>
                  <a:lnTo>
                    <a:pt x="9654" y="42778"/>
                  </a:lnTo>
                  <a:lnTo>
                    <a:pt x="9413" y="42658"/>
                  </a:lnTo>
                  <a:lnTo>
                    <a:pt x="9232" y="42597"/>
                  </a:lnTo>
                  <a:close/>
                  <a:moveTo>
                    <a:pt x="14541" y="42597"/>
                  </a:moveTo>
                  <a:lnTo>
                    <a:pt x="14360" y="42658"/>
                  </a:lnTo>
                  <a:lnTo>
                    <a:pt x="14119" y="42778"/>
                  </a:lnTo>
                  <a:lnTo>
                    <a:pt x="13938" y="42899"/>
                  </a:lnTo>
                  <a:lnTo>
                    <a:pt x="13817" y="43080"/>
                  </a:lnTo>
                  <a:lnTo>
                    <a:pt x="13697" y="43321"/>
                  </a:lnTo>
                  <a:lnTo>
                    <a:pt x="13636" y="43502"/>
                  </a:lnTo>
                  <a:lnTo>
                    <a:pt x="13636" y="43744"/>
                  </a:lnTo>
                  <a:lnTo>
                    <a:pt x="13636" y="43985"/>
                  </a:lnTo>
                  <a:lnTo>
                    <a:pt x="13697" y="44166"/>
                  </a:lnTo>
                  <a:lnTo>
                    <a:pt x="13817" y="44407"/>
                  </a:lnTo>
                  <a:lnTo>
                    <a:pt x="13938" y="44588"/>
                  </a:lnTo>
                  <a:lnTo>
                    <a:pt x="14119" y="44709"/>
                  </a:lnTo>
                  <a:lnTo>
                    <a:pt x="14360" y="44830"/>
                  </a:lnTo>
                  <a:lnTo>
                    <a:pt x="14541" y="44890"/>
                  </a:lnTo>
                  <a:lnTo>
                    <a:pt x="15024" y="44890"/>
                  </a:lnTo>
                  <a:lnTo>
                    <a:pt x="15205" y="44830"/>
                  </a:lnTo>
                  <a:lnTo>
                    <a:pt x="15446" y="44709"/>
                  </a:lnTo>
                  <a:lnTo>
                    <a:pt x="15627" y="44588"/>
                  </a:lnTo>
                  <a:lnTo>
                    <a:pt x="15748" y="44407"/>
                  </a:lnTo>
                  <a:lnTo>
                    <a:pt x="15869" y="44166"/>
                  </a:lnTo>
                  <a:lnTo>
                    <a:pt x="15929" y="43985"/>
                  </a:lnTo>
                  <a:lnTo>
                    <a:pt x="15929" y="43744"/>
                  </a:lnTo>
                  <a:lnTo>
                    <a:pt x="15929" y="43502"/>
                  </a:lnTo>
                  <a:lnTo>
                    <a:pt x="15869" y="43321"/>
                  </a:lnTo>
                  <a:lnTo>
                    <a:pt x="15748" y="43080"/>
                  </a:lnTo>
                  <a:lnTo>
                    <a:pt x="15627" y="42899"/>
                  </a:lnTo>
                  <a:lnTo>
                    <a:pt x="15446" y="42778"/>
                  </a:lnTo>
                  <a:lnTo>
                    <a:pt x="15205" y="42658"/>
                  </a:lnTo>
                  <a:lnTo>
                    <a:pt x="15024" y="42597"/>
                  </a:lnTo>
                  <a:close/>
                  <a:moveTo>
                    <a:pt x="20333" y="42597"/>
                  </a:moveTo>
                  <a:lnTo>
                    <a:pt x="20152" y="42658"/>
                  </a:lnTo>
                  <a:lnTo>
                    <a:pt x="19911" y="42778"/>
                  </a:lnTo>
                  <a:lnTo>
                    <a:pt x="19730" y="42899"/>
                  </a:lnTo>
                  <a:lnTo>
                    <a:pt x="19609" y="43080"/>
                  </a:lnTo>
                  <a:lnTo>
                    <a:pt x="19489" y="43321"/>
                  </a:lnTo>
                  <a:lnTo>
                    <a:pt x="19428" y="43502"/>
                  </a:lnTo>
                  <a:lnTo>
                    <a:pt x="19428" y="43744"/>
                  </a:lnTo>
                  <a:lnTo>
                    <a:pt x="19428" y="43985"/>
                  </a:lnTo>
                  <a:lnTo>
                    <a:pt x="19489" y="44166"/>
                  </a:lnTo>
                  <a:lnTo>
                    <a:pt x="19609" y="44407"/>
                  </a:lnTo>
                  <a:lnTo>
                    <a:pt x="19730" y="44588"/>
                  </a:lnTo>
                  <a:lnTo>
                    <a:pt x="19911" y="44709"/>
                  </a:lnTo>
                  <a:lnTo>
                    <a:pt x="20152" y="44830"/>
                  </a:lnTo>
                  <a:lnTo>
                    <a:pt x="20333" y="44890"/>
                  </a:lnTo>
                  <a:lnTo>
                    <a:pt x="20816" y="44890"/>
                  </a:lnTo>
                  <a:lnTo>
                    <a:pt x="20997" y="44830"/>
                  </a:lnTo>
                  <a:lnTo>
                    <a:pt x="21239" y="44709"/>
                  </a:lnTo>
                  <a:lnTo>
                    <a:pt x="21420" y="44588"/>
                  </a:lnTo>
                  <a:lnTo>
                    <a:pt x="21540" y="44407"/>
                  </a:lnTo>
                  <a:lnTo>
                    <a:pt x="21661" y="44166"/>
                  </a:lnTo>
                  <a:lnTo>
                    <a:pt x="21721" y="43985"/>
                  </a:lnTo>
                  <a:lnTo>
                    <a:pt x="21721" y="43744"/>
                  </a:lnTo>
                  <a:lnTo>
                    <a:pt x="21721" y="43502"/>
                  </a:lnTo>
                  <a:lnTo>
                    <a:pt x="21661" y="43321"/>
                  </a:lnTo>
                  <a:lnTo>
                    <a:pt x="21540" y="43080"/>
                  </a:lnTo>
                  <a:lnTo>
                    <a:pt x="21420" y="42899"/>
                  </a:lnTo>
                  <a:lnTo>
                    <a:pt x="21239" y="42778"/>
                  </a:lnTo>
                  <a:lnTo>
                    <a:pt x="20997" y="42658"/>
                  </a:lnTo>
                  <a:lnTo>
                    <a:pt x="20816" y="42597"/>
                  </a:lnTo>
                  <a:close/>
                  <a:moveTo>
                    <a:pt x="26126" y="42597"/>
                  </a:moveTo>
                  <a:lnTo>
                    <a:pt x="25945" y="42658"/>
                  </a:lnTo>
                  <a:lnTo>
                    <a:pt x="25703" y="42778"/>
                  </a:lnTo>
                  <a:lnTo>
                    <a:pt x="25522" y="42899"/>
                  </a:lnTo>
                  <a:lnTo>
                    <a:pt x="25402" y="43080"/>
                  </a:lnTo>
                  <a:lnTo>
                    <a:pt x="25281" y="43321"/>
                  </a:lnTo>
                  <a:lnTo>
                    <a:pt x="25221" y="43502"/>
                  </a:lnTo>
                  <a:lnTo>
                    <a:pt x="25221" y="43744"/>
                  </a:lnTo>
                  <a:lnTo>
                    <a:pt x="25221" y="43985"/>
                  </a:lnTo>
                  <a:lnTo>
                    <a:pt x="25281" y="44166"/>
                  </a:lnTo>
                  <a:lnTo>
                    <a:pt x="25402" y="44407"/>
                  </a:lnTo>
                  <a:lnTo>
                    <a:pt x="25522" y="44588"/>
                  </a:lnTo>
                  <a:lnTo>
                    <a:pt x="25703" y="44709"/>
                  </a:lnTo>
                  <a:lnTo>
                    <a:pt x="25945" y="44830"/>
                  </a:lnTo>
                  <a:lnTo>
                    <a:pt x="26126" y="44890"/>
                  </a:lnTo>
                  <a:lnTo>
                    <a:pt x="26608" y="44890"/>
                  </a:lnTo>
                  <a:lnTo>
                    <a:pt x="26789" y="44830"/>
                  </a:lnTo>
                  <a:lnTo>
                    <a:pt x="27031" y="44709"/>
                  </a:lnTo>
                  <a:lnTo>
                    <a:pt x="27212" y="44588"/>
                  </a:lnTo>
                  <a:lnTo>
                    <a:pt x="27332" y="44407"/>
                  </a:lnTo>
                  <a:lnTo>
                    <a:pt x="27453" y="44166"/>
                  </a:lnTo>
                  <a:lnTo>
                    <a:pt x="27513" y="43985"/>
                  </a:lnTo>
                  <a:lnTo>
                    <a:pt x="27513" y="43744"/>
                  </a:lnTo>
                  <a:lnTo>
                    <a:pt x="27513" y="43502"/>
                  </a:lnTo>
                  <a:lnTo>
                    <a:pt x="27453" y="43321"/>
                  </a:lnTo>
                  <a:lnTo>
                    <a:pt x="27332" y="43080"/>
                  </a:lnTo>
                  <a:lnTo>
                    <a:pt x="27212" y="42899"/>
                  </a:lnTo>
                  <a:lnTo>
                    <a:pt x="27031" y="42778"/>
                  </a:lnTo>
                  <a:lnTo>
                    <a:pt x="26789" y="42658"/>
                  </a:lnTo>
                  <a:lnTo>
                    <a:pt x="26608" y="42597"/>
                  </a:lnTo>
                  <a:close/>
                  <a:moveTo>
                    <a:pt x="31918" y="42597"/>
                  </a:moveTo>
                  <a:lnTo>
                    <a:pt x="31737" y="42658"/>
                  </a:lnTo>
                  <a:lnTo>
                    <a:pt x="31496" y="42778"/>
                  </a:lnTo>
                  <a:lnTo>
                    <a:pt x="31315" y="42899"/>
                  </a:lnTo>
                  <a:lnTo>
                    <a:pt x="31194" y="43080"/>
                  </a:lnTo>
                  <a:lnTo>
                    <a:pt x="31073" y="43321"/>
                  </a:lnTo>
                  <a:lnTo>
                    <a:pt x="31013" y="43502"/>
                  </a:lnTo>
                  <a:lnTo>
                    <a:pt x="31013" y="43744"/>
                  </a:lnTo>
                  <a:lnTo>
                    <a:pt x="31013" y="43985"/>
                  </a:lnTo>
                  <a:lnTo>
                    <a:pt x="31073" y="44166"/>
                  </a:lnTo>
                  <a:lnTo>
                    <a:pt x="31194" y="44407"/>
                  </a:lnTo>
                  <a:lnTo>
                    <a:pt x="31315" y="44588"/>
                  </a:lnTo>
                  <a:lnTo>
                    <a:pt x="31496" y="44709"/>
                  </a:lnTo>
                  <a:lnTo>
                    <a:pt x="31737" y="44830"/>
                  </a:lnTo>
                  <a:lnTo>
                    <a:pt x="31918" y="44890"/>
                  </a:lnTo>
                  <a:lnTo>
                    <a:pt x="32401" y="44890"/>
                  </a:lnTo>
                  <a:lnTo>
                    <a:pt x="32582" y="44830"/>
                  </a:lnTo>
                  <a:lnTo>
                    <a:pt x="32823" y="44709"/>
                  </a:lnTo>
                  <a:lnTo>
                    <a:pt x="33004" y="44588"/>
                  </a:lnTo>
                  <a:lnTo>
                    <a:pt x="33125" y="44407"/>
                  </a:lnTo>
                  <a:lnTo>
                    <a:pt x="33245" y="44166"/>
                  </a:lnTo>
                  <a:lnTo>
                    <a:pt x="33306" y="43985"/>
                  </a:lnTo>
                  <a:lnTo>
                    <a:pt x="33306" y="43744"/>
                  </a:lnTo>
                  <a:lnTo>
                    <a:pt x="33306" y="43502"/>
                  </a:lnTo>
                  <a:lnTo>
                    <a:pt x="33245" y="43321"/>
                  </a:lnTo>
                  <a:lnTo>
                    <a:pt x="33125" y="43080"/>
                  </a:lnTo>
                  <a:lnTo>
                    <a:pt x="33004" y="42899"/>
                  </a:lnTo>
                  <a:lnTo>
                    <a:pt x="32823" y="42778"/>
                  </a:lnTo>
                  <a:lnTo>
                    <a:pt x="32582" y="42658"/>
                  </a:lnTo>
                  <a:lnTo>
                    <a:pt x="32401" y="42597"/>
                  </a:lnTo>
                  <a:close/>
                  <a:moveTo>
                    <a:pt x="37710" y="42597"/>
                  </a:moveTo>
                  <a:lnTo>
                    <a:pt x="37529" y="42658"/>
                  </a:lnTo>
                  <a:lnTo>
                    <a:pt x="37288" y="42778"/>
                  </a:lnTo>
                  <a:lnTo>
                    <a:pt x="37107" y="42899"/>
                  </a:lnTo>
                  <a:lnTo>
                    <a:pt x="36986" y="43080"/>
                  </a:lnTo>
                  <a:lnTo>
                    <a:pt x="36865" y="43321"/>
                  </a:lnTo>
                  <a:lnTo>
                    <a:pt x="36805" y="43502"/>
                  </a:lnTo>
                  <a:lnTo>
                    <a:pt x="36805" y="43744"/>
                  </a:lnTo>
                  <a:lnTo>
                    <a:pt x="36805" y="43985"/>
                  </a:lnTo>
                  <a:lnTo>
                    <a:pt x="36865" y="44166"/>
                  </a:lnTo>
                  <a:lnTo>
                    <a:pt x="36986" y="44407"/>
                  </a:lnTo>
                  <a:lnTo>
                    <a:pt x="37107" y="44588"/>
                  </a:lnTo>
                  <a:lnTo>
                    <a:pt x="37288" y="44709"/>
                  </a:lnTo>
                  <a:lnTo>
                    <a:pt x="37529" y="44830"/>
                  </a:lnTo>
                  <a:lnTo>
                    <a:pt x="37710" y="44890"/>
                  </a:lnTo>
                  <a:lnTo>
                    <a:pt x="38193" y="44890"/>
                  </a:lnTo>
                  <a:lnTo>
                    <a:pt x="38374" y="44830"/>
                  </a:lnTo>
                  <a:lnTo>
                    <a:pt x="38615" y="44709"/>
                  </a:lnTo>
                  <a:lnTo>
                    <a:pt x="38796" y="44588"/>
                  </a:lnTo>
                  <a:lnTo>
                    <a:pt x="38917" y="44407"/>
                  </a:lnTo>
                  <a:lnTo>
                    <a:pt x="39038" y="44166"/>
                  </a:lnTo>
                  <a:lnTo>
                    <a:pt x="39098" y="43985"/>
                  </a:lnTo>
                  <a:lnTo>
                    <a:pt x="39098" y="43744"/>
                  </a:lnTo>
                  <a:lnTo>
                    <a:pt x="39098" y="43502"/>
                  </a:lnTo>
                  <a:lnTo>
                    <a:pt x="39038" y="43321"/>
                  </a:lnTo>
                  <a:lnTo>
                    <a:pt x="38917" y="43080"/>
                  </a:lnTo>
                  <a:lnTo>
                    <a:pt x="38796" y="42899"/>
                  </a:lnTo>
                  <a:lnTo>
                    <a:pt x="38615" y="42778"/>
                  </a:lnTo>
                  <a:lnTo>
                    <a:pt x="38374" y="42658"/>
                  </a:lnTo>
                  <a:lnTo>
                    <a:pt x="38193" y="42597"/>
                  </a:lnTo>
                  <a:close/>
                  <a:moveTo>
                    <a:pt x="43502" y="42597"/>
                  </a:moveTo>
                  <a:lnTo>
                    <a:pt x="43321" y="42658"/>
                  </a:lnTo>
                  <a:lnTo>
                    <a:pt x="43080" y="42778"/>
                  </a:lnTo>
                  <a:lnTo>
                    <a:pt x="42899" y="42899"/>
                  </a:lnTo>
                  <a:lnTo>
                    <a:pt x="42778" y="43080"/>
                  </a:lnTo>
                  <a:lnTo>
                    <a:pt x="42658" y="43321"/>
                  </a:lnTo>
                  <a:lnTo>
                    <a:pt x="42597" y="43502"/>
                  </a:lnTo>
                  <a:lnTo>
                    <a:pt x="42597" y="43744"/>
                  </a:lnTo>
                  <a:lnTo>
                    <a:pt x="42597" y="43985"/>
                  </a:lnTo>
                  <a:lnTo>
                    <a:pt x="42658" y="44166"/>
                  </a:lnTo>
                  <a:lnTo>
                    <a:pt x="42778" y="44407"/>
                  </a:lnTo>
                  <a:lnTo>
                    <a:pt x="42899" y="44588"/>
                  </a:lnTo>
                  <a:lnTo>
                    <a:pt x="43080" y="44709"/>
                  </a:lnTo>
                  <a:lnTo>
                    <a:pt x="43321" y="44830"/>
                  </a:lnTo>
                  <a:lnTo>
                    <a:pt x="43502" y="44890"/>
                  </a:lnTo>
                  <a:lnTo>
                    <a:pt x="43985" y="44890"/>
                  </a:lnTo>
                  <a:lnTo>
                    <a:pt x="44166" y="44830"/>
                  </a:lnTo>
                  <a:lnTo>
                    <a:pt x="44407" y="44709"/>
                  </a:lnTo>
                  <a:lnTo>
                    <a:pt x="44588" y="44588"/>
                  </a:lnTo>
                  <a:lnTo>
                    <a:pt x="44709" y="44407"/>
                  </a:lnTo>
                  <a:lnTo>
                    <a:pt x="44830" y="44166"/>
                  </a:lnTo>
                  <a:lnTo>
                    <a:pt x="44890" y="43985"/>
                  </a:lnTo>
                  <a:lnTo>
                    <a:pt x="44890" y="43744"/>
                  </a:lnTo>
                  <a:lnTo>
                    <a:pt x="44890" y="43502"/>
                  </a:lnTo>
                  <a:lnTo>
                    <a:pt x="44830" y="43321"/>
                  </a:lnTo>
                  <a:lnTo>
                    <a:pt x="44709" y="43080"/>
                  </a:lnTo>
                  <a:lnTo>
                    <a:pt x="44588" y="42899"/>
                  </a:lnTo>
                  <a:lnTo>
                    <a:pt x="44407" y="42778"/>
                  </a:lnTo>
                  <a:lnTo>
                    <a:pt x="44166" y="42658"/>
                  </a:lnTo>
                  <a:lnTo>
                    <a:pt x="43985" y="42597"/>
                  </a:lnTo>
                  <a:close/>
                  <a:moveTo>
                    <a:pt x="49295" y="42597"/>
                  </a:moveTo>
                  <a:lnTo>
                    <a:pt x="49114" y="42658"/>
                  </a:lnTo>
                  <a:lnTo>
                    <a:pt x="48872" y="42778"/>
                  </a:lnTo>
                  <a:lnTo>
                    <a:pt x="48691" y="42899"/>
                  </a:lnTo>
                  <a:lnTo>
                    <a:pt x="48571" y="43080"/>
                  </a:lnTo>
                  <a:lnTo>
                    <a:pt x="48450" y="43321"/>
                  </a:lnTo>
                  <a:lnTo>
                    <a:pt x="48390" y="43502"/>
                  </a:lnTo>
                  <a:lnTo>
                    <a:pt x="48390" y="43744"/>
                  </a:lnTo>
                  <a:lnTo>
                    <a:pt x="48390" y="43985"/>
                  </a:lnTo>
                  <a:lnTo>
                    <a:pt x="48450" y="44166"/>
                  </a:lnTo>
                  <a:lnTo>
                    <a:pt x="48571" y="44407"/>
                  </a:lnTo>
                  <a:lnTo>
                    <a:pt x="48691" y="44588"/>
                  </a:lnTo>
                  <a:lnTo>
                    <a:pt x="48872" y="44709"/>
                  </a:lnTo>
                  <a:lnTo>
                    <a:pt x="49114" y="44830"/>
                  </a:lnTo>
                  <a:lnTo>
                    <a:pt x="49295" y="44890"/>
                  </a:lnTo>
                  <a:lnTo>
                    <a:pt x="49777" y="44890"/>
                  </a:lnTo>
                  <a:lnTo>
                    <a:pt x="49958" y="44830"/>
                  </a:lnTo>
                  <a:lnTo>
                    <a:pt x="50200" y="44709"/>
                  </a:lnTo>
                  <a:lnTo>
                    <a:pt x="50381" y="44588"/>
                  </a:lnTo>
                  <a:lnTo>
                    <a:pt x="50501" y="44407"/>
                  </a:lnTo>
                  <a:lnTo>
                    <a:pt x="50622" y="44166"/>
                  </a:lnTo>
                  <a:lnTo>
                    <a:pt x="50682" y="43985"/>
                  </a:lnTo>
                  <a:lnTo>
                    <a:pt x="50682" y="43744"/>
                  </a:lnTo>
                  <a:lnTo>
                    <a:pt x="50682" y="43502"/>
                  </a:lnTo>
                  <a:lnTo>
                    <a:pt x="50622" y="43321"/>
                  </a:lnTo>
                  <a:lnTo>
                    <a:pt x="50501" y="43080"/>
                  </a:lnTo>
                  <a:lnTo>
                    <a:pt x="50381" y="42899"/>
                  </a:lnTo>
                  <a:lnTo>
                    <a:pt x="50200" y="42778"/>
                  </a:lnTo>
                  <a:lnTo>
                    <a:pt x="49958" y="42658"/>
                  </a:lnTo>
                  <a:lnTo>
                    <a:pt x="49777" y="42597"/>
                  </a:lnTo>
                  <a:close/>
                  <a:moveTo>
                    <a:pt x="55087" y="42597"/>
                  </a:moveTo>
                  <a:lnTo>
                    <a:pt x="54906" y="42658"/>
                  </a:lnTo>
                  <a:lnTo>
                    <a:pt x="54665" y="42778"/>
                  </a:lnTo>
                  <a:lnTo>
                    <a:pt x="54483" y="42899"/>
                  </a:lnTo>
                  <a:lnTo>
                    <a:pt x="54363" y="43080"/>
                  </a:lnTo>
                  <a:lnTo>
                    <a:pt x="54242" y="43321"/>
                  </a:lnTo>
                  <a:lnTo>
                    <a:pt x="54182" y="43502"/>
                  </a:lnTo>
                  <a:lnTo>
                    <a:pt x="54182" y="43744"/>
                  </a:lnTo>
                  <a:lnTo>
                    <a:pt x="54182" y="43985"/>
                  </a:lnTo>
                  <a:lnTo>
                    <a:pt x="54242" y="44166"/>
                  </a:lnTo>
                  <a:lnTo>
                    <a:pt x="54363" y="44407"/>
                  </a:lnTo>
                  <a:lnTo>
                    <a:pt x="54483" y="44588"/>
                  </a:lnTo>
                  <a:lnTo>
                    <a:pt x="54665" y="44709"/>
                  </a:lnTo>
                  <a:lnTo>
                    <a:pt x="54906" y="44830"/>
                  </a:lnTo>
                  <a:lnTo>
                    <a:pt x="55087" y="44890"/>
                  </a:lnTo>
                  <a:lnTo>
                    <a:pt x="55570" y="44890"/>
                  </a:lnTo>
                  <a:lnTo>
                    <a:pt x="55751" y="44830"/>
                  </a:lnTo>
                  <a:lnTo>
                    <a:pt x="55992" y="44709"/>
                  </a:lnTo>
                  <a:lnTo>
                    <a:pt x="56173" y="44588"/>
                  </a:lnTo>
                  <a:lnTo>
                    <a:pt x="56294" y="44407"/>
                  </a:lnTo>
                  <a:lnTo>
                    <a:pt x="56414" y="44166"/>
                  </a:lnTo>
                  <a:lnTo>
                    <a:pt x="56475" y="43985"/>
                  </a:lnTo>
                  <a:lnTo>
                    <a:pt x="56475" y="43744"/>
                  </a:lnTo>
                  <a:lnTo>
                    <a:pt x="56475" y="43502"/>
                  </a:lnTo>
                  <a:lnTo>
                    <a:pt x="56414" y="43321"/>
                  </a:lnTo>
                  <a:lnTo>
                    <a:pt x="56294" y="43080"/>
                  </a:lnTo>
                  <a:lnTo>
                    <a:pt x="56173" y="42899"/>
                  </a:lnTo>
                  <a:lnTo>
                    <a:pt x="55992" y="42778"/>
                  </a:lnTo>
                  <a:lnTo>
                    <a:pt x="55751" y="42658"/>
                  </a:lnTo>
                  <a:lnTo>
                    <a:pt x="55570" y="42597"/>
                  </a:lnTo>
                  <a:close/>
                  <a:moveTo>
                    <a:pt x="60879" y="42597"/>
                  </a:moveTo>
                  <a:lnTo>
                    <a:pt x="60698" y="42658"/>
                  </a:lnTo>
                  <a:lnTo>
                    <a:pt x="60457" y="42778"/>
                  </a:lnTo>
                  <a:lnTo>
                    <a:pt x="60276" y="42899"/>
                  </a:lnTo>
                  <a:lnTo>
                    <a:pt x="60155" y="43080"/>
                  </a:lnTo>
                  <a:lnTo>
                    <a:pt x="60034" y="43321"/>
                  </a:lnTo>
                  <a:lnTo>
                    <a:pt x="59974" y="43502"/>
                  </a:lnTo>
                  <a:lnTo>
                    <a:pt x="59974" y="43744"/>
                  </a:lnTo>
                  <a:lnTo>
                    <a:pt x="59974" y="43985"/>
                  </a:lnTo>
                  <a:lnTo>
                    <a:pt x="60034" y="44166"/>
                  </a:lnTo>
                  <a:lnTo>
                    <a:pt x="60155" y="44407"/>
                  </a:lnTo>
                  <a:lnTo>
                    <a:pt x="60276" y="44588"/>
                  </a:lnTo>
                  <a:lnTo>
                    <a:pt x="60457" y="44709"/>
                  </a:lnTo>
                  <a:lnTo>
                    <a:pt x="60698" y="44830"/>
                  </a:lnTo>
                  <a:lnTo>
                    <a:pt x="60879" y="44890"/>
                  </a:lnTo>
                  <a:lnTo>
                    <a:pt x="61362" y="44890"/>
                  </a:lnTo>
                  <a:lnTo>
                    <a:pt x="61543" y="44830"/>
                  </a:lnTo>
                  <a:lnTo>
                    <a:pt x="61784" y="44709"/>
                  </a:lnTo>
                  <a:lnTo>
                    <a:pt x="61965" y="44588"/>
                  </a:lnTo>
                  <a:lnTo>
                    <a:pt x="62086" y="44407"/>
                  </a:lnTo>
                  <a:lnTo>
                    <a:pt x="62206" y="44166"/>
                  </a:lnTo>
                  <a:lnTo>
                    <a:pt x="62267" y="43985"/>
                  </a:lnTo>
                  <a:lnTo>
                    <a:pt x="62267" y="43744"/>
                  </a:lnTo>
                  <a:lnTo>
                    <a:pt x="62267" y="43502"/>
                  </a:lnTo>
                  <a:lnTo>
                    <a:pt x="62206" y="43321"/>
                  </a:lnTo>
                  <a:lnTo>
                    <a:pt x="62086" y="43080"/>
                  </a:lnTo>
                  <a:lnTo>
                    <a:pt x="61965" y="42899"/>
                  </a:lnTo>
                  <a:lnTo>
                    <a:pt x="61784" y="42778"/>
                  </a:lnTo>
                  <a:lnTo>
                    <a:pt x="61543" y="42658"/>
                  </a:lnTo>
                  <a:lnTo>
                    <a:pt x="61362" y="42597"/>
                  </a:lnTo>
                  <a:close/>
                  <a:moveTo>
                    <a:pt x="66671" y="42597"/>
                  </a:moveTo>
                  <a:lnTo>
                    <a:pt x="66490" y="42658"/>
                  </a:lnTo>
                  <a:lnTo>
                    <a:pt x="66249" y="42778"/>
                  </a:lnTo>
                  <a:lnTo>
                    <a:pt x="66068" y="42899"/>
                  </a:lnTo>
                  <a:lnTo>
                    <a:pt x="65947" y="43080"/>
                  </a:lnTo>
                  <a:lnTo>
                    <a:pt x="65827" y="43321"/>
                  </a:lnTo>
                  <a:lnTo>
                    <a:pt x="65766" y="43502"/>
                  </a:lnTo>
                  <a:lnTo>
                    <a:pt x="65766" y="43744"/>
                  </a:lnTo>
                  <a:lnTo>
                    <a:pt x="65766" y="43985"/>
                  </a:lnTo>
                  <a:lnTo>
                    <a:pt x="65827" y="44166"/>
                  </a:lnTo>
                  <a:lnTo>
                    <a:pt x="65947" y="44407"/>
                  </a:lnTo>
                  <a:lnTo>
                    <a:pt x="66068" y="44588"/>
                  </a:lnTo>
                  <a:lnTo>
                    <a:pt x="66249" y="44709"/>
                  </a:lnTo>
                  <a:lnTo>
                    <a:pt x="66490" y="44830"/>
                  </a:lnTo>
                  <a:lnTo>
                    <a:pt x="66671" y="44890"/>
                  </a:lnTo>
                  <a:lnTo>
                    <a:pt x="67154" y="44890"/>
                  </a:lnTo>
                  <a:lnTo>
                    <a:pt x="67335" y="44830"/>
                  </a:lnTo>
                  <a:lnTo>
                    <a:pt x="67576" y="44709"/>
                  </a:lnTo>
                  <a:lnTo>
                    <a:pt x="67757" y="44588"/>
                  </a:lnTo>
                  <a:lnTo>
                    <a:pt x="67878" y="44407"/>
                  </a:lnTo>
                  <a:lnTo>
                    <a:pt x="67999" y="44166"/>
                  </a:lnTo>
                  <a:lnTo>
                    <a:pt x="68059" y="43985"/>
                  </a:lnTo>
                  <a:lnTo>
                    <a:pt x="68059" y="43744"/>
                  </a:lnTo>
                  <a:lnTo>
                    <a:pt x="68059" y="43502"/>
                  </a:lnTo>
                  <a:lnTo>
                    <a:pt x="67999" y="43321"/>
                  </a:lnTo>
                  <a:lnTo>
                    <a:pt x="67878" y="43080"/>
                  </a:lnTo>
                  <a:lnTo>
                    <a:pt x="67757" y="42899"/>
                  </a:lnTo>
                  <a:lnTo>
                    <a:pt x="67576" y="42778"/>
                  </a:lnTo>
                  <a:lnTo>
                    <a:pt x="67335" y="42658"/>
                  </a:lnTo>
                  <a:lnTo>
                    <a:pt x="67154" y="42597"/>
                  </a:lnTo>
                  <a:close/>
                  <a:moveTo>
                    <a:pt x="72464" y="42597"/>
                  </a:moveTo>
                  <a:lnTo>
                    <a:pt x="72283" y="42658"/>
                  </a:lnTo>
                  <a:lnTo>
                    <a:pt x="72041" y="42778"/>
                  </a:lnTo>
                  <a:lnTo>
                    <a:pt x="71860" y="42899"/>
                  </a:lnTo>
                  <a:lnTo>
                    <a:pt x="71740" y="43080"/>
                  </a:lnTo>
                  <a:lnTo>
                    <a:pt x="71619" y="43321"/>
                  </a:lnTo>
                  <a:lnTo>
                    <a:pt x="71559" y="43502"/>
                  </a:lnTo>
                  <a:lnTo>
                    <a:pt x="71559" y="43744"/>
                  </a:lnTo>
                  <a:lnTo>
                    <a:pt x="71559" y="43985"/>
                  </a:lnTo>
                  <a:lnTo>
                    <a:pt x="71619" y="44166"/>
                  </a:lnTo>
                  <a:lnTo>
                    <a:pt x="71740" y="44407"/>
                  </a:lnTo>
                  <a:lnTo>
                    <a:pt x="71860" y="44588"/>
                  </a:lnTo>
                  <a:lnTo>
                    <a:pt x="72041" y="44709"/>
                  </a:lnTo>
                  <a:lnTo>
                    <a:pt x="72283" y="44830"/>
                  </a:lnTo>
                  <a:lnTo>
                    <a:pt x="72464" y="44890"/>
                  </a:lnTo>
                  <a:lnTo>
                    <a:pt x="72946" y="44890"/>
                  </a:lnTo>
                  <a:lnTo>
                    <a:pt x="73127" y="44830"/>
                  </a:lnTo>
                  <a:lnTo>
                    <a:pt x="73369" y="44709"/>
                  </a:lnTo>
                  <a:lnTo>
                    <a:pt x="73550" y="44588"/>
                  </a:lnTo>
                  <a:lnTo>
                    <a:pt x="73670" y="44407"/>
                  </a:lnTo>
                  <a:lnTo>
                    <a:pt x="73791" y="44166"/>
                  </a:lnTo>
                  <a:lnTo>
                    <a:pt x="73851" y="43985"/>
                  </a:lnTo>
                  <a:lnTo>
                    <a:pt x="73851" y="43744"/>
                  </a:lnTo>
                  <a:lnTo>
                    <a:pt x="73851" y="43502"/>
                  </a:lnTo>
                  <a:lnTo>
                    <a:pt x="73791" y="43321"/>
                  </a:lnTo>
                  <a:lnTo>
                    <a:pt x="73670" y="43080"/>
                  </a:lnTo>
                  <a:lnTo>
                    <a:pt x="73550" y="42899"/>
                  </a:lnTo>
                  <a:lnTo>
                    <a:pt x="73369" y="42778"/>
                  </a:lnTo>
                  <a:lnTo>
                    <a:pt x="73127" y="42658"/>
                  </a:lnTo>
                  <a:lnTo>
                    <a:pt x="72946" y="42597"/>
                  </a:lnTo>
                  <a:close/>
                  <a:moveTo>
                    <a:pt x="724" y="45554"/>
                  </a:moveTo>
                  <a:lnTo>
                    <a:pt x="1147" y="47424"/>
                  </a:lnTo>
                  <a:lnTo>
                    <a:pt x="1267" y="47243"/>
                  </a:lnTo>
                  <a:lnTo>
                    <a:pt x="1388" y="47062"/>
                  </a:lnTo>
                  <a:lnTo>
                    <a:pt x="1448" y="46881"/>
                  </a:lnTo>
                  <a:lnTo>
                    <a:pt x="1448" y="46640"/>
                  </a:lnTo>
                  <a:lnTo>
                    <a:pt x="1388" y="46278"/>
                  </a:lnTo>
                  <a:lnTo>
                    <a:pt x="1267" y="45976"/>
                  </a:lnTo>
                  <a:lnTo>
                    <a:pt x="1026" y="45735"/>
                  </a:lnTo>
                  <a:lnTo>
                    <a:pt x="724" y="45554"/>
                  </a:lnTo>
                  <a:close/>
                  <a:moveTo>
                    <a:pt x="75179" y="45554"/>
                  </a:moveTo>
                  <a:lnTo>
                    <a:pt x="74877" y="45735"/>
                  </a:lnTo>
                  <a:lnTo>
                    <a:pt x="74636" y="45976"/>
                  </a:lnTo>
                  <a:lnTo>
                    <a:pt x="74515" y="46278"/>
                  </a:lnTo>
                  <a:lnTo>
                    <a:pt x="74455" y="46640"/>
                  </a:lnTo>
                  <a:lnTo>
                    <a:pt x="74455" y="46881"/>
                  </a:lnTo>
                  <a:lnTo>
                    <a:pt x="74515" y="47062"/>
                  </a:lnTo>
                  <a:lnTo>
                    <a:pt x="74636" y="47303"/>
                  </a:lnTo>
                  <a:lnTo>
                    <a:pt x="74756" y="47424"/>
                  </a:lnTo>
                  <a:lnTo>
                    <a:pt x="75179" y="45554"/>
                  </a:lnTo>
                  <a:close/>
                  <a:moveTo>
                    <a:pt x="5853" y="45493"/>
                  </a:moveTo>
                  <a:lnTo>
                    <a:pt x="5672" y="45554"/>
                  </a:lnTo>
                  <a:lnTo>
                    <a:pt x="5431" y="45674"/>
                  </a:lnTo>
                  <a:lnTo>
                    <a:pt x="5250" y="45795"/>
                  </a:lnTo>
                  <a:lnTo>
                    <a:pt x="5129" y="45976"/>
                  </a:lnTo>
                  <a:lnTo>
                    <a:pt x="5008" y="46217"/>
                  </a:lnTo>
                  <a:lnTo>
                    <a:pt x="4948" y="46398"/>
                  </a:lnTo>
                  <a:lnTo>
                    <a:pt x="4948" y="46640"/>
                  </a:lnTo>
                  <a:lnTo>
                    <a:pt x="4948" y="46881"/>
                  </a:lnTo>
                  <a:lnTo>
                    <a:pt x="5008" y="47062"/>
                  </a:lnTo>
                  <a:lnTo>
                    <a:pt x="5129" y="47303"/>
                  </a:lnTo>
                  <a:lnTo>
                    <a:pt x="5250" y="47484"/>
                  </a:lnTo>
                  <a:lnTo>
                    <a:pt x="5431" y="47605"/>
                  </a:lnTo>
                  <a:lnTo>
                    <a:pt x="5672" y="47726"/>
                  </a:lnTo>
                  <a:lnTo>
                    <a:pt x="5853" y="47786"/>
                  </a:lnTo>
                  <a:lnTo>
                    <a:pt x="6336" y="47786"/>
                  </a:lnTo>
                  <a:lnTo>
                    <a:pt x="6517" y="47726"/>
                  </a:lnTo>
                  <a:lnTo>
                    <a:pt x="6758" y="47605"/>
                  </a:lnTo>
                  <a:lnTo>
                    <a:pt x="6939" y="47484"/>
                  </a:lnTo>
                  <a:lnTo>
                    <a:pt x="7060" y="47303"/>
                  </a:lnTo>
                  <a:lnTo>
                    <a:pt x="7180" y="47062"/>
                  </a:lnTo>
                  <a:lnTo>
                    <a:pt x="7241" y="46881"/>
                  </a:lnTo>
                  <a:lnTo>
                    <a:pt x="7241" y="46640"/>
                  </a:lnTo>
                  <a:lnTo>
                    <a:pt x="7241" y="46398"/>
                  </a:lnTo>
                  <a:lnTo>
                    <a:pt x="7180" y="46217"/>
                  </a:lnTo>
                  <a:lnTo>
                    <a:pt x="7060" y="45976"/>
                  </a:lnTo>
                  <a:lnTo>
                    <a:pt x="6939" y="45795"/>
                  </a:lnTo>
                  <a:lnTo>
                    <a:pt x="6758" y="45674"/>
                  </a:lnTo>
                  <a:lnTo>
                    <a:pt x="6517" y="45554"/>
                  </a:lnTo>
                  <a:lnTo>
                    <a:pt x="6336" y="45493"/>
                  </a:lnTo>
                  <a:close/>
                  <a:moveTo>
                    <a:pt x="11645" y="45493"/>
                  </a:moveTo>
                  <a:lnTo>
                    <a:pt x="11464" y="45554"/>
                  </a:lnTo>
                  <a:lnTo>
                    <a:pt x="11223" y="45674"/>
                  </a:lnTo>
                  <a:lnTo>
                    <a:pt x="11042" y="45795"/>
                  </a:lnTo>
                  <a:lnTo>
                    <a:pt x="10921" y="45976"/>
                  </a:lnTo>
                  <a:lnTo>
                    <a:pt x="10800" y="46217"/>
                  </a:lnTo>
                  <a:lnTo>
                    <a:pt x="10740" y="46398"/>
                  </a:lnTo>
                  <a:lnTo>
                    <a:pt x="10740" y="46640"/>
                  </a:lnTo>
                  <a:lnTo>
                    <a:pt x="10740" y="46881"/>
                  </a:lnTo>
                  <a:lnTo>
                    <a:pt x="10800" y="47062"/>
                  </a:lnTo>
                  <a:lnTo>
                    <a:pt x="10921" y="47303"/>
                  </a:lnTo>
                  <a:lnTo>
                    <a:pt x="11042" y="47484"/>
                  </a:lnTo>
                  <a:lnTo>
                    <a:pt x="11223" y="47605"/>
                  </a:lnTo>
                  <a:lnTo>
                    <a:pt x="11464" y="47726"/>
                  </a:lnTo>
                  <a:lnTo>
                    <a:pt x="11645" y="47786"/>
                  </a:lnTo>
                  <a:lnTo>
                    <a:pt x="12128" y="47786"/>
                  </a:lnTo>
                  <a:lnTo>
                    <a:pt x="12309" y="47726"/>
                  </a:lnTo>
                  <a:lnTo>
                    <a:pt x="12550" y="47605"/>
                  </a:lnTo>
                  <a:lnTo>
                    <a:pt x="12731" y="47484"/>
                  </a:lnTo>
                  <a:lnTo>
                    <a:pt x="12852" y="47303"/>
                  </a:lnTo>
                  <a:lnTo>
                    <a:pt x="12973" y="47062"/>
                  </a:lnTo>
                  <a:lnTo>
                    <a:pt x="13033" y="46881"/>
                  </a:lnTo>
                  <a:lnTo>
                    <a:pt x="13033" y="46640"/>
                  </a:lnTo>
                  <a:lnTo>
                    <a:pt x="13033" y="46398"/>
                  </a:lnTo>
                  <a:lnTo>
                    <a:pt x="12973" y="46217"/>
                  </a:lnTo>
                  <a:lnTo>
                    <a:pt x="12852" y="45976"/>
                  </a:lnTo>
                  <a:lnTo>
                    <a:pt x="12731" y="45795"/>
                  </a:lnTo>
                  <a:lnTo>
                    <a:pt x="12550" y="45674"/>
                  </a:lnTo>
                  <a:lnTo>
                    <a:pt x="12309" y="45554"/>
                  </a:lnTo>
                  <a:lnTo>
                    <a:pt x="12128" y="45493"/>
                  </a:lnTo>
                  <a:close/>
                  <a:moveTo>
                    <a:pt x="17437" y="45493"/>
                  </a:moveTo>
                  <a:lnTo>
                    <a:pt x="17256" y="45554"/>
                  </a:lnTo>
                  <a:lnTo>
                    <a:pt x="17015" y="45674"/>
                  </a:lnTo>
                  <a:lnTo>
                    <a:pt x="16834" y="45795"/>
                  </a:lnTo>
                  <a:lnTo>
                    <a:pt x="16713" y="45976"/>
                  </a:lnTo>
                  <a:lnTo>
                    <a:pt x="16593" y="46217"/>
                  </a:lnTo>
                  <a:lnTo>
                    <a:pt x="16532" y="46398"/>
                  </a:lnTo>
                  <a:lnTo>
                    <a:pt x="16532" y="46640"/>
                  </a:lnTo>
                  <a:lnTo>
                    <a:pt x="16532" y="46881"/>
                  </a:lnTo>
                  <a:lnTo>
                    <a:pt x="16593" y="47062"/>
                  </a:lnTo>
                  <a:lnTo>
                    <a:pt x="16713" y="47303"/>
                  </a:lnTo>
                  <a:lnTo>
                    <a:pt x="16834" y="47484"/>
                  </a:lnTo>
                  <a:lnTo>
                    <a:pt x="17015" y="47605"/>
                  </a:lnTo>
                  <a:lnTo>
                    <a:pt x="17256" y="47726"/>
                  </a:lnTo>
                  <a:lnTo>
                    <a:pt x="17437" y="47786"/>
                  </a:lnTo>
                  <a:lnTo>
                    <a:pt x="17920" y="47786"/>
                  </a:lnTo>
                  <a:lnTo>
                    <a:pt x="18101" y="47726"/>
                  </a:lnTo>
                  <a:lnTo>
                    <a:pt x="18342" y="47605"/>
                  </a:lnTo>
                  <a:lnTo>
                    <a:pt x="18523" y="47484"/>
                  </a:lnTo>
                  <a:lnTo>
                    <a:pt x="18644" y="47303"/>
                  </a:lnTo>
                  <a:lnTo>
                    <a:pt x="18765" y="47062"/>
                  </a:lnTo>
                  <a:lnTo>
                    <a:pt x="18825" y="46881"/>
                  </a:lnTo>
                  <a:lnTo>
                    <a:pt x="18825" y="46640"/>
                  </a:lnTo>
                  <a:lnTo>
                    <a:pt x="18825" y="46398"/>
                  </a:lnTo>
                  <a:lnTo>
                    <a:pt x="18765" y="46217"/>
                  </a:lnTo>
                  <a:lnTo>
                    <a:pt x="18644" y="45976"/>
                  </a:lnTo>
                  <a:lnTo>
                    <a:pt x="18523" y="45795"/>
                  </a:lnTo>
                  <a:lnTo>
                    <a:pt x="18342" y="45674"/>
                  </a:lnTo>
                  <a:lnTo>
                    <a:pt x="18101" y="45554"/>
                  </a:lnTo>
                  <a:lnTo>
                    <a:pt x="17920" y="45493"/>
                  </a:lnTo>
                  <a:close/>
                  <a:moveTo>
                    <a:pt x="23230" y="45493"/>
                  </a:moveTo>
                  <a:lnTo>
                    <a:pt x="23049" y="45554"/>
                  </a:lnTo>
                  <a:lnTo>
                    <a:pt x="22807" y="45674"/>
                  </a:lnTo>
                  <a:lnTo>
                    <a:pt x="22626" y="45795"/>
                  </a:lnTo>
                  <a:lnTo>
                    <a:pt x="22506" y="45976"/>
                  </a:lnTo>
                  <a:lnTo>
                    <a:pt x="22385" y="46217"/>
                  </a:lnTo>
                  <a:lnTo>
                    <a:pt x="22325" y="46398"/>
                  </a:lnTo>
                  <a:lnTo>
                    <a:pt x="22325" y="46640"/>
                  </a:lnTo>
                  <a:lnTo>
                    <a:pt x="22325" y="46881"/>
                  </a:lnTo>
                  <a:lnTo>
                    <a:pt x="22385" y="47062"/>
                  </a:lnTo>
                  <a:lnTo>
                    <a:pt x="22506" y="47303"/>
                  </a:lnTo>
                  <a:lnTo>
                    <a:pt x="22626" y="47484"/>
                  </a:lnTo>
                  <a:lnTo>
                    <a:pt x="22807" y="47605"/>
                  </a:lnTo>
                  <a:lnTo>
                    <a:pt x="23049" y="47726"/>
                  </a:lnTo>
                  <a:lnTo>
                    <a:pt x="23230" y="47786"/>
                  </a:lnTo>
                  <a:lnTo>
                    <a:pt x="23712" y="47786"/>
                  </a:lnTo>
                  <a:lnTo>
                    <a:pt x="23893" y="47726"/>
                  </a:lnTo>
                  <a:lnTo>
                    <a:pt x="24135" y="47605"/>
                  </a:lnTo>
                  <a:lnTo>
                    <a:pt x="24316" y="47484"/>
                  </a:lnTo>
                  <a:lnTo>
                    <a:pt x="24436" y="47303"/>
                  </a:lnTo>
                  <a:lnTo>
                    <a:pt x="24557" y="47062"/>
                  </a:lnTo>
                  <a:lnTo>
                    <a:pt x="24617" y="46881"/>
                  </a:lnTo>
                  <a:lnTo>
                    <a:pt x="24617" y="46640"/>
                  </a:lnTo>
                  <a:lnTo>
                    <a:pt x="24617" y="46398"/>
                  </a:lnTo>
                  <a:lnTo>
                    <a:pt x="24557" y="46217"/>
                  </a:lnTo>
                  <a:lnTo>
                    <a:pt x="24436" y="45976"/>
                  </a:lnTo>
                  <a:lnTo>
                    <a:pt x="24316" y="45795"/>
                  </a:lnTo>
                  <a:lnTo>
                    <a:pt x="24135" y="45674"/>
                  </a:lnTo>
                  <a:lnTo>
                    <a:pt x="23893" y="45554"/>
                  </a:lnTo>
                  <a:lnTo>
                    <a:pt x="23712" y="45493"/>
                  </a:lnTo>
                  <a:close/>
                  <a:moveTo>
                    <a:pt x="29022" y="45493"/>
                  </a:moveTo>
                  <a:lnTo>
                    <a:pt x="28841" y="45554"/>
                  </a:lnTo>
                  <a:lnTo>
                    <a:pt x="28599" y="45674"/>
                  </a:lnTo>
                  <a:lnTo>
                    <a:pt x="28418" y="45795"/>
                  </a:lnTo>
                  <a:lnTo>
                    <a:pt x="28298" y="45976"/>
                  </a:lnTo>
                  <a:lnTo>
                    <a:pt x="28177" y="46217"/>
                  </a:lnTo>
                  <a:lnTo>
                    <a:pt x="28117" y="46398"/>
                  </a:lnTo>
                  <a:lnTo>
                    <a:pt x="28117" y="46640"/>
                  </a:lnTo>
                  <a:lnTo>
                    <a:pt x="28117" y="46881"/>
                  </a:lnTo>
                  <a:lnTo>
                    <a:pt x="28177" y="47062"/>
                  </a:lnTo>
                  <a:lnTo>
                    <a:pt x="28298" y="47303"/>
                  </a:lnTo>
                  <a:lnTo>
                    <a:pt x="28418" y="47484"/>
                  </a:lnTo>
                  <a:lnTo>
                    <a:pt x="28599" y="47605"/>
                  </a:lnTo>
                  <a:lnTo>
                    <a:pt x="28841" y="47726"/>
                  </a:lnTo>
                  <a:lnTo>
                    <a:pt x="29022" y="47786"/>
                  </a:lnTo>
                  <a:lnTo>
                    <a:pt x="29505" y="47786"/>
                  </a:lnTo>
                  <a:lnTo>
                    <a:pt x="29686" y="47726"/>
                  </a:lnTo>
                  <a:lnTo>
                    <a:pt x="29927" y="47605"/>
                  </a:lnTo>
                  <a:lnTo>
                    <a:pt x="30108" y="47484"/>
                  </a:lnTo>
                  <a:lnTo>
                    <a:pt x="30229" y="47303"/>
                  </a:lnTo>
                  <a:lnTo>
                    <a:pt x="30349" y="47062"/>
                  </a:lnTo>
                  <a:lnTo>
                    <a:pt x="30410" y="46881"/>
                  </a:lnTo>
                  <a:lnTo>
                    <a:pt x="30410" y="46640"/>
                  </a:lnTo>
                  <a:lnTo>
                    <a:pt x="30410" y="46398"/>
                  </a:lnTo>
                  <a:lnTo>
                    <a:pt x="30349" y="46217"/>
                  </a:lnTo>
                  <a:lnTo>
                    <a:pt x="30229" y="45976"/>
                  </a:lnTo>
                  <a:lnTo>
                    <a:pt x="30108" y="45795"/>
                  </a:lnTo>
                  <a:lnTo>
                    <a:pt x="29927" y="45674"/>
                  </a:lnTo>
                  <a:lnTo>
                    <a:pt x="29686" y="45554"/>
                  </a:lnTo>
                  <a:lnTo>
                    <a:pt x="29505" y="45493"/>
                  </a:lnTo>
                  <a:close/>
                  <a:moveTo>
                    <a:pt x="34814" y="45493"/>
                  </a:moveTo>
                  <a:lnTo>
                    <a:pt x="34633" y="45554"/>
                  </a:lnTo>
                  <a:lnTo>
                    <a:pt x="34392" y="45674"/>
                  </a:lnTo>
                  <a:lnTo>
                    <a:pt x="34211" y="45795"/>
                  </a:lnTo>
                  <a:lnTo>
                    <a:pt x="34090" y="45976"/>
                  </a:lnTo>
                  <a:lnTo>
                    <a:pt x="33969" y="46217"/>
                  </a:lnTo>
                  <a:lnTo>
                    <a:pt x="33909" y="46398"/>
                  </a:lnTo>
                  <a:lnTo>
                    <a:pt x="33909" y="46640"/>
                  </a:lnTo>
                  <a:lnTo>
                    <a:pt x="33909" y="46881"/>
                  </a:lnTo>
                  <a:lnTo>
                    <a:pt x="33969" y="47062"/>
                  </a:lnTo>
                  <a:lnTo>
                    <a:pt x="34090" y="47303"/>
                  </a:lnTo>
                  <a:lnTo>
                    <a:pt x="34211" y="47484"/>
                  </a:lnTo>
                  <a:lnTo>
                    <a:pt x="34392" y="47605"/>
                  </a:lnTo>
                  <a:lnTo>
                    <a:pt x="34633" y="47726"/>
                  </a:lnTo>
                  <a:lnTo>
                    <a:pt x="34814" y="47786"/>
                  </a:lnTo>
                  <a:lnTo>
                    <a:pt x="35297" y="47786"/>
                  </a:lnTo>
                  <a:lnTo>
                    <a:pt x="35478" y="47726"/>
                  </a:lnTo>
                  <a:lnTo>
                    <a:pt x="35719" y="47605"/>
                  </a:lnTo>
                  <a:lnTo>
                    <a:pt x="35900" y="47484"/>
                  </a:lnTo>
                  <a:lnTo>
                    <a:pt x="36021" y="47303"/>
                  </a:lnTo>
                  <a:lnTo>
                    <a:pt x="36141" y="47062"/>
                  </a:lnTo>
                  <a:lnTo>
                    <a:pt x="36202" y="46881"/>
                  </a:lnTo>
                  <a:lnTo>
                    <a:pt x="36202" y="46640"/>
                  </a:lnTo>
                  <a:lnTo>
                    <a:pt x="36202" y="46398"/>
                  </a:lnTo>
                  <a:lnTo>
                    <a:pt x="36141" y="46217"/>
                  </a:lnTo>
                  <a:lnTo>
                    <a:pt x="36021" y="45976"/>
                  </a:lnTo>
                  <a:lnTo>
                    <a:pt x="35900" y="45795"/>
                  </a:lnTo>
                  <a:lnTo>
                    <a:pt x="35719" y="45674"/>
                  </a:lnTo>
                  <a:lnTo>
                    <a:pt x="35478" y="45554"/>
                  </a:lnTo>
                  <a:lnTo>
                    <a:pt x="35297" y="45493"/>
                  </a:lnTo>
                  <a:close/>
                  <a:moveTo>
                    <a:pt x="40606" y="45493"/>
                  </a:moveTo>
                  <a:lnTo>
                    <a:pt x="40425" y="45554"/>
                  </a:lnTo>
                  <a:lnTo>
                    <a:pt x="40184" y="45674"/>
                  </a:lnTo>
                  <a:lnTo>
                    <a:pt x="40003" y="45795"/>
                  </a:lnTo>
                  <a:lnTo>
                    <a:pt x="39882" y="45976"/>
                  </a:lnTo>
                  <a:lnTo>
                    <a:pt x="39762" y="46217"/>
                  </a:lnTo>
                  <a:lnTo>
                    <a:pt x="39701" y="46398"/>
                  </a:lnTo>
                  <a:lnTo>
                    <a:pt x="39701" y="46640"/>
                  </a:lnTo>
                  <a:lnTo>
                    <a:pt x="39701" y="46881"/>
                  </a:lnTo>
                  <a:lnTo>
                    <a:pt x="39762" y="47062"/>
                  </a:lnTo>
                  <a:lnTo>
                    <a:pt x="39882" y="47303"/>
                  </a:lnTo>
                  <a:lnTo>
                    <a:pt x="40003" y="47484"/>
                  </a:lnTo>
                  <a:lnTo>
                    <a:pt x="40184" y="47605"/>
                  </a:lnTo>
                  <a:lnTo>
                    <a:pt x="40425" y="47726"/>
                  </a:lnTo>
                  <a:lnTo>
                    <a:pt x="40606" y="47786"/>
                  </a:lnTo>
                  <a:lnTo>
                    <a:pt x="41089" y="47786"/>
                  </a:lnTo>
                  <a:lnTo>
                    <a:pt x="41270" y="47726"/>
                  </a:lnTo>
                  <a:lnTo>
                    <a:pt x="41511" y="47605"/>
                  </a:lnTo>
                  <a:lnTo>
                    <a:pt x="41692" y="47484"/>
                  </a:lnTo>
                  <a:lnTo>
                    <a:pt x="41813" y="47303"/>
                  </a:lnTo>
                  <a:lnTo>
                    <a:pt x="41934" y="47062"/>
                  </a:lnTo>
                  <a:lnTo>
                    <a:pt x="41994" y="46881"/>
                  </a:lnTo>
                  <a:lnTo>
                    <a:pt x="41994" y="46640"/>
                  </a:lnTo>
                  <a:lnTo>
                    <a:pt x="41994" y="46398"/>
                  </a:lnTo>
                  <a:lnTo>
                    <a:pt x="41934" y="46217"/>
                  </a:lnTo>
                  <a:lnTo>
                    <a:pt x="41813" y="45976"/>
                  </a:lnTo>
                  <a:lnTo>
                    <a:pt x="41692" y="45795"/>
                  </a:lnTo>
                  <a:lnTo>
                    <a:pt x="41511" y="45674"/>
                  </a:lnTo>
                  <a:lnTo>
                    <a:pt x="41270" y="45554"/>
                  </a:lnTo>
                  <a:lnTo>
                    <a:pt x="41089" y="45493"/>
                  </a:lnTo>
                  <a:close/>
                  <a:moveTo>
                    <a:pt x="46399" y="45493"/>
                  </a:moveTo>
                  <a:lnTo>
                    <a:pt x="46218" y="45554"/>
                  </a:lnTo>
                  <a:lnTo>
                    <a:pt x="45976" y="45674"/>
                  </a:lnTo>
                  <a:lnTo>
                    <a:pt x="45795" y="45795"/>
                  </a:lnTo>
                  <a:lnTo>
                    <a:pt x="45674" y="45976"/>
                  </a:lnTo>
                  <a:lnTo>
                    <a:pt x="45554" y="46217"/>
                  </a:lnTo>
                  <a:lnTo>
                    <a:pt x="45493" y="46398"/>
                  </a:lnTo>
                  <a:lnTo>
                    <a:pt x="45493" y="46640"/>
                  </a:lnTo>
                  <a:lnTo>
                    <a:pt x="45493" y="46881"/>
                  </a:lnTo>
                  <a:lnTo>
                    <a:pt x="45554" y="47062"/>
                  </a:lnTo>
                  <a:lnTo>
                    <a:pt x="45674" y="47303"/>
                  </a:lnTo>
                  <a:lnTo>
                    <a:pt x="45795" y="47484"/>
                  </a:lnTo>
                  <a:lnTo>
                    <a:pt x="45976" y="47605"/>
                  </a:lnTo>
                  <a:lnTo>
                    <a:pt x="46218" y="47726"/>
                  </a:lnTo>
                  <a:lnTo>
                    <a:pt x="46399" y="47786"/>
                  </a:lnTo>
                  <a:lnTo>
                    <a:pt x="46881" y="47786"/>
                  </a:lnTo>
                  <a:lnTo>
                    <a:pt x="47062" y="47726"/>
                  </a:lnTo>
                  <a:lnTo>
                    <a:pt x="47304" y="47605"/>
                  </a:lnTo>
                  <a:lnTo>
                    <a:pt x="47485" y="47484"/>
                  </a:lnTo>
                  <a:lnTo>
                    <a:pt x="47605" y="47303"/>
                  </a:lnTo>
                  <a:lnTo>
                    <a:pt x="47726" y="47062"/>
                  </a:lnTo>
                  <a:lnTo>
                    <a:pt x="47786" y="46881"/>
                  </a:lnTo>
                  <a:lnTo>
                    <a:pt x="47786" y="46640"/>
                  </a:lnTo>
                  <a:lnTo>
                    <a:pt x="47786" y="46398"/>
                  </a:lnTo>
                  <a:lnTo>
                    <a:pt x="47726" y="46217"/>
                  </a:lnTo>
                  <a:lnTo>
                    <a:pt x="47605" y="45976"/>
                  </a:lnTo>
                  <a:lnTo>
                    <a:pt x="47485" y="45795"/>
                  </a:lnTo>
                  <a:lnTo>
                    <a:pt x="47304" y="45674"/>
                  </a:lnTo>
                  <a:lnTo>
                    <a:pt x="47062" y="45554"/>
                  </a:lnTo>
                  <a:lnTo>
                    <a:pt x="46881" y="45493"/>
                  </a:lnTo>
                  <a:close/>
                  <a:moveTo>
                    <a:pt x="52191" y="45493"/>
                  </a:moveTo>
                  <a:lnTo>
                    <a:pt x="52010" y="45554"/>
                  </a:lnTo>
                  <a:lnTo>
                    <a:pt x="51768" y="45674"/>
                  </a:lnTo>
                  <a:lnTo>
                    <a:pt x="51587" y="45795"/>
                  </a:lnTo>
                  <a:lnTo>
                    <a:pt x="51467" y="45976"/>
                  </a:lnTo>
                  <a:lnTo>
                    <a:pt x="51346" y="46217"/>
                  </a:lnTo>
                  <a:lnTo>
                    <a:pt x="51286" y="46398"/>
                  </a:lnTo>
                  <a:lnTo>
                    <a:pt x="51286" y="46640"/>
                  </a:lnTo>
                  <a:lnTo>
                    <a:pt x="51286" y="46881"/>
                  </a:lnTo>
                  <a:lnTo>
                    <a:pt x="51346" y="47062"/>
                  </a:lnTo>
                  <a:lnTo>
                    <a:pt x="51467" y="47303"/>
                  </a:lnTo>
                  <a:lnTo>
                    <a:pt x="51587" y="47484"/>
                  </a:lnTo>
                  <a:lnTo>
                    <a:pt x="51768" y="47605"/>
                  </a:lnTo>
                  <a:lnTo>
                    <a:pt x="52010" y="47726"/>
                  </a:lnTo>
                  <a:lnTo>
                    <a:pt x="52191" y="47786"/>
                  </a:lnTo>
                  <a:lnTo>
                    <a:pt x="52673" y="47786"/>
                  </a:lnTo>
                  <a:lnTo>
                    <a:pt x="52854" y="47726"/>
                  </a:lnTo>
                  <a:lnTo>
                    <a:pt x="53096" y="47605"/>
                  </a:lnTo>
                  <a:lnTo>
                    <a:pt x="53277" y="47484"/>
                  </a:lnTo>
                  <a:lnTo>
                    <a:pt x="53397" y="47303"/>
                  </a:lnTo>
                  <a:lnTo>
                    <a:pt x="53518" y="47062"/>
                  </a:lnTo>
                  <a:lnTo>
                    <a:pt x="53578" y="46881"/>
                  </a:lnTo>
                  <a:lnTo>
                    <a:pt x="53578" y="46640"/>
                  </a:lnTo>
                  <a:lnTo>
                    <a:pt x="53578" y="46398"/>
                  </a:lnTo>
                  <a:lnTo>
                    <a:pt x="53518" y="46217"/>
                  </a:lnTo>
                  <a:lnTo>
                    <a:pt x="53397" y="45976"/>
                  </a:lnTo>
                  <a:lnTo>
                    <a:pt x="53277" y="45795"/>
                  </a:lnTo>
                  <a:lnTo>
                    <a:pt x="53096" y="45674"/>
                  </a:lnTo>
                  <a:lnTo>
                    <a:pt x="52854" y="45554"/>
                  </a:lnTo>
                  <a:lnTo>
                    <a:pt x="52673" y="45493"/>
                  </a:lnTo>
                  <a:close/>
                  <a:moveTo>
                    <a:pt x="57983" y="45493"/>
                  </a:moveTo>
                  <a:lnTo>
                    <a:pt x="57802" y="45554"/>
                  </a:lnTo>
                  <a:lnTo>
                    <a:pt x="57561" y="45674"/>
                  </a:lnTo>
                  <a:lnTo>
                    <a:pt x="57380" y="45795"/>
                  </a:lnTo>
                  <a:lnTo>
                    <a:pt x="57259" y="45976"/>
                  </a:lnTo>
                  <a:lnTo>
                    <a:pt x="57138" y="46217"/>
                  </a:lnTo>
                  <a:lnTo>
                    <a:pt x="57078" y="46398"/>
                  </a:lnTo>
                  <a:lnTo>
                    <a:pt x="57078" y="46640"/>
                  </a:lnTo>
                  <a:lnTo>
                    <a:pt x="57078" y="46881"/>
                  </a:lnTo>
                  <a:lnTo>
                    <a:pt x="57138" y="47062"/>
                  </a:lnTo>
                  <a:lnTo>
                    <a:pt x="57259" y="47303"/>
                  </a:lnTo>
                  <a:lnTo>
                    <a:pt x="57380" y="47484"/>
                  </a:lnTo>
                  <a:lnTo>
                    <a:pt x="57561" y="47605"/>
                  </a:lnTo>
                  <a:lnTo>
                    <a:pt x="57802" y="47726"/>
                  </a:lnTo>
                  <a:lnTo>
                    <a:pt x="57983" y="47786"/>
                  </a:lnTo>
                  <a:lnTo>
                    <a:pt x="58466" y="47786"/>
                  </a:lnTo>
                  <a:lnTo>
                    <a:pt x="58647" y="47726"/>
                  </a:lnTo>
                  <a:lnTo>
                    <a:pt x="58888" y="47605"/>
                  </a:lnTo>
                  <a:lnTo>
                    <a:pt x="59069" y="47484"/>
                  </a:lnTo>
                  <a:lnTo>
                    <a:pt x="59190" y="47303"/>
                  </a:lnTo>
                  <a:lnTo>
                    <a:pt x="59310" y="47062"/>
                  </a:lnTo>
                  <a:lnTo>
                    <a:pt x="59371" y="46881"/>
                  </a:lnTo>
                  <a:lnTo>
                    <a:pt x="59371" y="46640"/>
                  </a:lnTo>
                  <a:lnTo>
                    <a:pt x="59371" y="46398"/>
                  </a:lnTo>
                  <a:lnTo>
                    <a:pt x="59310" y="46217"/>
                  </a:lnTo>
                  <a:lnTo>
                    <a:pt x="59190" y="45976"/>
                  </a:lnTo>
                  <a:lnTo>
                    <a:pt x="59069" y="45795"/>
                  </a:lnTo>
                  <a:lnTo>
                    <a:pt x="58888" y="45674"/>
                  </a:lnTo>
                  <a:lnTo>
                    <a:pt x="58647" y="45554"/>
                  </a:lnTo>
                  <a:lnTo>
                    <a:pt x="58466" y="45493"/>
                  </a:lnTo>
                  <a:close/>
                  <a:moveTo>
                    <a:pt x="63775" y="45493"/>
                  </a:moveTo>
                  <a:lnTo>
                    <a:pt x="63594" y="45554"/>
                  </a:lnTo>
                  <a:lnTo>
                    <a:pt x="63353" y="45674"/>
                  </a:lnTo>
                  <a:lnTo>
                    <a:pt x="63172" y="45795"/>
                  </a:lnTo>
                  <a:lnTo>
                    <a:pt x="63051" y="45976"/>
                  </a:lnTo>
                  <a:lnTo>
                    <a:pt x="62931" y="46217"/>
                  </a:lnTo>
                  <a:lnTo>
                    <a:pt x="62870" y="46398"/>
                  </a:lnTo>
                  <a:lnTo>
                    <a:pt x="62870" y="46640"/>
                  </a:lnTo>
                  <a:lnTo>
                    <a:pt x="62870" y="46881"/>
                  </a:lnTo>
                  <a:lnTo>
                    <a:pt x="62931" y="47062"/>
                  </a:lnTo>
                  <a:lnTo>
                    <a:pt x="63051" y="47303"/>
                  </a:lnTo>
                  <a:lnTo>
                    <a:pt x="63172" y="47484"/>
                  </a:lnTo>
                  <a:lnTo>
                    <a:pt x="63353" y="47605"/>
                  </a:lnTo>
                  <a:lnTo>
                    <a:pt x="63594" y="47726"/>
                  </a:lnTo>
                  <a:lnTo>
                    <a:pt x="63775" y="47786"/>
                  </a:lnTo>
                  <a:lnTo>
                    <a:pt x="64258" y="47786"/>
                  </a:lnTo>
                  <a:lnTo>
                    <a:pt x="64439" y="47726"/>
                  </a:lnTo>
                  <a:lnTo>
                    <a:pt x="64680" y="47605"/>
                  </a:lnTo>
                  <a:lnTo>
                    <a:pt x="64861" y="47484"/>
                  </a:lnTo>
                  <a:lnTo>
                    <a:pt x="64982" y="47303"/>
                  </a:lnTo>
                  <a:lnTo>
                    <a:pt x="65103" y="47062"/>
                  </a:lnTo>
                  <a:lnTo>
                    <a:pt x="65163" y="46881"/>
                  </a:lnTo>
                  <a:lnTo>
                    <a:pt x="65163" y="46640"/>
                  </a:lnTo>
                  <a:lnTo>
                    <a:pt x="65163" y="46398"/>
                  </a:lnTo>
                  <a:lnTo>
                    <a:pt x="65103" y="46217"/>
                  </a:lnTo>
                  <a:lnTo>
                    <a:pt x="64982" y="45976"/>
                  </a:lnTo>
                  <a:lnTo>
                    <a:pt x="64861" y="45795"/>
                  </a:lnTo>
                  <a:lnTo>
                    <a:pt x="64680" y="45674"/>
                  </a:lnTo>
                  <a:lnTo>
                    <a:pt x="64439" y="45554"/>
                  </a:lnTo>
                  <a:lnTo>
                    <a:pt x="64258" y="45493"/>
                  </a:lnTo>
                  <a:close/>
                  <a:moveTo>
                    <a:pt x="69567" y="45493"/>
                  </a:moveTo>
                  <a:lnTo>
                    <a:pt x="69386" y="45554"/>
                  </a:lnTo>
                  <a:lnTo>
                    <a:pt x="69145" y="45674"/>
                  </a:lnTo>
                  <a:lnTo>
                    <a:pt x="68964" y="45795"/>
                  </a:lnTo>
                  <a:lnTo>
                    <a:pt x="68843" y="45976"/>
                  </a:lnTo>
                  <a:lnTo>
                    <a:pt x="68723" y="46217"/>
                  </a:lnTo>
                  <a:lnTo>
                    <a:pt x="68662" y="46398"/>
                  </a:lnTo>
                  <a:lnTo>
                    <a:pt x="68662" y="46640"/>
                  </a:lnTo>
                  <a:lnTo>
                    <a:pt x="68662" y="46881"/>
                  </a:lnTo>
                  <a:lnTo>
                    <a:pt x="68723" y="47062"/>
                  </a:lnTo>
                  <a:lnTo>
                    <a:pt x="68843" y="47303"/>
                  </a:lnTo>
                  <a:lnTo>
                    <a:pt x="68964" y="47484"/>
                  </a:lnTo>
                  <a:lnTo>
                    <a:pt x="69145" y="47605"/>
                  </a:lnTo>
                  <a:lnTo>
                    <a:pt x="69386" y="47726"/>
                  </a:lnTo>
                  <a:lnTo>
                    <a:pt x="69567" y="47786"/>
                  </a:lnTo>
                  <a:lnTo>
                    <a:pt x="70050" y="47786"/>
                  </a:lnTo>
                  <a:lnTo>
                    <a:pt x="70231" y="47726"/>
                  </a:lnTo>
                  <a:lnTo>
                    <a:pt x="70472" y="47605"/>
                  </a:lnTo>
                  <a:lnTo>
                    <a:pt x="70653" y="47484"/>
                  </a:lnTo>
                  <a:lnTo>
                    <a:pt x="70774" y="47303"/>
                  </a:lnTo>
                  <a:lnTo>
                    <a:pt x="70895" y="47062"/>
                  </a:lnTo>
                  <a:lnTo>
                    <a:pt x="70955" y="46881"/>
                  </a:lnTo>
                  <a:lnTo>
                    <a:pt x="70955" y="46640"/>
                  </a:lnTo>
                  <a:lnTo>
                    <a:pt x="70955" y="46398"/>
                  </a:lnTo>
                  <a:lnTo>
                    <a:pt x="70895" y="46217"/>
                  </a:lnTo>
                  <a:lnTo>
                    <a:pt x="70774" y="45976"/>
                  </a:lnTo>
                  <a:lnTo>
                    <a:pt x="70653" y="45795"/>
                  </a:lnTo>
                  <a:lnTo>
                    <a:pt x="70472" y="45674"/>
                  </a:lnTo>
                  <a:lnTo>
                    <a:pt x="70231" y="45554"/>
                  </a:lnTo>
                  <a:lnTo>
                    <a:pt x="70050" y="45493"/>
                  </a:lnTo>
                  <a:close/>
                  <a:moveTo>
                    <a:pt x="2896" y="48389"/>
                  </a:moveTo>
                  <a:lnTo>
                    <a:pt x="2655" y="48510"/>
                  </a:lnTo>
                  <a:lnTo>
                    <a:pt x="2414" y="48691"/>
                  </a:lnTo>
                  <a:lnTo>
                    <a:pt x="2233" y="48872"/>
                  </a:lnTo>
                  <a:lnTo>
                    <a:pt x="2112" y="49174"/>
                  </a:lnTo>
                  <a:lnTo>
                    <a:pt x="2052" y="49536"/>
                  </a:lnTo>
                  <a:lnTo>
                    <a:pt x="2052" y="49777"/>
                  </a:lnTo>
                  <a:lnTo>
                    <a:pt x="2112" y="49958"/>
                  </a:lnTo>
                  <a:lnTo>
                    <a:pt x="2233" y="50200"/>
                  </a:lnTo>
                  <a:lnTo>
                    <a:pt x="2353" y="50381"/>
                  </a:lnTo>
                  <a:lnTo>
                    <a:pt x="2534" y="50501"/>
                  </a:lnTo>
                  <a:lnTo>
                    <a:pt x="2776" y="50622"/>
                  </a:lnTo>
                  <a:lnTo>
                    <a:pt x="2957" y="50682"/>
                  </a:lnTo>
                  <a:lnTo>
                    <a:pt x="3439" y="50682"/>
                  </a:lnTo>
                  <a:lnTo>
                    <a:pt x="3620" y="50622"/>
                  </a:lnTo>
                  <a:lnTo>
                    <a:pt x="3862" y="50501"/>
                  </a:lnTo>
                  <a:lnTo>
                    <a:pt x="4043" y="50381"/>
                  </a:lnTo>
                  <a:lnTo>
                    <a:pt x="4164" y="50200"/>
                  </a:lnTo>
                  <a:lnTo>
                    <a:pt x="4284" y="49958"/>
                  </a:lnTo>
                  <a:lnTo>
                    <a:pt x="4345" y="49777"/>
                  </a:lnTo>
                  <a:lnTo>
                    <a:pt x="4345" y="49536"/>
                  </a:lnTo>
                  <a:lnTo>
                    <a:pt x="4284" y="49174"/>
                  </a:lnTo>
                  <a:lnTo>
                    <a:pt x="4164" y="48872"/>
                  </a:lnTo>
                  <a:lnTo>
                    <a:pt x="3982" y="48691"/>
                  </a:lnTo>
                  <a:lnTo>
                    <a:pt x="3741" y="48510"/>
                  </a:lnTo>
                  <a:lnTo>
                    <a:pt x="3500" y="48389"/>
                  </a:lnTo>
                  <a:close/>
                  <a:moveTo>
                    <a:pt x="8689" y="48389"/>
                  </a:moveTo>
                  <a:lnTo>
                    <a:pt x="8447" y="48510"/>
                  </a:lnTo>
                  <a:lnTo>
                    <a:pt x="8206" y="48691"/>
                  </a:lnTo>
                  <a:lnTo>
                    <a:pt x="8025" y="48872"/>
                  </a:lnTo>
                  <a:lnTo>
                    <a:pt x="7904" y="49174"/>
                  </a:lnTo>
                  <a:lnTo>
                    <a:pt x="7844" y="49536"/>
                  </a:lnTo>
                  <a:lnTo>
                    <a:pt x="7844" y="49777"/>
                  </a:lnTo>
                  <a:lnTo>
                    <a:pt x="7904" y="49958"/>
                  </a:lnTo>
                  <a:lnTo>
                    <a:pt x="8025" y="50200"/>
                  </a:lnTo>
                  <a:lnTo>
                    <a:pt x="8146" y="50381"/>
                  </a:lnTo>
                  <a:lnTo>
                    <a:pt x="8327" y="50501"/>
                  </a:lnTo>
                  <a:lnTo>
                    <a:pt x="8568" y="50622"/>
                  </a:lnTo>
                  <a:lnTo>
                    <a:pt x="8749" y="50682"/>
                  </a:lnTo>
                  <a:lnTo>
                    <a:pt x="9232" y="50682"/>
                  </a:lnTo>
                  <a:lnTo>
                    <a:pt x="9413" y="50622"/>
                  </a:lnTo>
                  <a:lnTo>
                    <a:pt x="9654" y="50501"/>
                  </a:lnTo>
                  <a:lnTo>
                    <a:pt x="9835" y="50381"/>
                  </a:lnTo>
                  <a:lnTo>
                    <a:pt x="9956" y="50200"/>
                  </a:lnTo>
                  <a:lnTo>
                    <a:pt x="10076" y="49958"/>
                  </a:lnTo>
                  <a:lnTo>
                    <a:pt x="10137" y="49777"/>
                  </a:lnTo>
                  <a:lnTo>
                    <a:pt x="10137" y="49536"/>
                  </a:lnTo>
                  <a:lnTo>
                    <a:pt x="10076" y="49174"/>
                  </a:lnTo>
                  <a:lnTo>
                    <a:pt x="9956" y="48872"/>
                  </a:lnTo>
                  <a:lnTo>
                    <a:pt x="9775" y="48691"/>
                  </a:lnTo>
                  <a:lnTo>
                    <a:pt x="9533" y="48510"/>
                  </a:lnTo>
                  <a:lnTo>
                    <a:pt x="9292" y="48389"/>
                  </a:lnTo>
                  <a:close/>
                  <a:moveTo>
                    <a:pt x="14481" y="48389"/>
                  </a:moveTo>
                  <a:lnTo>
                    <a:pt x="14240" y="48510"/>
                  </a:lnTo>
                  <a:lnTo>
                    <a:pt x="13998" y="48691"/>
                  </a:lnTo>
                  <a:lnTo>
                    <a:pt x="13817" y="48872"/>
                  </a:lnTo>
                  <a:lnTo>
                    <a:pt x="13697" y="49174"/>
                  </a:lnTo>
                  <a:lnTo>
                    <a:pt x="13636" y="49536"/>
                  </a:lnTo>
                  <a:lnTo>
                    <a:pt x="13636" y="49777"/>
                  </a:lnTo>
                  <a:lnTo>
                    <a:pt x="13697" y="49958"/>
                  </a:lnTo>
                  <a:lnTo>
                    <a:pt x="13817" y="50200"/>
                  </a:lnTo>
                  <a:lnTo>
                    <a:pt x="13938" y="50381"/>
                  </a:lnTo>
                  <a:lnTo>
                    <a:pt x="14119" y="50501"/>
                  </a:lnTo>
                  <a:lnTo>
                    <a:pt x="14360" y="50622"/>
                  </a:lnTo>
                  <a:lnTo>
                    <a:pt x="14541" y="50682"/>
                  </a:lnTo>
                  <a:lnTo>
                    <a:pt x="15024" y="50682"/>
                  </a:lnTo>
                  <a:lnTo>
                    <a:pt x="15205" y="50622"/>
                  </a:lnTo>
                  <a:lnTo>
                    <a:pt x="15446" y="50501"/>
                  </a:lnTo>
                  <a:lnTo>
                    <a:pt x="15627" y="50381"/>
                  </a:lnTo>
                  <a:lnTo>
                    <a:pt x="15748" y="50200"/>
                  </a:lnTo>
                  <a:lnTo>
                    <a:pt x="15869" y="49958"/>
                  </a:lnTo>
                  <a:lnTo>
                    <a:pt x="15929" y="49777"/>
                  </a:lnTo>
                  <a:lnTo>
                    <a:pt x="15929" y="49536"/>
                  </a:lnTo>
                  <a:lnTo>
                    <a:pt x="15869" y="49174"/>
                  </a:lnTo>
                  <a:lnTo>
                    <a:pt x="15748" y="48872"/>
                  </a:lnTo>
                  <a:lnTo>
                    <a:pt x="15567" y="48691"/>
                  </a:lnTo>
                  <a:lnTo>
                    <a:pt x="15326" y="48510"/>
                  </a:lnTo>
                  <a:lnTo>
                    <a:pt x="15084" y="48389"/>
                  </a:lnTo>
                  <a:close/>
                  <a:moveTo>
                    <a:pt x="20273" y="48389"/>
                  </a:moveTo>
                  <a:lnTo>
                    <a:pt x="20032" y="48510"/>
                  </a:lnTo>
                  <a:lnTo>
                    <a:pt x="19790" y="48691"/>
                  </a:lnTo>
                  <a:lnTo>
                    <a:pt x="19609" y="48872"/>
                  </a:lnTo>
                  <a:lnTo>
                    <a:pt x="19489" y="49174"/>
                  </a:lnTo>
                  <a:lnTo>
                    <a:pt x="19428" y="49536"/>
                  </a:lnTo>
                  <a:lnTo>
                    <a:pt x="19428" y="49777"/>
                  </a:lnTo>
                  <a:lnTo>
                    <a:pt x="19489" y="49958"/>
                  </a:lnTo>
                  <a:lnTo>
                    <a:pt x="19609" y="50200"/>
                  </a:lnTo>
                  <a:lnTo>
                    <a:pt x="19730" y="50381"/>
                  </a:lnTo>
                  <a:lnTo>
                    <a:pt x="19911" y="50501"/>
                  </a:lnTo>
                  <a:lnTo>
                    <a:pt x="20152" y="50622"/>
                  </a:lnTo>
                  <a:lnTo>
                    <a:pt x="20333" y="50682"/>
                  </a:lnTo>
                  <a:lnTo>
                    <a:pt x="20816" y="50682"/>
                  </a:lnTo>
                  <a:lnTo>
                    <a:pt x="20997" y="50622"/>
                  </a:lnTo>
                  <a:lnTo>
                    <a:pt x="21239" y="50501"/>
                  </a:lnTo>
                  <a:lnTo>
                    <a:pt x="21420" y="50381"/>
                  </a:lnTo>
                  <a:lnTo>
                    <a:pt x="21540" y="50200"/>
                  </a:lnTo>
                  <a:lnTo>
                    <a:pt x="21661" y="49958"/>
                  </a:lnTo>
                  <a:lnTo>
                    <a:pt x="21721" y="49777"/>
                  </a:lnTo>
                  <a:lnTo>
                    <a:pt x="21721" y="49536"/>
                  </a:lnTo>
                  <a:lnTo>
                    <a:pt x="21661" y="49174"/>
                  </a:lnTo>
                  <a:lnTo>
                    <a:pt x="21540" y="48872"/>
                  </a:lnTo>
                  <a:lnTo>
                    <a:pt x="21359" y="48691"/>
                  </a:lnTo>
                  <a:lnTo>
                    <a:pt x="21118" y="48510"/>
                  </a:lnTo>
                  <a:lnTo>
                    <a:pt x="20876" y="48389"/>
                  </a:lnTo>
                  <a:close/>
                  <a:moveTo>
                    <a:pt x="26065" y="48389"/>
                  </a:moveTo>
                  <a:lnTo>
                    <a:pt x="25824" y="48510"/>
                  </a:lnTo>
                  <a:lnTo>
                    <a:pt x="25583" y="48691"/>
                  </a:lnTo>
                  <a:lnTo>
                    <a:pt x="25402" y="48872"/>
                  </a:lnTo>
                  <a:lnTo>
                    <a:pt x="25281" y="49174"/>
                  </a:lnTo>
                  <a:lnTo>
                    <a:pt x="25221" y="49536"/>
                  </a:lnTo>
                  <a:lnTo>
                    <a:pt x="25221" y="49777"/>
                  </a:lnTo>
                  <a:lnTo>
                    <a:pt x="25281" y="49958"/>
                  </a:lnTo>
                  <a:lnTo>
                    <a:pt x="25402" y="50200"/>
                  </a:lnTo>
                  <a:lnTo>
                    <a:pt x="25522" y="50381"/>
                  </a:lnTo>
                  <a:lnTo>
                    <a:pt x="25703" y="50501"/>
                  </a:lnTo>
                  <a:lnTo>
                    <a:pt x="25945" y="50622"/>
                  </a:lnTo>
                  <a:lnTo>
                    <a:pt x="26126" y="50682"/>
                  </a:lnTo>
                  <a:lnTo>
                    <a:pt x="26608" y="50682"/>
                  </a:lnTo>
                  <a:lnTo>
                    <a:pt x="26789" y="50622"/>
                  </a:lnTo>
                  <a:lnTo>
                    <a:pt x="27031" y="50501"/>
                  </a:lnTo>
                  <a:lnTo>
                    <a:pt x="27212" y="50381"/>
                  </a:lnTo>
                  <a:lnTo>
                    <a:pt x="27332" y="50200"/>
                  </a:lnTo>
                  <a:lnTo>
                    <a:pt x="27453" y="49958"/>
                  </a:lnTo>
                  <a:lnTo>
                    <a:pt x="27513" y="49777"/>
                  </a:lnTo>
                  <a:lnTo>
                    <a:pt x="27513" y="49536"/>
                  </a:lnTo>
                  <a:lnTo>
                    <a:pt x="27453" y="49174"/>
                  </a:lnTo>
                  <a:lnTo>
                    <a:pt x="27332" y="48872"/>
                  </a:lnTo>
                  <a:lnTo>
                    <a:pt x="27151" y="48691"/>
                  </a:lnTo>
                  <a:lnTo>
                    <a:pt x="26910" y="48510"/>
                  </a:lnTo>
                  <a:lnTo>
                    <a:pt x="26669" y="48389"/>
                  </a:lnTo>
                  <a:close/>
                  <a:moveTo>
                    <a:pt x="31858" y="48389"/>
                  </a:moveTo>
                  <a:lnTo>
                    <a:pt x="31616" y="48510"/>
                  </a:lnTo>
                  <a:lnTo>
                    <a:pt x="31375" y="48691"/>
                  </a:lnTo>
                  <a:lnTo>
                    <a:pt x="31194" y="48872"/>
                  </a:lnTo>
                  <a:lnTo>
                    <a:pt x="31073" y="49174"/>
                  </a:lnTo>
                  <a:lnTo>
                    <a:pt x="31013" y="49536"/>
                  </a:lnTo>
                  <a:lnTo>
                    <a:pt x="31013" y="49777"/>
                  </a:lnTo>
                  <a:lnTo>
                    <a:pt x="31073" y="49958"/>
                  </a:lnTo>
                  <a:lnTo>
                    <a:pt x="31194" y="50200"/>
                  </a:lnTo>
                  <a:lnTo>
                    <a:pt x="31315" y="50381"/>
                  </a:lnTo>
                  <a:lnTo>
                    <a:pt x="31496" y="50501"/>
                  </a:lnTo>
                  <a:lnTo>
                    <a:pt x="31737" y="50622"/>
                  </a:lnTo>
                  <a:lnTo>
                    <a:pt x="31918" y="50682"/>
                  </a:lnTo>
                  <a:lnTo>
                    <a:pt x="32401" y="50682"/>
                  </a:lnTo>
                  <a:lnTo>
                    <a:pt x="32582" y="50622"/>
                  </a:lnTo>
                  <a:lnTo>
                    <a:pt x="32823" y="50501"/>
                  </a:lnTo>
                  <a:lnTo>
                    <a:pt x="33004" y="50381"/>
                  </a:lnTo>
                  <a:lnTo>
                    <a:pt x="33125" y="50200"/>
                  </a:lnTo>
                  <a:lnTo>
                    <a:pt x="33245" y="49958"/>
                  </a:lnTo>
                  <a:lnTo>
                    <a:pt x="33306" y="49777"/>
                  </a:lnTo>
                  <a:lnTo>
                    <a:pt x="33306" y="49536"/>
                  </a:lnTo>
                  <a:lnTo>
                    <a:pt x="33245" y="49174"/>
                  </a:lnTo>
                  <a:lnTo>
                    <a:pt x="33125" y="48872"/>
                  </a:lnTo>
                  <a:lnTo>
                    <a:pt x="32944" y="48691"/>
                  </a:lnTo>
                  <a:lnTo>
                    <a:pt x="32702" y="48510"/>
                  </a:lnTo>
                  <a:lnTo>
                    <a:pt x="32461" y="48389"/>
                  </a:lnTo>
                  <a:close/>
                  <a:moveTo>
                    <a:pt x="37650" y="48389"/>
                  </a:moveTo>
                  <a:lnTo>
                    <a:pt x="37408" y="48510"/>
                  </a:lnTo>
                  <a:lnTo>
                    <a:pt x="37167" y="48691"/>
                  </a:lnTo>
                  <a:lnTo>
                    <a:pt x="36986" y="48872"/>
                  </a:lnTo>
                  <a:lnTo>
                    <a:pt x="36865" y="49174"/>
                  </a:lnTo>
                  <a:lnTo>
                    <a:pt x="36805" y="49536"/>
                  </a:lnTo>
                  <a:lnTo>
                    <a:pt x="36805" y="49777"/>
                  </a:lnTo>
                  <a:lnTo>
                    <a:pt x="36865" y="49958"/>
                  </a:lnTo>
                  <a:lnTo>
                    <a:pt x="36986" y="50200"/>
                  </a:lnTo>
                  <a:lnTo>
                    <a:pt x="37107" y="50381"/>
                  </a:lnTo>
                  <a:lnTo>
                    <a:pt x="37288" y="50501"/>
                  </a:lnTo>
                  <a:lnTo>
                    <a:pt x="37529" y="50622"/>
                  </a:lnTo>
                  <a:lnTo>
                    <a:pt x="37710" y="50682"/>
                  </a:lnTo>
                  <a:lnTo>
                    <a:pt x="38193" y="50682"/>
                  </a:lnTo>
                  <a:lnTo>
                    <a:pt x="38374" y="50622"/>
                  </a:lnTo>
                  <a:lnTo>
                    <a:pt x="38615" y="50501"/>
                  </a:lnTo>
                  <a:lnTo>
                    <a:pt x="38796" y="50381"/>
                  </a:lnTo>
                  <a:lnTo>
                    <a:pt x="38917" y="50200"/>
                  </a:lnTo>
                  <a:lnTo>
                    <a:pt x="39038" y="49958"/>
                  </a:lnTo>
                  <a:lnTo>
                    <a:pt x="39098" y="49777"/>
                  </a:lnTo>
                  <a:lnTo>
                    <a:pt x="39098" y="49536"/>
                  </a:lnTo>
                  <a:lnTo>
                    <a:pt x="39038" y="49174"/>
                  </a:lnTo>
                  <a:lnTo>
                    <a:pt x="38917" y="48872"/>
                  </a:lnTo>
                  <a:lnTo>
                    <a:pt x="38736" y="48691"/>
                  </a:lnTo>
                  <a:lnTo>
                    <a:pt x="38495" y="48510"/>
                  </a:lnTo>
                  <a:lnTo>
                    <a:pt x="38253" y="48389"/>
                  </a:lnTo>
                  <a:close/>
                  <a:moveTo>
                    <a:pt x="43442" y="48389"/>
                  </a:moveTo>
                  <a:lnTo>
                    <a:pt x="43201" y="48510"/>
                  </a:lnTo>
                  <a:lnTo>
                    <a:pt x="42959" y="48691"/>
                  </a:lnTo>
                  <a:lnTo>
                    <a:pt x="42778" y="48872"/>
                  </a:lnTo>
                  <a:lnTo>
                    <a:pt x="42658" y="49174"/>
                  </a:lnTo>
                  <a:lnTo>
                    <a:pt x="42597" y="49536"/>
                  </a:lnTo>
                  <a:lnTo>
                    <a:pt x="42597" y="49777"/>
                  </a:lnTo>
                  <a:lnTo>
                    <a:pt x="42658" y="49958"/>
                  </a:lnTo>
                  <a:lnTo>
                    <a:pt x="42778" y="50200"/>
                  </a:lnTo>
                  <a:lnTo>
                    <a:pt x="42899" y="50381"/>
                  </a:lnTo>
                  <a:lnTo>
                    <a:pt x="43080" y="50501"/>
                  </a:lnTo>
                  <a:lnTo>
                    <a:pt x="43321" y="50622"/>
                  </a:lnTo>
                  <a:lnTo>
                    <a:pt x="43502" y="50682"/>
                  </a:lnTo>
                  <a:lnTo>
                    <a:pt x="43985" y="50682"/>
                  </a:lnTo>
                  <a:lnTo>
                    <a:pt x="44166" y="50622"/>
                  </a:lnTo>
                  <a:lnTo>
                    <a:pt x="44407" y="50501"/>
                  </a:lnTo>
                  <a:lnTo>
                    <a:pt x="44588" y="50381"/>
                  </a:lnTo>
                  <a:lnTo>
                    <a:pt x="44709" y="50200"/>
                  </a:lnTo>
                  <a:lnTo>
                    <a:pt x="44830" y="49958"/>
                  </a:lnTo>
                  <a:lnTo>
                    <a:pt x="44890" y="49777"/>
                  </a:lnTo>
                  <a:lnTo>
                    <a:pt x="44890" y="49536"/>
                  </a:lnTo>
                  <a:lnTo>
                    <a:pt x="44830" y="49174"/>
                  </a:lnTo>
                  <a:lnTo>
                    <a:pt x="44709" y="48872"/>
                  </a:lnTo>
                  <a:lnTo>
                    <a:pt x="44528" y="48691"/>
                  </a:lnTo>
                  <a:lnTo>
                    <a:pt x="44287" y="48510"/>
                  </a:lnTo>
                  <a:lnTo>
                    <a:pt x="44045" y="48389"/>
                  </a:lnTo>
                  <a:close/>
                  <a:moveTo>
                    <a:pt x="49234" y="48389"/>
                  </a:moveTo>
                  <a:lnTo>
                    <a:pt x="48993" y="48510"/>
                  </a:lnTo>
                  <a:lnTo>
                    <a:pt x="48752" y="48691"/>
                  </a:lnTo>
                  <a:lnTo>
                    <a:pt x="48571" y="48872"/>
                  </a:lnTo>
                  <a:lnTo>
                    <a:pt x="48450" y="49174"/>
                  </a:lnTo>
                  <a:lnTo>
                    <a:pt x="48390" y="49536"/>
                  </a:lnTo>
                  <a:lnTo>
                    <a:pt x="48390" y="49777"/>
                  </a:lnTo>
                  <a:lnTo>
                    <a:pt x="48450" y="49958"/>
                  </a:lnTo>
                  <a:lnTo>
                    <a:pt x="48571" y="50200"/>
                  </a:lnTo>
                  <a:lnTo>
                    <a:pt x="48691" y="50381"/>
                  </a:lnTo>
                  <a:lnTo>
                    <a:pt x="48872" y="50501"/>
                  </a:lnTo>
                  <a:lnTo>
                    <a:pt x="49114" y="50622"/>
                  </a:lnTo>
                  <a:lnTo>
                    <a:pt x="49295" y="50682"/>
                  </a:lnTo>
                  <a:lnTo>
                    <a:pt x="49777" y="50682"/>
                  </a:lnTo>
                  <a:lnTo>
                    <a:pt x="49958" y="50622"/>
                  </a:lnTo>
                  <a:lnTo>
                    <a:pt x="50200" y="50501"/>
                  </a:lnTo>
                  <a:lnTo>
                    <a:pt x="50381" y="50381"/>
                  </a:lnTo>
                  <a:lnTo>
                    <a:pt x="50501" y="50200"/>
                  </a:lnTo>
                  <a:lnTo>
                    <a:pt x="50622" y="49958"/>
                  </a:lnTo>
                  <a:lnTo>
                    <a:pt x="50682" y="49777"/>
                  </a:lnTo>
                  <a:lnTo>
                    <a:pt x="50682" y="49536"/>
                  </a:lnTo>
                  <a:lnTo>
                    <a:pt x="50622" y="49174"/>
                  </a:lnTo>
                  <a:lnTo>
                    <a:pt x="50501" y="48872"/>
                  </a:lnTo>
                  <a:lnTo>
                    <a:pt x="50320" y="48691"/>
                  </a:lnTo>
                  <a:lnTo>
                    <a:pt x="50079" y="48510"/>
                  </a:lnTo>
                  <a:lnTo>
                    <a:pt x="49838" y="48389"/>
                  </a:lnTo>
                  <a:close/>
                  <a:moveTo>
                    <a:pt x="55027" y="48389"/>
                  </a:moveTo>
                  <a:lnTo>
                    <a:pt x="54785" y="48510"/>
                  </a:lnTo>
                  <a:lnTo>
                    <a:pt x="54544" y="48691"/>
                  </a:lnTo>
                  <a:lnTo>
                    <a:pt x="54363" y="48872"/>
                  </a:lnTo>
                  <a:lnTo>
                    <a:pt x="54242" y="49174"/>
                  </a:lnTo>
                  <a:lnTo>
                    <a:pt x="54182" y="49536"/>
                  </a:lnTo>
                  <a:lnTo>
                    <a:pt x="54182" y="49777"/>
                  </a:lnTo>
                  <a:lnTo>
                    <a:pt x="54242" y="49958"/>
                  </a:lnTo>
                  <a:lnTo>
                    <a:pt x="54363" y="50200"/>
                  </a:lnTo>
                  <a:lnTo>
                    <a:pt x="54483" y="50381"/>
                  </a:lnTo>
                  <a:lnTo>
                    <a:pt x="54665" y="50501"/>
                  </a:lnTo>
                  <a:lnTo>
                    <a:pt x="54906" y="50622"/>
                  </a:lnTo>
                  <a:lnTo>
                    <a:pt x="55087" y="50682"/>
                  </a:lnTo>
                  <a:lnTo>
                    <a:pt x="55570" y="50682"/>
                  </a:lnTo>
                  <a:lnTo>
                    <a:pt x="55751" y="50622"/>
                  </a:lnTo>
                  <a:lnTo>
                    <a:pt x="55992" y="50501"/>
                  </a:lnTo>
                  <a:lnTo>
                    <a:pt x="56173" y="50381"/>
                  </a:lnTo>
                  <a:lnTo>
                    <a:pt x="56294" y="50200"/>
                  </a:lnTo>
                  <a:lnTo>
                    <a:pt x="56414" y="49958"/>
                  </a:lnTo>
                  <a:lnTo>
                    <a:pt x="56475" y="49777"/>
                  </a:lnTo>
                  <a:lnTo>
                    <a:pt x="56475" y="49536"/>
                  </a:lnTo>
                  <a:lnTo>
                    <a:pt x="56414" y="49174"/>
                  </a:lnTo>
                  <a:lnTo>
                    <a:pt x="56294" y="48872"/>
                  </a:lnTo>
                  <a:lnTo>
                    <a:pt x="56113" y="48691"/>
                  </a:lnTo>
                  <a:lnTo>
                    <a:pt x="55871" y="48510"/>
                  </a:lnTo>
                  <a:lnTo>
                    <a:pt x="55630" y="48389"/>
                  </a:lnTo>
                  <a:close/>
                  <a:moveTo>
                    <a:pt x="60819" y="48389"/>
                  </a:moveTo>
                  <a:lnTo>
                    <a:pt x="60577" y="48510"/>
                  </a:lnTo>
                  <a:lnTo>
                    <a:pt x="60336" y="48691"/>
                  </a:lnTo>
                  <a:lnTo>
                    <a:pt x="60155" y="48872"/>
                  </a:lnTo>
                  <a:lnTo>
                    <a:pt x="60034" y="49174"/>
                  </a:lnTo>
                  <a:lnTo>
                    <a:pt x="59974" y="49536"/>
                  </a:lnTo>
                  <a:lnTo>
                    <a:pt x="59974" y="49777"/>
                  </a:lnTo>
                  <a:lnTo>
                    <a:pt x="60034" y="49958"/>
                  </a:lnTo>
                  <a:lnTo>
                    <a:pt x="60155" y="50200"/>
                  </a:lnTo>
                  <a:lnTo>
                    <a:pt x="60276" y="50381"/>
                  </a:lnTo>
                  <a:lnTo>
                    <a:pt x="60457" y="50501"/>
                  </a:lnTo>
                  <a:lnTo>
                    <a:pt x="60698" y="50622"/>
                  </a:lnTo>
                  <a:lnTo>
                    <a:pt x="60879" y="50682"/>
                  </a:lnTo>
                  <a:lnTo>
                    <a:pt x="61362" y="50682"/>
                  </a:lnTo>
                  <a:lnTo>
                    <a:pt x="61543" y="50622"/>
                  </a:lnTo>
                  <a:lnTo>
                    <a:pt x="61784" y="50501"/>
                  </a:lnTo>
                  <a:lnTo>
                    <a:pt x="61965" y="50381"/>
                  </a:lnTo>
                  <a:lnTo>
                    <a:pt x="62086" y="50200"/>
                  </a:lnTo>
                  <a:lnTo>
                    <a:pt x="62206" y="49958"/>
                  </a:lnTo>
                  <a:lnTo>
                    <a:pt x="62267" y="49777"/>
                  </a:lnTo>
                  <a:lnTo>
                    <a:pt x="62267" y="49536"/>
                  </a:lnTo>
                  <a:lnTo>
                    <a:pt x="62206" y="49174"/>
                  </a:lnTo>
                  <a:lnTo>
                    <a:pt x="62086" y="48872"/>
                  </a:lnTo>
                  <a:lnTo>
                    <a:pt x="61905" y="48691"/>
                  </a:lnTo>
                  <a:lnTo>
                    <a:pt x="61663" y="48510"/>
                  </a:lnTo>
                  <a:lnTo>
                    <a:pt x="61422" y="48389"/>
                  </a:lnTo>
                  <a:close/>
                  <a:moveTo>
                    <a:pt x="66611" y="48389"/>
                  </a:moveTo>
                  <a:lnTo>
                    <a:pt x="66370" y="48510"/>
                  </a:lnTo>
                  <a:lnTo>
                    <a:pt x="66128" y="48691"/>
                  </a:lnTo>
                  <a:lnTo>
                    <a:pt x="65947" y="48872"/>
                  </a:lnTo>
                  <a:lnTo>
                    <a:pt x="65827" y="49174"/>
                  </a:lnTo>
                  <a:lnTo>
                    <a:pt x="65766" y="49536"/>
                  </a:lnTo>
                  <a:lnTo>
                    <a:pt x="65766" y="49777"/>
                  </a:lnTo>
                  <a:lnTo>
                    <a:pt x="65827" y="49958"/>
                  </a:lnTo>
                  <a:lnTo>
                    <a:pt x="65947" y="50200"/>
                  </a:lnTo>
                  <a:lnTo>
                    <a:pt x="66068" y="50381"/>
                  </a:lnTo>
                  <a:lnTo>
                    <a:pt x="66249" y="50501"/>
                  </a:lnTo>
                  <a:lnTo>
                    <a:pt x="66490" y="50622"/>
                  </a:lnTo>
                  <a:lnTo>
                    <a:pt x="66671" y="50682"/>
                  </a:lnTo>
                  <a:lnTo>
                    <a:pt x="67154" y="50682"/>
                  </a:lnTo>
                  <a:lnTo>
                    <a:pt x="67335" y="50622"/>
                  </a:lnTo>
                  <a:lnTo>
                    <a:pt x="67576" y="50501"/>
                  </a:lnTo>
                  <a:lnTo>
                    <a:pt x="67757" y="50381"/>
                  </a:lnTo>
                  <a:lnTo>
                    <a:pt x="67878" y="50200"/>
                  </a:lnTo>
                  <a:lnTo>
                    <a:pt x="67999" y="49958"/>
                  </a:lnTo>
                  <a:lnTo>
                    <a:pt x="68059" y="49777"/>
                  </a:lnTo>
                  <a:lnTo>
                    <a:pt x="68059" y="49536"/>
                  </a:lnTo>
                  <a:lnTo>
                    <a:pt x="67999" y="49174"/>
                  </a:lnTo>
                  <a:lnTo>
                    <a:pt x="67878" y="48872"/>
                  </a:lnTo>
                  <a:lnTo>
                    <a:pt x="67697" y="48691"/>
                  </a:lnTo>
                  <a:lnTo>
                    <a:pt x="67456" y="48510"/>
                  </a:lnTo>
                  <a:lnTo>
                    <a:pt x="67214" y="48389"/>
                  </a:lnTo>
                  <a:close/>
                  <a:moveTo>
                    <a:pt x="72403" y="48389"/>
                  </a:moveTo>
                  <a:lnTo>
                    <a:pt x="72162" y="48510"/>
                  </a:lnTo>
                  <a:lnTo>
                    <a:pt x="71921" y="48691"/>
                  </a:lnTo>
                  <a:lnTo>
                    <a:pt x="71740" y="48872"/>
                  </a:lnTo>
                  <a:lnTo>
                    <a:pt x="71619" y="49174"/>
                  </a:lnTo>
                  <a:lnTo>
                    <a:pt x="71559" y="49536"/>
                  </a:lnTo>
                  <a:lnTo>
                    <a:pt x="71559" y="49777"/>
                  </a:lnTo>
                  <a:lnTo>
                    <a:pt x="71619" y="49958"/>
                  </a:lnTo>
                  <a:lnTo>
                    <a:pt x="71740" y="50200"/>
                  </a:lnTo>
                  <a:lnTo>
                    <a:pt x="71860" y="50381"/>
                  </a:lnTo>
                  <a:lnTo>
                    <a:pt x="72041" y="50501"/>
                  </a:lnTo>
                  <a:lnTo>
                    <a:pt x="72283" y="50622"/>
                  </a:lnTo>
                  <a:lnTo>
                    <a:pt x="72464" y="50682"/>
                  </a:lnTo>
                  <a:lnTo>
                    <a:pt x="72946" y="50682"/>
                  </a:lnTo>
                  <a:lnTo>
                    <a:pt x="73127" y="50622"/>
                  </a:lnTo>
                  <a:lnTo>
                    <a:pt x="73369" y="50501"/>
                  </a:lnTo>
                  <a:lnTo>
                    <a:pt x="73550" y="50381"/>
                  </a:lnTo>
                  <a:lnTo>
                    <a:pt x="73670" y="50200"/>
                  </a:lnTo>
                  <a:lnTo>
                    <a:pt x="73791" y="49958"/>
                  </a:lnTo>
                  <a:lnTo>
                    <a:pt x="73851" y="49777"/>
                  </a:lnTo>
                  <a:lnTo>
                    <a:pt x="73851" y="49536"/>
                  </a:lnTo>
                  <a:lnTo>
                    <a:pt x="73791" y="49174"/>
                  </a:lnTo>
                  <a:lnTo>
                    <a:pt x="73670" y="48872"/>
                  </a:lnTo>
                  <a:lnTo>
                    <a:pt x="73489" y="48691"/>
                  </a:lnTo>
                  <a:lnTo>
                    <a:pt x="73248" y="48510"/>
                  </a:lnTo>
                  <a:lnTo>
                    <a:pt x="73007" y="48389"/>
                  </a:lnTo>
                  <a:close/>
                  <a:moveTo>
                    <a:pt x="5853" y="51286"/>
                  </a:moveTo>
                  <a:lnTo>
                    <a:pt x="5672" y="51346"/>
                  </a:lnTo>
                  <a:lnTo>
                    <a:pt x="5431" y="51467"/>
                  </a:lnTo>
                  <a:lnTo>
                    <a:pt x="5250" y="51587"/>
                  </a:lnTo>
                  <a:lnTo>
                    <a:pt x="5129" y="51768"/>
                  </a:lnTo>
                  <a:lnTo>
                    <a:pt x="5008" y="52010"/>
                  </a:lnTo>
                  <a:lnTo>
                    <a:pt x="4948" y="52191"/>
                  </a:lnTo>
                  <a:lnTo>
                    <a:pt x="4948" y="52432"/>
                  </a:lnTo>
                  <a:lnTo>
                    <a:pt x="4948" y="52673"/>
                  </a:lnTo>
                  <a:lnTo>
                    <a:pt x="5008" y="52854"/>
                  </a:lnTo>
                  <a:lnTo>
                    <a:pt x="5129" y="53096"/>
                  </a:lnTo>
                  <a:lnTo>
                    <a:pt x="5250" y="53277"/>
                  </a:lnTo>
                  <a:lnTo>
                    <a:pt x="5431" y="53397"/>
                  </a:lnTo>
                  <a:lnTo>
                    <a:pt x="5672" y="53518"/>
                  </a:lnTo>
                  <a:lnTo>
                    <a:pt x="5853" y="53578"/>
                  </a:lnTo>
                  <a:lnTo>
                    <a:pt x="6336" y="53578"/>
                  </a:lnTo>
                  <a:lnTo>
                    <a:pt x="6517" y="53518"/>
                  </a:lnTo>
                  <a:lnTo>
                    <a:pt x="6758" y="53397"/>
                  </a:lnTo>
                  <a:lnTo>
                    <a:pt x="6939" y="53277"/>
                  </a:lnTo>
                  <a:lnTo>
                    <a:pt x="7060" y="53096"/>
                  </a:lnTo>
                  <a:lnTo>
                    <a:pt x="7180" y="52854"/>
                  </a:lnTo>
                  <a:lnTo>
                    <a:pt x="7241" y="52673"/>
                  </a:lnTo>
                  <a:lnTo>
                    <a:pt x="7241" y="52432"/>
                  </a:lnTo>
                  <a:lnTo>
                    <a:pt x="7241" y="52191"/>
                  </a:lnTo>
                  <a:lnTo>
                    <a:pt x="7180" y="52010"/>
                  </a:lnTo>
                  <a:lnTo>
                    <a:pt x="7060" y="51768"/>
                  </a:lnTo>
                  <a:lnTo>
                    <a:pt x="6939" y="51587"/>
                  </a:lnTo>
                  <a:lnTo>
                    <a:pt x="6758" y="51467"/>
                  </a:lnTo>
                  <a:lnTo>
                    <a:pt x="6517" y="51346"/>
                  </a:lnTo>
                  <a:lnTo>
                    <a:pt x="6336" y="51286"/>
                  </a:lnTo>
                  <a:close/>
                  <a:moveTo>
                    <a:pt x="11645" y="51286"/>
                  </a:moveTo>
                  <a:lnTo>
                    <a:pt x="11464" y="51346"/>
                  </a:lnTo>
                  <a:lnTo>
                    <a:pt x="11223" y="51467"/>
                  </a:lnTo>
                  <a:lnTo>
                    <a:pt x="11042" y="51587"/>
                  </a:lnTo>
                  <a:lnTo>
                    <a:pt x="10921" y="51768"/>
                  </a:lnTo>
                  <a:lnTo>
                    <a:pt x="10800" y="52010"/>
                  </a:lnTo>
                  <a:lnTo>
                    <a:pt x="10740" y="52191"/>
                  </a:lnTo>
                  <a:lnTo>
                    <a:pt x="10740" y="52432"/>
                  </a:lnTo>
                  <a:lnTo>
                    <a:pt x="10740" y="52673"/>
                  </a:lnTo>
                  <a:lnTo>
                    <a:pt x="10800" y="52854"/>
                  </a:lnTo>
                  <a:lnTo>
                    <a:pt x="10921" y="53096"/>
                  </a:lnTo>
                  <a:lnTo>
                    <a:pt x="11042" y="53277"/>
                  </a:lnTo>
                  <a:lnTo>
                    <a:pt x="11223" y="53397"/>
                  </a:lnTo>
                  <a:lnTo>
                    <a:pt x="11464" y="53518"/>
                  </a:lnTo>
                  <a:lnTo>
                    <a:pt x="11645" y="53578"/>
                  </a:lnTo>
                  <a:lnTo>
                    <a:pt x="12128" y="53578"/>
                  </a:lnTo>
                  <a:lnTo>
                    <a:pt x="12309" y="53518"/>
                  </a:lnTo>
                  <a:lnTo>
                    <a:pt x="12550" y="53397"/>
                  </a:lnTo>
                  <a:lnTo>
                    <a:pt x="12731" y="53277"/>
                  </a:lnTo>
                  <a:lnTo>
                    <a:pt x="12852" y="53096"/>
                  </a:lnTo>
                  <a:lnTo>
                    <a:pt x="12973" y="52854"/>
                  </a:lnTo>
                  <a:lnTo>
                    <a:pt x="13033" y="52673"/>
                  </a:lnTo>
                  <a:lnTo>
                    <a:pt x="13033" y="52432"/>
                  </a:lnTo>
                  <a:lnTo>
                    <a:pt x="13033" y="52191"/>
                  </a:lnTo>
                  <a:lnTo>
                    <a:pt x="12973" y="52010"/>
                  </a:lnTo>
                  <a:lnTo>
                    <a:pt x="12852" y="51768"/>
                  </a:lnTo>
                  <a:lnTo>
                    <a:pt x="12731" y="51587"/>
                  </a:lnTo>
                  <a:lnTo>
                    <a:pt x="12550" y="51467"/>
                  </a:lnTo>
                  <a:lnTo>
                    <a:pt x="12309" y="51346"/>
                  </a:lnTo>
                  <a:lnTo>
                    <a:pt x="12128" y="51286"/>
                  </a:lnTo>
                  <a:close/>
                  <a:moveTo>
                    <a:pt x="17437" y="51286"/>
                  </a:moveTo>
                  <a:lnTo>
                    <a:pt x="17256" y="51346"/>
                  </a:lnTo>
                  <a:lnTo>
                    <a:pt x="17015" y="51467"/>
                  </a:lnTo>
                  <a:lnTo>
                    <a:pt x="16834" y="51587"/>
                  </a:lnTo>
                  <a:lnTo>
                    <a:pt x="16713" y="51768"/>
                  </a:lnTo>
                  <a:lnTo>
                    <a:pt x="16593" y="52010"/>
                  </a:lnTo>
                  <a:lnTo>
                    <a:pt x="16532" y="52191"/>
                  </a:lnTo>
                  <a:lnTo>
                    <a:pt x="16532" y="52432"/>
                  </a:lnTo>
                  <a:lnTo>
                    <a:pt x="16532" y="52673"/>
                  </a:lnTo>
                  <a:lnTo>
                    <a:pt x="16593" y="52854"/>
                  </a:lnTo>
                  <a:lnTo>
                    <a:pt x="16713" y="53096"/>
                  </a:lnTo>
                  <a:lnTo>
                    <a:pt x="16834" y="53277"/>
                  </a:lnTo>
                  <a:lnTo>
                    <a:pt x="17015" y="53397"/>
                  </a:lnTo>
                  <a:lnTo>
                    <a:pt x="17256" y="53518"/>
                  </a:lnTo>
                  <a:lnTo>
                    <a:pt x="17437" y="53578"/>
                  </a:lnTo>
                  <a:lnTo>
                    <a:pt x="17920" y="53578"/>
                  </a:lnTo>
                  <a:lnTo>
                    <a:pt x="18101" y="53518"/>
                  </a:lnTo>
                  <a:lnTo>
                    <a:pt x="18342" y="53397"/>
                  </a:lnTo>
                  <a:lnTo>
                    <a:pt x="18523" y="53277"/>
                  </a:lnTo>
                  <a:lnTo>
                    <a:pt x="18644" y="53096"/>
                  </a:lnTo>
                  <a:lnTo>
                    <a:pt x="18765" y="52854"/>
                  </a:lnTo>
                  <a:lnTo>
                    <a:pt x="18825" y="52673"/>
                  </a:lnTo>
                  <a:lnTo>
                    <a:pt x="18825" y="52432"/>
                  </a:lnTo>
                  <a:lnTo>
                    <a:pt x="18825" y="52191"/>
                  </a:lnTo>
                  <a:lnTo>
                    <a:pt x="18765" y="52010"/>
                  </a:lnTo>
                  <a:lnTo>
                    <a:pt x="18644" y="51768"/>
                  </a:lnTo>
                  <a:lnTo>
                    <a:pt x="18523" y="51587"/>
                  </a:lnTo>
                  <a:lnTo>
                    <a:pt x="18342" y="51467"/>
                  </a:lnTo>
                  <a:lnTo>
                    <a:pt x="18101" y="51346"/>
                  </a:lnTo>
                  <a:lnTo>
                    <a:pt x="17920" y="51286"/>
                  </a:lnTo>
                  <a:close/>
                  <a:moveTo>
                    <a:pt x="23230" y="51286"/>
                  </a:moveTo>
                  <a:lnTo>
                    <a:pt x="23049" y="51346"/>
                  </a:lnTo>
                  <a:lnTo>
                    <a:pt x="22807" y="51467"/>
                  </a:lnTo>
                  <a:lnTo>
                    <a:pt x="22626" y="51587"/>
                  </a:lnTo>
                  <a:lnTo>
                    <a:pt x="22506" y="51768"/>
                  </a:lnTo>
                  <a:lnTo>
                    <a:pt x="22385" y="52010"/>
                  </a:lnTo>
                  <a:lnTo>
                    <a:pt x="22325" y="52191"/>
                  </a:lnTo>
                  <a:lnTo>
                    <a:pt x="22325" y="52432"/>
                  </a:lnTo>
                  <a:lnTo>
                    <a:pt x="22325" y="52673"/>
                  </a:lnTo>
                  <a:lnTo>
                    <a:pt x="22385" y="52854"/>
                  </a:lnTo>
                  <a:lnTo>
                    <a:pt x="22506" y="53096"/>
                  </a:lnTo>
                  <a:lnTo>
                    <a:pt x="22626" y="53277"/>
                  </a:lnTo>
                  <a:lnTo>
                    <a:pt x="22807" y="53397"/>
                  </a:lnTo>
                  <a:lnTo>
                    <a:pt x="23049" y="53518"/>
                  </a:lnTo>
                  <a:lnTo>
                    <a:pt x="23230" y="53578"/>
                  </a:lnTo>
                  <a:lnTo>
                    <a:pt x="23712" y="53578"/>
                  </a:lnTo>
                  <a:lnTo>
                    <a:pt x="23893" y="53518"/>
                  </a:lnTo>
                  <a:lnTo>
                    <a:pt x="24135" y="53397"/>
                  </a:lnTo>
                  <a:lnTo>
                    <a:pt x="24316" y="53277"/>
                  </a:lnTo>
                  <a:lnTo>
                    <a:pt x="24436" y="53096"/>
                  </a:lnTo>
                  <a:lnTo>
                    <a:pt x="24557" y="52854"/>
                  </a:lnTo>
                  <a:lnTo>
                    <a:pt x="24617" y="52673"/>
                  </a:lnTo>
                  <a:lnTo>
                    <a:pt x="24617" y="52432"/>
                  </a:lnTo>
                  <a:lnTo>
                    <a:pt x="24617" y="52191"/>
                  </a:lnTo>
                  <a:lnTo>
                    <a:pt x="24557" y="52010"/>
                  </a:lnTo>
                  <a:lnTo>
                    <a:pt x="24436" y="51768"/>
                  </a:lnTo>
                  <a:lnTo>
                    <a:pt x="24316" y="51587"/>
                  </a:lnTo>
                  <a:lnTo>
                    <a:pt x="24135" y="51467"/>
                  </a:lnTo>
                  <a:lnTo>
                    <a:pt x="23893" y="51346"/>
                  </a:lnTo>
                  <a:lnTo>
                    <a:pt x="23712" y="51286"/>
                  </a:lnTo>
                  <a:close/>
                  <a:moveTo>
                    <a:pt x="29022" y="51286"/>
                  </a:moveTo>
                  <a:lnTo>
                    <a:pt x="28841" y="51346"/>
                  </a:lnTo>
                  <a:lnTo>
                    <a:pt x="28599" y="51467"/>
                  </a:lnTo>
                  <a:lnTo>
                    <a:pt x="28418" y="51587"/>
                  </a:lnTo>
                  <a:lnTo>
                    <a:pt x="28298" y="51768"/>
                  </a:lnTo>
                  <a:lnTo>
                    <a:pt x="28177" y="52010"/>
                  </a:lnTo>
                  <a:lnTo>
                    <a:pt x="28117" y="52191"/>
                  </a:lnTo>
                  <a:lnTo>
                    <a:pt x="28117" y="52432"/>
                  </a:lnTo>
                  <a:lnTo>
                    <a:pt x="28117" y="52673"/>
                  </a:lnTo>
                  <a:lnTo>
                    <a:pt x="28177" y="52854"/>
                  </a:lnTo>
                  <a:lnTo>
                    <a:pt x="28298" y="53096"/>
                  </a:lnTo>
                  <a:lnTo>
                    <a:pt x="28418" y="53277"/>
                  </a:lnTo>
                  <a:lnTo>
                    <a:pt x="28599" y="53397"/>
                  </a:lnTo>
                  <a:lnTo>
                    <a:pt x="28841" y="53518"/>
                  </a:lnTo>
                  <a:lnTo>
                    <a:pt x="29022" y="53578"/>
                  </a:lnTo>
                  <a:lnTo>
                    <a:pt x="29505" y="53578"/>
                  </a:lnTo>
                  <a:lnTo>
                    <a:pt x="29686" y="53518"/>
                  </a:lnTo>
                  <a:lnTo>
                    <a:pt x="29927" y="53397"/>
                  </a:lnTo>
                  <a:lnTo>
                    <a:pt x="30108" y="53277"/>
                  </a:lnTo>
                  <a:lnTo>
                    <a:pt x="30229" y="53096"/>
                  </a:lnTo>
                  <a:lnTo>
                    <a:pt x="30349" y="52854"/>
                  </a:lnTo>
                  <a:lnTo>
                    <a:pt x="30410" y="52673"/>
                  </a:lnTo>
                  <a:lnTo>
                    <a:pt x="30410" y="52432"/>
                  </a:lnTo>
                  <a:lnTo>
                    <a:pt x="30410" y="52191"/>
                  </a:lnTo>
                  <a:lnTo>
                    <a:pt x="30349" y="52010"/>
                  </a:lnTo>
                  <a:lnTo>
                    <a:pt x="30229" y="51768"/>
                  </a:lnTo>
                  <a:lnTo>
                    <a:pt x="30108" y="51587"/>
                  </a:lnTo>
                  <a:lnTo>
                    <a:pt x="29927" y="51467"/>
                  </a:lnTo>
                  <a:lnTo>
                    <a:pt x="29686" y="51346"/>
                  </a:lnTo>
                  <a:lnTo>
                    <a:pt x="29505" y="51286"/>
                  </a:lnTo>
                  <a:close/>
                  <a:moveTo>
                    <a:pt x="34814" y="51286"/>
                  </a:moveTo>
                  <a:lnTo>
                    <a:pt x="34633" y="51346"/>
                  </a:lnTo>
                  <a:lnTo>
                    <a:pt x="34392" y="51467"/>
                  </a:lnTo>
                  <a:lnTo>
                    <a:pt x="34211" y="51587"/>
                  </a:lnTo>
                  <a:lnTo>
                    <a:pt x="34090" y="51768"/>
                  </a:lnTo>
                  <a:lnTo>
                    <a:pt x="33969" y="52010"/>
                  </a:lnTo>
                  <a:lnTo>
                    <a:pt x="33909" y="52191"/>
                  </a:lnTo>
                  <a:lnTo>
                    <a:pt x="33909" y="52432"/>
                  </a:lnTo>
                  <a:lnTo>
                    <a:pt x="33909" y="52673"/>
                  </a:lnTo>
                  <a:lnTo>
                    <a:pt x="33969" y="52854"/>
                  </a:lnTo>
                  <a:lnTo>
                    <a:pt x="34090" y="53096"/>
                  </a:lnTo>
                  <a:lnTo>
                    <a:pt x="34211" y="53277"/>
                  </a:lnTo>
                  <a:lnTo>
                    <a:pt x="34392" y="53397"/>
                  </a:lnTo>
                  <a:lnTo>
                    <a:pt x="34633" y="53518"/>
                  </a:lnTo>
                  <a:lnTo>
                    <a:pt x="34814" y="53578"/>
                  </a:lnTo>
                  <a:lnTo>
                    <a:pt x="35297" y="53578"/>
                  </a:lnTo>
                  <a:lnTo>
                    <a:pt x="35478" y="53518"/>
                  </a:lnTo>
                  <a:lnTo>
                    <a:pt x="35719" y="53397"/>
                  </a:lnTo>
                  <a:lnTo>
                    <a:pt x="35900" y="53277"/>
                  </a:lnTo>
                  <a:lnTo>
                    <a:pt x="36021" y="53096"/>
                  </a:lnTo>
                  <a:lnTo>
                    <a:pt x="36141" y="52854"/>
                  </a:lnTo>
                  <a:lnTo>
                    <a:pt x="36202" y="52673"/>
                  </a:lnTo>
                  <a:lnTo>
                    <a:pt x="36202" y="52432"/>
                  </a:lnTo>
                  <a:lnTo>
                    <a:pt x="36202" y="52191"/>
                  </a:lnTo>
                  <a:lnTo>
                    <a:pt x="36141" y="52010"/>
                  </a:lnTo>
                  <a:lnTo>
                    <a:pt x="36021" y="51768"/>
                  </a:lnTo>
                  <a:lnTo>
                    <a:pt x="35900" y="51587"/>
                  </a:lnTo>
                  <a:lnTo>
                    <a:pt x="35719" y="51467"/>
                  </a:lnTo>
                  <a:lnTo>
                    <a:pt x="35478" y="51346"/>
                  </a:lnTo>
                  <a:lnTo>
                    <a:pt x="35297" y="51286"/>
                  </a:lnTo>
                  <a:close/>
                  <a:moveTo>
                    <a:pt x="40606" y="51286"/>
                  </a:moveTo>
                  <a:lnTo>
                    <a:pt x="40425" y="51346"/>
                  </a:lnTo>
                  <a:lnTo>
                    <a:pt x="40184" y="51467"/>
                  </a:lnTo>
                  <a:lnTo>
                    <a:pt x="40003" y="51587"/>
                  </a:lnTo>
                  <a:lnTo>
                    <a:pt x="39882" y="51768"/>
                  </a:lnTo>
                  <a:lnTo>
                    <a:pt x="39762" y="52010"/>
                  </a:lnTo>
                  <a:lnTo>
                    <a:pt x="39701" y="52191"/>
                  </a:lnTo>
                  <a:lnTo>
                    <a:pt x="39701" y="52432"/>
                  </a:lnTo>
                  <a:lnTo>
                    <a:pt x="39701" y="52673"/>
                  </a:lnTo>
                  <a:lnTo>
                    <a:pt x="39762" y="52854"/>
                  </a:lnTo>
                  <a:lnTo>
                    <a:pt x="39882" y="53096"/>
                  </a:lnTo>
                  <a:lnTo>
                    <a:pt x="40003" y="53277"/>
                  </a:lnTo>
                  <a:lnTo>
                    <a:pt x="40184" y="53397"/>
                  </a:lnTo>
                  <a:lnTo>
                    <a:pt x="40425" y="53518"/>
                  </a:lnTo>
                  <a:lnTo>
                    <a:pt x="40606" y="53578"/>
                  </a:lnTo>
                  <a:lnTo>
                    <a:pt x="41089" y="53578"/>
                  </a:lnTo>
                  <a:lnTo>
                    <a:pt x="41270" y="53518"/>
                  </a:lnTo>
                  <a:lnTo>
                    <a:pt x="41511" y="53397"/>
                  </a:lnTo>
                  <a:lnTo>
                    <a:pt x="41692" y="53277"/>
                  </a:lnTo>
                  <a:lnTo>
                    <a:pt x="41813" y="53096"/>
                  </a:lnTo>
                  <a:lnTo>
                    <a:pt x="41934" y="52854"/>
                  </a:lnTo>
                  <a:lnTo>
                    <a:pt x="41994" y="52673"/>
                  </a:lnTo>
                  <a:lnTo>
                    <a:pt x="41994" y="52432"/>
                  </a:lnTo>
                  <a:lnTo>
                    <a:pt x="41994" y="52191"/>
                  </a:lnTo>
                  <a:lnTo>
                    <a:pt x="41934" y="52010"/>
                  </a:lnTo>
                  <a:lnTo>
                    <a:pt x="41813" y="51768"/>
                  </a:lnTo>
                  <a:lnTo>
                    <a:pt x="41692" y="51587"/>
                  </a:lnTo>
                  <a:lnTo>
                    <a:pt x="41511" y="51467"/>
                  </a:lnTo>
                  <a:lnTo>
                    <a:pt x="41270" y="51346"/>
                  </a:lnTo>
                  <a:lnTo>
                    <a:pt x="41089" y="51286"/>
                  </a:lnTo>
                  <a:close/>
                  <a:moveTo>
                    <a:pt x="46399" y="51286"/>
                  </a:moveTo>
                  <a:lnTo>
                    <a:pt x="46218" y="51346"/>
                  </a:lnTo>
                  <a:lnTo>
                    <a:pt x="45976" y="51467"/>
                  </a:lnTo>
                  <a:lnTo>
                    <a:pt x="45795" y="51587"/>
                  </a:lnTo>
                  <a:lnTo>
                    <a:pt x="45674" y="51768"/>
                  </a:lnTo>
                  <a:lnTo>
                    <a:pt x="45554" y="52010"/>
                  </a:lnTo>
                  <a:lnTo>
                    <a:pt x="45493" y="52191"/>
                  </a:lnTo>
                  <a:lnTo>
                    <a:pt x="45493" y="52432"/>
                  </a:lnTo>
                  <a:lnTo>
                    <a:pt x="45493" y="52673"/>
                  </a:lnTo>
                  <a:lnTo>
                    <a:pt x="45554" y="52854"/>
                  </a:lnTo>
                  <a:lnTo>
                    <a:pt x="45674" y="53096"/>
                  </a:lnTo>
                  <a:lnTo>
                    <a:pt x="45795" y="53277"/>
                  </a:lnTo>
                  <a:lnTo>
                    <a:pt x="45976" y="53397"/>
                  </a:lnTo>
                  <a:lnTo>
                    <a:pt x="46218" y="53518"/>
                  </a:lnTo>
                  <a:lnTo>
                    <a:pt x="46399" y="53578"/>
                  </a:lnTo>
                  <a:lnTo>
                    <a:pt x="46881" y="53578"/>
                  </a:lnTo>
                  <a:lnTo>
                    <a:pt x="47062" y="53518"/>
                  </a:lnTo>
                  <a:lnTo>
                    <a:pt x="47304" y="53397"/>
                  </a:lnTo>
                  <a:lnTo>
                    <a:pt x="47485" y="53277"/>
                  </a:lnTo>
                  <a:lnTo>
                    <a:pt x="47605" y="53096"/>
                  </a:lnTo>
                  <a:lnTo>
                    <a:pt x="47726" y="52854"/>
                  </a:lnTo>
                  <a:lnTo>
                    <a:pt x="47786" y="52673"/>
                  </a:lnTo>
                  <a:lnTo>
                    <a:pt x="47786" y="52432"/>
                  </a:lnTo>
                  <a:lnTo>
                    <a:pt x="47786" y="52191"/>
                  </a:lnTo>
                  <a:lnTo>
                    <a:pt x="47726" y="52010"/>
                  </a:lnTo>
                  <a:lnTo>
                    <a:pt x="47605" y="51768"/>
                  </a:lnTo>
                  <a:lnTo>
                    <a:pt x="47485" y="51587"/>
                  </a:lnTo>
                  <a:lnTo>
                    <a:pt x="47304" y="51467"/>
                  </a:lnTo>
                  <a:lnTo>
                    <a:pt x="47062" y="51346"/>
                  </a:lnTo>
                  <a:lnTo>
                    <a:pt x="46881" y="51286"/>
                  </a:lnTo>
                  <a:close/>
                  <a:moveTo>
                    <a:pt x="52191" y="51286"/>
                  </a:moveTo>
                  <a:lnTo>
                    <a:pt x="52010" y="51346"/>
                  </a:lnTo>
                  <a:lnTo>
                    <a:pt x="51768" y="51467"/>
                  </a:lnTo>
                  <a:lnTo>
                    <a:pt x="51587" y="51587"/>
                  </a:lnTo>
                  <a:lnTo>
                    <a:pt x="51467" y="51768"/>
                  </a:lnTo>
                  <a:lnTo>
                    <a:pt x="51346" y="52010"/>
                  </a:lnTo>
                  <a:lnTo>
                    <a:pt x="51286" y="52191"/>
                  </a:lnTo>
                  <a:lnTo>
                    <a:pt x="51286" y="52432"/>
                  </a:lnTo>
                  <a:lnTo>
                    <a:pt x="51286" y="52673"/>
                  </a:lnTo>
                  <a:lnTo>
                    <a:pt x="51346" y="52854"/>
                  </a:lnTo>
                  <a:lnTo>
                    <a:pt x="51467" y="53096"/>
                  </a:lnTo>
                  <a:lnTo>
                    <a:pt x="51587" y="53277"/>
                  </a:lnTo>
                  <a:lnTo>
                    <a:pt x="51768" y="53397"/>
                  </a:lnTo>
                  <a:lnTo>
                    <a:pt x="52010" y="53518"/>
                  </a:lnTo>
                  <a:lnTo>
                    <a:pt x="52191" y="53578"/>
                  </a:lnTo>
                  <a:lnTo>
                    <a:pt x="52673" y="53578"/>
                  </a:lnTo>
                  <a:lnTo>
                    <a:pt x="52854" y="53518"/>
                  </a:lnTo>
                  <a:lnTo>
                    <a:pt x="53096" y="53397"/>
                  </a:lnTo>
                  <a:lnTo>
                    <a:pt x="53277" y="53277"/>
                  </a:lnTo>
                  <a:lnTo>
                    <a:pt x="53397" y="53096"/>
                  </a:lnTo>
                  <a:lnTo>
                    <a:pt x="53518" y="52854"/>
                  </a:lnTo>
                  <a:lnTo>
                    <a:pt x="53578" y="52673"/>
                  </a:lnTo>
                  <a:lnTo>
                    <a:pt x="53578" y="52432"/>
                  </a:lnTo>
                  <a:lnTo>
                    <a:pt x="53578" y="52191"/>
                  </a:lnTo>
                  <a:lnTo>
                    <a:pt x="53518" y="52010"/>
                  </a:lnTo>
                  <a:lnTo>
                    <a:pt x="53397" y="51768"/>
                  </a:lnTo>
                  <a:lnTo>
                    <a:pt x="53277" y="51587"/>
                  </a:lnTo>
                  <a:lnTo>
                    <a:pt x="53096" y="51467"/>
                  </a:lnTo>
                  <a:lnTo>
                    <a:pt x="52854" y="51346"/>
                  </a:lnTo>
                  <a:lnTo>
                    <a:pt x="52673" y="51286"/>
                  </a:lnTo>
                  <a:close/>
                  <a:moveTo>
                    <a:pt x="57983" y="51286"/>
                  </a:moveTo>
                  <a:lnTo>
                    <a:pt x="57802" y="51346"/>
                  </a:lnTo>
                  <a:lnTo>
                    <a:pt x="57561" y="51467"/>
                  </a:lnTo>
                  <a:lnTo>
                    <a:pt x="57380" y="51587"/>
                  </a:lnTo>
                  <a:lnTo>
                    <a:pt x="57259" y="51768"/>
                  </a:lnTo>
                  <a:lnTo>
                    <a:pt x="57138" y="52010"/>
                  </a:lnTo>
                  <a:lnTo>
                    <a:pt x="57078" y="52191"/>
                  </a:lnTo>
                  <a:lnTo>
                    <a:pt x="57078" y="52432"/>
                  </a:lnTo>
                  <a:lnTo>
                    <a:pt x="57078" y="52673"/>
                  </a:lnTo>
                  <a:lnTo>
                    <a:pt x="57138" y="52854"/>
                  </a:lnTo>
                  <a:lnTo>
                    <a:pt x="57259" y="53096"/>
                  </a:lnTo>
                  <a:lnTo>
                    <a:pt x="57380" y="53277"/>
                  </a:lnTo>
                  <a:lnTo>
                    <a:pt x="57561" y="53397"/>
                  </a:lnTo>
                  <a:lnTo>
                    <a:pt x="57802" y="53518"/>
                  </a:lnTo>
                  <a:lnTo>
                    <a:pt x="57983" y="53578"/>
                  </a:lnTo>
                  <a:lnTo>
                    <a:pt x="58466" y="53578"/>
                  </a:lnTo>
                  <a:lnTo>
                    <a:pt x="58647" y="53518"/>
                  </a:lnTo>
                  <a:lnTo>
                    <a:pt x="58888" y="53397"/>
                  </a:lnTo>
                  <a:lnTo>
                    <a:pt x="59069" y="53277"/>
                  </a:lnTo>
                  <a:lnTo>
                    <a:pt x="59190" y="53096"/>
                  </a:lnTo>
                  <a:lnTo>
                    <a:pt x="59310" y="52854"/>
                  </a:lnTo>
                  <a:lnTo>
                    <a:pt x="59371" y="52673"/>
                  </a:lnTo>
                  <a:lnTo>
                    <a:pt x="59371" y="52432"/>
                  </a:lnTo>
                  <a:lnTo>
                    <a:pt x="59371" y="52191"/>
                  </a:lnTo>
                  <a:lnTo>
                    <a:pt x="59310" y="52010"/>
                  </a:lnTo>
                  <a:lnTo>
                    <a:pt x="59190" y="51768"/>
                  </a:lnTo>
                  <a:lnTo>
                    <a:pt x="59069" y="51587"/>
                  </a:lnTo>
                  <a:lnTo>
                    <a:pt x="58888" y="51467"/>
                  </a:lnTo>
                  <a:lnTo>
                    <a:pt x="58647" y="51346"/>
                  </a:lnTo>
                  <a:lnTo>
                    <a:pt x="58466" y="51286"/>
                  </a:lnTo>
                  <a:close/>
                  <a:moveTo>
                    <a:pt x="63775" y="51286"/>
                  </a:moveTo>
                  <a:lnTo>
                    <a:pt x="63594" y="51346"/>
                  </a:lnTo>
                  <a:lnTo>
                    <a:pt x="63353" y="51467"/>
                  </a:lnTo>
                  <a:lnTo>
                    <a:pt x="63172" y="51587"/>
                  </a:lnTo>
                  <a:lnTo>
                    <a:pt x="63051" y="51768"/>
                  </a:lnTo>
                  <a:lnTo>
                    <a:pt x="62931" y="52010"/>
                  </a:lnTo>
                  <a:lnTo>
                    <a:pt x="62870" y="52191"/>
                  </a:lnTo>
                  <a:lnTo>
                    <a:pt x="62870" y="52432"/>
                  </a:lnTo>
                  <a:lnTo>
                    <a:pt x="62870" y="52673"/>
                  </a:lnTo>
                  <a:lnTo>
                    <a:pt x="62931" y="52854"/>
                  </a:lnTo>
                  <a:lnTo>
                    <a:pt x="63051" y="53096"/>
                  </a:lnTo>
                  <a:lnTo>
                    <a:pt x="63172" y="53277"/>
                  </a:lnTo>
                  <a:lnTo>
                    <a:pt x="63353" y="53397"/>
                  </a:lnTo>
                  <a:lnTo>
                    <a:pt x="63594" y="53518"/>
                  </a:lnTo>
                  <a:lnTo>
                    <a:pt x="63775" y="53578"/>
                  </a:lnTo>
                  <a:lnTo>
                    <a:pt x="64258" y="53578"/>
                  </a:lnTo>
                  <a:lnTo>
                    <a:pt x="64439" y="53518"/>
                  </a:lnTo>
                  <a:lnTo>
                    <a:pt x="64680" y="53397"/>
                  </a:lnTo>
                  <a:lnTo>
                    <a:pt x="64861" y="53277"/>
                  </a:lnTo>
                  <a:lnTo>
                    <a:pt x="64982" y="53096"/>
                  </a:lnTo>
                  <a:lnTo>
                    <a:pt x="65103" y="52854"/>
                  </a:lnTo>
                  <a:lnTo>
                    <a:pt x="65163" y="52673"/>
                  </a:lnTo>
                  <a:lnTo>
                    <a:pt x="65163" y="52432"/>
                  </a:lnTo>
                  <a:lnTo>
                    <a:pt x="65163" y="52191"/>
                  </a:lnTo>
                  <a:lnTo>
                    <a:pt x="65103" y="52010"/>
                  </a:lnTo>
                  <a:lnTo>
                    <a:pt x="64982" y="51768"/>
                  </a:lnTo>
                  <a:lnTo>
                    <a:pt x="64861" y="51587"/>
                  </a:lnTo>
                  <a:lnTo>
                    <a:pt x="64680" y="51467"/>
                  </a:lnTo>
                  <a:lnTo>
                    <a:pt x="64439" y="51346"/>
                  </a:lnTo>
                  <a:lnTo>
                    <a:pt x="64258" y="51286"/>
                  </a:lnTo>
                  <a:close/>
                  <a:moveTo>
                    <a:pt x="69567" y="51286"/>
                  </a:moveTo>
                  <a:lnTo>
                    <a:pt x="69386" y="51346"/>
                  </a:lnTo>
                  <a:lnTo>
                    <a:pt x="69145" y="51467"/>
                  </a:lnTo>
                  <a:lnTo>
                    <a:pt x="68964" y="51587"/>
                  </a:lnTo>
                  <a:lnTo>
                    <a:pt x="68843" y="51768"/>
                  </a:lnTo>
                  <a:lnTo>
                    <a:pt x="68723" y="52010"/>
                  </a:lnTo>
                  <a:lnTo>
                    <a:pt x="68662" y="52191"/>
                  </a:lnTo>
                  <a:lnTo>
                    <a:pt x="68662" y="52432"/>
                  </a:lnTo>
                  <a:lnTo>
                    <a:pt x="68662" y="52673"/>
                  </a:lnTo>
                  <a:lnTo>
                    <a:pt x="68723" y="52854"/>
                  </a:lnTo>
                  <a:lnTo>
                    <a:pt x="68843" y="53096"/>
                  </a:lnTo>
                  <a:lnTo>
                    <a:pt x="68964" y="53277"/>
                  </a:lnTo>
                  <a:lnTo>
                    <a:pt x="69145" y="53397"/>
                  </a:lnTo>
                  <a:lnTo>
                    <a:pt x="69386" y="53518"/>
                  </a:lnTo>
                  <a:lnTo>
                    <a:pt x="69567" y="53578"/>
                  </a:lnTo>
                  <a:lnTo>
                    <a:pt x="70050" y="53578"/>
                  </a:lnTo>
                  <a:lnTo>
                    <a:pt x="70231" y="53518"/>
                  </a:lnTo>
                  <a:lnTo>
                    <a:pt x="70472" y="53397"/>
                  </a:lnTo>
                  <a:lnTo>
                    <a:pt x="70653" y="53277"/>
                  </a:lnTo>
                  <a:lnTo>
                    <a:pt x="70774" y="53096"/>
                  </a:lnTo>
                  <a:lnTo>
                    <a:pt x="70895" y="52854"/>
                  </a:lnTo>
                  <a:lnTo>
                    <a:pt x="70955" y="52673"/>
                  </a:lnTo>
                  <a:lnTo>
                    <a:pt x="70955" y="52432"/>
                  </a:lnTo>
                  <a:lnTo>
                    <a:pt x="70955" y="52191"/>
                  </a:lnTo>
                  <a:lnTo>
                    <a:pt x="70895" y="52010"/>
                  </a:lnTo>
                  <a:lnTo>
                    <a:pt x="70774" y="51768"/>
                  </a:lnTo>
                  <a:lnTo>
                    <a:pt x="70653" y="51587"/>
                  </a:lnTo>
                  <a:lnTo>
                    <a:pt x="70472" y="51467"/>
                  </a:lnTo>
                  <a:lnTo>
                    <a:pt x="70231" y="51346"/>
                  </a:lnTo>
                  <a:lnTo>
                    <a:pt x="70050" y="51286"/>
                  </a:lnTo>
                  <a:close/>
                  <a:moveTo>
                    <a:pt x="3620" y="54242"/>
                  </a:moveTo>
                  <a:lnTo>
                    <a:pt x="4284" y="55630"/>
                  </a:lnTo>
                  <a:lnTo>
                    <a:pt x="4345" y="55328"/>
                  </a:lnTo>
                  <a:lnTo>
                    <a:pt x="4284" y="54966"/>
                  </a:lnTo>
                  <a:lnTo>
                    <a:pt x="4164" y="54664"/>
                  </a:lnTo>
                  <a:lnTo>
                    <a:pt x="3922" y="54423"/>
                  </a:lnTo>
                  <a:lnTo>
                    <a:pt x="3620" y="54242"/>
                  </a:lnTo>
                  <a:close/>
                  <a:moveTo>
                    <a:pt x="72283" y="54242"/>
                  </a:moveTo>
                  <a:lnTo>
                    <a:pt x="71981" y="54423"/>
                  </a:lnTo>
                  <a:lnTo>
                    <a:pt x="71740" y="54664"/>
                  </a:lnTo>
                  <a:lnTo>
                    <a:pt x="71619" y="54966"/>
                  </a:lnTo>
                  <a:lnTo>
                    <a:pt x="71559" y="55328"/>
                  </a:lnTo>
                  <a:lnTo>
                    <a:pt x="71619" y="55630"/>
                  </a:lnTo>
                  <a:lnTo>
                    <a:pt x="72283" y="54242"/>
                  </a:lnTo>
                  <a:close/>
                  <a:moveTo>
                    <a:pt x="8749" y="54182"/>
                  </a:moveTo>
                  <a:lnTo>
                    <a:pt x="8568" y="54242"/>
                  </a:lnTo>
                  <a:lnTo>
                    <a:pt x="8327" y="54363"/>
                  </a:lnTo>
                  <a:lnTo>
                    <a:pt x="8146" y="54483"/>
                  </a:lnTo>
                  <a:lnTo>
                    <a:pt x="8025" y="54664"/>
                  </a:lnTo>
                  <a:lnTo>
                    <a:pt x="7904" y="54906"/>
                  </a:lnTo>
                  <a:lnTo>
                    <a:pt x="7844" y="55087"/>
                  </a:lnTo>
                  <a:lnTo>
                    <a:pt x="7844" y="55328"/>
                  </a:lnTo>
                  <a:lnTo>
                    <a:pt x="7844" y="55569"/>
                  </a:lnTo>
                  <a:lnTo>
                    <a:pt x="7904" y="55750"/>
                  </a:lnTo>
                  <a:lnTo>
                    <a:pt x="8025" y="55992"/>
                  </a:lnTo>
                  <a:lnTo>
                    <a:pt x="8146" y="56173"/>
                  </a:lnTo>
                  <a:lnTo>
                    <a:pt x="8327" y="56293"/>
                  </a:lnTo>
                  <a:lnTo>
                    <a:pt x="8568" y="56414"/>
                  </a:lnTo>
                  <a:lnTo>
                    <a:pt x="8749" y="56474"/>
                  </a:lnTo>
                  <a:lnTo>
                    <a:pt x="9232" y="56474"/>
                  </a:lnTo>
                  <a:lnTo>
                    <a:pt x="9413" y="56414"/>
                  </a:lnTo>
                  <a:lnTo>
                    <a:pt x="9654" y="56293"/>
                  </a:lnTo>
                  <a:lnTo>
                    <a:pt x="9835" y="56173"/>
                  </a:lnTo>
                  <a:lnTo>
                    <a:pt x="9956" y="55992"/>
                  </a:lnTo>
                  <a:lnTo>
                    <a:pt x="10076" y="55750"/>
                  </a:lnTo>
                  <a:lnTo>
                    <a:pt x="10137" y="55569"/>
                  </a:lnTo>
                  <a:lnTo>
                    <a:pt x="10137" y="55328"/>
                  </a:lnTo>
                  <a:lnTo>
                    <a:pt x="10137" y="55087"/>
                  </a:lnTo>
                  <a:lnTo>
                    <a:pt x="10076" y="54906"/>
                  </a:lnTo>
                  <a:lnTo>
                    <a:pt x="9956" y="54664"/>
                  </a:lnTo>
                  <a:lnTo>
                    <a:pt x="9835" y="54483"/>
                  </a:lnTo>
                  <a:lnTo>
                    <a:pt x="9654" y="54363"/>
                  </a:lnTo>
                  <a:lnTo>
                    <a:pt x="9413" y="54242"/>
                  </a:lnTo>
                  <a:lnTo>
                    <a:pt x="9232" y="54182"/>
                  </a:lnTo>
                  <a:close/>
                  <a:moveTo>
                    <a:pt x="14541" y="54182"/>
                  </a:moveTo>
                  <a:lnTo>
                    <a:pt x="14360" y="54242"/>
                  </a:lnTo>
                  <a:lnTo>
                    <a:pt x="14119" y="54363"/>
                  </a:lnTo>
                  <a:lnTo>
                    <a:pt x="13938" y="54483"/>
                  </a:lnTo>
                  <a:lnTo>
                    <a:pt x="13817" y="54664"/>
                  </a:lnTo>
                  <a:lnTo>
                    <a:pt x="13697" y="54906"/>
                  </a:lnTo>
                  <a:lnTo>
                    <a:pt x="13636" y="55087"/>
                  </a:lnTo>
                  <a:lnTo>
                    <a:pt x="13636" y="55328"/>
                  </a:lnTo>
                  <a:lnTo>
                    <a:pt x="13636" y="55569"/>
                  </a:lnTo>
                  <a:lnTo>
                    <a:pt x="13697" y="55750"/>
                  </a:lnTo>
                  <a:lnTo>
                    <a:pt x="13817" y="55992"/>
                  </a:lnTo>
                  <a:lnTo>
                    <a:pt x="13938" y="56173"/>
                  </a:lnTo>
                  <a:lnTo>
                    <a:pt x="14119" y="56293"/>
                  </a:lnTo>
                  <a:lnTo>
                    <a:pt x="14360" y="56414"/>
                  </a:lnTo>
                  <a:lnTo>
                    <a:pt x="14541" y="56474"/>
                  </a:lnTo>
                  <a:lnTo>
                    <a:pt x="15024" y="56474"/>
                  </a:lnTo>
                  <a:lnTo>
                    <a:pt x="15205" y="56414"/>
                  </a:lnTo>
                  <a:lnTo>
                    <a:pt x="15446" y="56293"/>
                  </a:lnTo>
                  <a:lnTo>
                    <a:pt x="15627" y="56173"/>
                  </a:lnTo>
                  <a:lnTo>
                    <a:pt x="15748" y="55992"/>
                  </a:lnTo>
                  <a:lnTo>
                    <a:pt x="15869" y="55750"/>
                  </a:lnTo>
                  <a:lnTo>
                    <a:pt x="15929" y="55569"/>
                  </a:lnTo>
                  <a:lnTo>
                    <a:pt x="15929" y="55328"/>
                  </a:lnTo>
                  <a:lnTo>
                    <a:pt x="15929" y="55087"/>
                  </a:lnTo>
                  <a:lnTo>
                    <a:pt x="15869" y="54906"/>
                  </a:lnTo>
                  <a:lnTo>
                    <a:pt x="15748" y="54664"/>
                  </a:lnTo>
                  <a:lnTo>
                    <a:pt x="15627" y="54483"/>
                  </a:lnTo>
                  <a:lnTo>
                    <a:pt x="15446" y="54363"/>
                  </a:lnTo>
                  <a:lnTo>
                    <a:pt x="15205" y="54242"/>
                  </a:lnTo>
                  <a:lnTo>
                    <a:pt x="15024" y="54182"/>
                  </a:lnTo>
                  <a:close/>
                  <a:moveTo>
                    <a:pt x="20333" y="54182"/>
                  </a:moveTo>
                  <a:lnTo>
                    <a:pt x="20152" y="54242"/>
                  </a:lnTo>
                  <a:lnTo>
                    <a:pt x="19911" y="54363"/>
                  </a:lnTo>
                  <a:lnTo>
                    <a:pt x="19730" y="54483"/>
                  </a:lnTo>
                  <a:lnTo>
                    <a:pt x="19609" y="54664"/>
                  </a:lnTo>
                  <a:lnTo>
                    <a:pt x="19489" y="54906"/>
                  </a:lnTo>
                  <a:lnTo>
                    <a:pt x="19428" y="55087"/>
                  </a:lnTo>
                  <a:lnTo>
                    <a:pt x="19428" y="55328"/>
                  </a:lnTo>
                  <a:lnTo>
                    <a:pt x="19428" y="55569"/>
                  </a:lnTo>
                  <a:lnTo>
                    <a:pt x="19489" y="55750"/>
                  </a:lnTo>
                  <a:lnTo>
                    <a:pt x="19609" y="55992"/>
                  </a:lnTo>
                  <a:lnTo>
                    <a:pt x="19730" y="56173"/>
                  </a:lnTo>
                  <a:lnTo>
                    <a:pt x="19911" y="56293"/>
                  </a:lnTo>
                  <a:lnTo>
                    <a:pt x="20152" y="56414"/>
                  </a:lnTo>
                  <a:lnTo>
                    <a:pt x="20333" y="56474"/>
                  </a:lnTo>
                  <a:lnTo>
                    <a:pt x="20816" y="56474"/>
                  </a:lnTo>
                  <a:lnTo>
                    <a:pt x="20997" y="56414"/>
                  </a:lnTo>
                  <a:lnTo>
                    <a:pt x="21239" y="56293"/>
                  </a:lnTo>
                  <a:lnTo>
                    <a:pt x="21420" y="56173"/>
                  </a:lnTo>
                  <a:lnTo>
                    <a:pt x="21540" y="55992"/>
                  </a:lnTo>
                  <a:lnTo>
                    <a:pt x="21661" y="55750"/>
                  </a:lnTo>
                  <a:lnTo>
                    <a:pt x="21721" y="55569"/>
                  </a:lnTo>
                  <a:lnTo>
                    <a:pt x="21721" y="55328"/>
                  </a:lnTo>
                  <a:lnTo>
                    <a:pt x="21721" y="55087"/>
                  </a:lnTo>
                  <a:lnTo>
                    <a:pt x="21661" y="54906"/>
                  </a:lnTo>
                  <a:lnTo>
                    <a:pt x="21540" y="54664"/>
                  </a:lnTo>
                  <a:lnTo>
                    <a:pt x="21420" y="54483"/>
                  </a:lnTo>
                  <a:lnTo>
                    <a:pt x="21239" y="54363"/>
                  </a:lnTo>
                  <a:lnTo>
                    <a:pt x="20997" y="54242"/>
                  </a:lnTo>
                  <a:lnTo>
                    <a:pt x="20816" y="54182"/>
                  </a:lnTo>
                  <a:close/>
                  <a:moveTo>
                    <a:pt x="26126" y="54182"/>
                  </a:moveTo>
                  <a:lnTo>
                    <a:pt x="25945" y="54242"/>
                  </a:lnTo>
                  <a:lnTo>
                    <a:pt x="25703" y="54363"/>
                  </a:lnTo>
                  <a:lnTo>
                    <a:pt x="25522" y="54483"/>
                  </a:lnTo>
                  <a:lnTo>
                    <a:pt x="25402" y="54664"/>
                  </a:lnTo>
                  <a:lnTo>
                    <a:pt x="25281" y="54906"/>
                  </a:lnTo>
                  <a:lnTo>
                    <a:pt x="25221" y="55087"/>
                  </a:lnTo>
                  <a:lnTo>
                    <a:pt x="25221" y="55328"/>
                  </a:lnTo>
                  <a:lnTo>
                    <a:pt x="25221" y="55569"/>
                  </a:lnTo>
                  <a:lnTo>
                    <a:pt x="25281" y="55750"/>
                  </a:lnTo>
                  <a:lnTo>
                    <a:pt x="25402" y="55992"/>
                  </a:lnTo>
                  <a:lnTo>
                    <a:pt x="25522" y="56173"/>
                  </a:lnTo>
                  <a:lnTo>
                    <a:pt x="25703" y="56293"/>
                  </a:lnTo>
                  <a:lnTo>
                    <a:pt x="25945" y="56414"/>
                  </a:lnTo>
                  <a:lnTo>
                    <a:pt x="26126" y="56474"/>
                  </a:lnTo>
                  <a:lnTo>
                    <a:pt x="26608" y="56474"/>
                  </a:lnTo>
                  <a:lnTo>
                    <a:pt x="26789" y="56414"/>
                  </a:lnTo>
                  <a:lnTo>
                    <a:pt x="27031" y="56293"/>
                  </a:lnTo>
                  <a:lnTo>
                    <a:pt x="27212" y="56173"/>
                  </a:lnTo>
                  <a:lnTo>
                    <a:pt x="27332" y="55992"/>
                  </a:lnTo>
                  <a:lnTo>
                    <a:pt x="27453" y="55750"/>
                  </a:lnTo>
                  <a:lnTo>
                    <a:pt x="27513" y="55569"/>
                  </a:lnTo>
                  <a:lnTo>
                    <a:pt x="27513" y="55328"/>
                  </a:lnTo>
                  <a:lnTo>
                    <a:pt x="27513" y="55087"/>
                  </a:lnTo>
                  <a:lnTo>
                    <a:pt x="27453" y="54906"/>
                  </a:lnTo>
                  <a:lnTo>
                    <a:pt x="27332" y="54664"/>
                  </a:lnTo>
                  <a:lnTo>
                    <a:pt x="27212" y="54483"/>
                  </a:lnTo>
                  <a:lnTo>
                    <a:pt x="27031" y="54363"/>
                  </a:lnTo>
                  <a:lnTo>
                    <a:pt x="26789" y="54242"/>
                  </a:lnTo>
                  <a:lnTo>
                    <a:pt x="26608" y="54182"/>
                  </a:lnTo>
                  <a:close/>
                  <a:moveTo>
                    <a:pt x="31918" y="54182"/>
                  </a:moveTo>
                  <a:lnTo>
                    <a:pt x="31737" y="54242"/>
                  </a:lnTo>
                  <a:lnTo>
                    <a:pt x="31496" y="54363"/>
                  </a:lnTo>
                  <a:lnTo>
                    <a:pt x="31315" y="54483"/>
                  </a:lnTo>
                  <a:lnTo>
                    <a:pt x="31194" y="54664"/>
                  </a:lnTo>
                  <a:lnTo>
                    <a:pt x="31073" y="54906"/>
                  </a:lnTo>
                  <a:lnTo>
                    <a:pt x="31013" y="55087"/>
                  </a:lnTo>
                  <a:lnTo>
                    <a:pt x="31013" y="55328"/>
                  </a:lnTo>
                  <a:lnTo>
                    <a:pt x="31013" y="55569"/>
                  </a:lnTo>
                  <a:lnTo>
                    <a:pt x="31073" y="55750"/>
                  </a:lnTo>
                  <a:lnTo>
                    <a:pt x="31194" y="55992"/>
                  </a:lnTo>
                  <a:lnTo>
                    <a:pt x="31315" y="56173"/>
                  </a:lnTo>
                  <a:lnTo>
                    <a:pt x="31496" y="56293"/>
                  </a:lnTo>
                  <a:lnTo>
                    <a:pt x="31737" y="56414"/>
                  </a:lnTo>
                  <a:lnTo>
                    <a:pt x="31918" y="56474"/>
                  </a:lnTo>
                  <a:lnTo>
                    <a:pt x="32401" y="56474"/>
                  </a:lnTo>
                  <a:lnTo>
                    <a:pt x="32582" y="56414"/>
                  </a:lnTo>
                  <a:lnTo>
                    <a:pt x="32823" y="56293"/>
                  </a:lnTo>
                  <a:lnTo>
                    <a:pt x="33004" y="56173"/>
                  </a:lnTo>
                  <a:lnTo>
                    <a:pt x="33125" y="55992"/>
                  </a:lnTo>
                  <a:lnTo>
                    <a:pt x="33245" y="55750"/>
                  </a:lnTo>
                  <a:lnTo>
                    <a:pt x="33306" y="55569"/>
                  </a:lnTo>
                  <a:lnTo>
                    <a:pt x="33306" y="55328"/>
                  </a:lnTo>
                  <a:lnTo>
                    <a:pt x="33306" y="55087"/>
                  </a:lnTo>
                  <a:lnTo>
                    <a:pt x="33245" y="54906"/>
                  </a:lnTo>
                  <a:lnTo>
                    <a:pt x="33125" y="54664"/>
                  </a:lnTo>
                  <a:lnTo>
                    <a:pt x="33004" y="54483"/>
                  </a:lnTo>
                  <a:lnTo>
                    <a:pt x="32823" y="54363"/>
                  </a:lnTo>
                  <a:lnTo>
                    <a:pt x="32582" y="54242"/>
                  </a:lnTo>
                  <a:lnTo>
                    <a:pt x="32401" y="54182"/>
                  </a:lnTo>
                  <a:close/>
                  <a:moveTo>
                    <a:pt x="37710" y="54182"/>
                  </a:moveTo>
                  <a:lnTo>
                    <a:pt x="37529" y="54242"/>
                  </a:lnTo>
                  <a:lnTo>
                    <a:pt x="37288" y="54363"/>
                  </a:lnTo>
                  <a:lnTo>
                    <a:pt x="37107" y="54483"/>
                  </a:lnTo>
                  <a:lnTo>
                    <a:pt x="36986" y="54664"/>
                  </a:lnTo>
                  <a:lnTo>
                    <a:pt x="36865" y="54906"/>
                  </a:lnTo>
                  <a:lnTo>
                    <a:pt x="36805" y="55087"/>
                  </a:lnTo>
                  <a:lnTo>
                    <a:pt x="36805" y="55328"/>
                  </a:lnTo>
                  <a:lnTo>
                    <a:pt x="36805" y="55569"/>
                  </a:lnTo>
                  <a:lnTo>
                    <a:pt x="36865" y="55750"/>
                  </a:lnTo>
                  <a:lnTo>
                    <a:pt x="36986" y="55992"/>
                  </a:lnTo>
                  <a:lnTo>
                    <a:pt x="37107" y="56173"/>
                  </a:lnTo>
                  <a:lnTo>
                    <a:pt x="37288" y="56293"/>
                  </a:lnTo>
                  <a:lnTo>
                    <a:pt x="37529" y="56414"/>
                  </a:lnTo>
                  <a:lnTo>
                    <a:pt x="37710" y="56474"/>
                  </a:lnTo>
                  <a:lnTo>
                    <a:pt x="38193" y="56474"/>
                  </a:lnTo>
                  <a:lnTo>
                    <a:pt x="38374" y="56414"/>
                  </a:lnTo>
                  <a:lnTo>
                    <a:pt x="38615" y="56293"/>
                  </a:lnTo>
                  <a:lnTo>
                    <a:pt x="38796" y="56173"/>
                  </a:lnTo>
                  <a:lnTo>
                    <a:pt x="38917" y="55992"/>
                  </a:lnTo>
                  <a:lnTo>
                    <a:pt x="39038" y="55750"/>
                  </a:lnTo>
                  <a:lnTo>
                    <a:pt x="39098" y="55569"/>
                  </a:lnTo>
                  <a:lnTo>
                    <a:pt x="39098" y="55328"/>
                  </a:lnTo>
                  <a:lnTo>
                    <a:pt x="39098" y="55087"/>
                  </a:lnTo>
                  <a:lnTo>
                    <a:pt x="39038" y="54906"/>
                  </a:lnTo>
                  <a:lnTo>
                    <a:pt x="38917" y="54664"/>
                  </a:lnTo>
                  <a:lnTo>
                    <a:pt x="38796" y="54483"/>
                  </a:lnTo>
                  <a:lnTo>
                    <a:pt x="38615" y="54363"/>
                  </a:lnTo>
                  <a:lnTo>
                    <a:pt x="38374" y="54242"/>
                  </a:lnTo>
                  <a:lnTo>
                    <a:pt x="38193" y="54182"/>
                  </a:lnTo>
                  <a:close/>
                  <a:moveTo>
                    <a:pt x="43502" y="54182"/>
                  </a:moveTo>
                  <a:lnTo>
                    <a:pt x="43321" y="54242"/>
                  </a:lnTo>
                  <a:lnTo>
                    <a:pt x="43080" y="54363"/>
                  </a:lnTo>
                  <a:lnTo>
                    <a:pt x="42899" y="54483"/>
                  </a:lnTo>
                  <a:lnTo>
                    <a:pt x="42778" y="54664"/>
                  </a:lnTo>
                  <a:lnTo>
                    <a:pt x="42658" y="54906"/>
                  </a:lnTo>
                  <a:lnTo>
                    <a:pt x="42597" y="55087"/>
                  </a:lnTo>
                  <a:lnTo>
                    <a:pt x="42597" y="55328"/>
                  </a:lnTo>
                  <a:lnTo>
                    <a:pt x="42597" y="55569"/>
                  </a:lnTo>
                  <a:lnTo>
                    <a:pt x="42658" y="55750"/>
                  </a:lnTo>
                  <a:lnTo>
                    <a:pt x="42778" y="55992"/>
                  </a:lnTo>
                  <a:lnTo>
                    <a:pt x="42899" y="56173"/>
                  </a:lnTo>
                  <a:lnTo>
                    <a:pt x="43080" y="56293"/>
                  </a:lnTo>
                  <a:lnTo>
                    <a:pt x="43321" y="56414"/>
                  </a:lnTo>
                  <a:lnTo>
                    <a:pt x="43502" y="56474"/>
                  </a:lnTo>
                  <a:lnTo>
                    <a:pt x="43985" y="56474"/>
                  </a:lnTo>
                  <a:lnTo>
                    <a:pt x="44166" y="56414"/>
                  </a:lnTo>
                  <a:lnTo>
                    <a:pt x="44407" y="56293"/>
                  </a:lnTo>
                  <a:lnTo>
                    <a:pt x="44588" y="56173"/>
                  </a:lnTo>
                  <a:lnTo>
                    <a:pt x="44709" y="55992"/>
                  </a:lnTo>
                  <a:lnTo>
                    <a:pt x="44830" y="55750"/>
                  </a:lnTo>
                  <a:lnTo>
                    <a:pt x="44890" y="55569"/>
                  </a:lnTo>
                  <a:lnTo>
                    <a:pt x="44890" y="55328"/>
                  </a:lnTo>
                  <a:lnTo>
                    <a:pt x="44890" y="55087"/>
                  </a:lnTo>
                  <a:lnTo>
                    <a:pt x="44830" y="54906"/>
                  </a:lnTo>
                  <a:lnTo>
                    <a:pt x="44709" y="54664"/>
                  </a:lnTo>
                  <a:lnTo>
                    <a:pt x="44588" y="54483"/>
                  </a:lnTo>
                  <a:lnTo>
                    <a:pt x="44407" y="54363"/>
                  </a:lnTo>
                  <a:lnTo>
                    <a:pt x="44166" y="54242"/>
                  </a:lnTo>
                  <a:lnTo>
                    <a:pt x="43985" y="54182"/>
                  </a:lnTo>
                  <a:close/>
                  <a:moveTo>
                    <a:pt x="49295" y="54182"/>
                  </a:moveTo>
                  <a:lnTo>
                    <a:pt x="49114" y="54242"/>
                  </a:lnTo>
                  <a:lnTo>
                    <a:pt x="48872" y="54363"/>
                  </a:lnTo>
                  <a:lnTo>
                    <a:pt x="48691" y="54483"/>
                  </a:lnTo>
                  <a:lnTo>
                    <a:pt x="48571" y="54664"/>
                  </a:lnTo>
                  <a:lnTo>
                    <a:pt x="48450" y="54906"/>
                  </a:lnTo>
                  <a:lnTo>
                    <a:pt x="48390" y="55087"/>
                  </a:lnTo>
                  <a:lnTo>
                    <a:pt x="48390" y="55328"/>
                  </a:lnTo>
                  <a:lnTo>
                    <a:pt x="48390" y="55569"/>
                  </a:lnTo>
                  <a:lnTo>
                    <a:pt x="48450" y="55750"/>
                  </a:lnTo>
                  <a:lnTo>
                    <a:pt x="48571" y="55992"/>
                  </a:lnTo>
                  <a:lnTo>
                    <a:pt x="48691" y="56173"/>
                  </a:lnTo>
                  <a:lnTo>
                    <a:pt x="48872" y="56293"/>
                  </a:lnTo>
                  <a:lnTo>
                    <a:pt x="49114" y="56414"/>
                  </a:lnTo>
                  <a:lnTo>
                    <a:pt x="49295" y="56474"/>
                  </a:lnTo>
                  <a:lnTo>
                    <a:pt x="49777" y="56474"/>
                  </a:lnTo>
                  <a:lnTo>
                    <a:pt x="49958" y="56414"/>
                  </a:lnTo>
                  <a:lnTo>
                    <a:pt x="50200" y="56293"/>
                  </a:lnTo>
                  <a:lnTo>
                    <a:pt x="50381" y="56173"/>
                  </a:lnTo>
                  <a:lnTo>
                    <a:pt x="50501" y="55992"/>
                  </a:lnTo>
                  <a:lnTo>
                    <a:pt x="50622" y="55750"/>
                  </a:lnTo>
                  <a:lnTo>
                    <a:pt x="50682" y="55569"/>
                  </a:lnTo>
                  <a:lnTo>
                    <a:pt x="50682" y="55328"/>
                  </a:lnTo>
                  <a:lnTo>
                    <a:pt x="50682" y="55087"/>
                  </a:lnTo>
                  <a:lnTo>
                    <a:pt x="50622" y="54906"/>
                  </a:lnTo>
                  <a:lnTo>
                    <a:pt x="50501" y="54664"/>
                  </a:lnTo>
                  <a:lnTo>
                    <a:pt x="50381" y="54483"/>
                  </a:lnTo>
                  <a:lnTo>
                    <a:pt x="50200" y="54363"/>
                  </a:lnTo>
                  <a:lnTo>
                    <a:pt x="49958" y="54242"/>
                  </a:lnTo>
                  <a:lnTo>
                    <a:pt x="49777" y="54182"/>
                  </a:lnTo>
                  <a:close/>
                  <a:moveTo>
                    <a:pt x="55087" y="54182"/>
                  </a:moveTo>
                  <a:lnTo>
                    <a:pt x="54906" y="54242"/>
                  </a:lnTo>
                  <a:lnTo>
                    <a:pt x="54665" y="54363"/>
                  </a:lnTo>
                  <a:lnTo>
                    <a:pt x="54483" y="54483"/>
                  </a:lnTo>
                  <a:lnTo>
                    <a:pt x="54363" y="54664"/>
                  </a:lnTo>
                  <a:lnTo>
                    <a:pt x="54242" y="54906"/>
                  </a:lnTo>
                  <a:lnTo>
                    <a:pt x="54182" y="55087"/>
                  </a:lnTo>
                  <a:lnTo>
                    <a:pt x="54182" y="55328"/>
                  </a:lnTo>
                  <a:lnTo>
                    <a:pt x="54182" y="55569"/>
                  </a:lnTo>
                  <a:lnTo>
                    <a:pt x="54242" y="55750"/>
                  </a:lnTo>
                  <a:lnTo>
                    <a:pt x="54363" y="55992"/>
                  </a:lnTo>
                  <a:lnTo>
                    <a:pt x="54483" y="56173"/>
                  </a:lnTo>
                  <a:lnTo>
                    <a:pt x="54665" y="56293"/>
                  </a:lnTo>
                  <a:lnTo>
                    <a:pt x="54906" y="56414"/>
                  </a:lnTo>
                  <a:lnTo>
                    <a:pt x="55087" y="56474"/>
                  </a:lnTo>
                  <a:lnTo>
                    <a:pt x="55570" y="56474"/>
                  </a:lnTo>
                  <a:lnTo>
                    <a:pt x="55751" y="56414"/>
                  </a:lnTo>
                  <a:lnTo>
                    <a:pt x="55992" y="56293"/>
                  </a:lnTo>
                  <a:lnTo>
                    <a:pt x="56173" y="56173"/>
                  </a:lnTo>
                  <a:lnTo>
                    <a:pt x="56294" y="55992"/>
                  </a:lnTo>
                  <a:lnTo>
                    <a:pt x="56414" y="55750"/>
                  </a:lnTo>
                  <a:lnTo>
                    <a:pt x="56475" y="55569"/>
                  </a:lnTo>
                  <a:lnTo>
                    <a:pt x="56475" y="55328"/>
                  </a:lnTo>
                  <a:lnTo>
                    <a:pt x="56475" y="55087"/>
                  </a:lnTo>
                  <a:lnTo>
                    <a:pt x="56414" y="54906"/>
                  </a:lnTo>
                  <a:lnTo>
                    <a:pt x="56294" y="54664"/>
                  </a:lnTo>
                  <a:lnTo>
                    <a:pt x="56173" y="54483"/>
                  </a:lnTo>
                  <a:lnTo>
                    <a:pt x="55992" y="54363"/>
                  </a:lnTo>
                  <a:lnTo>
                    <a:pt x="55751" y="54242"/>
                  </a:lnTo>
                  <a:lnTo>
                    <a:pt x="55570" y="54182"/>
                  </a:lnTo>
                  <a:close/>
                  <a:moveTo>
                    <a:pt x="60879" y="54182"/>
                  </a:moveTo>
                  <a:lnTo>
                    <a:pt x="60698" y="54242"/>
                  </a:lnTo>
                  <a:lnTo>
                    <a:pt x="60457" y="54363"/>
                  </a:lnTo>
                  <a:lnTo>
                    <a:pt x="60276" y="54483"/>
                  </a:lnTo>
                  <a:lnTo>
                    <a:pt x="60155" y="54664"/>
                  </a:lnTo>
                  <a:lnTo>
                    <a:pt x="60034" y="54906"/>
                  </a:lnTo>
                  <a:lnTo>
                    <a:pt x="59974" y="55087"/>
                  </a:lnTo>
                  <a:lnTo>
                    <a:pt x="59974" y="55328"/>
                  </a:lnTo>
                  <a:lnTo>
                    <a:pt x="59974" y="55569"/>
                  </a:lnTo>
                  <a:lnTo>
                    <a:pt x="60034" y="55750"/>
                  </a:lnTo>
                  <a:lnTo>
                    <a:pt x="60155" y="55992"/>
                  </a:lnTo>
                  <a:lnTo>
                    <a:pt x="60276" y="56173"/>
                  </a:lnTo>
                  <a:lnTo>
                    <a:pt x="60457" y="56293"/>
                  </a:lnTo>
                  <a:lnTo>
                    <a:pt x="60698" y="56414"/>
                  </a:lnTo>
                  <a:lnTo>
                    <a:pt x="60879" y="56474"/>
                  </a:lnTo>
                  <a:lnTo>
                    <a:pt x="61362" y="56474"/>
                  </a:lnTo>
                  <a:lnTo>
                    <a:pt x="61543" y="56414"/>
                  </a:lnTo>
                  <a:lnTo>
                    <a:pt x="61784" y="56293"/>
                  </a:lnTo>
                  <a:lnTo>
                    <a:pt x="61965" y="56173"/>
                  </a:lnTo>
                  <a:lnTo>
                    <a:pt x="62086" y="55992"/>
                  </a:lnTo>
                  <a:lnTo>
                    <a:pt x="62206" y="55750"/>
                  </a:lnTo>
                  <a:lnTo>
                    <a:pt x="62267" y="55569"/>
                  </a:lnTo>
                  <a:lnTo>
                    <a:pt x="62267" y="55328"/>
                  </a:lnTo>
                  <a:lnTo>
                    <a:pt x="62267" y="55087"/>
                  </a:lnTo>
                  <a:lnTo>
                    <a:pt x="62206" y="54906"/>
                  </a:lnTo>
                  <a:lnTo>
                    <a:pt x="62086" y="54664"/>
                  </a:lnTo>
                  <a:lnTo>
                    <a:pt x="61965" y="54483"/>
                  </a:lnTo>
                  <a:lnTo>
                    <a:pt x="61784" y="54363"/>
                  </a:lnTo>
                  <a:lnTo>
                    <a:pt x="61543" y="54242"/>
                  </a:lnTo>
                  <a:lnTo>
                    <a:pt x="61362" y="54182"/>
                  </a:lnTo>
                  <a:close/>
                  <a:moveTo>
                    <a:pt x="66671" y="54182"/>
                  </a:moveTo>
                  <a:lnTo>
                    <a:pt x="66490" y="54242"/>
                  </a:lnTo>
                  <a:lnTo>
                    <a:pt x="66249" y="54363"/>
                  </a:lnTo>
                  <a:lnTo>
                    <a:pt x="66068" y="54483"/>
                  </a:lnTo>
                  <a:lnTo>
                    <a:pt x="65947" y="54664"/>
                  </a:lnTo>
                  <a:lnTo>
                    <a:pt x="65827" y="54906"/>
                  </a:lnTo>
                  <a:lnTo>
                    <a:pt x="65766" y="55087"/>
                  </a:lnTo>
                  <a:lnTo>
                    <a:pt x="65766" y="55328"/>
                  </a:lnTo>
                  <a:lnTo>
                    <a:pt x="65766" y="55569"/>
                  </a:lnTo>
                  <a:lnTo>
                    <a:pt x="65827" y="55750"/>
                  </a:lnTo>
                  <a:lnTo>
                    <a:pt x="65947" y="55992"/>
                  </a:lnTo>
                  <a:lnTo>
                    <a:pt x="66068" y="56173"/>
                  </a:lnTo>
                  <a:lnTo>
                    <a:pt x="66249" y="56293"/>
                  </a:lnTo>
                  <a:lnTo>
                    <a:pt x="66490" y="56414"/>
                  </a:lnTo>
                  <a:lnTo>
                    <a:pt x="66671" y="56474"/>
                  </a:lnTo>
                  <a:lnTo>
                    <a:pt x="67154" y="56474"/>
                  </a:lnTo>
                  <a:lnTo>
                    <a:pt x="67335" y="56414"/>
                  </a:lnTo>
                  <a:lnTo>
                    <a:pt x="67576" y="56293"/>
                  </a:lnTo>
                  <a:lnTo>
                    <a:pt x="67757" y="56173"/>
                  </a:lnTo>
                  <a:lnTo>
                    <a:pt x="67878" y="55992"/>
                  </a:lnTo>
                  <a:lnTo>
                    <a:pt x="67999" y="55750"/>
                  </a:lnTo>
                  <a:lnTo>
                    <a:pt x="68059" y="55569"/>
                  </a:lnTo>
                  <a:lnTo>
                    <a:pt x="68059" y="55328"/>
                  </a:lnTo>
                  <a:lnTo>
                    <a:pt x="68059" y="55087"/>
                  </a:lnTo>
                  <a:lnTo>
                    <a:pt x="67999" y="54906"/>
                  </a:lnTo>
                  <a:lnTo>
                    <a:pt x="67878" y="54664"/>
                  </a:lnTo>
                  <a:lnTo>
                    <a:pt x="67757" y="54483"/>
                  </a:lnTo>
                  <a:lnTo>
                    <a:pt x="67576" y="54363"/>
                  </a:lnTo>
                  <a:lnTo>
                    <a:pt x="67335" y="54242"/>
                  </a:lnTo>
                  <a:lnTo>
                    <a:pt x="67154" y="54182"/>
                  </a:lnTo>
                  <a:close/>
                  <a:moveTo>
                    <a:pt x="5853" y="57078"/>
                  </a:moveTo>
                  <a:lnTo>
                    <a:pt x="5672" y="57138"/>
                  </a:lnTo>
                  <a:lnTo>
                    <a:pt x="5431" y="57259"/>
                  </a:lnTo>
                  <a:lnTo>
                    <a:pt x="5310" y="57379"/>
                  </a:lnTo>
                  <a:lnTo>
                    <a:pt x="6517" y="59310"/>
                  </a:lnTo>
                  <a:lnTo>
                    <a:pt x="6818" y="59129"/>
                  </a:lnTo>
                  <a:lnTo>
                    <a:pt x="7060" y="58888"/>
                  </a:lnTo>
                  <a:lnTo>
                    <a:pt x="7180" y="58586"/>
                  </a:lnTo>
                  <a:lnTo>
                    <a:pt x="7241" y="58224"/>
                  </a:lnTo>
                  <a:lnTo>
                    <a:pt x="7241" y="57983"/>
                  </a:lnTo>
                  <a:lnTo>
                    <a:pt x="7180" y="57802"/>
                  </a:lnTo>
                  <a:lnTo>
                    <a:pt x="7060" y="57560"/>
                  </a:lnTo>
                  <a:lnTo>
                    <a:pt x="6939" y="57379"/>
                  </a:lnTo>
                  <a:lnTo>
                    <a:pt x="6758" y="57259"/>
                  </a:lnTo>
                  <a:lnTo>
                    <a:pt x="6517" y="57138"/>
                  </a:lnTo>
                  <a:lnTo>
                    <a:pt x="6336" y="57078"/>
                  </a:lnTo>
                  <a:close/>
                  <a:moveTo>
                    <a:pt x="69567" y="57078"/>
                  </a:moveTo>
                  <a:lnTo>
                    <a:pt x="69386" y="57138"/>
                  </a:lnTo>
                  <a:lnTo>
                    <a:pt x="69145" y="57259"/>
                  </a:lnTo>
                  <a:lnTo>
                    <a:pt x="68964" y="57379"/>
                  </a:lnTo>
                  <a:lnTo>
                    <a:pt x="68843" y="57560"/>
                  </a:lnTo>
                  <a:lnTo>
                    <a:pt x="68723" y="57802"/>
                  </a:lnTo>
                  <a:lnTo>
                    <a:pt x="68662" y="57983"/>
                  </a:lnTo>
                  <a:lnTo>
                    <a:pt x="68662" y="58224"/>
                  </a:lnTo>
                  <a:lnTo>
                    <a:pt x="68723" y="58586"/>
                  </a:lnTo>
                  <a:lnTo>
                    <a:pt x="68843" y="58888"/>
                  </a:lnTo>
                  <a:lnTo>
                    <a:pt x="69085" y="59129"/>
                  </a:lnTo>
                  <a:lnTo>
                    <a:pt x="69386" y="59310"/>
                  </a:lnTo>
                  <a:lnTo>
                    <a:pt x="70593" y="57379"/>
                  </a:lnTo>
                  <a:lnTo>
                    <a:pt x="70472" y="57259"/>
                  </a:lnTo>
                  <a:lnTo>
                    <a:pt x="70231" y="57138"/>
                  </a:lnTo>
                  <a:lnTo>
                    <a:pt x="70050" y="57078"/>
                  </a:lnTo>
                  <a:close/>
                  <a:moveTo>
                    <a:pt x="11645" y="57078"/>
                  </a:moveTo>
                  <a:lnTo>
                    <a:pt x="11464" y="57138"/>
                  </a:lnTo>
                  <a:lnTo>
                    <a:pt x="11223" y="57259"/>
                  </a:lnTo>
                  <a:lnTo>
                    <a:pt x="11042" y="57379"/>
                  </a:lnTo>
                  <a:lnTo>
                    <a:pt x="10921" y="57560"/>
                  </a:lnTo>
                  <a:lnTo>
                    <a:pt x="10800" y="57802"/>
                  </a:lnTo>
                  <a:lnTo>
                    <a:pt x="10740" y="57983"/>
                  </a:lnTo>
                  <a:lnTo>
                    <a:pt x="10740" y="58224"/>
                  </a:lnTo>
                  <a:lnTo>
                    <a:pt x="10740" y="58466"/>
                  </a:lnTo>
                  <a:lnTo>
                    <a:pt x="10800" y="58647"/>
                  </a:lnTo>
                  <a:lnTo>
                    <a:pt x="10921" y="58888"/>
                  </a:lnTo>
                  <a:lnTo>
                    <a:pt x="11042" y="59069"/>
                  </a:lnTo>
                  <a:lnTo>
                    <a:pt x="11223" y="59190"/>
                  </a:lnTo>
                  <a:lnTo>
                    <a:pt x="11464" y="59310"/>
                  </a:lnTo>
                  <a:lnTo>
                    <a:pt x="11645" y="59371"/>
                  </a:lnTo>
                  <a:lnTo>
                    <a:pt x="12128" y="59371"/>
                  </a:lnTo>
                  <a:lnTo>
                    <a:pt x="12309" y="59310"/>
                  </a:lnTo>
                  <a:lnTo>
                    <a:pt x="12550" y="59190"/>
                  </a:lnTo>
                  <a:lnTo>
                    <a:pt x="12731" y="59069"/>
                  </a:lnTo>
                  <a:lnTo>
                    <a:pt x="12852" y="58888"/>
                  </a:lnTo>
                  <a:lnTo>
                    <a:pt x="12973" y="58647"/>
                  </a:lnTo>
                  <a:lnTo>
                    <a:pt x="13033" y="58466"/>
                  </a:lnTo>
                  <a:lnTo>
                    <a:pt x="13033" y="58224"/>
                  </a:lnTo>
                  <a:lnTo>
                    <a:pt x="13033" y="57983"/>
                  </a:lnTo>
                  <a:lnTo>
                    <a:pt x="12973" y="57802"/>
                  </a:lnTo>
                  <a:lnTo>
                    <a:pt x="12852" y="57560"/>
                  </a:lnTo>
                  <a:lnTo>
                    <a:pt x="12731" y="57379"/>
                  </a:lnTo>
                  <a:lnTo>
                    <a:pt x="12550" y="57259"/>
                  </a:lnTo>
                  <a:lnTo>
                    <a:pt x="12309" y="57138"/>
                  </a:lnTo>
                  <a:lnTo>
                    <a:pt x="12128" y="57078"/>
                  </a:lnTo>
                  <a:close/>
                  <a:moveTo>
                    <a:pt x="17437" y="57078"/>
                  </a:moveTo>
                  <a:lnTo>
                    <a:pt x="17256" y="57138"/>
                  </a:lnTo>
                  <a:lnTo>
                    <a:pt x="17015" y="57259"/>
                  </a:lnTo>
                  <a:lnTo>
                    <a:pt x="16834" y="57379"/>
                  </a:lnTo>
                  <a:lnTo>
                    <a:pt x="16713" y="57560"/>
                  </a:lnTo>
                  <a:lnTo>
                    <a:pt x="16593" y="57802"/>
                  </a:lnTo>
                  <a:lnTo>
                    <a:pt x="16532" y="57983"/>
                  </a:lnTo>
                  <a:lnTo>
                    <a:pt x="16532" y="58224"/>
                  </a:lnTo>
                  <a:lnTo>
                    <a:pt x="16532" y="58466"/>
                  </a:lnTo>
                  <a:lnTo>
                    <a:pt x="16593" y="58647"/>
                  </a:lnTo>
                  <a:lnTo>
                    <a:pt x="16713" y="58888"/>
                  </a:lnTo>
                  <a:lnTo>
                    <a:pt x="16834" y="59069"/>
                  </a:lnTo>
                  <a:lnTo>
                    <a:pt x="17015" y="59190"/>
                  </a:lnTo>
                  <a:lnTo>
                    <a:pt x="17256" y="59310"/>
                  </a:lnTo>
                  <a:lnTo>
                    <a:pt x="17437" y="59371"/>
                  </a:lnTo>
                  <a:lnTo>
                    <a:pt x="17920" y="59371"/>
                  </a:lnTo>
                  <a:lnTo>
                    <a:pt x="18101" y="59310"/>
                  </a:lnTo>
                  <a:lnTo>
                    <a:pt x="18342" y="59190"/>
                  </a:lnTo>
                  <a:lnTo>
                    <a:pt x="18523" y="59069"/>
                  </a:lnTo>
                  <a:lnTo>
                    <a:pt x="18644" y="58888"/>
                  </a:lnTo>
                  <a:lnTo>
                    <a:pt x="18765" y="58647"/>
                  </a:lnTo>
                  <a:lnTo>
                    <a:pt x="18825" y="58466"/>
                  </a:lnTo>
                  <a:lnTo>
                    <a:pt x="18825" y="58224"/>
                  </a:lnTo>
                  <a:lnTo>
                    <a:pt x="18825" y="57983"/>
                  </a:lnTo>
                  <a:lnTo>
                    <a:pt x="18765" y="57802"/>
                  </a:lnTo>
                  <a:lnTo>
                    <a:pt x="18644" y="57560"/>
                  </a:lnTo>
                  <a:lnTo>
                    <a:pt x="18523" y="57379"/>
                  </a:lnTo>
                  <a:lnTo>
                    <a:pt x="18342" y="57259"/>
                  </a:lnTo>
                  <a:lnTo>
                    <a:pt x="18101" y="57138"/>
                  </a:lnTo>
                  <a:lnTo>
                    <a:pt x="17920" y="57078"/>
                  </a:lnTo>
                  <a:close/>
                  <a:moveTo>
                    <a:pt x="23230" y="57078"/>
                  </a:moveTo>
                  <a:lnTo>
                    <a:pt x="23049" y="57138"/>
                  </a:lnTo>
                  <a:lnTo>
                    <a:pt x="22807" y="57259"/>
                  </a:lnTo>
                  <a:lnTo>
                    <a:pt x="22626" y="57379"/>
                  </a:lnTo>
                  <a:lnTo>
                    <a:pt x="22506" y="57560"/>
                  </a:lnTo>
                  <a:lnTo>
                    <a:pt x="22385" y="57802"/>
                  </a:lnTo>
                  <a:lnTo>
                    <a:pt x="22325" y="57983"/>
                  </a:lnTo>
                  <a:lnTo>
                    <a:pt x="22325" y="58224"/>
                  </a:lnTo>
                  <a:lnTo>
                    <a:pt x="22325" y="58466"/>
                  </a:lnTo>
                  <a:lnTo>
                    <a:pt x="22385" y="58647"/>
                  </a:lnTo>
                  <a:lnTo>
                    <a:pt x="22506" y="58888"/>
                  </a:lnTo>
                  <a:lnTo>
                    <a:pt x="22626" y="59069"/>
                  </a:lnTo>
                  <a:lnTo>
                    <a:pt x="22807" y="59190"/>
                  </a:lnTo>
                  <a:lnTo>
                    <a:pt x="23049" y="59310"/>
                  </a:lnTo>
                  <a:lnTo>
                    <a:pt x="23230" y="59371"/>
                  </a:lnTo>
                  <a:lnTo>
                    <a:pt x="23712" y="59371"/>
                  </a:lnTo>
                  <a:lnTo>
                    <a:pt x="23893" y="59310"/>
                  </a:lnTo>
                  <a:lnTo>
                    <a:pt x="24135" y="59190"/>
                  </a:lnTo>
                  <a:lnTo>
                    <a:pt x="24316" y="59069"/>
                  </a:lnTo>
                  <a:lnTo>
                    <a:pt x="24436" y="58888"/>
                  </a:lnTo>
                  <a:lnTo>
                    <a:pt x="24557" y="58647"/>
                  </a:lnTo>
                  <a:lnTo>
                    <a:pt x="24617" y="58466"/>
                  </a:lnTo>
                  <a:lnTo>
                    <a:pt x="24617" y="58224"/>
                  </a:lnTo>
                  <a:lnTo>
                    <a:pt x="24617" y="57983"/>
                  </a:lnTo>
                  <a:lnTo>
                    <a:pt x="24557" y="57802"/>
                  </a:lnTo>
                  <a:lnTo>
                    <a:pt x="24436" y="57560"/>
                  </a:lnTo>
                  <a:lnTo>
                    <a:pt x="24316" y="57379"/>
                  </a:lnTo>
                  <a:lnTo>
                    <a:pt x="24135" y="57259"/>
                  </a:lnTo>
                  <a:lnTo>
                    <a:pt x="23893" y="57138"/>
                  </a:lnTo>
                  <a:lnTo>
                    <a:pt x="23712" y="57078"/>
                  </a:lnTo>
                  <a:close/>
                  <a:moveTo>
                    <a:pt x="29022" y="57078"/>
                  </a:moveTo>
                  <a:lnTo>
                    <a:pt x="28841" y="57138"/>
                  </a:lnTo>
                  <a:lnTo>
                    <a:pt x="28599" y="57259"/>
                  </a:lnTo>
                  <a:lnTo>
                    <a:pt x="28418" y="57379"/>
                  </a:lnTo>
                  <a:lnTo>
                    <a:pt x="28298" y="57560"/>
                  </a:lnTo>
                  <a:lnTo>
                    <a:pt x="28177" y="57802"/>
                  </a:lnTo>
                  <a:lnTo>
                    <a:pt x="28117" y="57983"/>
                  </a:lnTo>
                  <a:lnTo>
                    <a:pt x="28117" y="58224"/>
                  </a:lnTo>
                  <a:lnTo>
                    <a:pt x="28117" y="58466"/>
                  </a:lnTo>
                  <a:lnTo>
                    <a:pt x="28177" y="58647"/>
                  </a:lnTo>
                  <a:lnTo>
                    <a:pt x="28298" y="58888"/>
                  </a:lnTo>
                  <a:lnTo>
                    <a:pt x="28418" y="59069"/>
                  </a:lnTo>
                  <a:lnTo>
                    <a:pt x="28599" y="59190"/>
                  </a:lnTo>
                  <a:lnTo>
                    <a:pt x="28841" y="59310"/>
                  </a:lnTo>
                  <a:lnTo>
                    <a:pt x="29022" y="59371"/>
                  </a:lnTo>
                  <a:lnTo>
                    <a:pt x="29505" y="59371"/>
                  </a:lnTo>
                  <a:lnTo>
                    <a:pt x="29686" y="59310"/>
                  </a:lnTo>
                  <a:lnTo>
                    <a:pt x="29927" y="59190"/>
                  </a:lnTo>
                  <a:lnTo>
                    <a:pt x="30108" y="59069"/>
                  </a:lnTo>
                  <a:lnTo>
                    <a:pt x="30229" y="58888"/>
                  </a:lnTo>
                  <a:lnTo>
                    <a:pt x="30349" y="58647"/>
                  </a:lnTo>
                  <a:lnTo>
                    <a:pt x="30410" y="58466"/>
                  </a:lnTo>
                  <a:lnTo>
                    <a:pt x="30410" y="58224"/>
                  </a:lnTo>
                  <a:lnTo>
                    <a:pt x="30410" y="57983"/>
                  </a:lnTo>
                  <a:lnTo>
                    <a:pt x="30349" y="57802"/>
                  </a:lnTo>
                  <a:lnTo>
                    <a:pt x="30229" y="57560"/>
                  </a:lnTo>
                  <a:lnTo>
                    <a:pt x="30108" y="57379"/>
                  </a:lnTo>
                  <a:lnTo>
                    <a:pt x="29927" y="57259"/>
                  </a:lnTo>
                  <a:lnTo>
                    <a:pt x="29686" y="57138"/>
                  </a:lnTo>
                  <a:lnTo>
                    <a:pt x="29505" y="57078"/>
                  </a:lnTo>
                  <a:close/>
                  <a:moveTo>
                    <a:pt x="34814" y="57078"/>
                  </a:moveTo>
                  <a:lnTo>
                    <a:pt x="34633" y="57138"/>
                  </a:lnTo>
                  <a:lnTo>
                    <a:pt x="34392" y="57259"/>
                  </a:lnTo>
                  <a:lnTo>
                    <a:pt x="34211" y="57379"/>
                  </a:lnTo>
                  <a:lnTo>
                    <a:pt x="34090" y="57560"/>
                  </a:lnTo>
                  <a:lnTo>
                    <a:pt x="33969" y="57802"/>
                  </a:lnTo>
                  <a:lnTo>
                    <a:pt x="33909" y="57983"/>
                  </a:lnTo>
                  <a:lnTo>
                    <a:pt x="33909" y="58224"/>
                  </a:lnTo>
                  <a:lnTo>
                    <a:pt x="33909" y="58466"/>
                  </a:lnTo>
                  <a:lnTo>
                    <a:pt x="33969" y="58647"/>
                  </a:lnTo>
                  <a:lnTo>
                    <a:pt x="34090" y="58888"/>
                  </a:lnTo>
                  <a:lnTo>
                    <a:pt x="34211" y="59069"/>
                  </a:lnTo>
                  <a:lnTo>
                    <a:pt x="34392" y="59190"/>
                  </a:lnTo>
                  <a:lnTo>
                    <a:pt x="34633" y="59310"/>
                  </a:lnTo>
                  <a:lnTo>
                    <a:pt x="34814" y="59371"/>
                  </a:lnTo>
                  <a:lnTo>
                    <a:pt x="35297" y="59371"/>
                  </a:lnTo>
                  <a:lnTo>
                    <a:pt x="35478" y="59310"/>
                  </a:lnTo>
                  <a:lnTo>
                    <a:pt x="35719" y="59190"/>
                  </a:lnTo>
                  <a:lnTo>
                    <a:pt x="35900" y="59069"/>
                  </a:lnTo>
                  <a:lnTo>
                    <a:pt x="36021" y="58888"/>
                  </a:lnTo>
                  <a:lnTo>
                    <a:pt x="36141" y="58647"/>
                  </a:lnTo>
                  <a:lnTo>
                    <a:pt x="36202" y="58466"/>
                  </a:lnTo>
                  <a:lnTo>
                    <a:pt x="36202" y="58224"/>
                  </a:lnTo>
                  <a:lnTo>
                    <a:pt x="36202" y="57983"/>
                  </a:lnTo>
                  <a:lnTo>
                    <a:pt x="36141" y="57802"/>
                  </a:lnTo>
                  <a:lnTo>
                    <a:pt x="36021" y="57560"/>
                  </a:lnTo>
                  <a:lnTo>
                    <a:pt x="35900" y="57379"/>
                  </a:lnTo>
                  <a:lnTo>
                    <a:pt x="35719" y="57259"/>
                  </a:lnTo>
                  <a:lnTo>
                    <a:pt x="35478" y="57138"/>
                  </a:lnTo>
                  <a:lnTo>
                    <a:pt x="35297" y="57078"/>
                  </a:lnTo>
                  <a:close/>
                  <a:moveTo>
                    <a:pt x="40606" y="57078"/>
                  </a:moveTo>
                  <a:lnTo>
                    <a:pt x="40425" y="57138"/>
                  </a:lnTo>
                  <a:lnTo>
                    <a:pt x="40184" y="57259"/>
                  </a:lnTo>
                  <a:lnTo>
                    <a:pt x="40003" y="57379"/>
                  </a:lnTo>
                  <a:lnTo>
                    <a:pt x="39882" y="57560"/>
                  </a:lnTo>
                  <a:lnTo>
                    <a:pt x="39762" y="57802"/>
                  </a:lnTo>
                  <a:lnTo>
                    <a:pt x="39701" y="57983"/>
                  </a:lnTo>
                  <a:lnTo>
                    <a:pt x="39701" y="58224"/>
                  </a:lnTo>
                  <a:lnTo>
                    <a:pt x="39701" y="58466"/>
                  </a:lnTo>
                  <a:lnTo>
                    <a:pt x="39762" y="58647"/>
                  </a:lnTo>
                  <a:lnTo>
                    <a:pt x="39882" y="58888"/>
                  </a:lnTo>
                  <a:lnTo>
                    <a:pt x="40003" y="59069"/>
                  </a:lnTo>
                  <a:lnTo>
                    <a:pt x="40184" y="59190"/>
                  </a:lnTo>
                  <a:lnTo>
                    <a:pt x="40425" y="59310"/>
                  </a:lnTo>
                  <a:lnTo>
                    <a:pt x="40606" y="59371"/>
                  </a:lnTo>
                  <a:lnTo>
                    <a:pt x="41089" y="59371"/>
                  </a:lnTo>
                  <a:lnTo>
                    <a:pt x="41270" y="59310"/>
                  </a:lnTo>
                  <a:lnTo>
                    <a:pt x="41511" y="59190"/>
                  </a:lnTo>
                  <a:lnTo>
                    <a:pt x="41692" y="59069"/>
                  </a:lnTo>
                  <a:lnTo>
                    <a:pt x="41813" y="58888"/>
                  </a:lnTo>
                  <a:lnTo>
                    <a:pt x="41934" y="58647"/>
                  </a:lnTo>
                  <a:lnTo>
                    <a:pt x="41994" y="58466"/>
                  </a:lnTo>
                  <a:lnTo>
                    <a:pt x="41994" y="58224"/>
                  </a:lnTo>
                  <a:lnTo>
                    <a:pt x="41994" y="57983"/>
                  </a:lnTo>
                  <a:lnTo>
                    <a:pt x="41934" y="57802"/>
                  </a:lnTo>
                  <a:lnTo>
                    <a:pt x="41813" y="57560"/>
                  </a:lnTo>
                  <a:lnTo>
                    <a:pt x="41692" y="57379"/>
                  </a:lnTo>
                  <a:lnTo>
                    <a:pt x="41511" y="57259"/>
                  </a:lnTo>
                  <a:lnTo>
                    <a:pt x="41270" y="57138"/>
                  </a:lnTo>
                  <a:lnTo>
                    <a:pt x="41089" y="57078"/>
                  </a:lnTo>
                  <a:close/>
                  <a:moveTo>
                    <a:pt x="46399" y="57078"/>
                  </a:moveTo>
                  <a:lnTo>
                    <a:pt x="46218" y="57138"/>
                  </a:lnTo>
                  <a:lnTo>
                    <a:pt x="45976" y="57259"/>
                  </a:lnTo>
                  <a:lnTo>
                    <a:pt x="45795" y="57379"/>
                  </a:lnTo>
                  <a:lnTo>
                    <a:pt x="45674" y="57560"/>
                  </a:lnTo>
                  <a:lnTo>
                    <a:pt x="45554" y="57802"/>
                  </a:lnTo>
                  <a:lnTo>
                    <a:pt x="45493" y="57983"/>
                  </a:lnTo>
                  <a:lnTo>
                    <a:pt x="45493" y="58224"/>
                  </a:lnTo>
                  <a:lnTo>
                    <a:pt x="45493" y="58466"/>
                  </a:lnTo>
                  <a:lnTo>
                    <a:pt x="45554" y="58647"/>
                  </a:lnTo>
                  <a:lnTo>
                    <a:pt x="45674" y="58888"/>
                  </a:lnTo>
                  <a:lnTo>
                    <a:pt x="45795" y="59069"/>
                  </a:lnTo>
                  <a:lnTo>
                    <a:pt x="45976" y="59190"/>
                  </a:lnTo>
                  <a:lnTo>
                    <a:pt x="46218" y="59310"/>
                  </a:lnTo>
                  <a:lnTo>
                    <a:pt x="46399" y="59371"/>
                  </a:lnTo>
                  <a:lnTo>
                    <a:pt x="46881" y="59371"/>
                  </a:lnTo>
                  <a:lnTo>
                    <a:pt x="47062" y="59310"/>
                  </a:lnTo>
                  <a:lnTo>
                    <a:pt x="47304" y="59190"/>
                  </a:lnTo>
                  <a:lnTo>
                    <a:pt x="47485" y="59069"/>
                  </a:lnTo>
                  <a:lnTo>
                    <a:pt x="47605" y="58888"/>
                  </a:lnTo>
                  <a:lnTo>
                    <a:pt x="47726" y="58647"/>
                  </a:lnTo>
                  <a:lnTo>
                    <a:pt x="47786" y="58466"/>
                  </a:lnTo>
                  <a:lnTo>
                    <a:pt x="47786" y="58224"/>
                  </a:lnTo>
                  <a:lnTo>
                    <a:pt x="47786" y="57983"/>
                  </a:lnTo>
                  <a:lnTo>
                    <a:pt x="47726" y="57802"/>
                  </a:lnTo>
                  <a:lnTo>
                    <a:pt x="47605" y="57560"/>
                  </a:lnTo>
                  <a:lnTo>
                    <a:pt x="47485" y="57379"/>
                  </a:lnTo>
                  <a:lnTo>
                    <a:pt x="47304" y="57259"/>
                  </a:lnTo>
                  <a:lnTo>
                    <a:pt x="47062" y="57138"/>
                  </a:lnTo>
                  <a:lnTo>
                    <a:pt x="46881" y="57078"/>
                  </a:lnTo>
                  <a:close/>
                  <a:moveTo>
                    <a:pt x="52191" y="57078"/>
                  </a:moveTo>
                  <a:lnTo>
                    <a:pt x="52010" y="57138"/>
                  </a:lnTo>
                  <a:lnTo>
                    <a:pt x="51768" y="57259"/>
                  </a:lnTo>
                  <a:lnTo>
                    <a:pt x="51587" y="57379"/>
                  </a:lnTo>
                  <a:lnTo>
                    <a:pt x="51467" y="57560"/>
                  </a:lnTo>
                  <a:lnTo>
                    <a:pt x="51346" y="57802"/>
                  </a:lnTo>
                  <a:lnTo>
                    <a:pt x="51286" y="57983"/>
                  </a:lnTo>
                  <a:lnTo>
                    <a:pt x="51286" y="58224"/>
                  </a:lnTo>
                  <a:lnTo>
                    <a:pt x="51286" y="58466"/>
                  </a:lnTo>
                  <a:lnTo>
                    <a:pt x="51346" y="58647"/>
                  </a:lnTo>
                  <a:lnTo>
                    <a:pt x="51467" y="58888"/>
                  </a:lnTo>
                  <a:lnTo>
                    <a:pt x="51587" y="59069"/>
                  </a:lnTo>
                  <a:lnTo>
                    <a:pt x="51768" y="59190"/>
                  </a:lnTo>
                  <a:lnTo>
                    <a:pt x="52010" y="59310"/>
                  </a:lnTo>
                  <a:lnTo>
                    <a:pt x="52191" y="59371"/>
                  </a:lnTo>
                  <a:lnTo>
                    <a:pt x="52673" y="59371"/>
                  </a:lnTo>
                  <a:lnTo>
                    <a:pt x="52854" y="59310"/>
                  </a:lnTo>
                  <a:lnTo>
                    <a:pt x="53096" y="59190"/>
                  </a:lnTo>
                  <a:lnTo>
                    <a:pt x="53277" y="59069"/>
                  </a:lnTo>
                  <a:lnTo>
                    <a:pt x="53397" y="58888"/>
                  </a:lnTo>
                  <a:lnTo>
                    <a:pt x="53518" y="58647"/>
                  </a:lnTo>
                  <a:lnTo>
                    <a:pt x="53578" y="58466"/>
                  </a:lnTo>
                  <a:lnTo>
                    <a:pt x="53578" y="58224"/>
                  </a:lnTo>
                  <a:lnTo>
                    <a:pt x="53578" y="57983"/>
                  </a:lnTo>
                  <a:lnTo>
                    <a:pt x="53518" y="57802"/>
                  </a:lnTo>
                  <a:lnTo>
                    <a:pt x="53397" y="57560"/>
                  </a:lnTo>
                  <a:lnTo>
                    <a:pt x="53277" y="57379"/>
                  </a:lnTo>
                  <a:lnTo>
                    <a:pt x="53096" y="57259"/>
                  </a:lnTo>
                  <a:lnTo>
                    <a:pt x="52854" y="57138"/>
                  </a:lnTo>
                  <a:lnTo>
                    <a:pt x="52673" y="57078"/>
                  </a:lnTo>
                  <a:close/>
                  <a:moveTo>
                    <a:pt x="57983" y="57078"/>
                  </a:moveTo>
                  <a:lnTo>
                    <a:pt x="57802" y="57138"/>
                  </a:lnTo>
                  <a:lnTo>
                    <a:pt x="57561" y="57259"/>
                  </a:lnTo>
                  <a:lnTo>
                    <a:pt x="57380" y="57379"/>
                  </a:lnTo>
                  <a:lnTo>
                    <a:pt x="57259" y="57560"/>
                  </a:lnTo>
                  <a:lnTo>
                    <a:pt x="57138" y="57802"/>
                  </a:lnTo>
                  <a:lnTo>
                    <a:pt x="57078" y="57983"/>
                  </a:lnTo>
                  <a:lnTo>
                    <a:pt x="57078" y="58224"/>
                  </a:lnTo>
                  <a:lnTo>
                    <a:pt x="57078" y="58466"/>
                  </a:lnTo>
                  <a:lnTo>
                    <a:pt x="57138" y="58647"/>
                  </a:lnTo>
                  <a:lnTo>
                    <a:pt x="57259" y="58888"/>
                  </a:lnTo>
                  <a:lnTo>
                    <a:pt x="57380" y="59069"/>
                  </a:lnTo>
                  <a:lnTo>
                    <a:pt x="57561" y="59190"/>
                  </a:lnTo>
                  <a:lnTo>
                    <a:pt x="57802" y="59310"/>
                  </a:lnTo>
                  <a:lnTo>
                    <a:pt x="57983" y="59371"/>
                  </a:lnTo>
                  <a:lnTo>
                    <a:pt x="58466" y="59371"/>
                  </a:lnTo>
                  <a:lnTo>
                    <a:pt x="58647" y="59310"/>
                  </a:lnTo>
                  <a:lnTo>
                    <a:pt x="58888" y="59190"/>
                  </a:lnTo>
                  <a:lnTo>
                    <a:pt x="59069" y="59069"/>
                  </a:lnTo>
                  <a:lnTo>
                    <a:pt x="59190" y="58888"/>
                  </a:lnTo>
                  <a:lnTo>
                    <a:pt x="59310" y="58647"/>
                  </a:lnTo>
                  <a:lnTo>
                    <a:pt x="59371" y="58466"/>
                  </a:lnTo>
                  <a:lnTo>
                    <a:pt x="59371" y="58224"/>
                  </a:lnTo>
                  <a:lnTo>
                    <a:pt x="59371" y="57983"/>
                  </a:lnTo>
                  <a:lnTo>
                    <a:pt x="59310" y="57802"/>
                  </a:lnTo>
                  <a:lnTo>
                    <a:pt x="59190" y="57560"/>
                  </a:lnTo>
                  <a:lnTo>
                    <a:pt x="59069" y="57379"/>
                  </a:lnTo>
                  <a:lnTo>
                    <a:pt x="58888" y="57259"/>
                  </a:lnTo>
                  <a:lnTo>
                    <a:pt x="58647" y="57138"/>
                  </a:lnTo>
                  <a:lnTo>
                    <a:pt x="58466" y="57078"/>
                  </a:lnTo>
                  <a:close/>
                  <a:moveTo>
                    <a:pt x="63775" y="57078"/>
                  </a:moveTo>
                  <a:lnTo>
                    <a:pt x="63594" y="57138"/>
                  </a:lnTo>
                  <a:lnTo>
                    <a:pt x="63353" y="57259"/>
                  </a:lnTo>
                  <a:lnTo>
                    <a:pt x="63172" y="57379"/>
                  </a:lnTo>
                  <a:lnTo>
                    <a:pt x="63051" y="57560"/>
                  </a:lnTo>
                  <a:lnTo>
                    <a:pt x="62931" y="57802"/>
                  </a:lnTo>
                  <a:lnTo>
                    <a:pt x="62870" y="57983"/>
                  </a:lnTo>
                  <a:lnTo>
                    <a:pt x="62870" y="58224"/>
                  </a:lnTo>
                  <a:lnTo>
                    <a:pt x="62870" y="58466"/>
                  </a:lnTo>
                  <a:lnTo>
                    <a:pt x="62931" y="58647"/>
                  </a:lnTo>
                  <a:lnTo>
                    <a:pt x="63051" y="58888"/>
                  </a:lnTo>
                  <a:lnTo>
                    <a:pt x="63172" y="59069"/>
                  </a:lnTo>
                  <a:lnTo>
                    <a:pt x="63353" y="59190"/>
                  </a:lnTo>
                  <a:lnTo>
                    <a:pt x="63594" y="59310"/>
                  </a:lnTo>
                  <a:lnTo>
                    <a:pt x="63775" y="59371"/>
                  </a:lnTo>
                  <a:lnTo>
                    <a:pt x="64258" y="59371"/>
                  </a:lnTo>
                  <a:lnTo>
                    <a:pt x="64439" y="59310"/>
                  </a:lnTo>
                  <a:lnTo>
                    <a:pt x="64680" y="59190"/>
                  </a:lnTo>
                  <a:lnTo>
                    <a:pt x="64861" y="59069"/>
                  </a:lnTo>
                  <a:lnTo>
                    <a:pt x="64982" y="58888"/>
                  </a:lnTo>
                  <a:lnTo>
                    <a:pt x="65103" y="58647"/>
                  </a:lnTo>
                  <a:lnTo>
                    <a:pt x="65163" y="58466"/>
                  </a:lnTo>
                  <a:lnTo>
                    <a:pt x="65163" y="58224"/>
                  </a:lnTo>
                  <a:lnTo>
                    <a:pt x="65163" y="57983"/>
                  </a:lnTo>
                  <a:lnTo>
                    <a:pt x="65103" y="57802"/>
                  </a:lnTo>
                  <a:lnTo>
                    <a:pt x="64982" y="57560"/>
                  </a:lnTo>
                  <a:lnTo>
                    <a:pt x="64861" y="57379"/>
                  </a:lnTo>
                  <a:lnTo>
                    <a:pt x="64680" y="57259"/>
                  </a:lnTo>
                  <a:lnTo>
                    <a:pt x="64439" y="57138"/>
                  </a:lnTo>
                  <a:lnTo>
                    <a:pt x="64258" y="57078"/>
                  </a:lnTo>
                  <a:close/>
                  <a:moveTo>
                    <a:pt x="8689" y="59974"/>
                  </a:moveTo>
                  <a:lnTo>
                    <a:pt x="8447" y="60095"/>
                  </a:lnTo>
                  <a:lnTo>
                    <a:pt x="8206" y="60276"/>
                  </a:lnTo>
                  <a:lnTo>
                    <a:pt x="8025" y="60457"/>
                  </a:lnTo>
                  <a:lnTo>
                    <a:pt x="7904" y="60758"/>
                  </a:lnTo>
                  <a:lnTo>
                    <a:pt x="7844" y="61120"/>
                  </a:lnTo>
                  <a:lnTo>
                    <a:pt x="8689" y="62267"/>
                  </a:lnTo>
                  <a:lnTo>
                    <a:pt x="9232" y="62267"/>
                  </a:lnTo>
                  <a:lnTo>
                    <a:pt x="9413" y="62206"/>
                  </a:lnTo>
                  <a:lnTo>
                    <a:pt x="9654" y="62086"/>
                  </a:lnTo>
                  <a:lnTo>
                    <a:pt x="9835" y="61965"/>
                  </a:lnTo>
                  <a:lnTo>
                    <a:pt x="9956" y="61784"/>
                  </a:lnTo>
                  <a:lnTo>
                    <a:pt x="10076" y="61543"/>
                  </a:lnTo>
                  <a:lnTo>
                    <a:pt x="10137" y="61362"/>
                  </a:lnTo>
                  <a:lnTo>
                    <a:pt x="10137" y="61120"/>
                  </a:lnTo>
                  <a:lnTo>
                    <a:pt x="10076" y="60758"/>
                  </a:lnTo>
                  <a:lnTo>
                    <a:pt x="9956" y="60457"/>
                  </a:lnTo>
                  <a:lnTo>
                    <a:pt x="9775" y="60276"/>
                  </a:lnTo>
                  <a:lnTo>
                    <a:pt x="9533" y="60095"/>
                  </a:lnTo>
                  <a:lnTo>
                    <a:pt x="9292" y="59974"/>
                  </a:lnTo>
                  <a:close/>
                  <a:moveTo>
                    <a:pt x="14481" y="59974"/>
                  </a:moveTo>
                  <a:lnTo>
                    <a:pt x="14240" y="60095"/>
                  </a:lnTo>
                  <a:lnTo>
                    <a:pt x="13998" y="60276"/>
                  </a:lnTo>
                  <a:lnTo>
                    <a:pt x="13817" y="60457"/>
                  </a:lnTo>
                  <a:lnTo>
                    <a:pt x="13697" y="60758"/>
                  </a:lnTo>
                  <a:lnTo>
                    <a:pt x="13636" y="61120"/>
                  </a:lnTo>
                  <a:lnTo>
                    <a:pt x="13636" y="61362"/>
                  </a:lnTo>
                  <a:lnTo>
                    <a:pt x="13697" y="61543"/>
                  </a:lnTo>
                  <a:lnTo>
                    <a:pt x="13817" y="61784"/>
                  </a:lnTo>
                  <a:lnTo>
                    <a:pt x="13938" y="61965"/>
                  </a:lnTo>
                  <a:lnTo>
                    <a:pt x="14119" y="62086"/>
                  </a:lnTo>
                  <a:lnTo>
                    <a:pt x="14360" y="62206"/>
                  </a:lnTo>
                  <a:lnTo>
                    <a:pt x="14541" y="62267"/>
                  </a:lnTo>
                  <a:lnTo>
                    <a:pt x="15024" y="62267"/>
                  </a:lnTo>
                  <a:lnTo>
                    <a:pt x="15205" y="62206"/>
                  </a:lnTo>
                  <a:lnTo>
                    <a:pt x="15446" y="62086"/>
                  </a:lnTo>
                  <a:lnTo>
                    <a:pt x="15627" y="61965"/>
                  </a:lnTo>
                  <a:lnTo>
                    <a:pt x="15748" y="61784"/>
                  </a:lnTo>
                  <a:lnTo>
                    <a:pt x="15869" y="61543"/>
                  </a:lnTo>
                  <a:lnTo>
                    <a:pt x="15929" y="61362"/>
                  </a:lnTo>
                  <a:lnTo>
                    <a:pt x="15929" y="61120"/>
                  </a:lnTo>
                  <a:lnTo>
                    <a:pt x="15869" y="60758"/>
                  </a:lnTo>
                  <a:lnTo>
                    <a:pt x="15748" y="60457"/>
                  </a:lnTo>
                  <a:lnTo>
                    <a:pt x="15567" y="60276"/>
                  </a:lnTo>
                  <a:lnTo>
                    <a:pt x="15326" y="60095"/>
                  </a:lnTo>
                  <a:lnTo>
                    <a:pt x="15084" y="59974"/>
                  </a:lnTo>
                  <a:close/>
                  <a:moveTo>
                    <a:pt x="20273" y="59974"/>
                  </a:moveTo>
                  <a:lnTo>
                    <a:pt x="20032" y="60095"/>
                  </a:lnTo>
                  <a:lnTo>
                    <a:pt x="19790" y="60276"/>
                  </a:lnTo>
                  <a:lnTo>
                    <a:pt x="19609" y="60457"/>
                  </a:lnTo>
                  <a:lnTo>
                    <a:pt x="19489" y="60758"/>
                  </a:lnTo>
                  <a:lnTo>
                    <a:pt x="19428" y="61120"/>
                  </a:lnTo>
                  <a:lnTo>
                    <a:pt x="19428" y="61362"/>
                  </a:lnTo>
                  <a:lnTo>
                    <a:pt x="19489" y="61543"/>
                  </a:lnTo>
                  <a:lnTo>
                    <a:pt x="19609" y="61784"/>
                  </a:lnTo>
                  <a:lnTo>
                    <a:pt x="19730" y="61965"/>
                  </a:lnTo>
                  <a:lnTo>
                    <a:pt x="19911" y="62086"/>
                  </a:lnTo>
                  <a:lnTo>
                    <a:pt x="20152" y="62206"/>
                  </a:lnTo>
                  <a:lnTo>
                    <a:pt x="20333" y="62267"/>
                  </a:lnTo>
                  <a:lnTo>
                    <a:pt x="20816" y="62267"/>
                  </a:lnTo>
                  <a:lnTo>
                    <a:pt x="20997" y="62206"/>
                  </a:lnTo>
                  <a:lnTo>
                    <a:pt x="21239" y="62086"/>
                  </a:lnTo>
                  <a:lnTo>
                    <a:pt x="21420" y="61965"/>
                  </a:lnTo>
                  <a:lnTo>
                    <a:pt x="21540" y="61784"/>
                  </a:lnTo>
                  <a:lnTo>
                    <a:pt x="21661" y="61543"/>
                  </a:lnTo>
                  <a:lnTo>
                    <a:pt x="21721" y="61362"/>
                  </a:lnTo>
                  <a:lnTo>
                    <a:pt x="21721" y="61120"/>
                  </a:lnTo>
                  <a:lnTo>
                    <a:pt x="21661" y="60758"/>
                  </a:lnTo>
                  <a:lnTo>
                    <a:pt x="21540" y="60457"/>
                  </a:lnTo>
                  <a:lnTo>
                    <a:pt x="21359" y="60276"/>
                  </a:lnTo>
                  <a:lnTo>
                    <a:pt x="21118" y="60095"/>
                  </a:lnTo>
                  <a:lnTo>
                    <a:pt x="20876" y="59974"/>
                  </a:lnTo>
                  <a:close/>
                  <a:moveTo>
                    <a:pt x="26065" y="59974"/>
                  </a:moveTo>
                  <a:lnTo>
                    <a:pt x="25824" y="60095"/>
                  </a:lnTo>
                  <a:lnTo>
                    <a:pt x="25583" y="60276"/>
                  </a:lnTo>
                  <a:lnTo>
                    <a:pt x="25402" y="60457"/>
                  </a:lnTo>
                  <a:lnTo>
                    <a:pt x="25281" y="60758"/>
                  </a:lnTo>
                  <a:lnTo>
                    <a:pt x="25221" y="61120"/>
                  </a:lnTo>
                  <a:lnTo>
                    <a:pt x="25221" y="61362"/>
                  </a:lnTo>
                  <a:lnTo>
                    <a:pt x="25281" y="61543"/>
                  </a:lnTo>
                  <a:lnTo>
                    <a:pt x="25402" y="61784"/>
                  </a:lnTo>
                  <a:lnTo>
                    <a:pt x="25522" y="61965"/>
                  </a:lnTo>
                  <a:lnTo>
                    <a:pt x="25703" y="62086"/>
                  </a:lnTo>
                  <a:lnTo>
                    <a:pt x="25945" y="62206"/>
                  </a:lnTo>
                  <a:lnTo>
                    <a:pt x="26126" y="62267"/>
                  </a:lnTo>
                  <a:lnTo>
                    <a:pt x="26608" y="62267"/>
                  </a:lnTo>
                  <a:lnTo>
                    <a:pt x="26789" y="62206"/>
                  </a:lnTo>
                  <a:lnTo>
                    <a:pt x="27031" y="62086"/>
                  </a:lnTo>
                  <a:lnTo>
                    <a:pt x="27212" y="61965"/>
                  </a:lnTo>
                  <a:lnTo>
                    <a:pt x="27332" y="61784"/>
                  </a:lnTo>
                  <a:lnTo>
                    <a:pt x="27453" y="61543"/>
                  </a:lnTo>
                  <a:lnTo>
                    <a:pt x="27513" y="61362"/>
                  </a:lnTo>
                  <a:lnTo>
                    <a:pt x="27513" y="61120"/>
                  </a:lnTo>
                  <a:lnTo>
                    <a:pt x="27453" y="60758"/>
                  </a:lnTo>
                  <a:lnTo>
                    <a:pt x="27332" y="60457"/>
                  </a:lnTo>
                  <a:lnTo>
                    <a:pt x="27151" y="60276"/>
                  </a:lnTo>
                  <a:lnTo>
                    <a:pt x="26910" y="60095"/>
                  </a:lnTo>
                  <a:lnTo>
                    <a:pt x="26669" y="59974"/>
                  </a:lnTo>
                  <a:close/>
                  <a:moveTo>
                    <a:pt x="31858" y="59974"/>
                  </a:moveTo>
                  <a:lnTo>
                    <a:pt x="31616" y="60095"/>
                  </a:lnTo>
                  <a:lnTo>
                    <a:pt x="31375" y="60276"/>
                  </a:lnTo>
                  <a:lnTo>
                    <a:pt x="31194" y="60457"/>
                  </a:lnTo>
                  <a:lnTo>
                    <a:pt x="31073" y="60758"/>
                  </a:lnTo>
                  <a:lnTo>
                    <a:pt x="31013" y="61120"/>
                  </a:lnTo>
                  <a:lnTo>
                    <a:pt x="31013" y="61362"/>
                  </a:lnTo>
                  <a:lnTo>
                    <a:pt x="31073" y="61543"/>
                  </a:lnTo>
                  <a:lnTo>
                    <a:pt x="31194" y="61784"/>
                  </a:lnTo>
                  <a:lnTo>
                    <a:pt x="31315" y="61965"/>
                  </a:lnTo>
                  <a:lnTo>
                    <a:pt x="31496" y="62086"/>
                  </a:lnTo>
                  <a:lnTo>
                    <a:pt x="31737" y="62206"/>
                  </a:lnTo>
                  <a:lnTo>
                    <a:pt x="31918" y="62267"/>
                  </a:lnTo>
                  <a:lnTo>
                    <a:pt x="32401" y="62267"/>
                  </a:lnTo>
                  <a:lnTo>
                    <a:pt x="32582" y="62206"/>
                  </a:lnTo>
                  <a:lnTo>
                    <a:pt x="32823" y="62086"/>
                  </a:lnTo>
                  <a:lnTo>
                    <a:pt x="33004" y="61965"/>
                  </a:lnTo>
                  <a:lnTo>
                    <a:pt x="33125" y="61784"/>
                  </a:lnTo>
                  <a:lnTo>
                    <a:pt x="33245" y="61543"/>
                  </a:lnTo>
                  <a:lnTo>
                    <a:pt x="33306" y="61362"/>
                  </a:lnTo>
                  <a:lnTo>
                    <a:pt x="33306" y="61120"/>
                  </a:lnTo>
                  <a:lnTo>
                    <a:pt x="33245" y="60758"/>
                  </a:lnTo>
                  <a:lnTo>
                    <a:pt x="33125" y="60457"/>
                  </a:lnTo>
                  <a:lnTo>
                    <a:pt x="32944" y="60276"/>
                  </a:lnTo>
                  <a:lnTo>
                    <a:pt x="32702" y="60095"/>
                  </a:lnTo>
                  <a:lnTo>
                    <a:pt x="32461" y="59974"/>
                  </a:lnTo>
                  <a:close/>
                  <a:moveTo>
                    <a:pt x="37650" y="59974"/>
                  </a:moveTo>
                  <a:lnTo>
                    <a:pt x="37408" y="60095"/>
                  </a:lnTo>
                  <a:lnTo>
                    <a:pt x="37167" y="60276"/>
                  </a:lnTo>
                  <a:lnTo>
                    <a:pt x="36986" y="60457"/>
                  </a:lnTo>
                  <a:lnTo>
                    <a:pt x="36865" y="60758"/>
                  </a:lnTo>
                  <a:lnTo>
                    <a:pt x="36805" y="61120"/>
                  </a:lnTo>
                  <a:lnTo>
                    <a:pt x="36805" y="61362"/>
                  </a:lnTo>
                  <a:lnTo>
                    <a:pt x="36865" y="61543"/>
                  </a:lnTo>
                  <a:lnTo>
                    <a:pt x="36986" y="61784"/>
                  </a:lnTo>
                  <a:lnTo>
                    <a:pt x="37107" y="61965"/>
                  </a:lnTo>
                  <a:lnTo>
                    <a:pt x="37288" y="62086"/>
                  </a:lnTo>
                  <a:lnTo>
                    <a:pt x="37529" y="62206"/>
                  </a:lnTo>
                  <a:lnTo>
                    <a:pt x="37710" y="62267"/>
                  </a:lnTo>
                  <a:lnTo>
                    <a:pt x="38193" y="62267"/>
                  </a:lnTo>
                  <a:lnTo>
                    <a:pt x="38374" y="62206"/>
                  </a:lnTo>
                  <a:lnTo>
                    <a:pt x="38615" y="62086"/>
                  </a:lnTo>
                  <a:lnTo>
                    <a:pt x="38796" y="61965"/>
                  </a:lnTo>
                  <a:lnTo>
                    <a:pt x="38917" y="61784"/>
                  </a:lnTo>
                  <a:lnTo>
                    <a:pt x="39038" y="61543"/>
                  </a:lnTo>
                  <a:lnTo>
                    <a:pt x="39098" y="61362"/>
                  </a:lnTo>
                  <a:lnTo>
                    <a:pt x="39098" y="61120"/>
                  </a:lnTo>
                  <a:lnTo>
                    <a:pt x="39038" y="60758"/>
                  </a:lnTo>
                  <a:lnTo>
                    <a:pt x="38917" y="60457"/>
                  </a:lnTo>
                  <a:lnTo>
                    <a:pt x="38736" y="60276"/>
                  </a:lnTo>
                  <a:lnTo>
                    <a:pt x="38495" y="60095"/>
                  </a:lnTo>
                  <a:lnTo>
                    <a:pt x="38253" y="59974"/>
                  </a:lnTo>
                  <a:close/>
                  <a:moveTo>
                    <a:pt x="43442" y="59974"/>
                  </a:moveTo>
                  <a:lnTo>
                    <a:pt x="43201" y="60095"/>
                  </a:lnTo>
                  <a:lnTo>
                    <a:pt x="42959" y="60276"/>
                  </a:lnTo>
                  <a:lnTo>
                    <a:pt x="42778" y="60457"/>
                  </a:lnTo>
                  <a:lnTo>
                    <a:pt x="42658" y="60758"/>
                  </a:lnTo>
                  <a:lnTo>
                    <a:pt x="42597" y="61120"/>
                  </a:lnTo>
                  <a:lnTo>
                    <a:pt x="42597" y="61362"/>
                  </a:lnTo>
                  <a:lnTo>
                    <a:pt x="42658" y="61543"/>
                  </a:lnTo>
                  <a:lnTo>
                    <a:pt x="42778" y="61784"/>
                  </a:lnTo>
                  <a:lnTo>
                    <a:pt x="42899" y="61965"/>
                  </a:lnTo>
                  <a:lnTo>
                    <a:pt x="43080" y="62086"/>
                  </a:lnTo>
                  <a:lnTo>
                    <a:pt x="43321" y="62206"/>
                  </a:lnTo>
                  <a:lnTo>
                    <a:pt x="43502" y="62267"/>
                  </a:lnTo>
                  <a:lnTo>
                    <a:pt x="43985" y="62267"/>
                  </a:lnTo>
                  <a:lnTo>
                    <a:pt x="44166" y="62206"/>
                  </a:lnTo>
                  <a:lnTo>
                    <a:pt x="44407" y="62086"/>
                  </a:lnTo>
                  <a:lnTo>
                    <a:pt x="44588" y="61965"/>
                  </a:lnTo>
                  <a:lnTo>
                    <a:pt x="44709" y="61784"/>
                  </a:lnTo>
                  <a:lnTo>
                    <a:pt x="44830" y="61543"/>
                  </a:lnTo>
                  <a:lnTo>
                    <a:pt x="44890" y="61362"/>
                  </a:lnTo>
                  <a:lnTo>
                    <a:pt x="44890" y="61120"/>
                  </a:lnTo>
                  <a:lnTo>
                    <a:pt x="44830" y="60758"/>
                  </a:lnTo>
                  <a:lnTo>
                    <a:pt x="44709" y="60457"/>
                  </a:lnTo>
                  <a:lnTo>
                    <a:pt x="44528" y="60276"/>
                  </a:lnTo>
                  <a:lnTo>
                    <a:pt x="44287" y="60095"/>
                  </a:lnTo>
                  <a:lnTo>
                    <a:pt x="44045" y="59974"/>
                  </a:lnTo>
                  <a:close/>
                  <a:moveTo>
                    <a:pt x="49234" y="59974"/>
                  </a:moveTo>
                  <a:lnTo>
                    <a:pt x="48993" y="60095"/>
                  </a:lnTo>
                  <a:lnTo>
                    <a:pt x="48752" y="60276"/>
                  </a:lnTo>
                  <a:lnTo>
                    <a:pt x="48571" y="60457"/>
                  </a:lnTo>
                  <a:lnTo>
                    <a:pt x="48450" y="60758"/>
                  </a:lnTo>
                  <a:lnTo>
                    <a:pt x="48390" y="61120"/>
                  </a:lnTo>
                  <a:lnTo>
                    <a:pt x="48390" y="61362"/>
                  </a:lnTo>
                  <a:lnTo>
                    <a:pt x="48450" y="61543"/>
                  </a:lnTo>
                  <a:lnTo>
                    <a:pt x="48571" y="61784"/>
                  </a:lnTo>
                  <a:lnTo>
                    <a:pt x="48691" y="61965"/>
                  </a:lnTo>
                  <a:lnTo>
                    <a:pt x="48872" y="62086"/>
                  </a:lnTo>
                  <a:lnTo>
                    <a:pt x="49114" y="62206"/>
                  </a:lnTo>
                  <a:lnTo>
                    <a:pt x="49295" y="62267"/>
                  </a:lnTo>
                  <a:lnTo>
                    <a:pt x="49777" y="62267"/>
                  </a:lnTo>
                  <a:lnTo>
                    <a:pt x="49958" y="62206"/>
                  </a:lnTo>
                  <a:lnTo>
                    <a:pt x="50200" y="62086"/>
                  </a:lnTo>
                  <a:lnTo>
                    <a:pt x="50381" y="61965"/>
                  </a:lnTo>
                  <a:lnTo>
                    <a:pt x="50501" y="61784"/>
                  </a:lnTo>
                  <a:lnTo>
                    <a:pt x="50622" y="61543"/>
                  </a:lnTo>
                  <a:lnTo>
                    <a:pt x="50682" y="61362"/>
                  </a:lnTo>
                  <a:lnTo>
                    <a:pt x="50682" y="61120"/>
                  </a:lnTo>
                  <a:lnTo>
                    <a:pt x="50622" y="60758"/>
                  </a:lnTo>
                  <a:lnTo>
                    <a:pt x="50501" y="60457"/>
                  </a:lnTo>
                  <a:lnTo>
                    <a:pt x="50320" y="60276"/>
                  </a:lnTo>
                  <a:lnTo>
                    <a:pt x="50079" y="60095"/>
                  </a:lnTo>
                  <a:lnTo>
                    <a:pt x="49838" y="59974"/>
                  </a:lnTo>
                  <a:close/>
                  <a:moveTo>
                    <a:pt x="55027" y="59974"/>
                  </a:moveTo>
                  <a:lnTo>
                    <a:pt x="54785" y="60095"/>
                  </a:lnTo>
                  <a:lnTo>
                    <a:pt x="54544" y="60276"/>
                  </a:lnTo>
                  <a:lnTo>
                    <a:pt x="54363" y="60457"/>
                  </a:lnTo>
                  <a:lnTo>
                    <a:pt x="54242" y="60758"/>
                  </a:lnTo>
                  <a:lnTo>
                    <a:pt x="54182" y="61120"/>
                  </a:lnTo>
                  <a:lnTo>
                    <a:pt x="54182" y="61362"/>
                  </a:lnTo>
                  <a:lnTo>
                    <a:pt x="54242" y="61543"/>
                  </a:lnTo>
                  <a:lnTo>
                    <a:pt x="54363" y="61784"/>
                  </a:lnTo>
                  <a:lnTo>
                    <a:pt x="54483" y="61965"/>
                  </a:lnTo>
                  <a:lnTo>
                    <a:pt x="54665" y="62086"/>
                  </a:lnTo>
                  <a:lnTo>
                    <a:pt x="54906" y="62206"/>
                  </a:lnTo>
                  <a:lnTo>
                    <a:pt x="55087" y="62267"/>
                  </a:lnTo>
                  <a:lnTo>
                    <a:pt x="55570" y="62267"/>
                  </a:lnTo>
                  <a:lnTo>
                    <a:pt x="55751" y="62206"/>
                  </a:lnTo>
                  <a:lnTo>
                    <a:pt x="55992" y="62086"/>
                  </a:lnTo>
                  <a:lnTo>
                    <a:pt x="56173" y="61965"/>
                  </a:lnTo>
                  <a:lnTo>
                    <a:pt x="56294" y="61784"/>
                  </a:lnTo>
                  <a:lnTo>
                    <a:pt x="56414" y="61543"/>
                  </a:lnTo>
                  <a:lnTo>
                    <a:pt x="56475" y="61362"/>
                  </a:lnTo>
                  <a:lnTo>
                    <a:pt x="56475" y="61120"/>
                  </a:lnTo>
                  <a:lnTo>
                    <a:pt x="56414" y="60758"/>
                  </a:lnTo>
                  <a:lnTo>
                    <a:pt x="56294" y="60457"/>
                  </a:lnTo>
                  <a:lnTo>
                    <a:pt x="56113" y="60276"/>
                  </a:lnTo>
                  <a:lnTo>
                    <a:pt x="55871" y="60095"/>
                  </a:lnTo>
                  <a:lnTo>
                    <a:pt x="55630" y="59974"/>
                  </a:lnTo>
                  <a:close/>
                  <a:moveTo>
                    <a:pt x="60819" y="59974"/>
                  </a:moveTo>
                  <a:lnTo>
                    <a:pt x="60577" y="60095"/>
                  </a:lnTo>
                  <a:lnTo>
                    <a:pt x="60336" y="60276"/>
                  </a:lnTo>
                  <a:lnTo>
                    <a:pt x="60155" y="60457"/>
                  </a:lnTo>
                  <a:lnTo>
                    <a:pt x="60034" y="60758"/>
                  </a:lnTo>
                  <a:lnTo>
                    <a:pt x="59974" y="61120"/>
                  </a:lnTo>
                  <a:lnTo>
                    <a:pt x="59974" y="61362"/>
                  </a:lnTo>
                  <a:lnTo>
                    <a:pt x="60034" y="61543"/>
                  </a:lnTo>
                  <a:lnTo>
                    <a:pt x="60155" y="61784"/>
                  </a:lnTo>
                  <a:lnTo>
                    <a:pt x="60276" y="61965"/>
                  </a:lnTo>
                  <a:lnTo>
                    <a:pt x="60457" y="62086"/>
                  </a:lnTo>
                  <a:lnTo>
                    <a:pt x="60698" y="62206"/>
                  </a:lnTo>
                  <a:lnTo>
                    <a:pt x="60879" y="62267"/>
                  </a:lnTo>
                  <a:lnTo>
                    <a:pt x="61362" y="62267"/>
                  </a:lnTo>
                  <a:lnTo>
                    <a:pt x="61543" y="62206"/>
                  </a:lnTo>
                  <a:lnTo>
                    <a:pt x="61784" y="62086"/>
                  </a:lnTo>
                  <a:lnTo>
                    <a:pt x="61965" y="61965"/>
                  </a:lnTo>
                  <a:lnTo>
                    <a:pt x="62086" y="61784"/>
                  </a:lnTo>
                  <a:lnTo>
                    <a:pt x="62206" y="61543"/>
                  </a:lnTo>
                  <a:lnTo>
                    <a:pt x="62267" y="61362"/>
                  </a:lnTo>
                  <a:lnTo>
                    <a:pt x="62267" y="61120"/>
                  </a:lnTo>
                  <a:lnTo>
                    <a:pt x="62206" y="60758"/>
                  </a:lnTo>
                  <a:lnTo>
                    <a:pt x="62086" y="60457"/>
                  </a:lnTo>
                  <a:lnTo>
                    <a:pt x="61905" y="60276"/>
                  </a:lnTo>
                  <a:lnTo>
                    <a:pt x="61663" y="60095"/>
                  </a:lnTo>
                  <a:lnTo>
                    <a:pt x="61422" y="59974"/>
                  </a:lnTo>
                  <a:close/>
                  <a:moveTo>
                    <a:pt x="66611" y="59974"/>
                  </a:moveTo>
                  <a:lnTo>
                    <a:pt x="66370" y="60095"/>
                  </a:lnTo>
                  <a:lnTo>
                    <a:pt x="66128" y="60276"/>
                  </a:lnTo>
                  <a:lnTo>
                    <a:pt x="65947" y="60457"/>
                  </a:lnTo>
                  <a:lnTo>
                    <a:pt x="65827" y="60758"/>
                  </a:lnTo>
                  <a:lnTo>
                    <a:pt x="65766" y="61120"/>
                  </a:lnTo>
                  <a:lnTo>
                    <a:pt x="65766" y="61362"/>
                  </a:lnTo>
                  <a:lnTo>
                    <a:pt x="65827" y="61543"/>
                  </a:lnTo>
                  <a:lnTo>
                    <a:pt x="65947" y="61784"/>
                  </a:lnTo>
                  <a:lnTo>
                    <a:pt x="66068" y="61965"/>
                  </a:lnTo>
                  <a:lnTo>
                    <a:pt x="66249" y="62086"/>
                  </a:lnTo>
                  <a:lnTo>
                    <a:pt x="66490" y="62206"/>
                  </a:lnTo>
                  <a:lnTo>
                    <a:pt x="66671" y="62267"/>
                  </a:lnTo>
                  <a:lnTo>
                    <a:pt x="67214" y="62267"/>
                  </a:lnTo>
                  <a:lnTo>
                    <a:pt x="68059" y="61120"/>
                  </a:lnTo>
                  <a:lnTo>
                    <a:pt x="67999" y="60758"/>
                  </a:lnTo>
                  <a:lnTo>
                    <a:pt x="67878" y="60457"/>
                  </a:lnTo>
                  <a:lnTo>
                    <a:pt x="67697" y="60276"/>
                  </a:lnTo>
                  <a:lnTo>
                    <a:pt x="67456" y="60095"/>
                  </a:lnTo>
                  <a:lnTo>
                    <a:pt x="67214" y="59974"/>
                  </a:lnTo>
                  <a:close/>
                  <a:moveTo>
                    <a:pt x="11645" y="62870"/>
                  </a:moveTo>
                  <a:lnTo>
                    <a:pt x="11464" y="62930"/>
                  </a:lnTo>
                  <a:lnTo>
                    <a:pt x="11223" y="63051"/>
                  </a:lnTo>
                  <a:lnTo>
                    <a:pt x="11042" y="63172"/>
                  </a:lnTo>
                  <a:lnTo>
                    <a:pt x="10921" y="63353"/>
                  </a:lnTo>
                  <a:lnTo>
                    <a:pt x="10800" y="63594"/>
                  </a:lnTo>
                  <a:lnTo>
                    <a:pt x="10740" y="63775"/>
                  </a:lnTo>
                  <a:lnTo>
                    <a:pt x="10740" y="64016"/>
                  </a:lnTo>
                  <a:lnTo>
                    <a:pt x="10740" y="64197"/>
                  </a:lnTo>
                  <a:lnTo>
                    <a:pt x="10800" y="64439"/>
                  </a:lnTo>
                  <a:lnTo>
                    <a:pt x="10981" y="64740"/>
                  </a:lnTo>
                  <a:lnTo>
                    <a:pt x="11162" y="64921"/>
                  </a:lnTo>
                  <a:lnTo>
                    <a:pt x="11464" y="65102"/>
                  </a:lnTo>
                  <a:lnTo>
                    <a:pt x="11705" y="65163"/>
                  </a:lnTo>
                  <a:lnTo>
                    <a:pt x="12128" y="65163"/>
                  </a:lnTo>
                  <a:lnTo>
                    <a:pt x="12309" y="65102"/>
                  </a:lnTo>
                  <a:lnTo>
                    <a:pt x="12550" y="64982"/>
                  </a:lnTo>
                  <a:lnTo>
                    <a:pt x="12731" y="64861"/>
                  </a:lnTo>
                  <a:lnTo>
                    <a:pt x="12852" y="64680"/>
                  </a:lnTo>
                  <a:lnTo>
                    <a:pt x="12973" y="64439"/>
                  </a:lnTo>
                  <a:lnTo>
                    <a:pt x="13033" y="64258"/>
                  </a:lnTo>
                  <a:lnTo>
                    <a:pt x="13033" y="64016"/>
                  </a:lnTo>
                  <a:lnTo>
                    <a:pt x="13033" y="63775"/>
                  </a:lnTo>
                  <a:lnTo>
                    <a:pt x="12973" y="63594"/>
                  </a:lnTo>
                  <a:lnTo>
                    <a:pt x="12852" y="63353"/>
                  </a:lnTo>
                  <a:lnTo>
                    <a:pt x="12731" y="63172"/>
                  </a:lnTo>
                  <a:lnTo>
                    <a:pt x="12550" y="63051"/>
                  </a:lnTo>
                  <a:lnTo>
                    <a:pt x="12309" y="62930"/>
                  </a:lnTo>
                  <a:lnTo>
                    <a:pt x="12128" y="62870"/>
                  </a:lnTo>
                  <a:close/>
                  <a:moveTo>
                    <a:pt x="17437" y="62870"/>
                  </a:moveTo>
                  <a:lnTo>
                    <a:pt x="17256" y="62930"/>
                  </a:lnTo>
                  <a:lnTo>
                    <a:pt x="17015" y="63051"/>
                  </a:lnTo>
                  <a:lnTo>
                    <a:pt x="16834" y="63172"/>
                  </a:lnTo>
                  <a:lnTo>
                    <a:pt x="16713" y="63353"/>
                  </a:lnTo>
                  <a:lnTo>
                    <a:pt x="16593" y="63594"/>
                  </a:lnTo>
                  <a:lnTo>
                    <a:pt x="16532" y="63775"/>
                  </a:lnTo>
                  <a:lnTo>
                    <a:pt x="16532" y="64016"/>
                  </a:lnTo>
                  <a:lnTo>
                    <a:pt x="16532" y="64258"/>
                  </a:lnTo>
                  <a:lnTo>
                    <a:pt x="16593" y="64439"/>
                  </a:lnTo>
                  <a:lnTo>
                    <a:pt x="16713" y="64680"/>
                  </a:lnTo>
                  <a:lnTo>
                    <a:pt x="16834" y="64861"/>
                  </a:lnTo>
                  <a:lnTo>
                    <a:pt x="17015" y="64982"/>
                  </a:lnTo>
                  <a:lnTo>
                    <a:pt x="17256" y="65102"/>
                  </a:lnTo>
                  <a:lnTo>
                    <a:pt x="17437" y="65163"/>
                  </a:lnTo>
                  <a:lnTo>
                    <a:pt x="17920" y="65163"/>
                  </a:lnTo>
                  <a:lnTo>
                    <a:pt x="18101" y="65102"/>
                  </a:lnTo>
                  <a:lnTo>
                    <a:pt x="18342" y="64982"/>
                  </a:lnTo>
                  <a:lnTo>
                    <a:pt x="18523" y="64861"/>
                  </a:lnTo>
                  <a:lnTo>
                    <a:pt x="18644" y="64680"/>
                  </a:lnTo>
                  <a:lnTo>
                    <a:pt x="18765" y="64439"/>
                  </a:lnTo>
                  <a:lnTo>
                    <a:pt x="18825" y="64258"/>
                  </a:lnTo>
                  <a:lnTo>
                    <a:pt x="18825" y="64016"/>
                  </a:lnTo>
                  <a:lnTo>
                    <a:pt x="18825" y="63775"/>
                  </a:lnTo>
                  <a:lnTo>
                    <a:pt x="18765" y="63594"/>
                  </a:lnTo>
                  <a:lnTo>
                    <a:pt x="18644" y="63353"/>
                  </a:lnTo>
                  <a:lnTo>
                    <a:pt x="18523" y="63172"/>
                  </a:lnTo>
                  <a:lnTo>
                    <a:pt x="18342" y="63051"/>
                  </a:lnTo>
                  <a:lnTo>
                    <a:pt x="18101" y="62930"/>
                  </a:lnTo>
                  <a:lnTo>
                    <a:pt x="17920" y="62870"/>
                  </a:lnTo>
                  <a:close/>
                  <a:moveTo>
                    <a:pt x="23230" y="62870"/>
                  </a:moveTo>
                  <a:lnTo>
                    <a:pt x="23049" y="62930"/>
                  </a:lnTo>
                  <a:lnTo>
                    <a:pt x="22807" y="63051"/>
                  </a:lnTo>
                  <a:lnTo>
                    <a:pt x="22626" y="63172"/>
                  </a:lnTo>
                  <a:lnTo>
                    <a:pt x="22506" y="63353"/>
                  </a:lnTo>
                  <a:lnTo>
                    <a:pt x="22385" y="63594"/>
                  </a:lnTo>
                  <a:lnTo>
                    <a:pt x="22325" y="63775"/>
                  </a:lnTo>
                  <a:lnTo>
                    <a:pt x="22325" y="64016"/>
                  </a:lnTo>
                  <a:lnTo>
                    <a:pt x="22325" y="64258"/>
                  </a:lnTo>
                  <a:lnTo>
                    <a:pt x="22385" y="64439"/>
                  </a:lnTo>
                  <a:lnTo>
                    <a:pt x="22506" y="64680"/>
                  </a:lnTo>
                  <a:lnTo>
                    <a:pt x="22626" y="64861"/>
                  </a:lnTo>
                  <a:lnTo>
                    <a:pt x="22807" y="64982"/>
                  </a:lnTo>
                  <a:lnTo>
                    <a:pt x="23049" y="65102"/>
                  </a:lnTo>
                  <a:lnTo>
                    <a:pt x="23230" y="65163"/>
                  </a:lnTo>
                  <a:lnTo>
                    <a:pt x="23712" y="65163"/>
                  </a:lnTo>
                  <a:lnTo>
                    <a:pt x="23893" y="65102"/>
                  </a:lnTo>
                  <a:lnTo>
                    <a:pt x="24135" y="64982"/>
                  </a:lnTo>
                  <a:lnTo>
                    <a:pt x="24316" y="64861"/>
                  </a:lnTo>
                  <a:lnTo>
                    <a:pt x="24436" y="64680"/>
                  </a:lnTo>
                  <a:lnTo>
                    <a:pt x="24557" y="64439"/>
                  </a:lnTo>
                  <a:lnTo>
                    <a:pt x="24617" y="64258"/>
                  </a:lnTo>
                  <a:lnTo>
                    <a:pt x="24617" y="64016"/>
                  </a:lnTo>
                  <a:lnTo>
                    <a:pt x="24617" y="63775"/>
                  </a:lnTo>
                  <a:lnTo>
                    <a:pt x="24557" y="63594"/>
                  </a:lnTo>
                  <a:lnTo>
                    <a:pt x="24436" y="63353"/>
                  </a:lnTo>
                  <a:lnTo>
                    <a:pt x="24316" y="63172"/>
                  </a:lnTo>
                  <a:lnTo>
                    <a:pt x="24135" y="63051"/>
                  </a:lnTo>
                  <a:lnTo>
                    <a:pt x="23893" y="62930"/>
                  </a:lnTo>
                  <a:lnTo>
                    <a:pt x="23712" y="62870"/>
                  </a:lnTo>
                  <a:close/>
                  <a:moveTo>
                    <a:pt x="29022" y="62870"/>
                  </a:moveTo>
                  <a:lnTo>
                    <a:pt x="28841" y="62930"/>
                  </a:lnTo>
                  <a:lnTo>
                    <a:pt x="28599" y="63051"/>
                  </a:lnTo>
                  <a:lnTo>
                    <a:pt x="28418" y="63172"/>
                  </a:lnTo>
                  <a:lnTo>
                    <a:pt x="28298" y="63353"/>
                  </a:lnTo>
                  <a:lnTo>
                    <a:pt x="28177" y="63594"/>
                  </a:lnTo>
                  <a:lnTo>
                    <a:pt x="28117" y="63775"/>
                  </a:lnTo>
                  <a:lnTo>
                    <a:pt x="28117" y="64016"/>
                  </a:lnTo>
                  <a:lnTo>
                    <a:pt x="28117" y="64258"/>
                  </a:lnTo>
                  <a:lnTo>
                    <a:pt x="28177" y="64439"/>
                  </a:lnTo>
                  <a:lnTo>
                    <a:pt x="28298" y="64680"/>
                  </a:lnTo>
                  <a:lnTo>
                    <a:pt x="28418" y="64861"/>
                  </a:lnTo>
                  <a:lnTo>
                    <a:pt x="28599" y="64982"/>
                  </a:lnTo>
                  <a:lnTo>
                    <a:pt x="28841" y="65102"/>
                  </a:lnTo>
                  <a:lnTo>
                    <a:pt x="29022" y="65163"/>
                  </a:lnTo>
                  <a:lnTo>
                    <a:pt x="29505" y="65163"/>
                  </a:lnTo>
                  <a:lnTo>
                    <a:pt x="29686" y="65102"/>
                  </a:lnTo>
                  <a:lnTo>
                    <a:pt x="29927" y="64982"/>
                  </a:lnTo>
                  <a:lnTo>
                    <a:pt x="30108" y="64861"/>
                  </a:lnTo>
                  <a:lnTo>
                    <a:pt x="30229" y="64680"/>
                  </a:lnTo>
                  <a:lnTo>
                    <a:pt x="30349" y="64439"/>
                  </a:lnTo>
                  <a:lnTo>
                    <a:pt x="30410" y="64258"/>
                  </a:lnTo>
                  <a:lnTo>
                    <a:pt x="30410" y="64016"/>
                  </a:lnTo>
                  <a:lnTo>
                    <a:pt x="30410" y="63775"/>
                  </a:lnTo>
                  <a:lnTo>
                    <a:pt x="30349" y="63594"/>
                  </a:lnTo>
                  <a:lnTo>
                    <a:pt x="30229" y="63353"/>
                  </a:lnTo>
                  <a:lnTo>
                    <a:pt x="30108" y="63172"/>
                  </a:lnTo>
                  <a:lnTo>
                    <a:pt x="29927" y="63051"/>
                  </a:lnTo>
                  <a:lnTo>
                    <a:pt x="29686" y="62930"/>
                  </a:lnTo>
                  <a:lnTo>
                    <a:pt x="29505" y="62870"/>
                  </a:lnTo>
                  <a:close/>
                  <a:moveTo>
                    <a:pt x="34814" y="62870"/>
                  </a:moveTo>
                  <a:lnTo>
                    <a:pt x="34633" y="62930"/>
                  </a:lnTo>
                  <a:lnTo>
                    <a:pt x="34392" y="63051"/>
                  </a:lnTo>
                  <a:lnTo>
                    <a:pt x="34211" y="63172"/>
                  </a:lnTo>
                  <a:lnTo>
                    <a:pt x="34090" y="63353"/>
                  </a:lnTo>
                  <a:lnTo>
                    <a:pt x="33969" y="63594"/>
                  </a:lnTo>
                  <a:lnTo>
                    <a:pt x="33909" y="63775"/>
                  </a:lnTo>
                  <a:lnTo>
                    <a:pt x="33909" y="64016"/>
                  </a:lnTo>
                  <a:lnTo>
                    <a:pt x="33909" y="64258"/>
                  </a:lnTo>
                  <a:lnTo>
                    <a:pt x="33969" y="64439"/>
                  </a:lnTo>
                  <a:lnTo>
                    <a:pt x="34090" y="64680"/>
                  </a:lnTo>
                  <a:lnTo>
                    <a:pt x="34211" y="64861"/>
                  </a:lnTo>
                  <a:lnTo>
                    <a:pt x="34392" y="64982"/>
                  </a:lnTo>
                  <a:lnTo>
                    <a:pt x="34633" y="65102"/>
                  </a:lnTo>
                  <a:lnTo>
                    <a:pt x="34814" y="65163"/>
                  </a:lnTo>
                  <a:lnTo>
                    <a:pt x="35297" y="65163"/>
                  </a:lnTo>
                  <a:lnTo>
                    <a:pt x="35478" y="65102"/>
                  </a:lnTo>
                  <a:lnTo>
                    <a:pt x="35719" y="64982"/>
                  </a:lnTo>
                  <a:lnTo>
                    <a:pt x="35900" y="64861"/>
                  </a:lnTo>
                  <a:lnTo>
                    <a:pt x="36021" y="64680"/>
                  </a:lnTo>
                  <a:lnTo>
                    <a:pt x="36141" y="64439"/>
                  </a:lnTo>
                  <a:lnTo>
                    <a:pt x="36202" y="64258"/>
                  </a:lnTo>
                  <a:lnTo>
                    <a:pt x="36202" y="64016"/>
                  </a:lnTo>
                  <a:lnTo>
                    <a:pt x="36202" y="63775"/>
                  </a:lnTo>
                  <a:lnTo>
                    <a:pt x="36141" y="63594"/>
                  </a:lnTo>
                  <a:lnTo>
                    <a:pt x="36021" y="63353"/>
                  </a:lnTo>
                  <a:lnTo>
                    <a:pt x="35900" y="63172"/>
                  </a:lnTo>
                  <a:lnTo>
                    <a:pt x="35719" y="63051"/>
                  </a:lnTo>
                  <a:lnTo>
                    <a:pt x="35478" y="62930"/>
                  </a:lnTo>
                  <a:lnTo>
                    <a:pt x="35297" y="62870"/>
                  </a:lnTo>
                  <a:close/>
                  <a:moveTo>
                    <a:pt x="40606" y="62870"/>
                  </a:moveTo>
                  <a:lnTo>
                    <a:pt x="40425" y="62930"/>
                  </a:lnTo>
                  <a:lnTo>
                    <a:pt x="40184" y="63051"/>
                  </a:lnTo>
                  <a:lnTo>
                    <a:pt x="40003" y="63172"/>
                  </a:lnTo>
                  <a:lnTo>
                    <a:pt x="39882" y="63353"/>
                  </a:lnTo>
                  <a:lnTo>
                    <a:pt x="39762" y="63594"/>
                  </a:lnTo>
                  <a:lnTo>
                    <a:pt x="39701" y="63775"/>
                  </a:lnTo>
                  <a:lnTo>
                    <a:pt x="39701" y="64016"/>
                  </a:lnTo>
                  <a:lnTo>
                    <a:pt x="39701" y="64258"/>
                  </a:lnTo>
                  <a:lnTo>
                    <a:pt x="39762" y="64439"/>
                  </a:lnTo>
                  <a:lnTo>
                    <a:pt x="39882" y="64680"/>
                  </a:lnTo>
                  <a:lnTo>
                    <a:pt x="40003" y="64861"/>
                  </a:lnTo>
                  <a:lnTo>
                    <a:pt x="40184" y="64982"/>
                  </a:lnTo>
                  <a:lnTo>
                    <a:pt x="40425" y="65102"/>
                  </a:lnTo>
                  <a:lnTo>
                    <a:pt x="40606" y="65163"/>
                  </a:lnTo>
                  <a:lnTo>
                    <a:pt x="41089" y="65163"/>
                  </a:lnTo>
                  <a:lnTo>
                    <a:pt x="41270" y="65102"/>
                  </a:lnTo>
                  <a:lnTo>
                    <a:pt x="41511" y="64982"/>
                  </a:lnTo>
                  <a:lnTo>
                    <a:pt x="41692" y="64861"/>
                  </a:lnTo>
                  <a:lnTo>
                    <a:pt x="41813" y="64680"/>
                  </a:lnTo>
                  <a:lnTo>
                    <a:pt x="41934" y="64439"/>
                  </a:lnTo>
                  <a:lnTo>
                    <a:pt x="41994" y="64258"/>
                  </a:lnTo>
                  <a:lnTo>
                    <a:pt x="41994" y="64016"/>
                  </a:lnTo>
                  <a:lnTo>
                    <a:pt x="41994" y="63775"/>
                  </a:lnTo>
                  <a:lnTo>
                    <a:pt x="41934" y="63594"/>
                  </a:lnTo>
                  <a:lnTo>
                    <a:pt x="41813" y="63353"/>
                  </a:lnTo>
                  <a:lnTo>
                    <a:pt x="41692" y="63172"/>
                  </a:lnTo>
                  <a:lnTo>
                    <a:pt x="41511" y="63051"/>
                  </a:lnTo>
                  <a:lnTo>
                    <a:pt x="41270" y="62930"/>
                  </a:lnTo>
                  <a:lnTo>
                    <a:pt x="41089" y="62870"/>
                  </a:lnTo>
                  <a:close/>
                  <a:moveTo>
                    <a:pt x="46399" y="62870"/>
                  </a:moveTo>
                  <a:lnTo>
                    <a:pt x="46218" y="62930"/>
                  </a:lnTo>
                  <a:lnTo>
                    <a:pt x="45976" y="63051"/>
                  </a:lnTo>
                  <a:lnTo>
                    <a:pt x="45795" y="63172"/>
                  </a:lnTo>
                  <a:lnTo>
                    <a:pt x="45674" y="63353"/>
                  </a:lnTo>
                  <a:lnTo>
                    <a:pt x="45554" y="63594"/>
                  </a:lnTo>
                  <a:lnTo>
                    <a:pt x="45493" y="63775"/>
                  </a:lnTo>
                  <a:lnTo>
                    <a:pt x="45493" y="64016"/>
                  </a:lnTo>
                  <a:lnTo>
                    <a:pt x="45493" y="64258"/>
                  </a:lnTo>
                  <a:lnTo>
                    <a:pt x="45554" y="64439"/>
                  </a:lnTo>
                  <a:lnTo>
                    <a:pt x="45674" y="64680"/>
                  </a:lnTo>
                  <a:lnTo>
                    <a:pt x="45795" y="64861"/>
                  </a:lnTo>
                  <a:lnTo>
                    <a:pt x="45976" y="64982"/>
                  </a:lnTo>
                  <a:lnTo>
                    <a:pt x="46218" y="65102"/>
                  </a:lnTo>
                  <a:lnTo>
                    <a:pt x="46399" y="65163"/>
                  </a:lnTo>
                  <a:lnTo>
                    <a:pt x="46881" y="65163"/>
                  </a:lnTo>
                  <a:lnTo>
                    <a:pt x="47062" y="65102"/>
                  </a:lnTo>
                  <a:lnTo>
                    <a:pt x="47304" y="64982"/>
                  </a:lnTo>
                  <a:lnTo>
                    <a:pt x="47485" y="64861"/>
                  </a:lnTo>
                  <a:lnTo>
                    <a:pt x="47605" y="64680"/>
                  </a:lnTo>
                  <a:lnTo>
                    <a:pt x="47726" y="64439"/>
                  </a:lnTo>
                  <a:lnTo>
                    <a:pt x="47786" y="64258"/>
                  </a:lnTo>
                  <a:lnTo>
                    <a:pt x="47786" y="64016"/>
                  </a:lnTo>
                  <a:lnTo>
                    <a:pt x="47786" y="63775"/>
                  </a:lnTo>
                  <a:lnTo>
                    <a:pt x="47726" y="63594"/>
                  </a:lnTo>
                  <a:lnTo>
                    <a:pt x="47605" y="63353"/>
                  </a:lnTo>
                  <a:lnTo>
                    <a:pt x="47485" y="63172"/>
                  </a:lnTo>
                  <a:lnTo>
                    <a:pt x="47304" y="63051"/>
                  </a:lnTo>
                  <a:lnTo>
                    <a:pt x="47062" y="62930"/>
                  </a:lnTo>
                  <a:lnTo>
                    <a:pt x="46881" y="62870"/>
                  </a:lnTo>
                  <a:close/>
                  <a:moveTo>
                    <a:pt x="52191" y="62870"/>
                  </a:moveTo>
                  <a:lnTo>
                    <a:pt x="52010" y="62930"/>
                  </a:lnTo>
                  <a:lnTo>
                    <a:pt x="51768" y="63051"/>
                  </a:lnTo>
                  <a:lnTo>
                    <a:pt x="51587" y="63172"/>
                  </a:lnTo>
                  <a:lnTo>
                    <a:pt x="51467" y="63353"/>
                  </a:lnTo>
                  <a:lnTo>
                    <a:pt x="51346" y="63594"/>
                  </a:lnTo>
                  <a:lnTo>
                    <a:pt x="51286" y="63775"/>
                  </a:lnTo>
                  <a:lnTo>
                    <a:pt x="51286" y="64016"/>
                  </a:lnTo>
                  <a:lnTo>
                    <a:pt x="51286" y="64258"/>
                  </a:lnTo>
                  <a:lnTo>
                    <a:pt x="51346" y="64439"/>
                  </a:lnTo>
                  <a:lnTo>
                    <a:pt x="51467" y="64680"/>
                  </a:lnTo>
                  <a:lnTo>
                    <a:pt x="51587" y="64861"/>
                  </a:lnTo>
                  <a:lnTo>
                    <a:pt x="51768" y="64982"/>
                  </a:lnTo>
                  <a:lnTo>
                    <a:pt x="52010" y="65102"/>
                  </a:lnTo>
                  <a:lnTo>
                    <a:pt x="52191" y="65163"/>
                  </a:lnTo>
                  <a:lnTo>
                    <a:pt x="52673" y="65163"/>
                  </a:lnTo>
                  <a:lnTo>
                    <a:pt x="52854" y="65102"/>
                  </a:lnTo>
                  <a:lnTo>
                    <a:pt x="53096" y="64982"/>
                  </a:lnTo>
                  <a:lnTo>
                    <a:pt x="53277" y="64861"/>
                  </a:lnTo>
                  <a:lnTo>
                    <a:pt x="53397" y="64680"/>
                  </a:lnTo>
                  <a:lnTo>
                    <a:pt x="53518" y="64439"/>
                  </a:lnTo>
                  <a:lnTo>
                    <a:pt x="53578" y="64258"/>
                  </a:lnTo>
                  <a:lnTo>
                    <a:pt x="53578" y="64016"/>
                  </a:lnTo>
                  <a:lnTo>
                    <a:pt x="53578" y="63775"/>
                  </a:lnTo>
                  <a:lnTo>
                    <a:pt x="53518" y="63594"/>
                  </a:lnTo>
                  <a:lnTo>
                    <a:pt x="53397" y="63353"/>
                  </a:lnTo>
                  <a:lnTo>
                    <a:pt x="53277" y="63172"/>
                  </a:lnTo>
                  <a:lnTo>
                    <a:pt x="53096" y="63051"/>
                  </a:lnTo>
                  <a:lnTo>
                    <a:pt x="52854" y="62930"/>
                  </a:lnTo>
                  <a:lnTo>
                    <a:pt x="52673" y="62870"/>
                  </a:lnTo>
                  <a:close/>
                  <a:moveTo>
                    <a:pt x="57983" y="62870"/>
                  </a:moveTo>
                  <a:lnTo>
                    <a:pt x="57802" y="62930"/>
                  </a:lnTo>
                  <a:lnTo>
                    <a:pt x="57561" y="63051"/>
                  </a:lnTo>
                  <a:lnTo>
                    <a:pt x="57380" y="63172"/>
                  </a:lnTo>
                  <a:lnTo>
                    <a:pt x="57259" y="63353"/>
                  </a:lnTo>
                  <a:lnTo>
                    <a:pt x="57138" y="63594"/>
                  </a:lnTo>
                  <a:lnTo>
                    <a:pt x="57078" y="63775"/>
                  </a:lnTo>
                  <a:lnTo>
                    <a:pt x="57078" y="64016"/>
                  </a:lnTo>
                  <a:lnTo>
                    <a:pt x="57078" y="64258"/>
                  </a:lnTo>
                  <a:lnTo>
                    <a:pt x="57138" y="64439"/>
                  </a:lnTo>
                  <a:lnTo>
                    <a:pt x="57259" y="64680"/>
                  </a:lnTo>
                  <a:lnTo>
                    <a:pt x="57380" y="64861"/>
                  </a:lnTo>
                  <a:lnTo>
                    <a:pt x="57561" y="64982"/>
                  </a:lnTo>
                  <a:lnTo>
                    <a:pt x="57802" y="65102"/>
                  </a:lnTo>
                  <a:lnTo>
                    <a:pt x="57983" y="65163"/>
                  </a:lnTo>
                  <a:lnTo>
                    <a:pt x="58466" y="65163"/>
                  </a:lnTo>
                  <a:lnTo>
                    <a:pt x="58647" y="65102"/>
                  </a:lnTo>
                  <a:lnTo>
                    <a:pt x="58888" y="64982"/>
                  </a:lnTo>
                  <a:lnTo>
                    <a:pt x="59069" y="64861"/>
                  </a:lnTo>
                  <a:lnTo>
                    <a:pt x="59190" y="64680"/>
                  </a:lnTo>
                  <a:lnTo>
                    <a:pt x="59310" y="64439"/>
                  </a:lnTo>
                  <a:lnTo>
                    <a:pt x="59371" y="64258"/>
                  </a:lnTo>
                  <a:lnTo>
                    <a:pt x="59371" y="64016"/>
                  </a:lnTo>
                  <a:lnTo>
                    <a:pt x="59371" y="63775"/>
                  </a:lnTo>
                  <a:lnTo>
                    <a:pt x="59310" y="63594"/>
                  </a:lnTo>
                  <a:lnTo>
                    <a:pt x="59190" y="63353"/>
                  </a:lnTo>
                  <a:lnTo>
                    <a:pt x="59069" y="63172"/>
                  </a:lnTo>
                  <a:lnTo>
                    <a:pt x="58888" y="63051"/>
                  </a:lnTo>
                  <a:lnTo>
                    <a:pt x="58647" y="62930"/>
                  </a:lnTo>
                  <a:lnTo>
                    <a:pt x="58466" y="62870"/>
                  </a:lnTo>
                  <a:close/>
                  <a:moveTo>
                    <a:pt x="63775" y="62870"/>
                  </a:moveTo>
                  <a:lnTo>
                    <a:pt x="63594" y="62930"/>
                  </a:lnTo>
                  <a:lnTo>
                    <a:pt x="63353" y="63051"/>
                  </a:lnTo>
                  <a:lnTo>
                    <a:pt x="63172" y="63172"/>
                  </a:lnTo>
                  <a:lnTo>
                    <a:pt x="63051" y="63353"/>
                  </a:lnTo>
                  <a:lnTo>
                    <a:pt x="62931" y="63594"/>
                  </a:lnTo>
                  <a:lnTo>
                    <a:pt x="62870" y="63775"/>
                  </a:lnTo>
                  <a:lnTo>
                    <a:pt x="62870" y="64016"/>
                  </a:lnTo>
                  <a:lnTo>
                    <a:pt x="62870" y="64258"/>
                  </a:lnTo>
                  <a:lnTo>
                    <a:pt x="62931" y="64439"/>
                  </a:lnTo>
                  <a:lnTo>
                    <a:pt x="63051" y="64680"/>
                  </a:lnTo>
                  <a:lnTo>
                    <a:pt x="63172" y="64861"/>
                  </a:lnTo>
                  <a:lnTo>
                    <a:pt x="63353" y="64982"/>
                  </a:lnTo>
                  <a:lnTo>
                    <a:pt x="63594" y="65102"/>
                  </a:lnTo>
                  <a:lnTo>
                    <a:pt x="63775" y="65163"/>
                  </a:lnTo>
                  <a:lnTo>
                    <a:pt x="64198" y="65163"/>
                  </a:lnTo>
                  <a:lnTo>
                    <a:pt x="64439" y="65102"/>
                  </a:lnTo>
                  <a:lnTo>
                    <a:pt x="64741" y="64921"/>
                  </a:lnTo>
                  <a:lnTo>
                    <a:pt x="64922" y="64740"/>
                  </a:lnTo>
                  <a:lnTo>
                    <a:pt x="65103" y="64439"/>
                  </a:lnTo>
                  <a:lnTo>
                    <a:pt x="65163" y="64197"/>
                  </a:lnTo>
                  <a:lnTo>
                    <a:pt x="65163" y="64016"/>
                  </a:lnTo>
                  <a:lnTo>
                    <a:pt x="65163" y="63775"/>
                  </a:lnTo>
                  <a:lnTo>
                    <a:pt x="65103" y="63594"/>
                  </a:lnTo>
                  <a:lnTo>
                    <a:pt x="64982" y="63353"/>
                  </a:lnTo>
                  <a:lnTo>
                    <a:pt x="64861" y="63172"/>
                  </a:lnTo>
                  <a:lnTo>
                    <a:pt x="64680" y="63051"/>
                  </a:lnTo>
                  <a:lnTo>
                    <a:pt x="64439" y="62930"/>
                  </a:lnTo>
                  <a:lnTo>
                    <a:pt x="64258" y="62870"/>
                  </a:lnTo>
                  <a:close/>
                  <a:moveTo>
                    <a:pt x="14541" y="65766"/>
                  </a:moveTo>
                  <a:lnTo>
                    <a:pt x="14360" y="65826"/>
                  </a:lnTo>
                  <a:lnTo>
                    <a:pt x="14119" y="65947"/>
                  </a:lnTo>
                  <a:lnTo>
                    <a:pt x="13938" y="66068"/>
                  </a:lnTo>
                  <a:lnTo>
                    <a:pt x="13817" y="66249"/>
                  </a:lnTo>
                  <a:lnTo>
                    <a:pt x="13697" y="66490"/>
                  </a:lnTo>
                  <a:lnTo>
                    <a:pt x="13636" y="66671"/>
                  </a:lnTo>
                  <a:lnTo>
                    <a:pt x="13636" y="66912"/>
                  </a:lnTo>
                  <a:lnTo>
                    <a:pt x="13636" y="67214"/>
                  </a:lnTo>
                  <a:lnTo>
                    <a:pt x="14783" y="68059"/>
                  </a:lnTo>
                  <a:lnTo>
                    <a:pt x="15024" y="68059"/>
                  </a:lnTo>
                  <a:lnTo>
                    <a:pt x="15205" y="67999"/>
                  </a:lnTo>
                  <a:lnTo>
                    <a:pt x="15446" y="67878"/>
                  </a:lnTo>
                  <a:lnTo>
                    <a:pt x="15627" y="67757"/>
                  </a:lnTo>
                  <a:lnTo>
                    <a:pt x="15748" y="67576"/>
                  </a:lnTo>
                  <a:lnTo>
                    <a:pt x="15869" y="67335"/>
                  </a:lnTo>
                  <a:lnTo>
                    <a:pt x="15929" y="67154"/>
                  </a:lnTo>
                  <a:lnTo>
                    <a:pt x="15929" y="66912"/>
                  </a:lnTo>
                  <a:lnTo>
                    <a:pt x="15929" y="66671"/>
                  </a:lnTo>
                  <a:lnTo>
                    <a:pt x="15869" y="66490"/>
                  </a:lnTo>
                  <a:lnTo>
                    <a:pt x="15748" y="66249"/>
                  </a:lnTo>
                  <a:lnTo>
                    <a:pt x="15627" y="66068"/>
                  </a:lnTo>
                  <a:lnTo>
                    <a:pt x="15446" y="65947"/>
                  </a:lnTo>
                  <a:lnTo>
                    <a:pt x="15205" y="65826"/>
                  </a:lnTo>
                  <a:lnTo>
                    <a:pt x="15024" y="65766"/>
                  </a:lnTo>
                  <a:close/>
                  <a:moveTo>
                    <a:pt x="20333" y="65766"/>
                  </a:moveTo>
                  <a:lnTo>
                    <a:pt x="20152" y="65826"/>
                  </a:lnTo>
                  <a:lnTo>
                    <a:pt x="19911" y="65947"/>
                  </a:lnTo>
                  <a:lnTo>
                    <a:pt x="19730" y="66068"/>
                  </a:lnTo>
                  <a:lnTo>
                    <a:pt x="19609" y="66249"/>
                  </a:lnTo>
                  <a:lnTo>
                    <a:pt x="19489" y="66490"/>
                  </a:lnTo>
                  <a:lnTo>
                    <a:pt x="19428" y="66671"/>
                  </a:lnTo>
                  <a:lnTo>
                    <a:pt x="19428" y="66912"/>
                  </a:lnTo>
                  <a:lnTo>
                    <a:pt x="19428" y="67154"/>
                  </a:lnTo>
                  <a:lnTo>
                    <a:pt x="19489" y="67335"/>
                  </a:lnTo>
                  <a:lnTo>
                    <a:pt x="19609" y="67576"/>
                  </a:lnTo>
                  <a:lnTo>
                    <a:pt x="19730" y="67757"/>
                  </a:lnTo>
                  <a:lnTo>
                    <a:pt x="19911" y="67878"/>
                  </a:lnTo>
                  <a:lnTo>
                    <a:pt x="20152" y="67999"/>
                  </a:lnTo>
                  <a:lnTo>
                    <a:pt x="20333" y="68059"/>
                  </a:lnTo>
                  <a:lnTo>
                    <a:pt x="20816" y="68059"/>
                  </a:lnTo>
                  <a:lnTo>
                    <a:pt x="20997" y="67999"/>
                  </a:lnTo>
                  <a:lnTo>
                    <a:pt x="21239" y="67878"/>
                  </a:lnTo>
                  <a:lnTo>
                    <a:pt x="21420" y="67757"/>
                  </a:lnTo>
                  <a:lnTo>
                    <a:pt x="21540" y="67576"/>
                  </a:lnTo>
                  <a:lnTo>
                    <a:pt x="21661" y="67335"/>
                  </a:lnTo>
                  <a:lnTo>
                    <a:pt x="21721" y="67154"/>
                  </a:lnTo>
                  <a:lnTo>
                    <a:pt x="21721" y="66912"/>
                  </a:lnTo>
                  <a:lnTo>
                    <a:pt x="21721" y="66671"/>
                  </a:lnTo>
                  <a:lnTo>
                    <a:pt x="21661" y="66490"/>
                  </a:lnTo>
                  <a:lnTo>
                    <a:pt x="21540" y="66249"/>
                  </a:lnTo>
                  <a:lnTo>
                    <a:pt x="21420" y="66068"/>
                  </a:lnTo>
                  <a:lnTo>
                    <a:pt x="21239" y="65947"/>
                  </a:lnTo>
                  <a:lnTo>
                    <a:pt x="20997" y="65826"/>
                  </a:lnTo>
                  <a:lnTo>
                    <a:pt x="20816" y="65766"/>
                  </a:lnTo>
                  <a:close/>
                  <a:moveTo>
                    <a:pt x="26126" y="65766"/>
                  </a:moveTo>
                  <a:lnTo>
                    <a:pt x="25945" y="65826"/>
                  </a:lnTo>
                  <a:lnTo>
                    <a:pt x="25703" y="65947"/>
                  </a:lnTo>
                  <a:lnTo>
                    <a:pt x="25522" y="66068"/>
                  </a:lnTo>
                  <a:lnTo>
                    <a:pt x="25402" y="66249"/>
                  </a:lnTo>
                  <a:lnTo>
                    <a:pt x="25281" y="66490"/>
                  </a:lnTo>
                  <a:lnTo>
                    <a:pt x="25221" y="66671"/>
                  </a:lnTo>
                  <a:lnTo>
                    <a:pt x="25221" y="66912"/>
                  </a:lnTo>
                  <a:lnTo>
                    <a:pt x="25221" y="67154"/>
                  </a:lnTo>
                  <a:lnTo>
                    <a:pt x="25281" y="67335"/>
                  </a:lnTo>
                  <a:lnTo>
                    <a:pt x="25402" y="67576"/>
                  </a:lnTo>
                  <a:lnTo>
                    <a:pt x="25522" y="67757"/>
                  </a:lnTo>
                  <a:lnTo>
                    <a:pt x="25703" y="67878"/>
                  </a:lnTo>
                  <a:lnTo>
                    <a:pt x="25945" y="67999"/>
                  </a:lnTo>
                  <a:lnTo>
                    <a:pt x="26126" y="68059"/>
                  </a:lnTo>
                  <a:lnTo>
                    <a:pt x="26608" y="68059"/>
                  </a:lnTo>
                  <a:lnTo>
                    <a:pt x="26789" y="67999"/>
                  </a:lnTo>
                  <a:lnTo>
                    <a:pt x="27031" y="67878"/>
                  </a:lnTo>
                  <a:lnTo>
                    <a:pt x="27212" y="67757"/>
                  </a:lnTo>
                  <a:lnTo>
                    <a:pt x="27332" y="67576"/>
                  </a:lnTo>
                  <a:lnTo>
                    <a:pt x="27453" y="67335"/>
                  </a:lnTo>
                  <a:lnTo>
                    <a:pt x="27513" y="67154"/>
                  </a:lnTo>
                  <a:lnTo>
                    <a:pt x="27513" y="66912"/>
                  </a:lnTo>
                  <a:lnTo>
                    <a:pt x="27513" y="66671"/>
                  </a:lnTo>
                  <a:lnTo>
                    <a:pt x="27453" y="66490"/>
                  </a:lnTo>
                  <a:lnTo>
                    <a:pt x="27332" y="66249"/>
                  </a:lnTo>
                  <a:lnTo>
                    <a:pt x="27212" y="66068"/>
                  </a:lnTo>
                  <a:lnTo>
                    <a:pt x="27031" y="65947"/>
                  </a:lnTo>
                  <a:lnTo>
                    <a:pt x="26789" y="65826"/>
                  </a:lnTo>
                  <a:lnTo>
                    <a:pt x="26608" y="65766"/>
                  </a:lnTo>
                  <a:close/>
                  <a:moveTo>
                    <a:pt x="31918" y="65766"/>
                  </a:moveTo>
                  <a:lnTo>
                    <a:pt x="31737" y="65826"/>
                  </a:lnTo>
                  <a:lnTo>
                    <a:pt x="31496" y="65947"/>
                  </a:lnTo>
                  <a:lnTo>
                    <a:pt x="31315" y="66068"/>
                  </a:lnTo>
                  <a:lnTo>
                    <a:pt x="31194" y="66249"/>
                  </a:lnTo>
                  <a:lnTo>
                    <a:pt x="31073" y="66490"/>
                  </a:lnTo>
                  <a:lnTo>
                    <a:pt x="31013" y="66671"/>
                  </a:lnTo>
                  <a:lnTo>
                    <a:pt x="31013" y="66912"/>
                  </a:lnTo>
                  <a:lnTo>
                    <a:pt x="31013" y="67154"/>
                  </a:lnTo>
                  <a:lnTo>
                    <a:pt x="31073" y="67335"/>
                  </a:lnTo>
                  <a:lnTo>
                    <a:pt x="31194" y="67576"/>
                  </a:lnTo>
                  <a:lnTo>
                    <a:pt x="31315" y="67757"/>
                  </a:lnTo>
                  <a:lnTo>
                    <a:pt x="31496" y="67878"/>
                  </a:lnTo>
                  <a:lnTo>
                    <a:pt x="31737" y="67999"/>
                  </a:lnTo>
                  <a:lnTo>
                    <a:pt x="31918" y="68059"/>
                  </a:lnTo>
                  <a:lnTo>
                    <a:pt x="32401" y="68059"/>
                  </a:lnTo>
                  <a:lnTo>
                    <a:pt x="32582" y="67999"/>
                  </a:lnTo>
                  <a:lnTo>
                    <a:pt x="32823" y="67878"/>
                  </a:lnTo>
                  <a:lnTo>
                    <a:pt x="33004" y="67757"/>
                  </a:lnTo>
                  <a:lnTo>
                    <a:pt x="33125" y="67576"/>
                  </a:lnTo>
                  <a:lnTo>
                    <a:pt x="33245" y="67335"/>
                  </a:lnTo>
                  <a:lnTo>
                    <a:pt x="33306" y="67154"/>
                  </a:lnTo>
                  <a:lnTo>
                    <a:pt x="33306" y="66912"/>
                  </a:lnTo>
                  <a:lnTo>
                    <a:pt x="33306" y="66671"/>
                  </a:lnTo>
                  <a:lnTo>
                    <a:pt x="33245" y="66490"/>
                  </a:lnTo>
                  <a:lnTo>
                    <a:pt x="33125" y="66249"/>
                  </a:lnTo>
                  <a:lnTo>
                    <a:pt x="33004" y="66068"/>
                  </a:lnTo>
                  <a:lnTo>
                    <a:pt x="32823" y="65947"/>
                  </a:lnTo>
                  <a:lnTo>
                    <a:pt x="32582" y="65826"/>
                  </a:lnTo>
                  <a:lnTo>
                    <a:pt x="32401" y="65766"/>
                  </a:lnTo>
                  <a:close/>
                  <a:moveTo>
                    <a:pt x="37710" y="65766"/>
                  </a:moveTo>
                  <a:lnTo>
                    <a:pt x="37529" y="65826"/>
                  </a:lnTo>
                  <a:lnTo>
                    <a:pt x="37288" y="65947"/>
                  </a:lnTo>
                  <a:lnTo>
                    <a:pt x="37107" y="66068"/>
                  </a:lnTo>
                  <a:lnTo>
                    <a:pt x="36986" y="66249"/>
                  </a:lnTo>
                  <a:lnTo>
                    <a:pt x="36865" y="66490"/>
                  </a:lnTo>
                  <a:lnTo>
                    <a:pt x="36805" y="66671"/>
                  </a:lnTo>
                  <a:lnTo>
                    <a:pt x="36805" y="66912"/>
                  </a:lnTo>
                  <a:lnTo>
                    <a:pt x="36805" y="67154"/>
                  </a:lnTo>
                  <a:lnTo>
                    <a:pt x="36865" y="67335"/>
                  </a:lnTo>
                  <a:lnTo>
                    <a:pt x="36986" y="67576"/>
                  </a:lnTo>
                  <a:lnTo>
                    <a:pt x="37107" y="67757"/>
                  </a:lnTo>
                  <a:lnTo>
                    <a:pt x="37288" y="67878"/>
                  </a:lnTo>
                  <a:lnTo>
                    <a:pt x="37529" y="67999"/>
                  </a:lnTo>
                  <a:lnTo>
                    <a:pt x="37710" y="68059"/>
                  </a:lnTo>
                  <a:lnTo>
                    <a:pt x="38193" y="68059"/>
                  </a:lnTo>
                  <a:lnTo>
                    <a:pt x="38374" y="67999"/>
                  </a:lnTo>
                  <a:lnTo>
                    <a:pt x="38615" y="67878"/>
                  </a:lnTo>
                  <a:lnTo>
                    <a:pt x="38796" y="67757"/>
                  </a:lnTo>
                  <a:lnTo>
                    <a:pt x="38917" y="67576"/>
                  </a:lnTo>
                  <a:lnTo>
                    <a:pt x="39038" y="67335"/>
                  </a:lnTo>
                  <a:lnTo>
                    <a:pt x="39098" y="67154"/>
                  </a:lnTo>
                  <a:lnTo>
                    <a:pt x="39098" y="66912"/>
                  </a:lnTo>
                  <a:lnTo>
                    <a:pt x="39098" y="66671"/>
                  </a:lnTo>
                  <a:lnTo>
                    <a:pt x="39038" y="66490"/>
                  </a:lnTo>
                  <a:lnTo>
                    <a:pt x="38917" y="66249"/>
                  </a:lnTo>
                  <a:lnTo>
                    <a:pt x="38796" y="66068"/>
                  </a:lnTo>
                  <a:lnTo>
                    <a:pt x="38615" y="65947"/>
                  </a:lnTo>
                  <a:lnTo>
                    <a:pt x="38374" y="65826"/>
                  </a:lnTo>
                  <a:lnTo>
                    <a:pt x="38193" y="65766"/>
                  </a:lnTo>
                  <a:close/>
                  <a:moveTo>
                    <a:pt x="43502" y="65766"/>
                  </a:moveTo>
                  <a:lnTo>
                    <a:pt x="43321" y="65826"/>
                  </a:lnTo>
                  <a:lnTo>
                    <a:pt x="43080" y="65947"/>
                  </a:lnTo>
                  <a:lnTo>
                    <a:pt x="42899" y="66068"/>
                  </a:lnTo>
                  <a:lnTo>
                    <a:pt x="42778" y="66249"/>
                  </a:lnTo>
                  <a:lnTo>
                    <a:pt x="42658" y="66490"/>
                  </a:lnTo>
                  <a:lnTo>
                    <a:pt x="42597" y="66671"/>
                  </a:lnTo>
                  <a:lnTo>
                    <a:pt x="42597" y="66912"/>
                  </a:lnTo>
                  <a:lnTo>
                    <a:pt x="42597" y="67154"/>
                  </a:lnTo>
                  <a:lnTo>
                    <a:pt x="42658" y="67335"/>
                  </a:lnTo>
                  <a:lnTo>
                    <a:pt x="42778" y="67576"/>
                  </a:lnTo>
                  <a:lnTo>
                    <a:pt x="42899" y="67757"/>
                  </a:lnTo>
                  <a:lnTo>
                    <a:pt x="43080" y="67878"/>
                  </a:lnTo>
                  <a:lnTo>
                    <a:pt x="43321" y="67999"/>
                  </a:lnTo>
                  <a:lnTo>
                    <a:pt x="43502" y="68059"/>
                  </a:lnTo>
                  <a:lnTo>
                    <a:pt x="43985" y="68059"/>
                  </a:lnTo>
                  <a:lnTo>
                    <a:pt x="44166" y="67999"/>
                  </a:lnTo>
                  <a:lnTo>
                    <a:pt x="44407" y="67878"/>
                  </a:lnTo>
                  <a:lnTo>
                    <a:pt x="44588" y="67757"/>
                  </a:lnTo>
                  <a:lnTo>
                    <a:pt x="44709" y="67576"/>
                  </a:lnTo>
                  <a:lnTo>
                    <a:pt x="44830" y="67335"/>
                  </a:lnTo>
                  <a:lnTo>
                    <a:pt x="44890" y="67154"/>
                  </a:lnTo>
                  <a:lnTo>
                    <a:pt x="44890" y="66912"/>
                  </a:lnTo>
                  <a:lnTo>
                    <a:pt x="44890" y="66671"/>
                  </a:lnTo>
                  <a:lnTo>
                    <a:pt x="44830" y="66490"/>
                  </a:lnTo>
                  <a:lnTo>
                    <a:pt x="44709" y="66249"/>
                  </a:lnTo>
                  <a:lnTo>
                    <a:pt x="44588" y="66068"/>
                  </a:lnTo>
                  <a:lnTo>
                    <a:pt x="44407" y="65947"/>
                  </a:lnTo>
                  <a:lnTo>
                    <a:pt x="44166" y="65826"/>
                  </a:lnTo>
                  <a:lnTo>
                    <a:pt x="43985" y="65766"/>
                  </a:lnTo>
                  <a:close/>
                  <a:moveTo>
                    <a:pt x="49295" y="65766"/>
                  </a:moveTo>
                  <a:lnTo>
                    <a:pt x="49114" y="65826"/>
                  </a:lnTo>
                  <a:lnTo>
                    <a:pt x="48872" y="65947"/>
                  </a:lnTo>
                  <a:lnTo>
                    <a:pt x="48691" y="66068"/>
                  </a:lnTo>
                  <a:lnTo>
                    <a:pt x="48571" y="66249"/>
                  </a:lnTo>
                  <a:lnTo>
                    <a:pt x="48450" y="66490"/>
                  </a:lnTo>
                  <a:lnTo>
                    <a:pt x="48390" y="66671"/>
                  </a:lnTo>
                  <a:lnTo>
                    <a:pt x="48390" y="66912"/>
                  </a:lnTo>
                  <a:lnTo>
                    <a:pt x="48390" y="67154"/>
                  </a:lnTo>
                  <a:lnTo>
                    <a:pt x="48450" y="67335"/>
                  </a:lnTo>
                  <a:lnTo>
                    <a:pt x="48571" y="67576"/>
                  </a:lnTo>
                  <a:lnTo>
                    <a:pt x="48691" y="67757"/>
                  </a:lnTo>
                  <a:lnTo>
                    <a:pt x="48872" y="67878"/>
                  </a:lnTo>
                  <a:lnTo>
                    <a:pt x="49114" y="67999"/>
                  </a:lnTo>
                  <a:lnTo>
                    <a:pt x="49295" y="68059"/>
                  </a:lnTo>
                  <a:lnTo>
                    <a:pt x="49777" y="68059"/>
                  </a:lnTo>
                  <a:lnTo>
                    <a:pt x="49958" y="67999"/>
                  </a:lnTo>
                  <a:lnTo>
                    <a:pt x="50200" y="67878"/>
                  </a:lnTo>
                  <a:lnTo>
                    <a:pt x="50381" y="67757"/>
                  </a:lnTo>
                  <a:lnTo>
                    <a:pt x="50501" y="67576"/>
                  </a:lnTo>
                  <a:lnTo>
                    <a:pt x="50622" y="67335"/>
                  </a:lnTo>
                  <a:lnTo>
                    <a:pt x="50682" y="67154"/>
                  </a:lnTo>
                  <a:lnTo>
                    <a:pt x="50682" y="66912"/>
                  </a:lnTo>
                  <a:lnTo>
                    <a:pt x="50682" y="66671"/>
                  </a:lnTo>
                  <a:lnTo>
                    <a:pt x="50622" y="66490"/>
                  </a:lnTo>
                  <a:lnTo>
                    <a:pt x="50501" y="66249"/>
                  </a:lnTo>
                  <a:lnTo>
                    <a:pt x="50381" y="66068"/>
                  </a:lnTo>
                  <a:lnTo>
                    <a:pt x="50200" y="65947"/>
                  </a:lnTo>
                  <a:lnTo>
                    <a:pt x="49958" y="65826"/>
                  </a:lnTo>
                  <a:lnTo>
                    <a:pt x="49777" y="65766"/>
                  </a:lnTo>
                  <a:close/>
                  <a:moveTo>
                    <a:pt x="55087" y="65766"/>
                  </a:moveTo>
                  <a:lnTo>
                    <a:pt x="54906" y="65826"/>
                  </a:lnTo>
                  <a:lnTo>
                    <a:pt x="54665" y="65947"/>
                  </a:lnTo>
                  <a:lnTo>
                    <a:pt x="54483" y="66068"/>
                  </a:lnTo>
                  <a:lnTo>
                    <a:pt x="54363" y="66249"/>
                  </a:lnTo>
                  <a:lnTo>
                    <a:pt x="54242" y="66490"/>
                  </a:lnTo>
                  <a:lnTo>
                    <a:pt x="54182" y="66671"/>
                  </a:lnTo>
                  <a:lnTo>
                    <a:pt x="54182" y="66912"/>
                  </a:lnTo>
                  <a:lnTo>
                    <a:pt x="54182" y="67154"/>
                  </a:lnTo>
                  <a:lnTo>
                    <a:pt x="54242" y="67335"/>
                  </a:lnTo>
                  <a:lnTo>
                    <a:pt x="54363" y="67576"/>
                  </a:lnTo>
                  <a:lnTo>
                    <a:pt x="54483" y="67757"/>
                  </a:lnTo>
                  <a:lnTo>
                    <a:pt x="54665" y="67878"/>
                  </a:lnTo>
                  <a:lnTo>
                    <a:pt x="54906" y="67999"/>
                  </a:lnTo>
                  <a:lnTo>
                    <a:pt x="55087" y="68059"/>
                  </a:lnTo>
                  <a:lnTo>
                    <a:pt x="55570" y="68059"/>
                  </a:lnTo>
                  <a:lnTo>
                    <a:pt x="55751" y="67999"/>
                  </a:lnTo>
                  <a:lnTo>
                    <a:pt x="55992" y="67878"/>
                  </a:lnTo>
                  <a:lnTo>
                    <a:pt x="56173" y="67757"/>
                  </a:lnTo>
                  <a:lnTo>
                    <a:pt x="56294" y="67576"/>
                  </a:lnTo>
                  <a:lnTo>
                    <a:pt x="56414" y="67335"/>
                  </a:lnTo>
                  <a:lnTo>
                    <a:pt x="56475" y="67154"/>
                  </a:lnTo>
                  <a:lnTo>
                    <a:pt x="56475" y="66912"/>
                  </a:lnTo>
                  <a:lnTo>
                    <a:pt x="56475" y="66671"/>
                  </a:lnTo>
                  <a:lnTo>
                    <a:pt x="56414" y="66490"/>
                  </a:lnTo>
                  <a:lnTo>
                    <a:pt x="56294" y="66249"/>
                  </a:lnTo>
                  <a:lnTo>
                    <a:pt x="56173" y="66068"/>
                  </a:lnTo>
                  <a:lnTo>
                    <a:pt x="55992" y="65947"/>
                  </a:lnTo>
                  <a:lnTo>
                    <a:pt x="55751" y="65826"/>
                  </a:lnTo>
                  <a:lnTo>
                    <a:pt x="55570" y="65766"/>
                  </a:lnTo>
                  <a:close/>
                  <a:moveTo>
                    <a:pt x="60879" y="65766"/>
                  </a:moveTo>
                  <a:lnTo>
                    <a:pt x="60698" y="65826"/>
                  </a:lnTo>
                  <a:lnTo>
                    <a:pt x="60457" y="65947"/>
                  </a:lnTo>
                  <a:lnTo>
                    <a:pt x="60276" y="66068"/>
                  </a:lnTo>
                  <a:lnTo>
                    <a:pt x="60155" y="66249"/>
                  </a:lnTo>
                  <a:lnTo>
                    <a:pt x="60034" y="66490"/>
                  </a:lnTo>
                  <a:lnTo>
                    <a:pt x="59974" y="66671"/>
                  </a:lnTo>
                  <a:lnTo>
                    <a:pt x="59974" y="66912"/>
                  </a:lnTo>
                  <a:lnTo>
                    <a:pt x="59974" y="67154"/>
                  </a:lnTo>
                  <a:lnTo>
                    <a:pt x="60034" y="67335"/>
                  </a:lnTo>
                  <a:lnTo>
                    <a:pt x="60155" y="67576"/>
                  </a:lnTo>
                  <a:lnTo>
                    <a:pt x="60276" y="67757"/>
                  </a:lnTo>
                  <a:lnTo>
                    <a:pt x="60457" y="67878"/>
                  </a:lnTo>
                  <a:lnTo>
                    <a:pt x="60698" y="67999"/>
                  </a:lnTo>
                  <a:lnTo>
                    <a:pt x="60879" y="68059"/>
                  </a:lnTo>
                  <a:lnTo>
                    <a:pt x="61120" y="68059"/>
                  </a:lnTo>
                  <a:lnTo>
                    <a:pt x="62267" y="67214"/>
                  </a:lnTo>
                  <a:lnTo>
                    <a:pt x="62267" y="66912"/>
                  </a:lnTo>
                  <a:lnTo>
                    <a:pt x="62267" y="66671"/>
                  </a:lnTo>
                  <a:lnTo>
                    <a:pt x="62206" y="66490"/>
                  </a:lnTo>
                  <a:lnTo>
                    <a:pt x="62086" y="66249"/>
                  </a:lnTo>
                  <a:lnTo>
                    <a:pt x="61965" y="66068"/>
                  </a:lnTo>
                  <a:lnTo>
                    <a:pt x="61784" y="65947"/>
                  </a:lnTo>
                  <a:lnTo>
                    <a:pt x="61543" y="65826"/>
                  </a:lnTo>
                  <a:lnTo>
                    <a:pt x="61362" y="65766"/>
                  </a:lnTo>
                  <a:close/>
                  <a:moveTo>
                    <a:pt x="17679" y="68662"/>
                  </a:moveTo>
                  <a:lnTo>
                    <a:pt x="17317" y="68723"/>
                  </a:lnTo>
                  <a:lnTo>
                    <a:pt x="17015" y="68843"/>
                  </a:lnTo>
                  <a:lnTo>
                    <a:pt x="16774" y="69085"/>
                  </a:lnTo>
                  <a:lnTo>
                    <a:pt x="16593" y="69386"/>
                  </a:lnTo>
                  <a:lnTo>
                    <a:pt x="18523" y="70593"/>
                  </a:lnTo>
                  <a:lnTo>
                    <a:pt x="18644" y="70472"/>
                  </a:lnTo>
                  <a:lnTo>
                    <a:pt x="18765" y="70231"/>
                  </a:lnTo>
                  <a:lnTo>
                    <a:pt x="18825" y="70050"/>
                  </a:lnTo>
                  <a:lnTo>
                    <a:pt x="18825" y="69809"/>
                  </a:lnTo>
                  <a:lnTo>
                    <a:pt x="18825" y="69567"/>
                  </a:lnTo>
                  <a:lnTo>
                    <a:pt x="18765" y="69386"/>
                  </a:lnTo>
                  <a:lnTo>
                    <a:pt x="18644" y="69145"/>
                  </a:lnTo>
                  <a:lnTo>
                    <a:pt x="18523" y="68964"/>
                  </a:lnTo>
                  <a:lnTo>
                    <a:pt x="18342" y="68843"/>
                  </a:lnTo>
                  <a:lnTo>
                    <a:pt x="18101" y="68723"/>
                  </a:lnTo>
                  <a:lnTo>
                    <a:pt x="17920" y="68662"/>
                  </a:lnTo>
                  <a:close/>
                  <a:moveTo>
                    <a:pt x="57983" y="68662"/>
                  </a:moveTo>
                  <a:lnTo>
                    <a:pt x="57802" y="68723"/>
                  </a:lnTo>
                  <a:lnTo>
                    <a:pt x="57561" y="68843"/>
                  </a:lnTo>
                  <a:lnTo>
                    <a:pt x="57380" y="68964"/>
                  </a:lnTo>
                  <a:lnTo>
                    <a:pt x="57259" y="69145"/>
                  </a:lnTo>
                  <a:lnTo>
                    <a:pt x="57138" y="69386"/>
                  </a:lnTo>
                  <a:lnTo>
                    <a:pt x="57078" y="69567"/>
                  </a:lnTo>
                  <a:lnTo>
                    <a:pt x="57078" y="69809"/>
                  </a:lnTo>
                  <a:lnTo>
                    <a:pt x="57078" y="70050"/>
                  </a:lnTo>
                  <a:lnTo>
                    <a:pt x="57138" y="70231"/>
                  </a:lnTo>
                  <a:lnTo>
                    <a:pt x="57259" y="70472"/>
                  </a:lnTo>
                  <a:lnTo>
                    <a:pt x="57380" y="70593"/>
                  </a:lnTo>
                  <a:lnTo>
                    <a:pt x="59310" y="69386"/>
                  </a:lnTo>
                  <a:lnTo>
                    <a:pt x="59129" y="69085"/>
                  </a:lnTo>
                  <a:lnTo>
                    <a:pt x="58888" y="68843"/>
                  </a:lnTo>
                  <a:lnTo>
                    <a:pt x="58586" y="68723"/>
                  </a:lnTo>
                  <a:lnTo>
                    <a:pt x="58224" y="68662"/>
                  </a:lnTo>
                  <a:close/>
                  <a:moveTo>
                    <a:pt x="23230" y="68662"/>
                  </a:moveTo>
                  <a:lnTo>
                    <a:pt x="23049" y="68723"/>
                  </a:lnTo>
                  <a:lnTo>
                    <a:pt x="22807" y="68843"/>
                  </a:lnTo>
                  <a:lnTo>
                    <a:pt x="22626" y="68964"/>
                  </a:lnTo>
                  <a:lnTo>
                    <a:pt x="22506" y="69145"/>
                  </a:lnTo>
                  <a:lnTo>
                    <a:pt x="22385" y="69386"/>
                  </a:lnTo>
                  <a:lnTo>
                    <a:pt x="22325" y="69567"/>
                  </a:lnTo>
                  <a:lnTo>
                    <a:pt x="22325" y="69809"/>
                  </a:lnTo>
                  <a:lnTo>
                    <a:pt x="22325" y="70050"/>
                  </a:lnTo>
                  <a:lnTo>
                    <a:pt x="22385" y="70231"/>
                  </a:lnTo>
                  <a:lnTo>
                    <a:pt x="22506" y="70472"/>
                  </a:lnTo>
                  <a:lnTo>
                    <a:pt x="22626" y="70653"/>
                  </a:lnTo>
                  <a:lnTo>
                    <a:pt x="22807" y="70774"/>
                  </a:lnTo>
                  <a:lnTo>
                    <a:pt x="23049" y="70895"/>
                  </a:lnTo>
                  <a:lnTo>
                    <a:pt x="23230" y="70955"/>
                  </a:lnTo>
                  <a:lnTo>
                    <a:pt x="23712" y="70955"/>
                  </a:lnTo>
                  <a:lnTo>
                    <a:pt x="23893" y="70895"/>
                  </a:lnTo>
                  <a:lnTo>
                    <a:pt x="24135" y="70774"/>
                  </a:lnTo>
                  <a:lnTo>
                    <a:pt x="24316" y="70653"/>
                  </a:lnTo>
                  <a:lnTo>
                    <a:pt x="24436" y="70472"/>
                  </a:lnTo>
                  <a:lnTo>
                    <a:pt x="24557" y="70231"/>
                  </a:lnTo>
                  <a:lnTo>
                    <a:pt x="24617" y="70050"/>
                  </a:lnTo>
                  <a:lnTo>
                    <a:pt x="24617" y="69809"/>
                  </a:lnTo>
                  <a:lnTo>
                    <a:pt x="24617" y="69567"/>
                  </a:lnTo>
                  <a:lnTo>
                    <a:pt x="24557" y="69386"/>
                  </a:lnTo>
                  <a:lnTo>
                    <a:pt x="24436" y="69145"/>
                  </a:lnTo>
                  <a:lnTo>
                    <a:pt x="24316" y="68964"/>
                  </a:lnTo>
                  <a:lnTo>
                    <a:pt x="24135" y="68843"/>
                  </a:lnTo>
                  <a:lnTo>
                    <a:pt x="23893" y="68723"/>
                  </a:lnTo>
                  <a:lnTo>
                    <a:pt x="23712" y="68662"/>
                  </a:lnTo>
                  <a:close/>
                  <a:moveTo>
                    <a:pt x="29022" y="68662"/>
                  </a:moveTo>
                  <a:lnTo>
                    <a:pt x="28841" y="68723"/>
                  </a:lnTo>
                  <a:lnTo>
                    <a:pt x="28599" y="68843"/>
                  </a:lnTo>
                  <a:lnTo>
                    <a:pt x="28418" y="68964"/>
                  </a:lnTo>
                  <a:lnTo>
                    <a:pt x="28298" y="69145"/>
                  </a:lnTo>
                  <a:lnTo>
                    <a:pt x="28177" y="69386"/>
                  </a:lnTo>
                  <a:lnTo>
                    <a:pt x="28117" y="69567"/>
                  </a:lnTo>
                  <a:lnTo>
                    <a:pt x="28117" y="69809"/>
                  </a:lnTo>
                  <a:lnTo>
                    <a:pt x="28117" y="70050"/>
                  </a:lnTo>
                  <a:lnTo>
                    <a:pt x="28177" y="70231"/>
                  </a:lnTo>
                  <a:lnTo>
                    <a:pt x="28298" y="70472"/>
                  </a:lnTo>
                  <a:lnTo>
                    <a:pt x="28418" y="70653"/>
                  </a:lnTo>
                  <a:lnTo>
                    <a:pt x="28599" y="70774"/>
                  </a:lnTo>
                  <a:lnTo>
                    <a:pt x="28841" y="70895"/>
                  </a:lnTo>
                  <a:lnTo>
                    <a:pt x="29022" y="70955"/>
                  </a:lnTo>
                  <a:lnTo>
                    <a:pt x="29505" y="70955"/>
                  </a:lnTo>
                  <a:lnTo>
                    <a:pt x="29686" y="70895"/>
                  </a:lnTo>
                  <a:lnTo>
                    <a:pt x="29927" y="70774"/>
                  </a:lnTo>
                  <a:lnTo>
                    <a:pt x="30108" y="70653"/>
                  </a:lnTo>
                  <a:lnTo>
                    <a:pt x="30229" y="70472"/>
                  </a:lnTo>
                  <a:lnTo>
                    <a:pt x="30349" y="70231"/>
                  </a:lnTo>
                  <a:lnTo>
                    <a:pt x="30410" y="70050"/>
                  </a:lnTo>
                  <a:lnTo>
                    <a:pt x="30410" y="69809"/>
                  </a:lnTo>
                  <a:lnTo>
                    <a:pt x="30410" y="69567"/>
                  </a:lnTo>
                  <a:lnTo>
                    <a:pt x="30349" y="69386"/>
                  </a:lnTo>
                  <a:lnTo>
                    <a:pt x="30229" y="69145"/>
                  </a:lnTo>
                  <a:lnTo>
                    <a:pt x="30108" y="68964"/>
                  </a:lnTo>
                  <a:lnTo>
                    <a:pt x="29927" y="68843"/>
                  </a:lnTo>
                  <a:lnTo>
                    <a:pt x="29686" y="68723"/>
                  </a:lnTo>
                  <a:lnTo>
                    <a:pt x="29505" y="68662"/>
                  </a:lnTo>
                  <a:close/>
                  <a:moveTo>
                    <a:pt x="34814" y="68662"/>
                  </a:moveTo>
                  <a:lnTo>
                    <a:pt x="34633" y="68723"/>
                  </a:lnTo>
                  <a:lnTo>
                    <a:pt x="34392" y="68843"/>
                  </a:lnTo>
                  <a:lnTo>
                    <a:pt x="34211" y="68964"/>
                  </a:lnTo>
                  <a:lnTo>
                    <a:pt x="34090" y="69145"/>
                  </a:lnTo>
                  <a:lnTo>
                    <a:pt x="33969" y="69386"/>
                  </a:lnTo>
                  <a:lnTo>
                    <a:pt x="33909" y="69567"/>
                  </a:lnTo>
                  <a:lnTo>
                    <a:pt x="33909" y="69809"/>
                  </a:lnTo>
                  <a:lnTo>
                    <a:pt x="33909" y="70050"/>
                  </a:lnTo>
                  <a:lnTo>
                    <a:pt x="33969" y="70231"/>
                  </a:lnTo>
                  <a:lnTo>
                    <a:pt x="34090" y="70472"/>
                  </a:lnTo>
                  <a:lnTo>
                    <a:pt x="34211" y="70653"/>
                  </a:lnTo>
                  <a:lnTo>
                    <a:pt x="34392" y="70774"/>
                  </a:lnTo>
                  <a:lnTo>
                    <a:pt x="34633" y="70895"/>
                  </a:lnTo>
                  <a:lnTo>
                    <a:pt x="34814" y="70955"/>
                  </a:lnTo>
                  <a:lnTo>
                    <a:pt x="35297" y="70955"/>
                  </a:lnTo>
                  <a:lnTo>
                    <a:pt x="35478" y="70895"/>
                  </a:lnTo>
                  <a:lnTo>
                    <a:pt x="35719" y="70774"/>
                  </a:lnTo>
                  <a:lnTo>
                    <a:pt x="35900" y="70653"/>
                  </a:lnTo>
                  <a:lnTo>
                    <a:pt x="36021" y="70472"/>
                  </a:lnTo>
                  <a:lnTo>
                    <a:pt x="36141" y="70231"/>
                  </a:lnTo>
                  <a:lnTo>
                    <a:pt x="36202" y="70050"/>
                  </a:lnTo>
                  <a:lnTo>
                    <a:pt x="36202" y="69809"/>
                  </a:lnTo>
                  <a:lnTo>
                    <a:pt x="36202" y="69567"/>
                  </a:lnTo>
                  <a:lnTo>
                    <a:pt x="36141" y="69386"/>
                  </a:lnTo>
                  <a:lnTo>
                    <a:pt x="36021" y="69145"/>
                  </a:lnTo>
                  <a:lnTo>
                    <a:pt x="35900" y="68964"/>
                  </a:lnTo>
                  <a:lnTo>
                    <a:pt x="35719" y="68843"/>
                  </a:lnTo>
                  <a:lnTo>
                    <a:pt x="35478" y="68723"/>
                  </a:lnTo>
                  <a:lnTo>
                    <a:pt x="35297" y="68662"/>
                  </a:lnTo>
                  <a:close/>
                  <a:moveTo>
                    <a:pt x="40606" y="68662"/>
                  </a:moveTo>
                  <a:lnTo>
                    <a:pt x="40425" y="68723"/>
                  </a:lnTo>
                  <a:lnTo>
                    <a:pt x="40184" y="68843"/>
                  </a:lnTo>
                  <a:lnTo>
                    <a:pt x="40003" y="68964"/>
                  </a:lnTo>
                  <a:lnTo>
                    <a:pt x="39882" y="69145"/>
                  </a:lnTo>
                  <a:lnTo>
                    <a:pt x="39762" y="69386"/>
                  </a:lnTo>
                  <a:lnTo>
                    <a:pt x="39701" y="69567"/>
                  </a:lnTo>
                  <a:lnTo>
                    <a:pt x="39701" y="69809"/>
                  </a:lnTo>
                  <a:lnTo>
                    <a:pt x="39701" y="70050"/>
                  </a:lnTo>
                  <a:lnTo>
                    <a:pt x="39762" y="70231"/>
                  </a:lnTo>
                  <a:lnTo>
                    <a:pt x="39882" y="70472"/>
                  </a:lnTo>
                  <a:lnTo>
                    <a:pt x="40003" y="70653"/>
                  </a:lnTo>
                  <a:lnTo>
                    <a:pt x="40184" y="70774"/>
                  </a:lnTo>
                  <a:lnTo>
                    <a:pt x="40425" y="70895"/>
                  </a:lnTo>
                  <a:lnTo>
                    <a:pt x="40606" y="70955"/>
                  </a:lnTo>
                  <a:lnTo>
                    <a:pt x="41089" y="70955"/>
                  </a:lnTo>
                  <a:lnTo>
                    <a:pt x="41270" y="70895"/>
                  </a:lnTo>
                  <a:lnTo>
                    <a:pt x="41511" y="70774"/>
                  </a:lnTo>
                  <a:lnTo>
                    <a:pt x="41692" y="70653"/>
                  </a:lnTo>
                  <a:lnTo>
                    <a:pt x="41813" y="70472"/>
                  </a:lnTo>
                  <a:lnTo>
                    <a:pt x="41934" y="70231"/>
                  </a:lnTo>
                  <a:lnTo>
                    <a:pt x="41994" y="70050"/>
                  </a:lnTo>
                  <a:lnTo>
                    <a:pt x="41994" y="69809"/>
                  </a:lnTo>
                  <a:lnTo>
                    <a:pt x="41994" y="69567"/>
                  </a:lnTo>
                  <a:lnTo>
                    <a:pt x="41934" y="69386"/>
                  </a:lnTo>
                  <a:lnTo>
                    <a:pt x="41813" y="69145"/>
                  </a:lnTo>
                  <a:lnTo>
                    <a:pt x="41692" y="68964"/>
                  </a:lnTo>
                  <a:lnTo>
                    <a:pt x="41511" y="68843"/>
                  </a:lnTo>
                  <a:lnTo>
                    <a:pt x="41270" y="68723"/>
                  </a:lnTo>
                  <a:lnTo>
                    <a:pt x="41089" y="68662"/>
                  </a:lnTo>
                  <a:close/>
                  <a:moveTo>
                    <a:pt x="46399" y="68662"/>
                  </a:moveTo>
                  <a:lnTo>
                    <a:pt x="46218" y="68723"/>
                  </a:lnTo>
                  <a:lnTo>
                    <a:pt x="45976" y="68843"/>
                  </a:lnTo>
                  <a:lnTo>
                    <a:pt x="45795" y="68964"/>
                  </a:lnTo>
                  <a:lnTo>
                    <a:pt x="45674" y="69145"/>
                  </a:lnTo>
                  <a:lnTo>
                    <a:pt x="45554" y="69386"/>
                  </a:lnTo>
                  <a:lnTo>
                    <a:pt x="45493" y="69567"/>
                  </a:lnTo>
                  <a:lnTo>
                    <a:pt x="45493" y="69809"/>
                  </a:lnTo>
                  <a:lnTo>
                    <a:pt x="45493" y="70050"/>
                  </a:lnTo>
                  <a:lnTo>
                    <a:pt x="45554" y="70231"/>
                  </a:lnTo>
                  <a:lnTo>
                    <a:pt x="45674" y="70472"/>
                  </a:lnTo>
                  <a:lnTo>
                    <a:pt x="45795" y="70653"/>
                  </a:lnTo>
                  <a:lnTo>
                    <a:pt x="45976" y="70774"/>
                  </a:lnTo>
                  <a:lnTo>
                    <a:pt x="46218" y="70895"/>
                  </a:lnTo>
                  <a:lnTo>
                    <a:pt x="46399" y="70955"/>
                  </a:lnTo>
                  <a:lnTo>
                    <a:pt x="46881" y="70955"/>
                  </a:lnTo>
                  <a:lnTo>
                    <a:pt x="47062" y="70895"/>
                  </a:lnTo>
                  <a:lnTo>
                    <a:pt x="47304" y="70774"/>
                  </a:lnTo>
                  <a:lnTo>
                    <a:pt x="47485" y="70653"/>
                  </a:lnTo>
                  <a:lnTo>
                    <a:pt x="47605" y="70472"/>
                  </a:lnTo>
                  <a:lnTo>
                    <a:pt x="47726" y="70231"/>
                  </a:lnTo>
                  <a:lnTo>
                    <a:pt x="47786" y="70050"/>
                  </a:lnTo>
                  <a:lnTo>
                    <a:pt x="47786" y="69809"/>
                  </a:lnTo>
                  <a:lnTo>
                    <a:pt x="47786" y="69567"/>
                  </a:lnTo>
                  <a:lnTo>
                    <a:pt x="47726" y="69386"/>
                  </a:lnTo>
                  <a:lnTo>
                    <a:pt x="47605" y="69145"/>
                  </a:lnTo>
                  <a:lnTo>
                    <a:pt x="47485" y="68964"/>
                  </a:lnTo>
                  <a:lnTo>
                    <a:pt x="47304" y="68843"/>
                  </a:lnTo>
                  <a:lnTo>
                    <a:pt x="47062" y="68723"/>
                  </a:lnTo>
                  <a:lnTo>
                    <a:pt x="46881" y="68662"/>
                  </a:lnTo>
                  <a:close/>
                  <a:moveTo>
                    <a:pt x="52191" y="68662"/>
                  </a:moveTo>
                  <a:lnTo>
                    <a:pt x="52010" y="68723"/>
                  </a:lnTo>
                  <a:lnTo>
                    <a:pt x="51768" y="68843"/>
                  </a:lnTo>
                  <a:lnTo>
                    <a:pt x="51587" y="68964"/>
                  </a:lnTo>
                  <a:lnTo>
                    <a:pt x="51467" y="69145"/>
                  </a:lnTo>
                  <a:lnTo>
                    <a:pt x="51346" y="69386"/>
                  </a:lnTo>
                  <a:lnTo>
                    <a:pt x="51286" y="69567"/>
                  </a:lnTo>
                  <a:lnTo>
                    <a:pt x="51286" y="69809"/>
                  </a:lnTo>
                  <a:lnTo>
                    <a:pt x="51286" y="70050"/>
                  </a:lnTo>
                  <a:lnTo>
                    <a:pt x="51346" y="70231"/>
                  </a:lnTo>
                  <a:lnTo>
                    <a:pt x="51467" y="70472"/>
                  </a:lnTo>
                  <a:lnTo>
                    <a:pt x="51587" y="70653"/>
                  </a:lnTo>
                  <a:lnTo>
                    <a:pt x="51768" y="70774"/>
                  </a:lnTo>
                  <a:lnTo>
                    <a:pt x="52010" y="70895"/>
                  </a:lnTo>
                  <a:lnTo>
                    <a:pt x="52191" y="70955"/>
                  </a:lnTo>
                  <a:lnTo>
                    <a:pt x="52673" y="70955"/>
                  </a:lnTo>
                  <a:lnTo>
                    <a:pt x="52854" y="70895"/>
                  </a:lnTo>
                  <a:lnTo>
                    <a:pt x="53096" y="70774"/>
                  </a:lnTo>
                  <a:lnTo>
                    <a:pt x="53277" y="70653"/>
                  </a:lnTo>
                  <a:lnTo>
                    <a:pt x="53397" y="70472"/>
                  </a:lnTo>
                  <a:lnTo>
                    <a:pt x="53518" y="70231"/>
                  </a:lnTo>
                  <a:lnTo>
                    <a:pt x="53578" y="70050"/>
                  </a:lnTo>
                  <a:lnTo>
                    <a:pt x="53578" y="69809"/>
                  </a:lnTo>
                  <a:lnTo>
                    <a:pt x="53578" y="69567"/>
                  </a:lnTo>
                  <a:lnTo>
                    <a:pt x="53518" y="69386"/>
                  </a:lnTo>
                  <a:lnTo>
                    <a:pt x="53397" y="69145"/>
                  </a:lnTo>
                  <a:lnTo>
                    <a:pt x="53277" y="68964"/>
                  </a:lnTo>
                  <a:lnTo>
                    <a:pt x="53096" y="68843"/>
                  </a:lnTo>
                  <a:lnTo>
                    <a:pt x="52854" y="68723"/>
                  </a:lnTo>
                  <a:lnTo>
                    <a:pt x="52673" y="68662"/>
                  </a:lnTo>
                  <a:close/>
                  <a:moveTo>
                    <a:pt x="20575" y="71558"/>
                  </a:moveTo>
                  <a:lnTo>
                    <a:pt x="20273" y="71619"/>
                  </a:lnTo>
                  <a:lnTo>
                    <a:pt x="21661" y="72282"/>
                  </a:lnTo>
                  <a:lnTo>
                    <a:pt x="21540" y="72041"/>
                  </a:lnTo>
                  <a:lnTo>
                    <a:pt x="21359" y="71860"/>
                  </a:lnTo>
                  <a:lnTo>
                    <a:pt x="21118" y="71679"/>
                  </a:lnTo>
                  <a:lnTo>
                    <a:pt x="20876" y="71558"/>
                  </a:lnTo>
                  <a:close/>
                  <a:moveTo>
                    <a:pt x="55027" y="71558"/>
                  </a:moveTo>
                  <a:lnTo>
                    <a:pt x="54785" y="71679"/>
                  </a:lnTo>
                  <a:lnTo>
                    <a:pt x="54544" y="71860"/>
                  </a:lnTo>
                  <a:lnTo>
                    <a:pt x="54363" y="72041"/>
                  </a:lnTo>
                  <a:lnTo>
                    <a:pt x="54242" y="72282"/>
                  </a:lnTo>
                  <a:lnTo>
                    <a:pt x="55630" y="71619"/>
                  </a:lnTo>
                  <a:lnTo>
                    <a:pt x="55328" y="71558"/>
                  </a:lnTo>
                  <a:close/>
                  <a:moveTo>
                    <a:pt x="26065" y="71558"/>
                  </a:moveTo>
                  <a:lnTo>
                    <a:pt x="25824" y="71679"/>
                  </a:lnTo>
                  <a:lnTo>
                    <a:pt x="25583" y="71860"/>
                  </a:lnTo>
                  <a:lnTo>
                    <a:pt x="25402" y="72041"/>
                  </a:lnTo>
                  <a:lnTo>
                    <a:pt x="25281" y="72343"/>
                  </a:lnTo>
                  <a:lnTo>
                    <a:pt x="25221" y="72705"/>
                  </a:lnTo>
                  <a:lnTo>
                    <a:pt x="25221" y="72946"/>
                  </a:lnTo>
                  <a:lnTo>
                    <a:pt x="25281" y="73127"/>
                  </a:lnTo>
                  <a:lnTo>
                    <a:pt x="25402" y="73368"/>
                  </a:lnTo>
                  <a:lnTo>
                    <a:pt x="25522" y="73549"/>
                  </a:lnTo>
                  <a:lnTo>
                    <a:pt x="25703" y="73670"/>
                  </a:lnTo>
                  <a:lnTo>
                    <a:pt x="25945" y="73791"/>
                  </a:lnTo>
                  <a:lnTo>
                    <a:pt x="26126" y="73851"/>
                  </a:lnTo>
                  <a:lnTo>
                    <a:pt x="26608" y="73851"/>
                  </a:lnTo>
                  <a:lnTo>
                    <a:pt x="26789" y="73791"/>
                  </a:lnTo>
                  <a:lnTo>
                    <a:pt x="27031" y="73670"/>
                  </a:lnTo>
                  <a:lnTo>
                    <a:pt x="27212" y="73549"/>
                  </a:lnTo>
                  <a:lnTo>
                    <a:pt x="27332" y="73368"/>
                  </a:lnTo>
                  <a:lnTo>
                    <a:pt x="27453" y="73127"/>
                  </a:lnTo>
                  <a:lnTo>
                    <a:pt x="27513" y="72946"/>
                  </a:lnTo>
                  <a:lnTo>
                    <a:pt x="27513" y="72705"/>
                  </a:lnTo>
                  <a:lnTo>
                    <a:pt x="27453" y="72343"/>
                  </a:lnTo>
                  <a:lnTo>
                    <a:pt x="27332" y="72041"/>
                  </a:lnTo>
                  <a:lnTo>
                    <a:pt x="27151" y="71860"/>
                  </a:lnTo>
                  <a:lnTo>
                    <a:pt x="26910" y="71679"/>
                  </a:lnTo>
                  <a:lnTo>
                    <a:pt x="26669" y="71558"/>
                  </a:lnTo>
                  <a:close/>
                  <a:moveTo>
                    <a:pt x="31858" y="71558"/>
                  </a:moveTo>
                  <a:lnTo>
                    <a:pt x="31616" y="71679"/>
                  </a:lnTo>
                  <a:lnTo>
                    <a:pt x="31375" y="71860"/>
                  </a:lnTo>
                  <a:lnTo>
                    <a:pt x="31194" y="72041"/>
                  </a:lnTo>
                  <a:lnTo>
                    <a:pt x="31073" y="72343"/>
                  </a:lnTo>
                  <a:lnTo>
                    <a:pt x="31013" y="72705"/>
                  </a:lnTo>
                  <a:lnTo>
                    <a:pt x="31013" y="72946"/>
                  </a:lnTo>
                  <a:lnTo>
                    <a:pt x="31073" y="73127"/>
                  </a:lnTo>
                  <a:lnTo>
                    <a:pt x="31194" y="73368"/>
                  </a:lnTo>
                  <a:lnTo>
                    <a:pt x="31315" y="73549"/>
                  </a:lnTo>
                  <a:lnTo>
                    <a:pt x="31496" y="73670"/>
                  </a:lnTo>
                  <a:lnTo>
                    <a:pt x="31737" y="73791"/>
                  </a:lnTo>
                  <a:lnTo>
                    <a:pt x="31918" y="73851"/>
                  </a:lnTo>
                  <a:lnTo>
                    <a:pt x="32401" y="73851"/>
                  </a:lnTo>
                  <a:lnTo>
                    <a:pt x="32582" y="73791"/>
                  </a:lnTo>
                  <a:lnTo>
                    <a:pt x="32823" y="73670"/>
                  </a:lnTo>
                  <a:lnTo>
                    <a:pt x="33004" y="73549"/>
                  </a:lnTo>
                  <a:lnTo>
                    <a:pt x="33125" y="73368"/>
                  </a:lnTo>
                  <a:lnTo>
                    <a:pt x="33245" y="73127"/>
                  </a:lnTo>
                  <a:lnTo>
                    <a:pt x="33306" y="72946"/>
                  </a:lnTo>
                  <a:lnTo>
                    <a:pt x="33306" y="72705"/>
                  </a:lnTo>
                  <a:lnTo>
                    <a:pt x="33245" y="72343"/>
                  </a:lnTo>
                  <a:lnTo>
                    <a:pt x="33125" y="72041"/>
                  </a:lnTo>
                  <a:lnTo>
                    <a:pt x="32944" y="71860"/>
                  </a:lnTo>
                  <a:lnTo>
                    <a:pt x="32702" y="71679"/>
                  </a:lnTo>
                  <a:lnTo>
                    <a:pt x="32461" y="71558"/>
                  </a:lnTo>
                  <a:close/>
                  <a:moveTo>
                    <a:pt x="37650" y="71558"/>
                  </a:moveTo>
                  <a:lnTo>
                    <a:pt x="37408" y="71679"/>
                  </a:lnTo>
                  <a:lnTo>
                    <a:pt x="37167" y="71860"/>
                  </a:lnTo>
                  <a:lnTo>
                    <a:pt x="36986" y="72041"/>
                  </a:lnTo>
                  <a:lnTo>
                    <a:pt x="36865" y="72343"/>
                  </a:lnTo>
                  <a:lnTo>
                    <a:pt x="36805" y="72705"/>
                  </a:lnTo>
                  <a:lnTo>
                    <a:pt x="36805" y="72946"/>
                  </a:lnTo>
                  <a:lnTo>
                    <a:pt x="36865" y="73127"/>
                  </a:lnTo>
                  <a:lnTo>
                    <a:pt x="36986" y="73368"/>
                  </a:lnTo>
                  <a:lnTo>
                    <a:pt x="37107" y="73549"/>
                  </a:lnTo>
                  <a:lnTo>
                    <a:pt x="37288" y="73670"/>
                  </a:lnTo>
                  <a:lnTo>
                    <a:pt x="37529" y="73791"/>
                  </a:lnTo>
                  <a:lnTo>
                    <a:pt x="37710" y="73851"/>
                  </a:lnTo>
                  <a:lnTo>
                    <a:pt x="38193" y="73851"/>
                  </a:lnTo>
                  <a:lnTo>
                    <a:pt x="38374" y="73791"/>
                  </a:lnTo>
                  <a:lnTo>
                    <a:pt x="38615" y="73670"/>
                  </a:lnTo>
                  <a:lnTo>
                    <a:pt x="38796" y="73549"/>
                  </a:lnTo>
                  <a:lnTo>
                    <a:pt x="38917" y="73368"/>
                  </a:lnTo>
                  <a:lnTo>
                    <a:pt x="39038" y="73127"/>
                  </a:lnTo>
                  <a:lnTo>
                    <a:pt x="39098" y="72946"/>
                  </a:lnTo>
                  <a:lnTo>
                    <a:pt x="39098" y="72705"/>
                  </a:lnTo>
                  <a:lnTo>
                    <a:pt x="39038" y="72343"/>
                  </a:lnTo>
                  <a:lnTo>
                    <a:pt x="38917" y="72041"/>
                  </a:lnTo>
                  <a:lnTo>
                    <a:pt x="38736" y="71860"/>
                  </a:lnTo>
                  <a:lnTo>
                    <a:pt x="38495" y="71679"/>
                  </a:lnTo>
                  <a:lnTo>
                    <a:pt x="38253" y="71558"/>
                  </a:lnTo>
                  <a:close/>
                  <a:moveTo>
                    <a:pt x="43442" y="71558"/>
                  </a:moveTo>
                  <a:lnTo>
                    <a:pt x="43201" y="71679"/>
                  </a:lnTo>
                  <a:lnTo>
                    <a:pt x="42959" y="71860"/>
                  </a:lnTo>
                  <a:lnTo>
                    <a:pt x="42778" y="72041"/>
                  </a:lnTo>
                  <a:lnTo>
                    <a:pt x="42658" y="72343"/>
                  </a:lnTo>
                  <a:lnTo>
                    <a:pt x="42597" y="72705"/>
                  </a:lnTo>
                  <a:lnTo>
                    <a:pt x="42597" y="72946"/>
                  </a:lnTo>
                  <a:lnTo>
                    <a:pt x="42658" y="73127"/>
                  </a:lnTo>
                  <a:lnTo>
                    <a:pt x="42778" y="73368"/>
                  </a:lnTo>
                  <a:lnTo>
                    <a:pt x="42899" y="73549"/>
                  </a:lnTo>
                  <a:lnTo>
                    <a:pt x="43080" y="73670"/>
                  </a:lnTo>
                  <a:lnTo>
                    <a:pt x="43321" y="73791"/>
                  </a:lnTo>
                  <a:lnTo>
                    <a:pt x="43502" y="73851"/>
                  </a:lnTo>
                  <a:lnTo>
                    <a:pt x="43985" y="73851"/>
                  </a:lnTo>
                  <a:lnTo>
                    <a:pt x="44166" y="73791"/>
                  </a:lnTo>
                  <a:lnTo>
                    <a:pt x="44407" y="73670"/>
                  </a:lnTo>
                  <a:lnTo>
                    <a:pt x="44588" y="73549"/>
                  </a:lnTo>
                  <a:lnTo>
                    <a:pt x="44709" y="73368"/>
                  </a:lnTo>
                  <a:lnTo>
                    <a:pt x="44830" y="73127"/>
                  </a:lnTo>
                  <a:lnTo>
                    <a:pt x="44890" y="72946"/>
                  </a:lnTo>
                  <a:lnTo>
                    <a:pt x="44890" y="72705"/>
                  </a:lnTo>
                  <a:lnTo>
                    <a:pt x="44830" y="72343"/>
                  </a:lnTo>
                  <a:lnTo>
                    <a:pt x="44709" y="72041"/>
                  </a:lnTo>
                  <a:lnTo>
                    <a:pt x="44528" y="71860"/>
                  </a:lnTo>
                  <a:lnTo>
                    <a:pt x="44287" y="71679"/>
                  </a:lnTo>
                  <a:lnTo>
                    <a:pt x="44045" y="71558"/>
                  </a:lnTo>
                  <a:close/>
                  <a:moveTo>
                    <a:pt x="49234" y="71558"/>
                  </a:moveTo>
                  <a:lnTo>
                    <a:pt x="48993" y="71679"/>
                  </a:lnTo>
                  <a:lnTo>
                    <a:pt x="48752" y="71860"/>
                  </a:lnTo>
                  <a:lnTo>
                    <a:pt x="48571" y="72041"/>
                  </a:lnTo>
                  <a:lnTo>
                    <a:pt x="48450" y="72343"/>
                  </a:lnTo>
                  <a:lnTo>
                    <a:pt x="48390" y="72705"/>
                  </a:lnTo>
                  <a:lnTo>
                    <a:pt x="48390" y="72946"/>
                  </a:lnTo>
                  <a:lnTo>
                    <a:pt x="48450" y="73127"/>
                  </a:lnTo>
                  <a:lnTo>
                    <a:pt x="48571" y="73368"/>
                  </a:lnTo>
                  <a:lnTo>
                    <a:pt x="48691" y="73549"/>
                  </a:lnTo>
                  <a:lnTo>
                    <a:pt x="48872" y="73670"/>
                  </a:lnTo>
                  <a:lnTo>
                    <a:pt x="49114" y="73791"/>
                  </a:lnTo>
                  <a:lnTo>
                    <a:pt x="49295" y="73851"/>
                  </a:lnTo>
                  <a:lnTo>
                    <a:pt x="49777" y="73851"/>
                  </a:lnTo>
                  <a:lnTo>
                    <a:pt x="49958" y="73791"/>
                  </a:lnTo>
                  <a:lnTo>
                    <a:pt x="50200" y="73670"/>
                  </a:lnTo>
                  <a:lnTo>
                    <a:pt x="50381" y="73549"/>
                  </a:lnTo>
                  <a:lnTo>
                    <a:pt x="50501" y="73368"/>
                  </a:lnTo>
                  <a:lnTo>
                    <a:pt x="50622" y="73127"/>
                  </a:lnTo>
                  <a:lnTo>
                    <a:pt x="50682" y="72946"/>
                  </a:lnTo>
                  <a:lnTo>
                    <a:pt x="50682" y="72705"/>
                  </a:lnTo>
                  <a:lnTo>
                    <a:pt x="50622" y="72343"/>
                  </a:lnTo>
                  <a:lnTo>
                    <a:pt x="50501" y="72041"/>
                  </a:lnTo>
                  <a:lnTo>
                    <a:pt x="50320" y="71860"/>
                  </a:lnTo>
                  <a:lnTo>
                    <a:pt x="50079" y="71679"/>
                  </a:lnTo>
                  <a:lnTo>
                    <a:pt x="49838" y="71558"/>
                  </a:lnTo>
                  <a:close/>
                  <a:moveTo>
                    <a:pt x="29022" y="74454"/>
                  </a:moveTo>
                  <a:lnTo>
                    <a:pt x="28841" y="74515"/>
                  </a:lnTo>
                  <a:lnTo>
                    <a:pt x="28660" y="74635"/>
                  </a:lnTo>
                  <a:lnTo>
                    <a:pt x="28479" y="74756"/>
                  </a:lnTo>
                  <a:lnTo>
                    <a:pt x="30349" y="75178"/>
                  </a:lnTo>
                  <a:lnTo>
                    <a:pt x="30349" y="75178"/>
                  </a:lnTo>
                  <a:lnTo>
                    <a:pt x="30168" y="74877"/>
                  </a:lnTo>
                  <a:lnTo>
                    <a:pt x="29927" y="74635"/>
                  </a:lnTo>
                  <a:lnTo>
                    <a:pt x="29625" y="74515"/>
                  </a:lnTo>
                  <a:lnTo>
                    <a:pt x="29263" y="74454"/>
                  </a:lnTo>
                  <a:close/>
                  <a:moveTo>
                    <a:pt x="46640" y="74454"/>
                  </a:moveTo>
                  <a:lnTo>
                    <a:pt x="46278" y="74515"/>
                  </a:lnTo>
                  <a:lnTo>
                    <a:pt x="45976" y="74635"/>
                  </a:lnTo>
                  <a:lnTo>
                    <a:pt x="45735" y="74877"/>
                  </a:lnTo>
                  <a:lnTo>
                    <a:pt x="45554" y="75178"/>
                  </a:lnTo>
                  <a:lnTo>
                    <a:pt x="45554" y="75178"/>
                  </a:lnTo>
                  <a:lnTo>
                    <a:pt x="47424" y="74756"/>
                  </a:lnTo>
                  <a:lnTo>
                    <a:pt x="47243" y="74635"/>
                  </a:lnTo>
                  <a:lnTo>
                    <a:pt x="47062" y="74515"/>
                  </a:lnTo>
                  <a:lnTo>
                    <a:pt x="46881" y="74454"/>
                  </a:lnTo>
                  <a:close/>
                  <a:moveTo>
                    <a:pt x="34814" y="74454"/>
                  </a:moveTo>
                  <a:lnTo>
                    <a:pt x="34633" y="74515"/>
                  </a:lnTo>
                  <a:lnTo>
                    <a:pt x="34392" y="74635"/>
                  </a:lnTo>
                  <a:lnTo>
                    <a:pt x="34211" y="74756"/>
                  </a:lnTo>
                  <a:lnTo>
                    <a:pt x="34090" y="74937"/>
                  </a:lnTo>
                  <a:lnTo>
                    <a:pt x="33969" y="75178"/>
                  </a:lnTo>
                  <a:lnTo>
                    <a:pt x="33909" y="75359"/>
                  </a:lnTo>
                  <a:lnTo>
                    <a:pt x="33909" y="75601"/>
                  </a:lnTo>
                  <a:lnTo>
                    <a:pt x="33909" y="75721"/>
                  </a:lnTo>
                  <a:lnTo>
                    <a:pt x="36141" y="75903"/>
                  </a:lnTo>
                  <a:lnTo>
                    <a:pt x="36202" y="75601"/>
                  </a:lnTo>
                  <a:lnTo>
                    <a:pt x="36202" y="75359"/>
                  </a:lnTo>
                  <a:lnTo>
                    <a:pt x="36141" y="75178"/>
                  </a:lnTo>
                  <a:lnTo>
                    <a:pt x="36021" y="74937"/>
                  </a:lnTo>
                  <a:lnTo>
                    <a:pt x="35900" y="74756"/>
                  </a:lnTo>
                  <a:lnTo>
                    <a:pt x="35719" y="74635"/>
                  </a:lnTo>
                  <a:lnTo>
                    <a:pt x="35478" y="74515"/>
                  </a:lnTo>
                  <a:lnTo>
                    <a:pt x="35297" y="74454"/>
                  </a:lnTo>
                  <a:close/>
                  <a:moveTo>
                    <a:pt x="40606" y="74454"/>
                  </a:moveTo>
                  <a:lnTo>
                    <a:pt x="40425" y="74515"/>
                  </a:lnTo>
                  <a:lnTo>
                    <a:pt x="40184" y="74635"/>
                  </a:lnTo>
                  <a:lnTo>
                    <a:pt x="40003" y="74756"/>
                  </a:lnTo>
                  <a:lnTo>
                    <a:pt x="39882" y="74937"/>
                  </a:lnTo>
                  <a:lnTo>
                    <a:pt x="39762" y="75178"/>
                  </a:lnTo>
                  <a:lnTo>
                    <a:pt x="39701" y="75359"/>
                  </a:lnTo>
                  <a:lnTo>
                    <a:pt x="39701" y="75601"/>
                  </a:lnTo>
                  <a:lnTo>
                    <a:pt x="39762" y="75903"/>
                  </a:lnTo>
                  <a:lnTo>
                    <a:pt x="41994" y="75721"/>
                  </a:lnTo>
                  <a:lnTo>
                    <a:pt x="41994" y="75601"/>
                  </a:lnTo>
                  <a:lnTo>
                    <a:pt x="41994" y="75359"/>
                  </a:lnTo>
                  <a:lnTo>
                    <a:pt x="41934" y="75178"/>
                  </a:lnTo>
                  <a:lnTo>
                    <a:pt x="41813" y="74937"/>
                  </a:lnTo>
                  <a:lnTo>
                    <a:pt x="41692" y="74756"/>
                  </a:lnTo>
                  <a:lnTo>
                    <a:pt x="41511" y="74635"/>
                  </a:lnTo>
                  <a:lnTo>
                    <a:pt x="41270" y="74515"/>
                  </a:lnTo>
                  <a:lnTo>
                    <a:pt x="41089" y="74454"/>
                  </a:lnTo>
                  <a:close/>
                </a:path>
              </a:pathLst>
            </a:custGeom>
            <a:solidFill>
              <a:srgbClr val="6D9E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3"/>
            <p:cNvSpPr/>
            <p:nvPr/>
          </p:nvSpPr>
          <p:spPr>
            <a:xfrm flipH="1">
              <a:off x="4456350" y="3414379"/>
              <a:ext cx="231300" cy="200100"/>
            </a:xfrm>
            <a:prstGeom prst="triangle">
              <a:avLst>
                <a:gd name="adj" fmla="val 50000"/>
              </a:avLst>
            </a:prstGeom>
            <a:solidFill>
              <a:srgbClr val="FF9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4" name="Google Shape;54;p3"/>
          <p:cNvSpPr txBox="1">
            <a:spLocks noGrp="1"/>
          </p:cNvSpPr>
          <p:nvPr>
            <p:ph type="ctrTitle"/>
          </p:nvPr>
        </p:nvSpPr>
        <p:spPr>
          <a:xfrm>
            <a:off x="1737625" y="1659550"/>
            <a:ext cx="56688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55" name="Google Shape;55;p3"/>
          <p:cNvSpPr txBox="1">
            <a:spLocks noGrp="1"/>
          </p:cNvSpPr>
          <p:nvPr>
            <p:ph type="subTitle" idx="1"/>
          </p:nvPr>
        </p:nvSpPr>
        <p:spPr>
          <a:xfrm>
            <a:off x="1737625" y="2687653"/>
            <a:ext cx="5668800" cy="496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ts val="1400"/>
              <a:buNone/>
              <a:defRPr sz="1400">
                <a:solidFill>
                  <a:srgbClr val="FF9900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ts val="1400"/>
              <a:buNone/>
              <a:defRPr sz="1400">
                <a:solidFill>
                  <a:srgbClr val="FF9900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ts val="1400"/>
              <a:buNone/>
              <a:defRPr sz="1400">
                <a:solidFill>
                  <a:srgbClr val="FF9900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ts val="1400"/>
              <a:buNone/>
              <a:defRPr sz="1400">
                <a:solidFill>
                  <a:srgbClr val="FF9900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ts val="1400"/>
              <a:buNone/>
              <a:defRPr sz="1400">
                <a:solidFill>
                  <a:srgbClr val="FF9900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ts val="1400"/>
              <a:buNone/>
              <a:defRPr sz="1400">
                <a:solidFill>
                  <a:srgbClr val="FF9900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ts val="1400"/>
              <a:buNone/>
              <a:defRPr sz="1400">
                <a:solidFill>
                  <a:srgbClr val="FF9900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ts val="1400"/>
              <a:buNone/>
              <a:defRPr sz="1400">
                <a:solidFill>
                  <a:srgbClr val="FF9900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ts val="1400"/>
              <a:buNone/>
              <a:defRPr sz="1400">
                <a:solidFill>
                  <a:srgbClr val="FF9900"/>
                </a:solidFill>
              </a:defRPr>
            </a:lvl9pPr>
          </a:lstStyle>
          <a:p>
            <a:endParaRPr/>
          </a:p>
        </p:txBody>
      </p:sp>
      <p:sp>
        <p:nvSpPr>
          <p:cNvPr id="56" name="Google Shape;56;p3"/>
          <p:cNvSpPr txBox="1">
            <a:spLocks noGrp="1"/>
          </p:cNvSpPr>
          <p:nvPr>
            <p:ph type="sldNum" idx="12"/>
          </p:nvPr>
        </p:nvSpPr>
        <p:spPr>
          <a:xfrm>
            <a:off x="4297650" y="4778750"/>
            <a:ext cx="548700" cy="36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Google Shape;84;p5"/>
          <p:cNvGrpSpPr/>
          <p:nvPr/>
        </p:nvGrpSpPr>
        <p:grpSpPr>
          <a:xfrm>
            <a:off x="-76804" y="-364106"/>
            <a:ext cx="9492216" cy="5864919"/>
            <a:chOff x="-76804" y="-364106"/>
            <a:chExt cx="9492216" cy="5864919"/>
          </a:xfrm>
        </p:grpSpPr>
        <p:sp>
          <p:nvSpPr>
            <p:cNvPr id="85" name="Google Shape;85;p5"/>
            <p:cNvSpPr/>
            <p:nvPr/>
          </p:nvSpPr>
          <p:spPr>
            <a:xfrm>
              <a:off x="0" y="0"/>
              <a:ext cx="9144000" cy="1147800"/>
            </a:xfrm>
            <a:prstGeom prst="rect">
              <a:avLst/>
            </a:prstGeom>
            <a:solidFill>
              <a:srgbClr val="0E00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5"/>
            <p:cNvSpPr/>
            <p:nvPr/>
          </p:nvSpPr>
          <p:spPr>
            <a:xfrm>
              <a:off x="4343698" y="910730"/>
              <a:ext cx="456600" cy="456600"/>
            </a:xfrm>
            <a:prstGeom prst="ellipse">
              <a:avLst/>
            </a:prstGeom>
            <a:noFill/>
            <a:ln w="9525" cap="flat" cmpd="sng">
              <a:solidFill>
                <a:srgbClr val="6D9EEB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5"/>
            <p:cNvSpPr/>
            <p:nvPr/>
          </p:nvSpPr>
          <p:spPr>
            <a:xfrm>
              <a:off x="8312875" y="-85400"/>
              <a:ext cx="542100" cy="542100"/>
            </a:xfrm>
            <a:prstGeom prst="ellipse">
              <a:avLst/>
            </a:prstGeom>
            <a:solidFill>
              <a:srgbClr val="432E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5"/>
            <p:cNvSpPr/>
            <p:nvPr/>
          </p:nvSpPr>
          <p:spPr>
            <a:xfrm rot="-899646">
              <a:off x="776862" y="-262199"/>
              <a:ext cx="900976" cy="856085"/>
            </a:xfrm>
            <a:prstGeom prst="pentagon">
              <a:avLst>
                <a:gd name="hf" fmla="val 105146"/>
                <a:gd name="vf" fmla="val 110557"/>
              </a:avLst>
            </a:prstGeom>
            <a:solidFill>
              <a:srgbClr val="432E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5"/>
            <p:cNvSpPr/>
            <p:nvPr/>
          </p:nvSpPr>
          <p:spPr>
            <a:xfrm rot="1763">
              <a:off x="8737998" y="3634823"/>
              <a:ext cx="585000" cy="556500"/>
            </a:xfrm>
            <a:prstGeom prst="pentagon">
              <a:avLst>
                <a:gd name="hf" fmla="val 105146"/>
                <a:gd name="vf" fmla="val 110557"/>
              </a:avLst>
            </a:prstGeom>
            <a:solidFill>
              <a:srgbClr val="5138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5"/>
            <p:cNvSpPr/>
            <p:nvPr/>
          </p:nvSpPr>
          <p:spPr>
            <a:xfrm rot="10800000">
              <a:off x="90420" y="4650313"/>
              <a:ext cx="983100" cy="850500"/>
            </a:xfrm>
            <a:prstGeom prst="triangle">
              <a:avLst>
                <a:gd name="adj" fmla="val 50000"/>
              </a:avLst>
            </a:prstGeom>
            <a:solidFill>
              <a:srgbClr val="5138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5"/>
            <p:cNvSpPr/>
            <p:nvPr/>
          </p:nvSpPr>
          <p:spPr>
            <a:xfrm>
              <a:off x="8578650" y="858649"/>
              <a:ext cx="836762" cy="836762"/>
            </a:xfrm>
            <a:custGeom>
              <a:avLst/>
              <a:gdLst/>
              <a:ahLst/>
              <a:cxnLst/>
              <a:rect l="l" t="t" r="r" b="b"/>
              <a:pathLst>
                <a:path w="73610" h="73610" extrusionOk="0">
                  <a:moveTo>
                    <a:pt x="43502" y="603"/>
                  </a:moveTo>
                  <a:lnTo>
                    <a:pt x="64801" y="12851"/>
                  </a:lnTo>
                  <a:lnTo>
                    <a:pt x="63775" y="11705"/>
                  </a:lnTo>
                  <a:lnTo>
                    <a:pt x="62689" y="10619"/>
                  </a:lnTo>
                  <a:lnTo>
                    <a:pt x="61542" y="9533"/>
                  </a:lnTo>
                  <a:lnTo>
                    <a:pt x="60396" y="8507"/>
                  </a:lnTo>
                  <a:lnTo>
                    <a:pt x="59189" y="7542"/>
                  </a:lnTo>
                  <a:lnTo>
                    <a:pt x="57922" y="6637"/>
                  </a:lnTo>
                  <a:lnTo>
                    <a:pt x="56655" y="5792"/>
                  </a:lnTo>
                  <a:lnTo>
                    <a:pt x="55328" y="4948"/>
                  </a:lnTo>
                  <a:lnTo>
                    <a:pt x="53940" y="4223"/>
                  </a:lnTo>
                  <a:lnTo>
                    <a:pt x="52552" y="3499"/>
                  </a:lnTo>
                  <a:lnTo>
                    <a:pt x="51104" y="2896"/>
                  </a:lnTo>
                  <a:lnTo>
                    <a:pt x="49656" y="2293"/>
                  </a:lnTo>
                  <a:lnTo>
                    <a:pt x="48148" y="1750"/>
                  </a:lnTo>
                  <a:lnTo>
                    <a:pt x="46640" y="1327"/>
                  </a:lnTo>
                  <a:lnTo>
                    <a:pt x="45131" y="905"/>
                  </a:lnTo>
                  <a:lnTo>
                    <a:pt x="43502" y="603"/>
                  </a:lnTo>
                  <a:close/>
                  <a:moveTo>
                    <a:pt x="36805" y="0"/>
                  </a:moveTo>
                  <a:lnTo>
                    <a:pt x="34693" y="60"/>
                  </a:lnTo>
                  <a:lnTo>
                    <a:pt x="32642" y="241"/>
                  </a:lnTo>
                  <a:lnTo>
                    <a:pt x="70593" y="22143"/>
                  </a:lnTo>
                  <a:lnTo>
                    <a:pt x="70593" y="22143"/>
                  </a:lnTo>
                  <a:lnTo>
                    <a:pt x="69688" y="20212"/>
                  </a:lnTo>
                  <a:lnTo>
                    <a:pt x="68662" y="18342"/>
                  </a:lnTo>
                  <a:lnTo>
                    <a:pt x="36865" y="0"/>
                  </a:lnTo>
                  <a:close/>
                  <a:moveTo>
                    <a:pt x="28358" y="965"/>
                  </a:moveTo>
                  <a:lnTo>
                    <a:pt x="26789" y="1388"/>
                  </a:lnTo>
                  <a:lnTo>
                    <a:pt x="25220" y="1870"/>
                  </a:lnTo>
                  <a:lnTo>
                    <a:pt x="72886" y="29383"/>
                  </a:lnTo>
                  <a:lnTo>
                    <a:pt x="72524" y="27754"/>
                  </a:lnTo>
                  <a:lnTo>
                    <a:pt x="72101" y="26186"/>
                  </a:lnTo>
                  <a:lnTo>
                    <a:pt x="28358" y="965"/>
                  </a:lnTo>
                  <a:close/>
                  <a:moveTo>
                    <a:pt x="21842" y="3137"/>
                  </a:moveTo>
                  <a:lnTo>
                    <a:pt x="20574" y="3741"/>
                  </a:lnTo>
                  <a:lnTo>
                    <a:pt x="19368" y="4344"/>
                  </a:lnTo>
                  <a:lnTo>
                    <a:pt x="73610" y="35719"/>
                  </a:lnTo>
                  <a:lnTo>
                    <a:pt x="73549" y="34271"/>
                  </a:lnTo>
                  <a:lnTo>
                    <a:pt x="73429" y="32883"/>
                  </a:lnTo>
                  <a:lnTo>
                    <a:pt x="21842" y="3137"/>
                  </a:lnTo>
                  <a:close/>
                  <a:moveTo>
                    <a:pt x="16592" y="6034"/>
                  </a:moveTo>
                  <a:lnTo>
                    <a:pt x="15567" y="6758"/>
                  </a:lnTo>
                  <a:lnTo>
                    <a:pt x="14541" y="7482"/>
                  </a:lnTo>
                  <a:lnTo>
                    <a:pt x="73308" y="41451"/>
                  </a:lnTo>
                  <a:lnTo>
                    <a:pt x="73489" y="40184"/>
                  </a:lnTo>
                  <a:lnTo>
                    <a:pt x="73549" y="38916"/>
                  </a:lnTo>
                  <a:lnTo>
                    <a:pt x="16592" y="6034"/>
                  </a:lnTo>
                  <a:close/>
                  <a:moveTo>
                    <a:pt x="12188" y="9412"/>
                  </a:moveTo>
                  <a:lnTo>
                    <a:pt x="11343" y="10197"/>
                  </a:lnTo>
                  <a:lnTo>
                    <a:pt x="10438" y="11041"/>
                  </a:lnTo>
                  <a:lnTo>
                    <a:pt x="72282" y="46760"/>
                  </a:lnTo>
                  <a:lnTo>
                    <a:pt x="72584" y="45553"/>
                  </a:lnTo>
                  <a:lnTo>
                    <a:pt x="72825" y="44407"/>
                  </a:lnTo>
                  <a:lnTo>
                    <a:pt x="12188" y="9412"/>
                  </a:lnTo>
                  <a:close/>
                  <a:moveTo>
                    <a:pt x="8568" y="13214"/>
                  </a:moveTo>
                  <a:lnTo>
                    <a:pt x="7783" y="14119"/>
                  </a:lnTo>
                  <a:lnTo>
                    <a:pt x="7120" y="15024"/>
                  </a:lnTo>
                  <a:lnTo>
                    <a:pt x="70532" y="51647"/>
                  </a:lnTo>
                  <a:lnTo>
                    <a:pt x="70955" y="50561"/>
                  </a:lnTo>
                  <a:lnTo>
                    <a:pt x="71377" y="49475"/>
                  </a:lnTo>
                  <a:lnTo>
                    <a:pt x="8568" y="13214"/>
                  </a:lnTo>
                  <a:close/>
                  <a:moveTo>
                    <a:pt x="5551" y="17377"/>
                  </a:moveTo>
                  <a:lnTo>
                    <a:pt x="4948" y="18342"/>
                  </a:lnTo>
                  <a:lnTo>
                    <a:pt x="4344" y="19368"/>
                  </a:lnTo>
                  <a:lnTo>
                    <a:pt x="68119" y="56172"/>
                  </a:lnTo>
                  <a:lnTo>
                    <a:pt x="68722" y="55207"/>
                  </a:lnTo>
                  <a:lnTo>
                    <a:pt x="69265" y="54181"/>
                  </a:lnTo>
                  <a:lnTo>
                    <a:pt x="5551" y="17377"/>
                  </a:lnTo>
                  <a:close/>
                  <a:moveTo>
                    <a:pt x="3137" y="21902"/>
                  </a:moveTo>
                  <a:lnTo>
                    <a:pt x="2655" y="22988"/>
                  </a:lnTo>
                  <a:lnTo>
                    <a:pt x="2232" y="24074"/>
                  </a:lnTo>
                  <a:lnTo>
                    <a:pt x="65102" y="60336"/>
                  </a:lnTo>
                  <a:lnTo>
                    <a:pt x="65826" y="59431"/>
                  </a:lnTo>
                  <a:lnTo>
                    <a:pt x="66550" y="58526"/>
                  </a:lnTo>
                  <a:lnTo>
                    <a:pt x="3137" y="21902"/>
                  </a:lnTo>
                  <a:close/>
                  <a:moveTo>
                    <a:pt x="1388" y="26789"/>
                  </a:moveTo>
                  <a:lnTo>
                    <a:pt x="1026" y="27935"/>
                  </a:lnTo>
                  <a:lnTo>
                    <a:pt x="784" y="29142"/>
                  </a:lnTo>
                  <a:lnTo>
                    <a:pt x="61422" y="64137"/>
                  </a:lnTo>
                  <a:lnTo>
                    <a:pt x="62327" y="63352"/>
                  </a:lnTo>
                  <a:lnTo>
                    <a:pt x="63172" y="62447"/>
                  </a:lnTo>
                  <a:lnTo>
                    <a:pt x="1388" y="26789"/>
                  </a:lnTo>
                  <a:close/>
                  <a:moveTo>
                    <a:pt x="302" y="32038"/>
                  </a:moveTo>
                  <a:lnTo>
                    <a:pt x="121" y="33366"/>
                  </a:lnTo>
                  <a:lnTo>
                    <a:pt x="60" y="34633"/>
                  </a:lnTo>
                  <a:lnTo>
                    <a:pt x="57078" y="67516"/>
                  </a:lnTo>
                  <a:lnTo>
                    <a:pt x="58103" y="66792"/>
                  </a:lnTo>
                  <a:lnTo>
                    <a:pt x="59189" y="66068"/>
                  </a:lnTo>
                  <a:lnTo>
                    <a:pt x="302" y="32038"/>
                  </a:lnTo>
                  <a:close/>
                  <a:moveTo>
                    <a:pt x="0" y="37830"/>
                  </a:moveTo>
                  <a:lnTo>
                    <a:pt x="60" y="39218"/>
                  </a:lnTo>
                  <a:lnTo>
                    <a:pt x="181" y="40606"/>
                  </a:lnTo>
                  <a:lnTo>
                    <a:pt x="51828" y="70412"/>
                  </a:lnTo>
                  <a:lnTo>
                    <a:pt x="53095" y="69808"/>
                  </a:lnTo>
                  <a:lnTo>
                    <a:pt x="54362" y="69205"/>
                  </a:lnTo>
                  <a:lnTo>
                    <a:pt x="0" y="37830"/>
                  </a:lnTo>
                  <a:close/>
                  <a:moveTo>
                    <a:pt x="724" y="44166"/>
                  </a:moveTo>
                  <a:lnTo>
                    <a:pt x="1086" y="45734"/>
                  </a:lnTo>
                  <a:lnTo>
                    <a:pt x="1508" y="47303"/>
                  </a:lnTo>
                  <a:lnTo>
                    <a:pt x="45372" y="72644"/>
                  </a:lnTo>
                  <a:lnTo>
                    <a:pt x="46941" y="72222"/>
                  </a:lnTo>
                  <a:lnTo>
                    <a:pt x="48510" y="71739"/>
                  </a:lnTo>
                  <a:lnTo>
                    <a:pt x="724" y="44166"/>
                  </a:lnTo>
                  <a:close/>
                  <a:moveTo>
                    <a:pt x="8688" y="60577"/>
                  </a:moveTo>
                  <a:lnTo>
                    <a:pt x="9714" y="61723"/>
                  </a:lnTo>
                  <a:lnTo>
                    <a:pt x="10800" y="62870"/>
                  </a:lnTo>
                  <a:lnTo>
                    <a:pt x="11946" y="63956"/>
                  </a:lnTo>
                  <a:lnTo>
                    <a:pt x="13153" y="64981"/>
                  </a:lnTo>
                  <a:lnTo>
                    <a:pt x="14360" y="66007"/>
                  </a:lnTo>
                  <a:lnTo>
                    <a:pt x="15627" y="66912"/>
                  </a:lnTo>
                  <a:lnTo>
                    <a:pt x="16954" y="67817"/>
                  </a:lnTo>
                  <a:lnTo>
                    <a:pt x="18282" y="68662"/>
                  </a:lnTo>
                  <a:lnTo>
                    <a:pt x="19669" y="69386"/>
                  </a:lnTo>
                  <a:lnTo>
                    <a:pt x="21118" y="70110"/>
                  </a:lnTo>
                  <a:lnTo>
                    <a:pt x="22566" y="70774"/>
                  </a:lnTo>
                  <a:lnTo>
                    <a:pt x="24074" y="71377"/>
                  </a:lnTo>
                  <a:lnTo>
                    <a:pt x="25582" y="71860"/>
                  </a:lnTo>
                  <a:lnTo>
                    <a:pt x="27151" y="72342"/>
                  </a:lnTo>
                  <a:lnTo>
                    <a:pt x="28720" y="72704"/>
                  </a:lnTo>
                  <a:lnTo>
                    <a:pt x="30289" y="73066"/>
                  </a:lnTo>
                  <a:lnTo>
                    <a:pt x="8688" y="60577"/>
                  </a:lnTo>
                  <a:close/>
                  <a:moveTo>
                    <a:pt x="2956" y="51346"/>
                  </a:moveTo>
                  <a:lnTo>
                    <a:pt x="3861" y="53276"/>
                  </a:lnTo>
                  <a:lnTo>
                    <a:pt x="4887" y="55147"/>
                  </a:lnTo>
                  <a:lnTo>
                    <a:pt x="36865" y="73609"/>
                  </a:lnTo>
                  <a:lnTo>
                    <a:pt x="38977" y="73549"/>
                  </a:lnTo>
                  <a:lnTo>
                    <a:pt x="41089" y="73368"/>
                  </a:lnTo>
                  <a:lnTo>
                    <a:pt x="2956" y="51346"/>
                  </a:lnTo>
                  <a:close/>
                </a:path>
              </a:pathLst>
            </a:custGeom>
            <a:solidFill>
              <a:srgbClr val="C20E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B4C2"/>
                </a:solidFill>
              </a:endParaRPr>
            </a:p>
          </p:txBody>
        </p:sp>
        <p:sp>
          <p:nvSpPr>
            <p:cNvPr id="92" name="Google Shape;92;p5"/>
            <p:cNvSpPr/>
            <p:nvPr/>
          </p:nvSpPr>
          <p:spPr>
            <a:xfrm>
              <a:off x="588219" y="-85402"/>
              <a:ext cx="421500" cy="421500"/>
            </a:xfrm>
            <a:prstGeom prst="ellipse">
              <a:avLst/>
            </a:prstGeom>
            <a:noFill/>
            <a:ln w="9525" cap="flat" cmpd="sng">
              <a:solidFill>
                <a:srgbClr val="FF9900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5"/>
            <p:cNvSpPr/>
            <p:nvPr/>
          </p:nvSpPr>
          <p:spPr>
            <a:xfrm rot="10800000">
              <a:off x="-76796" y="3768356"/>
              <a:ext cx="393900" cy="374400"/>
            </a:xfrm>
            <a:prstGeom prst="pentagon">
              <a:avLst>
                <a:gd name="hf" fmla="val 105146"/>
                <a:gd name="vf" fmla="val 110557"/>
              </a:avLst>
            </a:prstGeom>
            <a:noFill/>
            <a:ln w="76200" cap="flat" cmpd="sng">
              <a:solidFill>
                <a:srgbClr val="6D9EEB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5"/>
            <p:cNvSpPr/>
            <p:nvPr/>
          </p:nvSpPr>
          <p:spPr>
            <a:xfrm>
              <a:off x="8092376" y="131852"/>
              <a:ext cx="983100" cy="983100"/>
            </a:xfrm>
            <a:prstGeom prst="ellipse">
              <a:avLst/>
            </a:prstGeom>
            <a:noFill/>
            <a:ln w="9525" cap="flat" cmpd="sng">
              <a:solidFill>
                <a:srgbClr val="FF9900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5"/>
            <p:cNvSpPr/>
            <p:nvPr/>
          </p:nvSpPr>
          <p:spPr>
            <a:xfrm>
              <a:off x="100477" y="456711"/>
              <a:ext cx="885029" cy="885029"/>
            </a:xfrm>
            <a:custGeom>
              <a:avLst/>
              <a:gdLst/>
              <a:ahLst/>
              <a:cxnLst/>
              <a:rect l="l" t="t" r="r" b="b"/>
              <a:pathLst>
                <a:path w="75903" h="75903" extrusionOk="0">
                  <a:moveTo>
                    <a:pt x="30349" y="724"/>
                  </a:moveTo>
                  <a:lnTo>
                    <a:pt x="28479" y="1147"/>
                  </a:lnTo>
                  <a:lnTo>
                    <a:pt x="28599" y="1267"/>
                  </a:lnTo>
                  <a:lnTo>
                    <a:pt x="28841" y="1388"/>
                  </a:lnTo>
                  <a:lnTo>
                    <a:pt x="29022" y="1448"/>
                  </a:lnTo>
                  <a:lnTo>
                    <a:pt x="29263" y="1448"/>
                  </a:lnTo>
                  <a:lnTo>
                    <a:pt x="29625" y="1388"/>
                  </a:lnTo>
                  <a:lnTo>
                    <a:pt x="29927" y="1267"/>
                  </a:lnTo>
                  <a:lnTo>
                    <a:pt x="30168" y="1026"/>
                  </a:lnTo>
                  <a:lnTo>
                    <a:pt x="30349" y="724"/>
                  </a:lnTo>
                  <a:close/>
                  <a:moveTo>
                    <a:pt x="36141" y="0"/>
                  </a:moveTo>
                  <a:lnTo>
                    <a:pt x="33909" y="181"/>
                  </a:lnTo>
                  <a:lnTo>
                    <a:pt x="33909" y="302"/>
                  </a:lnTo>
                  <a:lnTo>
                    <a:pt x="33909" y="543"/>
                  </a:lnTo>
                  <a:lnTo>
                    <a:pt x="33969" y="724"/>
                  </a:lnTo>
                  <a:lnTo>
                    <a:pt x="34090" y="966"/>
                  </a:lnTo>
                  <a:lnTo>
                    <a:pt x="34211" y="1147"/>
                  </a:lnTo>
                  <a:lnTo>
                    <a:pt x="34392" y="1267"/>
                  </a:lnTo>
                  <a:lnTo>
                    <a:pt x="34633" y="1388"/>
                  </a:lnTo>
                  <a:lnTo>
                    <a:pt x="34814" y="1448"/>
                  </a:lnTo>
                  <a:lnTo>
                    <a:pt x="35297" y="1448"/>
                  </a:lnTo>
                  <a:lnTo>
                    <a:pt x="35478" y="1388"/>
                  </a:lnTo>
                  <a:lnTo>
                    <a:pt x="35719" y="1267"/>
                  </a:lnTo>
                  <a:lnTo>
                    <a:pt x="35900" y="1147"/>
                  </a:lnTo>
                  <a:lnTo>
                    <a:pt x="36021" y="966"/>
                  </a:lnTo>
                  <a:lnTo>
                    <a:pt x="36141" y="724"/>
                  </a:lnTo>
                  <a:lnTo>
                    <a:pt x="36202" y="543"/>
                  </a:lnTo>
                  <a:lnTo>
                    <a:pt x="36202" y="302"/>
                  </a:lnTo>
                  <a:lnTo>
                    <a:pt x="36141" y="0"/>
                  </a:lnTo>
                  <a:close/>
                  <a:moveTo>
                    <a:pt x="39762" y="0"/>
                  </a:moveTo>
                  <a:lnTo>
                    <a:pt x="39701" y="302"/>
                  </a:lnTo>
                  <a:lnTo>
                    <a:pt x="39701" y="543"/>
                  </a:lnTo>
                  <a:lnTo>
                    <a:pt x="39762" y="724"/>
                  </a:lnTo>
                  <a:lnTo>
                    <a:pt x="39882" y="966"/>
                  </a:lnTo>
                  <a:lnTo>
                    <a:pt x="40003" y="1147"/>
                  </a:lnTo>
                  <a:lnTo>
                    <a:pt x="40184" y="1267"/>
                  </a:lnTo>
                  <a:lnTo>
                    <a:pt x="40425" y="1388"/>
                  </a:lnTo>
                  <a:lnTo>
                    <a:pt x="40606" y="1448"/>
                  </a:lnTo>
                  <a:lnTo>
                    <a:pt x="41089" y="1448"/>
                  </a:lnTo>
                  <a:lnTo>
                    <a:pt x="41270" y="1388"/>
                  </a:lnTo>
                  <a:lnTo>
                    <a:pt x="41511" y="1267"/>
                  </a:lnTo>
                  <a:lnTo>
                    <a:pt x="41692" y="1147"/>
                  </a:lnTo>
                  <a:lnTo>
                    <a:pt x="41813" y="966"/>
                  </a:lnTo>
                  <a:lnTo>
                    <a:pt x="41934" y="724"/>
                  </a:lnTo>
                  <a:lnTo>
                    <a:pt x="41994" y="543"/>
                  </a:lnTo>
                  <a:lnTo>
                    <a:pt x="41994" y="302"/>
                  </a:lnTo>
                  <a:lnTo>
                    <a:pt x="41994" y="181"/>
                  </a:lnTo>
                  <a:lnTo>
                    <a:pt x="39762" y="0"/>
                  </a:lnTo>
                  <a:close/>
                  <a:moveTo>
                    <a:pt x="45554" y="724"/>
                  </a:moveTo>
                  <a:lnTo>
                    <a:pt x="45735" y="1026"/>
                  </a:lnTo>
                  <a:lnTo>
                    <a:pt x="45976" y="1267"/>
                  </a:lnTo>
                  <a:lnTo>
                    <a:pt x="46278" y="1388"/>
                  </a:lnTo>
                  <a:lnTo>
                    <a:pt x="46640" y="1448"/>
                  </a:lnTo>
                  <a:lnTo>
                    <a:pt x="46881" y="1448"/>
                  </a:lnTo>
                  <a:lnTo>
                    <a:pt x="47062" y="1388"/>
                  </a:lnTo>
                  <a:lnTo>
                    <a:pt x="47243" y="1267"/>
                  </a:lnTo>
                  <a:lnTo>
                    <a:pt x="47424" y="1147"/>
                  </a:lnTo>
                  <a:lnTo>
                    <a:pt x="45554" y="724"/>
                  </a:lnTo>
                  <a:close/>
                  <a:moveTo>
                    <a:pt x="21661" y="3620"/>
                  </a:moveTo>
                  <a:lnTo>
                    <a:pt x="20273" y="4284"/>
                  </a:lnTo>
                  <a:lnTo>
                    <a:pt x="20575" y="4344"/>
                  </a:lnTo>
                  <a:lnTo>
                    <a:pt x="20937" y="4284"/>
                  </a:lnTo>
                  <a:lnTo>
                    <a:pt x="21239" y="4163"/>
                  </a:lnTo>
                  <a:lnTo>
                    <a:pt x="21480" y="3922"/>
                  </a:lnTo>
                  <a:lnTo>
                    <a:pt x="21661" y="3620"/>
                  </a:lnTo>
                  <a:close/>
                  <a:moveTo>
                    <a:pt x="26065" y="2052"/>
                  </a:moveTo>
                  <a:lnTo>
                    <a:pt x="25824" y="2172"/>
                  </a:lnTo>
                  <a:lnTo>
                    <a:pt x="25583" y="2353"/>
                  </a:lnTo>
                  <a:lnTo>
                    <a:pt x="25402" y="2534"/>
                  </a:lnTo>
                  <a:lnTo>
                    <a:pt x="25281" y="2836"/>
                  </a:lnTo>
                  <a:lnTo>
                    <a:pt x="25221" y="3198"/>
                  </a:lnTo>
                  <a:lnTo>
                    <a:pt x="25221" y="3439"/>
                  </a:lnTo>
                  <a:lnTo>
                    <a:pt x="25281" y="3620"/>
                  </a:lnTo>
                  <a:lnTo>
                    <a:pt x="25402" y="3862"/>
                  </a:lnTo>
                  <a:lnTo>
                    <a:pt x="25522" y="4043"/>
                  </a:lnTo>
                  <a:lnTo>
                    <a:pt x="25703" y="4163"/>
                  </a:lnTo>
                  <a:lnTo>
                    <a:pt x="25945" y="4284"/>
                  </a:lnTo>
                  <a:lnTo>
                    <a:pt x="26126" y="4344"/>
                  </a:lnTo>
                  <a:lnTo>
                    <a:pt x="26608" y="4344"/>
                  </a:lnTo>
                  <a:lnTo>
                    <a:pt x="26789" y="4284"/>
                  </a:lnTo>
                  <a:lnTo>
                    <a:pt x="27031" y="4163"/>
                  </a:lnTo>
                  <a:lnTo>
                    <a:pt x="27212" y="4043"/>
                  </a:lnTo>
                  <a:lnTo>
                    <a:pt x="27332" y="3862"/>
                  </a:lnTo>
                  <a:lnTo>
                    <a:pt x="27453" y="3620"/>
                  </a:lnTo>
                  <a:lnTo>
                    <a:pt x="27513" y="3439"/>
                  </a:lnTo>
                  <a:lnTo>
                    <a:pt x="27513" y="3198"/>
                  </a:lnTo>
                  <a:lnTo>
                    <a:pt x="27453" y="2836"/>
                  </a:lnTo>
                  <a:lnTo>
                    <a:pt x="27332" y="2534"/>
                  </a:lnTo>
                  <a:lnTo>
                    <a:pt x="27151" y="2353"/>
                  </a:lnTo>
                  <a:lnTo>
                    <a:pt x="26910" y="2172"/>
                  </a:lnTo>
                  <a:lnTo>
                    <a:pt x="26669" y="2052"/>
                  </a:lnTo>
                  <a:close/>
                  <a:moveTo>
                    <a:pt x="31858" y="2052"/>
                  </a:moveTo>
                  <a:lnTo>
                    <a:pt x="31616" y="2172"/>
                  </a:lnTo>
                  <a:lnTo>
                    <a:pt x="31375" y="2353"/>
                  </a:lnTo>
                  <a:lnTo>
                    <a:pt x="31194" y="2534"/>
                  </a:lnTo>
                  <a:lnTo>
                    <a:pt x="31073" y="2836"/>
                  </a:lnTo>
                  <a:lnTo>
                    <a:pt x="31013" y="3198"/>
                  </a:lnTo>
                  <a:lnTo>
                    <a:pt x="31013" y="3439"/>
                  </a:lnTo>
                  <a:lnTo>
                    <a:pt x="31073" y="3620"/>
                  </a:lnTo>
                  <a:lnTo>
                    <a:pt x="31194" y="3862"/>
                  </a:lnTo>
                  <a:lnTo>
                    <a:pt x="31315" y="4043"/>
                  </a:lnTo>
                  <a:lnTo>
                    <a:pt x="31496" y="4163"/>
                  </a:lnTo>
                  <a:lnTo>
                    <a:pt x="31737" y="4284"/>
                  </a:lnTo>
                  <a:lnTo>
                    <a:pt x="31918" y="4344"/>
                  </a:lnTo>
                  <a:lnTo>
                    <a:pt x="32401" y="4344"/>
                  </a:lnTo>
                  <a:lnTo>
                    <a:pt x="32582" y="4284"/>
                  </a:lnTo>
                  <a:lnTo>
                    <a:pt x="32823" y="4163"/>
                  </a:lnTo>
                  <a:lnTo>
                    <a:pt x="33004" y="4043"/>
                  </a:lnTo>
                  <a:lnTo>
                    <a:pt x="33125" y="3862"/>
                  </a:lnTo>
                  <a:lnTo>
                    <a:pt x="33245" y="3620"/>
                  </a:lnTo>
                  <a:lnTo>
                    <a:pt x="33306" y="3439"/>
                  </a:lnTo>
                  <a:lnTo>
                    <a:pt x="33306" y="3198"/>
                  </a:lnTo>
                  <a:lnTo>
                    <a:pt x="33245" y="2836"/>
                  </a:lnTo>
                  <a:lnTo>
                    <a:pt x="33125" y="2534"/>
                  </a:lnTo>
                  <a:lnTo>
                    <a:pt x="32944" y="2353"/>
                  </a:lnTo>
                  <a:lnTo>
                    <a:pt x="32702" y="2172"/>
                  </a:lnTo>
                  <a:lnTo>
                    <a:pt x="32461" y="2052"/>
                  </a:lnTo>
                  <a:close/>
                  <a:moveTo>
                    <a:pt x="37650" y="2052"/>
                  </a:moveTo>
                  <a:lnTo>
                    <a:pt x="37408" y="2172"/>
                  </a:lnTo>
                  <a:lnTo>
                    <a:pt x="37167" y="2353"/>
                  </a:lnTo>
                  <a:lnTo>
                    <a:pt x="36986" y="2534"/>
                  </a:lnTo>
                  <a:lnTo>
                    <a:pt x="36865" y="2836"/>
                  </a:lnTo>
                  <a:lnTo>
                    <a:pt x="36805" y="3198"/>
                  </a:lnTo>
                  <a:lnTo>
                    <a:pt x="36805" y="3439"/>
                  </a:lnTo>
                  <a:lnTo>
                    <a:pt x="36865" y="3620"/>
                  </a:lnTo>
                  <a:lnTo>
                    <a:pt x="36986" y="3862"/>
                  </a:lnTo>
                  <a:lnTo>
                    <a:pt x="37107" y="4043"/>
                  </a:lnTo>
                  <a:lnTo>
                    <a:pt x="37288" y="4163"/>
                  </a:lnTo>
                  <a:lnTo>
                    <a:pt x="37529" y="4284"/>
                  </a:lnTo>
                  <a:lnTo>
                    <a:pt x="37710" y="4344"/>
                  </a:lnTo>
                  <a:lnTo>
                    <a:pt x="38193" y="4344"/>
                  </a:lnTo>
                  <a:lnTo>
                    <a:pt x="38374" y="4284"/>
                  </a:lnTo>
                  <a:lnTo>
                    <a:pt x="38615" y="4163"/>
                  </a:lnTo>
                  <a:lnTo>
                    <a:pt x="38796" y="4043"/>
                  </a:lnTo>
                  <a:lnTo>
                    <a:pt x="38917" y="3862"/>
                  </a:lnTo>
                  <a:lnTo>
                    <a:pt x="39038" y="3620"/>
                  </a:lnTo>
                  <a:lnTo>
                    <a:pt x="39098" y="3439"/>
                  </a:lnTo>
                  <a:lnTo>
                    <a:pt x="39098" y="3198"/>
                  </a:lnTo>
                  <a:lnTo>
                    <a:pt x="39038" y="2836"/>
                  </a:lnTo>
                  <a:lnTo>
                    <a:pt x="38917" y="2534"/>
                  </a:lnTo>
                  <a:lnTo>
                    <a:pt x="38736" y="2353"/>
                  </a:lnTo>
                  <a:lnTo>
                    <a:pt x="38495" y="2172"/>
                  </a:lnTo>
                  <a:lnTo>
                    <a:pt x="38253" y="2052"/>
                  </a:lnTo>
                  <a:close/>
                  <a:moveTo>
                    <a:pt x="43442" y="2052"/>
                  </a:moveTo>
                  <a:lnTo>
                    <a:pt x="43201" y="2172"/>
                  </a:lnTo>
                  <a:lnTo>
                    <a:pt x="42959" y="2353"/>
                  </a:lnTo>
                  <a:lnTo>
                    <a:pt x="42778" y="2534"/>
                  </a:lnTo>
                  <a:lnTo>
                    <a:pt x="42658" y="2836"/>
                  </a:lnTo>
                  <a:lnTo>
                    <a:pt x="42597" y="3198"/>
                  </a:lnTo>
                  <a:lnTo>
                    <a:pt x="42597" y="3439"/>
                  </a:lnTo>
                  <a:lnTo>
                    <a:pt x="42658" y="3620"/>
                  </a:lnTo>
                  <a:lnTo>
                    <a:pt x="42778" y="3862"/>
                  </a:lnTo>
                  <a:lnTo>
                    <a:pt x="42899" y="4043"/>
                  </a:lnTo>
                  <a:lnTo>
                    <a:pt x="43080" y="4163"/>
                  </a:lnTo>
                  <a:lnTo>
                    <a:pt x="43321" y="4284"/>
                  </a:lnTo>
                  <a:lnTo>
                    <a:pt x="43502" y="4344"/>
                  </a:lnTo>
                  <a:lnTo>
                    <a:pt x="43985" y="4344"/>
                  </a:lnTo>
                  <a:lnTo>
                    <a:pt x="44166" y="4284"/>
                  </a:lnTo>
                  <a:lnTo>
                    <a:pt x="44407" y="4163"/>
                  </a:lnTo>
                  <a:lnTo>
                    <a:pt x="44588" y="4043"/>
                  </a:lnTo>
                  <a:lnTo>
                    <a:pt x="44709" y="3862"/>
                  </a:lnTo>
                  <a:lnTo>
                    <a:pt x="44830" y="3620"/>
                  </a:lnTo>
                  <a:lnTo>
                    <a:pt x="44890" y="3439"/>
                  </a:lnTo>
                  <a:lnTo>
                    <a:pt x="44890" y="3198"/>
                  </a:lnTo>
                  <a:lnTo>
                    <a:pt x="44830" y="2836"/>
                  </a:lnTo>
                  <a:lnTo>
                    <a:pt x="44709" y="2534"/>
                  </a:lnTo>
                  <a:lnTo>
                    <a:pt x="44528" y="2353"/>
                  </a:lnTo>
                  <a:lnTo>
                    <a:pt x="44287" y="2172"/>
                  </a:lnTo>
                  <a:lnTo>
                    <a:pt x="44045" y="2052"/>
                  </a:lnTo>
                  <a:close/>
                  <a:moveTo>
                    <a:pt x="49234" y="2052"/>
                  </a:moveTo>
                  <a:lnTo>
                    <a:pt x="48993" y="2172"/>
                  </a:lnTo>
                  <a:lnTo>
                    <a:pt x="48752" y="2353"/>
                  </a:lnTo>
                  <a:lnTo>
                    <a:pt x="48571" y="2534"/>
                  </a:lnTo>
                  <a:lnTo>
                    <a:pt x="48450" y="2836"/>
                  </a:lnTo>
                  <a:lnTo>
                    <a:pt x="48390" y="3198"/>
                  </a:lnTo>
                  <a:lnTo>
                    <a:pt x="48390" y="3439"/>
                  </a:lnTo>
                  <a:lnTo>
                    <a:pt x="48450" y="3620"/>
                  </a:lnTo>
                  <a:lnTo>
                    <a:pt x="48571" y="3862"/>
                  </a:lnTo>
                  <a:lnTo>
                    <a:pt x="48691" y="4043"/>
                  </a:lnTo>
                  <a:lnTo>
                    <a:pt x="48872" y="4163"/>
                  </a:lnTo>
                  <a:lnTo>
                    <a:pt x="49114" y="4284"/>
                  </a:lnTo>
                  <a:lnTo>
                    <a:pt x="49295" y="4344"/>
                  </a:lnTo>
                  <a:lnTo>
                    <a:pt x="49777" y="4344"/>
                  </a:lnTo>
                  <a:lnTo>
                    <a:pt x="49958" y="4284"/>
                  </a:lnTo>
                  <a:lnTo>
                    <a:pt x="50200" y="4163"/>
                  </a:lnTo>
                  <a:lnTo>
                    <a:pt x="50381" y="4043"/>
                  </a:lnTo>
                  <a:lnTo>
                    <a:pt x="50501" y="3862"/>
                  </a:lnTo>
                  <a:lnTo>
                    <a:pt x="50622" y="3620"/>
                  </a:lnTo>
                  <a:lnTo>
                    <a:pt x="50682" y="3439"/>
                  </a:lnTo>
                  <a:lnTo>
                    <a:pt x="50682" y="3198"/>
                  </a:lnTo>
                  <a:lnTo>
                    <a:pt x="50622" y="2836"/>
                  </a:lnTo>
                  <a:lnTo>
                    <a:pt x="50501" y="2534"/>
                  </a:lnTo>
                  <a:lnTo>
                    <a:pt x="50320" y="2353"/>
                  </a:lnTo>
                  <a:lnTo>
                    <a:pt x="50079" y="2172"/>
                  </a:lnTo>
                  <a:lnTo>
                    <a:pt x="49838" y="2052"/>
                  </a:lnTo>
                  <a:close/>
                  <a:moveTo>
                    <a:pt x="54242" y="3620"/>
                  </a:moveTo>
                  <a:lnTo>
                    <a:pt x="54423" y="3922"/>
                  </a:lnTo>
                  <a:lnTo>
                    <a:pt x="54665" y="4163"/>
                  </a:lnTo>
                  <a:lnTo>
                    <a:pt x="54966" y="4284"/>
                  </a:lnTo>
                  <a:lnTo>
                    <a:pt x="55328" y="4344"/>
                  </a:lnTo>
                  <a:lnTo>
                    <a:pt x="55630" y="4284"/>
                  </a:lnTo>
                  <a:lnTo>
                    <a:pt x="54242" y="3620"/>
                  </a:lnTo>
                  <a:close/>
                  <a:moveTo>
                    <a:pt x="18523" y="5310"/>
                  </a:moveTo>
                  <a:lnTo>
                    <a:pt x="16593" y="6517"/>
                  </a:lnTo>
                  <a:lnTo>
                    <a:pt x="16774" y="6818"/>
                  </a:lnTo>
                  <a:lnTo>
                    <a:pt x="17015" y="7060"/>
                  </a:lnTo>
                  <a:lnTo>
                    <a:pt x="17317" y="7180"/>
                  </a:lnTo>
                  <a:lnTo>
                    <a:pt x="17679" y="7241"/>
                  </a:lnTo>
                  <a:lnTo>
                    <a:pt x="17920" y="7241"/>
                  </a:lnTo>
                  <a:lnTo>
                    <a:pt x="18101" y="7180"/>
                  </a:lnTo>
                  <a:lnTo>
                    <a:pt x="18342" y="7060"/>
                  </a:lnTo>
                  <a:lnTo>
                    <a:pt x="18523" y="6939"/>
                  </a:lnTo>
                  <a:lnTo>
                    <a:pt x="18644" y="6758"/>
                  </a:lnTo>
                  <a:lnTo>
                    <a:pt x="18765" y="6517"/>
                  </a:lnTo>
                  <a:lnTo>
                    <a:pt x="18825" y="6336"/>
                  </a:lnTo>
                  <a:lnTo>
                    <a:pt x="18825" y="6094"/>
                  </a:lnTo>
                  <a:lnTo>
                    <a:pt x="18825" y="5853"/>
                  </a:lnTo>
                  <a:lnTo>
                    <a:pt x="18765" y="5672"/>
                  </a:lnTo>
                  <a:lnTo>
                    <a:pt x="18644" y="5430"/>
                  </a:lnTo>
                  <a:lnTo>
                    <a:pt x="18523" y="5310"/>
                  </a:lnTo>
                  <a:close/>
                  <a:moveTo>
                    <a:pt x="23230" y="4948"/>
                  </a:moveTo>
                  <a:lnTo>
                    <a:pt x="23049" y="5008"/>
                  </a:lnTo>
                  <a:lnTo>
                    <a:pt x="22807" y="5129"/>
                  </a:lnTo>
                  <a:lnTo>
                    <a:pt x="22626" y="5249"/>
                  </a:lnTo>
                  <a:lnTo>
                    <a:pt x="22506" y="5430"/>
                  </a:lnTo>
                  <a:lnTo>
                    <a:pt x="22385" y="5672"/>
                  </a:lnTo>
                  <a:lnTo>
                    <a:pt x="22325" y="5853"/>
                  </a:lnTo>
                  <a:lnTo>
                    <a:pt x="22325" y="6094"/>
                  </a:lnTo>
                  <a:lnTo>
                    <a:pt x="22325" y="6336"/>
                  </a:lnTo>
                  <a:lnTo>
                    <a:pt x="22385" y="6517"/>
                  </a:lnTo>
                  <a:lnTo>
                    <a:pt x="22506" y="6758"/>
                  </a:lnTo>
                  <a:lnTo>
                    <a:pt x="22626" y="6939"/>
                  </a:lnTo>
                  <a:lnTo>
                    <a:pt x="22807" y="7060"/>
                  </a:lnTo>
                  <a:lnTo>
                    <a:pt x="23049" y="7180"/>
                  </a:lnTo>
                  <a:lnTo>
                    <a:pt x="23230" y="7241"/>
                  </a:lnTo>
                  <a:lnTo>
                    <a:pt x="23712" y="7241"/>
                  </a:lnTo>
                  <a:lnTo>
                    <a:pt x="23893" y="7180"/>
                  </a:lnTo>
                  <a:lnTo>
                    <a:pt x="24135" y="7060"/>
                  </a:lnTo>
                  <a:lnTo>
                    <a:pt x="24316" y="6939"/>
                  </a:lnTo>
                  <a:lnTo>
                    <a:pt x="24436" y="6758"/>
                  </a:lnTo>
                  <a:lnTo>
                    <a:pt x="24557" y="6517"/>
                  </a:lnTo>
                  <a:lnTo>
                    <a:pt x="24617" y="6336"/>
                  </a:lnTo>
                  <a:lnTo>
                    <a:pt x="24617" y="6094"/>
                  </a:lnTo>
                  <a:lnTo>
                    <a:pt x="24617" y="5853"/>
                  </a:lnTo>
                  <a:lnTo>
                    <a:pt x="24557" y="5672"/>
                  </a:lnTo>
                  <a:lnTo>
                    <a:pt x="24436" y="5430"/>
                  </a:lnTo>
                  <a:lnTo>
                    <a:pt x="24316" y="5249"/>
                  </a:lnTo>
                  <a:lnTo>
                    <a:pt x="24135" y="5129"/>
                  </a:lnTo>
                  <a:lnTo>
                    <a:pt x="23893" y="5008"/>
                  </a:lnTo>
                  <a:lnTo>
                    <a:pt x="23712" y="4948"/>
                  </a:lnTo>
                  <a:close/>
                  <a:moveTo>
                    <a:pt x="29022" y="4948"/>
                  </a:moveTo>
                  <a:lnTo>
                    <a:pt x="28841" y="5008"/>
                  </a:lnTo>
                  <a:lnTo>
                    <a:pt x="28599" y="5129"/>
                  </a:lnTo>
                  <a:lnTo>
                    <a:pt x="28418" y="5249"/>
                  </a:lnTo>
                  <a:lnTo>
                    <a:pt x="28298" y="5430"/>
                  </a:lnTo>
                  <a:lnTo>
                    <a:pt x="28177" y="5672"/>
                  </a:lnTo>
                  <a:lnTo>
                    <a:pt x="28117" y="5853"/>
                  </a:lnTo>
                  <a:lnTo>
                    <a:pt x="28117" y="6094"/>
                  </a:lnTo>
                  <a:lnTo>
                    <a:pt x="28117" y="6336"/>
                  </a:lnTo>
                  <a:lnTo>
                    <a:pt x="28177" y="6517"/>
                  </a:lnTo>
                  <a:lnTo>
                    <a:pt x="28298" y="6758"/>
                  </a:lnTo>
                  <a:lnTo>
                    <a:pt x="28418" y="6939"/>
                  </a:lnTo>
                  <a:lnTo>
                    <a:pt x="28599" y="7060"/>
                  </a:lnTo>
                  <a:lnTo>
                    <a:pt x="28841" y="7180"/>
                  </a:lnTo>
                  <a:lnTo>
                    <a:pt x="29022" y="7241"/>
                  </a:lnTo>
                  <a:lnTo>
                    <a:pt x="29505" y="7241"/>
                  </a:lnTo>
                  <a:lnTo>
                    <a:pt x="29686" y="7180"/>
                  </a:lnTo>
                  <a:lnTo>
                    <a:pt x="29927" y="7060"/>
                  </a:lnTo>
                  <a:lnTo>
                    <a:pt x="30108" y="6939"/>
                  </a:lnTo>
                  <a:lnTo>
                    <a:pt x="30229" y="6758"/>
                  </a:lnTo>
                  <a:lnTo>
                    <a:pt x="30349" y="6517"/>
                  </a:lnTo>
                  <a:lnTo>
                    <a:pt x="30410" y="6336"/>
                  </a:lnTo>
                  <a:lnTo>
                    <a:pt x="30410" y="6094"/>
                  </a:lnTo>
                  <a:lnTo>
                    <a:pt x="30410" y="5853"/>
                  </a:lnTo>
                  <a:lnTo>
                    <a:pt x="30349" y="5672"/>
                  </a:lnTo>
                  <a:lnTo>
                    <a:pt x="30229" y="5430"/>
                  </a:lnTo>
                  <a:lnTo>
                    <a:pt x="30108" y="5249"/>
                  </a:lnTo>
                  <a:lnTo>
                    <a:pt x="29927" y="5129"/>
                  </a:lnTo>
                  <a:lnTo>
                    <a:pt x="29686" y="5008"/>
                  </a:lnTo>
                  <a:lnTo>
                    <a:pt x="29505" y="4948"/>
                  </a:lnTo>
                  <a:close/>
                  <a:moveTo>
                    <a:pt x="34814" y="4948"/>
                  </a:moveTo>
                  <a:lnTo>
                    <a:pt x="34633" y="5008"/>
                  </a:lnTo>
                  <a:lnTo>
                    <a:pt x="34392" y="5129"/>
                  </a:lnTo>
                  <a:lnTo>
                    <a:pt x="34211" y="5249"/>
                  </a:lnTo>
                  <a:lnTo>
                    <a:pt x="34090" y="5430"/>
                  </a:lnTo>
                  <a:lnTo>
                    <a:pt x="33969" y="5672"/>
                  </a:lnTo>
                  <a:lnTo>
                    <a:pt x="33909" y="5853"/>
                  </a:lnTo>
                  <a:lnTo>
                    <a:pt x="33909" y="6094"/>
                  </a:lnTo>
                  <a:lnTo>
                    <a:pt x="33909" y="6336"/>
                  </a:lnTo>
                  <a:lnTo>
                    <a:pt x="33969" y="6517"/>
                  </a:lnTo>
                  <a:lnTo>
                    <a:pt x="34090" y="6758"/>
                  </a:lnTo>
                  <a:lnTo>
                    <a:pt x="34211" y="6939"/>
                  </a:lnTo>
                  <a:lnTo>
                    <a:pt x="34392" y="7060"/>
                  </a:lnTo>
                  <a:lnTo>
                    <a:pt x="34633" y="7180"/>
                  </a:lnTo>
                  <a:lnTo>
                    <a:pt x="34814" y="7241"/>
                  </a:lnTo>
                  <a:lnTo>
                    <a:pt x="35297" y="7241"/>
                  </a:lnTo>
                  <a:lnTo>
                    <a:pt x="35478" y="7180"/>
                  </a:lnTo>
                  <a:lnTo>
                    <a:pt x="35719" y="7060"/>
                  </a:lnTo>
                  <a:lnTo>
                    <a:pt x="35900" y="6939"/>
                  </a:lnTo>
                  <a:lnTo>
                    <a:pt x="36021" y="6758"/>
                  </a:lnTo>
                  <a:lnTo>
                    <a:pt x="36141" y="6517"/>
                  </a:lnTo>
                  <a:lnTo>
                    <a:pt x="36202" y="6336"/>
                  </a:lnTo>
                  <a:lnTo>
                    <a:pt x="36202" y="6094"/>
                  </a:lnTo>
                  <a:lnTo>
                    <a:pt x="36202" y="5853"/>
                  </a:lnTo>
                  <a:lnTo>
                    <a:pt x="36141" y="5672"/>
                  </a:lnTo>
                  <a:lnTo>
                    <a:pt x="36021" y="5430"/>
                  </a:lnTo>
                  <a:lnTo>
                    <a:pt x="35900" y="5249"/>
                  </a:lnTo>
                  <a:lnTo>
                    <a:pt x="35719" y="5129"/>
                  </a:lnTo>
                  <a:lnTo>
                    <a:pt x="35478" y="5008"/>
                  </a:lnTo>
                  <a:lnTo>
                    <a:pt x="35297" y="4948"/>
                  </a:lnTo>
                  <a:close/>
                  <a:moveTo>
                    <a:pt x="40606" y="4948"/>
                  </a:moveTo>
                  <a:lnTo>
                    <a:pt x="40425" y="5008"/>
                  </a:lnTo>
                  <a:lnTo>
                    <a:pt x="40184" y="5129"/>
                  </a:lnTo>
                  <a:lnTo>
                    <a:pt x="40003" y="5249"/>
                  </a:lnTo>
                  <a:lnTo>
                    <a:pt x="39882" y="5430"/>
                  </a:lnTo>
                  <a:lnTo>
                    <a:pt x="39762" y="5672"/>
                  </a:lnTo>
                  <a:lnTo>
                    <a:pt x="39701" y="5853"/>
                  </a:lnTo>
                  <a:lnTo>
                    <a:pt x="39701" y="6094"/>
                  </a:lnTo>
                  <a:lnTo>
                    <a:pt x="39701" y="6336"/>
                  </a:lnTo>
                  <a:lnTo>
                    <a:pt x="39762" y="6517"/>
                  </a:lnTo>
                  <a:lnTo>
                    <a:pt x="39882" y="6758"/>
                  </a:lnTo>
                  <a:lnTo>
                    <a:pt x="40003" y="6939"/>
                  </a:lnTo>
                  <a:lnTo>
                    <a:pt x="40184" y="7060"/>
                  </a:lnTo>
                  <a:lnTo>
                    <a:pt x="40425" y="7180"/>
                  </a:lnTo>
                  <a:lnTo>
                    <a:pt x="40606" y="7241"/>
                  </a:lnTo>
                  <a:lnTo>
                    <a:pt x="41089" y="7241"/>
                  </a:lnTo>
                  <a:lnTo>
                    <a:pt x="41270" y="7180"/>
                  </a:lnTo>
                  <a:lnTo>
                    <a:pt x="41511" y="7060"/>
                  </a:lnTo>
                  <a:lnTo>
                    <a:pt x="41692" y="6939"/>
                  </a:lnTo>
                  <a:lnTo>
                    <a:pt x="41813" y="6758"/>
                  </a:lnTo>
                  <a:lnTo>
                    <a:pt x="41934" y="6517"/>
                  </a:lnTo>
                  <a:lnTo>
                    <a:pt x="41994" y="6336"/>
                  </a:lnTo>
                  <a:lnTo>
                    <a:pt x="41994" y="6094"/>
                  </a:lnTo>
                  <a:lnTo>
                    <a:pt x="41994" y="5853"/>
                  </a:lnTo>
                  <a:lnTo>
                    <a:pt x="41934" y="5672"/>
                  </a:lnTo>
                  <a:lnTo>
                    <a:pt x="41813" y="5430"/>
                  </a:lnTo>
                  <a:lnTo>
                    <a:pt x="41692" y="5249"/>
                  </a:lnTo>
                  <a:lnTo>
                    <a:pt x="41511" y="5129"/>
                  </a:lnTo>
                  <a:lnTo>
                    <a:pt x="41270" y="5008"/>
                  </a:lnTo>
                  <a:lnTo>
                    <a:pt x="41089" y="4948"/>
                  </a:lnTo>
                  <a:close/>
                  <a:moveTo>
                    <a:pt x="46399" y="4948"/>
                  </a:moveTo>
                  <a:lnTo>
                    <a:pt x="46218" y="5008"/>
                  </a:lnTo>
                  <a:lnTo>
                    <a:pt x="45976" y="5129"/>
                  </a:lnTo>
                  <a:lnTo>
                    <a:pt x="45795" y="5249"/>
                  </a:lnTo>
                  <a:lnTo>
                    <a:pt x="45674" y="5430"/>
                  </a:lnTo>
                  <a:lnTo>
                    <a:pt x="45554" y="5672"/>
                  </a:lnTo>
                  <a:lnTo>
                    <a:pt x="45493" y="5853"/>
                  </a:lnTo>
                  <a:lnTo>
                    <a:pt x="45493" y="6094"/>
                  </a:lnTo>
                  <a:lnTo>
                    <a:pt x="45493" y="6336"/>
                  </a:lnTo>
                  <a:lnTo>
                    <a:pt x="45554" y="6517"/>
                  </a:lnTo>
                  <a:lnTo>
                    <a:pt x="45674" y="6758"/>
                  </a:lnTo>
                  <a:lnTo>
                    <a:pt x="45795" y="6939"/>
                  </a:lnTo>
                  <a:lnTo>
                    <a:pt x="45976" y="7060"/>
                  </a:lnTo>
                  <a:lnTo>
                    <a:pt x="46218" y="7180"/>
                  </a:lnTo>
                  <a:lnTo>
                    <a:pt x="46399" y="7241"/>
                  </a:lnTo>
                  <a:lnTo>
                    <a:pt x="46881" y="7241"/>
                  </a:lnTo>
                  <a:lnTo>
                    <a:pt x="47062" y="7180"/>
                  </a:lnTo>
                  <a:lnTo>
                    <a:pt x="47304" y="7060"/>
                  </a:lnTo>
                  <a:lnTo>
                    <a:pt x="47485" y="6939"/>
                  </a:lnTo>
                  <a:lnTo>
                    <a:pt x="47605" y="6758"/>
                  </a:lnTo>
                  <a:lnTo>
                    <a:pt x="47726" y="6517"/>
                  </a:lnTo>
                  <a:lnTo>
                    <a:pt x="47786" y="6336"/>
                  </a:lnTo>
                  <a:lnTo>
                    <a:pt x="47786" y="6094"/>
                  </a:lnTo>
                  <a:lnTo>
                    <a:pt x="47786" y="5853"/>
                  </a:lnTo>
                  <a:lnTo>
                    <a:pt x="47726" y="5672"/>
                  </a:lnTo>
                  <a:lnTo>
                    <a:pt x="47605" y="5430"/>
                  </a:lnTo>
                  <a:lnTo>
                    <a:pt x="47485" y="5249"/>
                  </a:lnTo>
                  <a:lnTo>
                    <a:pt x="47304" y="5129"/>
                  </a:lnTo>
                  <a:lnTo>
                    <a:pt x="47062" y="5008"/>
                  </a:lnTo>
                  <a:lnTo>
                    <a:pt x="46881" y="4948"/>
                  </a:lnTo>
                  <a:close/>
                  <a:moveTo>
                    <a:pt x="52191" y="4948"/>
                  </a:moveTo>
                  <a:lnTo>
                    <a:pt x="52010" y="5008"/>
                  </a:lnTo>
                  <a:lnTo>
                    <a:pt x="51768" y="5129"/>
                  </a:lnTo>
                  <a:lnTo>
                    <a:pt x="51587" y="5249"/>
                  </a:lnTo>
                  <a:lnTo>
                    <a:pt x="51467" y="5430"/>
                  </a:lnTo>
                  <a:lnTo>
                    <a:pt x="51346" y="5672"/>
                  </a:lnTo>
                  <a:lnTo>
                    <a:pt x="51286" y="5853"/>
                  </a:lnTo>
                  <a:lnTo>
                    <a:pt x="51286" y="6094"/>
                  </a:lnTo>
                  <a:lnTo>
                    <a:pt x="51286" y="6336"/>
                  </a:lnTo>
                  <a:lnTo>
                    <a:pt x="51346" y="6517"/>
                  </a:lnTo>
                  <a:lnTo>
                    <a:pt x="51467" y="6758"/>
                  </a:lnTo>
                  <a:lnTo>
                    <a:pt x="51587" y="6939"/>
                  </a:lnTo>
                  <a:lnTo>
                    <a:pt x="51768" y="7060"/>
                  </a:lnTo>
                  <a:lnTo>
                    <a:pt x="52010" y="7180"/>
                  </a:lnTo>
                  <a:lnTo>
                    <a:pt x="52191" y="7241"/>
                  </a:lnTo>
                  <a:lnTo>
                    <a:pt x="52673" y="7241"/>
                  </a:lnTo>
                  <a:lnTo>
                    <a:pt x="52854" y="7180"/>
                  </a:lnTo>
                  <a:lnTo>
                    <a:pt x="53096" y="7060"/>
                  </a:lnTo>
                  <a:lnTo>
                    <a:pt x="53277" y="6939"/>
                  </a:lnTo>
                  <a:lnTo>
                    <a:pt x="53397" y="6758"/>
                  </a:lnTo>
                  <a:lnTo>
                    <a:pt x="53518" y="6517"/>
                  </a:lnTo>
                  <a:lnTo>
                    <a:pt x="53578" y="6336"/>
                  </a:lnTo>
                  <a:lnTo>
                    <a:pt x="53578" y="6094"/>
                  </a:lnTo>
                  <a:lnTo>
                    <a:pt x="53578" y="5853"/>
                  </a:lnTo>
                  <a:lnTo>
                    <a:pt x="53518" y="5672"/>
                  </a:lnTo>
                  <a:lnTo>
                    <a:pt x="53397" y="5430"/>
                  </a:lnTo>
                  <a:lnTo>
                    <a:pt x="53277" y="5249"/>
                  </a:lnTo>
                  <a:lnTo>
                    <a:pt x="53096" y="5129"/>
                  </a:lnTo>
                  <a:lnTo>
                    <a:pt x="52854" y="5008"/>
                  </a:lnTo>
                  <a:lnTo>
                    <a:pt x="52673" y="4948"/>
                  </a:lnTo>
                  <a:close/>
                  <a:moveTo>
                    <a:pt x="57380" y="5310"/>
                  </a:moveTo>
                  <a:lnTo>
                    <a:pt x="57259" y="5430"/>
                  </a:lnTo>
                  <a:lnTo>
                    <a:pt x="57138" y="5672"/>
                  </a:lnTo>
                  <a:lnTo>
                    <a:pt x="57078" y="5853"/>
                  </a:lnTo>
                  <a:lnTo>
                    <a:pt x="57078" y="6094"/>
                  </a:lnTo>
                  <a:lnTo>
                    <a:pt x="57078" y="6336"/>
                  </a:lnTo>
                  <a:lnTo>
                    <a:pt x="57138" y="6517"/>
                  </a:lnTo>
                  <a:lnTo>
                    <a:pt x="57259" y="6758"/>
                  </a:lnTo>
                  <a:lnTo>
                    <a:pt x="57380" y="6939"/>
                  </a:lnTo>
                  <a:lnTo>
                    <a:pt x="57561" y="7060"/>
                  </a:lnTo>
                  <a:lnTo>
                    <a:pt x="57802" y="7180"/>
                  </a:lnTo>
                  <a:lnTo>
                    <a:pt x="57983" y="7241"/>
                  </a:lnTo>
                  <a:lnTo>
                    <a:pt x="58224" y="7241"/>
                  </a:lnTo>
                  <a:lnTo>
                    <a:pt x="58586" y="7180"/>
                  </a:lnTo>
                  <a:lnTo>
                    <a:pt x="58888" y="7060"/>
                  </a:lnTo>
                  <a:lnTo>
                    <a:pt x="59129" y="6818"/>
                  </a:lnTo>
                  <a:lnTo>
                    <a:pt x="59310" y="6517"/>
                  </a:lnTo>
                  <a:lnTo>
                    <a:pt x="57380" y="5310"/>
                  </a:lnTo>
                  <a:close/>
                  <a:moveTo>
                    <a:pt x="14783" y="7844"/>
                  </a:moveTo>
                  <a:lnTo>
                    <a:pt x="13636" y="8689"/>
                  </a:lnTo>
                  <a:lnTo>
                    <a:pt x="13636" y="8990"/>
                  </a:lnTo>
                  <a:lnTo>
                    <a:pt x="13636" y="9232"/>
                  </a:lnTo>
                  <a:lnTo>
                    <a:pt x="13697" y="9413"/>
                  </a:lnTo>
                  <a:lnTo>
                    <a:pt x="13817" y="9654"/>
                  </a:lnTo>
                  <a:lnTo>
                    <a:pt x="13938" y="9835"/>
                  </a:lnTo>
                  <a:lnTo>
                    <a:pt x="14119" y="9956"/>
                  </a:lnTo>
                  <a:lnTo>
                    <a:pt x="14360" y="10076"/>
                  </a:lnTo>
                  <a:lnTo>
                    <a:pt x="14541" y="10137"/>
                  </a:lnTo>
                  <a:lnTo>
                    <a:pt x="15024" y="10137"/>
                  </a:lnTo>
                  <a:lnTo>
                    <a:pt x="15205" y="10076"/>
                  </a:lnTo>
                  <a:lnTo>
                    <a:pt x="15446" y="9956"/>
                  </a:lnTo>
                  <a:lnTo>
                    <a:pt x="15627" y="9835"/>
                  </a:lnTo>
                  <a:lnTo>
                    <a:pt x="15748" y="9654"/>
                  </a:lnTo>
                  <a:lnTo>
                    <a:pt x="15869" y="9413"/>
                  </a:lnTo>
                  <a:lnTo>
                    <a:pt x="15929" y="9232"/>
                  </a:lnTo>
                  <a:lnTo>
                    <a:pt x="15929" y="8990"/>
                  </a:lnTo>
                  <a:lnTo>
                    <a:pt x="15929" y="8749"/>
                  </a:lnTo>
                  <a:lnTo>
                    <a:pt x="15869" y="8568"/>
                  </a:lnTo>
                  <a:lnTo>
                    <a:pt x="15748" y="8327"/>
                  </a:lnTo>
                  <a:lnTo>
                    <a:pt x="15627" y="8146"/>
                  </a:lnTo>
                  <a:lnTo>
                    <a:pt x="15446" y="8025"/>
                  </a:lnTo>
                  <a:lnTo>
                    <a:pt x="15205" y="7904"/>
                  </a:lnTo>
                  <a:lnTo>
                    <a:pt x="15024" y="7844"/>
                  </a:lnTo>
                  <a:close/>
                  <a:moveTo>
                    <a:pt x="20333" y="7844"/>
                  </a:moveTo>
                  <a:lnTo>
                    <a:pt x="20152" y="7904"/>
                  </a:lnTo>
                  <a:lnTo>
                    <a:pt x="19911" y="8025"/>
                  </a:lnTo>
                  <a:lnTo>
                    <a:pt x="19730" y="8146"/>
                  </a:lnTo>
                  <a:lnTo>
                    <a:pt x="19609" y="8327"/>
                  </a:lnTo>
                  <a:lnTo>
                    <a:pt x="19489" y="8568"/>
                  </a:lnTo>
                  <a:lnTo>
                    <a:pt x="19428" y="8749"/>
                  </a:lnTo>
                  <a:lnTo>
                    <a:pt x="19428" y="8990"/>
                  </a:lnTo>
                  <a:lnTo>
                    <a:pt x="19428" y="9232"/>
                  </a:lnTo>
                  <a:lnTo>
                    <a:pt x="19489" y="9413"/>
                  </a:lnTo>
                  <a:lnTo>
                    <a:pt x="19609" y="9654"/>
                  </a:lnTo>
                  <a:lnTo>
                    <a:pt x="19730" y="9835"/>
                  </a:lnTo>
                  <a:lnTo>
                    <a:pt x="19911" y="9956"/>
                  </a:lnTo>
                  <a:lnTo>
                    <a:pt x="20152" y="10076"/>
                  </a:lnTo>
                  <a:lnTo>
                    <a:pt x="20333" y="10137"/>
                  </a:lnTo>
                  <a:lnTo>
                    <a:pt x="20816" y="10137"/>
                  </a:lnTo>
                  <a:lnTo>
                    <a:pt x="20997" y="10076"/>
                  </a:lnTo>
                  <a:lnTo>
                    <a:pt x="21239" y="9956"/>
                  </a:lnTo>
                  <a:lnTo>
                    <a:pt x="21420" y="9835"/>
                  </a:lnTo>
                  <a:lnTo>
                    <a:pt x="21540" y="9654"/>
                  </a:lnTo>
                  <a:lnTo>
                    <a:pt x="21661" y="9413"/>
                  </a:lnTo>
                  <a:lnTo>
                    <a:pt x="21721" y="9232"/>
                  </a:lnTo>
                  <a:lnTo>
                    <a:pt x="21721" y="8990"/>
                  </a:lnTo>
                  <a:lnTo>
                    <a:pt x="21721" y="8749"/>
                  </a:lnTo>
                  <a:lnTo>
                    <a:pt x="21661" y="8568"/>
                  </a:lnTo>
                  <a:lnTo>
                    <a:pt x="21540" y="8327"/>
                  </a:lnTo>
                  <a:lnTo>
                    <a:pt x="21420" y="8146"/>
                  </a:lnTo>
                  <a:lnTo>
                    <a:pt x="21239" y="8025"/>
                  </a:lnTo>
                  <a:lnTo>
                    <a:pt x="20997" y="7904"/>
                  </a:lnTo>
                  <a:lnTo>
                    <a:pt x="20816" y="7844"/>
                  </a:lnTo>
                  <a:close/>
                  <a:moveTo>
                    <a:pt x="26126" y="7844"/>
                  </a:moveTo>
                  <a:lnTo>
                    <a:pt x="25945" y="7904"/>
                  </a:lnTo>
                  <a:lnTo>
                    <a:pt x="25703" y="8025"/>
                  </a:lnTo>
                  <a:lnTo>
                    <a:pt x="25522" y="8146"/>
                  </a:lnTo>
                  <a:lnTo>
                    <a:pt x="25402" y="8327"/>
                  </a:lnTo>
                  <a:lnTo>
                    <a:pt x="25281" y="8568"/>
                  </a:lnTo>
                  <a:lnTo>
                    <a:pt x="25221" y="8749"/>
                  </a:lnTo>
                  <a:lnTo>
                    <a:pt x="25221" y="8990"/>
                  </a:lnTo>
                  <a:lnTo>
                    <a:pt x="25221" y="9232"/>
                  </a:lnTo>
                  <a:lnTo>
                    <a:pt x="25281" y="9413"/>
                  </a:lnTo>
                  <a:lnTo>
                    <a:pt x="25402" y="9654"/>
                  </a:lnTo>
                  <a:lnTo>
                    <a:pt x="25522" y="9835"/>
                  </a:lnTo>
                  <a:lnTo>
                    <a:pt x="25703" y="9956"/>
                  </a:lnTo>
                  <a:lnTo>
                    <a:pt x="25945" y="10076"/>
                  </a:lnTo>
                  <a:lnTo>
                    <a:pt x="26126" y="10137"/>
                  </a:lnTo>
                  <a:lnTo>
                    <a:pt x="26608" y="10137"/>
                  </a:lnTo>
                  <a:lnTo>
                    <a:pt x="26789" y="10076"/>
                  </a:lnTo>
                  <a:lnTo>
                    <a:pt x="27031" y="9956"/>
                  </a:lnTo>
                  <a:lnTo>
                    <a:pt x="27212" y="9835"/>
                  </a:lnTo>
                  <a:lnTo>
                    <a:pt x="27332" y="9654"/>
                  </a:lnTo>
                  <a:lnTo>
                    <a:pt x="27453" y="9413"/>
                  </a:lnTo>
                  <a:lnTo>
                    <a:pt x="27513" y="9232"/>
                  </a:lnTo>
                  <a:lnTo>
                    <a:pt x="27513" y="8990"/>
                  </a:lnTo>
                  <a:lnTo>
                    <a:pt x="27513" y="8749"/>
                  </a:lnTo>
                  <a:lnTo>
                    <a:pt x="27453" y="8568"/>
                  </a:lnTo>
                  <a:lnTo>
                    <a:pt x="27332" y="8327"/>
                  </a:lnTo>
                  <a:lnTo>
                    <a:pt x="27212" y="8146"/>
                  </a:lnTo>
                  <a:lnTo>
                    <a:pt x="27031" y="8025"/>
                  </a:lnTo>
                  <a:lnTo>
                    <a:pt x="26789" y="7904"/>
                  </a:lnTo>
                  <a:lnTo>
                    <a:pt x="26608" y="7844"/>
                  </a:lnTo>
                  <a:close/>
                  <a:moveTo>
                    <a:pt x="31918" y="7844"/>
                  </a:moveTo>
                  <a:lnTo>
                    <a:pt x="31737" y="7904"/>
                  </a:lnTo>
                  <a:lnTo>
                    <a:pt x="31496" y="8025"/>
                  </a:lnTo>
                  <a:lnTo>
                    <a:pt x="31315" y="8146"/>
                  </a:lnTo>
                  <a:lnTo>
                    <a:pt x="31194" y="8327"/>
                  </a:lnTo>
                  <a:lnTo>
                    <a:pt x="31073" y="8568"/>
                  </a:lnTo>
                  <a:lnTo>
                    <a:pt x="31013" y="8749"/>
                  </a:lnTo>
                  <a:lnTo>
                    <a:pt x="31013" y="8990"/>
                  </a:lnTo>
                  <a:lnTo>
                    <a:pt x="31013" y="9232"/>
                  </a:lnTo>
                  <a:lnTo>
                    <a:pt x="31073" y="9413"/>
                  </a:lnTo>
                  <a:lnTo>
                    <a:pt x="31194" y="9654"/>
                  </a:lnTo>
                  <a:lnTo>
                    <a:pt x="31315" y="9835"/>
                  </a:lnTo>
                  <a:lnTo>
                    <a:pt x="31496" y="9956"/>
                  </a:lnTo>
                  <a:lnTo>
                    <a:pt x="31737" y="10076"/>
                  </a:lnTo>
                  <a:lnTo>
                    <a:pt x="31918" y="10137"/>
                  </a:lnTo>
                  <a:lnTo>
                    <a:pt x="32401" y="10137"/>
                  </a:lnTo>
                  <a:lnTo>
                    <a:pt x="32582" y="10076"/>
                  </a:lnTo>
                  <a:lnTo>
                    <a:pt x="32823" y="9956"/>
                  </a:lnTo>
                  <a:lnTo>
                    <a:pt x="33004" y="9835"/>
                  </a:lnTo>
                  <a:lnTo>
                    <a:pt x="33125" y="9654"/>
                  </a:lnTo>
                  <a:lnTo>
                    <a:pt x="33245" y="9413"/>
                  </a:lnTo>
                  <a:lnTo>
                    <a:pt x="33306" y="9232"/>
                  </a:lnTo>
                  <a:lnTo>
                    <a:pt x="33306" y="8990"/>
                  </a:lnTo>
                  <a:lnTo>
                    <a:pt x="33306" y="8749"/>
                  </a:lnTo>
                  <a:lnTo>
                    <a:pt x="33245" y="8568"/>
                  </a:lnTo>
                  <a:lnTo>
                    <a:pt x="33125" y="8327"/>
                  </a:lnTo>
                  <a:lnTo>
                    <a:pt x="33004" y="8146"/>
                  </a:lnTo>
                  <a:lnTo>
                    <a:pt x="32823" y="8025"/>
                  </a:lnTo>
                  <a:lnTo>
                    <a:pt x="32582" y="7904"/>
                  </a:lnTo>
                  <a:lnTo>
                    <a:pt x="32401" y="7844"/>
                  </a:lnTo>
                  <a:close/>
                  <a:moveTo>
                    <a:pt x="37710" y="7844"/>
                  </a:moveTo>
                  <a:lnTo>
                    <a:pt x="37529" y="7904"/>
                  </a:lnTo>
                  <a:lnTo>
                    <a:pt x="37288" y="8025"/>
                  </a:lnTo>
                  <a:lnTo>
                    <a:pt x="37107" y="8146"/>
                  </a:lnTo>
                  <a:lnTo>
                    <a:pt x="36986" y="8327"/>
                  </a:lnTo>
                  <a:lnTo>
                    <a:pt x="36865" y="8568"/>
                  </a:lnTo>
                  <a:lnTo>
                    <a:pt x="36805" y="8749"/>
                  </a:lnTo>
                  <a:lnTo>
                    <a:pt x="36805" y="8990"/>
                  </a:lnTo>
                  <a:lnTo>
                    <a:pt x="36805" y="9232"/>
                  </a:lnTo>
                  <a:lnTo>
                    <a:pt x="36865" y="9413"/>
                  </a:lnTo>
                  <a:lnTo>
                    <a:pt x="36986" y="9654"/>
                  </a:lnTo>
                  <a:lnTo>
                    <a:pt x="37107" y="9835"/>
                  </a:lnTo>
                  <a:lnTo>
                    <a:pt x="37288" y="9956"/>
                  </a:lnTo>
                  <a:lnTo>
                    <a:pt x="37529" y="10076"/>
                  </a:lnTo>
                  <a:lnTo>
                    <a:pt x="37710" y="10137"/>
                  </a:lnTo>
                  <a:lnTo>
                    <a:pt x="38193" y="10137"/>
                  </a:lnTo>
                  <a:lnTo>
                    <a:pt x="38374" y="10076"/>
                  </a:lnTo>
                  <a:lnTo>
                    <a:pt x="38615" y="9956"/>
                  </a:lnTo>
                  <a:lnTo>
                    <a:pt x="38796" y="9835"/>
                  </a:lnTo>
                  <a:lnTo>
                    <a:pt x="38917" y="9654"/>
                  </a:lnTo>
                  <a:lnTo>
                    <a:pt x="39038" y="9413"/>
                  </a:lnTo>
                  <a:lnTo>
                    <a:pt x="39098" y="9232"/>
                  </a:lnTo>
                  <a:lnTo>
                    <a:pt x="39098" y="8990"/>
                  </a:lnTo>
                  <a:lnTo>
                    <a:pt x="39098" y="8749"/>
                  </a:lnTo>
                  <a:lnTo>
                    <a:pt x="39038" y="8568"/>
                  </a:lnTo>
                  <a:lnTo>
                    <a:pt x="38917" y="8327"/>
                  </a:lnTo>
                  <a:lnTo>
                    <a:pt x="38796" y="8146"/>
                  </a:lnTo>
                  <a:lnTo>
                    <a:pt x="38615" y="8025"/>
                  </a:lnTo>
                  <a:lnTo>
                    <a:pt x="38374" y="7904"/>
                  </a:lnTo>
                  <a:lnTo>
                    <a:pt x="38193" y="7844"/>
                  </a:lnTo>
                  <a:close/>
                  <a:moveTo>
                    <a:pt x="43502" y="7844"/>
                  </a:moveTo>
                  <a:lnTo>
                    <a:pt x="43321" y="7904"/>
                  </a:lnTo>
                  <a:lnTo>
                    <a:pt x="43080" y="8025"/>
                  </a:lnTo>
                  <a:lnTo>
                    <a:pt x="42899" y="8146"/>
                  </a:lnTo>
                  <a:lnTo>
                    <a:pt x="42778" y="8327"/>
                  </a:lnTo>
                  <a:lnTo>
                    <a:pt x="42658" y="8568"/>
                  </a:lnTo>
                  <a:lnTo>
                    <a:pt x="42597" y="8749"/>
                  </a:lnTo>
                  <a:lnTo>
                    <a:pt x="42597" y="8990"/>
                  </a:lnTo>
                  <a:lnTo>
                    <a:pt x="42597" y="9232"/>
                  </a:lnTo>
                  <a:lnTo>
                    <a:pt x="42658" y="9413"/>
                  </a:lnTo>
                  <a:lnTo>
                    <a:pt x="42778" y="9654"/>
                  </a:lnTo>
                  <a:lnTo>
                    <a:pt x="42899" y="9835"/>
                  </a:lnTo>
                  <a:lnTo>
                    <a:pt x="43080" y="9956"/>
                  </a:lnTo>
                  <a:lnTo>
                    <a:pt x="43321" y="10076"/>
                  </a:lnTo>
                  <a:lnTo>
                    <a:pt x="43502" y="10137"/>
                  </a:lnTo>
                  <a:lnTo>
                    <a:pt x="43985" y="10137"/>
                  </a:lnTo>
                  <a:lnTo>
                    <a:pt x="44166" y="10076"/>
                  </a:lnTo>
                  <a:lnTo>
                    <a:pt x="44407" y="9956"/>
                  </a:lnTo>
                  <a:lnTo>
                    <a:pt x="44588" y="9835"/>
                  </a:lnTo>
                  <a:lnTo>
                    <a:pt x="44709" y="9654"/>
                  </a:lnTo>
                  <a:lnTo>
                    <a:pt x="44830" y="9413"/>
                  </a:lnTo>
                  <a:lnTo>
                    <a:pt x="44890" y="9232"/>
                  </a:lnTo>
                  <a:lnTo>
                    <a:pt x="44890" y="8990"/>
                  </a:lnTo>
                  <a:lnTo>
                    <a:pt x="44890" y="8749"/>
                  </a:lnTo>
                  <a:lnTo>
                    <a:pt x="44830" y="8568"/>
                  </a:lnTo>
                  <a:lnTo>
                    <a:pt x="44709" y="8327"/>
                  </a:lnTo>
                  <a:lnTo>
                    <a:pt x="44588" y="8146"/>
                  </a:lnTo>
                  <a:lnTo>
                    <a:pt x="44407" y="8025"/>
                  </a:lnTo>
                  <a:lnTo>
                    <a:pt x="44166" y="7904"/>
                  </a:lnTo>
                  <a:lnTo>
                    <a:pt x="43985" y="7844"/>
                  </a:lnTo>
                  <a:close/>
                  <a:moveTo>
                    <a:pt x="49295" y="7844"/>
                  </a:moveTo>
                  <a:lnTo>
                    <a:pt x="49114" y="7904"/>
                  </a:lnTo>
                  <a:lnTo>
                    <a:pt x="48872" y="8025"/>
                  </a:lnTo>
                  <a:lnTo>
                    <a:pt x="48691" y="8146"/>
                  </a:lnTo>
                  <a:lnTo>
                    <a:pt x="48571" y="8327"/>
                  </a:lnTo>
                  <a:lnTo>
                    <a:pt x="48450" y="8568"/>
                  </a:lnTo>
                  <a:lnTo>
                    <a:pt x="48390" y="8749"/>
                  </a:lnTo>
                  <a:lnTo>
                    <a:pt x="48390" y="8990"/>
                  </a:lnTo>
                  <a:lnTo>
                    <a:pt x="48390" y="9232"/>
                  </a:lnTo>
                  <a:lnTo>
                    <a:pt x="48450" y="9413"/>
                  </a:lnTo>
                  <a:lnTo>
                    <a:pt x="48571" y="9654"/>
                  </a:lnTo>
                  <a:lnTo>
                    <a:pt x="48691" y="9835"/>
                  </a:lnTo>
                  <a:lnTo>
                    <a:pt x="48872" y="9956"/>
                  </a:lnTo>
                  <a:lnTo>
                    <a:pt x="49114" y="10076"/>
                  </a:lnTo>
                  <a:lnTo>
                    <a:pt x="49295" y="10137"/>
                  </a:lnTo>
                  <a:lnTo>
                    <a:pt x="49777" y="10137"/>
                  </a:lnTo>
                  <a:lnTo>
                    <a:pt x="49958" y="10076"/>
                  </a:lnTo>
                  <a:lnTo>
                    <a:pt x="50200" y="9956"/>
                  </a:lnTo>
                  <a:lnTo>
                    <a:pt x="50381" y="9835"/>
                  </a:lnTo>
                  <a:lnTo>
                    <a:pt x="50501" y="9654"/>
                  </a:lnTo>
                  <a:lnTo>
                    <a:pt x="50622" y="9413"/>
                  </a:lnTo>
                  <a:lnTo>
                    <a:pt x="50682" y="9232"/>
                  </a:lnTo>
                  <a:lnTo>
                    <a:pt x="50682" y="8990"/>
                  </a:lnTo>
                  <a:lnTo>
                    <a:pt x="50682" y="8749"/>
                  </a:lnTo>
                  <a:lnTo>
                    <a:pt x="50622" y="8568"/>
                  </a:lnTo>
                  <a:lnTo>
                    <a:pt x="50501" y="8327"/>
                  </a:lnTo>
                  <a:lnTo>
                    <a:pt x="50381" y="8146"/>
                  </a:lnTo>
                  <a:lnTo>
                    <a:pt x="50200" y="8025"/>
                  </a:lnTo>
                  <a:lnTo>
                    <a:pt x="49958" y="7904"/>
                  </a:lnTo>
                  <a:lnTo>
                    <a:pt x="49777" y="7844"/>
                  </a:lnTo>
                  <a:close/>
                  <a:moveTo>
                    <a:pt x="55087" y="7844"/>
                  </a:moveTo>
                  <a:lnTo>
                    <a:pt x="54906" y="7904"/>
                  </a:lnTo>
                  <a:lnTo>
                    <a:pt x="54665" y="8025"/>
                  </a:lnTo>
                  <a:lnTo>
                    <a:pt x="54483" y="8146"/>
                  </a:lnTo>
                  <a:lnTo>
                    <a:pt x="54363" y="8327"/>
                  </a:lnTo>
                  <a:lnTo>
                    <a:pt x="54242" y="8568"/>
                  </a:lnTo>
                  <a:lnTo>
                    <a:pt x="54182" y="8749"/>
                  </a:lnTo>
                  <a:lnTo>
                    <a:pt x="54182" y="8990"/>
                  </a:lnTo>
                  <a:lnTo>
                    <a:pt x="54182" y="9232"/>
                  </a:lnTo>
                  <a:lnTo>
                    <a:pt x="54242" y="9413"/>
                  </a:lnTo>
                  <a:lnTo>
                    <a:pt x="54363" y="9654"/>
                  </a:lnTo>
                  <a:lnTo>
                    <a:pt x="54483" y="9835"/>
                  </a:lnTo>
                  <a:lnTo>
                    <a:pt x="54665" y="9956"/>
                  </a:lnTo>
                  <a:lnTo>
                    <a:pt x="54906" y="10076"/>
                  </a:lnTo>
                  <a:lnTo>
                    <a:pt x="55087" y="10137"/>
                  </a:lnTo>
                  <a:lnTo>
                    <a:pt x="55570" y="10137"/>
                  </a:lnTo>
                  <a:lnTo>
                    <a:pt x="55751" y="10076"/>
                  </a:lnTo>
                  <a:lnTo>
                    <a:pt x="55992" y="9956"/>
                  </a:lnTo>
                  <a:lnTo>
                    <a:pt x="56173" y="9835"/>
                  </a:lnTo>
                  <a:lnTo>
                    <a:pt x="56294" y="9654"/>
                  </a:lnTo>
                  <a:lnTo>
                    <a:pt x="56414" y="9413"/>
                  </a:lnTo>
                  <a:lnTo>
                    <a:pt x="56475" y="9232"/>
                  </a:lnTo>
                  <a:lnTo>
                    <a:pt x="56475" y="8990"/>
                  </a:lnTo>
                  <a:lnTo>
                    <a:pt x="56475" y="8749"/>
                  </a:lnTo>
                  <a:lnTo>
                    <a:pt x="56414" y="8568"/>
                  </a:lnTo>
                  <a:lnTo>
                    <a:pt x="56294" y="8327"/>
                  </a:lnTo>
                  <a:lnTo>
                    <a:pt x="56173" y="8146"/>
                  </a:lnTo>
                  <a:lnTo>
                    <a:pt x="55992" y="8025"/>
                  </a:lnTo>
                  <a:lnTo>
                    <a:pt x="55751" y="7904"/>
                  </a:lnTo>
                  <a:lnTo>
                    <a:pt x="55570" y="7844"/>
                  </a:lnTo>
                  <a:close/>
                  <a:moveTo>
                    <a:pt x="60879" y="7844"/>
                  </a:moveTo>
                  <a:lnTo>
                    <a:pt x="60698" y="7904"/>
                  </a:lnTo>
                  <a:lnTo>
                    <a:pt x="60457" y="8025"/>
                  </a:lnTo>
                  <a:lnTo>
                    <a:pt x="60276" y="8146"/>
                  </a:lnTo>
                  <a:lnTo>
                    <a:pt x="60155" y="8327"/>
                  </a:lnTo>
                  <a:lnTo>
                    <a:pt x="60034" y="8568"/>
                  </a:lnTo>
                  <a:lnTo>
                    <a:pt x="59974" y="8749"/>
                  </a:lnTo>
                  <a:lnTo>
                    <a:pt x="59974" y="8990"/>
                  </a:lnTo>
                  <a:lnTo>
                    <a:pt x="59974" y="9232"/>
                  </a:lnTo>
                  <a:lnTo>
                    <a:pt x="60034" y="9413"/>
                  </a:lnTo>
                  <a:lnTo>
                    <a:pt x="60155" y="9654"/>
                  </a:lnTo>
                  <a:lnTo>
                    <a:pt x="60276" y="9835"/>
                  </a:lnTo>
                  <a:lnTo>
                    <a:pt x="60457" y="9956"/>
                  </a:lnTo>
                  <a:lnTo>
                    <a:pt x="60698" y="10076"/>
                  </a:lnTo>
                  <a:lnTo>
                    <a:pt x="60879" y="10137"/>
                  </a:lnTo>
                  <a:lnTo>
                    <a:pt x="61362" y="10137"/>
                  </a:lnTo>
                  <a:lnTo>
                    <a:pt x="61543" y="10076"/>
                  </a:lnTo>
                  <a:lnTo>
                    <a:pt x="61784" y="9956"/>
                  </a:lnTo>
                  <a:lnTo>
                    <a:pt x="61965" y="9835"/>
                  </a:lnTo>
                  <a:lnTo>
                    <a:pt x="62086" y="9654"/>
                  </a:lnTo>
                  <a:lnTo>
                    <a:pt x="62206" y="9413"/>
                  </a:lnTo>
                  <a:lnTo>
                    <a:pt x="62267" y="9232"/>
                  </a:lnTo>
                  <a:lnTo>
                    <a:pt x="62267" y="8990"/>
                  </a:lnTo>
                  <a:lnTo>
                    <a:pt x="62267" y="8689"/>
                  </a:lnTo>
                  <a:lnTo>
                    <a:pt x="61120" y="7844"/>
                  </a:lnTo>
                  <a:close/>
                  <a:moveTo>
                    <a:pt x="11705" y="10740"/>
                  </a:moveTo>
                  <a:lnTo>
                    <a:pt x="11464" y="10800"/>
                  </a:lnTo>
                  <a:lnTo>
                    <a:pt x="11162" y="10981"/>
                  </a:lnTo>
                  <a:lnTo>
                    <a:pt x="10981" y="11162"/>
                  </a:lnTo>
                  <a:lnTo>
                    <a:pt x="10800" y="11464"/>
                  </a:lnTo>
                  <a:lnTo>
                    <a:pt x="10740" y="11705"/>
                  </a:lnTo>
                  <a:lnTo>
                    <a:pt x="10740" y="11886"/>
                  </a:lnTo>
                  <a:lnTo>
                    <a:pt x="10740" y="12128"/>
                  </a:lnTo>
                  <a:lnTo>
                    <a:pt x="10800" y="12309"/>
                  </a:lnTo>
                  <a:lnTo>
                    <a:pt x="10921" y="12550"/>
                  </a:lnTo>
                  <a:lnTo>
                    <a:pt x="11042" y="12731"/>
                  </a:lnTo>
                  <a:lnTo>
                    <a:pt x="11223" y="12852"/>
                  </a:lnTo>
                  <a:lnTo>
                    <a:pt x="11464" y="12972"/>
                  </a:lnTo>
                  <a:lnTo>
                    <a:pt x="11645" y="13033"/>
                  </a:lnTo>
                  <a:lnTo>
                    <a:pt x="12128" y="13033"/>
                  </a:lnTo>
                  <a:lnTo>
                    <a:pt x="12309" y="12972"/>
                  </a:lnTo>
                  <a:lnTo>
                    <a:pt x="12550" y="12852"/>
                  </a:lnTo>
                  <a:lnTo>
                    <a:pt x="12731" y="12731"/>
                  </a:lnTo>
                  <a:lnTo>
                    <a:pt x="12852" y="12550"/>
                  </a:lnTo>
                  <a:lnTo>
                    <a:pt x="12973" y="12309"/>
                  </a:lnTo>
                  <a:lnTo>
                    <a:pt x="13033" y="12128"/>
                  </a:lnTo>
                  <a:lnTo>
                    <a:pt x="13033" y="11886"/>
                  </a:lnTo>
                  <a:lnTo>
                    <a:pt x="13033" y="11645"/>
                  </a:lnTo>
                  <a:lnTo>
                    <a:pt x="12973" y="11464"/>
                  </a:lnTo>
                  <a:lnTo>
                    <a:pt x="12852" y="11223"/>
                  </a:lnTo>
                  <a:lnTo>
                    <a:pt x="12731" y="11042"/>
                  </a:lnTo>
                  <a:lnTo>
                    <a:pt x="12550" y="10921"/>
                  </a:lnTo>
                  <a:lnTo>
                    <a:pt x="12309" y="10800"/>
                  </a:lnTo>
                  <a:lnTo>
                    <a:pt x="12128" y="10740"/>
                  </a:lnTo>
                  <a:close/>
                  <a:moveTo>
                    <a:pt x="17437" y="10740"/>
                  </a:moveTo>
                  <a:lnTo>
                    <a:pt x="17256" y="10800"/>
                  </a:lnTo>
                  <a:lnTo>
                    <a:pt x="17015" y="10921"/>
                  </a:lnTo>
                  <a:lnTo>
                    <a:pt x="16834" y="11042"/>
                  </a:lnTo>
                  <a:lnTo>
                    <a:pt x="16713" y="11223"/>
                  </a:lnTo>
                  <a:lnTo>
                    <a:pt x="16593" y="11464"/>
                  </a:lnTo>
                  <a:lnTo>
                    <a:pt x="16532" y="11645"/>
                  </a:lnTo>
                  <a:lnTo>
                    <a:pt x="16532" y="11886"/>
                  </a:lnTo>
                  <a:lnTo>
                    <a:pt x="16532" y="12128"/>
                  </a:lnTo>
                  <a:lnTo>
                    <a:pt x="16593" y="12309"/>
                  </a:lnTo>
                  <a:lnTo>
                    <a:pt x="16713" y="12550"/>
                  </a:lnTo>
                  <a:lnTo>
                    <a:pt x="16834" y="12731"/>
                  </a:lnTo>
                  <a:lnTo>
                    <a:pt x="17015" y="12852"/>
                  </a:lnTo>
                  <a:lnTo>
                    <a:pt x="17256" y="12972"/>
                  </a:lnTo>
                  <a:lnTo>
                    <a:pt x="17437" y="13033"/>
                  </a:lnTo>
                  <a:lnTo>
                    <a:pt x="17920" y="13033"/>
                  </a:lnTo>
                  <a:lnTo>
                    <a:pt x="18101" y="12972"/>
                  </a:lnTo>
                  <a:lnTo>
                    <a:pt x="18342" y="12852"/>
                  </a:lnTo>
                  <a:lnTo>
                    <a:pt x="18523" y="12731"/>
                  </a:lnTo>
                  <a:lnTo>
                    <a:pt x="18644" y="12550"/>
                  </a:lnTo>
                  <a:lnTo>
                    <a:pt x="18765" y="12309"/>
                  </a:lnTo>
                  <a:lnTo>
                    <a:pt x="18825" y="12128"/>
                  </a:lnTo>
                  <a:lnTo>
                    <a:pt x="18825" y="11886"/>
                  </a:lnTo>
                  <a:lnTo>
                    <a:pt x="18825" y="11645"/>
                  </a:lnTo>
                  <a:lnTo>
                    <a:pt x="18765" y="11464"/>
                  </a:lnTo>
                  <a:lnTo>
                    <a:pt x="18644" y="11223"/>
                  </a:lnTo>
                  <a:lnTo>
                    <a:pt x="18523" y="11042"/>
                  </a:lnTo>
                  <a:lnTo>
                    <a:pt x="18342" y="10921"/>
                  </a:lnTo>
                  <a:lnTo>
                    <a:pt x="18101" y="10800"/>
                  </a:lnTo>
                  <a:lnTo>
                    <a:pt x="17920" y="10740"/>
                  </a:lnTo>
                  <a:close/>
                  <a:moveTo>
                    <a:pt x="23230" y="10740"/>
                  </a:moveTo>
                  <a:lnTo>
                    <a:pt x="23049" y="10800"/>
                  </a:lnTo>
                  <a:lnTo>
                    <a:pt x="22807" y="10921"/>
                  </a:lnTo>
                  <a:lnTo>
                    <a:pt x="22626" y="11042"/>
                  </a:lnTo>
                  <a:lnTo>
                    <a:pt x="22506" y="11223"/>
                  </a:lnTo>
                  <a:lnTo>
                    <a:pt x="22385" y="11464"/>
                  </a:lnTo>
                  <a:lnTo>
                    <a:pt x="22325" y="11645"/>
                  </a:lnTo>
                  <a:lnTo>
                    <a:pt x="22325" y="11886"/>
                  </a:lnTo>
                  <a:lnTo>
                    <a:pt x="22325" y="12128"/>
                  </a:lnTo>
                  <a:lnTo>
                    <a:pt x="22385" y="12309"/>
                  </a:lnTo>
                  <a:lnTo>
                    <a:pt x="22506" y="12550"/>
                  </a:lnTo>
                  <a:lnTo>
                    <a:pt x="22626" y="12731"/>
                  </a:lnTo>
                  <a:lnTo>
                    <a:pt x="22807" y="12852"/>
                  </a:lnTo>
                  <a:lnTo>
                    <a:pt x="23049" y="12972"/>
                  </a:lnTo>
                  <a:lnTo>
                    <a:pt x="23230" y="13033"/>
                  </a:lnTo>
                  <a:lnTo>
                    <a:pt x="23712" y="13033"/>
                  </a:lnTo>
                  <a:lnTo>
                    <a:pt x="23893" y="12972"/>
                  </a:lnTo>
                  <a:lnTo>
                    <a:pt x="24135" y="12852"/>
                  </a:lnTo>
                  <a:lnTo>
                    <a:pt x="24316" y="12731"/>
                  </a:lnTo>
                  <a:lnTo>
                    <a:pt x="24436" y="12550"/>
                  </a:lnTo>
                  <a:lnTo>
                    <a:pt x="24557" y="12309"/>
                  </a:lnTo>
                  <a:lnTo>
                    <a:pt x="24617" y="12128"/>
                  </a:lnTo>
                  <a:lnTo>
                    <a:pt x="24617" y="11886"/>
                  </a:lnTo>
                  <a:lnTo>
                    <a:pt x="24617" y="11645"/>
                  </a:lnTo>
                  <a:lnTo>
                    <a:pt x="24557" y="11464"/>
                  </a:lnTo>
                  <a:lnTo>
                    <a:pt x="24436" y="11223"/>
                  </a:lnTo>
                  <a:lnTo>
                    <a:pt x="24316" y="11042"/>
                  </a:lnTo>
                  <a:lnTo>
                    <a:pt x="24135" y="10921"/>
                  </a:lnTo>
                  <a:lnTo>
                    <a:pt x="23893" y="10800"/>
                  </a:lnTo>
                  <a:lnTo>
                    <a:pt x="23712" y="10740"/>
                  </a:lnTo>
                  <a:close/>
                  <a:moveTo>
                    <a:pt x="29022" y="10740"/>
                  </a:moveTo>
                  <a:lnTo>
                    <a:pt x="28841" y="10800"/>
                  </a:lnTo>
                  <a:lnTo>
                    <a:pt x="28599" y="10921"/>
                  </a:lnTo>
                  <a:lnTo>
                    <a:pt x="28418" y="11042"/>
                  </a:lnTo>
                  <a:lnTo>
                    <a:pt x="28298" y="11223"/>
                  </a:lnTo>
                  <a:lnTo>
                    <a:pt x="28177" y="11464"/>
                  </a:lnTo>
                  <a:lnTo>
                    <a:pt x="28117" y="11645"/>
                  </a:lnTo>
                  <a:lnTo>
                    <a:pt x="28117" y="11886"/>
                  </a:lnTo>
                  <a:lnTo>
                    <a:pt x="28117" y="12128"/>
                  </a:lnTo>
                  <a:lnTo>
                    <a:pt x="28177" y="12309"/>
                  </a:lnTo>
                  <a:lnTo>
                    <a:pt x="28298" y="12550"/>
                  </a:lnTo>
                  <a:lnTo>
                    <a:pt x="28418" y="12731"/>
                  </a:lnTo>
                  <a:lnTo>
                    <a:pt x="28599" y="12852"/>
                  </a:lnTo>
                  <a:lnTo>
                    <a:pt x="28841" y="12972"/>
                  </a:lnTo>
                  <a:lnTo>
                    <a:pt x="29022" y="13033"/>
                  </a:lnTo>
                  <a:lnTo>
                    <a:pt x="29505" y="13033"/>
                  </a:lnTo>
                  <a:lnTo>
                    <a:pt x="29686" y="12972"/>
                  </a:lnTo>
                  <a:lnTo>
                    <a:pt x="29927" y="12852"/>
                  </a:lnTo>
                  <a:lnTo>
                    <a:pt x="30108" y="12731"/>
                  </a:lnTo>
                  <a:lnTo>
                    <a:pt x="30229" y="12550"/>
                  </a:lnTo>
                  <a:lnTo>
                    <a:pt x="30349" y="12309"/>
                  </a:lnTo>
                  <a:lnTo>
                    <a:pt x="30410" y="12128"/>
                  </a:lnTo>
                  <a:lnTo>
                    <a:pt x="30410" y="11886"/>
                  </a:lnTo>
                  <a:lnTo>
                    <a:pt x="30410" y="11645"/>
                  </a:lnTo>
                  <a:lnTo>
                    <a:pt x="30349" y="11464"/>
                  </a:lnTo>
                  <a:lnTo>
                    <a:pt x="30229" y="11223"/>
                  </a:lnTo>
                  <a:lnTo>
                    <a:pt x="30108" y="11042"/>
                  </a:lnTo>
                  <a:lnTo>
                    <a:pt x="29927" y="10921"/>
                  </a:lnTo>
                  <a:lnTo>
                    <a:pt x="29686" y="10800"/>
                  </a:lnTo>
                  <a:lnTo>
                    <a:pt x="29505" y="10740"/>
                  </a:lnTo>
                  <a:close/>
                  <a:moveTo>
                    <a:pt x="34814" y="10740"/>
                  </a:moveTo>
                  <a:lnTo>
                    <a:pt x="34633" y="10800"/>
                  </a:lnTo>
                  <a:lnTo>
                    <a:pt x="34392" y="10921"/>
                  </a:lnTo>
                  <a:lnTo>
                    <a:pt x="34211" y="11042"/>
                  </a:lnTo>
                  <a:lnTo>
                    <a:pt x="34090" y="11223"/>
                  </a:lnTo>
                  <a:lnTo>
                    <a:pt x="33969" y="11464"/>
                  </a:lnTo>
                  <a:lnTo>
                    <a:pt x="33909" y="11645"/>
                  </a:lnTo>
                  <a:lnTo>
                    <a:pt x="33909" y="11886"/>
                  </a:lnTo>
                  <a:lnTo>
                    <a:pt x="33909" y="12128"/>
                  </a:lnTo>
                  <a:lnTo>
                    <a:pt x="33969" y="12309"/>
                  </a:lnTo>
                  <a:lnTo>
                    <a:pt x="34090" y="12550"/>
                  </a:lnTo>
                  <a:lnTo>
                    <a:pt x="34211" y="12731"/>
                  </a:lnTo>
                  <a:lnTo>
                    <a:pt x="34392" y="12852"/>
                  </a:lnTo>
                  <a:lnTo>
                    <a:pt x="34633" y="12972"/>
                  </a:lnTo>
                  <a:lnTo>
                    <a:pt x="34814" y="13033"/>
                  </a:lnTo>
                  <a:lnTo>
                    <a:pt x="35297" y="13033"/>
                  </a:lnTo>
                  <a:lnTo>
                    <a:pt x="35478" y="12972"/>
                  </a:lnTo>
                  <a:lnTo>
                    <a:pt x="35719" y="12852"/>
                  </a:lnTo>
                  <a:lnTo>
                    <a:pt x="35900" y="12731"/>
                  </a:lnTo>
                  <a:lnTo>
                    <a:pt x="36021" y="12550"/>
                  </a:lnTo>
                  <a:lnTo>
                    <a:pt x="36141" y="12309"/>
                  </a:lnTo>
                  <a:lnTo>
                    <a:pt x="36202" y="12128"/>
                  </a:lnTo>
                  <a:lnTo>
                    <a:pt x="36202" y="11886"/>
                  </a:lnTo>
                  <a:lnTo>
                    <a:pt x="36202" y="11645"/>
                  </a:lnTo>
                  <a:lnTo>
                    <a:pt x="36141" y="11464"/>
                  </a:lnTo>
                  <a:lnTo>
                    <a:pt x="36021" y="11223"/>
                  </a:lnTo>
                  <a:lnTo>
                    <a:pt x="35900" y="11042"/>
                  </a:lnTo>
                  <a:lnTo>
                    <a:pt x="35719" y="10921"/>
                  </a:lnTo>
                  <a:lnTo>
                    <a:pt x="35478" y="10800"/>
                  </a:lnTo>
                  <a:lnTo>
                    <a:pt x="35297" y="10740"/>
                  </a:lnTo>
                  <a:close/>
                  <a:moveTo>
                    <a:pt x="40606" y="10740"/>
                  </a:moveTo>
                  <a:lnTo>
                    <a:pt x="40425" y="10800"/>
                  </a:lnTo>
                  <a:lnTo>
                    <a:pt x="40184" y="10921"/>
                  </a:lnTo>
                  <a:lnTo>
                    <a:pt x="40003" y="11042"/>
                  </a:lnTo>
                  <a:lnTo>
                    <a:pt x="39882" y="11223"/>
                  </a:lnTo>
                  <a:lnTo>
                    <a:pt x="39762" y="11464"/>
                  </a:lnTo>
                  <a:lnTo>
                    <a:pt x="39701" y="11645"/>
                  </a:lnTo>
                  <a:lnTo>
                    <a:pt x="39701" y="11886"/>
                  </a:lnTo>
                  <a:lnTo>
                    <a:pt x="39701" y="12128"/>
                  </a:lnTo>
                  <a:lnTo>
                    <a:pt x="39762" y="12309"/>
                  </a:lnTo>
                  <a:lnTo>
                    <a:pt x="39882" y="12550"/>
                  </a:lnTo>
                  <a:lnTo>
                    <a:pt x="40003" y="12731"/>
                  </a:lnTo>
                  <a:lnTo>
                    <a:pt x="40184" y="12852"/>
                  </a:lnTo>
                  <a:lnTo>
                    <a:pt x="40425" y="12972"/>
                  </a:lnTo>
                  <a:lnTo>
                    <a:pt x="40606" y="13033"/>
                  </a:lnTo>
                  <a:lnTo>
                    <a:pt x="41089" y="13033"/>
                  </a:lnTo>
                  <a:lnTo>
                    <a:pt x="41270" y="12972"/>
                  </a:lnTo>
                  <a:lnTo>
                    <a:pt x="41511" y="12852"/>
                  </a:lnTo>
                  <a:lnTo>
                    <a:pt x="41692" y="12731"/>
                  </a:lnTo>
                  <a:lnTo>
                    <a:pt x="41813" y="12550"/>
                  </a:lnTo>
                  <a:lnTo>
                    <a:pt x="41934" y="12309"/>
                  </a:lnTo>
                  <a:lnTo>
                    <a:pt x="41994" y="12128"/>
                  </a:lnTo>
                  <a:lnTo>
                    <a:pt x="41994" y="11886"/>
                  </a:lnTo>
                  <a:lnTo>
                    <a:pt x="41994" y="11645"/>
                  </a:lnTo>
                  <a:lnTo>
                    <a:pt x="41934" y="11464"/>
                  </a:lnTo>
                  <a:lnTo>
                    <a:pt x="41813" y="11223"/>
                  </a:lnTo>
                  <a:lnTo>
                    <a:pt x="41692" y="11042"/>
                  </a:lnTo>
                  <a:lnTo>
                    <a:pt x="41511" y="10921"/>
                  </a:lnTo>
                  <a:lnTo>
                    <a:pt x="41270" y="10800"/>
                  </a:lnTo>
                  <a:lnTo>
                    <a:pt x="41089" y="10740"/>
                  </a:lnTo>
                  <a:close/>
                  <a:moveTo>
                    <a:pt x="46399" y="10740"/>
                  </a:moveTo>
                  <a:lnTo>
                    <a:pt x="46218" y="10800"/>
                  </a:lnTo>
                  <a:lnTo>
                    <a:pt x="45976" y="10921"/>
                  </a:lnTo>
                  <a:lnTo>
                    <a:pt x="45795" y="11042"/>
                  </a:lnTo>
                  <a:lnTo>
                    <a:pt x="45674" y="11223"/>
                  </a:lnTo>
                  <a:lnTo>
                    <a:pt x="45554" y="11464"/>
                  </a:lnTo>
                  <a:lnTo>
                    <a:pt x="45493" y="11645"/>
                  </a:lnTo>
                  <a:lnTo>
                    <a:pt x="45493" y="11886"/>
                  </a:lnTo>
                  <a:lnTo>
                    <a:pt x="45493" y="12128"/>
                  </a:lnTo>
                  <a:lnTo>
                    <a:pt x="45554" y="12309"/>
                  </a:lnTo>
                  <a:lnTo>
                    <a:pt x="45674" y="12550"/>
                  </a:lnTo>
                  <a:lnTo>
                    <a:pt x="45795" y="12731"/>
                  </a:lnTo>
                  <a:lnTo>
                    <a:pt x="45976" y="12852"/>
                  </a:lnTo>
                  <a:lnTo>
                    <a:pt x="46218" y="12972"/>
                  </a:lnTo>
                  <a:lnTo>
                    <a:pt x="46399" y="13033"/>
                  </a:lnTo>
                  <a:lnTo>
                    <a:pt x="46881" y="13033"/>
                  </a:lnTo>
                  <a:lnTo>
                    <a:pt x="47062" y="12972"/>
                  </a:lnTo>
                  <a:lnTo>
                    <a:pt x="47304" y="12852"/>
                  </a:lnTo>
                  <a:lnTo>
                    <a:pt x="47485" y="12731"/>
                  </a:lnTo>
                  <a:lnTo>
                    <a:pt x="47605" y="12550"/>
                  </a:lnTo>
                  <a:lnTo>
                    <a:pt x="47726" y="12309"/>
                  </a:lnTo>
                  <a:lnTo>
                    <a:pt x="47786" y="12128"/>
                  </a:lnTo>
                  <a:lnTo>
                    <a:pt x="47786" y="11886"/>
                  </a:lnTo>
                  <a:lnTo>
                    <a:pt x="47786" y="11645"/>
                  </a:lnTo>
                  <a:lnTo>
                    <a:pt x="47726" y="11464"/>
                  </a:lnTo>
                  <a:lnTo>
                    <a:pt x="47605" y="11223"/>
                  </a:lnTo>
                  <a:lnTo>
                    <a:pt x="47485" y="11042"/>
                  </a:lnTo>
                  <a:lnTo>
                    <a:pt x="47304" y="10921"/>
                  </a:lnTo>
                  <a:lnTo>
                    <a:pt x="47062" y="10800"/>
                  </a:lnTo>
                  <a:lnTo>
                    <a:pt x="46881" y="10740"/>
                  </a:lnTo>
                  <a:close/>
                  <a:moveTo>
                    <a:pt x="52191" y="10740"/>
                  </a:moveTo>
                  <a:lnTo>
                    <a:pt x="52010" y="10800"/>
                  </a:lnTo>
                  <a:lnTo>
                    <a:pt x="51768" y="10921"/>
                  </a:lnTo>
                  <a:lnTo>
                    <a:pt x="51587" y="11042"/>
                  </a:lnTo>
                  <a:lnTo>
                    <a:pt x="51467" y="11223"/>
                  </a:lnTo>
                  <a:lnTo>
                    <a:pt x="51346" y="11464"/>
                  </a:lnTo>
                  <a:lnTo>
                    <a:pt x="51286" y="11645"/>
                  </a:lnTo>
                  <a:lnTo>
                    <a:pt x="51286" y="11886"/>
                  </a:lnTo>
                  <a:lnTo>
                    <a:pt x="51286" y="12128"/>
                  </a:lnTo>
                  <a:lnTo>
                    <a:pt x="51346" y="12309"/>
                  </a:lnTo>
                  <a:lnTo>
                    <a:pt x="51467" y="12550"/>
                  </a:lnTo>
                  <a:lnTo>
                    <a:pt x="51587" y="12731"/>
                  </a:lnTo>
                  <a:lnTo>
                    <a:pt x="51768" y="12852"/>
                  </a:lnTo>
                  <a:lnTo>
                    <a:pt x="52010" y="12972"/>
                  </a:lnTo>
                  <a:lnTo>
                    <a:pt x="52191" y="13033"/>
                  </a:lnTo>
                  <a:lnTo>
                    <a:pt x="52673" y="13033"/>
                  </a:lnTo>
                  <a:lnTo>
                    <a:pt x="52854" y="12972"/>
                  </a:lnTo>
                  <a:lnTo>
                    <a:pt x="53096" y="12852"/>
                  </a:lnTo>
                  <a:lnTo>
                    <a:pt x="53277" y="12731"/>
                  </a:lnTo>
                  <a:lnTo>
                    <a:pt x="53397" y="12550"/>
                  </a:lnTo>
                  <a:lnTo>
                    <a:pt x="53518" y="12309"/>
                  </a:lnTo>
                  <a:lnTo>
                    <a:pt x="53578" y="12128"/>
                  </a:lnTo>
                  <a:lnTo>
                    <a:pt x="53578" y="11886"/>
                  </a:lnTo>
                  <a:lnTo>
                    <a:pt x="53578" y="11645"/>
                  </a:lnTo>
                  <a:lnTo>
                    <a:pt x="53518" y="11464"/>
                  </a:lnTo>
                  <a:lnTo>
                    <a:pt x="53397" y="11223"/>
                  </a:lnTo>
                  <a:lnTo>
                    <a:pt x="53277" y="11042"/>
                  </a:lnTo>
                  <a:lnTo>
                    <a:pt x="53096" y="10921"/>
                  </a:lnTo>
                  <a:lnTo>
                    <a:pt x="52854" y="10800"/>
                  </a:lnTo>
                  <a:lnTo>
                    <a:pt x="52673" y="10740"/>
                  </a:lnTo>
                  <a:close/>
                  <a:moveTo>
                    <a:pt x="57983" y="10740"/>
                  </a:moveTo>
                  <a:lnTo>
                    <a:pt x="57802" y="10800"/>
                  </a:lnTo>
                  <a:lnTo>
                    <a:pt x="57561" y="10921"/>
                  </a:lnTo>
                  <a:lnTo>
                    <a:pt x="57380" y="11042"/>
                  </a:lnTo>
                  <a:lnTo>
                    <a:pt x="57259" y="11223"/>
                  </a:lnTo>
                  <a:lnTo>
                    <a:pt x="57138" y="11464"/>
                  </a:lnTo>
                  <a:lnTo>
                    <a:pt x="57078" y="11645"/>
                  </a:lnTo>
                  <a:lnTo>
                    <a:pt x="57078" y="11886"/>
                  </a:lnTo>
                  <a:lnTo>
                    <a:pt x="57078" y="12128"/>
                  </a:lnTo>
                  <a:lnTo>
                    <a:pt x="57138" y="12309"/>
                  </a:lnTo>
                  <a:lnTo>
                    <a:pt x="57259" y="12550"/>
                  </a:lnTo>
                  <a:lnTo>
                    <a:pt x="57380" y="12731"/>
                  </a:lnTo>
                  <a:lnTo>
                    <a:pt x="57561" y="12852"/>
                  </a:lnTo>
                  <a:lnTo>
                    <a:pt x="57802" y="12972"/>
                  </a:lnTo>
                  <a:lnTo>
                    <a:pt x="57983" y="13033"/>
                  </a:lnTo>
                  <a:lnTo>
                    <a:pt x="58466" y="13033"/>
                  </a:lnTo>
                  <a:lnTo>
                    <a:pt x="58647" y="12972"/>
                  </a:lnTo>
                  <a:lnTo>
                    <a:pt x="58888" y="12852"/>
                  </a:lnTo>
                  <a:lnTo>
                    <a:pt x="59069" y="12731"/>
                  </a:lnTo>
                  <a:lnTo>
                    <a:pt x="59190" y="12550"/>
                  </a:lnTo>
                  <a:lnTo>
                    <a:pt x="59310" y="12309"/>
                  </a:lnTo>
                  <a:lnTo>
                    <a:pt x="59371" y="12128"/>
                  </a:lnTo>
                  <a:lnTo>
                    <a:pt x="59371" y="11886"/>
                  </a:lnTo>
                  <a:lnTo>
                    <a:pt x="59371" y="11645"/>
                  </a:lnTo>
                  <a:lnTo>
                    <a:pt x="59310" y="11464"/>
                  </a:lnTo>
                  <a:lnTo>
                    <a:pt x="59190" y="11223"/>
                  </a:lnTo>
                  <a:lnTo>
                    <a:pt x="59069" y="11042"/>
                  </a:lnTo>
                  <a:lnTo>
                    <a:pt x="58888" y="10921"/>
                  </a:lnTo>
                  <a:lnTo>
                    <a:pt x="58647" y="10800"/>
                  </a:lnTo>
                  <a:lnTo>
                    <a:pt x="58466" y="10740"/>
                  </a:lnTo>
                  <a:close/>
                  <a:moveTo>
                    <a:pt x="63775" y="10740"/>
                  </a:moveTo>
                  <a:lnTo>
                    <a:pt x="63594" y="10800"/>
                  </a:lnTo>
                  <a:lnTo>
                    <a:pt x="63353" y="10921"/>
                  </a:lnTo>
                  <a:lnTo>
                    <a:pt x="63172" y="11042"/>
                  </a:lnTo>
                  <a:lnTo>
                    <a:pt x="63051" y="11223"/>
                  </a:lnTo>
                  <a:lnTo>
                    <a:pt x="62931" y="11464"/>
                  </a:lnTo>
                  <a:lnTo>
                    <a:pt x="62870" y="11645"/>
                  </a:lnTo>
                  <a:lnTo>
                    <a:pt x="62870" y="11886"/>
                  </a:lnTo>
                  <a:lnTo>
                    <a:pt x="62870" y="12128"/>
                  </a:lnTo>
                  <a:lnTo>
                    <a:pt x="62931" y="12309"/>
                  </a:lnTo>
                  <a:lnTo>
                    <a:pt x="63051" y="12550"/>
                  </a:lnTo>
                  <a:lnTo>
                    <a:pt x="63172" y="12731"/>
                  </a:lnTo>
                  <a:lnTo>
                    <a:pt x="63353" y="12852"/>
                  </a:lnTo>
                  <a:lnTo>
                    <a:pt x="63594" y="12972"/>
                  </a:lnTo>
                  <a:lnTo>
                    <a:pt x="63775" y="13033"/>
                  </a:lnTo>
                  <a:lnTo>
                    <a:pt x="64258" y="13033"/>
                  </a:lnTo>
                  <a:lnTo>
                    <a:pt x="64439" y="12972"/>
                  </a:lnTo>
                  <a:lnTo>
                    <a:pt x="64680" y="12852"/>
                  </a:lnTo>
                  <a:lnTo>
                    <a:pt x="64861" y="12731"/>
                  </a:lnTo>
                  <a:lnTo>
                    <a:pt x="64982" y="12550"/>
                  </a:lnTo>
                  <a:lnTo>
                    <a:pt x="65103" y="12309"/>
                  </a:lnTo>
                  <a:lnTo>
                    <a:pt x="65163" y="12128"/>
                  </a:lnTo>
                  <a:lnTo>
                    <a:pt x="65163" y="11886"/>
                  </a:lnTo>
                  <a:lnTo>
                    <a:pt x="65163" y="11705"/>
                  </a:lnTo>
                  <a:lnTo>
                    <a:pt x="65103" y="11464"/>
                  </a:lnTo>
                  <a:lnTo>
                    <a:pt x="64922" y="11162"/>
                  </a:lnTo>
                  <a:lnTo>
                    <a:pt x="64741" y="10981"/>
                  </a:lnTo>
                  <a:lnTo>
                    <a:pt x="64439" y="10800"/>
                  </a:lnTo>
                  <a:lnTo>
                    <a:pt x="64198" y="10740"/>
                  </a:lnTo>
                  <a:close/>
                  <a:moveTo>
                    <a:pt x="8689" y="13636"/>
                  </a:moveTo>
                  <a:lnTo>
                    <a:pt x="7844" y="14783"/>
                  </a:lnTo>
                  <a:lnTo>
                    <a:pt x="7844" y="15024"/>
                  </a:lnTo>
                  <a:lnTo>
                    <a:pt x="7904" y="15205"/>
                  </a:lnTo>
                  <a:lnTo>
                    <a:pt x="8025" y="15446"/>
                  </a:lnTo>
                  <a:lnTo>
                    <a:pt x="8146" y="15627"/>
                  </a:lnTo>
                  <a:lnTo>
                    <a:pt x="8327" y="15748"/>
                  </a:lnTo>
                  <a:lnTo>
                    <a:pt x="8568" y="15869"/>
                  </a:lnTo>
                  <a:lnTo>
                    <a:pt x="8749" y="15929"/>
                  </a:lnTo>
                  <a:lnTo>
                    <a:pt x="9232" y="15929"/>
                  </a:lnTo>
                  <a:lnTo>
                    <a:pt x="9413" y="15869"/>
                  </a:lnTo>
                  <a:lnTo>
                    <a:pt x="9654" y="15748"/>
                  </a:lnTo>
                  <a:lnTo>
                    <a:pt x="9835" y="15627"/>
                  </a:lnTo>
                  <a:lnTo>
                    <a:pt x="9956" y="15446"/>
                  </a:lnTo>
                  <a:lnTo>
                    <a:pt x="10076" y="15205"/>
                  </a:lnTo>
                  <a:lnTo>
                    <a:pt x="10137" y="15024"/>
                  </a:lnTo>
                  <a:lnTo>
                    <a:pt x="10137" y="14783"/>
                  </a:lnTo>
                  <a:lnTo>
                    <a:pt x="10076" y="14420"/>
                  </a:lnTo>
                  <a:lnTo>
                    <a:pt x="9956" y="14119"/>
                  </a:lnTo>
                  <a:lnTo>
                    <a:pt x="9775" y="13938"/>
                  </a:lnTo>
                  <a:lnTo>
                    <a:pt x="9533" y="13757"/>
                  </a:lnTo>
                  <a:lnTo>
                    <a:pt x="9292" y="13636"/>
                  </a:lnTo>
                  <a:close/>
                  <a:moveTo>
                    <a:pt x="14481" y="13636"/>
                  </a:moveTo>
                  <a:lnTo>
                    <a:pt x="14240" y="13757"/>
                  </a:lnTo>
                  <a:lnTo>
                    <a:pt x="13998" y="13938"/>
                  </a:lnTo>
                  <a:lnTo>
                    <a:pt x="13817" y="14119"/>
                  </a:lnTo>
                  <a:lnTo>
                    <a:pt x="13697" y="14420"/>
                  </a:lnTo>
                  <a:lnTo>
                    <a:pt x="13636" y="14783"/>
                  </a:lnTo>
                  <a:lnTo>
                    <a:pt x="13636" y="15024"/>
                  </a:lnTo>
                  <a:lnTo>
                    <a:pt x="13697" y="15205"/>
                  </a:lnTo>
                  <a:lnTo>
                    <a:pt x="13817" y="15446"/>
                  </a:lnTo>
                  <a:lnTo>
                    <a:pt x="13938" y="15627"/>
                  </a:lnTo>
                  <a:lnTo>
                    <a:pt x="14119" y="15748"/>
                  </a:lnTo>
                  <a:lnTo>
                    <a:pt x="14360" y="15869"/>
                  </a:lnTo>
                  <a:lnTo>
                    <a:pt x="14541" y="15929"/>
                  </a:lnTo>
                  <a:lnTo>
                    <a:pt x="15024" y="15929"/>
                  </a:lnTo>
                  <a:lnTo>
                    <a:pt x="15205" y="15869"/>
                  </a:lnTo>
                  <a:lnTo>
                    <a:pt x="15446" y="15748"/>
                  </a:lnTo>
                  <a:lnTo>
                    <a:pt x="15627" y="15627"/>
                  </a:lnTo>
                  <a:lnTo>
                    <a:pt x="15748" y="15446"/>
                  </a:lnTo>
                  <a:lnTo>
                    <a:pt x="15869" y="15205"/>
                  </a:lnTo>
                  <a:lnTo>
                    <a:pt x="15929" y="15024"/>
                  </a:lnTo>
                  <a:lnTo>
                    <a:pt x="15929" y="14783"/>
                  </a:lnTo>
                  <a:lnTo>
                    <a:pt x="15869" y="14420"/>
                  </a:lnTo>
                  <a:lnTo>
                    <a:pt x="15748" y="14119"/>
                  </a:lnTo>
                  <a:lnTo>
                    <a:pt x="15567" y="13938"/>
                  </a:lnTo>
                  <a:lnTo>
                    <a:pt x="15326" y="13757"/>
                  </a:lnTo>
                  <a:lnTo>
                    <a:pt x="15084" y="13636"/>
                  </a:lnTo>
                  <a:close/>
                  <a:moveTo>
                    <a:pt x="20273" y="13636"/>
                  </a:moveTo>
                  <a:lnTo>
                    <a:pt x="20032" y="13757"/>
                  </a:lnTo>
                  <a:lnTo>
                    <a:pt x="19790" y="13938"/>
                  </a:lnTo>
                  <a:lnTo>
                    <a:pt x="19609" y="14119"/>
                  </a:lnTo>
                  <a:lnTo>
                    <a:pt x="19489" y="14420"/>
                  </a:lnTo>
                  <a:lnTo>
                    <a:pt x="19428" y="14783"/>
                  </a:lnTo>
                  <a:lnTo>
                    <a:pt x="19428" y="15024"/>
                  </a:lnTo>
                  <a:lnTo>
                    <a:pt x="19489" y="15205"/>
                  </a:lnTo>
                  <a:lnTo>
                    <a:pt x="19609" y="15446"/>
                  </a:lnTo>
                  <a:lnTo>
                    <a:pt x="19730" y="15627"/>
                  </a:lnTo>
                  <a:lnTo>
                    <a:pt x="19911" y="15748"/>
                  </a:lnTo>
                  <a:lnTo>
                    <a:pt x="20152" y="15869"/>
                  </a:lnTo>
                  <a:lnTo>
                    <a:pt x="20333" y="15929"/>
                  </a:lnTo>
                  <a:lnTo>
                    <a:pt x="20816" y="15929"/>
                  </a:lnTo>
                  <a:lnTo>
                    <a:pt x="20997" y="15869"/>
                  </a:lnTo>
                  <a:lnTo>
                    <a:pt x="21239" y="15748"/>
                  </a:lnTo>
                  <a:lnTo>
                    <a:pt x="21420" y="15627"/>
                  </a:lnTo>
                  <a:lnTo>
                    <a:pt x="21540" y="15446"/>
                  </a:lnTo>
                  <a:lnTo>
                    <a:pt x="21661" y="15205"/>
                  </a:lnTo>
                  <a:lnTo>
                    <a:pt x="21721" y="15024"/>
                  </a:lnTo>
                  <a:lnTo>
                    <a:pt x="21721" y="14783"/>
                  </a:lnTo>
                  <a:lnTo>
                    <a:pt x="21661" y="14420"/>
                  </a:lnTo>
                  <a:lnTo>
                    <a:pt x="21540" y="14119"/>
                  </a:lnTo>
                  <a:lnTo>
                    <a:pt x="21359" y="13938"/>
                  </a:lnTo>
                  <a:lnTo>
                    <a:pt x="21118" y="13757"/>
                  </a:lnTo>
                  <a:lnTo>
                    <a:pt x="20876" y="13636"/>
                  </a:lnTo>
                  <a:close/>
                  <a:moveTo>
                    <a:pt x="26065" y="13636"/>
                  </a:moveTo>
                  <a:lnTo>
                    <a:pt x="25824" y="13757"/>
                  </a:lnTo>
                  <a:lnTo>
                    <a:pt x="25583" y="13938"/>
                  </a:lnTo>
                  <a:lnTo>
                    <a:pt x="25402" y="14119"/>
                  </a:lnTo>
                  <a:lnTo>
                    <a:pt x="25281" y="14420"/>
                  </a:lnTo>
                  <a:lnTo>
                    <a:pt x="25221" y="14783"/>
                  </a:lnTo>
                  <a:lnTo>
                    <a:pt x="25221" y="15024"/>
                  </a:lnTo>
                  <a:lnTo>
                    <a:pt x="25281" y="15205"/>
                  </a:lnTo>
                  <a:lnTo>
                    <a:pt x="25402" y="15446"/>
                  </a:lnTo>
                  <a:lnTo>
                    <a:pt x="25522" y="15627"/>
                  </a:lnTo>
                  <a:lnTo>
                    <a:pt x="25703" y="15748"/>
                  </a:lnTo>
                  <a:lnTo>
                    <a:pt x="25945" y="15869"/>
                  </a:lnTo>
                  <a:lnTo>
                    <a:pt x="26126" y="15929"/>
                  </a:lnTo>
                  <a:lnTo>
                    <a:pt x="26608" y="15929"/>
                  </a:lnTo>
                  <a:lnTo>
                    <a:pt x="26789" y="15869"/>
                  </a:lnTo>
                  <a:lnTo>
                    <a:pt x="27031" y="15748"/>
                  </a:lnTo>
                  <a:lnTo>
                    <a:pt x="27212" y="15627"/>
                  </a:lnTo>
                  <a:lnTo>
                    <a:pt x="27332" y="15446"/>
                  </a:lnTo>
                  <a:lnTo>
                    <a:pt x="27453" y="15205"/>
                  </a:lnTo>
                  <a:lnTo>
                    <a:pt x="27513" y="15024"/>
                  </a:lnTo>
                  <a:lnTo>
                    <a:pt x="27513" y="14783"/>
                  </a:lnTo>
                  <a:lnTo>
                    <a:pt x="27453" y="14420"/>
                  </a:lnTo>
                  <a:lnTo>
                    <a:pt x="27332" y="14119"/>
                  </a:lnTo>
                  <a:lnTo>
                    <a:pt x="27151" y="13938"/>
                  </a:lnTo>
                  <a:lnTo>
                    <a:pt x="26910" y="13757"/>
                  </a:lnTo>
                  <a:lnTo>
                    <a:pt x="26669" y="13636"/>
                  </a:lnTo>
                  <a:close/>
                  <a:moveTo>
                    <a:pt x="31858" y="13636"/>
                  </a:moveTo>
                  <a:lnTo>
                    <a:pt x="31616" y="13757"/>
                  </a:lnTo>
                  <a:lnTo>
                    <a:pt x="31375" y="13938"/>
                  </a:lnTo>
                  <a:lnTo>
                    <a:pt x="31194" y="14119"/>
                  </a:lnTo>
                  <a:lnTo>
                    <a:pt x="31073" y="14420"/>
                  </a:lnTo>
                  <a:lnTo>
                    <a:pt x="31013" y="14783"/>
                  </a:lnTo>
                  <a:lnTo>
                    <a:pt x="31013" y="15024"/>
                  </a:lnTo>
                  <a:lnTo>
                    <a:pt x="31073" y="15205"/>
                  </a:lnTo>
                  <a:lnTo>
                    <a:pt x="31194" y="15446"/>
                  </a:lnTo>
                  <a:lnTo>
                    <a:pt x="31315" y="15627"/>
                  </a:lnTo>
                  <a:lnTo>
                    <a:pt x="31496" y="15748"/>
                  </a:lnTo>
                  <a:lnTo>
                    <a:pt x="31737" y="15869"/>
                  </a:lnTo>
                  <a:lnTo>
                    <a:pt x="31918" y="15929"/>
                  </a:lnTo>
                  <a:lnTo>
                    <a:pt x="32401" y="15929"/>
                  </a:lnTo>
                  <a:lnTo>
                    <a:pt x="32582" y="15869"/>
                  </a:lnTo>
                  <a:lnTo>
                    <a:pt x="32823" y="15748"/>
                  </a:lnTo>
                  <a:lnTo>
                    <a:pt x="33004" y="15627"/>
                  </a:lnTo>
                  <a:lnTo>
                    <a:pt x="33125" y="15446"/>
                  </a:lnTo>
                  <a:lnTo>
                    <a:pt x="33245" y="15205"/>
                  </a:lnTo>
                  <a:lnTo>
                    <a:pt x="33306" y="15024"/>
                  </a:lnTo>
                  <a:lnTo>
                    <a:pt x="33306" y="14783"/>
                  </a:lnTo>
                  <a:lnTo>
                    <a:pt x="33245" y="14420"/>
                  </a:lnTo>
                  <a:lnTo>
                    <a:pt x="33125" y="14119"/>
                  </a:lnTo>
                  <a:lnTo>
                    <a:pt x="32944" y="13938"/>
                  </a:lnTo>
                  <a:lnTo>
                    <a:pt x="32702" y="13757"/>
                  </a:lnTo>
                  <a:lnTo>
                    <a:pt x="32461" y="13636"/>
                  </a:lnTo>
                  <a:close/>
                  <a:moveTo>
                    <a:pt x="37650" y="13636"/>
                  </a:moveTo>
                  <a:lnTo>
                    <a:pt x="37408" y="13757"/>
                  </a:lnTo>
                  <a:lnTo>
                    <a:pt x="37167" y="13938"/>
                  </a:lnTo>
                  <a:lnTo>
                    <a:pt x="36986" y="14119"/>
                  </a:lnTo>
                  <a:lnTo>
                    <a:pt x="36865" y="14420"/>
                  </a:lnTo>
                  <a:lnTo>
                    <a:pt x="36805" y="14783"/>
                  </a:lnTo>
                  <a:lnTo>
                    <a:pt x="36805" y="15024"/>
                  </a:lnTo>
                  <a:lnTo>
                    <a:pt x="36865" y="15205"/>
                  </a:lnTo>
                  <a:lnTo>
                    <a:pt x="36986" y="15446"/>
                  </a:lnTo>
                  <a:lnTo>
                    <a:pt x="37107" y="15627"/>
                  </a:lnTo>
                  <a:lnTo>
                    <a:pt x="37288" y="15748"/>
                  </a:lnTo>
                  <a:lnTo>
                    <a:pt x="37529" y="15869"/>
                  </a:lnTo>
                  <a:lnTo>
                    <a:pt x="37710" y="15929"/>
                  </a:lnTo>
                  <a:lnTo>
                    <a:pt x="38193" y="15929"/>
                  </a:lnTo>
                  <a:lnTo>
                    <a:pt x="38374" y="15869"/>
                  </a:lnTo>
                  <a:lnTo>
                    <a:pt x="38615" y="15748"/>
                  </a:lnTo>
                  <a:lnTo>
                    <a:pt x="38796" y="15627"/>
                  </a:lnTo>
                  <a:lnTo>
                    <a:pt x="38917" y="15446"/>
                  </a:lnTo>
                  <a:lnTo>
                    <a:pt x="39038" y="15205"/>
                  </a:lnTo>
                  <a:lnTo>
                    <a:pt x="39098" y="15024"/>
                  </a:lnTo>
                  <a:lnTo>
                    <a:pt x="39098" y="14783"/>
                  </a:lnTo>
                  <a:lnTo>
                    <a:pt x="39038" y="14420"/>
                  </a:lnTo>
                  <a:lnTo>
                    <a:pt x="38917" y="14119"/>
                  </a:lnTo>
                  <a:lnTo>
                    <a:pt x="38736" y="13938"/>
                  </a:lnTo>
                  <a:lnTo>
                    <a:pt x="38495" y="13757"/>
                  </a:lnTo>
                  <a:lnTo>
                    <a:pt x="38253" y="13636"/>
                  </a:lnTo>
                  <a:close/>
                  <a:moveTo>
                    <a:pt x="43442" y="13636"/>
                  </a:moveTo>
                  <a:lnTo>
                    <a:pt x="43201" y="13757"/>
                  </a:lnTo>
                  <a:lnTo>
                    <a:pt x="42959" y="13938"/>
                  </a:lnTo>
                  <a:lnTo>
                    <a:pt x="42778" y="14119"/>
                  </a:lnTo>
                  <a:lnTo>
                    <a:pt x="42658" y="14420"/>
                  </a:lnTo>
                  <a:lnTo>
                    <a:pt x="42597" y="14783"/>
                  </a:lnTo>
                  <a:lnTo>
                    <a:pt x="42597" y="15024"/>
                  </a:lnTo>
                  <a:lnTo>
                    <a:pt x="42658" y="15205"/>
                  </a:lnTo>
                  <a:lnTo>
                    <a:pt x="42778" y="15446"/>
                  </a:lnTo>
                  <a:lnTo>
                    <a:pt x="42899" y="15627"/>
                  </a:lnTo>
                  <a:lnTo>
                    <a:pt x="43080" y="15748"/>
                  </a:lnTo>
                  <a:lnTo>
                    <a:pt x="43321" y="15869"/>
                  </a:lnTo>
                  <a:lnTo>
                    <a:pt x="43502" y="15929"/>
                  </a:lnTo>
                  <a:lnTo>
                    <a:pt x="43985" y="15929"/>
                  </a:lnTo>
                  <a:lnTo>
                    <a:pt x="44166" y="15869"/>
                  </a:lnTo>
                  <a:lnTo>
                    <a:pt x="44407" y="15748"/>
                  </a:lnTo>
                  <a:lnTo>
                    <a:pt x="44588" y="15627"/>
                  </a:lnTo>
                  <a:lnTo>
                    <a:pt x="44709" y="15446"/>
                  </a:lnTo>
                  <a:lnTo>
                    <a:pt x="44830" y="15205"/>
                  </a:lnTo>
                  <a:lnTo>
                    <a:pt x="44890" y="15024"/>
                  </a:lnTo>
                  <a:lnTo>
                    <a:pt x="44890" y="14783"/>
                  </a:lnTo>
                  <a:lnTo>
                    <a:pt x="44830" y="14420"/>
                  </a:lnTo>
                  <a:lnTo>
                    <a:pt x="44709" y="14119"/>
                  </a:lnTo>
                  <a:lnTo>
                    <a:pt x="44528" y="13938"/>
                  </a:lnTo>
                  <a:lnTo>
                    <a:pt x="44287" y="13757"/>
                  </a:lnTo>
                  <a:lnTo>
                    <a:pt x="44045" y="13636"/>
                  </a:lnTo>
                  <a:close/>
                  <a:moveTo>
                    <a:pt x="49234" y="13636"/>
                  </a:moveTo>
                  <a:lnTo>
                    <a:pt x="48993" y="13757"/>
                  </a:lnTo>
                  <a:lnTo>
                    <a:pt x="48752" y="13938"/>
                  </a:lnTo>
                  <a:lnTo>
                    <a:pt x="48571" y="14119"/>
                  </a:lnTo>
                  <a:lnTo>
                    <a:pt x="48450" y="14420"/>
                  </a:lnTo>
                  <a:lnTo>
                    <a:pt x="48390" y="14783"/>
                  </a:lnTo>
                  <a:lnTo>
                    <a:pt x="48390" y="15024"/>
                  </a:lnTo>
                  <a:lnTo>
                    <a:pt x="48450" y="15205"/>
                  </a:lnTo>
                  <a:lnTo>
                    <a:pt x="48571" y="15446"/>
                  </a:lnTo>
                  <a:lnTo>
                    <a:pt x="48691" y="15627"/>
                  </a:lnTo>
                  <a:lnTo>
                    <a:pt x="48872" y="15748"/>
                  </a:lnTo>
                  <a:lnTo>
                    <a:pt x="49114" y="15869"/>
                  </a:lnTo>
                  <a:lnTo>
                    <a:pt x="49295" y="15929"/>
                  </a:lnTo>
                  <a:lnTo>
                    <a:pt x="49777" y="15929"/>
                  </a:lnTo>
                  <a:lnTo>
                    <a:pt x="49958" y="15869"/>
                  </a:lnTo>
                  <a:lnTo>
                    <a:pt x="50200" y="15748"/>
                  </a:lnTo>
                  <a:lnTo>
                    <a:pt x="50381" y="15627"/>
                  </a:lnTo>
                  <a:lnTo>
                    <a:pt x="50501" y="15446"/>
                  </a:lnTo>
                  <a:lnTo>
                    <a:pt x="50622" y="15205"/>
                  </a:lnTo>
                  <a:lnTo>
                    <a:pt x="50682" y="15024"/>
                  </a:lnTo>
                  <a:lnTo>
                    <a:pt x="50682" y="14783"/>
                  </a:lnTo>
                  <a:lnTo>
                    <a:pt x="50622" y="14420"/>
                  </a:lnTo>
                  <a:lnTo>
                    <a:pt x="50501" y="14119"/>
                  </a:lnTo>
                  <a:lnTo>
                    <a:pt x="50320" y="13938"/>
                  </a:lnTo>
                  <a:lnTo>
                    <a:pt x="50079" y="13757"/>
                  </a:lnTo>
                  <a:lnTo>
                    <a:pt x="49838" y="13636"/>
                  </a:lnTo>
                  <a:close/>
                  <a:moveTo>
                    <a:pt x="55027" y="13636"/>
                  </a:moveTo>
                  <a:lnTo>
                    <a:pt x="54785" y="13757"/>
                  </a:lnTo>
                  <a:lnTo>
                    <a:pt x="54544" y="13938"/>
                  </a:lnTo>
                  <a:lnTo>
                    <a:pt x="54363" y="14119"/>
                  </a:lnTo>
                  <a:lnTo>
                    <a:pt x="54242" y="14420"/>
                  </a:lnTo>
                  <a:lnTo>
                    <a:pt x="54182" y="14783"/>
                  </a:lnTo>
                  <a:lnTo>
                    <a:pt x="54182" y="15024"/>
                  </a:lnTo>
                  <a:lnTo>
                    <a:pt x="54242" y="15205"/>
                  </a:lnTo>
                  <a:lnTo>
                    <a:pt x="54363" y="15446"/>
                  </a:lnTo>
                  <a:lnTo>
                    <a:pt x="54483" y="15627"/>
                  </a:lnTo>
                  <a:lnTo>
                    <a:pt x="54665" y="15748"/>
                  </a:lnTo>
                  <a:lnTo>
                    <a:pt x="54906" y="15869"/>
                  </a:lnTo>
                  <a:lnTo>
                    <a:pt x="55087" y="15929"/>
                  </a:lnTo>
                  <a:lnTo>
                    <a:pt x="55570" y="15929"/>
                  </a:lnTo>
                  <a:lnTo>
                    <a:pt x="55751" y="15869"/>
                  </a:lnTo>
                  <a:lnTo>
                    <a:pt x="55992" y="15748"/>
                  </a:lnTo>
                  <a:lnTo>
                    <a:pt x="56173" y="15627"/>
                  </a:lnTo>
                  <a:lnTo>
                    <a:pt x="56294" y="15446"/>
                  </a:lnTo>
                  <a:lnTo>
                    <a:pt x="56414" y="15205"/>
                  </a:lnTo>
                  <a:lnTo>
                    <a:pt x="56475" y="15024"/>
                  </a:lnTo>
                  <a:lnTo>
                    <a:pt x="56475" y="14783"/>
                  </a:lnTo>
                  <a:lnTo>
                    <a:pt x="56414" y="14420"/>
                  </a:lnTo>
                  <a:lnTo>
                    <a:pt x="56294" y="14119"/>
                  </a:lnTo>
                  <a:lnTo>
                    <a:pt x="56113" y="13938"/>
                  </a:lnTo>
                  <a:lnTo>
                    <a:pt x="55871" y="13757"/>
                  </a:lnTo>
                  <a:lnTo>
                    <a:pt x="55630" y="13636"/>
                  </a:lnTo>
                  <a:close/>
                  <a:moveTo>
                    <a:pt x="60819" y="13636"/>
                  </a:moveTo>
                  <a:lnTo>
                    <a:pt x="60577" y="13757"/>
                  </a:lnTo>
                  <a:lnTo>
                    <a:pt x="60336" y="13938"/>
                  </a:lnTo>
                  <a:lnTo>
                    <a:pt x="60155" y="14119"/>
                  </a:lnTo>
                  <a:lnTo>
                    <a:pt x="60034" y="14420"/>
                  </a:lnTo>
                  <a:lnTo>
                    <a:pt x="59974" y="14783"/>
                  </a:lnTo>
                  <a:lnTo>
                    <a:pt x="59974" y="15024"/>
                  </a:lnTo>
                  <a:lnTo>
                    <a:pt x="60034" y="15205"/>
                  </a:lnTo>
                  <a:lnTo>
                    <a:pt x="60155" y="15446"/>
                  </a:lnTo>
                  <a:lnTo>
                    <a:pt x="60276" y="15627"/>
                  </a:lnTo>
                  <a:lnTo>
                    <a:pt x="60457" y="15748"/>
                  </a:lnTo>
                  <a:lnTo>
                    <a:pt x="60698" y="15869"/>
                  </a:lnTo>
                  <a:lnTo>
                    <a:pt x="60879" y="15929"/>
                  </a:lnTo>
                  <a:lnTo>
                    <a:pt x="61362" y="15929"/>
                  </a:lnTo>
                  <a:lnTo>
                    <a:pt x="61543" y="15869"/>
                  </a:lnTo>
                  <a:lnTo>
                    <a:pt x="61784" y="15748"/>
                  </a:lnTo>
                  <a:lnTo>
                    <a:pt x="61965" y="15627"/>
                  </a:lnTo>
                  <a:lnTo>
                    <a:pt x="62086" y="15446"/>
                  </a:lnTo>
                  <a:lnTo>
                    <a:pt x="62206" y="15205"/>
                  </a:lnTo>
                  <a:lnTo>
                    <a:pt x="62267" y="15024"/>
                  </a:lnTo>
                  <a:lnTo>
                    <a:pt x="62267" y="14783"/>
                  </a:lnTo>
                  <a:lnTo>
                    <a:pt x="62206" y="14420"/>
                  </a:lnTo>
                  <a:lnTo>
                    <a:pt x="62086" y="14119"/>
                  </a:lnTo>
                  <a:lnTo>
                    <a:pt x="61905" y="13938"/>
                  </a:lnTo>
                  <a:lnTo>
                    <a:pt x="61663" y="13757"/>
                  </a:lnTo>
                  <a:lnTo>
                    <a:pt x="61422" y="13636"/>
                  </a:lnTo>
                  <a:close/>
                  <a:moveTo>
                    <a:pt x="66611" y="13636"/>
                  </a:moveTo>
                  <a:lnTo>
                    <a:pt x="66370" y="13757"/>
                  </a:lnTo>
                  <a:lnTo>
                    <a:pt x="66128" y="13938"/>
                  </a:lnTo>
                  <a:lnTo>
                    <a:pt x="65947" y="14119"/>
                  </a:lnTo>
                  <a:lnTo>
                    <a:pt x="65827" y="14420"/>
                  </a:lnTo>
                  <a:lnTo>
                    <a:pt x="65766" y="14783"/>
                  </a:lnTo>
                  <a:lnTo>
                    <a:pt x="65766" y="15024"/>
                  </a:lnTo>
                  <a:lnTo>
                    <a:pt x="65827" y="15205"/>
                  </a:lnTo>
                  <a:lnTo>
                    <a:pt x="65947" y="15446"/>
                  </a:lnTo>
                  <a:lnTo>
                    <a:pt x="66068" y="15627"/>
                  </a:lnTo>
                  <a:lnTo>
                    <a:pt x="66249" y="15748"/>
                  </a:lnTo>
                  <a:lnTo>
                    <a:pt x="66490" y="15869"/>
                  </a:lnTo>
                  <a:lnTo>
                    <a:pt x="66671" y="15929"/>
                  </a:lnTo>
                  <a:lnTo>
                    <a:pt x="67154" y="15929"/>
                  </a:lnTo>
                  <a:lnTo>
                    <a:pt x="67335" y="15869"/>
                  </a:lnTo>
                  <a:lnTo>
                    <a:pt x="67576" y="15748"/>
                  </a:lnTo>
                  <a:lnTo>
                    <a:pt x="67757" y="15627"/>
                  </a:lnTo>
                  <a:lnTo>
                    <a:pt x="67878" y="15446"/>
                  </a:lnTo>
                  <a:lnTo>
                    <a:pt x="67999" y="15205"/>
                  </a:lnTo>
                  <a:lnTo>
                    <a:pt x="68059" y="15024"/>
                  </a:lnTo>
                  <a:lnTo>
                    <a:pt x="68059" y="14783"/>
                  </a:lnTo>
                  <a:lnTo>
                    <a:pt x="67214" y="13636"/>
                  </a:lnTo>
                  <a:close/>
                  <a:moveTo>
                    <a:pt x="6517" y="16593"/>
                  </a:moveTo>
                  <a:lnTo>
                    <a:pt x="5310" y="18523"/>
                  </a:lnTo>
                  <a:lnTo>
                    <a:pt x="5431" y="18644"/>
                  </a:lnTo>
                  <a:lnTo>
                    <a:pt x="5672" y="18765"/>
                  </a:lnTo>
                  <a:lnTo>
                    <a:pt x="5853" y="18825"/>
                  </a:lnTo>
                  <a:lnTo>
                    <a:pt x="6336" y="18825"/>
                  </a:lnTo>
                  <a:lnTo>
                    <a:pt x="6517" y="18765"/>
                  </a:lnTo>
                  <a:lnTo>
                    <a:pt x="6758" y="18644"/>
                  </a:lnTo>
                  <a:lnTo>
                    <a:pt x="6939" y="18523"/>
                  </a:lnTo>
                  <a:lnTo>
                    <a:pt x="7060" y="18342"/>
                  </a:lnTo>
                  <a:lnTo>
                    <a:pt x="7180" y="18101"/>
                  </a:lnTo>
                  <a:lnTo>
                    <a:pt x="7241" y="17920"/>
                  </a:lnTo>
                  <a:lnTo>
                    <a:pt x="7241" y="17679"/>
                  </a:lnTo>
                  <a:lnTo>
                    <a:pt x="7180" y="17317"/>
                  </a:lnTo>
                  <a:lnTo>
                    <a:pt x="7060" y="17015"/>
                  </a:lnTo>
                  <a:lnTo>
                    <a:pt x="6818" y="16774"/>
                  </a:lnTo>
                  <a:lnTo>
                    <a:pt x="6517" y="16593"/>
                  </a:lnTo>
                  <a:close/>
                  <a:moveTo>
                    <a:pt x="11645" y="16532"/>
                  </a:moveTo>
                  <a:lnTo>
                    <a:pt x="11464" y="16593"/>
                  </a:lnTo>
                  <a:lnTo>
                    <a:pt x="11223" y="16713"/>
                  </a:lnTo>
                  <a:lnTo>
                    <a:pt x="11042" y="16834"/>
                  </a:lnTo>
                  <a:lnTo>
                    <a:pt x="10921" y="17015"/>
                  </a:lnTo>
                  <a:lnTo>
                    <a:pt x="10800" y="17256"/>
                  </a:lnTo>
                  <a:lnTo>
                    <a:pt x="10740" y="17437"/>
                  </a:lnTo>
                  <a:lnTo>
                    <a:pt x="10740" y="17679"/>
                  </a:lnTo>
                  <a:lnTo>
                    <a:pt x="10740" y="17920"/>
                  </a:lnTo>
                  <a:lnTo>
                    <a:pt x="10800" y="18101"/>
                  </a:lnTo>
                  <a:lnTo>
                    <a:pt x="10921" y="18342"/>
                  </a:lnTo>
                  <a:lnTo>
                    <a:pt x="11042" y="18523"/>
                  </a:lnTo>
                  <a:lnTo>
                    <a:pt x="11223" y="18644"/>
                  </a:lnTo>
                  <a:lnTo>
                    <a:pt x="11464" y="18765"/>
                  </a:lnTo>
                  <a:lnTo>
                    <a:pt x="11645" y="18825"/>
                  </a:lnTo>
                  <a:lnTo>
                    <a:pt x="12128" y="18825"/>
                  </a:lnTo>
                  <a:lnTo>
                    <a:pt x="12309" y="18765"/>
                  </a:lnTo>
                  <a:lnTo>
                    <a:pt x="12550" y="18644"/>
                  </a:lnTo>
                  <a:lnTo>
                    <a:pt x="12731" y="18523"/>
                  </a:lnTo>
                  <a:lnTo>
                    <a:pt x="12852" y="18342"/>
                  </a:lnTo>
                  <a:lnTo>
                    <a:pt x="12973" y="18101"/>
                  </a:lnTo>
                  <a:lnTo>
                    <a:pt x="13033" y="17920"/>
                  </a:lnTo>
                  <a:lnTo>
                    <a:pt x="13033" y="17679"/>
                  </a:lnTo>
                  <a:lnTo>
                    <a:pt x="13033" y="17437"/>
                  </a:lnTo>
                  <a:lnTo>
                    <a:pt x="12973" y="17256"/>
                  </a:lnTo>
                  <a:lnTo>
                    <a:pt x="12852" y="17015"/>
                  </a:lnTo>
                  <a:lnTo>
                    <a:pt x="12731" y="16834"/>
                  </a:lnTo>
                  <a:lnTo>
                    <a:pt x="12550" y="16713"/>
                  </a:lnTo>
                  <a:lnTo>
                    <a:pt x="12309" y="16593"/>
                  </a:lnTo>
                  <a:lnTo>
                    <a:pt x="12128" y="16532"/>
                  </a:lnTo>
                  <a:close/>
                  <a:moveTo>
                    <a:pt x="17437" y="16532"/>
                  </a:moveTo>
                  <a:lnTo>
                    <a:pt x="17256" y="16593"/>
                  </a:lnTo>
                  <a:lnTo>
                    <a:pt x="17015" y="16713"/>
                  </a:lnTo>
                  <a:lnTo>
                    <a:pt x="16834" y="16834"/>
                  </a:lnTo>
                  <a:lnTo>
                    <a:pt x="16713" y="17015"/>
                  </a:lnTo>
                  <a:lnTo>
                    <a:pt x="16593" y="17256"/>
                  </a:lnTo>
                  <a:lnTo>
                    <a:pt x="16532" y="17437"/>
                  </a:lnTo>
                  <a:lnTo>
                    <a:pt x="16532" y="17679"/>
                  </a:lnTo>
                  <a:lnTo>
                    <a:pt x="16532" y="17920"/>
                  </a:lnTo>
                  <a:lnTo>
                    <a:pt x="16593" y="18101"/>
                  </a:lnTo>
                  <a:lnTo>
                    <a:pt x="16713" y="18342"/>
                  </a:lnTo>
                  <a:lnTo>
                    <a:pt x="16834" y="18523"/>
                  </a:lnTo>
                  <a:lnTo>
                    <a:pt x="17015" y="18644"/>
                  </a:lnTo>
                  <a:lnTo>
                    <a:pt x="17256" y="18765"/>
                  </a:lnTo>
                  <a:lnTo>
                    <a:pt x="17437" y="18825"/>
                  </a:lnTo>
                  <a:lnTo>
                    <a:pt x="17920" y="18825"/>
                  </a:lnTo>
                  <a:lnTo>
                    <a:pt x="18101" y="18765"/>
                  </a:lnTo>
                  <a:lnTo>
                    <a:pt x="18342" y="18644"/>
                  </a:lnTo>
                  <a:lnTo>
                    <a:pt x="18523" y="18523"/>
                  </a:lnTo>
                  <a:lnTo>
                    <a:pt x="18644" y="18342"/>
                  </a:lnTo>
                  <a:lnTo>
                    <a:pt x="18765" y="18101"/>
                  </a:lnTo>
                  <a:lnTo>
                    <a:pt x="18825" y="17920"/>
                  </a:lnTo>
                  <a:lnTo>
                    <a:pt x="18825" y="17679"/>
                  </a:lnTo>
                  <a:lnTo>
                    <a:pt x="18825" y="17437"/>
                  </a:lnTo>
                  <a:lnTo>
                    <a:pt x="18765" y="17256"/>
                  </a:lnTo>
                  <a:lnTo>
                    <a:pt x="18644" y="17015"/>
                  </a:lnTo>
                  <a:lnTo>
                    <a:pt x="18523" y="16834"/>
                  </a:lnTo>
                  <a:lnTo>
                    <a:pt x="18342" y="16713"/>
                  </a:lnTo>
                  <a:lnTo>
                    <a:pt x="18101" y="16593"/>
                  </a:lnTo>
                  <a:lnTo>
                    <a:pt x="17920" y="16532"/>
                  </a:lnTo>
                  <a:close/>
                  <a:moveTo>
                    <a:pt x="23230" y="16532"/>
                  </a:moveTo>
                  <a:lnTo>
                    <a:pt x="23049" y="16593"/>
                  </a:lnTo>
                  <a:lnTo>
                    <a:pt x="22807" y="16713"/>
                  </a:lnTo>
                  <a:lnTo>
                    <a:pt x="22626" y="16834"/>
                  </a:lnTo>
                  <a:lnTo>
                    <a:pt x="22506" y="17015"/>
                  </a:lnTo>
                  <a:lnTo>
                    <a:pt x="22385" y="17256"/>
                  </a:lnTo>
                  <a:lnTo>
                    <a:pt x="22325" y="17437"/>
                  </a:lnTo>
                  <a:lnTo>
                    <a:pt x="22325" y="17679"/>
                  </a:lnTo>
                  <a:lnTo>
                    <a:pt x="22325" y="17920"/>
                  </a:lnTo>
                  <a:lnTo>
                    <a:pt x="22385" y="18101"/>
                  </a:lnTo>
                  <a:lnTo>
                    <a:pt x="22506" y="18342"/>
                  </a:lnTo>
                  <a:lnTo>
                    <a:pt x="22626" y="18523"/>
                  </a:lnTo>
                  <a:lnTo>
                    <a:pt x="22807" y="18644"/>
                  </a:lnTo>
                  <a:lnTo>
                    <a:pt x="23049" y="18765"/>
                  </a:lnTo>
                  <a:lnTo>
                    <a:pt x="23230" y="18825"/>
                  </a:lnTo>
                  <a:lnTo>
                    <a:pt x="23712" y="18825"/>
                  </a:lnTo>
                  <a:lnTo>
                    <a:pt x="23893" y="18765"/>
                  </a:lnTo>
                  <a:lnTo>
                    <a:pt x="24135" y="18644"/>
                  </a:lnTo>
                  <a:lnTo>
                    <a:pt x="24316" y="18523"/>
                  </a:lnTo>
                  <a:lnTo>
                    <a:pt x="24436" y="18342"/>
                  </a:lnTo>
                  <a:lnTo>
                    <a:pt x="24557" y="18101"/>
                  </a:lnTo>
                  <a:lnTo>
                    <a:pt x="24617" y="17920"/>
                  </a:lnTo>
                  <a:lnTo>
                    <a:pt x="24617" y="17679"/>
                  </a:lnTo>
                  <a:lnTo>
                    <a:pt x="24617" y="17437"/>
                  </a:lnTo>
                  <a:lnTo>
                    <a:pt x="24557" y="17256"/>
                  </a:lnTo>
                  <a:lnTo>
                    <a:pt x="24436" y="17015"/>
                  </a:lnTo>
                  <a:lnTo>
                    <a:pt x="24316" y="16834"/>
                  </a:lnTo>
                  <a:lnTo>
                    <a:pt x="24135" y="16713"/>
                  </a:lnTo>
                  <a:lnTo>
                    <a:pt x="23893" y="16593"/>
                  </a:lnTo>
                  <a:lnTo>
                    <a:pt x="23712" y="16532"/>
                  </a:lnTo>
                  <a:close/>
                  <a:moveTo>
                    <a:pt x="29022" y="16532"/>
                  </a:moveTo>
                  <a:lnTo>
                    <a:pt x="28841" y="16593"/>
                  </a:lnTo>
                  <a:lnTo>
                    <a:pt x="28599" y="16713"/>
                  </a:lnTo>
                  <a:lnTo>
                    <a:pt x="28418" y="16834"/>
                  </a:lnTo>
                  <a:lnTo>
                    <a:pt x="28298" y="17015"/>
                  </a:lnTo>
                  <a:lnTo>
                    <a:pt x="28177" y="17256"/>
                  </a:lnTo>
                  <a:lnTo>
                    <a:pt x="28117" y="17437"/>
                  </a:lnTo>
                  <a:lnTo>
                    <a:pt x="28117" y="17679"/>
                  </a:lnTo>
                  <a:lnTo>
                    <a:pt x="28117" y="17920"/>
                  </a:lnTo>
                  <a:lnTo>
                    <a:pt x="28177" y="18101"/>
                  </a:lnTo>
                  <a:lnTo>
                    <a:pt x="28298" y="18342"/>
                  </a:lnTo>
                  <a:lnTo>
                    <a:pt x="28418" y="18523"/>
                  </a:lnTo>
                  <a:lnTo>
                    <a:pt x="28599" y="18644"/>
                  </a:lnTo>
                  <a:lnTo>
                    <a:pt x="28841" y="18765"/>
                  </a:lnTo>
                  <a:lnTo>
                    <a:pt x="29022" y="18825"/>
                  </a:lnTo>
                  <a:lnTo>
                    <a:pt x="29505" y="18825"/>
                  </a:lnTo>
                  <a:lnTo>
                    <a:pt x="29686" y="18765"/>
                  </a:lnTo>
                  <a:lnTo>
                    <a:pt x="29927" y="18644"/>
                  </a:lnTo>
                  <a:lnTo>
                    <a:pt x="30108" y="18523"/>
                  </a:lnTo>
                  <a:lnTo>
                    <a:pt x="30229" y="18342"/>
                  </a:lnTo>
                  <a:lnTo>
                    <a:pt x="30349" y="18101"/>
                  </a:lnTo>
                  <a:lnTo>
                    <a:pt x="30410" y="17920"/>
                  </a:lnTo>
                  <a:lnTo>
                    <a:pt x="30410" y="17679"/>
                  </a:lnTo>
                  <a:lnTo>
                    <a:pt x="30410" y="17437"/>
                  </a:lnTo>
                  <a:lnTo>
                    <a:pt x="30349" y="17256"/>
                  </a:lnTo>
                  <a:lnTo>
                    <a:pt x="30229" y="17015"/>
                  </a:lnTo>
                  <a:lnTo>
                    <a:pt x="30108" y="16834"/>
                  </a:lnTo>
                  <a:lnTo>
                    <a:pt x="29927" y="16713"/>
                  </a:lnTo>
                  <a:lnTo>
                    <a:pt x="29686" y="16593"/>
                  </a:lnTo>
                  <a:lnTo>
                    <a:pt x="29505" y="16532"/>
                  </a:lnTo>
                  <a:close/>
                  <a:moveTo>
                    <a:pt x="34814" y="16532"/>
                  </a:moveTo>
                  <a:lnTo>
                    <a:pt x="34633" y="16593"/>
                  </a:lnTo>
                  <a:lnTo>
                    <a:pt x="34392" y="16713"/>
                  </a:lnTo>
                  <a:lnTo>
                    <a:pt x="34211" y="16834"/>
                  </a:lnTo>
                  <a:lnTo>
                    <a:pt x="34090" y="17015"/>
                  </a:lnTo>
                  <a:lnTo>
                    <a:pt x="33969" y="17256"/>
                  </a:lnTo>
                  <a:lnTo>
                    <a:pt x="33909" y="17437"/>
                  </a:lnTo>
                  <a:lnTo>
                    <a:pt x="33909" y="17679"/>
                  </a:lnTo>
                  <a:lnTo>
                    <a:pt x="33909" y="17920"/>
                  </a:lnTo>
                  <a:lnTo>
                    <a:pt x="33969" y="18101"/>
                  </a:lnTo>
                  <a:lnTo>
                    <a:pt x="34090" y="18342"/>
                  </a:lnTo>
                  <a:lnTo>
                    <a:pt x="34211" y="18523"/>
                  </a:lnTo>
                  <a:lnTo>
                    <a:pt x="34392" y="18644"/>
                  </a:lnTo>
                  <a:lnTo>
                    <a:pt x="34633" y="18765"/>
                  </a:lnTo>
                  <a:lnTo>
                    <a:pt x="34814" y="18825"/>
                  </a:lnTo>
                  <a:lnTo>
                    <a:pt x="35297" y="18825"/>
                  </a:lnTo>
                  <a:lnTo>
                    <a:pt x="35478" y="18765"/>
                  </a:lnTo>
                  <a:lnTo>
                    <a:pt x="35719" y="18644"/>
                  </a:lnTo>
                  <a:lnTo>
                    <a:pt x="35900" y="18523"/>
                  </a:lnTo>
                  <a:lnTo>
                    <a:pt x="36021" y="18342"/>
                  </a:lnTo>
                  <a:lnTo>
                    <a:pt x="36141" y="18101"/>
                  </a:lnTo>
                  <a:lnTo>
                    <a:pt x="36202" y="17920"/>
                  </a:lnTo>
                  <a:lnTo>
                    <a:pt x="36202" y="17679"/>
                  </a:lnTo>
                  <a:lnTo>
                    <a:pt x="36202" y="17437"/>
                  </a:lnTo>
                  <a:lnTo>
                    <a:pt x="36141" y="17256"/>
                  </a:lnTo>
                  <a:lnTo>
                    <a:pt x="36021" y="17015"/>
                  </a:lnTo>
                  <a:lnTo>
                    <a:pt x="35900" y="16834"/>
                  </a:lnTo>
                  <a:lnTo>
                    <a:pt x="35719" y="16713"/>
                  </a:lnTo>
                  <a:lnTo>
                    <a:pt x="35478" y="16593"/>
                  </a:lnTo>
                  <a:lnTo>
                    <a:pt x="35297" y="16532"/>
                  </a:lnTo>
                  <a:close/>
                  <a:moveTo>
                    <a:pt x="40606" y="16532"/>
                  </a:moveTo>
                  <a:lnTo>
                    <a:pt x="40425" y="16593"/>
                  </a:lnTo>
                  <a:lnTo>
                    <a:pt x="40184" y="16713"/>
                  </a:lnTo>
                  <a:lnTo>
                    <a:pt x="40003" y="16834"/>
                  </a:lnTo>
                  <a:lnTo>
                    <a:pt x="39882" y="17015"/>
                  </a:lnTo>
                  <a:lnTo>
                    <a:pt x="39762" y="17256"/>
                  </a:lnTo>
                  <a:lnTo>
                    <a:pt x="39701" y="17437"/>
                  </a:lnTo>
                  <a:lnTo>
                    <a:pt x="39701" y="17679"/>
                  </a:lnTo>
                  <a:lnTo>
                    <a:pt x="39701" y="17920"/>
                  </a:lnTo>
                  <a:lnTo>
                    <a:pt x="39762" y="18101"/>
                  </a:lnTo>
                  <a:lnTo>
                    <a:pt x="39882" y="18342"/>
                  </a:lnTo>
                  <a:lnTo>
                    <a:pt x="40003" y="18523"/>
                  </a:lnTo>
                  <a:lnTo>
                    <a:pt x="40184" y="18644"/>
                  </a:lnTo>
                  <a:lnTo>
                    <a:pt x="40425" y="18765"/>
                  </a:lnTo>
                  <a:lnTo>
                    <a:pt x="40606" y="18825"/>
                  </a:lnTo>
                  <a:lnTo>
                    <a:pt x="41089" y="18825"/>
                  </a:lnTo>
                  <a:lnTo>
                    <a:pt x="41270" y="18765"/>
                  </a:lnTo>
                  <a:lnTo>
                    <a:pt x="41511" y="18644"/>
                  </a:lnTo>
                  <a:lnTo>
                    <a:pt x="41692" y="18523"/>
                  </a:lnTo>
                  <a:lnTo>
                    <a:pt x="41813" y="18342"/>
                  </a:lnTo>
                  <a:lnTo>
                    <a:pt x="41934" y="18101"/>
                  </a:lnTo>
                  <a:lnTo>
                    <a:pt x="41994" y="17920"/>
                  </a:lnTo>
                  <a:lnTo>
                    <a:pt x="41994" y="17679"/>
                  </a:lnTo>
                  <a:lnTo>
                    <a:pt x="41994" y="17437"/>
                  </a:lnTo>
                  <a:lnTo>
                    <a:pt x="41934" y="17256"/>
                  </a:lnTo>
                  <a:lnTo>
                    <a:pt x="41813" y="17015"/>
                  </a:lnTo>
                  <a:lnTo>
                    <a:pt x="41692" y="16834"/>
                  </a:lnTo>
                  <a:lnTo>
                    <a:pt x="41511" y="16713"/>
                  </a:lnTo>
                  <a:lnTo>
                    <a:pt x="41270" y="16593"/>
                  </a:lnTo>
                  <a:lnTo>
                    <a:pt x="41089" y="16532"/>
                  </a:lnTo>
                  <a:close/>
                  <a:moveTo>
                    <a:pt x="46399" y="16532"/>
                  </a:moveTo>
                  <a:lnTo>
                    <a:pt x="46218" y="16593"/>
                  </a:lnTo>
                  <a:lnTo>
                    <a:pt x="45976" y="16713"/>
                  </a:lnTo>
                  <a:lnTo>
                    <a:pt x="45795" y="16834"/>
                  </a:lnTo>
                  <a:lnTo>
                    <a:pt x="45674" y="17015"/>
                  </a:lnTo>
                  <a:lnTo>
                    <a:pt x="45554" y="17256"/>
                  </a:lnTo>
                  <a:lnTo>
                    <a:pt x="45493" y="17437"/>
                  </a:lnTo>
                  <a:lnTo>
                    <a:pt x="45493" y="17679"/>
                  </a:lnTo>
                  <a:lnTo>
                    <a:pt x="45493" y="17920"/>
                  </a:lnTo>
                  <a:lnTo>
                    <a:pt x="45554" y="18101"/>
                  </a:lnTo>
                  <a:lnTo>
                    <a:pt x="45674" y="18342"/>
                  </a:lnTo>
                  <a:lnTo>
                    <a:pt x="45795" y="18523"/>
                  </a:lnTo>
                  <a:lnTo>
                    <a:pt x="45976" y="18644"/>
                  </a:lnTo>
                  <a:lnTo>
                    <a:pt x="46218" y="18765"/>
                  </a:lnTo>
                  <a:lnTo>
                    <a:pt x="46399" y="18825"/>
                  </a:lnTo>
                  <a:lnTo>
                    <a:pt x="46881" y="18825"/>
                  </a:lnTo>
                  <a:lnTo>
                    <a:pt x="47062" y="18765"/>
                  </a:lnTo>
                  <a:lnTo>
                    <a:pt x="47304" y="18644"/>
                  </a:lnTo>
                  <a:lnTo>
                    <a:pt x="47485" y="18523"/>
                  </a:lnTo>
                  <a:lnTo>
                    <a:pt x="47605" y="18342"/>
                  </a:lnTo>
                  <a:lnTo>
                    <a:pt x="47726" y="18101"/>
                  </a:lnTo>
                  <a:lnTo>
                    <a:pt x="47786" y="17920"/>
                  </a:lnTo>
                  <a:lnTo>
                    <a:pt x="47786" y="17679"/>
                  </a:lnTo>
                  <a:lnTo>
                    <a:pt x="47786" y="17437"/>
                  </a:lnTo>
                  <a:lnTo>
                    <a:pt x="47726" y="17256"/>
                  </a:lnTo>
                  <a:lnTo>
                    <a:pt x="47605" y="17015"/>
                  </a:lnTo>
                  <a:lnTo>
                    <a:pt x="47485" y="16834"/>
                  </a:lnTo>
                  <a:lnTo>
                    <a:pt x="47304" y="16713"/>
                  </a:lnTo>
                  <a:lnTo>
                    <a:pt x="47062" y="16593"/>
                  </a:lnTo>
                  <a:lnTo>
                    <a:pt x="46881" y="16532"/>
                  </a:lnTo>
                  <a:close/>
                  <a:moveTo>
                    <a:pt x="52191" y="16532"/>
                  </a:moveTo>
                  <a:lnTo>
                    <a:pt x="52010" y="16593"/>
                  </a:lnTo>
                  <a:lnTo>
                    <a:pt x="51768" y="16713"/>
                  </a:lnTo>
                  <a:lnTo>
                    <a:pt x="51587" y="16834"/>
                  </a:lnTo>
                  <a:lnTo>
                    <a:pt x="51467" y="17015"/>
                  </a:lnTo>
                  <a:lnTo>
                    <a:pt x="51346" y="17256"/>
                  </a:lnTo>
                  <a:lnTo>
                    <a:pt x="51286" y="17437"/>
                  </a:lnTo>
                  <a:lnTo>
                    <a:pt x="51286" y="17679"/>
                  </a:lnTo>
                  <a:lnTo>
                    <a:pt x="51286" y="17920"/>
                  </a:lnTo>
                  <a:lnTo>
                    <a:pt x="51346" y="18101"/>
                  </a:lnTo>
                  <a:lnTo>
                    <a:pt x="51467" y="18342"/>
                  </a:lnTo>
                  <a:lnTo>
                    <a:pt x="51587" y="18523"/>
                  </a:lnTo>
                  <a:lnTo>
                    <a:pt x="51768" y="18644"/>
                  </a:lnTo>
                  <a:lnTo>
                    <a:pt x="52010" y="18765"/>
                  </a:lnTo>
                  <a:lnTo>
                    <a:pt x="52191" y="18825"/>
                  </a:lnTo>
                  <a:lnTo>
                    <a:pt x="52673" y="18825"/>
                  </a:lnTo>
                  <a:lnTo>
                    <a:pt x="52854" y="18765"/>
                  </a:lnTo>
                  <a:lnTo>
                    <a:pt x="53096" y="18644"/>
                  </a:lnTo>
                  <a:lnTo>
                    <a:pt x="53277" y="18523"/>
                  </a:lnTo>
                  <a:lnTo>
                    <a:pt x="53397" y="18342"/>
                  </a:lnTo>
                  <a:lnTo>
                    <a:pt x="53518" y="18101"/>
                  </a:lnTo>
                  <a:lnTo>
                    <a:pt x="53578" y="17920"/>
                  </a:lnTo>
                  <a:lnTo>
                    <a:pt x="53578" y="17679"/>
                  </a:lnTo>
                  <a:lnTo>
                    <a:pt x="53578" y="17437"/>
                  </a:lnTo>
                  <a:lnTo>
                    <a:pt x="53518" y="17256"/>
                  </a:lnTo>
                  <a:lnTo>
                    <a:pt x="53397" y="17015"/>
                  </a:lnTo>
                  <a:lnTo>
                    <a:pt x="53277" y="16834"/>
                  </a:lnTo>
                  <a:lnTo>
                    <a:pt x="53096" y="16713"/>
                  </a:lnTo>
                  <a:lnTo>
                    <a:pt x="52854" y="16593"/>
                  </a:lnTo>
                  <a:lnTo>
                    <a:pt x="52673" y="16532"/>
                  </a:lnTo>
                  <a:close/>
                  <a:moveTo>
                    <a:pt x="57983" y="16532"/>
                  </a:moveTo>
                  <a:lnTo>
                    <a:pt x="57802" y="16593"/>
                  </a:lnTo>
                  <a:lnTo>
                    <a:pt x="57561" y="16713"/>
                  </a:lnTo>
                  <a:lnTo>
                    <a:pt x="57380" y="16834"/>
                  </a:lnTo>
                  <a:lnTo>
                    <a:pt x="57259" y="17015"/>
                  </a:lnTo>
                  <a:lnTo>
                    <a:pt x="57138" y="17256"/>
                  </a:lnTo>
                  <a:lnTo>
                    <a:pt x="57078" y="17437"/>
                  </a:lnTo>
                  <a:lnTo>
                    <a:pt x="57078" y="17679"/>
                  </a:lnTo>
                  <a:lnTo>
                    <a:pt x="57078" y="17920"/>
                  </a:lnTo>
                  <a:lnTo>
                    <a:pt x="57138" y="18101"/>
                  </a:lnTo>
                  <a:lnTo>
                    <a:pt x="57259" y="18342"/>
                  </a:lnTo>
                  <a:lnTo>
                    <a:pt x="57380" y="18523"/>
                  </a:lnTo>
                  <a:lnTo>
                    <a:pt x="57561" y="18644"/>
                  </a:lnTo>
                  <a:lnTo>
                    <a:pt x="57802" y="18765"/>
                  </a:lnTo>
                  <a:lnTo>
                    <a:pt x="57983" y="18825"/>
                  </a:lnTo>
                  <a:lnTo>
                    <a:pt x="58466" y="18825"/>
                  </a:lnTo>
                  <a:lnTo>
                    <a:pt x="58647" y="18765"/>
                  </a:lnTo>
                  <a:lnTo>
                    <a:pt x="58888" y="18644"/>
                  </a:lnTo>
                  <a:lnTo>
                    <a:pt x="59069" y="18523"/>
                  </a:lnTo>
                  <a:lnTo>
                    <a:pt x="59190" y="18342"/>
                  </a:lnTo>
                  <a:lnTo>
                    <a:pt x="59310" y="18101"/>
                  </a:lnTo>
                  <a:lnTo>
                    <a:pt x="59371" y="17920"/>
                  </a:lnTo>
                  <a:lnTo>
                    <a:pt x="59371" y="17679"/>
                  </a:lnTo>
                  <a:lnTo>
                    <a:pt x="59371" y="17437"/>
                  </a:lnTo>
                  <a:lnTo>
                    <a:pt x="59310" y="17256"/>
                  </a:lnTo>
                  <a:lnTo>
                    <a:pt x="59190" y="17015"/>
                  </a:lnTo>
                  <a:lnTo>
                    <a:pt x="59069" y="16834"/>
                  </a:lnTo>
                  <a:lnTo>
                    <a:pt x="58888" y="16713"/>
                  </a:lnTo>
                  <a:lnTo>
                    <a:pt x="58647" y="16593"/>
                  </a:lnTo>
                  <a:lnTo>
                    <a:pt x="58466" y="16532"/>
                  </a:lnTo>
                  <a:close/>
                  <a:moveTo>
                    <a:pt x="63775" y="16532"/>
                  </a:moveTo>
                  <a:lnTo>
                    <a:pt x="63594" y="16593"/>
                  </a:lnTo>
                  <a:lnTo>
                    <a:pt x="63353" y="16713"/>
                  </a:lnTo>
                  <a:lnTo>
                    <a:pt x="63172" y="16834"/>
                  </a:lnTo>
                  <a:lnTo>
                    <a:pt x="63051" y="17015"/>
                  </a:lnTo>
                  <a:lnTo>
                    <a:pt x="62931" y="17256"/>
                  </a:lnTo>
                  <a:lnTo>
                    <a:pt x="62870" y="17437"/>
                  </a:lnTo>
                  <a:lnTo>
                    <a:pt x="62870" y="17679"/>
                  </a:lnTo>
                  <a:lnTo>
                    <a:pt x="62870" y="17920"/>
                  </a:lnTo>
                  <a:lnTo>
                    <a:pt x="62931" y="18101"/>
                  </a:lnTo>
                  <a:lnTo>
                    <a:pt x="63051" y="18342"/>
                  </a:lnTo>
                  <a:lnTo>
                    <a:pt x="63172" y="18523"/>
                  </a:lnTo>
                  <a:lnTo>
                    <a:pt x="63353" y="18644"/>
                  </a:lnTo>
                  <a:lnTo>
                    <a:pt x="63594" y="18765"/>
                  </a:lnTo>
                  <a:lnTo>
                    <a:pt x="63775" y="18825"/>
                  </a:lnTo>
                  <a:lnTo>
                    <a:pt x="64258" y="18825"/>
                  </a:lnTo>
                  <a:lnTo>
                    <a:pt x="64439" y="18765"/>
                  </a:lnTo>
                  <a:lnTo>
                    <a:pt x="64680" y="18644"/>
                  </a:lnTo>
                  <a:lnTo>
                    <a:pt x="64861" y="18523"/>
                  </a:lnTo>
                  <a:lnTo>
                    <a:pt x="64982" y="18342"/>
                  </a:lnTo>
                  <a:lnTo>
                    <a:pt x="65103" y="18101"/>
                  </a:lnTo>
                  <a:lnTo>
                    <a:pt x="65163" y="17920"/>
                  </a:lnTo>
                  <a:lnTo>
                    <a:pt x="65163" y="17679"/>
                  </a:lnTo>
                  <a:lnTo>
                    <a:pt x="65163" y="17437"/>
                  </a:lnTo>
                  <a:lnTo>
                    <a:pt x="65103" y="17256"/>
                  </a:lnTo>
                  <a:lnTo>
                    <a:pt x="64982" y="17015"/>
                  </a:lnTo>
                  <a:lnTo>
                    <a:pt x="64861" y="16834"/>
                  </a:lnTo>
                  <a:lnTo>
                    <a:pt x="64680" y="16713"/>
                  </a:lnTo>
                  <a:lnTo>
                    <a:pt x="64439" y="16593"/>
                  </a:lnTo>
                  <a:lnTo>
                    <a:pt x="64258" y="16532"/>
                  </a:lnTo>
                  <a:close/>
                  <a:moveTo>
                    <a:pt x="69386" y="16593"/>
                  </a:moveTo>
                  <a:lnTo>
                    <a:pt x="69085" y="16774"/>
                  </a:lnTo>
                  <a:lnTo>
                    <a:pt x="68843" y="17015"/>
                  </a:lnTo>
                  <a:lnTo>
                    <a:pt x="68723" y="17317"/>
                  </a:lnTo>
                  <a:lnTo>
                    <a:pt x="68662" y="17679"/>
                  </a:lnTo>
                  <a:lnTo>
                    <a:pt x="68662" y="17920"/>
                  </a:lnTo>
                  <a:lnTo>
                    <a:pt x="68723" y="18101"/>
                  </a:lnTo>
                  <a:lnTo>
                    <a:pt x="68843" y="18342"/>
                  </a:lnTo>
                  <a:lnTo>
                    <a:pt x="68964" y="18523"/>
                  </a:lnTo>
                  <a:lnTo>
                    <a:pt x="69145" y="18644"/>
                  </a:lnTo>
                  <a:lnTo>
                    <a:pt x="69386" y="18765"/>
                  </a:lnTo>
                  <a:lnTo>
                    <a:pt x="69567" y="18825"/>
                  </a:lnTo>
                  <a:lnTo>
                    <a:pt x="70050" y="18825"/>
                  </a:lnTo>
                  <a:lnTo>
                    <a:pt x="70231" y="18765"/>
                  </a:lnTo>
                  <a:lnTo>
                    <a:pt x="70472" y="18644"/>
                  </a:lnTo>
                  <a:lnTo>
                    <a:pt x="70593" y="18523"/>
                  </a:lnTo>
                  <a:lnTo>
                    <a:pt x="69386" y="16593"/>
                  </a:lnTo>
                  <a:close/>
                  <a:moveTo>
                    <a:pt x="4284" y="20273"/>
                  </a:moveTo>
                  <a:lnTo>
                    <a:pt x="3620" y="21661"/>
                  </a:lnTo>
                  <a:lnTo>
                    <a:pt x="3922" y="21480"/>
                  </a:lnTo>
                  <a:lnTo>
                    <a:pt x="4164" y="21238"/>
                  </a:lnTo>
                  <a:lnTo>
                    <a:pt x="4284" y="20937"/>
                  </a:lnTo>
                  <a:lnTo>
                    <a:pt x="4345" y="20575"/>
                  </a:lnTo>
                  <a:lnTo>
                    <a:pt x="4284" y="20273"/>
                  </a:lnTo>
                  <a:close/>
                  <a:moveTo>
                    <a:pt x="71619" y="20273"/>
                  </a:moveTo>
                  <a:lnTo>
                    <a:pt x="71559" y="20575"/>
                  </a:lnTo>
                  <a:lnTo>
                    <a:pt x="71619" y="20937"/>
                  </a:lnTo>
                  <a:lnTo>
                    <a:pt x="71740" y="21238"/>
                  </a:lnTo>
                  <a:lnTo>
                    <a:pt x="71981" y="21480"/>
                  </a:lnTo>
                  <a:lnTo>
                    <a:pt x="72283" y="21661"/>
                  </a:lnTo>
                  <a:lnTo>
                    <a:pt x="71619" y="20273"/>
                  </a:lnTo>
                  <a:close/>
                  <a:moveTo>
                    <a:pt x="8749" y="19428"/>
                  </a:moveTo>
                  <a:lnTo>
                    <a:pt x="8568" y="19489"/>
                  </a:lnTo>
                  <a:lnTo>
                    <a:pt x="8327" y="19609"/>
                  </a:lnTo>
                  <a:lnTo>
                    <a:pt x="8146" y="19730"/>
                  </a:lnTo>
                  <a:lnTo>
                    <a:pt x="8025" y="19911"/>
                  </a:lnTo>
                  <a:lnTo>
                    <a:pt x="7904" y="20152"/>
                  </a:lnTo>
                  <a:lnTo>
                    <a:pt x="7844" y="20333"/>
                  </a:lnTo>
                  <a:lnTo>
                    <a:pt x="7844" y="20575"/>
                  </a:lnTo>
                  <a:lnTo>
                    <a:pt x="7844" y="20816"/>
                  </a:lnTo>
                  <a:lnTo>
                    <a:pt x="7904" y="20997"/>
                  </a:lnTo>
                  <a:lnTo>
                    <a:pt x="8025" y="21238"/>
                  </a:lnTo>
                  <a:lnTo>
                    <a:pt x="8146" y="21419"/>
                  </a:lnTo>
                  <a:lnTo>
                    <a:pt x="8327" y="21540"/>
                  </a:lnTo>
                  <a:lnTo>
                    <a:pt x="8568" y="21661"/>
                  </a:lnTo>
                  <a:lnTo>
                    <a:pt x="8749" y="21721"/>
                  </a:lnTo>
                  <a:lnTo>
                    <a:pt x="9232" y="21721"/>
                  </a:lnTo>
                  <a:lnTo>
                    <a:pt x="9413" y="21661"/>
                  </a:lnTo>
                  <a:lnTo>
                    <a:pt x="9654" y="21540"/>
                  </a:lnTo>
                  <a:lnTo>
                    <a:pt x="9835" y="21419"/>
                  </a:lnTo>
                  <a:lnTo>
                    <a:pt x="9956" y="21238"/>
                  </a:lnTo>
                  <a:lnTo>
                    <a:pt x="10076" y="20997"/>
                  </a:lnTo>
                  <a:lnTo>
                    <a:pt x="10137" y="20816"/>
                  </a:lnTo>
                  <a:lnTo>
                    <a:pt x="10137" y="20575"/>
                  </a:lnTo>
                  <a:lnTo>
                    <a:pt x="10137" y="20333"/>
                  </a:lnTo>
                  <a:lnTo>
                    <a:pt x="10076" y="20152"/>
                  </a:lnTo>
                  <a:lnTo>
                    <a:pt x="9956" y="19911"/>
                  </a:lnTo>
                  <a:lnTo>
                    <a:pt x="9835" y="19730"/>
                  </a:lnTo>
                  <a:lnTo>
                    <a:pt x="9654" y="19609"/>
                  </a:lnTo>
                  <a:lnTo>
                    <a:pt x="9413" y="19489"/>
                  </a:lnTo>
                  <a:lnTo>
                    <a:pt x="9232" y="19428"/>
                  </a:lnTo>
                  <a:close/>
                  <a:moveTo>
                    <a:pt x="14541" y="19428"/>
                  </a:moveTo>
                  <a:lnTo>
                    <a:pt x="14360" y="19489"/>
                  </a:lnTo>
                  <a:lnTo>
                    <a:pt x="14119" y="19609"/>
                  </a:lnTo>
                  <a:lnTo>
                    <a:pt x="13938" y="19730"/>
                  </a:lnTo>
                  <a:lnTo>
                    <a:pt x="13817" y="19911"/>
                  </a:lnTo>
                  <a:lnTo>
                    <a:pt x="13697" y="20152"/>
                  </a:lnTo>
                  <a:lnTo>
                    <a:pt x="13636" y="20333"/>
                  </a:lnTo>
                  <a:lnTo>
                    <a:pt x="13636" y="20575"/>
                  </a:lnTo>
                  <a:lnTo>
                    <a:pt x="13636" y="20816"/>
                  </a:lnTo>
                  <a:lnTo>
                    <a:pt x="13697" y="20997"/>
                  </a:lnTo>
                  <a:lnTo>
                    <a:pt x="13817" y="21238"/>
                  </a:lnTo>
                  <a:lnTo>
                    <a:pt x="13938" y="21419"/>
                  </a:lnTo>
                  <a:lnTo>
                    <a:pt x="14119" y="21540"/>
                  </a:lnTo>
                  <a:lnTo>
                    <a:pt x="14360" y="21661"/>
                  </a:lnTo>
                  <a:lnTo>
                    <a:pt x="14541" y="21721"/>
                  </a:lnTo>
                  <a:lnTo>
                    <a:pt x="15024" y="21721"/>
                  </a:lnTo>
                  <a:lnTo>
                    <a:pt x="15205" y="21661"/>
                  </a:lnTo>
                  <a:lnTo>
                    <a:pt x="15446" y="21540"/>
                  </a:lnTo>
                  <a:lnTo>
                    <a:pt x="15627" y="21419"/>
                  </a:lnTo>
                  <a:lnTo>
                    <a:pt x="15748" y="21238"/>
                  </a:lnTo>
                  <a:lnTo>
                    <a:pt x="15869" y="20997"/>
                  </a:lnTo>
                  <a:lnTo>
                    <a:pt x="15929" y="20816"/>
                  </a:lnTo>
                  <a:lnTo>
                    <a:pt x="15929" y="20575"/>
                  </a:lnTo>
                  <a:lnTo>
                    <a:pt x="15929" y="20333"/>
                  </a:lnTo>
                  <a:lnTo>
                    <a:pt x="15869" y="20152"/>
                  </a:lnTo>
                  <a:lnTo>
                    <a:pt x="15748" y="19911"/>
                  </a:lnTo>
                  <a:lnTo>
                    <a:pt x="15627" y="19730"/>
                  </a:lnTo>
                  <a:lnTo>
                    <a:pt x="15446" y="19609"/>
                  </a:lnTo>
                  <a:lnTo>
                    <a:pt x="15205" y="19489"/>
                  </a:lnTo>
                  <a:lnTo>
                    <a:pt x="15024" y="19428"/>
                  </a:lnTo>
                  <a:close/>
                  <a:moveTo>
                    <a:pt x="20333" y="19428"/>
                  </a:moveTo>
                  <a:lnTo>
                    <a:pt x="20152" y="19489"/>
                  </a:lnTo>
                  <a:lnTo>
                    <a:pt x="19911" y="19609"/>
                  </a:lnTo>
                  <a:lnTo>
                    <a:pt x="19730" y="19730"/>
                  </a:lnTo>
                  <a:lnTo>
                    <a:pt x="19609" y="19911"/>
                  </a:lnTo>
                  <a:lnTo>
                    <a:pt x="19489" y="20152"/>
                  </a:lnTo>
                  <a:lnTo>
                    <a:pt x="19428" y="20333"/>
                  </a:lnTo>
                  <a:lnTo>
                    <a:pt x="19428" y="20575"/>
                  </a:lnTo>
                  <a:lnTo>
                    <a:pt x="19428" y="20816"/>
                  </a:lnTo>
                  <a:lnTo>
                    <a:pt x="19489" y="20997"/>
                  </a:lnTo>
                  <a:lnTo>
                    <a:pt x="19609" y="21238"/>
                  </a:lnTo>
                  <a:lnTo>
                    <a:pt x="19730" y="21419"/>
                  </a:lnTo>
                  <a:lnTo>
                    <a:pt x="19911" y="21540"/>
                  </a:lnTo>
                  <a:lnTo>
                    <a:pt x="20152" y="21661"/>
                  </a:lnTo>
                  <a:lnTo>
                    <a:pt x="20333" y="21721"/>
                  </a:lnTo>
                  <a:lnTo>
                    <a:pt x="20816" y="21721"/>
                  </a:lnTo>
                  <a:lnTo>
                    <a:pt x="20997" y="21661"/>
                  </a:lnTo>
                  <a:lnTo>
                    <a:pt x="21239" y="21540"/>
                  </a:lnTo>
                  <a:lnTo>
                    <a:pt x="21420" y="21419"/>
                  </a:lnTo>
                  <a:lnTo>
                    <a:pt x="21540" y="21238"/>
                  </a:lnTo>
                  <a:lnTo>
                    <a:pt x="21661" y="20997"/>
                  </a:lnTo>
                  <a:lnTo>
                    <a:pt x="21721" y="20816"/>
                  </a:lnTo>
                  <a:lnTo>
                    <a:pt x="21721" y="20575"/>
                  </a:lnTo>
                  <a:lnTo>
                    <a:pt x="21721" y="20333"/>
                  </a:lnTo>
                  <a:lnTo>
                    <a:pt x="21661" y="20152"/>
                  </a:lnTo>
                  <a:lnTo>
                    <a:pt x="21540" y="19911"/>
                  </a:lnTo>
                  <a:lnTo>
                    <a:pt x="21420" y="19730"/>
                  </a:lnTo>
                  <a:lnTo>
                    <a:pt x="21239" y="19609"/>
                  </a:lnTo>
                  <a:lnTo>
                    <a:pt x="20997" y="19489"/>
                  </a:lnTo>
                  <a:lnTo>
                    <a:pt x="20816" y="19428"/>
                  </a:lnTo>
                  <a:close/>
                  <a:moveTo>
                    <a:pt x="26126" y="19428"/>
                  </a:moveTo>
                  <a:lnTo>
                    <a:pt x="25945" y="19489"/>
                  </a:lnTo>
                  <a:lnTo>
                    <a:pt x="25703" y="19609"/>
                  </a:lnTo>
                  <a:lnTo>
                    <a:pt x="25522" y="19730"/>
                  </a:lnTo>
                  <a:lnTo>
                    <a:pt x="25402" y="19911"/>
                  </a:lnTo>
                  <a:lnTo>
                    <a:pt x="25281" y="20152"/>
                  </a:lnTo>
                  <a:lnTo>
                    <a:pt x="25221" y="20333"/>
                  </a:lnTo>
                  <a:lnTo>
                    <a:pt x="25221" y="20575"/>
                  </a:lnTo>
                  <a:lnTo>
                    <a:pt x="25221" y="20816"/>
                  </a:lnTo>
                  <a:lnTo>
                    <a:pt x="25281" y="20997"/>
                  </a:lnTo>
                  <a:lnTo>
                    <a:pt x="25402" y="21238"/>
                  </a:lnTo>
                  <a:lnTo>
                    <a:pt x="25522" y="21419"/>
                  </a:lnTo>
                  <a:lnTo>
                    <a:pt x="25703" y="21540"/>
                  </a:lnTo>
                  <a:lnTo>
                    <a:pt x="25945" y="21661"/>
                  </a:lnTo>
                  <a:lnTo>
                    <a:pt x="26126" y="21721"/>
                  </a:lnTo>
                  <a:lnTo>
                    <a:pt x="26608" y="21721"/>
                  </a:lnTo>
                  <a:lnTo>
                    <a:pt x="26789" y="21661"/>
                  </a:lnTo>
                  <a:lnTo>
                    <a:pt x="27031" y="21540"/>
                  </a:lnTo>
                  <a:lnTo>
                    <a:pt x="27212" y="21419"/>
                  </a:lnTo>
                  <a:lnTo>
                    <a:pt x="27332" y="21238"/>
                  </a:lnTo>
                  <a:lnTo>
                    <a:pt x="27453" y="20997"/>
                  </a:lnTo>
                  <a:lnTo>
                    <a:pt x="27513" y="20816"/>
                  </a:lnTo>
                  <a:lnTo>
                    <a:pt x="27513" y="20575"/>
                  </a:lnTo>
                  <a:lnTo>
                    <a:pt x="27513" y="20333"/>
                  </a:lnTo>
                  <a:lnTo>
                    <a:pt x="27453" y="20152"/>
                  </a:lnTo>
                  <a:lnTo>
                    <a:pt x="27332" y="19911"/>
                  </a:lnTo>
                  <a:lnTo>
                    <a:pt x="27212" y="19730"/>
                  </a:lnTo>
                  <a:lnTo>
                    <a:pt x="27031" y="19609"/>
                  </a:lnTo>
                  <a:lnTo>
                    <a:pt x="26789" y="19489"/>
                  </a:lnTo>
                  <a:lnTo>
                    <a:pt x="26608" y="19428"/>
                  </a:lnTo>
                  <a:close/>
                  <a:moveTo>
                    <a:pt x="31918" y="19428"/>
                  </a:moveTo>
                  <a:lnTo>
                    <a:pt x="31737" y="19489"/>
                  </a:lnTo>
                  <a:lnTo>
                    <a:pt x="31496" y="19609"/>
                  </a:lnTo>
                  <a:lnTo>
                    <a:pt x="31315" y="19730"/>
                  </a:lnTo>
                  <a:lnTo>
                    <a:pt x="31194" y="19911"/>
                  </a:lnTo>
                  <a:lnTo>
                    <a:pt x="31073" y="20152"/>
                  </a:lnTo>
                  <a:lnTo>
                    <a:pt x="31013" y="20333"/>
                  </a:lnTo>
                  <a:lnTo>
                    <a:pt x="31013" y="20575"/>
                  </a:lnTo>
                  <a:lnTo>
                    <a:pt x="31013" y="20816"/>
                  </a:lnTo>
                  <a:lnTo>
                    <a:pt x="31073" y="20997"/>
                  </a:lnTo>
                  <a:lnTo>
                    <a:pt x="31194" y="21238"/>
                  </a:lnTo>
                  <a:lnTo>
                    <a:pt x="31315" y="21419"/>
                  </a:lnTo>
                  <a:lnTo>
                    <a:pt x="31496" y="21540"/>
                  </a:lnTo>
                  <a:lnTo>
                    <a:pt x="31737" y="21661"/>
                  </a:lnTo>
                  <a:lnTo>
                    <a:pt x="31918" y="21721"/>
                  </a:lnTo>
                  <a:lnTo>
                    <a:pt x="32401" y="21721"/>
                  </a:lnTo>
                  <a:lnTo>
                    <a:pt x="32582" y="21661"/>
                  </a:lnTo>
                  <a:lnTo>
                    <a:pt x="32823" y="21540"/>
                  </a:lnTo>
                  <a:lnTo>
                    <a:pt x="33004" y="21419"/>
                  </a:lnTo>
                  <a:lnTo>
                    <a:pt x="33125" y="21238"/>
                  </a:lnTo>
                  <a:lnTo>
                    <a:pt x="33245" y="20997"/>
                  </a:lnTo>
                  <a:lnTo>
                    <a:pt x="33306" y="20816"/>
                  </a:lnTo>
                  <a:lnTo>
                    <a:pt x="33306" y="20575"/>
                  </a:lnTo>
                  <a:lnTo>
                    <a:pt x="33306" y="20333"/>
                  </a:lnTo>
                  <a:lnTo>
                    <a:pt x="33245" y="20152"/>
                  </a:lnTo>
                  <a:lnTo>
                    <a:pt x="33125" y="19911"/>
                  </a:lnTo>
                  <a:lnTo>
                    <a:pt x="33004" y="19730"/>
                  </a:lnTo>
                  <a:lnTo>
                    <a:pt x="32823" y="19609"/>
                  </a:lnTo>
                  <a:lnTo>
                    <a:pt x="32582" y="19489"/>
                  </a:lnTo>
                  <a:lnTo>
                    <a:pt x="32401" y="19428"/>
                  </a:lnTo>
                  <a:close/>
                  <a:moveTo>
                    <a:pt x="37710" y="19428"/>
                  </a:moveTo>
                  <a:lnTo>
                    <a:pt x="37529" y="19489"/>
                  </a:lnTo>
                  <a:lnTo>
                    <a:pt x="37288" y="19609"/>
                  </a:lnTo>
                  <a:lnTo>
                    <a:pt x="37107" y="19730"/>
                  </a:lnTo>
                  <a:lnTo>
                    <a:pt x="36986" y="19911"/>
                  </a:lnTo>
                  <a:lnTo>
                    <a:pt x="36865" y="20152"/>
                  </a:lnTo>
                  <a:lnTo>
                    <a:pt x="36805" y="20333"/>
                  </a:lnTo>
                  <a:lnTo>
                    <a:pt x="36805" y="20575"/>
                  </a:lnTo>
                  <a:lnTo>
                    <a:pt x="36805" y="20816"/>
                  </a:lnTo>
                  <a:lnTo>
                    <a:pt x="36865" y="20997"/>
                  </a:lnTo>
                  <a:lnTo>
                    <a:pt x="36986" y="21238"/>
                  </a:lnTo>
                  <a:lnTo>
                    <a:pt x="37107" y="21419"/>
                  </a:lnTo>
                  <a:lnTo>
                    <a:pt x="37288" y="21540"/>
                  </a:lnTo>
                  <a:lnTo>
                    <a:pt x="37529" y="21661"/>
                  </a:lnTo>
                  <a:lnTo>
                    <a:pt x="37710" y="21721"/>
                  </a:lnTo>
                  <a:lnTo>
                    <a:pt x="38193" y="21721"/>
                  </a:lnTo>
                  <a:lnTo>
                    <a:pt x="38374" y="21661"/>
                  </a:lnTo>
                  <a:lnTo>
                    <a:pt x="38615" y="21540"/>
                  </a:lnTo>
                  <a:lnTo>
                    <a:pt x="38796" y="21419"/>
                  </a:lnTo>
                  <a:lnTo>
                    <a:pt x="38917" y="21238"/>
                  </a:lnTo>
                  <a:lnTo>
                    <a:pt x="39038" y="20997"/>
                  </a:lnTo>
                  <a:lnTo>
                    <a:pt x="39098" y="20816"/>
                  </a:lnTo>
                  <a:lnTo>
                    <a:pt x="39098" y="20575"/>
                  </a:lnTo>
                  <a:lnTo>
                    <a:pt x="39098" y="20333"/>
                  </a:lnTo>
                  <a:lnTo>
                    <a:pt x="39038" y="20152"/>
                  </a:lnTo>
                  <a:lnTo>
                    <a:pt x="38917" y="19911"/>
                  </a:lnTo>
                  <a:lnTo>
                    <a:pt x="38796" y="19730"/>
                  </a:lnTo>
                  <a:lnTo>
                    <a:pt x="38615" y="19609"/>
                  </a:lnTo>
                  <a:lnTo>
                    <a:pt x="38374" y="19489"/>
                  </a:lnTo>
                  <a:lnTo>
                    <a:pt x="38193" y="19428"/>
                  </a:lnTo>
                  <a:close/>
                  <a:moveTo>
                    <a:pt x="43502" y="19428"/>
                  </a:moveTo>
                  <a:lnTo>
                    <a:pt x="43321" y="19489"/>
                  </a:lnTo>
                  <a:lnTo>
                    <a:pt x="43080" y="19609"/>
                  </a:lnTo>
                  <a:lnTo>
                    <a:pt x="42899" y="19730"/>
                  </a:lnTo>
                  <a:lnTo>
                    <a:pt x="42778" y="19911"/>
                  </a:lnTo>
                  <a:lnTo>
                    <a:pt x="42658" y="20152"/>
                  </a:lnTo>
                  <a:lnTo>
                    <a:pt x="42597" y="20333"/>
                  </a:lnTo>
                  <a:lnTo>
                    <a:pt x="42597" y="20575"/>
                  </a:lnTo>
                  <a:lnTo>
                    <a:pt x="42597" y="20816"/>
                  </a:lnTo>
                  <a:lnTo>
                    <a:pt x="42658" y="20997"/>
                  </a:lnTo>
                  <a:lnTo>
                    <a:pt x="42778" y="21238"/>
                  </a:lnTo>
                  <a:lnTo>
                    <a:pt x="42899" y="21419"/>
                  </a:lnTo>
                  <a:lnTo>
                    <a:pt x="43080" y="21540"/>
                  </a:lnTo>
                  <a:lnTo>
                    <a:pt x="43321" y="21661"/>
                  </a:lnTo>
                  <a:lnTo>
                    <a:pt x="43502" y="21721"/>
                  </a:lnTo>
                  <a:lnTo>
                    <a:pt x="43985" y="21721"/>
                  </a:lnTo>
                  <a:lnTo>
                    <a:pt x="44166" y="21661"/>
                  </a:lnTo>
                  <a:lnTo>
                    <a:pt x="44407" y="21540"/>
                  </a:lnTo>
                  <a:lnTo>
                    <a:pt x="44588" y="21419"/>
                  </a:lnTo>
                  <a:lnTo>
                    <a:pt x="44709" y="21238"/>
                  </a:lnTo>
                  <a:lnTo>
                    <a:pt x="44830" y="20997"/>
                  </a:lnTo>
                  <a:lnTo>
                    <a:pt x="44890" y="20816"/>
                  </a:lnTo>
                  <a:lnTo>
                    <a:pt x="44890" y="20575"/>
                  </a:lnTo>
                  <a:lnTo>
                    <a:pt x="44890" y="20333"/>
                  </a:lnTo>
                  <a:lnTo>
                    <a:pt x="44830" y="20152"/>
                  </a:lnTo>
                  <a:lnTo>
                    <a:pt x="44709" y="19911"/>
                  </a:lnTo>
                  <a:lnTo>
                    <a:pt x="44588" y="19730"/>
                  </a:lnTo>
                  <a:lnTo>
                    <a:pt x="44407" y="19609"/>
                  </a:lnTo>
                  <a:lnTo>
                    <a:pt x="44166" y="19489"/>
                  </a:lnTo>
                  <a:lnTo>
                    <a:pt x="43985" y="19428"/>
                  </a:lnTo>
                  <a:close/>
                  <a:moveTo>
                    <a:pt x="49295" y="19428"/>
                  </a:moveTo>
                  <a:lnTo>
                    <a:pt x="49114" y="19489"/>
                  </a:lnTo>
                  <a:lnTo>
                    <a:pt x="48872" y="19609"/>
                  </a:lnTo>
                  <a:lnTo>
                    <a:pt x="48691" y="19730"/>
                  </a:lnTo>
                  <a:lnTo>
                    <a:pt x="48571" y="19911"/>
                  </a:lnTo>
                  <a:lnTo>
                    <a:pt x="48450" y="20152"/>
                  </a:lnTo>
                  <a:lnTo>
                    <a:pt x="48390" y="20333"/>
                  </a:lnTo>
                  <a:lnTo>
                    <a:pt x="48390" y="20575"/>
                  </a:lnTo>
                  <a:lnTo>
                    <a:pt x="48390" y="20816"/>
                  </a:lnTo>
                  <a:lnTo>
                    <a:pt x="48450" y="20997"/>
                  </a:lnTo>
                  <a:lnTo>
                    <a:pt x="48571" y="21238"/>
                  </a:lnTo>
                  <a:lnTo>
                    <a:pt x="48691" y="21419"/>
                  </a:lnTo>
                  <a:lnTo>
                    <a:pt x="48872" y="21540"/>
                  </a:lnTo>
                  <a:lnTo>
                    <a:pt x="49114" y="21661"/>
                  </a:lnTo>
                  <a:lnTo>
                    <a:pt x="49295" y="21721"/>
                  </a:lnTo>
                  <a:lnTo>
                    <a:pt x="49777" y="21721"/>
                  </a:lnTo>
                  <a:lnTo>
                    <a:pt x="49958" y="21661"/>
                  </a:lnTo>
                  <a:lnTo>
                    <a:pt x="50200" y="21540"/>
                  </a:lnTo>
                  <a:lnTo>
                    <a:pt x="50381" y="21419"/>
                  </a:lnTo>
                  <a:lnTo>
                    <a:pt x="50501" y="21238"/>
                  </a:lnTo>
                  <a:lnTo>
                    <a:pt x="50622" y="20997"/>
                  </a:lnTo>
                  <a:lnTo>
                    <a:pt x="50682" y="20816"/>
                  </a:lnTo>
                  <a:lnTo>
                    <a:pt x="50682" y="20575"/>
                  </a:lnTo>
                  <a:lnTo>
                    <a:pt x="50682" y="20333"/>
                  </a:lnTo>
                  <a:lnTo>
                    <a:pt x="50622" y="20152"/>
                  </a:lnTo>
                  <a:lnTo>
                    <a:pt x="50501" y="19911"/>
                  </a:lnTo>
                  <a:lnTo>
                    <a:pt x="50381" y="19730"/>
                  </a:lnTo>
                  <a:lnTo>
                    <a:pt x="50200" y="19609"/>
                  </a:lnTo>
                  <a:lnTo>
                    <a:pt x="49958" y="19489"/>
                  </a:lnTo>
                  <a:lnTo>
                    <a:pt x="49777" y="19428"/>
                  </a:lnTo>
                  <a:close/>
                  <a:moveTo>
                    <a:pt x="55087" y="19428"/>
                  </a:moveTo>
                  <a:lnTo>
                    <a:pt x="54906" y="19489"/>
                  </a:lnTo>
                  <a:lnTo>
                    <a:pt x="54665" y="19609"/>
                  </a:lnTo>
                  <a:lnTo>
                    <a:pt x="54483" y="19730"/>
                  </a:lnTo>
                  <a:lnTo>
                    <a:pt x="54363" y="19911"/>
                  </a:lnTo>
                  <a:lnTo>
                    <a:pt x="54242" y="20152"/>
                  </a:lnTo>
                  <a:lnTo>
                    <a:pt x="54182" y="20333"/>
                  </a:lnTo>
                  <a:lnTo>
                    <a:pt x="54182" y="20575"/>
                  </a:lnTo>
                  <a:lnTo>
                    <a:pt x="54182" y="20816"/>
                  </a:lnTo>
                  <a:lnTo>
                    <a:pt x="54242" y="20997"/>
                  </a:lnTo>
                  <a:lnTo>
                    <a:pt x="54363" y="21238"/>
                  </a:lnTo>
                  <a:lnTo>
                    <a:pt x="54483" y="21419"/>
                  </a:lnTo>
                  <a:lnTo>
                    <a:pt x="54665" y="21540"/>
                  </a:lnTo>
                  <a:lnTo>
                    <a:pt x="54906" y="21661"/>
                  </a:lnTo>
                  <a:lnTo>
                    <a:pt x="55087" y="21721"/>
                  </a:lnTo>
                  <a:lnTo>
                    <a:pt x="55570" y="21721"/>
                  </a:lnTo>
                  <a:lnTo>
                    <a:pt x="55751" y="21661"/>
                  </a:lnTo>
                  <a:lnTo>
                    <a:pt x="55992" y="21540"/>
                  </a:lnTo>
                  <a:lnTo>
                    <a:pt x="56173" y="21419"/>
                  </a:lnTo>
                  <a:lnTo>
                    <a:pt x="56294" y="21238"/>
                  </a:lnTo>
                  <a:lnTo>
                    <a:pt x="56414" y="20997"/>
                  </a:lnTo>
                  <a:lnTo>
                    <a:pt x="56475" y="20816"/>
                  </a:lnTo>
                  <a:lnTo>
                    <a:pt x="56475" y="20575"/>
                  </a:lnTo>
                  <a:lnTo>
                    <a:pt x="56475" y="20333"/>
                  </a:lnTo>
                  <a:lnTo>
                    <a:pt x="56414" y="20152"/>
                  </a:lnTo>
                  <a:lnTo>
                    <a:pt x="56294" y="19911"/>
                  </a:lnTo>
                  <a:lnTo>
                    <a:pt x="56173" y="19730"/>
                  </a:lnTo>
                  <a:lnTo>
                    <a:pt x="55992" y="19609"/>
                  </a:lnTo>
                  <a:lnTo>
                    <a:pt x="55751" y="19489"/>
                  </a:lnTo>
                  <a:lnTo>
                    <a:pt x="55570" y="19428"/>
                  </a:lnTo>
                  <a:close/>
                  <a:moveTo>
                    <a:pt x="60879" y="19428"/>
                  </a:moveTo>
                  <a:lnTo>
                    <a:pt x="60698" y="19489"/>
                  </a:lnTo>
                  <a:lnTo>
                    <a:pt x="60457" y="19609"/>
                  </a:lnTo>
                  <a:lnTo>
                    <a:pt x="60276" y="19730"/>
                  </a:lnTo>
                  <a:lnTo>
                    <a:pt x="60155" y="19911"/>
                  </a:lnTo>
                  <a:lnTo>
                    <a:pt x="60034" y="20152"/>
                  </a:lnTo>
                  <a:lnTo>
                    <a:pt x="59974" y="20333"/>
                  </a:lnTo>
                  <a:lnTo>
                    <a:pt x="59974" y="20575"/>
                  </a:lnTo>
                  <a:lnTo>
                    <a:pt x="59974" y="20816"/>
                  </a:lnTo>
                  <a:lnTo>
                    <a:pt x="60034" y="20997"/>
                  </a:lnTo>
                  <a:lnTo>
                    <a:pt x="60155" y="21238"/>
                  </a:lnTo>
                  <a:lnTo>
                    <a:pt x="60276" y="21419"/>
                  </a:lnTo>
                  <a:lnTo>
                    <a:pt x="60457" y="21540"/>
                  </a:lnTo>
                  <a:lnTo>
                    <a:pt x="60698" y="21661"/>
                  </a:lnTo>
                  <a:lnTo>
                    <a:pt x="60879" y="21721"/>
                  </a:lnTo>
                  <a:lnTo>
                    <a:pt x="61362" y="21721"/>
                  </a:lnTo>
                  <a:lnTo>
                    <a:pt x="61543" y="21661"/>
                  </a:lnTo>
                  <a:lnTo>
                    <a:pt x="61784" y="21540"/>
                  </a:lnTo>
                  <a:lnTo>
                    <a:pt x="61965" y="21419"/>
                  </a:lnTo>
                  <a:lnTo>
                    <a:pt x="62086" y="21238"/>
                  </a:lnTo>
                  <a:lnTo>
                    <a:pt x="62206" y="20997"/>
                  </a:lnTo>
                  <a:lnTo>
                    <a:pt x="62267" y="20816"/>
                  </a:lnTo>
                  <a:lnTo>
                    <a:pt x="62267" y="20575"/>
                  </a:lnTo>
                  <a:lnTo>
                    <a:pt x="62267" y="20333"/>
                  </a:lnTo>
                  <a:lnTo>
                    <a:pt x="62206" y="20152"/>
                  </a:lnTo>
                  <a:lnTo>
                    <a:pt x="62086" y="19911"/>
                  </a:lnTo>
                  <a:lnTo>
                    <a:pt x="61965" y="19730"/>
                  </a:lnTo>
                  <a:lnTo>
                    <a:pt x="61784" y="19609"/>
                  </a:lnTo>
                  <a:lnTo>
                    <a:pt x="61543" y="19489"/>
                  </a:lnTo>
                  <a:lnTo>
                    <a:pt x="61362" y="19428"/>
                  </a:lnTo>
                  <a:close/>
                  <a:moveTo>
                    <a:pt x="66671" y="19428"/>
                  </a:moveTo>
                  <a:lnTo>
                    <a:pt x="66490" y="19489"/>
                  </a:lnTo>
                  <a:lnTo>
                    <a:pt x="66249" y="19609"/>
                  </a:lnTo>
                  <a:lnTo>
                    <a:pt x="66068" y="19730"/>
                  </a:lnTo>
                  <a:lnTo>
                    <a:pt x="65947" y="19911"/>
                  </a:lnTo>
                  <a:lnTo>
                    <a:pt x="65827" y="20152"/>
                  </a:lnTo>
                  <a:lnTo>
                    <a:pt x="65766" y="20333"/>
                  </a:lnTo>
                  <a:lnTo>
                    <a:pt x="65766" y="20575"/>
                  </a:lnTo>
                  <a:lnTo>
                    <a:pt x="65766" y="20816"/>
                  </a:lnTo>
                  <a:lnTo>
                    <a:pt x="65827" y="20997"/>
                  </a:lnTo>
                  <a:lnTo>
                    <a:pt x="65947" y="21238"/>
                  </a:lnTo>
                  <a:lnTo>
                    <a:pt x="66068" y="21419"/>
                  </a:lnTo>
                  <a:lnTo>
                    <a:pt x="66249" y="21540"/>
                  </a:lnTo>
                  <a:lnTo>
                    <a:pt x="66490" y="21661"/>
                  </a:lnTo>
                  <a:lnTo>
                    <a:pt x="66671" y="21721"/>
                  </a:lnTo>
                  <a:lnTo>
                    <a:pt x="67154" y="21721"/>
                  </a:lnTo>
                  <a:lnTo>
                    <a:pt x="67335" y="21661"/>
                  </a:lnTo>
                  <a:lnTo>
                    <a:pt x="67576" y="21540"/>
                  </a:lnTo>
                  <a:lnTo>
                    <a:pt x="67757" y="21419"/>
                  </a:lnTo>
                  <a:lnTo>
                    <a:pt x="67878" y="21238"/>
                  </a:lnTo>
                  <a:lnTo>
                    <a:pt x="67999" y="20997"/>
                  </a:lnTo>
                  <a:lnTo>
                    <a:pt x="68059" y="20816"/>
                  </a:lnTo>
                  <a:lnTo>
                    <a:pt x="68059" y="20575"/>
                  </a:lnTo>
                  <a:lnTo>
                    <a:pt x="68059" y="20333"/>
                  </a:lnTo>
                  <a:lnTo>
                    <a:pt x="67999" y="20152"/>
                  </a:lnTo>
                  <a:lnTo>
                    <a:pt x="67878" y="19911"/>
                  </a:lnTo>
                  <a:lnTo>
                    <a:pt x="67757" y="19730"/>
                  </a:lnTo>
                  <a:lnTo>
                    <a:pt x="67576" y="19609"/>
                  </a:lnTo>
                  <a:lnTo>
                    <a:pt x="67335" y="19489"/>
                  </a:lnTo>
                  <a:lnTo>
                    <a:pt x="67154" y="19428"/>
                  </a:lnTo>
                  <a:close/>
                  <a:moveTo>
                    <a:pt x="5853" y="22324"/>
                  </a:moveTo>
                  <a:lnTo>
                    <a:pt x="5672" y="22385"/>
                  </a:lnTo>
                  <a:lnTo>
                    <a:pt x="5431" y="22505"/>
                  </a:lnTo>
                  <a:lnTo>
                    <a:pt x="5250" y="22626"/>
                  </a:lnTo>
                  <a:lnTo>
                    <a:pt x="5129" y="22807"/>
                  </a:lnTo>
                  <a:lnTo>
                    <a:pt x="5008" y="23048"/>
                  </a:lnTo>
                  <a:lnTo>
                    <a:pt x="4948" y="23229"/>
                  </a:lnTo>
                  <a:lnTo>
                    <a:pt x="4948" y="23471"/>
                  </a:lnTo>
                  <a:lnTo>
                    <a:pt x="4948" y="23712"/>
                  </a:lnTo>
                  <a:lnTo>
                    <a:pt x="5008" y="23893"/>
                  </a:lnTo>
                  <a:lnTo>
                    <a:pt x="5129" y="24135"/>
                  </a:lnTo>
                  <a:lnTo>
                    <a:pt x="5250" y="24316"/>
                  </a:lnTo>
                  <a:lnTo>
                    <a:pt x="5431" y="24436"/>
                  </a:lnTo>
                  <a:lnTo>
                    <a:pt x="5672" y="24557"/>
                  </a:lnTo>
                  <a:lnTo>
                    <a:pt x="5853" y="24617"/>
                  </a:lnTo>
                  <a:lnTo>
                    <a:pt x="6336" y="24617"/>
                  </a:lnTo>
                  <a:lnTo>
                    <a:pt x="6517" y="24557"/>
                  </a:lnTo>
                  <a:lnTo>
                    <a:pt x="6758" y="24436"/>
                  </a:lnTo>
                  <a:lnTo>
                    <a:pt x="6939" y="24316"/>
                  </a:lnTo>
                  <a:lnTo>
                    <a:pt x="7060" y="24135"/>
                  </a:lnTo>
                  <a:lnTo>
                    <a:pt x="7180" y="23893"/>
                  </a:lnTo>
                  <a:lnTo>
                    <a:pt x="7241" y="23712"/>
                  </a:lnTo>
                  <a:lnTo>
                    <a:pt x="7241" y="23471"/>
                  </a:lnTo>
                  <a:lnTo>
                    <a:pt x="7241" y="23229"/>
                  </a:lnTo>
                  <a:lnTo>
                    <a:pt x="7180" y="23048"/>
                  </a:lnTo>
                  <a:lnTo>
                    <a:pt x="7060" y="22807"/>
                  </a:lnTo>
                  <a:lnTo>
                    <a:pt x="6939" y="22626"/>
                  </a:lnTo>
                  <a:lnTo>
                    <a:pt x="6758" y="22505"/>
                  </a:lnTo>
                  <a:lnTo>
                    <a:pt x="6517" y="22385"/>
                  </a:lnTo>
                  <a:lnTo>
                    <a:pt x="6336" y="22324"/>
                  </a:lnTo>
                  <a:close/>
                  <a:moveTo>
                    <a:pt x="11645" y="22324"/>
                  </a:moveTo>
                  <a:lnTo>
                    <a:pt x="11464" y="22385"/>
                  </a:lnTo>
                  <a:lnTo>
                    <a:pt x="11223" y="22505"/>
                  </a:lnTo>
                  <a:lnTo>
                    <a:pt x="11042" y="22626"/>
                  </a:lnTo>
                  <a:lnTo>
                    <a:pt x="10921" y="22807"/>
                  </a:lnTo>
                  <a:lnTo>
                    <a:pt x="10800" y="23048"/>
                  </a:lnTo>
                  <a:lnTo>
                    <a:pt x="10740" y="23229"/>
                  </a:lnTo>
                  <a:lnTo>
                    <a:pt x="10740" y="23471"/>
                  </a:lnTo>
                  <a:lnTo>
                    <a:pt x="10740" y="23712"/>
                  </a:lnTo>
                  <a:lnTo>
                    <a:pt x="10800" y="23893"/>
                  </a:lnTo>
                  <a:lnTo>
                    <a:pt x="10921" y="24135"/>
                  </a:lnTo>
                  <a:lnTo>
                    <a:pt x="11042" y="24316"/>
                  </a:lnTo>
                  <a:lnTo>
                    <a:pt x="11223" y="24436"/>
                  </a:lnTo>
                  <a:lnTo>
                    <a:pt x="11464" y="24557"/>
                  </a:lnTo>
                  <a:lnTo>
                    <a:pt x="11645" y="24617"/>
                  </a:lnTo>
                  <a:lnTo>
                    <a:pt x="12128" y="24617"/>
                  </a:lnTo>
                  <a:lnTo>
                    <a:pt x="12309" y="24557"/>
                  </a:lnTo>
                  <a:lnTo>
                    <a:pt x="12550" y="24436"/>
                  </a:lnTo>
                  <a:lnTo>
                    <a:pt x="12731" y="24316"/>
                  </a:lnTo>
                  <a:lnTo>
                    <a:pt x="12852" y="24135"/>
                  </a:lnTo>
                  <a:lnTo>
                    <a:pt x="12973" y="23893"/>
                  </a:lnTo>
                  <a:lnTo>
                    <a:pt x="13033" y="23712"/>
                  </a:lnTo>
                  <a:lnTo>
                    <a:pt x="13033" y="23471"/>
                  </a:lnTo>
                  <a:lnTo>
                    <a:pt x="13033" y="23229"/>
                  </a:lnTo>
                  <a:lnTo>
                    <a:pt x="12973" y="23048"/>
                  </a:lnTo>
                  <a:lnTo>
                    <a:pt x="12852" y="22807"/>
                  </a:lnTo>
                  <a:lnTo>
                    <a:pt x="12731" y="22626"/>
                  </a:lnTo>
                  <a:lnTo>
                    <a:pt x="12550" y="22505"/>
                  </a:lnTo>
                  <a:lnTo>
                    <a:pt x="12309" y="22385"/>
                  </a:lnTo>
                  <a:lnTo>
                    <a:pt x="12128" y="22324"/>
                  </a:lnTo>
                  <a:close/>
                  <a:moveTo>
                    <a:pt x="17437" y="22324"/>
                  </a:moveTo>
                  <a:lnTo>
                    <a:pt x="17256" y="22385"/>
                  </a:lnTo>
                  <a:lnTo>
                    <a:pt x="17015" y="22505"/>
                  </a:lnTo>
                  <a:lnTo>
                    <a:pt x="16834" y="22626"/>
                  </a:lnTo>
                  <a:lnTo>
                    <a:pt x="16713" y="22807"/>
                  </a:lnTo>
                  <a:lnTo>
                    <a:pt x="16593" y="23048"/>
                  </a:lnTo>
                  <a:lnTo>
                    <a:pt x="16532" y="23229"/>
                  </a:lnTo>
                  <a:lnTo>
                    <a:pt x="16532" y="23471"/>
                  </a:lnTo>
                  <a:lnTo>
                    <a:pt x="16532" y="23712"/>
                  </a:lnTo>
                  <a:lnTo>
                    <a:pt x="16593" y="23893"/>
                  </a:lnTo>
                  <a:lnTo>
                    <a:pt x="16713" y="24135"/>
                  </a:lnTo>
                  <a:lnTo>
                    <a:pt x="16834" y="24316"/>
                  </a:lnTo>
                  <a:lnTo>
                    <a:pt x="17015" y="24436"/>
                  </a:lnTo>
                  <a:lnTo>
                    <a:pt x="17256" y="24557"/>
                  </a:lnTo>
                  <a:lnTo>
                    <a:pt x="17437" y="24617"/>
                  </a:lnTo>
                  <a:lnTo>
                    <a:pt x="17920" y="24617"/>
                  </a:lnTo>
                  <a:lnTo>
                    <a:pt x="18101" y="24557"/>
                  </a:lnTo>
                  <a:lnTo>
                    <a:pt x="18342" y="24436"/>
                  </a:lnTo>
                  <a:lnTo>
                    <a:pt x="18523" y="24316"/>
                  </a:lnTo>
                  <a:lnTo>
                    <a:pt x="18644" y="24135"/>
                  </a:lnTo>
                  <a:lnTo>
                    <a:pt x="18765" y="23893"/>
                  </a:lnTo>
                  <a:lnTo>
                    <a:pt x="18825" y="23712"/>
                  </a:lnTo>
                  <a:lnTo>
                    <a:pt x="18825" y="23471"/>
                  </a:lnTo>
                  <a:lnTo>
                    <a:pt x="18825" y="23229"/>
                  </a:lnTo>
                  <a:lnTo>
                    <a:pt x="18765" y="23048"/>
                  </a:lnTo>
                  <a:lnTo>
                    <a:pt x="18644" y="22807"/>
                  </a:lnTo>
                  <a:lnTo>
                    <a:pt x="18523" y="22626"/>
                  </a:lnTo>
                  <a:lnTo>
                    <a:pt x="18342" y="22505"/>
                  </a:lnTo>
                  <a:lnTo>
                    <a:pt x="18101" y="22385"/>
                  </a:lnTo>
                  <a:lnTo>
                    <a:pt x="17920" y="22324"/>
                  </a:lnTo>
                  <a:close/>
                  <a:moveTo>
                    <a:pt x="23230" y="22324"/>
                  </a:moveTo>
                  <a:lnTo>
                    <a:pt x="23049" y="22385"/>
                  </a:lnTo>
                  <a:lnTo>
                    <a:pt x="22807" y="22505"/>
                  </a:lnTo>
                  <a:lnTo>
                    <a:pt x="22626" y="22626"/>
                  </a:lnTo>
                  <a:lnTo>
                    <a:pt x="22506" y="22807"/>
                  </a:lnTo>
                  <a:lnTo>
                    <a:pt x="22385" y="23048"/>
                  </a:lnTo>
                  <a:lnTo>
                    <a:pt x="22325" y="23229"/>
                  </a:lnTo>
                  <a:lnTo>
                    <a:pt x="22325" y="23471"/>
                  </a:lnTo>
                  <a:lnTo>
                    <a:pt x="22325" y="23712"/>
                  </a:lnTo>
                  <a:lnTo>
                    <a:pt x="22385" y="23893"/>
                  </a:lnTo>
                  <a:lnTo>
                    <a:pt x="22506" y="24135"/>
                  </a:lnTo>
                  <a:lnTo>
                    <a:pt x="22626" y="24316"/>
                  </a:lnTo>
                  <a:lnTo>
                    <a:pt x="22807" y="24436"/>
                  </a:lnTo>
                  <a:lnTo>
                    <a:pt x="23049" y="24557"/>
                  </a:lnTo>
                  <a:lnTo>
                    <a:pt x="23230" y="24617"/>
                  </a:lnTo>
                  <a:lnTo>
                    <a:pt x="23712" y="24617"/>
                  </a:lnTo>
                  <a:lnTo>
                    <a:pt x="23893" y="24557"/>
                  </a:lnTo>
                  <a:lnTo>
                    <a:pt x="24135" y="24436"/>
                  </a:lnTo>
                  <a:lnTo>
                    <a:pt x="24316" y="24316"/>
                  </a:lnTo>
                  <a:lnTo>
                    <a:pt x="24436" y="24135"/>
                  </a:lnTo>
                  <a:lnTo>
                    <a:pt x="24557" y="23893"/>
                  </a:lnTo>
                  <a:lnTo>
                    <a:pt x="24617" y="23712"/>
                  </a:lnTo>
                  <a:lnTo>
                    <a:pt x="24617" y="23471"/>
                  </a:lnTo>
                  <a:lnTo>
                    <a:pt x="24617" y="23229"/>
                  </a:lnTo>
                  <a:lnTo>
                    <a:pt x="24557" y="23048"/>
                  </a:lnTo>
                  <a:lnTo>
                    <a:pt x="24436" y="22807"/>
                  </a:lnTo>
                  <a:lnTo>
                    <a:pt x="24316" y="22626"/>
                  </a:lnTo>
                  <a:lnTo>
                    <a:pt x="24135" y="22505"/>
                  </a:lnTo>
                  <a:lnTo>
                    <a:pt x="23893" y="22385"/>
                  </a:lnTo>
                  <a:lnTo>
                    <a:pt x="23712" y="22324"/>
                  </a:lnTo>
                  <a:close/>
                  <a:moveTo>
                    <a:pt x="29022" y="22324"/>
                  </a:moveTo>
                  <a:lnTo>
                    <a:pt x="28841" y="22385"/>
                  </a:lnTo>
                  <a:lnTo>
                    <a:pt x="28599" y="22505"/>
                  </a:lnTo>
                  <a:lnTo>
                    <a:pt x="28418" y="22626"/>
                  </a:lnTo>
                  <a:lnTo>
                    <a:pt x="28298" y="22807"/>
                  </a:lnTo>
                  <a:lnTo>
                    <a:pt x="28177" y="23048"/>
                  </a:lnTo>
                  <a:lnTo>
                    <a:pt x="28117" y="23229"/>
                  </a:lnTo>
                  <a:lnTo>
                    <a:pt x="28117" y="23471"/>
                  </a:lnTo>
                  <a:lnTo>
                    <a:pt x="28117" y="23712"/>
                  </a:lnTo>
                  <a:lnTo>
                    <a:pt x="28177" y="23893"/>
                  </a:lnTo>
                  <a:lnTo>
                    <a:pt x="28298" y="24135"/>
                  </a:lnTo>
                  <a:lnTo>
                    <a:pt x="28418" y="24316"/>
                  </a:lnTo>
                  <a:lnTo>
                    <a:pt x="28599" y="24436"/>
                  </a:lnTo>
                  <a:lnTo>
                    <a:pt x="28841" y="24557"/>
                  </a:lnTo>
                  <a:lnTo>
                    <a:pt x="29022" y="24617"/>
                  </a:lnTo>
                  <a:lnTo>
                    <a:pt x="29505" y="24617"/>
                  </a:lnTo>
                  <a:lnTo>
                    <a:pt x="29686" y="24557"/>
                  </a:lnTo>
                  <a:lnTo>
                    <a:pt x="29927" y="24436"/>
                  </a:lnTo>
                  <a:lnTo>
                    <a:pt x="30108" y="24316"/>
                  </a:lnTo>
                  <a:lnTo>
                    <a:pt x="30229" y="24135"/>
                  </a:lnTo>
                  <a:lnTo>
                    <a:pt x="30349" y="23893"/>
                  </a:lnTo>
                  <a:lnTo>
                    <a:pt x="30410" y="23712"/>
                  </a:lnTo>
                  <a:lnTo>
                    <a:pt x="30410" y="23471"/>
                  </a:lnTo>
                  <a:lnTo>
                    <a:pt x="30410" y="23229"/>
                  </a:lnTo>
                  <a:lnTo>
                    <a:pt x="30349" y="23048"/>
                  </a:lnTo>
                  <a:lnTo>
                    <a:pt x="30229" y="22807"/>
                  </a:lnTo>
                  <a:lnTo>
                    <a:pt x="30108" y="22626"/>
                  </a:lnTo>
                  <a:lnTo>
                    <a:pt x="29927" y="22505"/>
                  </a:lnTo>
                  <a:lnTo>
                    <a:pt x="29686" y="22385"/>
                  </a:lnTo>
                  <a:lnTo>
                    <a:pt x="29505" y="22324"/>
                  </a:lnTo>
                  <a:close/>
                  <a:moveTo>
                    <a:pt x="34814" y="22324"/>
                  </a:moveTo>
                  <a:lnTo>
                    <a:pt x="34633" y="22385"/>
                  </a:lnTo>
                  <a:lnTo>
                    <a:pt x="34392" y="22505"/>
                  </a:lnTo>
                  <a:lnTo>
                    <a:pt x="34211" y="22626"/>
                  </a:lnTo>
                  <a:lnTo>
                    <a:pt x="34090" y="22807"/>
                  </a:lnTo>
                  <a:lnTo>
                    <a:pt x="33969" y="23048"/>
                  </a:lnTo>
                  <a:lnTo>
                    <a:pt x="33909" y="23229"/>
                  </a:lnTo>
                  <a:lnTo>
                    <a:pt x="33909" y="23471"/>
                  </a:lnTo>
                  <a:lnTo>
                    <a:pt x="33909" y="23712"/>
                  </a:lnTo>
                  <a:lnTo>
                    <a:pt x="33969" y="23893"/>
                  </a:lnTo>
                  <a:lnTo>
                    <a:pt x="34090" y="24135"/>
                  </a:lnTo>
                  <a:lnTo>
                    <a:pt x="34211" y="24316"/>
                  </a:lnTo>
                  <a:lnTo>
                    <a:pt x="34392" y="24436"/>
                  </a:lnTo>
                  <a:lnTo>
                    <a:pt x="34633" y="24557"/>
                  </a:lnTo>
                  <a:lnTo>
                    <a:pt x="34814" y="24617"/>
                  </a:lnTo>
                  <a:lnTo>
                    <a:pt x="35297" y="24617"/>
                  </a:lnTo>
                  <a:lnTo>
                    <a:pt x="35478" y="24557"/>
                  </a:lnTo>
                  <a:lnTo>
                    <a:pt x="35719" y="24436"/>
                  </a:lnTo>
                  <a:lnTo>
                    <a:pt x="35900" y="24316"/>
                  </a:lnTo>
                  <a:lnTo>
                    <a:pt x="36021" y="24135"/>
                  </a:lnTo>
                  <a:lnTo>
                    <a:pt x="36141" y="23893"/>
                  </a:lnTo>
                  <a:lnTo>
                    <a:pt x="36202" y="23712"/>
                  </a:lnTo>
                  <a:lnTo>
                    <a:pt x="36202" y="23471"/>
                  </a:lnTo>
                  <a:lnTo>
                    <a:pt x="36202" y="23229"/>
                  </a:lnTo>
                  <a:lnTo>
                    <a:pt x="36141" y="23048"/>
                  </a:lnTo>
                  <a:lnTo>
                    <a:pt x="36021" y="22807"/>
                  </a:lnTo>
                  <a:lnTo>
                    <a:pt x="35900" y="22626"/>
                  </a:lnTo>
                  <a:lnTo>
                    <a:pt x="35719" y="22505"/>
                  </a:lnTo>
                  <a:lnTo>
                    <a:pt x="35478" y="22385"/>
                  </a:lnTo>
                  <a:lnTo>
                    <a:pt x="35297" y="22324"/>
                  </a:lnTo>
                  <a:close/>
                  <a:moveTo>
                    <a:pt x="40606" y="22324"/>
                  </a:moveTo>
                  <a:lnTo>
                    <a:pt x="40425" y="22385"/>
                  </a:lnTo>
                  <a:lnTo>
                    <a:pt x="40184" y="22505"/>
                  </a:lnTo>
                  <a:lnTo>
                    <a:pt x="40003" y="22626"/>
                  </a:lnTo>
                  <a:lnTo>
                    <a:pt x="39882" y="22807"/>
                  </a:lnTo>
                  <a:lnTo>
                    <a:pt x="39762" y="23048"/>
                  </a:lnTo>
                  <a:lnTo>
                    <a:pt x="39701" y="23229"/>
                  </a:lnTo>
                  <a:lnTo>
                    <a:pt x="39701" y="23471"/>
                  </a:lnTo>
                  <a:lnTo>
                    <a:pt x="39701" y="23712"/>
                  </a:lnTo>
                  <a:lnTo>
                    <a:pt x="39762" y="23893"/>
                  </a:lnTo>
                  <a:lnTo>
                    <a:pt x="39882" y="24135"/>
                  </a:lnTo>
                  <a:lnTo>
                    <a:pt x="40003" y="24316"/>
                  </a:lnTo>
                  <a:lnTo>
                    <a:pt x="40184" y="24436"/>
                  </a:lnTo>
                  <a:lnTo>
                    <a:pt x="40425" y="24557"/>
                  </a:lnTo>
                  <a:lnTo>
                    <a:pt x="40606" y="24617"/>
                  </a:lnTo>
                  <a:lnTo>
                    <a:pt x="41089" y="24617"/>
                  </a:lnTo>
                  <a:lnTo>
                    <a:pt x="41270" y="24557"/>
                  </a:lnTo>
                  <a:lnTo>
                    <a:pt x="41511" y="24436"/>
                  </a:lnTo>
                  <a:lnTo>
                    <a:pt x="41692" y="24316"/>
                  </a:lnTo>
                  <a:lnTo>
                    <a:pt x="41813" y="24135"/>
                  </a:lnTo>
                  <a:lnTo>
                    <a:pt x="41934" y="23893"/>
                  </a:lnTo>
                  <a:lnTo>
                    <a:pt x="41994" y="23712"/>
                  </a:lnTo>
                  <a:lnTo>
                    <a:pt x="41994" y="23471"/>
                  </a:lnTo>
                  <a:lnTo>
                    <a:pt x="41994" y="23229"/>
                  </a:lnTo>
                  <a:lnTo>
                    <a:pt x="41934" y="23048"/>
                  </a:lnTo>
                  <a:lnTo>
                    <a:pt x="41813" y="22807"/>
                  </a:lnTo>
                  <a:lnTo>
                    <a:pt x="41692" y="22626"/>
                  </a:lnTo>
                  <a:lnTo>
                    <a:pt x="41511" y="22505"/>
                  </a:lnTo>
                  <a:lnTo>
                    <a:pt x="41270" y="22385"/>
                  </a:lnTo>
                  <a:lnTo>
                    <a:pt x="41089" y="22324"/>
                  </a:lnTo>
                  <a:close/>
                  <a:moveTo>
                    <a:pt x="46399" y="22324"/>
                  </a:moveTo>
                  <a:lnTo>
                    <a:pt x="46218" y="22385"/>
                  </a:lnTo>
                  <a:lnTo>
                    <a:pt x="45976" y="22505"/>
                  </a:lnTo>
                  <a:lnTo>
                    <a:pt x="45795" y="22626"/>
                  </a:lnTo>
                  <a:lnTo>
                    <a:pt x="45674" y="22807"/>
                  </a:lnTo>
                  <a:lnTo>
                    <a:pt x="45554" y="23048"/>
                  </a:lnTo>
                  <a:lnTo>
                    <a:pt x="45493" y="23229"/>
                  </a:lnTo>
                  <a:lnTo>
                    <a:pt x="45493" y="23471"/>
                  </a:lnTo>
                  <a:lnTo>
                    <a:pt x="45493" y="23712"/>
                  </a:lnTo>
                  <a:lnTo>
                    <a:pt x="45554" y="23893"/>
                  </a:lnTo>
                  <a:lnTo>
                    <a:pt x="45674" y="24135"/>
                  </a:lnTo>
                  <a:lnTo>
                    <a:pt x="45795" y="24316"/>
                  </a:lnTo>
                  <a:lnTo>
                    <a:pt x="45976" y="24436"/>
                  </a:lnTo>
                  <a:lnTo>
                    <a:pt x="46218" y="24557"/>
                  </a:lnTo>
                  <a:lnTo>
                    <a:pt x="46399" y="24617"/>
                  </a:lnTo>
                  <a:lnTo>
                    <a:pt x="46881" y="24617"/>
                  </a:lnTo>
                  <a:lnTo>
                    <a:pt x="47062" y="24557"/>
                  </a:lnTo>
                  <a:lnTo>
                    <a:pt x="47304" y="24436"/>
                  </a:lnTo>
                  <a:lnTo>
                    <a:pt x="47485" y="24316"/>
                  </a:lnTo>
                  <a:lnTo>
                    <a:pt x="47605" y="24135"/>
                  </a:lnTo>
                  <a:lnTo>
                    <a:pt x="47726" y="23893"/>
                  </a:lnTo>
                  <a:lnTo>
                    <a:pt x="47786" y="23712"/>
                  </a:lnTo>
                  <a:lnTo>
                    <a:pt x="47786" y="23471"/>
                  </a:lnTo>
                  <a:lnTo>
                    <a:pt x="47786" y="23229"/>
                  </a:lnTo>
                  <a:lnTo>
                    <a:pt x="47726" y="23048"/>
                  </a:lnTo>
                  <a:lnTo>
                    <a:pt x="47605" y="22807"/>
                  </a:lnTo>
                  <a:lnTo>
                    <a:pt x="47485" y="22626"/>
                  </a:lnTo>
                  <a:lnTo>
                    <a:pt x="47304" y="22505"/>
                  </a:lnTo>
                  <a:lnTo>
                    <a:pt x="47062" y="22385"/>
                  </a:lnTo>
                  <a:lnTo>
                    <a:pt x="46881" y="22324"/>
                  </a:lnTo>
                  <a:close/>
                  <a:moveTo>
                    <a:pt x="52191" y="22324"/>
                  </a:moveTo>
                  <a:lnTo>
                    <a:pt x="52010" y="22385"/>
                  </a:lnTo>
                  <a:lnTo>
                    <a:pt x="51768" y="22505"/>
                  </a:lnTo>
                  <a:lnTo>
                    <a:pt x="51587" y="22626"/>
                  </a:lnTo>
                  <a:lnTo>
                    <a:pt x="51467" y="22807"/>
                  </a:lnTo>
                  <a:lnTo>
                    <a:pt x="51346" y="23048"/>
                  </a:lnTo>
                  <a:lnTo>
                    <a:pt x="51286" y="23229"/>
                  </a:lnTo>
                  <a:lnTo>
                    <a:pt x="51286" y="23471"/>
                  </a:lnTo>
                  <a:lnTo>
                    <a:pt x="51286" y="23712"/>
                  </a:lnTo>
                  <a:lnTo>
                    <a:pt x="51346" y="23893"/>
                  </a:lnTo>
                  <a:lnTo>
                    <a:pt x="51467" y="24135"/>
                  </a:lnTo>
                  <a:lnTo>
                    <a:pt x="51587" y="24316"/>
                  </a:lnTo>
                  <a:lnTo>
                    <a:pt x="51768" y="24436"/>
                  </a:lnTo>
                  <a:lnTo>
                    <a:pt x="52010" y="24557"/>
                  </a:lnTo>
                  <a:lnTo>
                    <a:pt x="52191" y="24617"/>
                  </a:lnTo>
                  <a:lnTo>
                    <a:pt x="52673" y="24617"/>
                  </a:lnTo>
                  <a:lnTo>
                    <a:pt x="52854" y="24557"/>
                  </a:lnTo>
                  <a:lnTo>
                    <a:pt x="53096" y="24436"/>
                  </a:lnTo>
                  <a:lnTo>
                    <a:pt x="53277" y="24316"/>
                  </a:lnTo>
                  <a:lnTo>
                    <a:pt x="53397" y="24135"/>
                  </a:lnTo>
                  <a:lnTo>
                    <a:pt x="53518" y="23893"/>
                  </a:lnTo>
                  <a:lnTo>
                    <a:pt x="53578" y="23712"/>
                  </a:lnTo>
                  <a:lnTo>
                    <a:pt x="53578" y="23471"/>
                  </a:lnTo>
                  <a:lnTo>
                    <a:pt x="53578" y="23229"/>
                  </a:lnTo>
                  <a:lnTo>
                    <a:pt x="53518" y="23048"/>
                  </a:lnTo>
                  <a:lnTo>
                    <a:pt x="53397" y="22807"/>
                  </a:lnTo>
                  <a:lnTo>
                    <a:pt x="53277" y="22626"/>
                  </a:lnTo>
                  <a:lnTo>
                    <a:pt x="53096" y="22505"/>
                  </a:lnTo>
                  <a:lnTo>
                    <a:pt x="52854" y="22385"/>
                  </a:lnTo>
                  <a:lnTo>
                    <a:pt x="52673" y="22324"/>
                  </a:lnTo>
                  <a:close/>
                  <a:moveTo>
                    <a:pt x="57983" y="22324"/>
                  </a:moveTo>
                  <a:lnTo>
                    <a:pt x="57802" y="22385"/>
                  </a:lnTo>
                  <a:lnTo>
                    <a:pt x="57561" y="22505"/>
                  </a:lnTo>
                  <a:lnTo>
                    <a:pt x="57380" y="22626"/>
                  </a:lnTo>
                  <a:lnTo>
                    <a:pt x="57259" y="22807"/>
                  </a:lnTo>
                  <a:lnTo>
                    <a:pt x="57138" y="23048"/>
                  </a:lnTo>
                  <a:lnTo>
                    <a:pt x="57078" y="23229"/>
                  </a:lnTo>
                  <a:lnTo>
                    <a:pt x="57078" y="23471"/>
                  </a:lnTo>
                  <a:lnTo>
                    <a:pt x="57078" y="23712"/>
                  </a:lnTo>
                  <a:lnTo>
                    <a:pt x="57138" y="23893"/>
                  </a:lnTo>
                  <a:lnTo>
                    <a:pt x="57259" y="24135"/>
                  </a:lnTo>
                  <a:lnTo>
                    <a:pt x="57380" y="24316"/>
                  </a:lnTo>
                  <a:lnTo>
                    <a:pt x="57561" y="24436"/>
                  </a:lnTo>
                  <a:lnTo>
                    <a:pt x="57802" y="24557"/>
                  </a:lnTo>
                  <a:lnTo>
                    <a:pt x="57983" y="24617"/>
                  </a:lnTo>
                  <a:lnTo>
                    <a:pt x="58466" y="24617"/>
                  </a:lnTo>
                  <a:lnTo>
                    <a:pt x="58647" y="24557"/>
                  </a:lnTo>
                  <a:lnTo>
                    <a:pt x="58888" y="24436"/>
                  </a:lnTo>
                  <a:lnTo>
                    <a:pt x="59069" y="24316"/>
                  </a:lnTo>
                  <a:lnTo>
                    <a:pt x="59190" y="24135"/>
                  </a:lnTo>
                  <a:lnTo>
                    <a:pt x="59310" y="23893"/>
                  </a:lnTo>
                  <a:lnTo>
                    <a:pt x="59371" y="23712"/>
                  </a:lnTo>
                  <a:lnTo>
                    <a:pt x="59371" y="23471"/>
                  </a:lnTo>
                  <a:lnTo>
                    <a:pt x="59371" y="23229"/>
                  </a:lnTo>
                  <a:lnTo>
                    <a:pt x="59310" y="23048"/>
                  </a:lnTo>
                  <a:lnTo>
                    <a:pt x="59190" y="22807"/>
                  </a:lnTo>
                  <a:lnTo>
                    <a:pt x="59069" y="22626"/>
                  </a:lnTo>
                  <a:lnTo>
                    <a:pt x="58888" y="22505"/>
                  </a:lnTo>
                  <a:lnTo>
                    <a:pt x="58647" y="22385"/>
                  </a:lnTo>
                  <a:lnTo>
                    <a:pt x="58466" y="22324"/>
                  </a:lnTo>
                  <a:close/>
                  <a:moveTo>
                    <a:pt x="63775" y="22324"/>
                  </a:moveTo>
                  <a:lnTo>
                    <a:pt x="63594" y="22385"/>
                  </a:lnTo>
                  <a:lnTo>
                    <a:pt x="63353" y="22505"/>
                  </a:lnTo>
                  <a:lnTo>
                    <a:pt x="63172" y="22626"/>
                  </a:lnTo>
                  <a:lnTo>
                    <a:pt x="63051" y="22807"/>
                  </a:lnTo>
                  <a:lnTo>
                    <a:pt x="62931" y="23048"/>
                  </a:lnTo>
                  <a:lnTo>
                    <a:pt x="62870" y="23229"/>
                  </a:lnTo>
                  <a:lnTo>
                    <a:pt x="62870" y="23471"/>
                  </a:lnTo>
                  <a:lnTo>
                    <a:pt x="62870" y="23712"/>
                  </a:lnTo>
                  <a:lnTo>
                    <a:pt x="62931" y="23893"/>
                  </a:lnTo>
                  <a:lnTo>
                    <a:pt x="63051" y="24135"/>
                  </a:lnTo>
                  <a:lnTo>
                    <a:pt x="63172" y="24316"/>
                  </a:lnTo>
                  <a:lnTo>
                    <a:pt x="63353" y="24436"/>
                  </a:lnTo>
                  <a:lnTo>
                    <a:pt x="63594" y="24557"/>
                  </a:lnTo>
                  <a:lnTo>
                    <a:pt x="63775" y="24617"/>
                  </a:lnTo>
                  <a:lnTo>
                    <a:pt x="64258" y="24617"/>
                  </a:lnTo>
                  <a:lnTo>
                    <a:pt x="64439" y="24557"/>
                  </a:lnTo>
                  <a:lnTo>
                    <a:pt x="64680" y="24436"/>
                  </a:lnTo>
                  <a:lnTo>
                    <a:pt x="64861" y="24316"/>
                  </a:lnTo>
                  <a:lnTo>
                    <a:pt x="64982" y="24135"/>
                  </a:lnTo>
                  <a:lnTo>
                    <a:pt x="65103" y="23893"/>
                  </a:lnTo>
                  <a:lnTo>
                    <a:pt x="65163" y="23712"/>
                  </a:lnTo>
                  <a:lnTo>
                    <a:pt x="65163" y="23471"/>
                  </a:lnTo>
                  <a:lnTo>
                    <a:pt x="65163" y="23229"/>
                  </a:lnTo>
                  <a:lnTo>
                    <a:pt x="65103" y="23048"/>
                  </a:lnTo>
                  <a:lnTo>
                    <a:pt x="64982" y="22807"/>
                  </a:lnTo>
                  <a:lnTo>
                    <a:pt x="64861" y="22626"/>
                  </a:lnTo>
                  <a:lnTo>
                    <a:pt x="64680" y="22505"/>
                  </a:lnTo>
                  <a:lnTo>
                    <a:pt x="64439" y="22385"/>
                  </a:lnTo>
                  <a:lnTo>
                    <a:pt x="64258" y="22324"/>
                  </a:lnTo>
                  <a:close/>
                  <a:moveTo>
                    <a:pt x="69567" y="22324"/>
                  </a:moveTo>
                  <a:lnTo>
                    <a:pt x="69386" y="22385"/>
                  </a:lnTo>
                  <a:lnTo>
                    <a:pt x="69145" y="22505"/>
                  </a:lnTo>
                  <a:lnTo>
                    <a:pt x="68964" y="22626"/>
                  </a:lnTo>
                  <a:lnTo>
                    <a:pt x="68843" y="22807"/>
                  </a:lnTo>
                  <a:lnTo>
                    <a:pt x="68723" y="23048"/>
                  </a:lnTo>
                  <a:lnTo>
                    <a:pt x="68662" y="23229"/>
                  </a:lnTo>
                  <a:lnTo>
                    <a:pt x="68662" y="23471"/>
                  </a:lnTo>
                  <a:lnTo>
                    <a:pt x="68662" y="23712"/>
                  </a:lnTo>
                  <a:lnTo>
                    <a:pt x="68723" y="23893"/>
                  </a:lnTo>
                  <a:lnTo>
                    <a:pt x="68843" y="24135"/>
                  </a:lnTo>
                  <a:lnTo>
                    <a:pt x="68964" y="24316"/>
                  </a:lnTo>
                  <a:lnTo>
                    <a:pt x="69145" y="24436"/>
                  </a:lnTo>
                  <a:lnTo>
                    <a:pt x="69386" y="24557"/>
                  </a:lnTo>
                  <a:lnTo>
                    <a:pt x="69567" y="24617"/>
                  </a:lnTo>
                  <a:lnTo>
                    <a:pt x="70050" y="24617"/>
                  </a:lnTo>
                  <a:lnTo>
                    <a:pt x="70231" y="24557"/>
                  </a:lnTo>
                  <a:lnTo>
                    <a:pt x="70472" y="24436"/>
                  </a:lnTo>
                  <a:lnTo>
                    <a:pt x="70653" y="24316"/>
                  </a:lnTo>
                  <a:lnTo>
                    <a:pt x="70774" y="24135"/>
                  </a:lnTo>
                  <a:lnTo>
                    <a:pt x="70895" y="23893"/>
                  </a:lnTo>
                  <a:lnTo>
                    <a:pt x="70955" y="23712"/>
                  </a:lnTo>
                  <a:lnTo>
                    <a:pt x="70955" y="23471"/>
                  </a:lnTo>
                  <a:lnTo>
                    <a:pt x="70955" y="23229"/>
                  </a:lnTo>
                  <a:lnTo>
                    <a:pt x="70895" y="23048"/>
                  </a:lnTo>
                  <a:lnTo>
                    <a:pt x="70774" y="22807"/>
                  </a:lnTo>
                  <a:lnTo>
                    <a:pt x="70653" y="22626"/>
                  </a:lnTo>
                  <a:lnTo>
                    <a:pt x="70472" y="22505"/>
                  </a:lnTo>
                  <a:lnTo>
                    <a:pt x="70231" y="22385"/>
                  </a:lnTo>
                  <a:lnTo>
                    <a:pt x="70050" y="22324"/>
                  </a:lnTo>
                  <a:close/>
                  <a:moveTo>
                    <a:pt x="2896" y="25221"/>
                  </a:moveTo>
                  <a:lnTo>
                    <a:pt x="2655" y="25341"/>
                  </a:lnTo>
                  <a:lnTo>
                    <a:pt x="2414" y="25522"/>
                  </a:lnTo>
                  <a:lnTo>
                    <a:pt x="2233" y="25703"/>
                  </a:lnTo>
                  <a:lnTo>
                    <a:pt x="2112" y="26005"/>
                  </a:lnTo>
                  <a:lnTo>
                    <a:pt x="2052" y="26367"/>
                  </a:lnTo>
                  <a:lnTo>
                    <a:pt x="2052" y="26608"/>
                  </a:lnTo>
                  <a:lnTo>
                    <a:pt x="2112" y="26789"/>
                  </a:lnTo>
                  <a:lnTo>
                    <a:pt x="2233" y="27031"/>
                  </a:lnTo>
                  <a:lnTo>
                    <a:pt x="2353" y="27212"/>
                  </a:lnTo>
                  <a:lnTo>
                    <a:pt x="2534" y="27332"/>
                  </a:lnTo>
                  <a:lnTo>
                    <a:pt x="2776" y="27453"/>
                  </a:lnTo>
                  <a:lnTo>
                    <a:pt x="2957" y="27513"/>
                  </a:lnTo>
                  <a:lnTo>
                    <a:pt x="3439" y="27513"/>
                  </a:lnTo>
                  <a:lnTo>
                    <a:pt x="3620" y="27453"/>
                  </a:lnTo>
                  <a:lnTo>
                    <a:pt x="3862" y="27332"/>
                  </a:lnTo>
                  <a:lnTo>
                    <a:pt x="4043" y="27212"/>
                  </a:lnTo>
                  <a:lnTo>
                    <a:pt x="4164" y="27031"/>
                  </a:lnTo>
                  <a:lnTo>
                    <a:pt x="4284" y="26789"/>
                  </a:lnTo>
                  <a:lnTo>
                    <a:pt x="4345" y="26608"/>
                  </a:lnTo>
                  <a:lnTo>
                    <a:pt x="4345" y="26367"/>
                  </a:lnTo>
                  <a:lnTo>
                    <a:pt x="4284" y="26005"/>
                  </a:lnTo>
                  <a:lnTo>
                    <a:pt x="4164" y="25703"/>
                  </a:lnTo>
                  <a:lnTo>
                    <a:pt x="3982" y="25522"/>
                  </a:lnTo>
                  <a:lnTo>
                    <a:pt x="3741" y="25341"/>
                  </a:lnTo>
                  <a:lnTo>
                    <a:pt x="3500" y="25221"/>
                  </a:lnTo>
                  <a:close/>
                  <a:moveTo>
                    <a:pt x="8689" y="25221"/>
                  </a:moveTo>
                  <a:lnTo>
                    <a:pt x="8447" y="25341"/>
                  </a:lnTo>
                  <a:lnTo>
                    <a:pt x="8206" y="25522"/>
                  </a:lnTo>
                  <a:lnTo>
                    <a:pt x="8025" y="25703"/>
                  </a:lnTo>
                  <a:lnTo>
                    <a:pt x="7904" y="26005"/>
                  </a:lnTo>
                  <a:lnTo>
                    <a:pt x="7844" y="26367"/>
                  </a:lnTo>
                  <a:lnTo>
                    <a:pt x="7844" y="26608"/>
                  </a:lnTo>
                  <a:lnTo>
                    <a:pt x="7904" y="26789"/>
                  </a:lnTo>
                  <a:lnTo>
                    <a:pt x="8025" y="27031"/>
                  </a:lnTo>
                  <a:lnTo>
                    <a:pt x="8146" y="27212"/>
                  </a:lnTo>
                  <a:lnTo>
                    <a:pt x="8327" y="27332"/>
                  </a:lnTo>
                  <a:lnTo>
                    <a:pt x="8568" y="27453"/>
                  </a:lnTo>
                  <a:lnTo>
                    <a:pt x="8749" y="27513"/>
                  </a:lnTo>
                  <a:lnTo>
                    <a:pt x="9232" y="27513"/>
                  </a:lnTo>
                  <a:lnTo>
                    <a:pt x="9413" y="27453"/>
                  </a:lnTo>
                  <a:lnTo>
                    <a:pt x="9654" y="27332"/>
                  </a:lnTo>
                  <a:lnTo>
                    <a:pt x="9835" y="27212"/>
                  </a:lnTo>
                  <a:lnTo>
                    <a:pt x="9956" y="27031"/>
                  </a:lnTo>
                  <a:lnTo>
                    <a:pt x="10076" y="26789"/>
                  </a:lnTo>
                  <a:lnTo>
                    <a:pt x="10137" y="26608"/>
                  </a:lnTo>
                  <a:lnTo>
                    <a:pt x="10137" y="26367"/>
                  </a:lnTo>
                  <a:lnTo>
                    <a:pt x="10076" y="26005"/>
                  </a:lnTo>
                  <a:lnTo>
                    <a:pt x="9956" y="25703"/>
                  </a:lnTo>
                  <a:lnTo>
                    <a:pt x="9775" y="25522"/>
                  </a:lnTo>
                  <a:lnTo>
                    <a:pt x="9533" y="25341"/>
                  </a:lnTo>
                  <a:lnTo>
                    <a:pt x="9292" y="25221"/>
                  </a:lnTo>
                  <a:close/>
                  <a:moveTo>
                    <a:pt x="14481" y="25221"/>
                  </a:moveTo>
                  <a:lnTo>
                    <a:pt x="14240" y="25341"/>
                  </a:lnTo>
                  <a:lnTo>
                    <a:pt x="13998" y="25522"/>
                  </a:lnTo>
                  <a:lnTo>
                    <a:pt x="13817" y="25703"/>
                  </a:lnTo>
                  <a:lnTo>
                    <a:pt x="13697" y="26005"/>
                  </a:lnTo>
                  <a:lnTo>
                    <a:pt x="13636" y="26367"/>
                  </a:lnTo>
                  <a:lnTo>
                    <a:pt x="13636" y="26608"/>
                  </a:lnTo>
                  <a:lnTo>
                    <a:pt x="13697" y="26789"/>
                  </a:lnTo>
                  <a:lnTo>
                    <a:pt x="13817" y="27031"/>
                  </a:lnTo>
                  <a:lnTo>
                    <a:pt x="13938" y="27212"/>
                  </a:lnTo>
                  <a:lnTo>
                    <a:pt x="14119" y="27332"/>
                  </a:lnTo>
                  <a:lnTo>
                    <a:pt x="14360" y="27453"/>
                  </a:lnTo>
                  <a:lnTo>
                    <a:pt x="14541" y="27513"/>
                  </a:lnTo>
                  <a:lnTo>
                    <a:pt x="15024" y="27513"/>
                  </a:lnTo>
                  <a:lnTo>
                    <a:pt x="15205" y="27453"/>
                  </a:lnTo>
                  <a:lnTo>
                    <a:pt x="15446" y="27332"/>
                  </a:lnTo>
                  <a:lnTo>
                    <a:pt x="15627" y="27212"/>
                  </a:lnTo>
                  <a:lnTo>
                    <a:pt x="15748" y="27031"/>
                  </a:lnTo>
                  <a:lnTo>
                    <a:pt x="15869" y="26789"/>
                  </a:lnTo>
                  <a:lnTo>
                    <a:pt x="15929" y="26608"/>
                  </a:lnTo>
                  <a:lnTo>
                    <a:pt x="15929" y="26367"/>
                  </a:lnTo>
                  <a:lnTo>
                    <a:pt x="15869" y="26005"/>
                  </a:lnTo>
                  <a:lnTo>
                    <a:pt x="15748" y="25703"/>
                  </a:lnTo>
                  <a:lnTo>
                    <a:pt x="15567" y="25522"/>
                  </a:lnTo>
                  <a:lnTo>
                    <a:pt x="15326" y="25341"/>
                  </a:lnTo>
                  <a:lnTo>
                    <a:pt x="15084" y="25221"/>
                  </a:lnTo>
                  <a:close/>
                  <a:moveTo>
                    <a:pt x="20273" y="25221"/>
                  </a:moveTo>
                  <a:lnTo>
                    <a:pt x="20032" y="25341"/>
                  </a:lnTo>
                  <a:lnTo>
                    <a:pt x="19790" y="25522"/>
                  </a:lnTo>
                  <a:lnTo>
                    <a:pt x="19609" y="25703"/>
                  </a:lnTo>
                  <a:lnTo>
                    <a:pt x="19489" y="26005"/>
                  </a:lnTo>
                  <a:lnTo>
                    <a:pt x="19428" y="26367"/>
                  </a:lnTo>
                  <a:lnTo>
                    <a:pt x="19428" y="26608"/>
                  </a:lnTo>
                  <a:lnTo>
                    <a:pt x="19489" y="26789"/>
                  </a:lnTo>
                  <a:lnTo>
                    <a:pt x="19609" y="27031"/>
                  </a:lnTo>
                  <a:lnTo>
                    <a:pt x="19730" y="27212"/>
                  </a:lnTo>
                  <a:lnTo>
                    <a:pt x="19911" y="27332"/>
                  </a:lnTo>
                  <a:lnTo>
                    <a:pt x="20152" y="27453"/>
                  </a:lnTo>
                  <a:lnTo>
                    <a:pt x="20333" y="27513"/>
                  </a:lnTo>
                  <a:lnTo>
                    <a:pt x="20816" y="27513"/>
                  </a:lnTo>
                  <a:lnTo>
                    <a:pt x="20997" y="27453"/>
                  </a:lnTo>
                  <a:lnTo>
                    <a:pt x="21239" y="27332"/>
                  </a:lnTo>
                  <a:lnTo>
                    <a:pt x="21420" y="27212"/>
                  </a:lnTo>
                  <a:lnTo>
                    <a:pt x="21540" y="27031"/>
                  </a:lnTo>
                  <a:lnTo>
                    <a:pt x="21661" y="26789"/>
                  </a:lnTo>
                  <a:lnTo>
                    <a:pt x="21721" y="26608"/>
                  </a:lnTo>
                  <a:lnTo>
                    <a:pt x="21721" y="26367"/>
                  </a:lnTo>
                  <a:lnTo>
                    <a:pt x="21661" y="26005"/>
                  </a:lnTo>
                  <a:lnTo>
                    <a:pt x="21540" y="25703"/>
                  </a:lnTo>
                  <a:lnTo>
                    <a:pt x="21359" y="25522"/>
                  </a:lnTo>
                  <a:lnTo>
                    <a:pt x="21118" y="25341"/>
                  </a:lnTo>
                  <a:lnTo>
                    <a:pt x="20876" y="25221"/>
                  </a:lnTo>
                  <a:close/>
                  <a:moveTo>
                    <a:pt x="26065" y="25221"/>
                  </a:moveTo>
                  <a:lnTo>
                    <a:pt x="25824" y="25341"/>
                  </a:lnTo>
                  <a:lnTo>
                    <a:pt x="25583" y="25522"/>
                  </a:lnTo>
                  <a:lnTo>
                    <a:pt x="25402" y="25703"/>
                  </a:lnTo>
                  <a:lnTo>
                    <a:pt x="25281" y="26005"/>
                  </a:lnTo>
                  <a:lnTo>
                    <a:pt x="25221" y="26367"/>
                  </a:lnTo>
                  <a:lnTo>
                    <a:pt x="25221" y="26608"/>
                  </a:lnTo>
                  <a:lnTo>
                    <a:pt x="25281" y="26789"/>
                  </a:lnTo>
                  <a:lnTo>
                    <a:pt x="25402" y="27031"/>
                  </a:lnTo>
                  <a:lnTo>
                    <a:pt x="25522" y="27212"/>
                  </a:lnTo>
                  <a:lnTo>
                    <a:pt x="25703" y="27332"/>
                  </a:lnTo>
                  <a:lnTo>
                    <a:pt x="25945" y="27453"/>
                  </a:lnTo>
                  <a:lnTo>
                    <a:pt x="26126" y="27513"/>
                  </a:lnTo>
                  <a:lnTo>
                    <a:pt x="26608" y="27513"/>
                  </a:lnTo>
                  <a:lnTo>
                    <a:pt x="26789" y="27453"/>
                  </a:lnTo>
                  <a:lnTo>
                    <a:pt x="27031" y="27332"/>
                  </a:lnTo>
                  <a:lnTo>
                    <a:pt x="27212" y="27212"/>
                  </a:lnTo>
                  <a:lnTo>
                    <a:pt x="27332" y="27031"/>
                  </a:lnTo>
                  <a:lnTo>
                    <a:pt x="27453" y="26789"/>
                  </a:lnTo>
                  <a:lnTo>
                    <a:pt x="27513" y="26608"/>
                  </a:lnTo>
                  <a:lnTo>
                    <a:pt x="27513" y="26367"/>
                  </a:lnTo>
                  <a:lnTo>
                    <a:pt x="27453" y="26005"/>
                  </a:lnTo>
                  <a:lnTo>
                    <a:pt x="27332" y="25703"/>
                  </a:lnTo>
                  <a:lnTo>
                    <a:pt x="27151" y="25522"/>
                  </a:lnTo>
                  <a:lnTo>
                    <a:pt x="26910" y="25341"/>
                  </a:lnTo>
                  <a:lnTo>
                    <a:pt x="26669" y="25221"/>
                  </a:lnTo>
                  <a:close/>
                  <a:moveTo>
                    <a:pt x="31858" y="25221"/>
                  </a:moveTo>
                  <a:lnTo>
                    <a:pt x="31616" y="25341"/>
                  </a:lnTo>
                  <a:lnTo>
                    <a:pt x="31375" y="25522"/>
                  </a:lnTo>
                  <a:lnTo>
                    <a:pt x="31194" y="25703"/>
                  </a:lnTo>
                  <a:lnTo>
                    <a:pt x="31073" y="26005"/>
                  </a:lnTo>
                  <a:lnTo>
                    <a:pt x="31013" y="26367"/>
                  </a:lnTo>
                  <a:lnTo>
                    <a:pt x="31013" y="26608"/>
                  </a:lnTo>
                  <a:lnTo>
                    <a:pt x="31073" y="26789"/>
                  </a:lnTo>
                  <a:lnTo>
                    <a:pt x="31194" y="27031"/>
                  </a:lnTo>
                  <a:lnTo>
                    <a:pt x="31315" y="27212"/>
                  </a:lnTo>
                  <a:lnTo>
                    <a:pt x="31496" y="27332"/>
                  </a:lnTo>
                  <a:lnTo>
                    <a:pt x="31737" y="27453"/>
                  </a:lnTo>
                  <a:lnTo>
                    <a:pt x="31918" y="27513"/>
                  </a:lnTo>
                  <a:lnTo>
                    <a:pt x="32401" y="27513"/>
                  </a:lnTo>
                  <a:lnTo>
                    <a:pt x="32582" y="27453"/>
                  </a:lnTo>
                  <a:lnTo>
                    <a:pt x="32823" y="27332"/>
                  </a:lnTo>
                  <a:lnTo>
                    <a:pt x="33004" y="27212"/>
                  </a:lnTo>
                  <a:lnTo>
                    <a:pt x="33125" y="27031"/>
                  </a:lnTo>
                  <a:lnTo>
                    <a:pt x="33245" y="26789"/>
                  </a:lnTo>
                  <a:lnTo>
                    <a:pt x="33306" y="26608"/>
                  </a:lnTo>
                  <a:lnTo>
                    <a:pt x="33306" y="26367"/>
                  </a:lnTo>
                  <a:lnTo>
                    <a:pt x="33245" y="26005"/>
                  </a:lnTo>
                  <a:lnTo>
                    <a:pt x="33125" y="25703"/>
                  </a:lnTo>
                  <a:lnTo>
                    <a:pt x="32944" y="25522"/>
                  </a:lnTo>
                  <a:lnTo>
                    <a:pt x="32702" y="25341"/>
                  </a:lnTo>
                  <a:lnTo>
                    <a:pt x="32461" y="25221"/>
                  </a:lnTo>
                  <a:close/>
                  <a:moveTo>
                    <a:pt x="37650" y="25221"/>
                  </a:moveTo>
                  <a:lnTo>
                    <a:pt x="37408" y="25341"/>
                  </a:lnTo>
                  <a:lnTo>
                    <a:pt x="37167" y="25522"/>
                  </a:lnTo>
                  <a:lnTo>
                    <a:pt x="36986" y="25703"/>
                  </a:lnTo>
                  <a:lnTo>
                    <a:pt x="36865" y="26005"/>
                  </a:lnTo>
                  <a:lnTo>
                    <a:pt x="36805" y="26367"/>
                  </a:lnTo>
                  <a:lnTo>
                    <a:pt x="36805" y="26608"/>
                  </a:lnTo>
                  <a:lnTo>
                    <a:pt x="36865" y="26789"/>
                  </a:lnTo>
                  <a:lnTo>
                    <a:pt x="36986" y="27031"/>
                  </a:lnTo>
                  <a:lnTo>
                    <a:pt x="37107" y="27212"/>
                  </a:lnTo>
                  <a:lnTo>
                    <a:pt x="37288" y="27332"/>
                  </a:lnTo>
                  <a:lnTo>
                    <a:pt x="37529" y="27453"/>
                  </a:lnTo>
                  <a:lnTo>
                    <a:pt x="37710" y="27513"/>
                  </a:lnTo>
                  <a:lnTo>
                    <a:pt x="38193" y="27513"/>
                  </a:lnTo>
                  <a:lnTo>
                    <a:pt x="38374" y="27453"/>
                  </a:lnTo>
                  <a:lnTo>
                    <a:pt x="38615" y="27332"/>
                  </a:lnTo>
                  <a:lnTo>
                    <a:pt x="38796" y="27212"/>
                  </a:lnTo>
                  <a:lnTo>
                    <a:pt x="38917" y="27031"/>
                  </a:lnTo>
                  <a:lnTo>
                    <a:pt x="39038" y="26789"/>
                  </a:lnTo>
                  <a:lnTo>
                    <a:pt x="39098" y="26608"/>
                  </a:lnTo>
                  <a:lnTo>
                    <a:pt x="39098" y="26367"/>
                  </a:lnTo>
                  <a:lnTo>
                    <a:pt x="39038" y="26005"/>
                  </a:lnTo>
                  <a:lnTo>
                    <a:pt x="38917" y="25703"/>
                  </a:lnTo>
                  <a:lnTo>
                    <a:pt x="38736" y="25522"/>
                  </a:lnTo>
                  <a:lnTo>
                    <a:pt x="38495" y="25341"/>
                  </a:lnTo>
                  <a:lnTo>
                    <a:pt x="38253" y="25221"/>
                  </a:lnTo>
                  <a:close/>
                  <a:moveTo>
                    <a:pt x="43442" y="25221"/>
                  </a:moveTo>
                  <a:lnTo>
                    <a:pt x="43201" y="25341"/>
                  </a:lnTo>
                  <a:lnTo>
                    <a:pt x="42959" y="25522"/>
                  </a:lnTo>
                  <a:lnTo>
                    <a:pt x="42778" y="25703"/>
                  </a:lnTo>
                  <a:lnTo>
                    <a:pt x="42658" y="26005"/>
                  </a:lnTo>
                  <a:lnTo>
                    <a:pt x="42597" y="26367"/>
                  </a:lnTo>
                  <a:lnTo>
                    <a:pt x="42597" y="26608"/>
                  </a:lnTo>
                  <a:lnTo>
                    <a:pt x="42658" y="26789"/>
                  </a:lnTo>
                  <a:lnTo>
                    <a:pt x="42778" y="27031"/>
                  </a:lnTo>
                  <a:lnTo>
                    <a:pt x="42899" y="27212"/>
                  </a:lnTo>
                  <a:lnTo>
                    <a:pt x="43080" y="27332"/>
                  </a:lnTo>
                  <a:lnTo>
                    <a:pt x="43321" y="27453"/>
                  </a:lnTo>
                  <a:lnTo>
                    <a:pt x="43502" y="27513"/>
                  </a:lnTo>
                  <a:lnTo>
                    <a:pt x="43985" y="27513"/>
                  </a:lnTo>
                  <a:lnTo>
                    <a:pt x="44166" y="27453"/>
                  </a:lnTo>
                  <a:lnTo>
                    <a:pt x="44407" y="27332"/>
                  </a:lnTo>
                  <a:lnTo>
                    <a:pt x="44588" y="27212"/>
                  </a:lnTo>
                  <a:lnTo>
                    <a:pt x="44709" y="27031"/>
                  </a:lnTo>
                  <a:lnTo>
                    <a:pt x="44830" y="26789"/>
                  </a:lnTo>
                  <a:lnTo>
                    <a:pt x="44890" y="26608"/>
                  </a:lnTo>
                  <a:lnTo>
                    <a:pt x="44890" y="26367"/>
                  </a:lnTo>
                  <a:lnTo>
                    <a:pt x="44830" y="26005"/>
                  </a:lnTo>
                  <a:lnTo>
                    <a:pt x="44709" y="25703"/>
                  </a:lnTo>
                  <a:lnTo>
                    <a:pt x="44528" y="25522"/>
                  </a:lnTo>
                  <a:lnTo>
                    <a:pt x="44287" y="25341"/>
                  </a:lnTo>
                  <a:lnTo>
                    <a:pt x="44045" y="25221"/>
                  </a:lnTo>
                  <a:close/>
                  <a:moveTo>
                    <a:pt x="49234" y="25221"/>
                  </a:moveTo>
                  <a:lnTo>
                    <a:pt x="48993" y="25341"/>
                  </a:lnTo>
                  <a:lnTo>
                    <a:pt x="48752" y="25522"/>
                  </a:lnTo>
                  <a:lnTo>
                    <a:pt x="48571" y="25703"/>
                  </a:lnTo>
                  <a:lnTo>
                    <a:pt x="48450" y="26005"/>
                  </a:lnTo>
                  <a:lnTo>
                    <a:pt x="48390" y="26367"/>
                  </a:lnTo>
                  <a:lnTo>
                    <a:pt x="48390" y="26608"/>
                  </a:lnTo>
                  <a:lnTo>
                    <a:pt x="48450" y="26789"/>
                  </a:lnTo>
                  <a:lnTo>
                    <a:pt x="48571" y="27031"/>
                  </a:lnTo>
                  <a:lnTo>
                    <a:pt x="48691" y="27212"/>
                  </a:lnTo>
                  <a:lnTo>
                    <a:pt x="48872" y="27332"/>
                  </a:lnTo>
                  <a:lnTo>
                    <a:pt x="49114" y="27453"/>
                  </a:lnTo>
                  <a:lnTo>
                    <a:pt x="49295" y="27513"/>
                  </a:lnTo>
                  <a:lnTo>
                    <a:pt x="49777" y="27513"/>
                  </a:lnTo>
                  <a:lnTo>
                    <a:pt x="49958" y="27453"/>
                  </a:lnTo>
                  <a:lnTo>
                    <a:pt x="50200" y="27332"/>
                  </a:lnTo>
                  <a:lnTo>
                    <a:pt x="50381" y="27212"/>
                  </a:lnTo>
                  <a:lnTo>
                    <a:pt x="50501" y="27031"/>
                  </a:lnTo>
                  <a:lnTo>
                    <a:pt x="50622" y="26789"/>
                  </a:lnTo>
                  <a:lnTo>
                    <a:pt x="50682" y="26608"/>
                  </a:lnTo>
                  <a:lnTo>
                    <a:pt x="50682" y="26367"/>
                  </a:lnTo>
                  <a:lnTo>
                    <a:pt x="50622" y="26005"/>
                  </a:lnTo>
                  <a:lnTo>
                    <a:pt x="50501" y="25703"/>
                  </a:lnTo>
                  <a:lnTo>
                    <a:pt x="50320" y="25522"/>
                  </a:lnTo>
                  <a:lnTo>
                    <a:pt x="50079" y="25341"/>
                  </a:lnTo>
                  <a:lnTo>
                    <a:pt x="49838" y="25221"/>
                  </a:lnTo>
                  <a:close/>
                  <a:moveTo>
                    <a:pt x="55027" y="25221"/>
                  </a:moveTo>
                  <a:lnTo>
                    <a:pt x="54785" y="25341"/>
                  </a:lnTo>
                  <a:lnTo>
                    <a:pt x="54544" y="25522"/>
                  </a:lnTo>
                  <a:lnTo>
                    <a:pt x="54363" y="25703"/>
                  </a:lnTo>
                  <a:lnTo>
                    <a:pt x="54242" y="26005"/>
                  </a:lnTo>
                  <a:lnTo>
                    <a:pt x="54182" y="26367"/>
                  </a:lnTo>
                  <a:lnTo>
                    <a:pt x="54182" y="26608"/>
                  </a:lnTo>
                  <a:lnTo>
                    <a:pt x="54242" y="26789"/>
                  </a:lnTo>
                  <a:lnTo>
                    <a:pt x="54363" y="27031"/>
                  </a:lnTo>
                  <a:lnTo>
                    <a:pt x="54483" y="27212"/>
                  </a:lnTo>
                  <a:lnTo>
                    <a:pt x="54665" y="27332"/>
                  </a:lnTo>
                  <a:lnTo>
                    <a:pt x="54906" y="27453"/>
                  </a:lnTo>
                  <a:lnTo>
                    <a:pt x="55087" y="27513"/>
                  </a:lnTo>
                  <a:lnTo>
                    <a:pt x="55570" y="27513"/>
                  </a:lnTo>
                  <a:lnTo>
                    <a:pt x="55751" y="27453"/>
                  </a:lnTo>
                  <a:lnTo>
                    <a:pt x="55992" y="27332"/>
                  </a:lnTo>
                  <a:lnTo>
                    <a:pt x="56173" y="27212"/>
                  </a:lnTo>
                  <a:lnTo>
                    <a:pt x="56294" y="27031"/>
                  </a:lnTo>
                  <a:lnTo>
                    <a:pt x="56414" y="26789"/>
                  </a:lnTo>
                  <a:lnTo>
                    <a:pt x="56475" y="26608"/>
                  </a:lnTo>
                  <a:lnTo>
                    <a:pt x="56475" y="26367"/>
                  </a:lnTo>
                  <a:lnTo>
                    <a:pt x="56414" y="26005"/>
                  </a:lnTo>
                  <a:lnTo>
                    <a:pt x="56294" y="25703"/>
                  </a:lnTo>
                  <a:lnTo>
                    <a:pt x="56113" y="25522"/>
                  </a:lnTo>
                  <a:lnTo>
                    <a:pt x="55871" y="25341"/>
                  </a:lnTo>
                  <a:lnTo>
                    <a:pt x="55630" y="25221"/>
                  </a:lnTo>
                  <a:close/>
                  <a:moveTo>
                    <a:pt x="60819" y="25221"/>
                  </a:moveTo>
                  <a:lnTo>
                    <a:pt x="60577" y="25341"/>
                  </a:lnTo>
                  <a:lnTo>
                    <a:pt x="60336" y="25522"/>
                  </a:lnTo>
                  <a:lnTo>
                    <a:pt x="60155" y="25703"/>
                  </a:lnTo>
                  <a:lnTo>
                    <a:pt x="60034" y="26005"/>
                  </a:lnTo>
                  <a:lnTo>
                    <a:pt x="59974" y="26367"/>
                  </a:lnTo>
                  <a:lnTo>
                    <a:pt x="59974" y="26608"/>
                  </a:lnTo>
                  <a:lnTo>
                    <a:pt x="60034" y="26789"/>
                  </a:lnTo>
                  <a:lnTo>
                    <a:pt x="60155" y="27031"/>
                  </a:lnTo>
                  <a:lnTo>
                    <a:pt x="60276" y="27212"/>
                  </a:lnTo>
                  <a:lnTo>
                    <a:pt x="60457" y="27332"/>
                  </a:lnTo>
                  <a:lnTo>
                    <a:pt x="60698" y="27453"/>
                  </a:lnTo>
                  <a:lnTo>
                    <a:pt x="60879" y="27513"/>
                  </a:lnTo>
                  <a:lnTo>
                    <a:pt x="61362" y="27513"/>
                  </a:lnTo>
                  <a:lnTo>
                    <a:pt x="61543" y="27453"/>
                  </a:lnTo>
                  <a:lnTo>
                    <a:pt x="61784" y="27332"/>
                  </a:lnTo>
                  <a:lnTo>
                    <a:pt x="61965" y="27212"/>
                  </a:lnTo>
                  <a:lnTo>
                    <a:pt x="62086" y="27031"/>
                  </a:lnTo>
                  <a:lnTo>
                    <a:pt x="62206" y="26789"/>
                  </a:lnTo>
                  <a:lnTo>
                    <a:pt x="62267" y="26608"/>
                  </a:lnTo>
                  <a:lnTo>
                    <a:pt x="62267" y="26367"/>
                  </a:lnTo>
                  <a:lnTo>
                    <a:pt x="62206" y="26005"/>
                  </a:lnTo>
                  <a:lnTo>
                    <a:pt x="62086" y="25703"/>
                  </a:lnTo>
                  <a:lnTo>
                    <a:pt x="61905" y="25522"/>
                  </a:lnTo>
                  <a:lnTo>
                    <a:pt x="61663" y="25341"/>
                  </a:lnTo>
                  <a:lnTo>
                    <a:pt x="61422" y="25221"/>
                  </a:lnTo>
                  <a:close/>
                  <a:moveTo>
                    <a:pt x="66611" y="25221"/>
                  </a:moveTo>
                  <a:lnTo>
                    <a:pt x="66370" y="25341"/>
                  </a:lnTo>
                  <a:lnTo>
                    <a:pt x="66128" y="25522"/>
                  </a:lnTo>
                  <a:lnTo>
                    <a:pt x="65947" y="25703"/>
                  </a:lnTo>
                  <a:lnTo>
                    <a:pt x="65827" y="26005"/>
                  </a:lnTo>
                  <a:lnTo>
                    <a:pt x="65766" y="26367"/>
                  </a:lnTo>
                  <a:lnTo>
                    <a:pt x="65766" y="26608"/>
                  </a:lnTo>
                  <a:lnTo>
                    <a:pt x="65827" y="26789"/>
                  </a:lnTo>
                  <a:lnTo>
                    <a:pt x="65947" y="27031"/>
                  </a:lnTo>
                  <a:lnTo>
                    <a:pt x="66068" y="27212"/>
                  </a:lnTo>
                  <a:lnTo>
                    <a:pt x="66249" y="27332"/>
                  </a:lnTo>
                  <a:lnTo>
                    <a:pt x="66490" y="27453"/>
                  </a:lnTo>
                  <a:lnTo>
                    <a:pt x="66671" y="27513"/>
                  </a:lnTo>
                  <a:lnTo>
                    <a:pt x="67154" y="27513"/>
                  </a:lnTo>
                  <a:lnTo>
                    <a:pt x="67335" y="27453"/>
                  </a:lnTo>
                  <a:lnTo>
                    <a:pt x="67576" y="27332"/>
                  </a:lnTo>
                  <a:lnTo>
                    <a:pt x="67757" y="27212"/>
                  </a:lnTo>
                  <a:lnTo>
                    <a:pt x="67878" y="27031"/>
                  </a:lnTo>
                  <a:lnTo>
                    <a:pt x="67999" y="26789"/>
                  </a:lnTo>
                  <a:lnTo>
                    <a:pt x="68059" y="26608"/>
                  </a:lnTo>
                  <a:lnTo>
                    <a:pt x="68059" y="26367"/>
                  </a:lnTo>
                  <a:lnTo>
                    <a:pt x="67999" y="26005"/>
                  </a:lnTo>
                  <a:lnTo>
                    <a:pt x="67878" y="25703"/>
                  </a:lnTo>
                  <a:lnTo>
                    <a:pt x="67697" y="25522"/>
                  </a:lnTo>
                  <a:lnTo>
                    <a:pt x="67456" y="25341"/>
                  </a:lnTo>
                  <a:lnTo>
                    <a:pt x="67214" y="25221"/>
                  </a:lnTo>
                  <a:close/>
                  <a:moveTo>
                    <a:pt x="72403" y="25221"/>
                  </a:moveTo>
                  <a:lnTo>
                    <a:pt x="72162" y="25341"/>
                  </a:lnTo>
                  <a:lnTo>
                    <a:pt x="71921" y="25522"/>
                  </a:lnTo>
                  <a:lnTo>
                    <a:pt x="71740" y="25703"/>
                  </a:lnTo>
                  <a:lnTo>
                    <a:pt x="71619" y="26005"/>
                  </a:lnTo>
                  <a:lnTo>
                    <a:pt x="71559" y="26367"/>
                  </a:lnTo>
                  <a:lnTo>
                    <a:pt x="71559" y="26608"/>
                  </a:lnTo>
                  <a:lnTo>
                    <a:pt x="71619" y="26789"/>
                  </a:lnTo>
                  <a:lnTo>
                    <a:pt x="71740" y="27031"/>
                  </a:lnTo>
                  <a:lnTo>
                    <a:pt x="71860" y="27212"/>
                  </a:lnTo>
                  <a:lnTo>
                    <a:pt x="72041" y="27332"/>
                  </a:lnTo>
                  <a:lnTo>
                    <a:pt x="72283" y="27453"/>
                  </a:lnTo>
                  <a:lnTo>
                    <a:pt x="72464" y="27513"/>
                  </a:lnTo>
                  <a:lnTo>
                    <a:pt x="72946" y="27513"/>
                  </a:lnTo>
                  <a:lnTo>
                    <a:pt x="73127" y="27453"/>
                  </a:lnTo>
                  <a:lnTo>
                    <a:pt x="73369" y="27332"/>
                  </a:lnTo>
                  <a:lnTo>
                    <a:pt x="73550" y="27212"/>
                  </a:lnTo>
                  <a:lnTo>
                    <a:pt x="73670" y="27031"/>
                  </a:lnTo>
                  <a:lnTo>
                    <a:pt x="73791" y="26789"/>
                  </a:lnTo>
                  <a:lnTo>
                    <a:pt x="73851" y="26608"/>
                  </a:lnTo>
                  <a:lnTo>
                    <a:pt x="73851" y="26367"/>
                  </a:lnTo>
                  <a:lnTo>
                    <a:pt x="73791" y="26005"/>
                  </a:lnTo>
                  <a:lnTo>
                    <a:pt x="73670" y="25703"/>
                  </a:lnTo>
                  <a:lnTo>
                    <a:pt x="73489" y="25522"/>
                  </a:lnTo>
                  <a:lnTo>
                    <a:pt x="73248" y="25341"/>
                  </a:lnTo>
                  <a:lnTo>
                    <a:pt x="73007" y="25221"/>
                  </a:lnTo>
                  <a:close/>
                  <a:moveTo>
                    <a:pt x="1147" y="28479"/>
                  </a:moveTo>
                  <a:lnTo>
                    <a:pt x="724" y="30349"/>
                  </a:lnTo>
                  <a:lnTo>
                    <a:pt x="724" y="30349"/>
                  </a:lnTo>
                  <a:lnTo>
                    <a:pt x="1026" y="30168"/>
                  </a:lnTo>
                  <a:lnTo>
                    <a:pt x="1267" y="29927"/>
                  </a:lnTo>
                  <a:lnTo>
                    <a:pt x="1388" y="29625"/>
                  </a:lnTo>
                  <a:lnTo>
                    <a:pt x="1448" y="29263"/>
                  </a:lnTo>
                  <a:lnTo>
                    <a:pt x="1448" y="29022"/>
                  </a:lnTo>
                  <a:lnTo>
                    <a:pt x="1388" y="28841"/>
                  </a:lnTo>
                  <a:lnTo>
                    <a:pt x="1267" y="28660"/>
                  </a:lnTo>
                  <a:lnTo>
                    <a:pt x="1147" y="28479"/>
                  </a:lnTo>
                  <a:close/>
                  <a:moveTo>
                    <a:pt x="74756" y="28479"/>
                  </a:moveTo>
                  <a:lnTo>
                    <a:pt x="74636" y="28660"/>
                  </a:lnTo>
                  <a:lnTo>
                    <a:pt x="74515" y="28841"/>
                  </a:lnTo>
                  <a:lnTo>
                    <a:pt x="74455" y="29022"/>
                  </a:lnTo>
                  <a:lnTo>
                    <a:pt x="74455" y="29263"/>
                  </a:lnTo>
                  <a:lnTo>
                    <a:pt x="74515" y="29625"/>
                  </a:lnTo>
                  <a:lnTo>
                    <a:pt x="74636" y="29927"/>
                  </a:lnTo>
                  <a:lnTo>
                    <a:pt x="74877" y="30168"/>
                  </a:lnTo>
                  <a:lnTo>
                    <a:pt x="75179" y="30349"/>
                  </a:lnTo>
                  <a:lnTo>
                    <a:pt x="74756" y="28479"/>
                  </a:lnTo>
                  <a:close/>
                  <a:moveTo>
                    <a:pt x="5853" y="28117"/>
                  </a:moveTo>
                  <a:lnTo>
                    <a:pt x="5672" y="28177"/>
                  </a:lnTo>
                  <a:lnTo>
                    <a:pt x="5431" y="28298"/>
                  </a:lnTo>
                  <a:lnTo>
                    <a:pt x="5250" y="28418"/>
                  </a:lnTo>
                  <a:lnTo>
                    <a:pt x="5129" y="28599"/>
                  </a:lnTo>
                  <a:lnTo>
                    <a:pt x="5008" y="28841"/>
                  </a:lnTo>
                  <a:lnTo>
                    <a:pt x="4948" y="29022"/>
                  </a:lnTo>
                  <a:lnTo>
                    <a:pt x="4948" y="29263"/>
                  </a:lnTo>
                  <a:lnTo>
                    <a:pt x="4948" y="29504"/>
                  </a:lnTo>
                  <a:lnTo>
                    <a:pt x="5008" y="29685"/>
                  </a:lnTo>
                  <a:lnTo>
                    <a:pt x="5129" y="29927"/>
                  </a:lnTo>
                  <a:lnTo>
                    <a:pt x="5250" y="30108"/>
                  </a:lnTo>
                  <a:lnTo>
                    <a:pt x="5431" y="30228"/>
                  </a:lnTo>
                  <a:lnTo>
                    <a:pt x="5672" y="30349"/>
                  </a:lnTo>
                  <a:lnTo>
                    <a:pt x="5853" y="30409"/>
                  </a:lnTo>
                  <a:lnTo>
                    <a:pt x="6336" y="30409"/>
                  </a:lnTo>
                  <a:lnTo>
                    <a:pt x="6517" y="30349"/>
                  </a:lnTo>
                  <a:lnTo>
                    <a:pt x="6758" y="30228"/>
                  </a:lnTo>
                  <a:lnTo>
                    <a:pt x="6939" y="30108"/>
                  </a:lnTo>
                  <a:lnTo>
                    <a:pt x="7060" y="29927"/>
                  </a:lnTo>
                  <a:lnTo>
                    <a:pt x="7180" y="29685"/>
                  </a:lnTo>
                  <a:lnTo>
                    <a:pt x="7241" y="29504"/>
                  </a:lnTo>
                  <a:lnTo>
                    <a:pt x="7241" y="29263"/>
                  </a:lnTo>
                  <a:lnTo>
                    <a:pt x="7241" y="29022"/>
                  </a:lnTo>
                  <a:lnTo>
                    <a:pt x="7180" y="28841"/>
                  </a:lnTo>
                  <a:lnTo>
                    <a:pt x="7060" y="28599"/>
                  </a:lnTo>
                  <a:lnTo>
                    <a:pt x="6939" y="28418"/>
                  </a:lnTo>
                  <a:lnTo>
                    <a:pt x="6758" y="28298"/>
                  </a:lnTo>
                  <a:lnTo>
                    <a:pt x="6517" y="28177"/>
                  </a:lnTo>
                  <a:lnTo>
                    <a:pt x="6336" y="28117"/>
                  </a:lnTo>
                  <a:close/>
                  <a:moveTo>
                    <a:pt x="11645" y="28117"/>
                  </a:moveTo>
                  <a:lnTo>
                    <a:pt x="11464" y="28177"/>
                  </a:lnTo>
                  <a:lnTo>
                    <a:pt x="11223" y="28298"/>
                  </a:lnTo>
                  <a:lnTo>
                    <a:pt x="11042" y="28418"/>
                  </a:lnTo>
                  <a:lnTo>
                    <a:pt x="10921" y="28599"/>
                  </a:lnTo>
                  <a:lnTo>
                    <a:pt x="10800" y="28841"/>
                  </a:lnTo>
                  <a:lnTo>
                    <a:pt x="10740" y="29022"/>
                  </a:lnTo>
                  <a:lnTo>
                    <a:pt x="10740" y="29263"/>
                  </a:lnTo>
                  <a:lnTo>
                    <a:pt x="10740" y="29504"/>
                  </a:lnTo>
                  <a:lnTo>
                    <a:pt x="10800" y="29685"/>
                  </a:lnTo>
                  <a:lnTo>
                    <a:pt x="10921" y="29927"/>
                  </a:lnTo>
                  <a:lnTo>
                    <a:pt x="11042" y="30108"/>
                  </a:lnTo>
                  <a:lnTo>
                    <a:pt x="11223" y="30228"/>
                  </a:lnTo>
                  <a:lnTo>
                    <a:pt x="11464" y="30349"/>
                  </a:lnTo>
                  <a:lnTo>
                    <a:pt x="11645" y="30409"/>
                  </a:lnTo>
                  <a:lnTo>
                    <a:pt x="12128" y="30409"/>
                  </a:lnTo>
                  <a:lnTo>
                    <a:pt x="12309" y="30349"/>
                  </a:lnTo>
                  <a:lnTo>
                    <a:pt x="12550" y="30228"/>
                  </a:lnTo>
                  <a:lnTo>
                    <a:pt x="12731" y="30108"/>
                  </a:lnTo>
                  <a:lnTo>
                    <a:pt x="12852" y="29927"/>
                  </a:lnTo>
                  <a:lnTo>
                    <a:pt x="12973" y="29685"/>
                  </a:lnTo>
                  <a:lnTo>
                    <a:pt x="13033" y="29504"/>
                  </a:lnTo>
                  <a:lnTo>
                    <a:pt x="13033" y="29263"/>
                  </a:lnTo>
                  <a:lnTo>
                    <a:pt x="13033" y="29022"/>
                  </a:lnTo>
                  <a:lnTo>
                    <a:pt x="12973" y="28841"/>
                  </a:lnTo>
                  <a:lnTo>
                    <a:pt x="12852" y="28599"/>
                  </a:lnTo>
                  <a:lnTo>
                    <a:pt x="12731" y="28418"/>
                  </a:lnTo>
                  <a:lnTo>
                    <a:pt x="12550" y="28298"/>
                  </a:lnTo>
                  <a:lnTo>
                    <a:pt x="12309" y="28177"/>
                  </a:lnTo>
                  <a:lnTo>
                    <a:pt x="12128" y="28117"/>
                  </a:lnTo>
                  <a:close/>
                  <a:moveTo>
                    <a:pt x="17437" y="28117"/>
                  </a:moveTo>
                  <a:lnTo>
                    <a:pt x="17256" y="28177"/>
                  </a:lnTo>
                  <a:lnTo>
                    <a:pt x="17015" y="28298"/>
                  </a:lnTo>
                  <a:lnTo>
                    <a:pt x="16834" y="28418"/>
                  </a:lnTo>
                  <a:lnTo>
                    <a:pt x="16713" y="28599"/>
                  </a:lnTo>
                  <a:lnTo>
                    <a:pt x="16593" y="28841"/>
                  </a:lnTo>
                  <a:lnTo>
                    <a:pt x="16532" y="29022"/>
                  </a:lnTo>
                  <a:lnTo>
                    <a:pt x="16532" y="29263"/>
                  </a:lnTo>
                  <a:lnTo>
                    <a:pt x="16532" y="29504"/>
                  </a:lnTo>
                  <a:lnTo>
                    <a:pt x="16593" y="29685"/>
                  </a:lnTo>
                  <a:lnTo>
                    <a:pt x="16713" y="29927"/>
                  </a:lnTo>
                  <a:lnTo>
                    <a:pt x="16834" y="30108"/>
                  </a:lnTo>
                  <a:lnTo>
                    <a:pt x="17015" y="30228"/>
                  </a:lnTo>
                  <a:lnTo>
                    <a:pt x="17256" y="30349"/>
                  </a:lnTo>
                  <a:lnTo>
                    <a:pt x="17437" y="30409"/>
                  </a:lnTo>
                  <a:lnTo>
                    <a:pt x="17920" y="30409"/>
                  </a:lnTo>
                  <a:lnTo>
                    <a:pt x="18101" y="30349"/>
                  </a:lnTo>
                  <a:lnTo>
                    <a:pt x="18342" y="30228"/>
                  </a:lnTo>
                  <a:lnTo>
                    <a:pt x="18523" y="30108"/>
                  </a:lnTo>
                  <a:lnTo>
                    <a:pt x="18644" y="29927"/>
                  </a:lnTo>
                  <a:lnTo>
                    <a:pt x="18765" y="29685"/>
                  </a:lnTo>
                  <a:lnTo>
                    <a:pt x="18825" y="29504"/>
                  </a:lnTo>
                  <a:lnTo>
                    <a:pt x="18825" y="29263"/>
                  </a:lnTo>
                  <a:lnTo>
                    <a:pt x="18825" y="29022"/>
                  </a:lnTo>
                  <a:lnTo>
                    <a:pt x="18765" y="28841"/>
                  </a:lnTo>
                  <a:lnTo>
                    <a:pt x="18644" y="28599"/>
                  </a:lnTo>
                  <a:lnTo>
                    <a:pt x="18523" y="28418"/>
                  </a:lnTo>
                  <a:lnTo>
                    <a:pt x="18342" y="28298"/>
                  </a:lnTo>
                  <a:lnTo>
                    <a:pt x="18101" y="28177"/>
                  </a:lnTo>
                  <a:lnTo>
                    <a:pt x="17920" y="28117"/>
                  </a:lnTo>
                  <a:close/>
                  <a:moveTo>
                    <a:pt x="23230" y="28117"/>
                  </a:moveTo>
                  <a:lnTo>
                    <a:pt x="23049" y="28177"/>
                  </a:lnTo>
                  <a:lnTo>
                    <a:pt x="22807" y="28298"/>
                  </a:lnTo>
                  <a:lnTo>
                    <a:pt x="22626" y="28418"/>
                  </a:lnTo>
                  <a:lnTo>
                    <a:pt x="22506" y="28599"/>
                  </a:lnTo>
                  <a:lnTo>
                    <a:pt x="22385" y="28841"/>
                  </a:lnTo>
                  <a:lnTo>
                    <a:pt x="22325" y="29022"/>
                  </a:lnTo>
                  <a:lnTo>
                    <a:pt x="22325" y="29263"/>
                  </a:lnTo>
                  <a:lnTo>
                    <a:pt x="22325" y="29504"/>
                  </a:lnTo>
                  <a:lnTo>
                    <a:pt x="22385" y="29685"/>
                  </a:lnTo>
                  <a:lnTo>
                    <a:pt x="22506" y="29927"/>
                  </a:lnTo>
                  <a:lnTo>
                    <a:pt x="22626" y="30108"/>
                  </a:lnTo>
                  <a:lnTo>
                    <a:pt x="22807" y="30228"/>
                  </a:lnTo>
                  <a:lnTo>
                    <a:pt x="23049" y="30349"/>
                  </a:lnTo>
                  <a:lnTo>
                    <a:pt x="23230" y="30409"/>
                  </a:lnTo>
                  <a:lnTo>
                    <a:pt x="23712" y="30409"/>
                  </a:lnTo>
                  <a:lnTo>
                    <a:pt x="23893" y="30349"/>
                  </a:lnTo>
                  <a:lnTo>
                    <a:pt x="24135" y="30228"/>
                  </a:lnTo>
                  <a:lnTo>
                    <a:pt x="24316" y="30108"/>
                  </a:lnTo>
                  <a:lnTo>
                    <a:pt x="24436" y="29927"/>
                  </a:lnTo>
                  <a:lnTo>
                    <a:pt x="24557" y="29685"/>
                  </a:lnTo>
                  <a:lnTo>
                    <a:pt x="24617" y="29504"/>
                  </a:lnTo>
                  <a:lnTo>
                    <a:pt x="24617" y="29263"/>
                  </a:lnTo>
                  <a:lnTo>
                    <a:pt x="24617" y="29022"/>
                  </a:lnTo>
                  <a:lnTo>
                    <a:pt x="24557" y="28841"/>
                  </a:lnTo>
                  <a:lnTo>
                    <a:pt x="24436" y="28599"/>
                  </a:lnTo>
                  <a:lnTo>
                    <a:pt x="24316" y="28418"/>
                  </a:lnTo>
                  <a:lnTo>
                    <a:pt x="24135" y="28298"/>
                  </a:lnTo>
                  <a:lnTo>
                    <a:pt x="23893" y="28177"/>
                  </a:lnTo>
                  <a:lnTo>
                    <a:pt x="23712" y="28117"/>
                  </a:lnTo>
                  <a:close/>
                  <a:moveTo>
                    <a:pt x="29022" y="28117"/>
                  </a:moveTo>
                  <a:lnTo>
                    <a:pt x="28841" y="28177"/>
                  </a:lnTo>
                  <a:lnTo>
                    <a:pt x="28599" y="28298"/>
                  </a:lnTo>
                  <a:lnTo>
                    <a:pt x="28418" y="28418"/>
                  </a:lnTo>
                  <a:lnTo>
                    <a:pt x="28298" y="28599"/>
                  </a:lnTo>
                  <a:lnTo>
                    <a:pt x="28177" y="28841"/>
                  </a:lnTo>
                  <a:lnTo>
                    <a:pt x="28117" y="29022"/>
                  </a:lnTo>
                  <a:lnTo>
                    <a:pt x="28117" y="29263"/>
                  </a:lnTo>
                  <a:lnTo>
                    <a:pt x="28117" y="29504"/>
                  </a:lnTo>
                  <a:lnTo>
                    <a:pt x="28177" y="29685"/>
                  </a:lnTo>
                  <a:lnTo>
                    <a:pt x="28298" y="29927"/>
                  </a:lnTo>
                  <a:lnTo>
                    <a:pt x="28418" y="30108"/>
                  </a:lnTo>
                  <a:lnTo>
                    <a:pt x="28599" y="30228"/>
                  </a:lnTo>
                  <a:lnTo>
                    <a:pt x="28841" y="30349"/>
                  </a:lnTo>
                  <a:lnTo>
                    <a:pt x="29022" y="30409"/>
                  </a:lnTo>
                  <a:lnTo>
                    <a:pt x="29505" y="30409"/>
                  </a:lnTo>
                  <a:lnTo>
                    <a:pt x="29686" y="30349"/>
                  </a:lnTo>
                  <a:lnTo>
                    <a:pt x="29927" y="30228"/>
                  </a:lnTo>
                  <a:lnTo>
                    <a:pt x="30108" y="30108"/>
                  </a:lnTo>
                  <a:lnTo>
                    <a:pt x="30229" y="29927"/>
                  </a:lnTo>
                  <a:lnTo>
                    <a:pt x="30349" y="29685"/>
                  </a:lnTo>
                  <a:lnTo>
                    <a:pt x="30410" y="29504"/>
                  </a:lnTo>
                  <a:lnTo>
                    <a:pt x="30410" y="29263"/>
                  </a:lnTo>
                  <a:lnTo>
                    <a:pt x="30410" y="29022"/>
                  </a:lnTo>
                  <a:lnTo>
                    <a:pt x="30349" y="28841"/>
                  </a:lnTo>
                  <a:lnTo>
                    <a:pt x="30229" y="28599"/>
                  </a:lnTo>
                  <a:lnTo>
                    <a:pt x="30108" y="28418"/>
                  </a:lnTo>
                  <a:lnTo>
                    <a:pt x="29927" y="28298"/>
                  </a:lnTo>
                  <a:lnTo>
                    <a:pt x="29686" y="28177"/>
                  </a:lnTo>
                  <a:lnTo>
                    <a:pt x="29505" y="28117"/>
                  </a:lnTo>
                  <a:close/>
                  <a:moveTo>
                    <a:pt x="34814" y="28117"/>
                  </a:moveTo>
                  <a:lnTo>
                    <a:pt x="34633" y="28177"/>
                  </a:lnTo>
                  <a:lnTo>
                    <a:pt x="34392" y="28298"/>
                  </a:lnTo>
                  <a:lnTo>
                    <a:pt x="34211" y="28418"/>
                  </a:lnTo>
                  <a:lnTo>
                    <a:pt x="34090" y="28599"/>
                  </a:lnTo>
                  <a:lnTo>
                    <a:pt x="33969" y="28841"/>
                  </a:lnTo>
                  <a:lnTo>
                    <a:pt x="33909" y="29022"/>
                  </a:lnTo>
                  <a:lnTo>
                    <a:pt x="33909" y="29263"/>
                  </a:lnTo>
                  <a:lnTo>
                    <a:pt x="33909" y="29504"/>
                  </a:lnTo>
                  <a:lnTo>
                    <a:pt x="33969" y="29685"/>
                  </a:lnTo>
                  <a:lnTo>
                    <a:pt x="34090" y="29927"/>
                  </a:lnTo>
                  <a:lnTo>
                    <a:pt x="34211" y="30108"/>
                  </a:lnTo>
                  <a:lnTo>
                    <a:pt x="34392" y="30228"/>
                  </a:lnTo>
                  <a:lnTo>
                    <a:pt x="34633" y="30349"/>
                  </a:lnTo>
                  <a:lnTo>
                    <a:pt x="34814" y="30409"/>
                  </a:lnTo>
                  <a:lnTo>
                    <a:pt x="35297" y="30409"/>
                  </a:lnTo>
                  <a:lnTo>
                    <a:pt x="35478" y="30349"/>
                  </a:lnTo>
                  <a:lnTo>
                    <a:pt x="35719" y="30228"/>
                  </a:lnTo>
                  <a:lnTo>
                    <a:pt x="35900" y="30108"/>
                  </a:lnTo>
                  <a:lnTo>
                    <a:pt x="36021" y="29927"/>
                  </a:lnTo>
                  <a:lnTo>
                    <a:pt x="36141" y="29685"/>
                  </a:lnTo>
                  <a:lnTo>
                    <a:pt x="36202" y="29504"/>
                  </a:lnTo>
                  <a:lnTo>
                    <a:pt x="36202" y="29263"/>
                  </a:lnTo>
                  <a:lnTo>
                    <a:pt x="36202" y="29022"/>
                  </a:lnTo>
                  <a:lnTo>
                    <a:pt x="36141" y="28841"/>
                  </a:lnTo>
                  <a:lnTo>
                    <a:pt x="36021" y="28599"/>
                  </a:lnTo>
                  <a:lnTo>
                    <a:pt x="35900" y="28418"/>
                  </a:lnTo>
                  <a:lnTo>
                    <a:pt x="35719" y="28298"/>
                  </a:lnTo>
                  <a:lnTo>
                    <a:pt x="35478" y="28177"/>
                  </a:lnTo>
                  <a:lnTo>
                    <a:pt x="35297" y="28117"/>
                  </a:lnTo>
                  <a:close/>
                  <a:moveTo>
                    <a:pt x="40606" y="28117"/>
                  </a:moveTo>
                  <a:lnTo>
                    <a:pt x="40425" y="28177"/>
                  </a:lnTo>
                  <a:lnTo>
                    <a:pt x="40184" y="28298"/>
                  </a:lnTo>
                  <a:lnTo>
                    <a:pt x="40003" y="28418"/>
                  </a:lnTo>
                  <a:lnTo>
                    <a:pt x="39882" y="28599"/>
                  </a:lnTo>
                  <a:lnTo>
                    <a:pt x="39762" y="28841"/>
                  </a:lnTo>
                  <a:lnTo>
                    <a:pt x="39701" y="29022"/>
                  </a:lnTo>
                  <a:lnTo>
                    <a:pt x="39701" y="29263"/>
                  </a:lnTo>
                  <a:lnTo>
                    <a:pt x="39701" y="29504"/>
                  </a:lnTo>
                  <a:lnTo>
                    <a:pt x="39762" y="29685"/>
                  </a:lnTo>
                  <a:lnTo>
                    <a:pt x="39882" y="29927"/>
                  </a:lnTo>
                  <a:lnTo>
                    <a:pt x="40003" y="30108"/>
                  </a:lnTo>
                  <a:lnTo>
                    <a:pt x="40184" y="30228"/>
                  </a:lnTo>
                  <a:lnTo>
                    <a:pt x="40425" y="30349"/>
                  </a:lnTo>
                  <a:lnTo>
                    <a:pt x="40606" y="30409"/>
                  </a:lnTo>
                  <a:lnTo>
                    <a:pt x="41089" y="30409"/>
                  </a:lnTo>
                  <a:lnTo>
                    <a:pt x="41270" y="30349"/>
                  </a:lnTo>
                  <a:lnTo>
                    <a:pt x="41511" y="30228"/>
                  </a:lnTo>
                  <a:lnTo>
                    <a:pt x="41692" y="30108"/>
                  </a:lnTo>
                  <a:lnTo>
                    <a:pt x="41813" y="29927"/>
                  </a:lnTo>
                  <a:lnTo>
                    <a:pt x="41934" y="29685"/>
                  </a:lnTo>
                  <a:lnTo>
                    <a:pt x="41994" y="29504"/>
                  </a:lnTo>
                  <a:lnTo>
                    <a:pt x="41994" y="29263"/>
                  </a:lnTo>
                  <a:lnTo>
                    <a:pt x="41994" y="29022"/>
                  </a:lnTo>
                  <a:lnTo>
                    <a:pt x="41934" y="28841"/>
                  </a:lnTo>
                  <a:lnTo>
                    <a:pt x="41813" y="28599"/>
                  </a:lnTo>
                  <a:lnTo>
                    <a:pt x="41692" y="28418"/>
                  </a:lnTo>
                  <a:lnTo>
                    <a:pt x="41511" y="28298"/>
                  </a:lnTo>
                  <a:lnTo>
                    <a:pt x="41270" y="28177"/>
                  </a:lnTo>
                  <a:lnTo>
                    <a:pt x="41089" y="28117"/>
                  </a:lnTo>
                  <a:close/>
                  <a:moveTo>
                    <a:pt x="46399" y="28117"/>
                  </a:moveTo>
                  <a:lnTo>
                    <a:pt x="46218" y="28177"/>
                  </a:lnTo>
                  <a:lnTo>
                    <a:pt x="45976" y="28298"/>
                  </a:lnTo>
                  <a:lnTo>
                    <a:pt x="45795" y="28418"/>
                  </a:lnTo>
                  <a:lnTo>
                    <a:pt x="45674" y="28599"/>
                  </a:lnTo>
                  <a:lnTo>
                    <a:pt x="45554" y="28841"/>
                  </a:lnTo>
                  <a:lnTo>
                    <a:pt x="45493" y="29022"/>
                  </a:lnTo>
                  <a:lnTo>
                    <a:pt x="45493" y="29263"/>
                  </a:lnTo>
                  <a:lnTo>
                    <a:pt x="45493" y="29504"/>
                  </a:lnTo>
                  <a:lnTo>
                    <a:pt x="45554" y="29685"/>
                  </a:lnTo>
                  <a:lnTo>
                    <a:pt x="45674" y="29927"/>
                  </a:lnTo>
                  <a:lnTo>
                    <a:pt x="45795" y="30108"/>
                  </a:lnTo>
                  <a:lnTo>
                    <a:pt x="45976" y="30228"/>
                  </a:lnTo>
                  <a:lnTo>
                    <a:pt x="46218" y="30349"/>
                  </a:lnTo>
                  <a:lnTo>
                    <a:pt x="46399" y="30409"/>
                  </a:lnTo>
                  <a:lnTo>
                    <a:pt x="46881" y="30409"/>
                  </a:lnTo>
                  <a:lnTo>
                    <a:pt x="47062" y="30349"/>
                  </a:lnTo>
                  <a:lnTo>
                    <a:pt x="47304" y="30228"/>
                  </a:lnTo>
                  <a:lnTo>
                    <a:pt x="47485" y="30108"/>
                  </a:lnTo>
                  <a:lnTo>
                    <a:pt x="47605" y="29927"/>
                  </a:lnTo>
                  <a:lnTo>
                    <a:pt x="47726" y="29685"/>
                  </a:lnTo>
                  <a:lnTo>
                    <a:pt x="47786" y="29504"/>
                  </a:lnTo>
                  <a:lnTo>
                    <a:pt x="47786" y="29263"/>
                  </a:lnTo>
                  <a:lnTo>
                    <a:pt x="47786" y="29022"/>
                  </a:lnTo>
                  <a:lnTo>
                    <a:pt x="47726" y="28841"/>
                  </a:lnTo>
                  <a:lnTo>
                    <a:pt x="47605" y="28599"/>
                  </a:lnTo>
                  <a:lnTo>
                    <a:pt x="47485" y="28418"/>
                  </a:lnTo>
                  <a:lnTo>
                    <a:pt x="47304" y="28298"/>
                  </a:lnTo>
                  <a:lnTo>
                    <a:pt x="47062" y="28177"/>
                  </a:lnTo>
                  <a:lnTo>
                    <a:pt x="46881" y="28117"/>
                  </a:lnTo>
                  <a:close/>
                  <a:moveTo>
                    <a:pt x="52191" y="28117"/>
                  </a:moveTo>
                  <a:lnTo>
                    <a:pt x="52010" y="28177"/>
                  </a:lnTo>
                  <a:lnTo>
                    <a:pt x="51768" y="28298"/>
                  </a:lnTo>
                  <a:lnTo>
                    <a:pt x="51587" y="28418"/>
                  </a:lnTo>
                  <a:lnTo>
                    <a:pt x="51467" y="28599"/>
                  </a:lnTo>
                  <a:lnTo>
                    <a:pt x="51346" y="28841"/>
                  </a:lnTo>
                  <a:lnTo>
                    <a:pt x="51286" y="29022"/>
                  </a:lnTo>
                  <a:lnTo>
                    <a:pt x="51286" y="29263"/>
                  </a:lnTo>
                  <a:lnTo>
                    <a:pt x="51286" y="29504"/>
                  </a:lnTo>
                  <a:lnTo>
                    <a:pt x="51346" y="29685"/>
                  </a:lnTo>
                  <a:lnTo>
                    <a:pt x="51467" y="29927"/>
                  </a:lnTo>
                  <a:lnTo>
                    <a:pt x="51587" y="30108"/>
                  </a:lnTo>
                  <a:lnTo>
                    <a:pt x="51768" y="30228"/>
                  </a:lnTo>
                  <a:lnTo>
                    <a:pt x="52010" y="30349"/>
                  </a:lnTo>
                  <a:lnTo>
                    <a:pt x="52191" y="30409"/>
                  </a:lnTo>
                  <a:lnTo>
                    <a:pt x="52673" y="30409"/>
                  </a:lnTo>
                  <a:lnTo>
                    <a:pt x="52854" y="30349"/>
                  </a:lnTo>
                  <a:lnTo>
                    <a:pt x="53096" y="30228"/>
                  </a:lnTo>
                  <a:lnTo>
                    <a:pt x="53277" y="30108"/>
                  </a:lnTo>
                  <a:lnTo>
                    <a:pt x="53397" y="29927"/>
                  </a:lnTo>
                  <a:lnTo>
                    <a:pt x="53518" y="29685"/>
                  </a:lnTo>
                  <a:lnTo>
                    <a:pt x="53578" y="29504"/>
                  </a:lnTo>
                  <a:lnTo>
                    <a:pt x="53578" y="29263"/>
                  </a:lnTo>
                  <a:lnTo>
                    <a:pt x="53578" y="29022"/>
                  </a:lnTo>
                  <a:lnTo>
                    <a:pt x="53518" y="28841"/>
                  </a:lnTo>
                  <a:lnTo>
                    <a:pt x="53397" y="28599"/>
                  </a:lnTo>
                  <a:lnTo>
                    <a:pt x="53277" y="28418"/>
                  </a:lnTo>
                  <a:lnTo>
                    <a:pt x="53096" y="28298"/>
                  </a:lnTo>
                  <a:lnTo>
                    <a:pt x="52854" y="28177"/>
                  </a:lnTo>
                  <a:lnTo>
                    <a:pt x="52673" y="28117"/>
                  </a:lnTo>
                  <a:close/>
                  <a:moveTo>
                    <a:pt x="57983" y="28117"/>
                  </a:moveTo>
                  <a:lnTo>
                    <a:pt x="57802" y="28177"/>
                  </a:lnTo>
                  <a:lnTo>
                    <a:pt x="57561" y="28298"/>
                  </a:lnTo>
                  <a:lnTo>
                    <a:pt x="57380" y="28418"/>
                  </a:lnTo>
                  <a:lnTo>
                    <a:pt x="57259" y="28599"/>
                  </a:lnTo>
                  <a:lnTo>
                    <a:pt x="57138" y="28841"/>
                  </a:lnTo>
                  <a:lnTo>
                    <a:pt x="57078" y="29022"/>
                  </a:lnTo>
                  <a:lnTo>
                    <a:pt x="57078" y="29263"/>
                  </a:lnTo>
                  <a:lnTo>
                    <a:pt x="57078" y="29504"/>
                  </a:lnTo>
                  <a:lnTo>
                    <a:pt x="57138" y="29685"/>
                  </a:lnTo>
                  <a:lnTo>
                    <a:pt x="57259" y="29927"/>
                  </a:lnTo>
                  <a:lnTo>
                    <a:pt x="57380" y="30108"/>
                  </a:lnTo>
                  <a:lnTo>
                    <a:pt x="57561" y="30228"/>
                  </a:lnTo>
                  <a:lnTo>
                    <a:pt x="57802" y="30349"/>
                  </a:lnTo>
                  <a:lnTo>
                    <a:pt x="57983" y="30409"/>
                  </a:lnTo>
                  <a:lnTo>
                    <a:pt x="58466" y="30409"/>
                  </a:lnTo>
                  <a:lnTo>
                    <a:pt x="58647" y="30349"/>
                  </a:lnTo>
                  <a:lnTo>
                    <a:pt x="58888" y="30228"/>
                  </a:lnTo>
                  <a:lnTo>
                    <a:pt x="59069" y="30108"/>
                  </a:lnTo>
                  <a:lnTo>
                    <a:pt x="59190" y="29927"/>
                  </a:lnTo>
                  <a:lnTo>
                    <a:pt x="59310" y="29685"/>
                  </a:lnTo>
                  <a:lnTo>
                    <a:pt x="59371" y="29504"/>
                  </a:lnTo>
                  <a:lnTo>
                    <a:pt x="59371" y="29263"/>
                  </a:lnTo>
                  <a:lnTo>
                    <a:pt x="59371" y="29022"/>
                  </a:lnTo>
                  <a:lnTo>
                    <a:pt x="59310" y="28841"/>
                  </a:lnTo>
                  <a:lnTo>
                    <a:pt x="59190" y="28599"/>
                  </a:lnTo>
                  <a:lnTo>
                    <a:pt x="59069" y="28418"/>
                  </a:lnTo>
                  <a:lnTo>
                    <a:pt x="58888" y="28298"/>
                  </a:lnTo>
                  <a:lnTo>
                    <a:pt x="58647" y="28177"/>
                  </a:lnTo>
                  <a:lnTo>
                    <a:pt x="58466" y="28117"/>
                  </a:lnTo>
                  <a:close/>
                  <a:moveTo>
                    <a:pt x="63775" y="28117"/>
                  </a:moveTo>
                  <a:lnTo>
                    <a:pt x="63594" y="28177"/>
                  </a:lnTo>
                  <a:lnTo>
                    <a:pt x="63353" y="28298"/>
                  </a:lnTo>
                  <a:lnTo>
                    <a:pt x="63172" y="28418"/>
                  </a:lnTo>
                  <a:lnTo>
                    <a:pt x="63051" y="28599"/>
                  </a:lnTo>
                  <a:lnTo>
                    <a:pt x="62931" y="28841"/>
                  </a:lnTo>
                  <a:lnTo>
                    <a:pt x="62870" y="29022"/>
                  </a:lnTo>
                  <a:lnTo>
                    <a:pt x="62870" y="29263"/>
                  </a:lnTo>
                  <a:lnTo>
                    <a:pt x="62870" y="29504"/>
                  </a:lnTo>
                  <a:lnTo>
                    <a:pt x="62931" y="29685"/>
                  </a:lnTo>
                  <a:lnTo>
                    <a:pt x="63051" y="29927"/>
                  </a:lnTo>
                  <a:lnTo>
                    <a:pt x="63172" y="30108"/>
                  </a:lnTo>
                  <a:lnTo>
                    <a:pt x="63353" y="30228"/>
                  </a:lnTo>
                  <a:lnTo>
                    <a:pt x="63594" y="30349"/>
                  </a:lnTo>
                  <a:lnTo>
                    <a:pt x="63775" y="30409"/>
                  </a:lnTo>
                  <a:lnTo>
                    <a:pt x="64258" y="30409"/>
                  </a:lnTo>
                  <a:lnTo>
                    <a:pt x="64439" y="30349"/>
                  </a:lnTo>
                  <a:lnTo>
                    <a:pt x="64680" y="30228"/>
                  </a:lnTo>
                  <a:lnTo>
                    <a:pt x="64861" y="30108"/>
                  </a:lnTo>
                  <a:lnTo>
                    <a:pt x="64982" y="29927"/>
                  </a:lnTo>
                  <a:lnTo>
                    <a:pt x="65103" y="29685"/>
                  </a:lnTo>
                  <a:lnTo>
                    <a:pt x="65163" y="29504"/>
                  </a:lnTo>
                  <a:lnTo>
                    <a:pt x="65163" y="29263"/>
                  </a:lnTo>
                  <a:lnTo>
                    <a:pt x="65163" y="29022"/>
                  </a:lnTo>
                  <a:lnTo>
                    <a:pt x="65103" y="28841"/>
                  </a:lnTo>
                  <a:lnTo>
                    <a:pt x="64982" y="28599"/>
                  </a:lnTo>
                  <a:lnTo>
                    <a:pt x="64861" y="28418"/>
                  </a:lnTo>
                  <a:lnTo>
                    <a:pt x="64680" y="28298"/>
                  </a:lnTo>
                  <a:lnTo>
                    <a:pt x="64439" y="28177"/>
                  </a:lnTo>
                  <a:lnTo>
                    <a:pt x="64258" y="28117"/>
                  </a:lnTo>
                  <a:close/>
                  <a:moveTo>
                    <a:pt x="69567" y="28117"/>
                  </a:moveTo>
                  <a:lnTo>
                    <a:pt x="69386" y="28177"/>
                  </a:lnTo>
                  <a:lnTo>
                    <a:pt x="69145" y="28298"/>
                  </a:lnTo>
                  <a:lnTo>
                    <a:pt x="68964" y="28418"/>
                  </a:lnTo>
                  <a:lnTo>
                    <a:pt x="68843" y="28599"/>
                  </a:lnTo>
                  <a:lnTo>
                    <a:pt x="68723" y="28841"/>
                  </a:lnTo>
                  <a:lnTo>
                    <a:pt x="68662" y="29022"/>
                  </a:lnTo>
                  <a:lnTo>
                    <a:pt x="68662" y="29263"/>
                  </a:lnTo>
                  <a:lnTo>
                    <a:pt x="68662" y="29504"/>
                  </a:lnTo>
                  <a:lnTo>
                    <a:pt x="68723" y="29685"/>
                  </a:lnTo>
                  <a:lnTo>
                    <a:pt x="68843" y="29927"/>
                  </a:lnTo>
                  <a:lnTo>
                    <a:pt x="68964" y="30108"/>
                  </a:lnTo>
                  <a:lnTo>
                    <a:pt x="69145" y="30228"/>
                  </a:lnTo>
                  <a:lnTo>
                    <a:pt x="69386" y="30349"/>
                  </a:lnTo>
                  <a:lnTo>
                    <a:pt x="69567" y="30409"/>
                  </a:lnTo>
                  <a:lnTo>
                    <a:pt x="70050" y="30409"/>
                  </a:lnTo>
                  <a:lnTo>
                    <a:pt x="70231" y="30349"/>
                  </a:lnTo>
                  <a:lnTo>
                    <a:pt x="70472" y="30228"/>
                  </a:lnTo>
                  <a:lnTo>
                    <a:pt x="70653" y="30108"/>
                  </a:lnTo>
                  <a:lnTo>
                    <a:pt x="70774" y="29927"/>
                  </a:lnTo>
                  <a:lnTo>
                    <a:pt x="70895" y="29685"/>
                  </a:lnTo>
                  <a:lnTo>
                    <a:pt x="70955" y="29504"/>
                  </a:lnTo>
                  <a:lnTo>
                    <a:pt x="70955" y="29263"/>
                  </a:lnTo>
                  <a:lnTo>
                    <a:pt x="70955" y="29022"/>
                  </a:lnTo>
                  <a:lnTo>
                    <a:pt x="70895" y="28841"/>
                  </a:lnTo>
                  <a:lnTo>
                    <a:pt x="70774" y="28599"/>
                  </a:lnTo>
                  <a:lnTo>
                    <a:pt x="70653" y="28418"/>
                  </a:lnTo>
                  <a:lnTo>
                    <a:pt x="70472" y="28298"/>
                  </a:lnTo>
                  <a:lnTo>
                    <a:pt x="70231" y="28177"/>
                  </a:lnTo>
                  <a:lnTo>
                    <a:pt x="70050" y="28117"/>
                  </a:lnTo>
                  <a:close/>
                  <a:moveTo>
                    <a:pt x="2957" y="31013"/>
                  </a:moveTo>
                  <a:lnTo>
                    <a:pt x="2776" y="31073"/>
                  </a:lnTo>
                  <a:lnTo>
                    <a:pt x="2534" y="31194"/>
                  </a:lnTo>
                  <a:lnTo>
                    <a:pt x="2353" y="31314"/>
                  </a:lnTo>
                  <a:lnTo>
                    <a:pt x="2233" y="31495"/>
                  </a:lnTo>
                  <a:lnTo>
                    <a:pt x="2112" y="31737"/>
                  </a:lnTo>
                  <a:lnTo>
                    <a:pt x="2052" y="31918"/>
                  </a:lnTo>
                  <a:lnTo>
                    <a:pt x="2052" y="32159"/>
                  </a:lnTo>
                  <a:lnTo>
                    <a:pt x="2052" y="32401"/>
                  </a:lnTo>
                  <a:lnTo>
                    <a:pt x="2112" y="32582"/>
                  </a:lnTo>
                  <a:lnTo>
                    <a:pt x="2233" y="32823"/>
                  </a:lnTo>
                  <a:lnTo>
                    <a:pt x="2353" y="33004"/>
                  </a:lnTo>
                  <a:lnTo>
                    <a:pt x="2534" y="33125"/>
                  </a:lnTo>
                  <a:lnTo>
                    <a:pt x="2776" y="33245"/>
                  </a:lnTo>
                  <a:lnTo>
                    <a:pt x="2957" y="33306"/>
                  </a:lnTo>
                  <a:lnTo>
                    <a:pt x="3439" y="33306"/>
                  </a:lnTo>
                  <a:lnTo>
                    <a:pt x="3620" y="33245"/>
                  </a:lnTo>
                  <a:lnTo>
                    <a:pt x="3862" y="33125"/>
                  </a:lnTo>
                  <a:lnTo>
                    <a:pt x="4043" y="33004"/>
                  </a:lnTo>
                  <a:lnTo>
                    <a:pt x="4164" y="32823"/>
                  </a:lnTo>
                  <a:lnTo>
                    <a:pt x="4284" y="32582"/>
                  </a:lnTo>
                  <a:lnTo>
                    <a:pt x="4345" y="32401"/>
                  </a:lnTo>
                  <a:lnTo>
                    <a:pt x="4345" y="32159"/>
                  </a:lnTo>
                  <a:lnTo>
                    <a:pt x="4345" y="31918"/>
                  </a:lnTo>
                  <a:lnTo>
                    <a:pt x="4284" y="31737"/>
                  </a:lnTo>
                  <a:lnTo>
                    <a:pt x="4164" y="31495"/>
                  </a:lnTo>
                  <a:lnTo>
                    <a:pt x="4043" y="31314"/>
                  </a:lnTo>
                  <a:lnTo>
                    <a:pt x="3862" y="31194"/>
                  </a:lnTo>
                  <a:lnTo>
                    <a:pt x="3620" y="31073"/>
                  </a:lnTo>
                  <a:lnTo>
                    <a:pt x="3439" y="31013"/>
                  </a:lnTo>
                  <a:close/>
                  <a:moveTo>
                    <a:pt x="8749" y="31013"/>
                  </a:moveTo>
                  <a:lnTo>
                    <a:pt x="8568" y="31073"/>
                  </a:lnTo>
                  <a:lnTo>
                    <a:pt x="8327" y="31194"/>
                  </a:lnTo>
                  <a:lnTo>
                    <a:pt x="8146" y="31314"/>
                  </a:lnTo>
                  <a:lnTo>
                    <a:pt x="8025" y="31495"/>
                  </a:lnTo>
                  <a:lnTo>
                    <a:pt x="7904" y="31737"/>
                  </a:lnTo>
                  <a:lnTo>
                    <a:pt x="7844" y="31918"/>
                  </a:lnTo>
                  <a:lnTo>
                    <a:pt x="7844" y="32159"/>
                  </a:lnTo>
                  <a:lnTo>
                    <a:pt x="7844" y="32401"/>
                  </a:lnTo>
                  <a:lnTo>
                    <a:pt x="7904" y="32582"/>
                  </a:lnTo>
                  <a:lnTo>
                    <a:pt x="8025" y="32823"/>
                  </a:lnTo>
                  <a:lnTo>
                    <a:pt x="8146" y="33004"/>
                  </a:lnTo>
                  <a:lnTo>
                    <a:pt x="8327" y="33125"/>
                  </a:lnTo>
                  <a:lnTo>
                    <a:pt x="8568" y="33245"/>
                  </a:lnTo>
                  <a:lnTo>
                    <a:pt x="8749" y="33306"/>
                  </a:lnTo>
                  <a:lnTo>
                    <a:pt x="9232" y="33306"/>
                  </a:lnTo>
                  <a:lnTo>
                    <a:pt x="9413" y="33245"/>
                  </a:lnTo>
                  <a:lnTo>
                    <a:pt x="9654" y="33125"/>
                  </a:lnTo>
                  <a:lnTo>
                    <a:pt x="9835" y="33004"/>
                  </a:lnTo>
                  <a:lnTo>
                    <a:pt x="9956" y="32823"/>
                  </a:lnTo>
                  <a:lnTo>
                    <a:pt x="10076" y="32582"/>
                  </a:lnTo>
                  <a:lnTo>
                    <a:pt x="10137" y="32401"/>
                  </a:lnTo>
                  <a:lnTo>
                    <a:pt x="10137" y="32159"/>
                  </a:lnTo>
                  <a:lnTo>
                    <a:pt x="10137" y="31918"/>
                  </a:lnTo>
                  <a:lnTo>
                    <a:pt x="10076" y="31737"/>
                  </a:lnTo>
                  <a:lnTo>
                    <a:pt x="9956" y="31495"/>
                  </a:lnTo>
                  <a:lnTo>
                    <a:pt x="9835" y="31314"/>
                  </a:lnTo>
                  <a:lnTo>
                    <a:pt x="9654" y="31194"/>
                  </a:lnTo>
                  <a:lnTo>
                    <a:pt x="9413" y="31073"/>
                  </a:lnTo>
                  <a:lnTo>
                    <a:pt x="9232" y="31013"/>
                  </a:lnTo>
                  <a:close/>
                  <a:moveTo>
                    <a:pt x="14541" y="31013"/>
                  </a:moveTo>
                  <a:lnTo>
                    <a:pt x="14360" y="31073"/>
                  </a:lnTo>
                  <a:lnTo>
                    <a:pt x="14119" y="31194"/>
                  </a:lnTo>
                  <a:lnTo>
                    <a:pt x="13938" y="31314"/>
                  </a:lnTo>
                  <a:lnTo>
                    <a:pt x="13817" y="31495"/>
                  </a:lnTo>
                  <a:lnTo>
                    <a:pt x="13697" y="31737"/>
                  </a:lnTo>
                  <a:lnTo>
                    <a:pt x="13636" y="31918"/>
                  </a:lnTo>
                  <a:lnTo>
                    <a:pt x="13636" y="32159"/>
                  </a:lnTo>
                  <a:lnTo>
                    <a:pt x="13636" y="32401"/>
                  </a:lnTo>
                  <a:lnTo>
                    <a:pt x="13697" y="32582"/>
                  </a:lnTo>
                  <a:lnTo>
                    <a:pt x="13817" y="32823"/>
                  </a:lnTo>
                  <a:lnTo>
                    <a:pt x="13938" y="33004"/>
                  </a:lnTo>
                  <a:lnTo>
                    <a:pt x="14119" y="33125"/>
                  </a:lnTo>
                  <a:lnTo>
                    <a:pt x="14360" y="33245"/>
                  </a:lnTo>
                  <a:lnTo>
                    <a:pt x="14541" y="33306"/>
                  </a:lnTo>
                  <a:lnTo>
                    <a:pt x="15024" y="33306"/>
                  </a:lnTo>
                  <a:lnTo>
                    <a:pt x="15205" y="33245"/>
                  </a:lnTo>
                  <a:lnTo>
                    <a:pt x="15446" y="33125"/>
                  </a:lnTo>
                  <a:lnTo>
                    <a:pt x="15627" y="33004"/>
                  </a:lnTo>
                  <a:lnTo>
                    <a:pt x="15748" y="32823"/>
                  </a:lnTo>
                  <a:lnTo>
                    <a:pt x="15869" y="32582"/>
                  </a:lnTo>
                  <a:lnTo>
                    <a:pt x="15929" y="32401"/>
                  </a:lnTo>
                  <a:lnTo>
                    <a:pt x="15929" y="32159"/>
                  </a:lnTo>
                  <a:lnTo>
                    <a:pt x="15929" y="31918"/>
                  </a:lnTo>
                  <a:lnTo>
                    <a:pt x="15869" y="31737"/>
                  </a:lnTo>
                  <a:lnTo>
                    <a:pt x="15748" y="31495"/>
                  </a:lnTo>
                  <a:lnTo>
                    <a:pt x="15627" y="31314"/>
                  </a:lnTo>
                  <a:lnTo>
                    <a:pt x="15446" y="31194"/>
                  </a:lnTo>
                  <a:lnTo>
                    <a:pt x="15205" y="31073"/>
                  </a:lnTo>
                  <a:lnTo>
                    <a:pt x="15024" y="31013"/>
                  </a:lnTo>
                  <a:close/>
                  <a:moveTo>
                    <a:pt x="20333" y="31013"/>
                  </a:moveTo>
                  <a:lnTo>
                    <a:pt x="20152" y="31073"/>
                  </a:lnTo>
                  <a:lnTo>
                    <a:pt x="19911" y="31194"/>
                  </a:lnTo>
                  <a:lnTo>
                    <a:pt x="19730" y="31314"/>
                  </a:lnTo>
                  <a:lnTo>
                    <a:pt x="19609" y="31495"/>
                  </a:lnTo>
                  <a:lnTo>
                    <a:pt x="19489" y="31737"/>
                  </a:lnTo>
                  <a:lnTo>
                    <a:pt x="19428" y="31918"/>
                  </a:lnTo>
                  <a:lnTo>
                    <a:pt x="19428" y="32159"/>
                  </a:lnTo>
                  <a:lnTo>
                    <a:pt x="19428" y="32401"/>
                  </a:lnTo>
                  <a:lnTo>
                    <a:pt x="19489" y="32582"/>
                  </a:lnTo>
                  <a:lnTo>
                    <a:pt x="19609" y="32823"/>
                  </a:lnTo>
                  <a:lnTo>
                    <a:pt x="19730" y="33004"/>
                  </a:lnTo>
                  <a:lnTo>
                    <a:pt x="19911" y="33125"/>
                  </a:lnTo>
                  <a:lnTo>
                    <a:pt x="20152" y="33245"/>
                  </a:lnTo>
                  <a:lnTo>
                    <a:pt x="20333" y="33306"/>
                  </a:lnTo>
                  <a:lnTo>
                    <a:pt x="20816" y="33306"/>
                  </a:lnTo>
                  <a:lnTo>
                    <a:pt x="20997" y="33245"/>
                  </a:lnTo>
                  <a:lnTo>
                    <a:pt x="21239" y="33125"/>
                  </a:lnTo>
                  <a:lnTo>
                    <a:pt x="21420" y="33004"/>
                  </a:lnTo>
                  <a:lnTo>
                    <a:pt x="21540" y="32823"/>
                  </a:lnTo>
                  <a:lnTo>
                    <a:pt x="21661" y="32582"/>
                  </a:lnTo>
                  <a:lnTo>
                    <a:pt x="21721" y="32401"/>
                  </a:lnTo>
                  <a:lnTo>
                    <a:pt x="21721" y="32159"/>
                  </a:lnTo>
                  <a:lnTo>
                    <a:pt x="21721" y="31918"/>
                  </a:lnTo>
                  <a:lnTo>
                    <a:pt x="21661" y="31737"/>
                  </a:lnTo>
                  <a:lnTo>
                    <a:pt x="21540" y="31495"/>
                  </a:lnTo>
                  <a:lnTo>
                    <a:pt x="21420" y="31314"/>
                  </a:lnTo>
                  <a:lnTo>
                    <a:pt x="21239" y="31194"/>
                  </a:lnTo>
                  <a:lnTo>
                    <a:pt x="20997" y="31073"/>
                  </a:lnTo>
                  <a:lnTo>
                    <a:pt x="20816" y="31013"/>
                  </a:lnTo>
                  <a:close/>
                  <a:moveTo>
                    <a:pt x="26126" y="31013"/>
                  </a:moveTo>
                  <a:lnTo>
                    <a:pt x="25945" y="31073"/>
                  </a:lnTo>
                  <a:lnTo>
                    <a:pt x="25703" y="31194"/>
                  </a:lnTo>
                  <a:lnTo>
                    <a:pt x="25522" y="31314"/>
                  </a:lnTo>
                  <a:lnTo>
                    <a:pt x="25402" y="31495"/>
                  </a:lnTo>
                  <a:lnTo>
                    <a:pt x="25281" y="31737"/>
                  </a:lnTo>
                  <a:lnTo>
                    <a:pt x="25221" y="31918"/>
                  </a:lnTo>
                  <a:lnTo>
                    <a:pt x="25221" y="32159"/>
                  </a:lnTo>
                  <a:lnTo>
                    <a:pt x="25221" y="32401"/>
                  </a:lnTo>
                  <a:lnTo>
                    <a:pt x="25281" y="32582"/>
                  </a:lnTo>
                  <a:lnTo>
                    <a:pt x="25402" y="32823"/>
                  </a:lnTo>
                  <a:lnTo>
                    <a:pt x="25522" y="33004"/>
                  </a:lnTo>
                  <a:lnTo>
                    <a:pt x="25703" y="33125"/>
                  </a:lnTo>
                  <a:lnTo>
                    <a:pt x="25945" y="33245"/>
                  </a:lnTo>
                  <a:lnTo>
                    <a:pt x="26126" y="33306"/>
                  </a:lnTo>
                  <a:lnTo>
                    <a:pt x="26608" y="33306"/>
                  </a:lnTo>
                  <a:lnTo>
                    <a:pt x="26789" y="33245"/>
                  </a:lnTo>
                  <a:lnTo>
                    <a:pt x="27031" y="33125"/>
                  </a:lnTo>
                  <a:lnTo>
                    <a:pt x="27212" y="33004"/>
                  </a:lnTo>
                  <a:lnTo>
                    <a:pt x="27332" y="32823"/>
                  </a:lnTo>
                  <a:lnTo>
                    <a:pt x="27453" y="32582"/>
                  </a:lnTo>
                  <a:lnTo>
                    <a:pt x="27513" y="32401"/>
                  </a:lnTo>
                  <a:lnTo>
                    <a:pt x="27513" y="32159"/>
                  </a:lnTo>
                  <a:lnTo>
                    <a:pt x="27513" y="31918"/>
                  </a:lnTo>
                  <a:lnTo>
                    <a:pt x="27453" y="31737"/>
                  </a:lnTo>
                  <a:lnTo>
                    <a:pt x="27332" y="31495"/>
                  </a:lnTo>
                  <a:lnTo>
                    <a:pt x="27212" y="31314"/>
                  </a:lnTo>
                  <a:lnTo>
                    <a:pt x="27031" y="31194"/>
                  </a:lnTo>
                  <a:lnTo>
                    <a:pt x="26789" y="31073"/>
                  </a:lnTo>
                  <a:lnTo>
                    <a:pt x="26608" y="31013"/>
                  </a:lnTo>
                  <a:close/>
                  <a:moveTo>
                    <a:pt x="31918" y="31013"/>
                  </a:moveTo>
                  <a:lnTo>
                    <a:pt x="31737" y="31073"/>
                  </a:lnTo>
                  <a:lnTo>
                    <a:pt x="31496" y="31194"/>
                  </a:lnTo>
                  <a:lnTo>
                    <a:pt x="31315" y="31314"/>
                  </a:lnTo>
                  <a:lnTo>
                    <a:pt x="31194" y="31495"/>
                  </a:lnTo>
                  <a:lnTo>
                    <a:pt x="31073" y="31737"/>
                  </a:lnTo>
                  <a:lnTo>
                    <a:pt x="31013" y="31918"/>
                  </a:lnTo>
                  <a:lnTo>
                    <a:pt x="31013" y="32159"/>
                  </a:lnTo>
                  <a:lnTo>
                    <a:pt x="31013" y="32401"/>
                  </a:lnTo>
                  <a:lnTo>
                    <a:pt x="31073" y="32582"/>
                  </a:lnTo>
                  <a:lnTo>
                    <a:pt x="31194" y="32823"/>
                  </a:lnTo>
                  <a:lnTo>
                    <a:pt x="31315" y="33004"/>
                  </a:lnTo>
                  <a:lnTo>
                    <a:pt x="31496" y="33125"/>
                  </a:lnTo>
                  <a:lnTo>
                    <a:pt x="31737" y="33245"/>
                  </a:lnTo>
                  <a:lnTo>
                    <a:pt x="31918" y="33306"/>
                  </a:lnTo>
                  <a:lnTo>
                    <a:pt x="32401" y="33306"/>
                  </a:lnTo>
                  <a:lnTo>
                    <a:pt x="32582" y="33245"/>
                  </a:lnTo>
                  <a:lnTo>
                    <a:pt x="32823" y="33125"/>
                  </a:lnTo>
                  <a:lnTo>
                    <a:pt x="33004" y="33004"/>
                  </a:lnTo>
                  <a:lnTo>
                    <a:pt x="33125" y="32823"/>
                  </a:lnTo>
                  <a:lnTo>
                    <a:pt x="33245" y="32582"/>
                  </a:lnTo>
                  <a:lnTo>
                    <a:pt x="33306" y="32401"/>
                  </a:lnTo>
                  <a:lnTo>
                    <a:pt x="33306" y="32159"/>
                  </a:lnTo>
                  <a:lnTo>
                    <a:pt x="33306" y="31918"/>
                  </a:lnTo>
                  <a:lnTo>
                    <a:pt x="33245" y="31737"/>
                  </a:lnTo>
                  <a:lnTo>
                    <a:pt x="33125" y="31495"/>
                  </a:lnTo>
                  <a:lnTo>
                    <a:pt x="33004" y="31314"/>
                  </a:lnTo>
                  <a:lnTo>
                    <a:pt x="32823" y="31194"/>
                  </a:lnTo>
                  <a:lnTo>
                    <a:pt x="32582" y="31073"/>
                  </a:lnTo>
                  <a:lnTo>
                    <a:pt x="32401" y="31013"/>
                  </a:lnTo>
                  <a:close/>
                  <a:moveTo>
                    <a:pt x="37710" y="31013"/>
                  </a:moveTo>
                  <a:lnTo>
                    <a:pt x="37529" y="31073"/>
                  </a:lnTo>
                  <a:lnTo>
                    <a:pt x="37288" y="31194"/>
                  </a:lnTo>
                  <a:lnTo>
                    <a:pt x="37107" y="31314"/>
                  </a:lnTo>
                  <a:lnTo>
                    <a:pt x="36986" y="31495"/>
                  </a:lnTo>
                  <a:lnTo>
                    <a:pt x="36865" y="31737"/>
                  </a:lnTo>
                  <a:lnTo>
                    <a:pt x="36805" y="31918"/>
                  </a:lnTo>
                  <a:lnTo>
                    <a:pt x="36805" y="32159"/>
                  </a:lnTo>
                  <a:lnTo>
                    <a:pt x="36805" y="32401"/>
                  </a:lnTo>
                  <a:lnTo>
                    <a:pt x="36865" y="32582"/>
                  </a:lnTo>
                  <a:lnTo>
                    <a:pt x="36986" y="32823"/>
                  </a:lnTo>
                  <a:lnTo>
                    <a:pt x="37107" y="33004"/>
                  </a:lnTo>
                  <a:lnTo>
                    <a:pt x="37288" y="33125"/>
                  </a:lnTo>
                  <a:lnTo>
                    <a:pt x="37529" y="33245"/>
                  </a:lnTo>
                  <a:lnTo>
                    <a:pt x="37710" y="33306"/>
                  </a:lnTo>
                  <a:lnTo>
                    <a:pt x="38193" y="33306"/>
                  </a:lnTo>
                  <a:lnTo>
                    <a:pt x="38374" y="33245"/>
                  </a:lnTo>
                  <a:lnTo>
                    <a:pt x="38615" y="33125"/>
                  </a:lnTo>
                  <a:lnTo>
                    <a:pt x="38796" y="33004"/>
                  </a:lnTo>
                  <a:lnTo>
                    <a:pt x="38917" y="32823"/>
                  </a:lnTo>
                  <a:lnTo>
                    <a:pt x="39038" y="32582"/>
                  </a:lnTo>
                  <a:lnTo>
                    <a:pt x="39098" y="32401"/>
                  </a:lnTo>
                  <a:lnTo>
                    <a:pt x="39098" y="32159"/>
                  </a:lnTo>
                  <a:lnTo>
                    <a:pt x="39098" y="31918"/>
                  </a:lnTo>
                  <a:lnTo>
                    <a:pt x="39038" y="31737"/>
                  </a:lnTo>
                  <a:lnTo>
                    <a:pt x="38917" y="31495"/>
                  </a:lnTo>
                  <a:lnTo>
                    <a:pt x="38796" y="31314"/>
                  </a:lnTo>
                  <a:lnTo>
                    <a:pt x="38615" y="31194"/>
                  </a:lnTo>
                  <a:lnTo>
                    <a:pt x="38374" y="31073"/>
                  </a:lnTo>
                  <a:lnTo>
                    <a:pt x="38193" y="31013"/>
                  </a:lnTo>
                  <a:close/>
                  <a:moveTo>
                    <a:pt x="43502" y="31013"/>
                  </a:moveTo>
                  <a:lnTo>
                    <a:pt x="43321" y="31073"/>
                  </a:lnTo>
                  <a:lnTo>
                    <a:pt x="43080" y="31194"/>
                  </a:lnTo>
                  <a:lnTo>
                    <a:pt x="42899" y="31314"/>
                  </a:lnTo>
                  <a:lnTo>
                    <a:pt x="42778" y="31495"/>
                  </a:lnTo>
                  <a:lnTo>
                    <a:pt x="42658" y="31737"/>
                  </a:lnTo>
                  <a:lnTo>
                    <a:pt x="42597" y="31918"/>
                  </a:lnTo>
                  <a:lnTo>
                    <a:pt x="42597" y="32159"/>
                  </a:lnTo>
                  <a:lnTo>
                    <a:pt x="42597" y="32401"/>
                  </a:lnTo>
                  <a:lnTo>
                    <a:pt x="42658" y="32582"/>
                  </a:lnTo>
                  <a:lnTo>
                    <a:pt x="42778" y="32823"/>
                  </a:lnTo>
                  <a:lnTo>
                    <a:pt x="42899" y="33004"/>
                  </a:lnTo>
                  <a:lnTo>
                    <a:pt x="43080" y="33125"/>
                  </a:lnTo>
                  <a:lnTo>
                    <a:pt x="43321" y="33245"/>
                  </a:lnTo>
                  <a:lnTo>
                    <a:pt x="43502" y="33306"/>
                  </a:lnTo>
                  <a:lnTo>
                    <a:pt x="43985" y="33306"/>
                  </a:lnTo>
                  <a:lnTo>
                    <a:pt x="44166" y="33245"/>
                  </a:lnTo>
                  <a:lnTo>
                    <a:pt x="44407" y="33125"/>
                  </a:lnTo>
                  <a:lnTo>
                    <a:pt x="44588" y="33004"/>
                  </a:lnTo>
                  <a:lnTo>
                    <a:pt x="44709" y="32823"/>
                  </a:lnTo>
                  <a:lnTo>
                    <a:pt x="44830" y="32582"/>
                  </a:lnTo>
                  <a:lnTo>
                    <a:pt x="44890" y="32401"/>
                  </a:lnTo>
                  <a:lnTo>
                    <a:pt x="44890" y="32159"/>
                  </a:lnTo>
                  <a:lnTo>
                    <a:pt x="44890" y="31918"/>
                  </a:lnTo>
                  <a:lnTo>
                    <a:pt x="44830" y="31737"/>
                  </a:lnTo>
                  <a:lnTo>
                    <a:pt x="44709" y="31495"/>
                  </a:lnTo>
                  <a:lnTo>
                    <a:pt x="44588" y="31314"/>
                  </a:lnTo>
                  <a:lnTo>
                    <a:pt x="44407" y="31194"/>
                  </a:lnTo>
                  <a:lnTo>
                    <a:pt x="44166" y="31073"/>
                  </a:lnTo>
                  <a:lnTo>
                    <a:pt x="43985" y="31013"/>
                  </a:lnTo>
                  <a:close/>
                  <a:moveTo>
                    <a:pt x="49295" y="31013"/>
                  </a:moveTo>
                  <a:lnTo>
                    <a:pt x="49114" y="31073"/>
                  </a:lnTo>
                  <a:lnTo>
                    <a:pt x="48872" y="31194"/>
                  </a:lnTo>
                  <a:lnTo>
                    <a:pt x="48691" y="31314"/>
                  </a:lnTo>
                  <a:lnTo>
                    <a:pt x="48571" y="31495"/>
                  </a:lnTo>
                  <a:lnTo>
                    <a:pt x="48450" y="31737"/>
                  </a:lnTo>
                  <a:lnTo>
                    <a:pt x="48390" y="31918"/>
                  </a:lnTo>
                  <a:lnTo>
                    <a:pt x="48390" y="32159"/>
                  </a:lnTo>
                  <a:lnTo>
                    <a:pt x="48390" y="32401"/>
                  </a:lnTo>
                  <a:lnTo>
                    <a:pt x="48450" y="32582"/>
                  </a:lnTo>
                  <a:lnTo>
                    <a:pt x="48571" y="32823"/>
                  </a:lnTo>
                  <a:lnTo>
                    <a:pt x="48691" y="33004"/>
                  </a:lnTo>
                  <a:lnTo>
                    <a:pt x="48872" y="33125"/>
                  </a:lnTo>
                  <a:lnTo>
                    <a:pt x="49114" y="33245"/>
                  </a:lnTo>
                  <a:lnTo>
                    <a:pt x="49295" y="33306"/>
                  </a:lnTo>
                  <a:lnTo>
                    <a:pt x="49777" y="33306"/>
                  </a:lnTo>
                  <a:lnTo>
                    <a:pt x="49958" y="33245"/>
                  </a:lnTo>
                  <a:lnTo>
                    <a:pt x="50200" y="33125"/>
                  </a:lnTo>
                  <a:lnTo>
                    <a:pt x="50381" y="33004"/>
                  </a:lnTo>
                  <a:lnTo>
                    <a:pt x="50501" y="32823"/>
                  </a:lnTo>
                  <a:lnTo>
                    <a:pt x="50622" y="32582"/>
                  </a:lnTo>
                  <a:lnTo>
                    <a:pt x="50682" y="32401"/>
                  </a:lnTo>
                  <a:lnTo>
                    <a:pt x="50682" y="32159"/>
                  </a:lnTo>
                  <a:lnTo>
                    <a:pt x="50682" y="31918"/>
                  </a:lnTo>
                  <a:lnTo>
                    <a:pt x="50622" y="31737"/>
                  </a:lnTo>
                  <a:lnTo>
                    <a:pt x="50501" y="31495"/>
                  </a:lnTo>
                  <a:lnTo>
                    <a:pt x="50381" y="31314"/>
                  </a:lnTo>
                  <a:lnTo>
                    <a:pt x="50200" y="31194"/>
                  </a:lnTo>
                  <a:lnTo>
                    <a:pt x="49958" y="31073"/>
                  </a:lnTo>
                  <a:lnTo>
                    <a:pt x="49777" y="31013"/>
                  </a:lnTo>
                  <a:close/>
                  <a:moveTo>
                    <a:pt x="55087" y="31013"/>
                  </a:moveTo>
                  <a:lnTo>
                    <a:pt x="54906" y="31073"/>
                  </a:lnTo>
                  <a:lnTo>
                    <a:pt x="54665" y="31194"/>
                  </a:lnTo>
                  <a:lnTo>
                    <a:pt x="54483" y="31314"/>
                  </a:lnTo>
                  <a:lnTo>
                    <a:pt x="54363" y="31495"/>
                  </a:lnTo>
                  <a:lnTo>
                    <a:pt x="54242" y="31737"/>
                  </a:lnTo>
                  <a:lnTo>
                    <a:pt x="54182" y="31918"/>
                  </a:lnTo>
                  <a:lnTo>
                    <a:pt x="54182" y="32159"/>
                  </a:lnTo>
                  <a:lnTo>
                    <a:pt x="54182" y="32401"/>
                  </a:lnTo>
                  <a:lnTo>
                    <a:pt x="54242" y="32582"/>
                  </a:lnTo>
                  <a:lnTo>
                    <a:pt x="54363" y="32823"/>
                  </a:lnTo>
                  <a:lnTo>
                    <a:pt x="54483" y="33004"/>
                  </a:lnTo>
                  <a:lnTo>
                    <a:pt x="54665" y="33125"/>
                  </a:lnTo>
                  <a:lnTo>
                    <a:pt x="54906" y="33245"/>
                  </a:lnTo>
                  <a:lnTo>
                    <a:pt x="55087" y="33306"/>
                  </a:lnTo>
                  <a:lnTo>
                    <a:pt x="55570" y="33306"/>
                  </a:lnTo>
                  <a:lnTo>
                    <a:pt x="55751" y="33245"/>
                  </a:lnTo>
                  <a:lnTo>
                    <a:pt x="55992" y="33125"/>
                  </a:lnTo>
                  <a:lnTo>
                    <a:pt x="56173" y="33004"/>
                  </a:lnTo>
                  <a:lnTo>
                    <a:pt x="56294" y="32823"/>
                  </a:lnTo>
                  <a:lnTo>
                    <a:pt x="56414" y="32582"/>
                  </a:lnTo>
                  <a:lnTo>
                    <a:pt x="56475" y="32401"/>
                  </a:lnTo>
                  <a:lnTo>
                    <a:pt x="56475" y="32159"/>
                  </a:lnTo>
                  <a:lnTo>
                    <a:pt x="56475" y="31918"/>
                  </a:lnTo>
                  <a:lnTo>
                    <a:pt x="56414" y="31737"/>
                  </a:lnTo>
                  <a:lnTo>
                    <a:pt x="56294" y="31495"/>
                  </a:lnTo>
                  <a:lnTo>
                    <a:pt x="56173" y="31314"/>
                  </a:lnTo>
                  <a:lnTo>
                    <a:pt x="55992" y="31194"/>
                  </a:lnTo>
                  <a:lnTo>
                    <a:pt x="55751" y="31073"/>
                  </a:lnTo>
                  <a:lnTo>
                    <a:pt x="55570" y="31013"/>
                  </a:lnTo>
                  <a:close/>
                  <a:moveTo>
                    <a:pt x="60879" y="31013"/>
                  </a:moveTo>
                  <a:lnTo>
                    <a:pt x="60698" y="31073"/>
                  </a:lnTo>
                  <a:lnTo>
                    <a:pt x="60457" y="31194"/>
                  </a:lnTo>
                  <a:lnTo>
                    <a:pt x="60276" y="31314"/>
                  </a:lnTo>
                  <a:lnTo>
                    <a:pt x="60155" y="31495"/>
                  </a:lnTo>
                  <a:lnTo>
                    <a:pt x="60034" y="31737"/>
                  </a:lnTo>
                  <a:lnTo>
                    <a:pt x="59974" y="31918"/>
                  </a:lnTo>
                  <a:lnTo>
                    <a:pt x="59974" y="32159"/>
                  </a:lnTo>
                  <a:lnTo>
                    <a:pt x="59974" y="32401"/>
                  </a:lnTo>
                  <a:lnTo>
                    <a:pt x="60034" y="32582"/>
                  </a:lnTo>
                  <a:lnTo>
                    <a:pt x="60155" y="32823"/>
                  </a:lnTo>
                  <a:lnTo>
                    <a:pt x="60276" y="33004"/>
                  </a:lnTo>
                  <a:lnTo>
                    <a:pt x="60457" y="33125"/>
                  </a:lnTo>
                  <a:lnTo>
                    <a:pt x="60698" y="33245"/>
                  </a:lnTo>
                  <a:lnTo>
                    <a:pt x="60879" y="33306"/>
                  </a:lnTo>
                  <a:lnTo>
                    <a:pt x="61362" y="33306"/>
                  </a:lnTo>
                  <a:lnTo>
                    <a:pt x="61543" y="33245"/>
                  </a:lnTo>
                  <a:lnTo>
                    <a:pt x="61784" y="33125"/>
                  </a:lnTo>
                  <a:lnTo>
                    <a:pt x="61965" y="33004"/>
                  </a:lnTo>
                  <a:lnTo>
                    <a:pt x="62086" y="32823"/>
                  </a:lnTo>
                  <a:lnTo>
                    <a:pt x="62206" y="32582"/>
                  </a:lnTo>
                  <a:lnTo>
                    <a:pt x="62267" y="32401"/>
                  </a:lnTo>
                  <a:lnTo>
                    <a:pt x="62267" y="32159"/>
                  </a:lnTo>
                  <a:lnTo>
                    <a:pt x="62267" y="31918"/>
                  </a:lnTo>
                  <a:lnTo>
                    <a:pt x="62206" y="31737"/>
                  </a:lnTo>
                  <a:lnTo>
                    <a:pt x="62086" y="31495"/>
                  </a:lnTo>
                  <a:lnTo>
                    <a:pt x="61965" y="31314"/>
                  </a:lnTo>
                  <a:lnTo>
                    <a:pt x="61784" y="31194"/>
                  </a:lnTo>
                  <a:lnTo>
                    <a:pt x="61543" y="31073"/>
                  </a:lnTo>
                  <a:lnTo>
                    <a:pt x="61362" y="31013"/>
                  </a:lnTo>
                  <a:close/>
                  <a:moveTo>
                    <a:pt x="66671" y="31013"/>
                  </a:moveTo>
                  <a:lnTo>
                    <a:pt x="66490" y="31073"/>
                  </a:lnTo>
                  <a:lnTo>
                    <a:pt x="66249" y="31194"/>
                  </a:lnTo>
                  <a:lnTo>
                    <a:pt x="66068" y="31314"/>
                  </a:lnTo>
                  <a:lnTo>
                    <a:pt x="65947" y="31495"/>
                  </a:lnTo>
                  <a:lnTo>
                    <a:pt x="65827" y="31737"/>
                  </a:lnTo>
                  <a:lnTo>
                    <a:pt x="65766" y="31918"/>
                  </a:lnTo>
                  <a:lnTo>
                    <a:pt x="65766" y="32159"/>
                  </a:lnTo>
                  <a:lnTo>
                    <a:pt x="65766" y="32401"/>
                  </a:lnTo>
                  <a:lnTo>
                    <a:pt x="65827" y="32582"/>
                  </a:lnTo>
                  <a:lnTo>
                    <a:pt x="65947" y="32823"/>
                  </a:lnTo>
                  <a:lnTo>
                    <a:pt x="66068" y="33004"/>
                  </a:lnTo>
                  <a:lnTo>
                    <a:pt x="66249" y="33125"/>
                  </a:lnTo>
                  <a:lnTo>
                    <a:pt x="66490" y="33245"/>
                  </a:lnTo>
                  <a:lnTo>
                    <a:pt x="66671" y="33306"/>
                  </a:lnTo>
                  <a:lnTo>
                    <a:pt x="67154" y="33306"/>
                  </a:lnTo>
                  <a:lnTo>
                    <a:pt x="67335" y="33245"/>
                  </a:lnTo>
                  <a:lnTo>
                    <a:pt x="67576" y="33125"/>
                  </a:lnTo>
                  <a:lnTo>
                    <a:pt x="67757" y="33004"/>
                  </a:lnTo>
                  <a:lnTo>
                    <a:pt x="67878" y="32823"/>
                  </a:lnTo>
                  <a:lnTo>
                    <a:pt x="67999" y="32582"/>
                  </a:lnTo>
                  <a:lnTo>
                    <a:pt x="68059" y="32401"/>
                  </a:lnTo>
                  <a:lnTo>
                    <a:pt x="68059" y="32159"/>
                  </a:lnTo>
                  <a:lnTo>
                    <a:pt x="68059" y="31918"/>
                  </a:lnTo>
                  <a:lnTo>
                    <a:pt x="67999" y="31737"/>
                  </a:lnTo>
                  <a:lnTo>
                    <a:pt x="67878" y="31495"/>
                  </a:lnTo>
                  <a:lnTo>
                    <a:pt x="67757" y="31314"/>
                  </a:lnTo>
                  <a:lnTo>
                    <a:pt x="67576" y="31194"/>
                  </a:lnTo>
                  <a:lnTo>
                    <a:pt x="67335" y="31073"/>
                  </a:lnTo>
                  <a:lnTo>
                    <a:pt x="67154" y="31013"/>
                  </a:lnTo>
                  <a:close/>
                  <a:moveTo>
                    <a:pt x="72464" y="31013"/>
                  </a:moveTo>
                  <a:lnTo>
                    <a:pt x="72283" y="31073"/>
                  </a:lnTo>
                  <a:lnTo>
                    <a:pt x="72041" y="31194"/>
                  </a:lnTo>
                  <a:lnTo>
                    <a:pt x="71860" y="31314"/>
                  </a:lnTo>
                  <a:lnTo>
                    <a:pt x="71740" y="31495"/>
                  </a:lnTo>
                  <a:lnTo>
                    <a:pt x="71619" y="31737"/>
                  </a:lnTo>
                  <a:lnTo>
                    <a:pt x="71559" y="31918"/>
                  </a:lnTo>
                  <a:lnTo>
                    <a:pt x="71559" y="32159"/>
                  </a:lnTo>
                  <a:lnTo>
                    <a:pt x="71559" y="32401"/>
                  </a:lnTo>
                  <a:lnTo>
                    <a:pt x="71619" y="32582"/>
                  </a:lnTo>
                  <a:lnTo>
                    <a:pt x="71740" y="32823"/>
                  </a:lnTo>
                  <a:lnTo>
                    <a:pt x="71860" y="33004"/>
                  </a:lnTo>
                  <a:lnTo>
                    <a:pt x="72041" y="33125"/>
                  </a:lnTo>
                  <a:lnTo>
                    <a:pt x="72283" y="33245"/>
                  </a:lnTo>
                  <a:lnTo>
                    <a:pt x="72464" y="33306"/>
                  </a:lnTo>
                  <a:lnTo>
                    <a:pt x="72946" y="33306"/>
                  </a:lnTo>
                  <a:lnTo>
                    <a:pt x="73127" y="33245"/>
                  </a:lnTo>
                  <a:lnTo>
                    <a:pt x="73369" y="33125"/>
                  </a:lnTo>
                  <a:lnTo>
                    <a:pt x="73550" y="33004"/>
                  </a:lnTo>
                  <a:lnTo>
                    <a:pt x="73670" y="32823"/>
                  </a:lnTo>
                  <a:lnTo>
                    <a:pt x="73791" y="32582"/>
                  </a:lnTo>
                  <a:lnTo>
                    <a:pt x="73851" y="32401"/>
                  </a:lnTo>
                  <a:lnTo>
                    <a:pt x="73851" y="32159"/>
                  </a:lnTo>
                  <a:lnTo>
                    <a:pt x="73851" y="31918"/>
                  </a:lnTo>
                  <a:lnTo>
                    <a:pt x="73791" y="31737"/>
                  </a:lnTo>
                  <a:lnTo>
                    <a:pt x="73670" y="31495"/>
                  </a:lnTo>
                  <a:lnTo>
                    <a:pt x="73550" y="31314"/>
                  </a:lnTo>
                  <a:lnTo>
                    <a:pt x="73369" y="31194"/>
                  </a:lnTo>
                  <a:lnTo>
                    <a:pt x="73127" y="31073"/>
                  </a:lnTo>
                  <a:lnTo>
                    <a:pt x="72946" y="31013"/>
                  </a:lnTo>
                  <a:close/>
                  <a:moveTo>
                    <a:pt x="181" y="33909"/>
                  </a:moveTo>
                  <a:lnTo>
                    <a:pt x="0" y="36141"/>
                  </a:lnTo>
                  <a:lnTo>
                    <a:pt x="302" y="36202"/>
                  </a:lnTo>
                  <a:lnTo>
                    <a:pt x="543" y="36202"/>
                  </a:lnTo>
                  <a:lnTo>
                    <a:pt x="724" y="36141"/>
                  </a:lnTo>
                  <a:lnTo>
                    <a:pt x="966" y="36021"/>
                  </a:lnTo>
                  <a:lnTo>
                    <a:pt x="1147" y="35900"/>
                  </a:lnTo>
                  <a:lnTo>
                    <a:pt x="1267" y="35719"/>
                  </a:lnTo>
                  <a:lnTo>
                    <a:pt x="1388" y="35478"/>
                  </a:lnTo>
                  <a:lnTo>
                    <a:pt x="1448" y="35297"/>
                  </a:lnTo>
                  <a:lnTo>
                    <a:pt x="1448" y="35055"/>
                  </a:lnTo>
                  <a:lnTo>
                    <a:pt x="1448" y="34814"/>
                  </a:lnTo>
                  <a:lnTo>
                    <a:pt x="1388" y="34633"/>
                  </a:lnTo>
                  <a:lnTo>
                    <a:pt x="1267" y="34392"/>
                  </a:lnTo>
                  <a:lnTo>
                    <a:pt x="1147" y="34211"/>
                  </a:lnTo>
                  <a:lnTo>
                    <a:pt x="966" y="34090"/>
                  </a:lnTo>
                  <a:lnTo>
                    <a:pt x="724" y="33969"/>
                  </a:lnTo>
                  <a:lnTo>
                    <a:pt x="543" y="33909"/>
                  </a:lnTo>
                  <a:close/>
                  <a:moveTo>
                    <a:pt x="5853" y="33909"/>
                  </a:moveTo>
                  <a:lnTo>
                    <a:pt x="5672" y="33969"/>
                  </a:lnTo>
                  <a:lnTo>
                    <a:pt x="5431" y="34090"/>
                  </a:lnTo>
                  <a:lnTo>
                    <a:pt x="5250" y="34211"/>
                  </a:lnTo>
                  <a:lnTo>
                    <a:pt x="5129" y="34392"/>
                  </a:lnTo>
                  <a:lnTo>
                    <a:pt x="5008" y="34633"/>
                  </a:lnTo>
                  <a:lnTo>
                    <a:pt x="4948" y="34814"/>
                  </a:lnTo>
                  <a:lnTo>
                    <a:pt x="4948" y="35055"/>
                  </a:lnTo>
                  <a:lnTo>
                    <a:pt x="4948" y="35297"/>
                  </a:lnTo>
                  <a:lnTo>
                    <a:pt x="5008" y="35478"/>
                  </a:lnTo>
                  <a:lnTo>
                    <a:pt x="5129" y="35719"/>
                  </a:lnTo>
                  <a:lnTo>
                    <a:pt x="5250" y="35900"/>
                  </a:lnTo>
                  <a:lnTo>
                    <a:pt x="5431" y="36021"/>
                  </a:lnTo>
                  <a:lnTo>
                    <a:pt x="5672" y="36141"/>
                  </a:lnTo>
                  <a:lnTo>
                    <a:pt x="5853" y="36202"/>
                  </a:lnTo>
                  <a:lnTo>
                    <a:pt x="6336" y="36202"/>
                  </a:lnTo>
                  <a:lnTo>
                    <a:pt x="6517" y="36141"/>
                  </a:lnTo>
                  <a:lnTo>
                    <a:pt x="6758" y="36021"/>
                  </a:lnTo>
                  <a:lnTo>
                    <a:pt x="6939" y="35900"/>
                  </a:lnTo>
                  <a:lnTo>
                    <a:pt x="7060" y="35719"/>
                  </a:lnTo>
                  <a:lnTo>
                    <a:pt x="7180" y="35478"/>
                  </a:lnTo>
                  <a:lnTo>
                    <a:pt x="7241" y="35297"/>
                  </a:lnTo>
                  <a:lnTo>
                    <a:pt x="7241" y="35055"/>
                  </a:lnTo>
                  <a:lnTo>
                    <a:pt x="7241" y="34814"/>
                  </a:lnTo>
                  <a:lnTo>
                    <a:pt x="7180" y="34633"/>
                  </a:lnTo>
                  <a:lnTo>
                    <a:pt x="7060" y="34392"/>
                  </a:lnTo>
                  <a:lnTo>
                    <a:pt x="6939" y="34211"/>
                  </a:lnTo>
                  <a:lnTo>
                    <a:pt x="6758" y="34090"/>
                  </a:lnTo>
                  <a:lnTo>
                    <a:pt x="6517" y="33969"/>
                  </a:lnTo>
                  <a:lnTo>
                    <a:pt x="6336" y="33909"/>
                  </a:lnTo>
                  <a:close/>
                  <a:moveTo>
                    <a:pt x="11645" y="33909"/>
                  </a:moveTo>
                  <a:lnTo>
                    <a:pt x="11464" y="33969"/>
                  </a:lnTo>
                  <a:lnTo>
                    <a:pt x="11223" y="34090"/>
                  </a:lnTo>
                  <a:lnTo>
                    <a:pt x="11042" y="34211"/>
                  </a:lnTo>
                  <a:lnTo>
                    <a:pt x="10921" y="34392"/>
                  </a:lnTo>
                  <a:lnTo>
                    <a:pt x="10800" y="34633"/>
                  </a:lnTo>
                  <a:lnTo>
                    <a:pt x="10740" y="34814"/>
                  </a:lnTo>
                  <a:lnTo>
                    <a:pt x="10740" y="35055"/>
                  </a:lnTo>
                  <a:lnTo>
                    <a:pt x="10740" y="35297"/>
                  </a:lnTo>
                  <a:lnTo>
                    <a:pt x="10800" y="35478"/>
                  </a:lnTo>
                  <a:lnTo>
                    <a:pt x="10921" y="35719"/>
                  </a:lnTo>
                  <a:lnTo>
                    <a:pt x="11042" y="35900"/>
                  </a:lnTo>
                  <a:lnTo>
                    <a:pt x="11223" y="36021"/>
                  </a:lnTo>
                  <a:lnTo>
                    <a:pt x="11464" y="36141"/>
                  </a:lnTo>
                  <a:lnTo>
                    <a:pt x="11645" y="36202"/>
                  </a:lnTo>
                  <a:lnTo>
                    <a:pt x="12128" y="36202"/>
                  </a:lnTo>
                  <a:lnTo>
                    <a:pt x="12309" y="36141"/>
                  </a:lnTo>
                  <a:lnTo>
                    <a:pt x="12550" y="36021"/>
                  </a:lnTo>
                  <a:lnTo>
                    <a:pt x="12731" y="35900"/>
                  </a:lnTo>
                  <a:lnTo>
                    <a:pt x="12852" y="35719"/>
                  </a:lnTo>
                  <a:lnTo>
                    <a:pt x="12973" y="35478"/>
                  </a:lnTo>
                  <a:lnTo>
                    <a:pt x="13033" y="35297"/>
                  </a:lnTo>
                  <a:lnTo>
                    <a:pt x="13033" y="35055"/>
                  </a:lnTo>
                  <a:lnTo>
                    <a:pt x="13033" y="34814"/>
                  </a:lnTo>
                  <a:lnTo>
                    <a:pt x="12973" y="34633"/>
                  </a:lnTo>
                  <a:lnTo>
                    <a:pt x="12852" y="34392"/>
                  </a:lnTo>
                  <a:lnTo>
                    <a:pt x="12731" y="34211"/>
                  </a:lnTo>
                  <a:lnTo>
                    <a:pt x="12550" y="34090"/>
                  </a:lnTo>
                  <a:lnTo>
                    <a:pt x="12309" y="33969"/>
                  </a:lnTo>
                  <a:lnTo>
                    <a:pt x="12128" y="33909"/>
                  </a:lnTo>
                  <a:close/>
                  <a:moveTo>
                    <a:pt x="17437" y="33909"/>
                  </a:moveTo>
                  <a:lnTo>
                    <a:pt x="17256" y="33969"/>
                  </a:lnTo>
                  <a:lnTo>
                    <a:pt x="17015" y="34090"/>
                  </a:lnTo>
                  <a:lnTo>
                    <a:pt x="16834" y="34211"/>
                  </a:lnTo>
                  <a:lnTo>
                    <a:pt x="16713" y="34392"/>
                  </a:lnTo>
                  <a:lnTo>
                    <a:pt x="16593" y="34633"/>
                  </a:lnTo>
                  <a:lnTo>
                    <a:pt x="16532" y="34814"/>
                  </a:lnTo>
                  <a:lnTo>
                    <a:pt x="16532" y="35055"/>
                  </a:lnTo>
                  <a:lnTo>
                    <a:pt x="16532" y="35297"/>
                  </a:lnTo>
                  <a:lnTo>
                    <a:pt x="16593" y="35478"/>
                  </a:lnTo>
                  <a:lnTo>
                    <a:pt x="16713" y="35719"/>
                  </a:lnTo>
                  <a:lnTo>
                    <a:pt x="16834" y="35900"/>
                  </a:lnTo>
                  <a:lnTo>
                    <a:pt x="17015" y="36021"/>
                  </a:lnTo>
                  <a:lnTo>
                    <a:pt x="17256" y="36141"/>
                  </a:lnTo>
                  <a:lnTo>
                    <a:pt x="17437" y="36202"/>
                  </a:lnTo>
                  <a:lnTo>
                    <a:pt x="17920" y="36202"/>
                  </a:lnTo>
                  <a:lnTo>
                    <a:pt x="18101" y="36141"/>
                  </a:lnTo>
                  <a:lnTo>
                    <a:pt x="18342" y="36021"/>
                  </a:lnTo>
                  <a:lnTo>
                    <a:pt x="18523" y="35900"/>
                  </a:lnTo>
                  <a:lnTo>
                    <a:pt x="18644" y="35719"/>
                  </a:lnTo>
                  <a:lnTo>
                    <a:pt x="18765" y="35478"/>
                  </a:lnTo>
                  <a:lnTo>
                    <a:pt x="18825" y="35297"/>
                  </a:lnTo>
                  <a:lnTo>
                    <a:pt x="18825" y="35055"/>
                  </a:lnTo>
                  <a:lnTo>
                    <a:pt x="18825" y="34814"/>
                  </a:lnTo>
                  <a:lnTo>
                    <a:pt x="18765" y="34633"/>
                  </a:lnTo>
                  <a:lnTo>
                    <a:pt x="18644" y="34392"/>
                  </a:lnTo>
                  <a:lnTo>
                    <a:pt x="18523" y="34211"/>
                  </a:lnTo>
                  <a:lnTo>
                    <a:pt x="18342" y="34090"/>
                  </a:lnTo>
                  <a:lnTo>
                    <a:pt x="18101" y="33969"/>
                  </a:lnTo>
                  <a:lnTo>
                    <a:pt x="17920" y="33909"/>
                  </a:lnTo>
                  <a:close/>
                  <a:moveTo>
                    <a:pt x="23230" y="33909"/>
                  </a:moveTo>
                  <a:lnTo>
                    <a:pt x="23049" y="33969"/>
                  </a:lnTo>
                  <a:lnTo>
                    <a:pt x="22807" y="34090"/>
                  </a:lnTo>
                  <a:lnTo>
                    <a:pt x="22626" y="34211"/>
                  </a:lnTo>
                  <a:lnTo>
                    <a:pt x="22506" y="34392"/>
                  </a:lnTo>
                  <a:lnTo>
                    <a:pt x="22385" y="34633"/>
                  </a:lnTo>
                  <a:lnTo>
                    <a:pt x="22325" y="34814"/>
                  </a:lnTo>
                  <a:lnTo>
                    <a:pt x="22325" y="35055"/>
                  </a:lnTo>
                  <a:lnTo>
                    <a:pt x="22325" y="35297"/>
                  </a:lnTo>
                  <a:lnTo>
                    <a:pt x="22385" y="35478"/>
                  </a:lnTo>
                  <a:lnTo>
                    <a:pt x="22506" y="35719"/>
                  </a:lnTo>
                  <a:lnTo>
                    <a:pt x="22626" y="35900"/>
                  </a:lnTo>
                  <a:lnTo>
                    <a:pt x="22807" y="36021"/>
                  </a:lnTo>
                  <a:lnTo>
                    <a:pt x="23049" y="36141"/>
                  </a:lnTo>
                  <a:lnTo>
                    <a:pt x="23230" y="36202"/>
                  </a:lnTo>
                  <a:lnTo>
                    <a:pt x="23712" y="36202"/>
                  </a:lnTo>
                  <a:lnTo>
                    <a:pt x="23893" y="36141"/>
                  </a:lnTo>
                  <a:lnTo>
                    <a:pt x="24135" y="36021"/>
                  </a:lnTo>
                  <a:lnTo>
                    <a:pt x="24316" y="35900"/>
                  </a:lnTo>
                  <a:lnTo>
                    <a:pt x="24436" y="35719"/>
                  </a:lnTo>
                  <a:lnTo>
                    <a:pt x="24557" y="35478"/>
                  </a:lnTo>
                  <a:lnTo>
                    <a:pt x="24617" y="35297"/>
                  </a:lnTo>
                  <a:lnTo>
                    <a:pt x="24617" y="35055"/>
                  </a:lnTo>
                  <a:lnTo>
                    <a:pt x="24617" y="34814"/>
                  </a:lnTo>
                  <a:lnTo>
                    <a:pt x="24557" y="34633"/>
                  </a:lnTo>
                  <a:lnTo>
                    <a:pt x="24436" y="34392"/>
                  </a:lnTo>
                  <a:lnTo>
                    <a:pt x="24316" y="34211"/>
                  </a:lnTo>
                  <a:lnTo>
                    <a:pt x="24135" y="34090"/>
                  </a:lnTo>
                  <a:lnTo>
                    <a:pt x="23893" y="33969"/>
                  </a:lnTo>
                  <a:lnTo>
                    <a:pt x="23712" y="33909"/>
                  </a:lnTo>
                  <a:close/>
                  <a:moveTo>
                    <a:pt x="29022" y="33909"/>
                  </a:moveTo>
                  <a:lnTo>
                    <a:pt x="28841" y="33969"/>
                  </a:lnTo>
                  <a:lnTo>
                    <a:pt x="28599" y="34090"/>
                  </a:lnTo>
                  <a:lnTo>
                    <a:pt x="28418" y="34211"/>
                  </a:lnTo>
                  <a:lnTo>
                    <a:pt x="28298" y="34392"/>
                  </a:lnTo>
                  <a:lnTo>
                    <a:pt x="28177" y="34633"/>
                  </a:lnTo>
                  <a:lnTo>
                    <a:pt x="28117" y="34814"/>
                  </a:lnTo>
                  <a:lnTo>
                    <a:pt x="28117" y="35055"/>
                  </a:lnTo>
                  <a:lnTo>
                    <a:pt x="28117" y="35297"/>
                  </a:lnTo>
                  <a:lnTo>
                    <a:pt x="28177" y="35478"/>
                  </a:lnTo>
                  <a:lnTo>
                    <a:pt x="28298" y="35719"/>
                  </a:lnTo>
                  <a:lnTo>
                    <a:pt x="28418" y="35900"/>
                  </a:lnTo>
                  <a:lnTo>
                    <a:pt x="28599" y="36021"/>
                  </a:lnTo>
                  <a:lnTo>
                    <a:pt x="28841" y="36141"/>
                  </a:lnTo>
                  <a:lnTo>
                    <a:pt x="29022" y="36202"/>
                  </a:lnTo>
                  <a:lnTo>
                    <a:pt x="29505" y="36202"/>
                  </a:lnTo>
                  <a:lnTo>
                    <a:pt x="29686" y="36141"/>
                  </a:lnTo>
                  <a:lnTo>
                    <a:pt x="29927" y="36021"/>
                  </a:lnTo>
                  <a:lnTo>
                    <a:pt x="30108" y="35900"/>
                  </a:lnTo>
                  <a:lnTo>
                    <a:pt x="30229" y="35719"/>
                  </a:lnTo>
                  <a:lnTo>
                    <a:pt x="30349" y="35478"/>
                  </a:lnTo>
                  <a:lnTo>
                    <a:pt x="30410" y="35297"/>
                  </a:lnTo>
                  <a:lnTo>
                    <a:pt x="30410" y="35055"/>
                  </a:lnTo>
                  <a:lnTo>
                    <a:pt x="30410" y="34814"/>
                  </a:lnTo>
                  <a:lnTo>
                    <a:pt x="30349" y="34633"/>
                  </a:lnTo>
                  <a:lnTo>
                    <a:pt x="30229" y="34392"/>
                  </a:lnTo>
                  <a:lnTo>
                    <a:pt x="30108" y="34211"/>
                  </a:lnTo>
                  <a:lnTo>
                    <a:pt x="29927" y="34090"/>
                  </a:lnTo>
                  <a:lnTo>
                    <a:pt x="29686" y="33969"/>
                  </a:lnTo>
                  <a:lnTo>
                    <a:pt x="29505" y="33909"/>
                  </a:lnTo>
                  <a:close/>
                  <a:moveTo>
                    <a:pt x="34814" y="33909"/>
                  </a:moveTo>
                  <a:lnTo>
                    <a:pt x="34633" y="33969"/>
                  </a:lnTo>
                  <a:lnTo>
                    <a:pt x="34392" y="34090"/>
                  </a:lnTo>
                  <a:lnTo>
                    <a:pt x="34211" y="34211"/>
                  </a:lnTo>
                  <a:lnTo>
                    <a:pt x="34090" y="34392"/>
                  </a:lnTo>
                  <a:lnTo>
                    <a:pt x="33969" y="34633"/>
                  </a:lnTo>
                  <a:lnTo>
                    <a:pt x="33909" y="34814"/>
                  </a:lnTo>
                  <a:lnTo>
                    <a:pt x="33909" y="35055"/>
                  </a:lnTo>
                  <a:lnTo>
                    <a:pt x="33909" y="35297"/>
                  </a:lnTo>
                  <a:lnTo>
                    <a:pt x="33969" y="35478"/>
                  </a:lnTo>
                  <a:lnTo>
                    <a:pt x="34090" y="35719"/>
                  </a:lnTo>
                  <a:lnTo>
                    <a:pt x="34211" y="35900"/>
                  </a:lnTo>
                  <a:lnTo>
                    <a:pt x="34392" y="36021"/>
                  </a:lnTo>
                  <a:lnTo>
                    <a:pt x="34633" y="36141"/>
                  </a:lnTo>
                  <a:lnTo>
                    <a:pt x="34814" y="36202"/>
                  </a:lnTo>
                  <a:lnTo>
                    <a:pt x="35297" y="36202"/>
                  </a:lnTo>
                  <a:lnTo>
                    <a:pt x="35478" y="36141"/>
                  </a:lnTo>
                  <a:lnTo>
                    <a:pt x="35719" y="36021"/>
                  </a:lnTo>
                  <a:lnTo>
                    <a:pt x="35900" y="35900"/>
                  </a:lnTo>
                  <a:lnTo>
                    <a:pt x="36021" y="35719"/>
                  </a:lnTo>
                  <a:lnTo>
                    <a:pt x="36141" y="35478"/>
                  </a:lnTo>
                  <a:lnTo>
                    <a:pt x="36202" y="35297"/>
                  </a:lnTo>
                  <a:lnTo>
                    <a:pt x="36202" y="35055"/>
                  </a:lnTo>
                  <a:lnTo>
                    <a:pt x="36202" y="34814"/>
                  </a:lnTo>
                  <a:lnTo>
                    <a:pt x="36141" y="34633"/>
                  </a:lnTo>
                  <a:lnTo>
                    <a:pt x="36021" y="34392"/>
                  </a:lnTo>
                  <a:lnTo>
                    <a:pt x="35900" y="34211"/>
                  </a:lnTo>
                  <a:lnTo>
                    <a:pt x="35719" y="34090"/>
                  </a:lnTo>
                  <a:lnTo>
                    <a:pt x="35478" y="33969"/>
                  </a:lnTo>
                  <a:lnTo>
                    <a:pt x="35297" y="33909"/>
                  </a:lnTo>
                  <a:close/>
                  <a:moveTo>
                    <a:pt x="40606" y="33909"/>
                  </a:moveTo>
                  <a:lnTo>
                    <a:pt x="40425" y="33969"/>
                  </a:lnTo>
                  <a:lnTo>
                    <a:pt x="40184" y="34090"/>
                  </a:lnTo>
                  <a:lnTo>
                    <a:pt x="40003" y="34211"/>
                  </a:lnTo>
                  <a:lnTo>
                    <a:pt x="39882" y="34392"/>
                  </a:lnTo>
                  <a:lnTo>
                    <a:pt x="39762" y="34633"/>
                  </a:lnTo>
                  <a:lnTo>
                    <a:pt x="39701" y="34814"/>
                  </a:lnTo>
                  <a:lnTo>
                    <a:pt x="39701" y="35055"/>
                  </a:lnTo>
                  <a:lnTo>
                    <a:pt x="39701" y="35297"/>
                  </a:lnTo>
                  <a:lnTo>
                    <a:pt x="39762" y="35478"/>
                  </a:lnTo>
                  <a:lnTo>
                    <a:pt x="39882" y="35719"/>
                  </a:lnTo>
                  <a:lnTo>
                    <a:pt x="40003" y="35900"/>
                  </a:lnTo>
                  <a:lnTo>
                    <a:pt x="40184" y="36021"/>
                  </a:lnTo>
                  <a:lnTo>
                    <a:pt x="40425" y="36141"/>
                  </a:lnTo>
                  <a:lnTo>
                    <a:pt x="40606" y="36202"/>
                  </a:lnTo>
                  <a:lnTo>
                    <a:pt x="41089" y="36202"/>
                  </a:lnTo>
                  <a:lnTo>
                    <a:pt x="41270" y="36141"/>
                  </a:lnTo>
                  <a:lnTo>
                    <a:pt x="41511" y="36021"/>
                  </a:lnTo>
                  <a:lnTo>
                    <a:pt x="41692" y="35900"/>
                  </a:lnTo>
                  <a:lnTo>
                    <a:pt x="41813" y="35719"/>
                  </a:lnTo>
                  <a:lnTo>
                    <a:pt x="41934" y="35478"/>
                  </a:lnTo>
                  <a:lnTo>
                    <a:pt x="41994" y="35297"/>
                  </a:lnTo>
                  <a:lnTo>
                    <a:pt x="41994" y="35055"/>
                  </a:lnTo>
                  <a:lnTo>
                    <a:pt x="41994" y="34814"/>
                  </a:lnTo>
                  <a:lnTo>
                    <a:pt x="41934" y="34633"/>
                  </a:lnTo>
                  <a:lnTo>
                    <a:pt x="41813" y="34392"/>
                  </a:lnTo>
                  <a:lnTo>
                    <a:pt x="41692" y="34211"/>
                  </a:lnTo>
                  <a:lnTo>
                    <a:pt x="41511" y="34090"/>
                  </a:lnTo>
                  <a:lnTo>
                    <a:pt x="41270" y="33969"/>
                  </a:lnTo>
                  <a:lnTo>
                    <a:pt x="41089" y="33909"/>
                  </a:lnTo>
                  <a:close/>
                  <a:moveTo>
                    <a:pt x="46399" y="33909"/>
                  </a:moveTo>
                  <a:lnTo>
                    <a:pt x="46218" y="33969"/>
                  </a:lnTo>
                  <a:lnTo>
                    <a:pt x="45976" y="34090"/>
                  </a:lnTo>
                  <a:lnTo>
                    <a:pt x="45795" y="34211"/>
                  </a:lnTo>
                  <a:lnTo>
                    <a:pt x="45674" y="34392"/>
                  </a:lnTo>
                  <a:lnTo>
                    <a:pt x="45554" y="34633"/>
                  </a:lnTo>
                  <a:lnTo>
                    <a:pt x="45493" y="34814"/>
                  </a:lnTo>
                  <a:lnTo>
                    <a:pt x="45493" y="35055"/>
                  </a:lnTo>
                  <a:lnTo>
                    <a:pt x="45493" y="35297"/>
                  </a:lnTo>
                  <a:lnTo>
                    <a:pt x="45554" y="35478"/>
                  </a:lnTo>
                  <a:lnTo>
                    <a:pt x="45674" y="35719"/>
                  </a:lnTo>
                  <a:lnTo>
                    <a:pt x="45795" y="35900"/>
                  </a:lnTo>
                  <a:lnTo>
                    <a:pt x="45976" y="36021"/>
                  </a:lnTo>
                  <a:lnTo>
                    <a:pt x="46218" y="36141"/>
                  </a:lnTo>
                  <a:lnTo>
                    <a:pt x="46399" y="36202"/>
                  </a:lnTo>
                  <a:lnTo>
                    <a:pt x="46881" y="36202"/>
                  </a:lnTo>
                  <a:lnTo>
                    <a:pt x="47062" y="36141"/>
                  </a:lnTo>
                  <a:lnTo>
                    <a:pt x="47304" y="36021"/>
                  </a:lnTo>
                  <a:lnTo>
                    <a:pt x="47485" y="35900"/>
                  </a:lnTo>
                  <a:lnTo>
                    <a:pt x="47605" y="35719"/>
                  </a:lnTo>
                  <a:lnTo>
                    <a:pt x="47726" y="35478"/>
                  </a:lnTo>
                  <a:lnTo>
                    <a:pt x="47786" y="35297"/>
                  </a:lnTo>
                  <a:lnTo>
                    <a:pt x="47786" y="35055"/>
                  </a:lnTo>
                  <a:lnTo>
                    <a:pt x="47786" y="34814"/>
                  </a:lnTo>
                  <a:lnTo>
                    <a:pt x="47726" y="34633"/>
                  </a:lnTo>
                  <a:lnTo>
                    <a:pt x="47605" y="34392"/>
                  </a:lnTo>
                  <a:lnTo>
                    <a:pt x="47485" y="34211"/>
                  </a:lnTo>
                  <a:lnTo>
                    <a:pt x="47304" y="34090"/>
                  </a:lnTo>
                  <a:lnTo>
                    <a:pt x="47062" y="33969"/>
                  </a:lnTo>
                  <a:lnTo>
                    <a:pt x="46881" y="33909"/>
                  </a:lnTo>
                  <a:close/>
                  <a:moveTo>
                    <a:pt x="52191" y="33909"/>
                  </a:moveTo>
                  <a:lnTo>
                    <a:pt x="52010" y="33969"/>
                  </a:lnTo>
                  <a:lnTo>
                    <a:pt x="51768" y="34090"/>
                  </a:lnTo>
                  <a:lnTo>
                    <a:pt x="51587" y="34211"/>
                  </a:lnTo>
                  <a:lnTo>
                    <a:pt x="51467" y="34392"/>
                  </a:lnTo>
                  <a:lnTo>
                    <a:pt x="51346" y="34633"/>
                  </a:lnTo>
                  <a:lnTo>
                    <a:pt x="51286" y="34814"/>
                  </a:lnTo>
                  <a:lnTo>
                    <a:pt x="51286" y="35055"/>
                  </a:lnTo>
                  <a:lnTo>
                    <a:pt x="51286" y="35297"/>
                  </a:lnTo>
                  <a:lnTo>
                    <a:pt x="51346" y="35478"/>
                  </a:lnTo>
                  <a:lnTo>
                    <a:pt x="51467" y="35719"/>
                  </a:lnTo>
                  <a:lnTo>
                    <a:pt x="51587" y="35900"/>
                  </a:lnTo>
                  <a:lnTo>
                    <a:pt x="51768" y="36021"/>
                  </a:lnTo>
                  <a:lnTo>
                    <a:pt x="52010" y="36141"/>
                  </a:lnTo>
                  <a:lnTo>
                    <a:pt x="52191" y="36202"/>
                  </a:lnTo>
                  <a:lnTo>
                    <a:pt x="52673" y="36202"/>
                  </a:lnTo>
                  <a:lnTo>
                    <a:pt x="52854" y="36141"/>
                  </a:lnTo>
                  <a:lnTo>
                    <a:pt x="53096" y="36021"/>
                  </a:lnTo>
                  <a:lnTo>
                    <a:pt x="53277" y="35900"/>
                  </a:lnTo>
                  <a:lnTo>
                    <a:pt x="53397" y="35719"/>
                  </a:lnTo>
                  <a:lnTo>
                    <a:pt x="53518" y="35478"/>
                  </a:lnTo>
                  <a:lnTo>
                    <a:pt x="53578" y="35297"/>
                  </a:lnTo>
                  <a:lnTo>
                    <a:pt x="53578" y="35055"/>
                  </a:lnTo>
                  <a:lnTo>
                    <a:pt x="53578" y="34814"/>
                  </a:lnTo>
                  <a:lnTo>
                    <a:pt x="53518" y="34633"/>
                  </a:lnTo>
                  <a:lnTo>
                    <a:pt x="53397" y="34392"/>
                  </a:lnTo>
                  <a:lnTo>
                    <a:pt x="53277" y="34211"/>
                  </a:lnTo>
                  <a:lnTo>
                    <a:pt x="53096" y="34090"/>
                  </a:lnTo>
                  <a:lnTo>
                    <a:pt x="52854" y="33969"/>
                  </a:lnTo>
                  <a:lnTo>
                    <a:pt x="52673" y="33909"/>
                  </a:lnTo>
                  <a:close/>
                  <a:moveTo>
                    <a:pt x="57983" y="33909"/>
                  </a:moveTo>
                  <a:lnTo>
                    <a:pt x="57802" y="33969"/>
                  </a:lnTo>
                  <a:lnTo>
                    <a:pt x="57561" y="34090"/>
                  </a:lnTo>
                  <a:lnTo>
                    <a:pt x="57380" y="34211"/>
                  </a:lnTo>
                  <a:lnTo>
                    <a:pt x="57259" y="34392"/>
                  </a:lnTo>
                  <a:lnTo>
                    <a:pt x="57138" y="34633"/>
                  </a:lnTo>
                  <a:lnTo>
                    <a:pt x="57078" y="34814"/>
                  </a:lnTo>
                  <a:lnTo>
                    <a:pt x="57078" y="35055"/>
                  </a:lnTo>
                  <a:lnTo>
                    <a:pt x="57078" y="35297"/>
                  </a:lnTo>
                  <a:lnTo>
                    <a:pt x="57138" y="35478"/>
                  </a:lnTo>
                  <a:lnTo>
                    <a:pt x="57259" y="35719"/>
                  </a:lnTo>
                  <a:lnTo>
                    <a:pt x="57380" y="35900"/>
                  </a:lnTo>
                  <a:lnTo>
                    <a:pt x="57561" y="36021"/>
                  </a:lnTo>
                  <a:lnTo>
                    <a:pt x="57802" y="36141"/>
                  </a:lnTo>
                  <a:lnTo>
                    <a:pt x="57983" y="36202"/>
                  </a:lnTo>
                  <a:lnTo>
                    <a:pt x="58466" y="36202"/>
                  </a:lnTo>
                  <a:lnTo>
                    <a:pt x="58647" y="36141"/>
                  </a:lnTo>
                  <a:lnTo>
                    <a:pt x="58888" y="36021"/>
                  </a:lnTo>
                  <a:lnTo>
                    <a:pt x="59069" y="35900"/>
                  </a:lnTo>
                  <a:lnTo>
                    <a:pt x="59190" y="35719"/>
                  </a:lnTo>
                  <a:lnTo>
                    <a:pt x="59310" y="35478"/>
                  </a:lnTo>
                  <a:lnTo>
                    <a:pt x="59371" y="35297"/>
                  </a:lnTo>
                  <a:lnTo>
                    <a:pt x="59371" y="35055"/>
                  </a:lnTo>
                  <a:lnTo>
                    <a:pt x="59371" y="34814"/>
                  </a:lnTo>
                  <a:lnTo>
                    <a:pt x="59310" y="34633"/>
                  </a:lnTo>
                  <a:lnTo>
                    <a:pt x="59190" y="34392"/>
                  </a:lnTo>
                  <a:lnTo>
                    <a:pt x="59069" y="34211"/>
                  </a:lnTo>
                  <a:lnTo>
                    <a:pt x="58888" y="34090"/>
                  </a:lnTo>
                  <a:lnTo>
                    <a:pt x="58647" y="33969"/>
                  </a:lnTo>
                  <a:lnTo>
                    <a:pt x="58466" y="33909"/>
                  </a:lnTo>
                  <a:close/>
                  <a:moveTo>
                    <a:pt x="63775" y="33909"/>
                  </a:moveTo>
                  <a:lnTo>
                    <a:pt x="63594" y="33969"/>
                  </a:lnTo>
                  <a:lnTo>
                    <a:pt x="63353" y="34090"/>
                  </a:lnTo>
                  <a:lnTo>
                    <a:pt x="63172" y="34211"/>
                  </a:lnTo>
                  <a:lnTo>
                    <a:pt x="63051" y="34392"/>
                  </a:lnTo>
                  <a:lnTo>
                    <a:pt x="62931" y="34633"/>
                  </a:lnTo>
                  <a:lnTo>
                    <a:pt x="62870" y="34814"/>
                  </a:lnTo>
                  <a:lnTo>
                    <a:pt x="62870" y="35055"/>
                  </a:lnTo>
                  <a:lnTo>
                    <a:pt x="62870" y="35297"/>
                  </a:lnTo>
                  <a:lnTo>
                    <a:pt x="62931" y="35478"/>
                  </a:lnTo>
                  <a:lnTo>
                    <a:pt x="63051" y="35719"/>
                  </a:lnTo>
                  <a:lnTo>
                    <a:pt x="63172" y="35900"/>
                  </a:lnTo>
                  <a:lnTo>
                    <a:pt x="63353" y="36021"/>
                  </a:lnTo>
                  <a:lnTo>
                    <a:pt x="63594" y="36141"/>
                  </a:lnTo>
                  <a:lnTo>
                    <a:pt x="63775" y="36202"/>
                  </a:lnTo>
                  <a:lnTo>
                    <a:pt x="64258" y="36202"/>
                  </a:lnTo>
                  <a:lnTo>
                    <a:pt x="64439" y="36141"/>
                  </a:lnTo>
                  <a:lnTo>
                    <a:pt x="64680" y="36021"/>
                  </a:lnTo>
                  <a:lnTo>
                    <a:pt x="64861" y="35900"/>
                  </a:lnTo>
                  <a:lnTo>
                    <a:pt x="64982" y="35719"/>
                  </a:lnTo>
                  <a:lnTo>
                    <a:pt x="65103" y="35478"/>
                  </a:lnTo>
                  <a:lnTo>
                    <a:pt x="65163" y="35297"/>
                  </a:lnTo>
                  <a:lnTo>
                    <a:pt x="65163" y="35055"/>
                  </a:lnTo>
                  <a:lnTo>
                    <a:pt x="65163" y="34814"/>
                  </a:lnTo>
                  <a:lnTo>
                    <a:pt x="65103" y="34633"/>
                  </a:lnTo>
                  <a:lnTo>
                    <a:pt x="64982" y="34392"/>
                  </a:lnTo>
                  <a:lnTo>
                    <a:pt x="64861" y="34211"/>
                  </a:lnTo>
                  <a:lnTo>
                    <a:pt x="64680" y="34090"/>
                  </a:lnTo>
                  <a:lnTo>
                    <a:pt x="64439" y="33969"/>
                  </a:lnTo>
                  <a:lnTo>
                    <a:pt x="64258" y="33909"/>
                  </a:lnTo>
                  <a:close/>
                  <a:moveTo>
                    <a:pt x="69567" y="33909"/>
                  </a:moveTo>
                  <a:lnTo>
                    <a:pt x="69386" y="33969"/>
                  </a:lnTo>
                  <a:lnTo>
                    <a:pt x="69145" y="34090"/>
                  </a:lnTo>
                  <a:lnTo>
                    <a:pt x="68964" y="34211"/>
                  </a:lnTo>
                  <a:lnTo>
                    <a:pt x="68843" y="34392"/>
                  </a:lnTo>
                  <a:lnTo>
                    <a:pt x="68723" y="34633"/>
                  </a:lnTo>
                  <a:lnTo>
                    <a:pt x="68662" y="34814"/>
                  </a:lnTo>
                  <a:lnTo>
                    <a:pt x="68662" y="35055"/>
                  </a:lnTo>
                  <a:lnTo>
                    <a:pt x="68662" y="35297"/>
                  </a:lnTo>
                  <a:lnTo>
                    <a:pt x="68723" y="35478"/>
                  </a:lnTo>
                  <a:lnTo>
                    <a:pt x="68843" y="35719"/>
                  </a:lnTo>
                  <a:lnTo>
                    <a:pt x="68964" y="35900"/>
                  </a:lnTo>
                  <a:lnTo>
                    <a:pt x="69145" y="36021"/>
                  </a:lnTo>
                  <a:lnTo>
                    <a:pt x="69386" y="36141"/>
                  </a:lnTo>
                  <a:lnTo>
                    <a:pt x="69567" y="36202"/>
                  </a:lnTo>
                  <a:lnTo>
                    <a:pt x="70050" y="36202"/>
                  </a:lnTo>
                  <a:lnTo>
                    <a:pt x="70231" y="36141"/>
                  </a:lnTo>
                  <a:lnTo>
                    <a:pt x="70472" y="36021"/>
                  </a:lnTo>
                  <a:lnTo>
                    <a:pt x="70653" y="35900"/>
                  </a:lnTo>
                  <a:lnTo>
                    <a:pt x="70774" y="35719"/>
                  </a:lnTo>
                  <a:lnTo>
                    <a:pt x="70895" y="35478"/>
                  </a:lnTo>
                  <a:lnTo>
                    <a:pt x="70955" y="35297"/>
                  </a:lnTo>
                  <a:lnTo>
                    <a:pt x="70955" y="35055"/>
                  </a:lnTo>
                  <a:lnTo>
                    <a:pt x="70955" y="34814"/>
                  </a:lnTo>
                  <a:lnTo>
                    <a:pt x="70895" y="34633"/>
                  </a:lnTo>
                  <a:lnTo>
                    <a:pt x="70774" y="34392"/>
                  </a:lnTo>
                  <a:lnTo>
                    <a:pt x="70653" y="34211"/>
                  </a:lnTo>
                  <a:lnTo>
                    <a:pt x="70472" y="34090"/>
                  </a:lnTo>
                  <a:lnTo>
                    <a:pt x="70231" y="33969"/>
                  </a:lnTo>
                  <a:lnTo>
                    <a:pt x="70050" y="33909"/>
                  </a:lnTo>
                  <a:close/>
                  <a:moveTo>
                    <a:pt x="75360" y="33909"/>
                  </a:moveTo>
                  <a:lnTo>
                    <a:pt x="75179" y="33969"/>
                  </a:lnTo>
                  <a:lnTo>
                    <a:pt x="74937" y="34090"/>
                  </a:lnTo>
                  <a:lnTo>
                    <a:pt x="74756" y="34211"/>
                  </a:lnTo>
                  <a:lnTo>
                    <a:pt x="74636" y="34392"/>
                  </a:lnTo>
                  <a:lnTo>
                    <a:pt x="74515" y="34633"/>
                  </a:lnTo>
                  <a:lnTo>
                    <a:pt x="74455" y="34814"/>
                  </a:lnTo>
                  <a:lnTo>
                    <a:pt x="74455" y="35055"/>
                  </a:lnTo>
                  <a:lnTo>
                    <a:pt x="74455" y="35297"/>
                  </a:lnTo>
                  <a:lnTo>
                    <a:pt x="74515" y="35478"/>
                  </a:lnTo>
                  <a:lnTo>
                    <a:pt x="74636" y="35719"/>
                  </a:lnTo>
                  <a:lnTo>
                    <a:pt x="74756" y="35900"/>
                  </a:lnTo>
                  <a:lnTo>
                    <a:pt x="74937" y="36021"/>
                  </a:lnTo>
                  <a:lnTo>
                    <a:pt x="75179" y="36141"/>
                  </a:lnTo>
                  <a:lnTo>
                    <a:pt x="75360" y="36202"/>
                  </a:lnTo>
                  <a:lnTo>
                    <a:pt x="75601" y="36202"/>
                  </a:lnTo>
                  <a:lnTo>
                    <a:pt x="75903" y="36141"/>
                  </a:lnTo>
                  <a:lnTo>
                    <a:pt x="75722" y="33909"/>
                  </a:lnTo>
                  <a:close/>
                  <a:moveTo>
                    <a:pt x="2896" y="36805"/>
                  </a:moveTo>
                  <a:lnTo>
                    <a:pt x="2655" y="36926"/>
                  </a:lnTo>
                  <a:lnTo>
                    <a:pt x="2414" y="37107"/>
                  </a:lnTo>
                  <a:lnTo>
                    <a:pt x="2233" y="37288"/>
                  </a:lnTo>
                  <a:lnTo>
                    <a:pt x="2112" y="37589"/>
                  </a:lnTo>
                  <a:lnTo>
                    <a:pt x="2052" y="37951"/>
                  </a:lnTo>
                  <a:lnTo>
                    <a:pt x="2052" y="38193"/>
                  </a:lnTo>
                  <a:lnTo>
                    <a:pt x="2112" y="38374"/>
                  </a:lnTo>
                  <a:lnTo>
                    <a:pt x="2233" y="38615"/>
                  </a:lnTo>
                  <a:lnTo>
                    <a:pt x="2353" y="38796"/>
                  </a:lnTo>
                  <a:lnTo>
                    <a:pt x="2534" y="38917"/>
                  </a:lnTo>
                  <a:lnTo>
                    <a:pt x="2776" y="39037"/>
                  </a:lnTo>
                  <a:lnTo>
                    <a:pt x="2957" y="39098"/>
                  </a:lnTo>
                  <a:lnTo>
                    <a:pt x="3439" y="39098"/>
                  </a:lnTo>
                  <a:lnTo>
                    <a:pt x="3620" y="39037"/>
                  </a:lnTo>
                  <a:lnTo>
                    <a:pt x="3862" y="38917"/>
                  </a:lnTo>
                  <a:lnTo>
                    <a:pt x="4043" y="38796"/>
                  </a:lnTo>
                  <a:lnTo>
                    <a:pt x="4164" y="38615"/>
                  </a:lnTo>
                  <a:lnTo>
                    <a:pt x="4284" y="38374"/>
                  </a:lnTo>
                  <a:lnTo>
                    <a:pt x="4345" y="38193"/>
                  </a:lnTo>
                  <a:lnTo>
                    <a:pt x="4345" y="37951"/>
                  </a:lnTo>
                  <a:lnTo>
                    <a:pt x="4284" y="37589"/>
                  </a:lnTo>
                  <a:lnTo>
                    <a:pt x="4164" y="37288"/>
                  </a:lnTo>
                  <a:lnTo>
                    <a:pt x="3982" y="37107"/>
                  </a:lnTo>
                  <a:lnTo>
                    <a:pt x="3741" y="36926"/>
                  </a:lnTo>
                  <a:lnTo>
                    <a:pt x="3500" y="36805"/>
                  </a:lnTo>
                  <a:close/>
                  <a:moveTo>
                    <a:pt x="8689" y="36805"/>
                  </a:moveTo>
                  <a:lnTo>
                    <a:pt x="8447" y="36926"/>
                  </a:lnTo>
                  <a:lnTo>
                    <a:pt x="8206" y="37107"/>
                  </a:lnTo>
                  <a:lnTo>
                    <a:pt x="8025" y="37288"/>
                  </a:lnTo>
                  <a:lnTo>
                    <a:pt x="7904" y="37589"/>
                  </a:lnTo>
                  <a:lnTo>
                    <a:pt x="7844" y="37951"/>
                  </a:lnTo>
                  <a:lnTo>
                    <a:pt x="7844" y="38193"/>
                  </a:lnTo>
                  <a:lnTo>
                    <a:pt x="7904" y="38374"/>
                  </a:lnTo>
                  <a:lnTo>
                    <a:pt x="8025" y="38615"/>
                  </a:lnTo>
                  <a:lnTo>
                    <a:pt x="8146" y="38796"/>
                  </a:lnTo>
                  <a:lnTo>
                    <a:pt x="8327" y="38917"/>
                  </a:lnTo>
                  <a:lnTo>
                    <a:pt x="8568" y="39037"/>
                  </a:lnTo>
                  <a:lnTo>
                    <a:pt x="8749" y="39098"/>
                  </a:lnTo>
                  <a:lnTo>
                    <a:pt x="9232" y="39098"/>
                  </a:lnTo>
                  <a:lnTo>
                    <a:pt x="9413" y="39037"/>
                  </a:lnTo>
                  <a:lnTo>
                    <a:pt x="9654" y="38917"/>
                  </a:lnTo>
                  <a:lnTo>
                    <a:pt x="9835" y="38796"/>
                  </a:lnTo>
                  <a:lnTo>
                    <a:pt x="9956" y="38615"/>
                  </a:lnTo>
                  <a:lnTo>
                    <a:pt x="10076" y="38374"/>
                  </a:lnTo>
                  <a:lnTo>
                    <a:pt x="10137" y="38193"/>
                  </a:lnTo>
                  <a:lnTo>
                    <a:pt x="10137" y="37951"/>
                  </a:lnTo>
                  <a:lnTo>
                    <a:pt x="10076" y="37589"/>
                  </a:lnTo>
                  <a:lnTo>
                    <a:pt x="9956" y="37288"/>
                  </a:lnTo>
                  <a:lnTo>
                    <a:pt x="9775" y="37107"/>
                  </a:lnTo>
                  <a:lnTo>
                    <a:pt x="9533" y="36926"/>
                  </a:lnTo>
                  <a:lnTo>
                    <a:pt x="9292" y="36805"/>
                  </a:lnTo>
                  <a:close/>
                  <a:moveTo>
                    <a:pt x="14481" y="36805"/>
                  </a:moveTo>
                  <a:lnTo>
                    <a:pt x="14240" y="36926"/>
                  </a:lnTo>
                  <a:lnTo>
                    <a:pt x="13998" y="37107"/>
                  </a:lnTo>
                  <a:lnTo>
                    <a:pt x="13817" y="37288"/>
                  </a:lnTo>
                  <a:lnTo>
                    <a:pt x="13697" y="37589"/>
                  </a:lnTo>
                  <a:lnTo>
                    <a:pt x="13636" y="37951"/>
                  </a:lnTo>
                  <a:lnTo>
                    <a:pt x="13636" y="38193"/>
                  </a:lnTo>
                  <a:lnTo>
                    <a:pt x="13697" y="38374"/>
                  </a:lnTo>
                  <a:lnTo>
                    <a:pt x="13817" y="38615"/>
                  </a:lnTo>
                  <a:lnTo>
                    <a:pt x="13938" y="38796"/>
                  </a:lnTo>
                  <a:lnTo>
                    <a:pt x="14119" y="38917"/>
                  </a:lnTo>
                  <a:lnTo>
                    <a:pt x="14360" y="39037"/>
                  </a:lnTo>
                  <a:lnTo>
                    <a:pt x="14541" y="39098"/>
                  </a:lnTo>
                  <a:lnTo>
                    <a:pt x="15024" y="39098"/>
                  </a:lnTo>
                  <a:lnTo>
                    <a:pt x="15205" y="39037"/>
                  </a:lnTo>
                  <a:lnTo>
                    <a:pt x="15446" y="38917"/>
                  </a:lnTo>
                  <a:lnTo>
                    <a:pt x="15627" y="38796"/>
                  </a:lnTo>
                  <a:lnTo>
                    <a:pt x="15748" y="38615"/>
                  </a:lnTo>
                  <a:lnTo>
                    <a:pt x="15869" y="38374"/>
                  </a:lnTo>
                  <a:lnTo>
                    <a:pt x="15929" y="38193"/>
                  </a:lnTo>
                  <a:lnTo>
                    <a:pt x="15929" y="37951"/>
                  </a:lnTo>
                  <a:lnTo>
                    <a:pt x="15869" y="37589"/>
                  </a:lnTo>
                  <a:lnTo>
                    <a:pt x="15748" y="37288"/>
                  </a:lnTo>
                  <a:lnTo>
                    <a:pt x="15567" y="37107"/>
                  </a:lnTo>
                  <a:lnTo>
                    <a:pt x="15326" y="36926"/>
                  </a:lnTo>
                  <a:lnTo>
                    <a:pt x="15084" y="36805"/>
                  </a:lnTo>
                  <a:close/>
                  <a:moveTo>
                    <a:pt x="20273" y="36805"/>
                  </a:moveTo>
                  <a:lnTo>
                    <a:pt x="20032" y="36926"/>
                  </a:lnTo>
                  <a:lnTo>
                    <a:pt x="19790" y="37107"/>
                  </a:lnTo>
                  <a:lnTo>
                    <a:pt x="19609" y="37288"/>
                  </a:lnTo>
                  <a:lnTo>
                    <a:pt x="19489" y="37589"/>
                  </a:lnTo>
                  <a:lnTo>
                    <a:pt x="19428" y="37951"/>
                  </a:lnTo>
                  <a:lnTo>
                    <a:pt x="19428" y="38193"/>
                  </a:lnTo>
                  <a:lnTo>
                    <a:pt x="19489" y="38374"/>
                  </a:lnTo>
                  <a:lnTo>
                    <a:pt x="19609" y="38615"/>
                  </a:lnTo>
                  <a:lnTo>
                    <a:pt x="19730" y="38796"/>
                  </a:lnTo>
                  <a:lnTo>
                    <a:pt x="19911" y="38917"/>
                  </a:lnTo>
                  <a:lnTo>
                    <a:pt x="20152" y="39037"/>
                  </a:lnTo>
                  <a:lnTo>
                    <a:pt x="20333" y="39098"/>
                  </a:lnTo>
                  <a:lnTo>
                    <a:pt x="20816" y="39098"/>
                  </a:lnTo>
                  <a:lnTo>
                    <a:pt x="20997" y="39037"/>
                  </a:lnTo>
                  <a:lnTo>
                    <a:pt x="21239" y="38917"/>
                  </a:lnTo>
                  <a:lnTo>
                    <a:pt x="21420" y="38796"/>
                  </a:lnTo>
                  <a:lnTo>
                    <a:pt x="21540" y="38615"/>
                  </a:lnTo>
                  <a:lnTo>
                    <a:pt x="21661" y="38374"/>
                  </a:lnTo>
                  <a:lnTo>
                    <a:pt x="21721" y="38193"/>
                  </a:lnTo>
                  <a:lnTo>
                    <a:pt x="21721" y="37951"/>
                  </a:lnTo>
                  <a:lnTo>
                    <a:pt x="21661" y="37589"/>
                  </a:lnTo>
                  <a:lnTo>
                    <a:pt x="21540" y="37288"/>
                  </a:lnTo>
                  <a:lnTo>
                    <a:pt x="21359" y="37107"/>
                  </a:lnTo>
                  <a:lnTo>
                    <a:pt x="21118" y="36926"/>
                  </a:lnTo>
                  <a:lnTo>
                    <a:pt x="20876" y="36805"/>
                  </a:lnTo>
                  <a:close/>
                  <a:moveTo>
                    <a:pt x="26065" y="36805"/>
                  </a:moveTo>
                  <a:lnTo>
                    <a:pt x="25824" y="36926"/>
                  </a:lnTo>
                  <a:lnTo>
                    <a:pt x="25583" y="37107"/>
                  </a:lnTo>
                  <a:lnTo>
                    <a:pt x="25402" y="37288"/>
                  </a:lnTo>
                  <a:lnTo>
                    <a:pt x="25281" y="37589"/>
                  </a:lnTo>
                  <a:lnTo>
                    <a:pt x="25221" y="37951"/>
                  </a:lnTo>
                  <a:lnTo>
                    <a:pt x="25221" y="38193"/>
                  </a:lnTo>
                  <a:lnTo>
                    <a:pt x="25281" y="38374"/>
                  </a:lnTo>
                  <a:lnTo>
                    <a:pt x="25402" y="38615"/>
                  </a:lnTo>
                  <a:lnTo>
                    <a:pt x="25522" y="38796"/>
                  </a:lnTo>
                  <a:lnTo>
                    <a:pt x="25703" y="38917"/>
                  </a:lnTo>
                  <a:lnTo>
                    <a:pt x="25945" y="39037"/>
                  </a:lnTo>
                  <a:lnTo>
                    <a:pt x="26126" y="39098"/>
                  </a:lnTo>
                  <a:lnTo>
                    <a:pt x="26608" y="39098"/>
                  </a:lnTo>
                  <a:lnTo>
                    <a:pt x="26789" y="39037"/>
                  </a:lnTo>
                  <a:lnTo>
                    <a:pt x="27031" y="38917"/>
                  </a:lnTo>
                  <a:lnTo>
                    <a:pt x="27212" y="38796"/>
                  </a:lnTo>
                  <a:lnTo>
                    <a:pt x="27332" y="38615"/>
                  </a:lnTo>
                  <a:lnTo>
                    <a:pt x="27453" y="38374"/>
                  </a:lnTo>
                  <a:lnTo>
                    <a:pt x="27513" y="38193"/>
                  </a:lnTo>
                  <a:lnTo>
                    <a:pt x="27513" y="37951"/>
                  </a:lnTo>
                  <a:lnTo>
                    <a:pt x="27453" y="37589"/>
                  </a:lnTo>
                  <a:lnTo>
                    <a:pt x="27332" y="37288"/>
                  </a:lnTo>
                  <a:lnTo>
                    <a:pt x="27151" y="37107"/>
                  </a:lnTo>
                  <a:lnTo>
                    <a:pt x="26910" y="36926"/>
                  </a:lnTo>
                  <a:lnTo>
                    <a:pt x="26669" y="36805"/>
                  </a:lnTo>
                  <a:close/>
                  <a:moveTo>
                    <a:pt x="31858" y="36805"/>
                  </a:moveTo>
                  <a:lnTo>
                    <a:pt x="31616" y="36926"/>
                  </a:lnTo>
                  <a:lnTo>
                    <a:pt x="31375" y="37107"/>
                  </a:lnTo>
                  <a:lnTo>
                    <a:pt x="31194" y="37288"/>
                  </a:lnTo>
                  <a:lnTo>
                    <a:pt x="31073" y="37589"/>
                  </a:lnTo>
                  <a:lnTo>
                    <a:pt x="31013" y="37951"/>
                  </a:lnTo>
                  <a:lnTo>
                    <a:pt x="31013" y="38193"/>
                  </a:lnTo>
                  <a:lnTo>
                    <a:pt x="31073" y="38374"/>
                  </a:lnTo>
                  <a:lnTo>
                    <a:pt x="31194" y="38615"/>
                  </a:lnTo>
                  <a:lnTo>
                    <a:pt x="31315" y="38796"/>
                  </a:lnTo>
                  <a:lnTo>
                    <a:pt x="31496" y="38917"/>
                  </a:lnTo>
                  <a:lnTo>
                    <a:pt x="31737" y="39037"/>
                  </a:lnTo>
                  <a:lnTo>
                    <a:pt x="31918" y="39098"/>
                  </a:lnTo>
                  <a:lnTo>
                    <a:pt x="32401" y="39098"/>
                  </a:lnTo>
                  <a:lnTo>
                    <a:pt x="32582" y="39037"/>
                  </a:lnTo>
                  <a:lnTo>
                    <a:pt x="32823" y="38917"/>
                  </a:lnTo>
                  <a:lnTo>
                    <a:pt x="33004" y="38796"/>
                  </a:lnTo>
                  <a:lnTo>
                    <a:pt x="33125" y="38615"/>
                  </a:lnTo>
                  <a:lnTo>
                    <a:pt x="33245" y="38374"/>
                  </a:lnTo>
                  <a:lnTo>
                    <a:pt x="33306" y="38193"/>
                  </a:lnTo>
                  <a:lnTo>
                    <a:pt x="33306" y="37951"/>
                  </a:lnTo>
                  <a:lnTo>
                    <a:pt x="33245" y="37589"/>
                  </a:lnTo>
                  <a:lnTo>
                    <a:pt x="33125" y="37288"/>
                  </a:lnTo>
                  <a:lnTo>
                    <a:pt x="32944" y="37107"/>
                  </a:lnTo>
                  <a:lnTo>
                    <a:pt x="32702" y="36926"/>
                  </a:lnTo>
                  <a:lnTo>
                    <a:pt x="32461" y="36805"/>
                  </a:lnTo>
                  <a:close/>
                  <a:moveTo>
                    <a:pt x="37650" y="36805"/>
                  </a:moveTo>
                  <a:lnTo>
                    <a:pt x="37408" y="36926"/>
                  </a:lnTo>
                  <a:lnTo>
                    <a:pt x="37167" y="37107"/>
                  </a:lnTo>
                  <a:lnTo>
                    <a:pt x="36986" y="37288"/>
                  </a:lnTo>
                  <a:lnTo>
                    <a:pt x="36865" y="37589"/>
                  </a:lnTo>
                  <a:lnTo>
                    <a:pt x="36805" y="37951"/>
                  </a:lnTo>
                  <a:lnTo>
                    <a:pt x="36805" y="38193"/>
                  </a:lnTo>
                  <a:lnTo>
                    <a:pt x="36865" y="38374"/>
                  </a:lnTo>
                  <a:lnTo>
                    <a:pt x="36986" y="38615"/>
                  </a:lnTo>
                  <a:lnTo>
                    <a:pt x="37107" y="38796"/>
                  </a:lnTo>
                  <a:lnTo>
                    <a:pt x="37288" y="38917"/>
                  </a:lnTo>
                  <a:lnTo>
                    <a:pt x="37529" y="39037"/>
                  </a:lnTo>
                  <a:lnTo>
                    <a:pt x="37710" y="39098"/>
                  </a:lnTo>
                  <a:lnTo>
                    <a:pt x="38193" y="39098"/>
                  </a:lnTo>
                  <a:lnTo>
                    <a:pt x="38374" y="39037"/>
                  </a:lnTo>
                  <a:lnTo>
                    <a:pt x="38615" y="38917"/>
                  </a:lnTo>
                  <a:lnTo>
                    <a:pt x="38796" y="38796"/>
                  </a:lnTo>
                  <a:lnTo>
                    <a:pt x="38917" y="38615"/>
                  </a:lnTo>
                  <a:lnTo>
                    <a:pt x="39038" y="38374"/>
                  </a:lnTo>
                  <a:lnTo>
                    <a:pt x="39098" y="38193"/>
                  </a:lnTo>
                  <a:lnTo>
                    <a:pt x="39098" y="37951"/>
                  </a:lnTo>
                  <a:lnTo>
                    <a:pt x="39038" y="37589"/>
                  </a:lnTo>
                  <a:lnTo>
                    <a:pt x="38917" y="37288"/>
                  </a:lnTo>
                  <a:lnTo>
                    <a:pt x="38736" y="37107"/>
                  </a:lnTo>
                  <a:lnTo>
                    <a:pt x="38495" y="36926"/>
                  </a:lnTo>
                  <a:lnTo>
                    <a:pt x="38253" y="36805"/>
                  </a:lnTo>
                  <a:close/>
                  <a:moveTo>
                    <a:pt x="43442" y="36805"/>
                  </a:moveTo>
                  <a:lnTo>
                    <a:pt x="43201" y="36926"/>
                  </a:lnTo>
                  <a:lnTo>
                    <a:pt x="42959" y="37107"/>
                  </a:lnTo>
                  <a:lnTo>
                    <a:pt x="42778" y="37288"/>
                  </a:lnTo>
                  <a:lnTo>
                    <a:pt x="42658" y="37589"/>
                  </a:lnTo>
                  <a:lnTo>
                    <a:pt x="42597" y="37951"/>
                  </a:lnTo>
                  <a:lnTo>
                    <a:pt x="42597" y="38193"/>
                  </a:lnTo>
                  <a:lnTo>
                    <a:pt x="42658" y="38374"/>
                  </a:lnTo>
                  <a:lnTo>
                    <a:pt x="42778" y="38615"/>
                  </a:lnTo>
                  <a:lnTo>
                    <a:pt x="42899" y="38796"/>
                  </a:lnTo>
                  <a:lnTo>
                    <a:pt x="43080" y="38917"/>
                  </a:lnTo>
                  <a:lnTo>
                    <a:pt x="43321" y="39037"/>
                  </a:lnTo>
                  <a:lnTo>
                    <a:pt x="43502" y="39098"/>
                  </a:lnTo>
                  <a:lnTo>
                    <a:pt x="43985" y="39098"/>
                  </a:lnTo>
                  <a:lnTo>
                    <a:pt x="44166" y="39037"/>
                  </a:lnTo>
                  <a:lnTo>
                    <a:pt x="44407" y="38917"/>
                  </a:lnTo>
                  <a:lnTo>
                    <a:pt x="44588" y="38796"/>
                  </a:lnTo>
                  <a:lnTo>
                    <a:pt x="44709" y="38615"/>
                  </a:lnTo>
                  <a:lnTo>
                    <a:pt x="44830" y="38374"/>
                  </a:lnTo>
                  <a:lnTo>
                    <a:pt x="44890" y="38193"/>
                  </a:lnTo>
                  <a:lnTo>
                    <a:pt x="44890" y="37951"/>
                  </a:lnTo>
                  <a:lnTo>
                    <a:pt x="44830" y="37589"/>
                  </a:lnTo>
                  <a:lnTo>
                    <a:pt x="44709" y="37288"/>
                  </a:lnTo>
                  <a:lnTo>
                    <a:pt x="44528" y="37107"/>
                  </a:lnTo>
                  <a:lnTo>
                    <a:pt x="44287" y="36926"/>
                  </a:lnTo>
                  <a:lnTo>
                    <a:pt x="44045" y="36805"/>
                  </a:lnTo>
                  <a:close/>
                  <a:moveTo>
                    <a:pt x="49234" y="36805"/>
                  </a:moveTo>
                  <a:lnTo>
                    <a:pt x="48993" y="36926"/>
                  </a:lnTo>
                  <a:lnTo>
                    <a:pt x="48752" y="37107"/>
                  </a:lnTo>
                  <a:lnTo>
                    <a:pt x="48571" y="37288"/>
                  </a:lnTo>
                  <a:lnTo>
                    <a:pt x="48450" y="37589"/>
                  </a:lnTo>
                  <a:lnTo>
                    <a:pt x="48390" y="37951"/>
                  </a:lnTo>
                  <a:lnTo>
                    <a:pt x="48390" y="38193"/>
                  </a:lnTo>
                  <a:lnTo>
                    <a:pt x="48450" y="38374"/>
                  </a:lnTo>
                  <a:lnTo>
                    <a:pt x="48571" y="38615"/>
                  </a:lnTo>
                  <a:lnTo>
                    <a:pt x="48691" y="38796"/>
                  </a:lnTo>
                  <a:lnTo>
                    <a:pt x="48872" y="38917"/>
                  </a:lnTo>
                  <a:lnTo>
                    <a:pt x="49114" y="39037"/>
                  </a:lnTo>
                  <a:lnTo>
                    <a:pt x="49295" y="39098"/>
                  </a:lnTo>
                  <a:lnTo>
                    <a:pt x="49777" y="39098"/>
                  </a:lnTo>
                  <a:lnTo>
                    <a:pt x="49958" y="39037"/>
                  </a:lnTo>
                  <a:lnTo>
                    <a:pt x="50200" y="38917"/>
                  </a:lnTo>
                  <a:lnTo>
                    <a:pt x="50381" y="38796"/>
                  </a:lnTo>
                  <a:lnTo>
                    <a:pt x="50501" y="38615"/>
                  </a:lnTo>
                  <a:lnTo>
                    <a:pt x="50622" y="38374"/>
                  </a:lnTo>
                  <a:lnTo>
                    <a:pt x="50682" y="38193"/>
                  </a:lnTo>
                  <a:lnTo>
                    <a:pt x="50682" y="37951"/>
                  </a:lnTo>
                  <a:lnTo>
                    <a:pt x="50622" y="37589"/>
                  </a:lnTo>
                  <a:lnTo>
                    <a:pt x="50501" y="37288"/>
                  </a:lnTo>
                  <a:lnTo>
                    <a:pt x="50320" y="37107"/>
                  </a:lnTo>
                  <a:lnTo>
                    <a:pt x="50079" y="36926"/>
                  </a:lnTo>
                  <a:lnTo>
                    <a:pt x="49838" y="36805"/>
                  </a:lnTo>
                  <a:close/>
                  <a:moveTo>
                    <a:pt x="55027" y="36805"/>
                  </a:moveTo>
                  <a:lnTo>
                    <a:pt x="54785" y="36926"/>
                  </a:lnTo>
                  <a:lnTo>
                    <a:pt x="54544" y="37107"/>
                  </a:lnTo>
                  <a:lnTo>
                    <a:pt x="54363" y="37288"/>
                  </a:lnTo>
                  <a:lnTo>
                    <a:pt x="54242" y="37589"/>
                  </a:lnTo>
                  <a:lnTo>
                    <a:pt x="54182" y="37951"/>
                  </a:lnTo>
                  <a:lnTo>
                    <a:pt x="54182" y="38193"/>
                  </a:lnTo>
                  <a:lnTo>
                    <a:pt x="54242" y="38374"/>
                  </a:lnTo>
                  <a:lnTo>
                    <a:pt x="54363" y="38615"/>
                  </a:lnTo>
                  <a:lnTo>
                    <a:pt x="54483" y="38796"/>
                  </a:lnTo>
                  <a:lnTo>
                    <a:pt x="54665" y="38917"/>
                  </a:lnTo>
                  <a:lnTo>
                    <a:pt x="54906" y="39037"/>
                  </a:lnTo>
                  <a:lnTo>
                    <a:pt x="55087" y="39098"/>
                  </a:lnTo>
                  <a:lnTo>
                    <a:pt x="55570" y="39098"/>
                  </a:lnTo>
                  <a:lnTo>
                    <a:pt x="55751" y="39037"/>
                  </a:lnTo>
                  <a:lnTo>
                    <a:pt x="55992" y="38917"/>
                  </a:lnTo>
                  <a:lnTo>
                    <a:pt x="56173" y="38796"/>
                  </a:lnTo>
                  <a:lnTo>
                    <a:pt x="56294" y="38615"/>
                  </a:lnTo>
                  <a:lnTo>
                    <a:pt x="56414" y="38374"/>
                  </a:lnTo>
                  <a:lnTo>
                    <a:pt x="56475" y="38193"/>
                  </a:lnTo>
                  <a:lnTo>
                    <a:pt x="56475" y="37951"/>
                  </a:lnTo>
                  <a:lnTo>
                    <a:pt x="56414" y="37589"/>
                  </a:lnTo>
                  <a:lnTo>
                    <a:pt x="56294" y="37288"/>
                  </a:lnTo>
                  <a:lnTo>
                    <a:pt x="56113" y="37107"/>
                  </a:lnTo>
                  <a:lnTo>
                    <a:pt x="55871" y="36926"/>
                  </a:lnTo>
                  <a:lnTo>
                    <a:pt x="55630" y="36805"/>
                  </a:lnTo>
                  <a:close/>
                  <a:moveTo>
                    <a:pt x="60819" y="36805"/>
                  </a:moveTo>
                  <a:lnTo>
                    <a:pt x="60577" y="36926"/>
                  </a:lnTo>
                  <a:lnTo>
                    <a:pt x="60336" y="37107"/>
                  </a:lnTo>
                  <a:lnTo>
                    <a:pt x="60155" y="37288"/>
                  </a:lnTo>
                  <a:lnTo>
                    <a:pt x="60034" y="37589"/>
                  </a:lnTo>
                  <a:lnTo>
                    <a:pt x="59974" y="37951"/>
                  </a:lnTo>
                  <a:lnTo>
                    <a:pt x="59974" y="38193"/>
                  </a:lnTo>
                  <a:lnTo>
                    <a:pt x="60034" y="38374"/>
                  </a:lnTo>
                  <a:lnTo>
                    <a:pt x="60155" y="38615"/>
                  </a:lnTo>
                  <a:lnTo>
                    <a:pt x="60276" y="38796"/>
                  </a:lnTo>
                  <a:lnTo>
                    <a:pt x="60457" y="38917"/>
                  </a:lnTo>
                  <a:lnTo>
                    <a:pt x="60698" y="39037"/>
                  </a:lnTo>
                  <a:lnTo>
                    <a:pt x="60879" y="39098"/>
                  </a:lnTo>
                  <a:lnTo>
                    <a:pt x="61362" y="39098"/>
                  </a:lnTo>
                  <a:lnTo>
                    <a:pt x="61543" y="39037"/>
                  </a:lnTo>
                  <a:lnTo>
                    <a:pt x="61784" y="38917"/>
                  </a:lnTo>
                  <a:lnTo>
                    <a:pt x="61965" y="38796"/>
                  </a:lnTo>
                  <a:lnTo>
                    <a:pt x="62086" y="38615"/>
                  </a:lnTo>
                  <a:lnTo>
                    <a:pt x="62206" y="38374"/>
                  </a:lnTo>
                  <a:lnTo>
                    <a:pt x="62267" y="38193"/>
                  </a:lnTo>
                  <a:lnTo>
                    <a:pt x="62267" y="37951"/>
                  </a:lnTo>
                  <a:lnTo>
                    <a:pt x="62206" y="37589"/>
                  </a:lnTo>
                  <a:lnTo>
                    <a:pt x="62086" y="37288"/>
                  </a:lnTo>
                  <a:lnTo>
                    <a:pt x="61905" y="37107"/>
                  </a:lnTo>
                  <a:lnTo>
                    <a:pt x="61663" y="36926"/>
                  </a:lnTo>
                  <a:lnTo>
                    <a:pt x="61422" y="36805"/>
                  </a:lnTo>
                  <a:close/>
                  <a:moveTo>
                    <a:pt x="66611" y="36805"/>
                  </a:moveTo>
                  <a:lnTo>
                    <a:pt x="66370" y="36926"/>
                  </a:lnTo>
                  <a:lnTo>
                    <a:pt x="66128" y="37107"/>
                  </a:lnTo>
                  <a:lnTo>
                    <a:pt x="65947" y="37288"/>
                  </a:lnTo>
                  <a:lnTo>
                    <a:pt x="65827" y="37589"/>
                  </a:lnTo>
                  <a:lnTo>
                    <a:pt x="65766" y="37951"/>
                  </a:lnTo>
                  <a:lnTo>
                    <a:pt x="65766" y="38193"/>
                  </a:lnTo>
                  <a:lnTo>
                    <a:pt x="65827" y="38374"/>
                  </a:lnTo>
                  <a:lnTo>
                    <a:pt x="65947" y="38615"/>
                  </a:lnTo>
                  <a:lnTo>
                    <a:pt x="66068" y="38796"/>
                  </a:lnTo>
                  <a:lnTo>
                    <a:pt x="66249" y="38917"/>
                  </a:lnTo>
                  <a:lnTo>
                    <a:pt x="66490" y="39037"/>
                  </a:lnTo>
                  <a:lnTo>
                    <a:pt x="66671" y="39098"/>
                  </a:lnTo>
                  <a:lnTo>
                    <a:pt x="67154" y="39098"/>
                  </a:lnTo>
                  <a:lnTo>
                    <a:pt x="67335" y="39037"/>
                  </a:lnTo>
                  <a:lnTo>
                    <a:pt x="67576" y="38917"/>
                  </a:lnTo>
                  <a:lnTo>
                    <a:pt x="67757" y="38796"/>
                  </a:lnTo>
                  <a:lnTo>
                    <a:pt x="67878" y="38615"/>
                  </a:lnTo>
                  <a:lnTo>
                    <a:pt x="67999" y="38374"/>
                  </a:lnTo>
                  <a:lnTo>
                    <a:pt x="68059" y="38193"/>
                  </a:lnTo>
                  <a:lnTo>
                    <a:pt x="68059" y="37951"/>
                  </a:lnTo>
                  <a:lnTo>
                    <a:pt x="67999" y="37589"/>
                  </a:lnTo>
                  <a:lnTo>
                    <a:pt x="67878" y="37288"/>
                  </a:lnTo>
                  <a:lnTo>
                    <a:pt x="67697" y="37107"/>
                  </a:lnTo>
                  <a:lnTo>
                    <a:pt x="67456" y="36926"/>
                  </a:lnTo>
                  <a:lnTo>
                    <a:pt x="67214" y="36805"/>
                  </a:lnTo>
                  <a:close/>
                  <a:moveTo>
                    <a:pt x="72403" y="36805"/>
                  </a:moveTo>
                  <a:lnTo>
                    <a:pt x="72162" y="36926"/>
                  </a:lnTo>
                  <a:lnTo>
                    <a:pt x="71921" y="37107"/>
                  </a:lnTo>
                  <a:lnTo>
                    <a:pt x="71740" y="37288"/>
                  </a:lnTo>
                  <a:lnTo>
                    <a:pt x="71619" y="37589"/>
                  </a:lnTo>
                  <a:lnTo>
                    <a:pt x="71559" y="37951"/>
                  </a:lnTo>
                  <a:lnTo>
                    <a:pt x="71559" y="38193"/>
                  </a:lnTo>
                  <a:lnTo>
                    <a:pt x="71619" y="38374"/>
                  </a:lnTo>
                  <a:lnTo>
                    <a:pt x="71740" y="38615"/>
                  </a:lnTo>
                  <a:lnTo>
                    <a:pt x="71860" y="38796"/>
                  </a:lnTo>
                  <a:lnTo>
                    <a:pt x="72041" y="38917"/>
                  </a:lnTo>
                  <a:lnTo>
                    <a:pt x="72283" y="39037"/>
                  </a:lnTo>
                  <a:lnTo>
                    <a:pt x="72464" y="39098"/>
                  </a:lnTo>
                  <a:lnTo>
                    <a:pt x="72946" y="39098"/>
                  </a:lnTo>
                  <a:lnTo>
                    <a:pt x="73127" y="39037"/>
                  </a:lnTo>
                  <a:lnTo>
                    <a:pt x="73369" y="38917"/>
                  </a:lnTo>
                  <a:lnTo>
                    <a:pt x="73550" y="38796"/>
                  </a:lnTo>
                  <a:lnTo>
                    <a:pt x="73670" y="38615"/>
                  </a:lnTo>
                  <a:lnTo>
                    <a:pt x="73791" y="38374"/>
                  </a:lnTo>
                  <a:lnTo>
                    <a:pt x="73851" y="38193"/>
                  </a:lnTo>
                  <a:lnTo>
                    <a:pt x="73851" y="37951"/>
                  </a:lnTo>
                  <a:lnTo>
                    <a:pt x="73791" y="37589"/>
                  </a:lnTo>
                  <a:lnTo>
                    <a:pt x="73670" y="37288"/>
                  </a:lnTo>
                  <a:lnTo>
                    <a:pt x="73489" y="37107"/>
                  </a:lnTo>
                  <a:lnTo>
                    <a:pt x="73248" y="36926"/>
                  </a:lnTo>
                  <a:lnTo>
                    <a:pt x="73007" y="36805"/>
                  </a:lnTo>
                  <a:close/>
                  <a:moveTo>
                    <a:pt x="302" y="39701"/>
                  </a:moveTo>
                  <a:lnTo>
                    <a:pt x="0" y="39761"/>
                  </a:lnTo>
                  <a:lnTo>
                    <a:pt x="181" y="41994"/>
                  </a:lnTo>
                  <a:lnTo>
                    <a:pt x="543" y="41994"/>
                  </a:lnTo>
                  <a:lnTo>
                    <a:pt x="724" y="41934"/>
                  </a:lnTo>
                  <a:lnTo>
                    <a:pt x="966" y="41813"/>
                  </a:lnTo>
                  <a:lnTo>
                    <a:pt x="1147" y="41692"/>
                  </a:lnTo>
                  <a:lnTo>
                    <a:pt x="1267" y="41511"/>
                  </a:lnTo>
                  <a:lnTo>
                    <a:pt x="1388" y="41270"/>
                  </a:lnTo>
                  <a:lnTo>
                    <a:pt x="1448" y="41089"/>
                  </a:lnTo>
                  <a:lnTo>
                    <a:pt x="1448" y="40847"/>
                  </a:lnTo>
                  <a:lnTo>
                    <a:pt x="1448" y="40606"/>
                  </a:lnTo>
                  <a:lnTo>
                    <a:pt x="1388" y="40425"/>
                  </a:lnTo>
                  <a:lnTo>
                    <a:pt x="1267" y="40184"/>
                  </a:lnTo>
                  <a:lnTo>
                    <a:pt x="1147" y="40003"/>
                  </a:lnTo>
                  <a:lnTo>
                    <a:pt x="966" y="39882"/>
                  </a:lnTo>
                  <a:lnTo>
                    <a:pt x="724" y="39761"/>
                  </a:lnTo>
                  <a:lnTo>
                    <a:pt x="543" y="39701"/>
                  </a:lnTo>
                  <a:close/>
                  <a:moveTo>
                    <a:pt x="5853" y="39701"/>
                  </a:moveTo>
                  <a:lnTo>
                    <a:pt x="5672" y="39761"/>
                  </a:lnTo>
                  <a:lnTo>
                    <a:pt x="5431" y="39882"/>
                  </a:lnTo>
                  <a:lnTo>
                    <a:pt x="5250" y="40003"/>
                  </a:lnTo>
                  <a:lnTo>
                    <a:pt x="5129" y="40184"/>
                  </a:lnTo>
                  <a:lnTo>
                    <a:pt x="5008" y="40425"/>
                  </a:lnTo>
                  <a:lnTo>
                    <a:pt x="4948" y="40606"/>
                  </a:lnTo>
                  <a:lnTo>
                    <a:pt x="4948" y="40847"/>
                  </a:lnTo>
                  <a:lnTo>
                    <a:pt x="4948" y="41089"/>
                  </a:lnTo>
                  <a:lnTo>
                    <a:pt x="5008" y="41270"/>
                  </a:lnTo>
                  <a:lnTo>
                    <a:pt x="5129" y="41511"/>
                  </a:lnTo>
                  <a:lnTo>
                    <a:pt x="5250" y="41692"/>
                  </a:lnTo>
                  <a:lnTo>
                    <a:pt x="5431" y="41813"/>
                  </a:lnTo>
                  <a:lnTo>
                    <a:pt x="5672" y="41934"/>
                  </a:lnTo>
                  <a:lnTo>
                    <a:pt x="5853" y="41994"/>
                  </a:lnTo>
                  <a:lnTo>
                    <a:pt x="6336" y="41994"/>
                  </a:lnTo>
                  <a:lnTo>
                    <a:pt x="6517" y="41934"/>
                  </a:lnTo>
                  <a:lnTo>
                    <a:pt x="6758" y="41813"/>
                  </a:lnTo>
                  <a:lnTo>
                    <a:pt x="6939" y="41692"/>
                  </a:lnTo>
                  <a:lnTo>
                    <a:pt x="7060" y="41511"/>
                  </a:lnTo>
                  <a:lnTo>
                    <a:pt x="7180" y="41270"/>
                  </a:lnTo>
                  <a:lnTo>
                    <a:pt x="7241" y="41089"/>
                  </a:lnTo>
                  <a:lnTo>
                    <a:pt x="7241" y="40847"/>
                  </a:lnTo>
                  <a:lnTo>
                    <a:pt x="7241" y="40606"/>
                  </a:lnTo>
                  <a:lnTo>
                    <a:pt x="7180" y="40425"/>
                  </a:lnTo>
                  <a:lnTo>
                    <a:pt x="7060" y="40184"/>
                  </a:lnTo>
                  <a:lnTo>
                    <a:pt x="6939" y="40003"/>
                  </a:lnTo>
                  <a:lnTo>
                    <a:pt x="6758" y="39882"/>
                  </a:lnTo>
                  <a:lnTo>
                    <a:pt x="6517" y="39761"/>
                  </a:lnTo>
                  <a:lnTo>
                    <a:pt x="6336" y="39701"/>
                  </a:lnTo>
                  <a:close/>
                  <a:moveTo>
                    <a:pt x="11645" y="39701"/>
                  </a:moveTo>
                  <a:lnTo>
                    <a:pt x="11464" y="39761"/>
                  </a:lnTo>
                  <a:lnTo>
                    <a:pt x="11223" y="39882"/>
                  </a:lnTo>
                  <a:lnTo>
                    <a:pt x="11042" y="40003"/>
                  </a:lnTo>
                  <a:lnTo>
                    <a:pt x="10921" y="40184"/>
                  </a:lnTo>
                  <a:lnTo>
                    <a:pt x="10800" y="40425"/>
                  </a:lnTo>
                  <a:lnTo>
                    <a:pt x="10740" y="40606"/>
                  </a:lnTo>
                  <a:lnTo>
                    <a:pt x="10740" y="40847"/>
                  </a:lnTo>
                  <a:lnTo>
                    <a:pt x="10740" y="41089"/>
                  </a:lnTo>
                  <a:lnTo>
                    <a:pt x="10800" y="41270"/>
                  </a:lnTo>
                  <a:lnTo>
                    <a:pt x="10921" y="41511"/>
                  </a:lnTo>
                  <a:lnTo>
                    <a:pt x="11042" y="41692"/>
                  </a:lnTo>
                  <a:lnTo>
                    <a:pt x="11223" y="41813"/>
                  </a:lnTo>
                  <a:lnTo>
                    <a:pt x="11464" y="41934"/>
                  </a:lnTo>
                  <a:lnTo>
                    <a:pt x="11645" y="41994"/>
                  </a:lnTo>
                  <a:lnTo>
                    <a:pt x="12128" y="41994"/>
                  </a:lnTo>
                  <a:lnTo>
                    <a:pt x="12309" y="41934"/>
                  </a:lnTo>
                  <a:lnTo>
                    <a:pt x="12550" y="41813"/>
                  </a:lnTo>
                  <a:lnTo>
                    <a:pt x="12731" y="41692"/>
                  </a:lnTo>
                  <a:lnTo>
                    <a:pt x="12852" y="41511"/>
                  </a:lnTo>
                  <a:lnTo>
                    <a:pt x="12973" y="41270"/>
                  </a:lnTo>
                  <a:lnTo>
                    <a:pt x="13033" y="41089"/>
                  </a:lnTo>
                  <a:lnTo>
                    <a:pt x="13033" y="40847"/>
                  </a:lnTo>
                  <a:lnTo>
                    <a:pt x="13033" y="40606"/>
                  </a:lnTo>
                  <a:lnTo>
                    <a:pt x="12973" y="40425"/>
                  </a:lnTo>
                  <a:lnTo>
                    <a:pt x="12852" y="40184"/>
                  </a:lnTo>
                  <a:lnTo>
                    <a:pt x="12731" y="40003"/>
                  </a:lnTo>
                  <a:lnTo>
                    <a:pt x="12550" y="39882"/>
                  </a:lnTo>
                  <a:lnTo>
                    <a:pt x="12309" y="39761"/>
                  </a:lnTo>
                  <a:lnTo>
                    <a:pt x="12128" y="39701"/>
                  </a:lnTo>
                  <a:close/>
                  <a:moveTo>
                    <a:pt x="17437" y="39701"/>
                  </a:moveTo>
                  <a:lnTo>
                    <a:pt x="17256" y="39761"/>
                  </a:lnTo>
                  <a:lnTo>
                    <a:pt x="17015" y="39882"/>
                  </a:lnTo>
                  <a:lnTo>
                    <a:pt x="16834" y="40003"/>
                  </a:lnTo>
                  <a:lnTo>
                    <a:pt x="16713" y="40184"/>
                  </a:lnTo>
                  <a:lnTo>
                    <a:pt x="16593" y="40425"/>
                  </a:lnTo>
                  <a:lnTo>
                    <a:pt x="16532" y="40606"/>
                  </a:lnTo>
                  <a:lnTo>
                    <a:pt x="16532" y="40847"/>
                  </a:lnTo>
                  <a:lnTo>
                    <a:pt x="16532" y="41089"/>
                  </a:lnTo>
                  <a:lnTo>
                    <a:pt x="16593" y="41270"/>
                  </a:lnTo>
                  <a:lnTo>
                    <a:pt x="16713" y="41511"/>
                  </a:lnTo>
                  <a:lnTo>
                    <a:pt x="16834" y="41692"/>
                  </a:lnTo>
                  <a:lnTo>
                    <a:pt x="17015" y="41813"/>
                  </a:lnTo>
                  <a:lnTo>
                    <a:pt x="17256" y="41934"/>
                  </a:lnTo>
                  <a:lnTo>
                    <a:pt x="17437" y="41994"/>
                  </a:lnTo>
                  <a:lnTo>
                    <a:pt x="17920" y="41994"/>
                  </a:lnTo>
                  <a:lnTo>
                    <a:pt x="18101" y="41934"/>
                  </a:lnTo>
                  <a:lnTo>
                    <a:pt x="18342" y="41813"/>
                  </a:lnTo>
                  <a:lnTo>
                    <a:pt x="18523" y="41692"/>
                  </a:lnTo>
                  <a:lnTo>
                    <a:pt x="18644" y="41511"/>
                  </a:lnTo>
                  <a:lnTo>
                    <a:pt x="18765" y="41270"/>
                  </a:lnTo>
                  <a:lnTo>
                    <a:pt x="18825" y="41089"/>
                  </a:lnTo>
                  <a:lnTo>
                    <a:pt x="18825" y="40847"/>
                  </a:lnTo>
                  <a:lnTo>
                    <a:pt x="18825" y="40606"/>
                  </a:lnTo>
                  <a:lnTo>
                    <a:pt x="18765" y="40425"/>
                  </a:lnTo>
                  <a:lnTo>
                    <a:pt x="18644" y="40184"/>
                  </a:lnTo>
                  <a:lnTo>
                    <a:pt x="18523" y="40003"/>
                  </a:lnTo>
                  <a:lnTo>
                    <a:pt x="18342" y="39882"/>
                  </a:lnTo>
                  <a:lnTo>
                    <a:pt x="18101" y="39761"/>
                  </a:lnTo>
                  <a:lnTo>
                    <a:pt x="17920" y="39701"/>
                  </a:lnTo>
                  <a:close/>
                  <a:moveTo>
                    <a:pt x="23230" y="39701"/>
                  </a:moveTo>
                  <a:lnTo>
                    <a:pt x="23049" y="39761"/>
                  </a:lnTo>
                  <a:lnTo>
                    <a:pt x="22807" y="39882"/>
                  </a:lnTo>
                  <a:lnTo>
                    <a:pt x="22626" y="40003"/>
                  </a:lnTo>
                  <a:lnTo>
                    <a:pt x="22506" y="40184"/>
                  </a:lnTo>
                  <a:lnTo>
                    <a:pt x="22385" y="40425"/>
                  </a:lnTo>
                  <a:lnTo>
                    <a:pt x="22325" y="40606"/>
                  </a:lnTo>
                  <a:lnTo>
                    <a:pt x="22325" y="40847"/>
                  </a:lnTo>
                  <a:lnTo>
                    <a:pt x="22325" y="41089"/>
                  </a:lnTo>
                  <a:lnTo>
                    <a:pt x="22385" y="41270"/>
                  </a:lnTo>
                  <a:lnTo>
                    <a:pt x="22506" y="41511"/>
                  </a:lnTo>
                  <a:lnTo>
                    <a:pt x="22626" y="41692"/>
                  </a:lnTo>
                  <a:lnTo>
                    <a:pt x="22807" y="41813"/>
                  </a:lnTo>
                  <a:lnTo>
                    <a:pt x="23049" y="41934"/>
                  </a:lnTo>
                  <a:lnTo>
                    <a:pt x="23230" y="41994"/>
                  </a:lnTo>
                  <a:lnTo>
                    <a:pt x="23712" y="41994"/>
                  </a:lnTo>
                  <a:lnTo>
                    <a:pt x="23893" y="41934"/>
                  </a:lnTo>
                  <a:lnTo>
                    <a:pt x="24135" y="41813"/>
                  </a:lnTo>
                  <a:lnTo>
                    <a:pt x="24316" y="41692"/>
                  </a:lnTo>
                  <a:lnTo>
                    <a:pt x="24436" y="41511"/>
                  </a:lnTo>
                  <a:lnTo>
                    <a:pt x="24557" y="41270"/>
                  </a:lnTo>
                  <a:lnTo>
                    <a:pt x="24617" y="41089"/>
                  </a:lnTo>
                  <a:lnTo>
                    <a:pt x="24617" y="40847"/>
                  </a:lnTo>
                  <a:lnTo>
                    <a:pt x="24617" y="40606"/>
                  </a:lnTo>
                  <a:lnTo>
                    <a:pt x="24557" y="40425"/>
                  </a:lnTo>
                  <a:lnTo>
                    <a:pt x="24436" y="40184"/>
                  </a:lnTo>
                  <a:lnTo>
                    <a:pt x="24316" y="40003"/>
                  </a:lnTo>
                  <a:lnTo>
                    <a:pt x="24135" y="39882"/>
                  </a:lnTo>
                  <a:lnTo>
                    <a:pt x="23893" y="39761"/>
                  </a:lnTo>
                  <a:lnTo>
                    <a:pt x="23712" y="39701"/>
                  </a:lnTo>
                  <a:close/>
                  <a:moveTo>
                    <a:pt x="29022" y="39701"/>
                  </a:moveTo>
                  <a:lnTo>
                    <a:pt x="28841" y="39761"/>
                  </a:lnTo>
                  <a:lnTo>
                    <a:pt x="28599" y="39882"/>
                  </a:lnTo>
                  <a:lnTo>
                    <a:pt x="28418" y="40003"/>
                  </a:lnTo>
                  <a:lnTo>
                    <a:pt x="28298" y="40184"/>
                  </a:lnTo>
                  <a:lnTo>
                    <a:pt x="28177" y="40425"/>
                  </a:lnTo>
                  <a:lnTo>
                    <a:pt x="28117" y="40606"/>
                  </a:lnTo>
                  <a:lnTo>
                    <a:pt x="28117" y="40847"/>
                  </a:lnTo>
                  <a:lnTo>
                    <a:pt x="28117" y="41089"/>
                  </a:lnTo>
                  <a:lnTo>
                    <a:pt x="28177" y="41270"/>
                  </a:lnTo>
                  <a:lnTo>
                    <a:pt x="28298" y="41511"/>
                  </a:lnTo>
                  <a:lnTo>
                    <a:pt x="28418" y="41692"/>
                  </a:lnTo>
                  <a:lnTo>
                    <a:pt x="28599" y="41813"/>
                  </a:lnTo>
                  <a:lnTo>
                    <a:pt x="28841" y="41934"/>
                  </a:lnTo>
                  <a:lnTo>
                    <a:pt x="29022" y="41994"/>
                  </a:lnTo>
                  <a:lnTo>
                    <a:pt x="29505" y="41994"/>
                  </a:lnTo>
                  <a:lnTo>
                    <a:pt x="29686" y="41934"/>
                  </a:lnTo>
                  <a:lnTo>
                    <a:pt x="29927" y="41813"/>
                  </a:lnTo>
                  <a:lnTo>
                    <a:pt x="30108" y="41692"/>
                  </a:lnTo>
                  <a:lnTo>
                    <a:pt x="30229" y="41511"/>
                  </a:lnTo>
                  <a:lnTo>
                    <a:pt x="30349" y="41270"/>
                  </a:lnTo>
                  <a:lnTo>
                    <a:pt x="30410" y="41089"/>
                  </a:lnTo>
                  <a:lnTo>
                    <a:pt x="30410" y="40847"/>
                  </a:lnTo>
                  <a:lnTo>
                    <a:pt x="30410" y="40606"/>
                  </a:lnTo>
                  <a:lnTo>
                    <a:pt x="30349" y="40425"/>
                  </a:lnTo>
                  <a:lnTo>
                    <a:pt x="30229" y="40184"/>
                  </a:lnTo>
                  <a:lnTo>
                    <a:pt x="30108" y="40003"/>
                  </a:lnTo>
                  <a:lnTo>
                    <a:pt x="29927" y="39882"/>
                  </a:lnTo>
                  <a:lnTo>
                    <a:pt x="29686" y="39761"/>
                  </a:lnTo>
                  <a:lnTo>
                    <a:pt x="29505" y="39701"/>
                  </a:lnTo>
                  <a:close/>
                  <a:moveTo>
                    <a:pt x="34814" y="39701"/>
                  </a:moveTo>
                  <a:lnTo>
                    <a:pt x="34633" y="39761"/>
                  </a:lnTo>
                  <a:lnTo>
                    <a:pt x="34392" y="39882"/>
                  </a:lnTo>
                  <a:lnTo>
                    <a:pt x="34211" y="40003"/>
                  </a:lnTo>
                  <a:lnTo>
                    <a:pt x="34090" y="40184"/>
                  </a:lnTo>
                  <a:lnTo>
                    <a:pt x="33969" y="40425"/>
                  </a:lnTo>
                  <a:lnTo>
                    <a:pt x="33909" y="40606"/>
                  </a:lnTo>
                  <a:lnTo>
                    <a:pt x="33909" y="40847"/>
                  </a:lnTo>
                  <a:lnTo>
                    <a:pt x="33909" y="41089"/>
                  </a:lnTo>
                  <a:lnTo>
                    <a:pt x="33969" y="41270"/>
                  </a:lnTo>
                  <a:lnTo>
                    <a:pt x="34090" y="41511"/>
                  </a:lnTo>
                  <a:lnTo>
                    <a:pt x="34211" y="41692"/>
                  </a:lnTo>
                  <a:lnTo>
                    <a:pt x="34392" y="41813"/>
                  </a:lnTo>
                  <a:lnTo>
                    <a:pt x="34633" y="41934"/>
                  </a:lnTo>
                  <a:lnTo>
                    <a:pt x="34814" y="41994"/>
                  </a:lnTo>
                  <a:lnTo>
                    <a:pt x="35297" y="41994"/>
                  </a:lnTo>
                  <a:lnTo>
                    <a:pt x="35478" y="41934"/>
                  </a:lnTo>
                  <a:lnTo>
                    <a:pt x="35719" y="41813"/>
                  </a:lnTo>
                  <a:lnTo>
                    <a:pt x="35900" y="41692"/>
                  </a:lnTo>
                  <a:lnTo>
                    <a:pt x="36021" y="41511"/>
                  </a:lnTo>
                  <a:lnTo>
                    <a:pt x="36141" y="41270"/>
                  </a:lnTo>
                  <a:lnTo>
                    <a:pt x="36202" y="41089"/>
                  </a:lnTo>
                  <a:lnTo>
                    <a:pt x="36202" y="40847"/>
                  </a:lnTo>
                  <a:lnTo>
                    <a:pt x="36202" y="40606"/>
                  </a:lnTo>
                  <a:lnTo>
                    <a:pt x="36141" y="40425"/>
                  </a:lnTo>
                  <a:lnTo>
                    <a:pt x="36021" y="40184"/>
                  </a:lnTo>
                  <a:lnTo>
                    <a:pt x="35900" y="40003"/>
                  </a:lnTo>
                  <a:lnTo>
                    <a:pt x="35719" y="39882"/>
                  </a:lnTo>
                  <a:lnTo>
                    <a:pt x="35478" y="39761"/>
                  </a:lnTo>
                  <a:lnTo>
                    <a:pt x="35297" y="39701"/>
                  </a:lnTo>
                  <a:close/>
                  <a:moveTo>
                    <a:pt x="40606" y="39701"/>
                  </a:moveTo>
                  <a:lnTo>
                    <a:pt x="40425" y="39761"/>
                  </a:lnTo>
                  <a:lnTo>
                    <a:pt x="40184" y="39882"/>
                  </a:lnTo>
                  <a:lnTo>
                    <a:pt x="40003" y="40003"/>
                  </a:lnTo>
                  <a:lnTo>
                    <a:pt x="39882" y="40184"/>
                  </a:lnTo>
                  <a:lnTo>
                    <a:pt x="39762" y="40425"/>
                  </a:lnTo>
                  <a:lnTo>
                    <a:pt x="39701" y="40606"/>
                  </a:lnTo>
                  <a:lnTo>
                    <a:pt x="39701" y="40847"/>
                  </a:lnTo>
                  <a:lnTo>
                    <a:pt x="39701" y="41089"/>
                  </a:lnTo>
                  <a:lnTo>
                    <a:pt x="39762" y="41270"/>
                  </a:lnTo>
                  <a:lnTo>
                    <a:pt x="39882" y="41511"/>
                  </a:lnTo>
                  <a:lnTo>
                    <a:pt x="40003" y="41692"/>
                  </a:lnTo>
                  <a:lnTo>
                    <a:pt x="40184" y="41813"/>
                  </a:lnTo>
                  <a:lnTo>
                    <a:pt x="40425" y="41934"/>
                  </a:lnTo>
                  <a:lnTo>
                    <a:pt x="40606" y="41994"/>
                  </a:lnTo>
                  <a:lnTo>
                    <a:pt x="41089" y="41994"/>
                  </a:lnTo>
                  <a:lnTo>
                    <a:pt x="41270" y="41934"/>
                  </a:lnTo>
                  <a:lnTo>
                    <a:pt x="41511" y="41813"/>
                  </a:lnTo>
                  <a:lnTo>
                    <a:pt x="41692" y="41692"/>
                  </a:lnTo>
                  <a:lnTo>
                    <a:pt x="41813" y="41511"/>
                  </a:lnTo>
                  <a:lnTo>
                    <a:pt x="41934" y="41270"/>
                  </a:lnTo>
                  <a:lnTo>
                    <a:pt x="41994" y="41089"/>
                  </a:lnTo>
                  <a:lnTo>
                    <a:pt x="41994" y="40847"/>
                  </a:lnTo>
                  <a:lnTo>
                    <a:pt x="41994" y="40606"/>
                  </a:lnTo>
                  <a:lnTo>
                    <a:pt x="41934" y="40425"/>
                  </a:lnTo>
                  <a:lnTo>
                    <a:pt x="41813" y="40184"/>
                  </a:lnTo>
                  <a:lnTo>
                    <a:pt x="41692" y="40003"/>
                  </a:lnTo>
                  <a:lnTo>
                    <a:pt x="41511" y="39882"/>
                  </a:lnTo>
                  <a:lnTo>
                    <a:pt x="41270" y="39761"/>
                  </a:lnTo>
                  <a:lnTo>
                    <a:pt x="41089" y="39701"/>
                  </a:lnTo>
                  <a:close/>
                  <a:moveTo>
                    <a:pt x="46399" y="39701"/>
                  </a:moveTo>
                  <a:lnTo>
                    <a:pt x="46218" y="39761"/>
                  </a:lnTo>
                  <a:lnTo>
                    <a:pt x="45976" y="39882"/>
                  </a:lnTo>
                  <a:lnTo>
                    <a:pt x="45795" y="40003"/>
                  </a:lnTo>
                  <a:lnTo>
                    <a:pt x="45674" y="40184"/>
                  </a:lnTo>
                  <a:lnTo>
                    <a:pt x="45554" y="40425"/>
                  </a:lnTo>
                  <a:lnTo>
                    <a:pt x="45493" y="40606"/>
                  </a:lnTo>
                  <a:lnTo>
                    <a:pt x="45493" y="40847"/>
                  </a:lnTo>
                  <a:lnTo>
                    <a:pt x="45493" y="41089"/>
                  </a:lnTo>
                  <a:lnTo>
                    <a:pt x="45554" y="41270"/>
                  </a:lnTo>
                  <a:lnTo>
                    <a:pt x="45674" y="41511"/>
                  </a:lnTo>
                  <a:lnTo>
                    <a:pt x="45795" y="41692"/>
                  </a:lnTo>
                  <a:lnTo>
                    <a:pt x="45976" y="41813"/>
                  </a:lnTo>
                  <a:lnTo>
                    <a:pt x="46218" y="41934"/>
                  </a:lnTo>
                  <a:lnTo>
                    <a:pt x="46399" y="41994"/>
                  </a:lnTo>
                  <a:lnTo>
                    <a:pt x="46881" y="41994"/>
                  </a:lnTo>
                  <a:lnTo>
                    <a:pt x="47062" y="41934"/>
                  </a:lnTo>
                  <a:lnTo>
                    <a:pt x="47304" y="41813"/>
                  </a:lnTo>
                  <a:lnTo>
                    <a:pt x="47485" y="41692"/>
                  </a:lnTo>
                  <a:lnTo>
                    <a:pt x="47605" y="41511"/>
                  </a:lnTo>
                  <a:lnTo>
                    <a:pt x="47726" y="41270"/>
                  </a:lnTo>
                  <a:lnTo>
                    <a:pt x="47786" y="41089"/>
                  </a:lnTo>
                  <a:lnTo>
                    <a:pt x="47786" y="40847"/>
                  </a:lnTo>
                  <a:lnTo>
                    <a:pt x="47786" y="40606"/>
                  </a:lnTo>
                  <a:lnTo>
                    <a:pt x="47726" y="40425"/>
                  </a:lnTo>
                  <a:lnTo>
                    <a:pt x="47605" y="40184"/>
                  </a:lnTo>
                  <a:lnTo>
                    <a:pt x="47485" y="40003"/>
                  </a:lnTo>
                  <a:lnTo>
                    <a:pt x="47304" y="39882"/>
                  </a:lnTo>
                  <a:lnTo>
                    <a:pt x="47062" y="39761"/>
                  </a:lnTo>
                  <a:lnTo>
                    <a:pt x="46881" y="39701"/>
                  </a:lnTo>
                  <a:close/>
                  <a:moveTo>
                    <a:pt x="52191" y="39701"/>
                  </a:moveTo>
                  <a:lnTo>
                    <a:pt x="52010" y="39761"/>
                  </a:lnTo>
                  <a:lnTo>
                    <a:pt x="51768" y="39882"/>
                  </a:lnTo>
                  <a:lnTo>
                    <a:pt x="51587" y="40003"/>
                  </a:lnTo>
                  <a:lnTo>
                    <a:pt x="51467" y="40184"/>
                  </a:lnTo>
                  <a:lnTo>
                    <a:pt x="51346" y="40425"/>
                  </a:lnTo>
                  <a:lnTo>
                    <a:pt x="51286" y="40606"/>
                  </a:lnTo>
                  <a:lnTo>
                    <a:pt x="51286" y="40847"/>
                  </a:lnTo>
                  <a:lnTo>
                    <a:pt x="51286" y="41089"/>
                  </a:lnTo>
                  <a:lnTo>
                    <a:pt x="51346" y="41270"/>
                  </a:lnTo>
                  <a:lnTo>
                    <a:pt x="51467" y="41511"/>
                  </a:lnTo>
                  <a:lnTo>
                    <a:pt x="51587" y="41692"/>
                  </a:lnTo>
                  <a:lnTo>
                    <a:pt x="51768" y="41813"/>
                  </a:lnTo>
                  <a:lnTo>
                    <a:pt x="52010" y="41934"/>
                  </a:lnTo>
                  <a:lnTo>
                    <a:pt x="52191" y="41994"/>
                  </a:lnTo>
                  <a:lnTo>
                    <a:pt x="52673" y="41994"/>
                  </a:lnTo>
                  <a:lnTo>
                    <a:pt x="52854" y="41934"/>
                  </a:lnTo>
                  <a:lnTo>
                    <a:pt x="53096" y="41813"/>
                  </a:lnTo>
                  <a:lnTo>
                    <a:pt x="53277" y="41692"/>
                  </a:lnTo>
                  <a:lnTo>
                    <a:pt x="53397" y="41511"/>
                  </a:lnTo>
                  <a:lnTo>
                    <a:pt x="53518" y="41270"/>
                  </a:lnTo>
                  <a:lnTo>
                    <a:pt x="53578" y="41089"/>
                  </a:lnTo>
                  <a:lnTo>
                    <a:pt x="53578" y="40847"/>
                  </a:lnTo>
                  <a:lnTo>
                    <a:pt x="53578" y="40606"/>
                  </a:lnTo>
                  <a:lnTo>
                    <a:pt x="53518" y="40425"/>
                  </a:lnTo>
                  <a:lnTo>
                    <a:pt x="53397" y="40184"/>
                  </a:lnTo>
                  <a:lnTo>
                    <a:pt x="53277" y="40003"/>
                  </a:lnTo>
                  <a:lnTo>
                    <a:pt x="53096" y="39882"/>
                  </a:lnTo>
                  <a:lnTo>
                    <a:pt x="52854" y="39761"/>
                  </a:lnTo>
                  <a:lnTo>
                    <a:pt x="52673" y="39701"/>
                  </a:lnTo>
                  <a:close/>
                  <a:moveTo>
                    <a:pt x="57983" y="39701"/>
                  </a:moveTo>
                  <a:lnTo>
                    <a:pt x="57802" y="39761"/>
                  </a:lnTo>
                  <a:lnTo>
                    <a:pt x="57561" y="39882"/>
                  </a:lnTo>
                  <a:lnTo>
                    <a:pt x="57380" y="40003"/>
                  </a:lnTo>
                  <a:lnTo>
                    <a:pt x="57259" y="40184"/>
                  </a:lnTo>
                  <a:lnTo>
                    <a:pt x="57138" y="40425"/>
                  </a:lnTo>
                  <a:lnTo>
                    <a:pt x="57078" y="40606"/>
                  </a:lnTo>
                  <a:lnTo>
                    <a:pt x="57078" y="40847"/>
                  </a:lnTo>
                  <a:lnTo>
                    <a:pt x="57078" y="41089"/>
                  </a:lnTo>
                  <a:lnTo>
                    <a:pt x="57138" y="41270"/>
                  </a:lnTo>
                  <a:lnTo>
                    <a:pt x="57259" y="41511"/>
                  </a:lnTo>
                  <a:lnTo>
                    <a:pt x="57380" y="41692"/>
                  </a:lnTo>
                  <a:lnTo>
                    <a:pt x="57561" y="41813"/>
                  </a:lnTo>
                  <a:lnTo>
                    <a:pt x="57802" y="41934"/>
                  </a:lnTo>
                  <a:lnTo>
                    <a:pt x="57983" y="41994"/>
                  </a:lnTo>
                  <a:lnTo>
                    <a:pt x="58466" y="41994"/>
                  </a:lnTo>
                  <a:lnTo>
                    <a:pt x="58647" y="41934"/>
                  </a:lnTo>
                  <a:lnTo>
                    <a:pt x="58888" y="41813"/>
                  </a:lnTo>
                  <a:lnTo>
                    <a:pt x="59069" y="41692"/>
                  </a:lnTo>
                  <a:lnTo>
                    <a:pt x="59190" y="41511"/>
                  </a:lnTo>
                  <a:lnTo>
                    <a:pt x="59310" y="41270"/>
                  </a:lnTo>
                  <a:lnTo>
                    <a:pt x="59371" y="41089"/>
                  </a:lnTo>
                  <a:lnTo>
                    <a:pt x="59371" y="40847"/>
                  </a:lnTo>
                  <a:lnTo>
                    <a:pt x="59371" y="40606"/>
                  </a:lnTo>
                  <a:lnTo>
                    <a:pt x="59310" y="40425"/>
                  </a:lnTo>
                  <a:lnTo>
                    <a:pt x="59190" y="40184"/>
                  </a:lnTo>
                  <a:lnTo>
                    <a:pt x="59069" y="40003"/>
                  </a:lnTo>
                  <a:lnTo>
                    <a:pt x="58888" y="39882"/>
                  </a:lnTo>
                  <a:lnTo>
                    <a:pt x="58647" y="39761"/>
                  </a:lnTo>
                  <a:lnTo>
                    <a:pt x="58466" y="39701"/>
                  </a:lnTo>
                  <a:close/>
                  <a:moveTo>
                    <a:pt x="63775" y="39701"/>
                  </a:moveTo>
                  <a:lnTo>
                    <a:pt x="63594" y="39761"/>
                  </a:lnTo>
                  <a:lnTo>
                    <a:pt x="63353" y="39882"/>
                  </a:lnTo>
                  <a:lnTo>
                    <a:pt x="63172" y="40003"/>
                  </a:lnTo>
                  <a:lnTo>
                    <a:pt x="63051" y="40184"/>
                  </a:lnTo>
                  <a:lnTo>
                    <a:pt x="62931" y="40425"/>
                  </a:lnTo>
                  <a:lnTo>
                    <a:pt x="62870" y="40606"/>
                  </a:lnTo>
                  <a:lnTo>
                    <a:pt x="62870" y="40847"/>
                  </a:lnTo>
                  <a:lnTo>
                    <a:pt x="62870" y="41089"/>
                  </a:lnTo>
                  <a:lnTo>
                    <a:pt x="62931" y="41270"/>
                  </a:lnTo>
                  <a:lnTo>
                    <a:pt x="63051" y="41511"/>
                  </a:lnTo>
                  <a:lnTo>
                    <a:pt x="63172" y="41692"/>
                  </a:lnTo>
                  <a:lnTo>
                    <a:pt x="63353" y="41813"/>
                  </a:lnTo>
                  <a:lnTo>
                    <a:pt x="63594" y="41934"/>
                  </a:lnTo>
                  <a:lnTo>
                    <a:pt x="63775" y="41994"/>
                  </a:lnTo>
                  <a:lnTo>
                    <a:pt x="64258" y="41994"/>
                  </a:lnTo>
                  <a:lnTo>
                    <a:pt x="64439" y="41934"/>
                  </a:lnTo>
                  <a:lnTo>
                    <a:pt x="64680" y="41813"/>
                  </a:lnTo>
                  <a:lnTo>
                    <a:pt x="64861" y="41692"/>
                  </a:lnTo>
                  <a:lnTo>
                    <a:pt x="64982" y="41511"/>
                  </a:lnTo>
                  <a:lnTo>
                    <a:pt x="65103" y="41270"/>
                  </a:lnTo>
                  <a:lnTo>
                    <a:pt x="65163" y="41089"/>
                  </a:lnTo>
                  <a:lnTo>
                    <a:pt x="65163" y="40847"/>
                  </a:lnTo>
                  <a:lnTo>
                    <a:pt x="65163" y="40606"/>
                  </a:lnTo>
                  <a:lnTo>
                    <a:pt x="65103" y="40425"/>
                  </a:lnTo>
                  <a:lnTo>
                    <a:pt x="64982" y="40184"/>
                  </a:lnTo>
                  <a:lnTo>
                    <a:pt x="64861" y="40003"/>
                  </a:lnTo>
                  <a:lnTo>
                    <a:pt x="64680" y="39882"/>
                  </a:lnTo>
                  <a:lnTo>
                    <a:pt x="64439" y="39761"/>
                  </a:lnTo>
                  <a:lnTo>
                    <a:pt x="64258" y="39701"/>
                  </a:lnTo>
                  <a:close/>
                  <a:moveTo>
                    <a:pt x="69567" y="39701"/>
                  </a:moveTo>
                  <a:lnTo>
                    <a:pt x="69386" y="39761"/>
                  </a:lnTo>
                  <a:lnTo>
                    <a:pt x="69145" y="39882"/>
                  </a:lnTo>
                  <a:lnTo>
                    <a:pt x="68964" y="40003"/>
                  </a:lnTo>
                  <a:lnTo>
                    <a:pt x="68843" y="40184"/>
                  </a:lnTo>
                  <a:lnTo>
                    <a:pt x="68723" y="40425"/>
                  </a:lnTo>
                  <a:lnTo>
                    <a:pt x="68662" y="40606"/>
                  </a:lnTo>
                  <a:lnTo>
                    <a:pt x="68662" y="40847"/>
                  </a:lnTo>
                  <a:lnTo>
                    <a:pt x="68662" y="41089"/>
                  </a:lnTo>
                  <a:lnTo>
                    <a:pt x="68723" y="41270"/>
                  </a:lnTo>
                  <a:lnTo>
                    <a:pt x="68843" y="41511"/>
                  </a:lnTo>
                  <a:lnTo>
                    <a:pt x="68964" y="41692"/>
                  </a:lnTo>
                  <a:lnTo>
                    <a:pt x="69145" y="41813"/>
                  </a:lnTo>
                  <a:lnTo>
                    <a:pt x="69386" y="41934"/>
                  </a:lnTo>
                  <a:lnTo>
                    <a:pt x="69567" y="41994"/>
                  </a:lnTo>
                  <a:lnTo>
                    <a:pt x="70050" y="41994"/>
                  </a:lnTo>
                  <a:lnTo>
                    <a:pt x="70231" y="41934"/>
                  </a:lnTo>
                  <a:lnTo>
                    <a:pt x="70472" y="41813"/>
                  </a:lnTo>
                  <a:lnTo>
                    <a:pt x="70653" y="41692"/>
                  </a:lnTo>
                  <a:lnTo>
                    <a:pt x="70774" y="41511"/>
                  </a:lnTo>
                  <a:lnTo>
                    <a:pt x="70895" y="41270"/>
                  </a:lnTo>
                  <a:lnTo>
                    <a:pt x="70955" y="41089"/>
                  </a:lnTo>
                  <a:lnTo>
                    <a:pt x="70955" y="40847"/>
                  </a:lnTo>
                  <a:lnTo>
                    <a:pt x="70955" y="40606"/>
                  </a:lnTo>
                  <a:lnTo>
                    <a:pt x="70895" y="40425"/>
                  </a:lnTo>
                  <a:lnTo>
                    <a:pt x="70774" y="40184"/>
                  </a:lnTo>
                  <a:lnTo>
                    <a:pt x="70653" y="40003"/>
                  </a:lnTo>
                  <a:lnTo>
                    <a:pt x="70472" y="39882"/>
                  </a:lnTo>
                  <a:lnTo>
                    <a:pt x="70231" y="39761"/>
                  </a:lnTo>
                  <a:lnTo>
                    <a:pt x="70050" y="39701"/>
                  </a:lnTo>
                  <a:close/>
                  <a:moveTo>
                    <a:pt x="75360" y="39701"/>
                  </a:moveTo>
                  <a:lnTo>
                    <a:pt x="75179" y="39761"/>
                  </a:lnTo>
                  <a:lnTo>
                    <a:pt x="74937" y="39882"/>
                  </a:lnTo>
                  <a:lnTo>
                    <a:pt x="74756" y="40003"/>
                  </a:lnTo>
                  <a:lnTo>
                    <a:pt x="74636" y="40184"/>
                  </a:lnTo>
                  <a:lnTo>
                    <a:pt x="74515" y="40425"/>
                  </a:lnTo>
                  <a:lnTo>
                    <a:pt x="74455" y="40606"/>
                  </a:lnTo>
                  <a:lnTo>
                    <a:pt x="74455" y="40847"/>
                  </a:lnTo>
                  <a:lnTo>
                    <a:pt x="74455" y="41089"/>
                  </a:lnTo>
                  <a:lnTo>
                    <a:pt x="74515" y="41270"/>
                  </a:lnTo>
                  <a:lnTo>
                    <a:pt x="74636" y="41511"/>
                  </a:lnTo>
                  <a:lnTo>
                    <a:pt x="74756" y="41692"/>
                  </a:lnTo>
                  <a:lnTo>
                    <a:pt x="74937" y="41813"/>
                  </a:lnTo>
                  <a:lnTo>
                    <a:pt x="75179" y="41934"/>
                  </a:lnTo>
                  <a:lnTo>
                    <a:pt x="75360" y="41994"/>
                  </a:lnTo>
                  <a:lnTo>
                    <a:pt x="75722" y="41994"/>
                  </a:lnTo>
                  <a:lnTo>
                    <a:pt x="75903" y="39761"/>
                  </a:lnTo>
                  <a:lnTo>
                    <a:pt x="75601" y="39701"/>
                  </a:lnTo>
                  <a:close/>
                  <a:moveTo>
                    <a:pt x="2957" y="42597"/>
                  </a:moveTo>
                  <a:lnTo>
                    <a:pt x="2776" y="42658"/>
                  </a:lnTo>
                  <a:lnTo>
                    <a:pt x="2534" y="42778"/>
                  </a:lnTo>
                  <a:lnTo>
                    <a:pt x="2353" y="42899"/>
                  </a:lnTo>
                  <a:lnTo>
                    <a:pt x="2233" y="43080"/>
                  </a:lnTo>
                  <a:lnTo>
                    <a:pt x="2112" y="43321"/>
                  </a:lnTo>
                  <a:lnTo>
                    <a:pt x="2052" y="43502"/>
                  </a:lnTo>
                  <a:lnTo>
                    <a:pt x="2052" y="43744"/>
                  </a:lnTo>
                  <a:lnTo>
                    <a:pt x="2052" y="43985"/>
                  </a:lnTo>
                  <a:lnTo>
                    <a:pt x="2112" y="44166"/>
                  </a:lnTo>
                  <a:lnTo>
                    <a:pt x="2233" y="44407"/>
                  </a:lnTo>
                  <a:lnTo>
                    <a:pt x="2353" y="44588"/>
                  </a:lnTo>
                  <a:lnTo>
                    <a:pt x="2534" y="44709"/>
                  </a:lnTo>
                  <a:lnTo>
                    <a:pt x="2776" y="44830"/>
                  </a:lnTo>
                  <a:lnTo>
                    <a:pt x="2957" y="44890"/>
                  </a:lnTo>
                  <a:lnTo>
                    <a:pt x="3439" y="44890"/>
                  </a:lnTo>
                  <a:lnTo>
                    <a:pt x="3620" y="44830"/>
                  </a:lnTo>
                  <a:lnTo>
                    <a:pt x="3862" y="44709"/>
                  </a:lnTo>
                  <a:lnTo>
                    <a:pt x="4043" y="44588"/>
                  </a:lnTo>
                  <a:lnTo>
                    <a:pt x="4164" y="44407"/>
                  </a:lnTo>
                  <a:lnTo>
                    <a:pt x="4284" y="44166"/>
                  </a:lnTo>
                  <a:lnTo>
                    <a:pt x="4345" y="43985"/>
                  </a:lnTo>
                  <a:lnTo>
                    <a:pt x="4345" y="43744"/>
                  </a:lnTo>
                  <a:lnTo>
                    <a:pt x="4345" y="43502"/>
                  </a:lnTo>
                  <a:lnTo>
                    <a:pt x="4284" y="43321"/>
                  </a:lnTo>
                  <a:lnTo>
                    <a:pt x="4164" y="43080"/>
                  </a:lnTo>
                  <a:lnTo>
                    <a:pt x="4043" y="42899"/>
                  </a:lnTo>
                  <a:lnTo>
                    <a:pt x="3862" y="42778"/>
                  </a:lnTo>
                  <a:lnTo>
                    <a:pt x="3620" y="42658"/>
                  </a:lnTo>
                  <a:lnTo>
                    <a:pt x="3439" y="42597"/>
                  </a:lnTo>
                  <a:close/>
                  <a:moveTo>
                    <a:pt x="8749" y="42597"/>
                  </a:moveTo>
                  <a:lnTo>
                    <a:pt x="8568" y="42658"/>
                  </a:lnTo>
                  <a:lnTo>
                    <a:pt x="8327" y="42778"/>
                  </a:lnTo>
                  <a:lnTo>
                    <a:pt x="8146" y="42899"/>
                  </a:lnTo>
                  <a:lnTo>
                    <a:pt x="8025" y="43080"/>
                  </a:lnTo>
                  <a:lnTo>
                    <a:pt x="7904" y="43321"/>
                  </a:lnTo>
                  <a:lnTo>
                    <a:pt x="7844" y="43502"/>
                  </a:lnTo>
                  <a:lnTo>
                    <a:pt x="7844" y="43744"/>
                  </a:lnTo>
                  <a:lnTo>
                    <a:pt x="7844" y="43985"/>
                  </a:lnTo>
                  <a:lnTo>
                    <a:pt x="7904" y="44166"/>
                  </a:lnTo>
                  <a:lnTo>
                    <a:pt x="8025" y="44407"/>
                  </a:lnTo>
                  <a:lnTo>
                    <a:pt x="8146" y="44588"/>
                  </a:lnTo>
                  <a:lnTo>
                    <a:pt x="8327" y="44709"/>
                  </a:lnTo>
                  <a:lnTo>
                    <a:pt x="8568" y="44830"/>
                  </a:lnTo>
                  <a:lnTo>
                    <a:pt x="8749" y="44890"/>
                  </a:lnTo>
                  <a:lnTo>
                    <a:pt x="9232" y="44890"/>
                  </a:lnTo>
                  <a:lnTo>
                    <a:pt x="9413" y="44830"/>
                  </a:lnTo>
                  <a:lnTo>
                    <a:pt x="9654" y="44709"/>
                  </a:lnTo>
                  <a:lnTo>
                    <a:pt x="9835" y="44588"/>
                  </a:lnTo>
                  <a:lnTo>
                    <a:pt x="9956" y="44407"/>
                  </a:lnTo>
                  <a:lnTo>
                    <a:pt x="10076" y="44166"/>
                  </a:lnTo>
                  <a:lnTo>
                    <a:pt x="10137" y="43985"/>
                  </a:lnTo>
                  <a:lnTo>
                    <a:pt x="10137" y="43744"/>
                  </a:lnTo>
                  <a:lnTo>
                    <a:pt x="10137" y="43502"/>
                  </a:lnTo>
                  <a:lnTo>
                    <a:pt x="10076" y="43321"/>
                  </a:lnTo>
                  <a:lnTo>
                    <a:pt x="9956" y="43080"/>
                  </a:lnTo>
                  <a:lnTo>
                    <a:pt x="9835" y="42899"/>
                  </a:lnTo>
                  <a:lnTo>
                    <a:pt x="9654" y="42778"/>
                  </a:lnTo>
                  <a:lnTo>
                    <a:pt x="9413" y="42658"/>
                  </a:lnTo>
                  <a:lnTo>
                    <a:pt x="9232" y="42597"/>
                  </a:lnTo>
                  <a:close/>
                  <a:moveTo>
                    <a:pt x="14541" y="42597"/>
                  </a:moveTo>
                  <a:lnTo>
                    <a:pt x="14360" y="42658"/>
                  </a:lnTo>
                  <a:lnTo>
                    <a:pt x="14119" y="42778"/>
                  </a:lnTo>
                  <a:lnTo>
                    <a:pt x="13938" y="42899"/>
                  </a:lnTo>
                  <a:lnTo>
                    <a:pt x="13817" y="43080"/>
                  </a:lnTo>
                  <a:lnTo>
                    <a:pt x="13697" y="43321"/>
                  </a:lnTo>
                  <a:lnTo>
                    <a:pt x="13636" y="43502"/>
                  </a:lnTo>
                  <a:lnTo>
                    <a:pt x="13636" y="43744"/>
                  </a:lnTo>
                  <a:lnTo>
                    <a:pt x="13636" y="43985"/>
                  </a:lnTo>
                  <a:lnTo>
                    <a:pt x="13697" y="44166"/>
                  </a:lnTo>
                  <a:lnTo>
                    <a:pt x="13817" y="44407"/>
                  </a:lnTo>
                  <a:lnTo>
                    <a:pt x="13938" y="44588"/>
                  </a:lnTo>
                  <a:lnTo>
                    <a:pt x="14119" y="44709"/>
                  </a:lnTo>
                  <a:lnTo>
                    <a:pt x="14360" y="44830"/>
                  </a:lnTo>
                  <a:lnTo>
                    <a:pt x="14541" y="44890"/>
                  </a:lnTo>
                  <a:lnTo>
                    <a:pt x="15024" y="44890"/>
                  </a:lnTo>
                  <a:lnTo>
                    <a:pt x="15205" y="44830"/>
                  </a:lnTo>
                  <a:lnTo>
                    <a:pt x="15446" y="44709"/>
                  </a:lnTo>
                  <a:lnTo>
                    <a:pt x="15627" y="44588"/>
                  </a:lnTo>
                  <a:lnTo>
                    <a:pt x="15748" y="44407"/>
                  </a:lnTo>
                  <a:lnTo>
                    <a:pt x="15869" y="44166"/>
                  </a:lnTo>
                  <a:lnTo>
                    <a:pt x="15929" y="43985"/>
                  </a:lnTo>
                  <a:lnTo>
                    <a:pt x="15929" y="43744"/>
                  </a:lnTo>
                  <a:lnTo>
                    <a:pt x="15929" y="43502"/>
                  </a:lnTo>
                  <a:lnTo>
                    <a:pt x="15869" y="43321"/>
                  </a:lnTo>
                  <a:lnTo>
                    <a:pt x="15748" y="43080"/>
                  </a:lnTo>
                  <a:lnTo>
                    <a:pt x="15627" y="42899"/>
                  </a:lnTo>
                  <a:lnTo>
                    <a:pt x="15446" y="42778"/>
                  </a:lnTo>
                  <a:lnTo>
                    <a:pt x="15205" y="42658"/>
                  </a:lnTo>
                  <a:lnTo>
                    <a:pt x="15024" y="42597"/>
                  </a:lnTo>
                  <a:close/>
                  <a:moveTo>
                    <a:pt x="20333" y="42597"/>
                  </a:moveTo>
                  <a:lnTo>
                    <a:pt x="20152" y="42658"/>
                  </a:lnTo>
                  <a:lnTo>
                    <a:pt x="19911" y="42778"/>
                  </a:lnTo>
                  <a:lnTo>
                    <a:pt x="19730" y="42899"/>
                  </a:lnTo>
                  <a:lnTo>
                    <a:pt x="19609" y="43080"/>
                  </a:lnTo>
                  <a:lnTo>
                    <a:pt x="19489" y="43321"/>
                  </a:lnTo>
                  <a:lnTo>
                    <a:pt x="19428" y="43502"/>
                  </a:lnTo>
                  <a:lnTo>
                    <a:pt x="19428" y="43744"/>
                  </a:lnTo>
                  <a:lnTo>
                    <a:pt x="19428" y="43985"/>
                  </a:lnTo>
                  <a:lnTo>
                    <a:pt x="19489" y="44166"/>
                  </a:lnTo>
                  <a:lnTo>
                    <a:pt x="19609" y="44407"/>
                  </a:lnTo>
                  <a:lnTo>
                    <a:pt x="19730" y="44588"/>
                  </a:lnTo>
                  <a:lnTo>
                    <a:pt x="19911" y="44709"/>
                  </a:lnTo>
                  <a:lnTo>
                    <a:pt x="20152" y="44830"/>
                  </a:lnTo>
                  <a:lnTo>
                    <a:pt x="20333" y="44890"/>
                  </a:lnTo>
                  <a:lnTo>
                    <a:pt x="20816" y="44890"/>
                  </a:lnTo>
                  <a:lnTo>
                    <a:pt x="20997" y="44830"/>
                  </a:lnTo>
                  <a:lnTo>
                    <a:pt x="21239" y="44709"/>
                  </a:lnTo>
                  <a:lnTo>
                    <a:pt x="21420" y="44588"/>
                  </a:lnTo>
                  <a:lnTo>
                    <a:pt x="21540" y="44407"/>
                  </a:lnTo>
                  <a:lnTo>
                    <a:pt x="21661" y="44166"/>
                  </a:lnTo>
                  <a:lnTo>
                    <a:pt x="21721" y="43985"/>
                  </a:lnTo>
                  <a:lnTo>
                    <a:pt x="21721" y="43744"/>
                  </a:lnTo>
                  <a:lnTo>
                    <a:pt x="21721" y="43502"/>
                  </a:lnTo>
                  <a:lnTo>
                    <a:pt x="21661" y="43321"/>
                  </a:lnTo>
                  <a:lnTo>
                    <a:pt x="21540" y="43080"/>
                  </a:lnTo>
                  <a:lnTo>
                    <a:pt x="21420" y="42899"/>
                  </a:lnTo>
                  <a:lnTo>
                    <a:pt x="21239" y="42778"/>
                  </a:lnTo>
                  <a:lnTo>
                    <a:pt x="20997" y="42658"/>
                  </a:lnTo>
                  <a:lnTo>
                    <a:pt x="20816" y="42597"/>
                  </a:lnTo>
                  <a:close/>
                  <a:moveTo>
                    <a:pt x="26126" y="42597"/>
                  </a:moveTo>
                  <a:lnTo>
                    <a:pt x="25945" y="42658"/>
                  </a:lnTo>
                  <a:lnTo>
                    <a:pt x="25703" y="42778"/>
                  </a:lnTo>
                  <a:lnTo>
                    <a:pt x="25522" y="42899"/>
                  </a:lnTo>
                  <a:lnTo>
                    <a:pt x="25402" y="43080"/>
                  </a:lnTo>
                  <a:lnTo>
                    <a:pt x="25281" y="43321"/>
                  </a:lnTo>
                  <a:lnTo>
                    <a:pt x="25221" y="43502"/>
                  </a:lnTo>
                  <a:lnTo>
                    <a:pt x="25221" y="43744"/>
                  </a:lnTo>
                  <a:lnTo>
                    <a:pt x="25221" y="43985"/>
                  </a:lnTo>
                  <a:lnTo>
                    <a:pt x="25281" y="44166"/>
                  </a:lnTo>
                  <a:lnTo>
                    <a:pt x="25402" y="44407"/>
                  </a:lnTo>
                  <a:lnTo>
                    <a:pt x="25522" y="44588"/>
                  </a:lnTo>
                  <a:lnTo>
                    <a:pt x="25703" y="44709"/>
                  </a:lnTo>
                  <a:lnTo>
                    <a:pt x="25945" y="44830"/>
                  </a:lnTo>
                  <a:lnTo>
                    <a:pt x="26126" y="44890"/>
                  </a:lnTo>
                  <a:lnTo>
                    <a:pt x="26608" y="44890"/>
                  </a:lnTo>
                  <a:lnTo>
                    <a:pt x="26789" y="44830"/>
                  </a:lnTo>
                  <a:lnTo>
                    <a:pt x="27031" y="44709"/>
                  </a:lnTo>
                  <a:lnTo>
                    <a:pt x="27212" y="44588"/>
                  </a:lnTo>
                  <a:lnTo>
                    <a:pt x="27332" y="44407"/>
                  </a:lnTo>
                  <a:lnTo>
                    <a:pt x="27453" y="44166"/>
                  </a:lnTo>
                  <a:lnTo>
                    <a:pt x="27513" y="43985"/>
                  </a:lnTo>
                  <a:lnTo>
                    <a:pt x="27513" y="43744"/>
                  </a:lnTo>
                  <a:lnTo>
                    <a:pt x="27513" y="43502"/>
                  </a:lnTo>
                  <a:lnTo>
                    <a:pt x="27453" y="43321"/>
                  </a:lnTo>
                  <a:lnTo>
                    <a:pt x="27332" y="43080"/>
                  </a:lnTo>
                  <a:lnTo>
                    <a:pt x="27212" y="42899"/>
                  </a:lnTo>
                  <a:lnTo>
                    <a:pt x="27031" y="42778"/>
                  </a:lnTo>
                  <a:lnTo>
                    <a:pt x="26789" y="42658"/>
                  </a:lnTo>
                  <a:lnTo>
                    <a:pt x="26608" y="42597"/>
                  </a:lnTo>
                  <a:close/>
                  <a:moveTo>
                    <a:pt x="31918" y="42597"/>
                  </a:moveTo>
                  <a:lnTo>
                    <a:pt x="31737" y="42658"/>
                  </a:lnTo>
                  <a:lnTo>
                    <a:pt x="31496" y="42778"/>
                  </a:lnTo>
                  <a:lnTo>
                    <a:pt x="31315" y="42899"/>
                  </a:lnTo>
                  <a:lnTo>
                    <a:pt x="31194" y="43080"/>
                  </a:lnTo>
                  <a:lnTo>
                    <a:pt x="31073" y="43321"/>
                  </a:lnTo>
                  <a:lnTo>
                    <a:pt x="31013" y="43502"/>
                  </a:lnTo>
                  <a:lnTo>
                    <a:pt x="31013" y="43744"/>
                  </a:lnTo>
                  <a:lnTo>
                    <a:pt x="31013" y="43985"/>
                  </a:lnTo>
                  <a:lnTo>
                    <a:pt x="31073" y="44166"/>
                  </a:lnTo>
                  <a:lnTo>
                    <a:pt x="31194" y="44407"/>
                  </a:lnTo>
                  <a:lnTo>
                    <a:pt x="31315" y="44588"/>
                  </a:lnTo>
                  <a:lnTo>
                    <a:pt x="31496" y="44709"/>
                  </a:lnTo>
                  <a:lnTo>
                    <a:pt x="31737" y="44830"/>
                  </a:lnTo>
                  <a:lnTo>
                    <a:pt x="31918" y="44890"/>
                  </a:lnTo>
                  <a:lnTo>
                    <a:pt x="32401" y="44890"/>
                  </a:lnTo>
                  <a:lnTo>
                    <a:pt x="32582" y="44830"/>
                  </a:lnTo>
                  <a:lnTo>
                    <a:pt x="32823" y="44709"/>
                  </a:lnTo>
                  <a:lnTo>
                    <a:pt x="33004" y="44588"/>
                  </a:lnTo>
                  <a:lnTo>
                    <a:pt x="33125" y="44407"/>
                  </a:lnTo>
                  <a:lnTo>
                    <a:pt x="33245" y="44166"/>
                  </a:lnTo>
                  <a:lnTo>
                    <a:pt x="33306" y="43985"/>
                  </a:lnTo>
                  <a:lnTo>
                    <a:pt x="33306" y="43744"/>
                  </a:lnTo>
                  <a:lnTo>
                    <a:pt x="33306" y="43502"/>
                  </a:lnTo>
                  <a:lnTo>
                    <a:pt x="33245" y="43321"/>
                  </a:lnTo>
                  <a:lnTo>
                    <a:pt x="33125" y="43080"/>
                  </a:lnTo>
                  <a:lnTo>
                    <a:pt x="33004" y="42899"/>
                  </a:lnTo>
                  <a:lnTo>
                    <a:pt x="32823" y="42778"/>
                  </a:lnTo>
                  <a:lnTo>
                    <a:pt x="32582" y="42658"/>
                  </a:lnTo>
                  <a:lnTo>
                    <a:pt x="32401" y="42597"/>
                  </a:lnTo>
                  <a:close/>
                  <a:moveTo>
                    <a:pt x="37710" y="42597"/>
                  </a:moveTo>
                  <a:lnTo>
                    <a:pt x="37529" y="42658"/>
                  </a:lnTo>
                  <a:lnTo>
                    <a:pt x="37288" y="42778"/>
                  </a:lnTo>
                  <a:lnTo>
                    <a:pt x="37107" y="42899"/>
                  </a:lnTo>
                  <a:lnTo>
                    <a:pt x="36986" y="43080"/>
                  </a:lnTo>
                  <a:lnTo>
                    <a:pt x="36865" y="43321"/>
                  </a:lnTo>
                  <a:lnTo>
                    <a:pt x="36805" y="43502"/>
                  </a:lnTo>
                  <a:lnTo>
                    <a:pt x="36805" y="43744"/>
                  </a:lnTo>
                  <a:lnTo>
                    <a:pt x="36805" y="43985"/>
                  </a:lnTo>
                  <a:lnTo>
                    <a:pt x="36865" y="44166"/>
                  </a:lnTo>
                  <a:lnTo>
                    <a:pt x="36986" y="44407"/>
                  </a:lnTo>
                  <a:lnTo>
                    <a:pt x="37107" y="44588"/>
                  </a:lnTo>
                  <a:lnTo>
                    <a:pt x="37288" y="44709"/>
                  </a:lnTo>
                  <a:lnTo>
                    <a:pt x="37529" y="44830"/>
                  </a:lnTo>
                  <a:lnTo>
                    <a:pt x="37710" y="44890"/>
                  </a:lnTo>
                  <a:lnTo>
                    <a:pt x="38193" y="44890"/>
                  </a:lnTo>
                  <a:lnTo>
                    <a:pt x="38374" y="44830"/>
                  </a:lnTo>
                  <a:lnTo>
                    <a:pt x="38615" y="44709"/>
                  </a:lnTo>
                  <a:lnTo>
                    <a:pt x="38796" y="44588"/>
                  </a:lnTo>
                  <a:lnTo>
                    <a:pt x="38917" y="44407"/>
                  </a:lnTo>
                  <a:lnTo>
                    <a:pt x="39038" y="44166"/>
                  </a:lnTo>
                  <a:lnTo>
                    <a:pt x="39098" y="43985"/>
                  </a:lnTo>
                  <a:lnTo>
                    <a:pt x="39098" y="43744"/>
                  </a:lnTo>
                  <a:lnTo>
                    <a:pt x="39098" y="43502"/>
                  </a:lnTo>
                  <a:lnTo>
                    <a:pt x="39038" y="43321"/>
                  </a:lnTo>
                  <a:lnTo>
                    <a:pt x="38917" y="43080"/>
                  </a:lnTo>
                  <a:lnTo>
                    <a:pt x="38796" y="42899"/>
                  </a:lnTo>
                  <a:lnTo>
                    <a:pt x="38615" y="42778"/>
                  </a:lnTo>
                  <a:lnTo>
                    <a:pt x="38374" y="42658"/>
                  </a:lnTo>
                  <a:lnTo>
                    <a:pt x="38193" y="42597"/>
                  </a:lnTo>
                  <a:close/>
                  <a:moveTo>
                    <a:pt x="43502" y="42597"/>
                  </a:moveTo>
                  <a:lnTo>
                    <a:pt x="43321" y="42658"/>
                  </a:lnTo>
                  <a:lnTo>
                    <a:pt x="43080" y="42778"/>
                  </a:lnTo>
                  <a:lnTo>
                    <a:pt x="42899" y="42899"/>
                  </a:lnTo>
                  <a:lnTo>
                    <a:pt x="42778" y="43080"/>
                  </a:lnTo>
                  <a:lnTo>
                    <a:pt x="42658" y="43321"/>
                  </a:lnTo>
                  <a:lnTo>
                    <a:pt x="42597" y="43502"/>
                  </a:lnTo>
                  <a:lnTo>
                    <a:pt x="42597" y="43744"/>
                  </a:lnTo>
                  <a:lnTo>
                    <a:pt x="42597" y="43985"/>
                  </a:lnTo>
                  <a:lnTo>
                    <a:pt x="42658" y="44166"/>
                  </a:lnTo>
                  <a:lnTo>
                    <a:pt x="42778" y="44407"/>
                  </a:lnTo>
                  <a:lnTo>
                    <a:pt x="42899" y="44588"/>
                  </a:lnTo>
                  <a:lnTo>
                    <a:pt x="43080" y="44709"/>
                  </a:lnTo>
                  <a:lnTo>
                    <a:pt x="43321" y="44830"/>
                  </a:lnTo>
                  <a:lnTo>
                    <a:pt x="43502" y="44890"/>
                  </a:lnTo>
                  <a:lnTo>
                    <a:pt x="43985" y="44890"/>
                  </a:lnTo>
                  <a:lnTo>
                    <a:pt x="44166" y="44830"/>
                  </a:lnTo>
                  <a:lnTo>
                    <a:pt x="44407" y="44709"/>
                  </a:lnTo>
                  <a:lnTo>
                    <a:pt x="44588" y="44588"/>
                  </a:lnTo>
                  <a:lnTo>
                    <a:pt x="44709" y="44407"/>
                  </a:lnTo>
                  <a:lnTo>
                    <a:pt x="44830" y="44166"/>
                  </a:lnTo>
                  <a:lnTo>
                    <a:pt x="44890" y="43985"/>
                  </a:lnTo>
                  <a:lnTo>
                    <a:pt x="44890" y="43744"/>
                  </a:lnTo>
                  <a:lnTo>
                    <a:pt x="44890" y="43502"/>
                  </a:lnTo>
                  <a:lnTo>
                    <a:pt x="44830" y="43321"/>
                  </a:lnTo>
                  <a:lnTo>
                    <a:pt x="44709" y="43080"/>
                  </a:lnTo>
                  <a:lnTo>
                    <a:pt x="44588" y="42899"/>
                  </a:lnTo>
                  <a:lnTo>
                    <a:pt x="44407" y="42778"/>
                  </a:lnTo>
                  <a:lnTo>
                    <a:pt x="44166" y="42658"/>
                  </a:lnTo>
                  <a:lnTo>
                    <a:pt x="43985" y="42597"/>
                  </a:lnTo>
                  <a:close/>
                  <a:moveTo>
                    <a:pt x="49295" y="42597"/>
                  </a:moveTo>
                  <a:lnTo>
                    <a:pt x="49114" y="42658"/>
                  </a:lnTo>
                  <a:lnTo>
                    <a:pt x="48872" y="42778"/>
                  </a:lnTo>
                  <a:lnTo>
                    <a:pt x="48691" y="42899"/>
                  </a:lnTo>
                  <a:lnTo>
                    <a:pt x="48571" y="43080"/>
                  </a:lnTo>
                  <a:lnTo>
                    <a:pt x="48450" y="43321"/>
                  </a:lnTo>
                  <a:lnTo>
                    <a:pt x="48390" y="43502"/>
                  </a:lnTo>
                  <a:lnTo>
                    <a:pt x="48390" y="43744"/>
                  </a:lnTo>
                  <a:lnTo>
                    <a:pt x="48390" y="43985"/>
                  </a:lnTo>
                  <a:lnTo>
                    <a:pt x="48450" y="44166"/>
                  </a:lnTo>
                  <a:lnTo>
                    <a:pt x="48571" y="44407"/>
                  </a:lnTo>
                  <a:lnTo>
                    <a:pt x="48691" y="44588"/>
                  </a:lnTo>
                  <a:lnTo>
                    <a:pt x="48872" y="44709"/>
                  </a:lnTo>
                  <a:lnTo>
                    <a:pt x="49114" y="44830"/>
                  </a:lnTo>
                  <a:lnTo>
                    <a:pt x="49295" y="44890"/>
                  </a:lnTo>
                  <a:lnTo>
                    <a:pt x="49777" y="44890"/>
                  </a:lnTo>
                  <a:lnTo>
                    <a:pt x="49958" y="44830"/>
                  </a:lnTo>
                  <a:lnTo>
                    <a:pt x="50200" y="44709"/>
                  </a:lnTo>
                  <a:lnTo>
                    <a:pt x="50381" y="44588"/>
                  </a:lnTo>
                  <a:lnTo>
                    <a:pt x="50501" y="44407"/>
                  </a:lnTo>
                  <a:lnTo>
                    <a:pt x="50622" y="44166"/>
                  </a:lnTo>
                  <a:lnTo>
                    <a:pt x="50682" y="43985"/>
                  </a:lnTo>
                  <a:lnTo>
                    <a:pt x="50682" y="43744"/>
                  </a:lnTo>
                  <a:lnTo>
                    <a:pt x="50682" y="43502"/>
                  </a:lnTo>
                  <a:lnTo>
                    <a:pt x="50622" y="43321"/>
                  </a:lnTo>
                  <a:lnTo>
                    <a:pt x="50501" y="43080"/>
                  </a:lnTo>
                  <a:lnTo>
                    <a:pt x="50381" y="42899"/>
                  </a:lnTo>
                  <a:lnTo>
                    <a:pt x="50200" y="42778"/>
                  </a:lnTo>
                  <a:lnTo>
                    <a:pt x="49958" y="42658"/>
                  </a:lnTo>
                  <a:lnTo>
                    <a:pt x="49777" y="42597"/>
                  </a:lnTo>
                  <a:close/>
                  <a:moveTo>
                    <a:pt x="55087" y="42597"/>
                  </a:moveTo>
                  <a:lnTo>
                    <a:pt x="54906" y="42658"/>
                  </a:lnTo>
                  <a:lnTo>
                    <a:pt x="54665" y="42778"/>
                  </a:lnTo>
                  <a:lnTo>
                    <a:pt x="54483" y="42899"/>
                  </a:lnTo>
                  <a:lnTo>
                    <a:pt x="54363" y="43080"/>
                  </a:lnTo>
                  <a:lnTo>
                    <a:pt x="54242" y="43321"/>
                  </a:lnTo>
                  <a:lnTo>
                    <a:pt x="54182" y="43502"/>
                  </a:lnTo>
                  <a:lnTo>
                    <a:pt x="54182" y="43744"/>
                  </a:lnTo>
                  <a:lnTo>
                    <a:pt x="54182" y="43985"/>
                  </a:lnTo>
                  <a:lnTo>
                    <a:pt x="54242" y="44166"/>
                  </a:lnTo>
                  <a:lnTo>
                    <a:pt x="54363" y="44407"/>
                  </a:lnTo>
                  <a:lnTo>
                    <a:pt x="54483" y="44588"/>
                  </a:lnTo>
                  <a:lnTo>
                    <a:pt x="54665" y="44709"/>
                  </a:lnTo>
                  <a:lnTo>
                    <a:pt x="54906" y="44830"/>
                  </a:lnTo>
                  <a:lnTo>
                    <a:pt x="55087" y="44890"/>
                  </a:lnTo>
                  <a:lnTo>
                    <a:pt x="55570" y="44890"/>
                  </a:lnTo>
                  <a:lnTo>
                    <a:pt x="55751" y="44830"/>
                  </a:lnTo>
                  <a:lnTo>
                    <a:pt x="55992" y="44709"/>
                  </a:lnTo>
                  <a:lnTo>
                    <a:pt x="56173" y="44588"/>
                  </a:lnTo>
                  <a:lnTo>
                    <a:pt x="56294" y="44407"/>
                  </a:lnTo>
                  <a:lnTo>
                    <a:pt x="56414" y="44166"/>
                  </a:lnTo>
                  <a:lnTo>
                    <a:pt x="56475" y="43985"/>
                  </a:lnTo>
                  <a:lnTo>
                    <a:pt x="56475" y="43744"/>
                  </a:lnTo>
                  <a:lnTo>
                    <a:pt x="56475" y="43502"/>
                  </a:lnTo>
                  <a:lnTo>
                    <a:pt x="56414" y="43321"/>
                  </a:lnTo>
                  <a:lnTo>
                    <a:pt x="56294" y="43080"/>
                  </a:lnTo>
                  <a:lnTo>
                    <a:pt x="56173" y="42899"/>
                  </a:lnTo>
                  <a:lnTo>
                    <a:pt x="55992" y="42778"/>
                  </a:lnTo>
                  <a:lnTo>
                    <a:pt x="55751" y="42658"/>
                  </a:lnTo>
                  <a:lnTo>
                    <a:pt x="55570" y="42597"/>
                  </a:lnTo>
                  <a:close/>
                  <a:moveTo>
                    <a:pt x="60879" y="42597"/>
                  </a:moveTo>
                  <a:lnTo>
                    <a:pt x="60698" y="42658"/>
                  </a:lnTo>
                  <a:lnTo>
                    <a:pt x="60457" y="42778"/>
                  </a:lnTo>
                  <a:lnTo>
                    <a:pt x="60276" y="42899"/>
                  </a:lnTo>
                  <a:lnTo>
                    <a:pt x="60155" y="43080"/>
                  </a:lnTo>
                  <a:lnTo>
                    <a:pt x="60034" y="43321"/>
                  </a:lnTo>
                  <a:lnTo>
                    <a:pt x="59974" y="43502"/>
                  </a:lnTo>
                  <a:lnTo>
                    <a:pt x="59974" y="43744"/>
                  </a:lnTo>
                  <a:lnTo>
                    <a:pt x="59974" y="43985"/>
                  </a:lnTo>
                  <a:lnTo>
                    <a:pt x="60034" y="44166"/>
                  </a:lnTo>
                  <a:lnTo>
                    <a:pt x="60155" y="44407"/>
                  </a:lnTo>
                  <a:lnTo>
                    <a:pt x="60276" y="44588"/>
                  </a:lnTo>
                  <a:lnTo>
                    <a:pt x="60457" y="44709"/>
                  </a:lnTo>
                  <a:lnTo>
                    <a:pt x="60698" y="44830"/>
                  </a:lnTo>
                  <a:lnTo>
                    <a:pt x="60879" y="44890"/>
                  </a:lnTo>
                  <a:lnTo>
                    <a:pt x="61362" y="44890"/>
                  </a:lnTo>
                  <a:lnTo>
                    <a:pt x="61543" y="44830"/>
                  </a:lnTo>
                  <a:lnTo>
                    <a:pt x="61784" y="44709"/>
                  </a:lnTo>
                  <a:lnTo>
                    <a:pt x="61965" y="44588"/>
                  </a:lnTo>
                  <a:lnTo>
                    <a:pt x="62086" y="44407"/>
                  </a:lnTo>
                  <a:lnTo>
                    <a:pt x="62206" y="44166"/>
                  </a:lnTo>
                  <a:lnTo>
                    <a:pt x="62267" y="43985"/>
                  </a:lnTo>
                  <a:lnTo>
                    <a:pt x="62267" y="43744"/>
                  </a:lnTo>
                  <a:lnTo>
                    <a:pt x="62267" y="43502"/>
                  </a:lnTo>
                  <a:lnTo>
                    <a:pt x="62206" y="43321"/>
                  </a:lnTo>
                  <a:lnTo>
                    <a:pt x="62086" y="43080"/>
                  </a:lnTo>
                  <a:lnTo>
                    <a:pt x="61965" y="42899"/>
                  </a:lnTo>
                  <a:lnTo>
                    <a:pt x="61784" y="42778"/>
                  </a:lnTo>
                  <a:lnTo>
                    <a:pt x="61543" y="42658"/>
                  </a:lnTo>
                  <a:lnTo>
                    <a:pt x="61362" y="42597"/>
                  </a:lnTo>
                  <a:close/>
                  <a:moveTo>
                    <a:pt x="66671" y="42597"/>
                  </a:moveTo>
                  <a:lnTo>
                    <a:pt x="66490" y="42658"/>
                  </a:lnTo>
                  <a:lnTo>
                    <a:pt x="66249" y="42778"/>
                  </a:lnTo>
                  <a:lnTo>
                    <a:pt x="66068" y="42899"/>
                  </a:lnTo>
                  <a:lnTo>
                    <a:pt x="65947" y="43080"/>
                  </a:lnTo>
                  <a:lnTo>
                    <a:pt x="65827" y="43321"/>
                  </a:lnTo>
                  <a:lnTo>
                    <a:pt x="65766" y="43502"/>
                  </a:lnTo>
                  <a:lnTo>
                    <a:pt x="65766" y="43744"/>
                  </a:lnTo>
                  <a:lnTo>
                    <a:pt x="65766" y="43985"/>
                  </a:lnTo>
                  <a:lnTo>
                    <a:pt x="65827" y="44166"/>
                  </a:lnTo>
                  <a:lnTo>
                    <a:pt x="65947" y="44407"/>
                  </a:lnTo>
                  <a:lnTo>
                    <a:pt x="66068" y="44588"/>
                  </a:lnTo>
                  <a:lnTo>
                    <a:pt x="66249" y="44709"/>
                  </a:lnTo>
                  <a:lnTo>
                    <a:pt x="66490" y="44830"/>
                  </a:lnTo>
                  <a:lnTo>
                    <a:pt x="66671" y="44890"/>
                  </a:lnTo>
                  <a:lnTo>
                    <a:pt x="67154" y="44890"/>
                  </a:lnTo>
                  <a:lnTo>
                    <a:pt x="67335" y="44830"/>
                  </a:lnTo>
                  <a:lnTo>
                    <a:pt x="67576" y="44709"/>
                  </a:lnTo>
                  <a:lnTo>
                    <a:pt x="67757" y="44588"/>
                  </a:lnTo>
                  <a:lnTo>
                    <a:pt x="67878" y="44407"/>
                  </a:lnTo>
                  <a:lnTo>
                    <a:pt x="67999" y="44166"/>
                  </a:lnTo>
                  <a:lnTo>
                    <a:pt x="68059" y="43985"/>
                  </a:lnTo>
                  <a:lnTo>
                    <a:pt x="68059" y="43744"/>
                  </a:lnTo>
                  <a:lnTo>
                    <a:pt x="68059" y="43502"/>
                  </a:lnTo>
                  <a:lnTo>
                    <a:pt x="67999" y="43321"/>
                  </a:lnTo>
                  <a:lnTo>
                    <a:pt x="67878" y="43080"/>
                  </a:lnTo>
                  <a:lnTo>
                    <a:pt x="67757" y="42899"/>
                  </a:lnTo>
                  <a:lnTo>
                    <a:pt x="67576" y="42778"/>
                  </a:lnTo>
                  <a:lnTo>
                    <a:pt x="67335" y="42658"/>
                  </a:lnTo>
                  <a:lnTo>
                    <a:pt x="67154" y="42597"/>
                  </a:lnTo>
                  <a:close/>
                  <a:moveTo>
                    <a:pt x="72464" y="42597"/>
                  </a:moveTo>
                  <a:lnTo>
                    <a:pt x="72283" y="42658"/>
                  </a:lnTo>
                  <a:lnTo>
                    <a:pt x="72041" y="42778"/>
                  </a:lnTo>
                  <a:lnTo>
                    <a:pt x="71860" y="42899"/>
                  </a:lnTo>
                  <a:lnTo>
                    <a:pt x="71740" y="43080"/>
                  </a:lnTo>
                  <a:lnTo>
                    <a:pt x="71619" y="43321"/>
                  </a:lnTo>
                  <a:lnTo>
                    <a:pt x="71559" y="43502"/>
                  </a:lnTo>
                  <a:lnTo>
                    <a:pt x="71559" y="43744"/>
                  </a:lnTo>
                  <a:lnTo>
                    <a:pt x="71559" y="43985"/>
                  </a:lnTo>
                  <a:lnTo>
                    <a:pt x="71619" y="44166"/>
                  </a:lnTo>
                  <a:lnTo>
                    <a:pt x="71740" y="44407"/>
                  </a:lnTo>
                  <a:lnTo>
                    <a:pt x="71860" y="44588"/>
                  </a:lnTo>
                  <a:lnTo>
                    <a:pt x="72041" y="44709"/>
                  </a:lnTo>
                  <a:lnTo>
                    <a:pt x="72283" y="44830"/>
                  </a:lnTo>
                  <a:lnTo>
                    <a:pt x="72464" y="44890"/>
                  </a:lnTo>
                  <a:lnTo>
                    <a:pt x="72946" y="44890"/>
                  </a:lnTo>
                  <a:lnTo>
                    <a:pt x="73127" y="44830"/>
                  </a:lnTo>
                  <a:lnTo>
                    <a:pt x="73369" y="44709"/>
                  </a:lnTo>
                  <a:lnTo>
                    <a:pt x="73550" y="44588"/>
                  </a:lnTo>
                  <a:lnTo>
                    <a:pt x="73670" y="44407"/>
                  </a:lnTo>
                  <a:lnTo>
                    <a:pt x="73791" y="44166"/>
                  </a:lnTo>
                  <a:lnTo>
                    <a:pt x="73851" y="43985"/>
                  </a:lnTo>
                  <a:lnTo>
                    <a:pt x="73851" y="43744"/>
                  </a:lnTo>
                  <a:lnTo>
                    <a:pt x="73851" y="43502"/>
                  </a:lnTo>
                  <a:lnTo>
                    <a:pt x="73791" y="43321"/>
                  </a:lnTo>
                  <a:lnTo>
                    <a:pt x="73670" y="43080"/>
                  </a:lnTo>
                  <a:lnTo>
                    <a:pt x="73550" y="42899"/>
                  </a:lnTo>
                  <a:lnTo>
                    <a:pt x="73369" y="42778"/>
                  </a:lnTo>
                  <a:lnTo>
                    <a:pt x="73127" y="42658"/>
                  </a:lnTo>
                  <a:lnTo>
                    <a:pt x="72946" y="42597"/>
                  </a:lnTo>
                  <a:close/>
                  <a:moveTo>
                    <a:pt x="724" y="45554"/>
                  </a:moveTo>
                  <a:lnTo>
                    <a:pt x="1147" y="47424"/>
                  </a:lnTo>
                  <a:lnTo>
                    <a:pt x="1267" y="47243"/>
                  </a:lnTo>
                  <a:lnTo>
                    <a:pt x="1388" y="47062"/>
                  </a:lnTo>
                  <a:lnTo>
                    <a:pt x="1448" y="46881"/>
                  </a:lnTo>
                  <a:lnTo>
                    <a:pt x="1448" y="46640"/>
                  </a:lnTo>
                  <a:lnTo>
                    <a:pt x="1388" y="46278"/>
                  </a:lnTo>
                  <a:lnTo>
                    <a:pt x="1267" y="45976"/>
                  </a:lnTo>
                  <a:lnTo>
                    <a:pt x="1026" y="45735"/>
                  </a:lnTo>
                  <a:lnTo>
                    <a:pt x="724" y="45554"/>
                  </a:lnTo>
                  <a:close/>
                  <a:moveTo>
                    <a:pt x="75179" y="45554"/>
                  </a:moveTo>
                  <a:lnTo>
                    <a:pt x="74877" y="45735"/>
                  </a:lnTo>
                  <a:lnTo>
                    <a:pt x="74636" y="45976"/>
                  </a:lnTo>
                  <a:lnTo>
                    <a:pt x="74515" y="46278"/>
                  </a:lnTo>
                  <a:lnTo>
                    <a:pt x="74455" y="46640"/>
                  </a:lnTo>
                  <a:lnTo>
                    <a:pt x="74455" y="46881"/>
                  </a:lnTo>
                  <a:lnTo>
                    <a:pt x="74515" y="47062"/>
                  </a:lnTo>
                  <a:lnTo>
                    <a:pt x="74636" y="47303"/>
                  </a:lnTo>
                  <a:lnTo>
                    <a:pt x="74756" y="47424"/>
                  </a:lnTo>
                  <a:lnTo>
                    <a:pt x="75179" y="45554"/>
                  </a:lnTo>
                  <a:close/>
                  <a:moveTo>
                    <a:pt x="5853" y="45493"/>
                  </a:moveTo>
                  <a:lnTo>
                    <a:pt x="5672" y="45554"/>
                  </a:lnTo>
                  <a:lnTo>
                    <a:pt x="5431" y="45674"/>
                  </a:lnTo>
                  <a:lnTo>
                    <a:pt x="5250" y="45795"/>
                  </a:lnTo>
                  <a:lnTo>
                    <a:pt x="5129" y="45976"/>
                  </a:lnTo>
                  <a:lnTo>
                    <a:pt x="5008" y="46217"/>
                  </a:lnTo>
                  <a:lnTo>
                    <a:pt x="4948" y="46398"/>
                  </a:lnTo>
                  <a:lnTo>
                    <a:pt x="4948" y="46640"/>
                  </a:lnTo>
                  <a:lnTo>
                    <a:pt x="4948" y="46881"/>
                  </a:lnTo>
                  <a:lnTo>
                    <a:pt x="5008" y="47062"/>
                  </a:lnTo>
                  <a:lnTo>
                    <a:pt x="5129" y="47303"/>
                  </a:lnTo>
                  <a:lnTo>
                    <a:pt x="5250" y="47484"/>
                  </a:lnTo>
                  <a:lnTo>
                    <a:pt x="5431" y="47605"/>
                  </a:lnTo>
                  <a:lnTo>
                    <a:pt x="5672" y="47726"/>
                  </a:lnTo>
                  <a:lnTo>
                    <a:pt x="5853" y="47786"/>
                  </a:lnTo>
                  <a:lnTo>
                    <a:pt x="6336" y="47786"/>
                  </a:lnTo>
                  <a:lnTo>
                    <a:pt x="6517" y="47726"/>
                  </a:lnTo>
                  <a:lnTo>
                    <a:pt x="6758" y="47605"/>
                  </a:lnTo>
                  <a:lnTo>
                    <a:pt x="6939" y="47484"/>
                  </a:lnTo>
                  <a:lnTo>
                    <a:pt x="7060" y="47303"/>
                  </a:lnTo>
                  <a:lnTo>
                    <a:pt x="7180" y="47062"/>
                  </a:lnTo>
                  <a:lnTo>
                    <a:pt x="7241" y="46881"/>
                  </a:lnTo>
                  <a:lnTo>
                    <a:pt x="7241" y="46640"/>
                  </a:lnTo>
                  <a:lnTo>
                    <a:pt x="7241" y="46398"/>
                  </a:lnTo>
                  <a:lnTo>
                    <a:pt x="7180" y="46217"/>
                  </a:lnTo>
                  <a:lnTo>
                    <a:pt x="7060" y="45976"/>
                  </a:lnTo>
                  <a:lnTo>
                    <a:pt x="6939" y="45795"/>
                  </a:lnTo>
                  <a:lnTo>
                    <a:pt x="6758" y="45674"/>
                  </a:lnTo>
                  <a:lnTo>
                    <a:pt x="6517" y="45554"/>
                  </a:lnTo>
                  <a:lnTo>
                    <a:pt x="6336" y="45493"/>
                  </a:lnTo>
                  <a:close/>
                  <a:moveTo>
                    <a:pt x="11645" y="45493"/>
                  </a:moveTo>
                  <a:lnTo>
                    <a:pt x="11464" y="45554"/>
                  </a:lnTo>
                  <a:lnTo>
                    <a:pt x="11223" y="45674"/>
                  </a:lnTo>
                  <a:lnTo>
                    <a:pt x="11042" y="45795"/>
                  </a:lnTo>
                  <a:lnTo>
                    <a:pt x="10921" y="45976"/>
                  </a:lnTo>
                  <a:lnTo>
                    <a:pt x="10800" y="46217"/>
                  </a:lnTo>
                  <a:lnTo>
                    <a:pt x="10740" y="46398"/>
                  </a:lnTo>
                  <a:lnTo>
                    <a:pt x="10740" y="46640"/>
                  </a:lnTo>
                  <a:lnTo>
                    <a:pt x="10740" y="46881"/>
                  </a:lnTo>
                  <a:lnTo>
                    <a:pt x="10800" y="47062"/>
                  </a:lnTo>
                  <a:lnTo>
                    <a:pt x="10921" y="47303"/>
                  </a:lnTo>
                  <a:lnTo>
                    <a:pt x="11042" y="47484"/>
                  </a:lnTo>
                  <a:lnTo>
                    <a:pt x="11223" y="47605"/>
                  </a:lnTo>
                  <a:lnTo>
                    <a:pt x="11464" y="47726"/>
                  </a:lnTo>
                  <a:lnTo>
                    <a:pt x="11645" y="47786"/>
                  </a:lnTo>
                  <a:lnTo>
                    <a:pt x="12128" y="47786"/>
                  </a:lnTo>
                  <a:lnTo>
                    <a:pt x="12309" y="47726"/>
                  </a:lnTo>
                  <a:lnTo>
                    <a:pt x="12550" y="47605"/>
                  </a:lnTo>
                  <a:lnTo>
                    <a:pt x="12731" y="47484"/>
                  </a:lnTo>
                  <a:lnTo>
                    <a:pt x="12852" y="47303"/>
                  </a:lnTo>
                  <a:lnTo>
                    <a:pt x="12973" y="47062"/>
                  </a:lnTo>
                  <a:lnTo>
                    <a:pt x="13033" y="46881"/>
                  </a:lnTo>
                  <a:lnTo>
                    <a:pt x="13033" y="46640"/>
                  </a:lnTo>
                  <a:lnTo>
                    <a:pt x="13033" y="46398"/>
                  </a:lnTo>
                  <a:lnTo>
                    <a:pt x="12973" y="46217"/>
                  </a:lnTo>
                  <a:lnTo>
                    <a:pt x="12852" y="45976"/>
                  </a:lnTo>
                  <a:lnTo>
                    <a:pt x="12731" y="45795"/>
                  </a:lnTo>
                  <a:lnTo>
                    <a:pt x="12550" y="45674"/>
                  </a:lnTo>
                  <a:lnTo>
                    <a:pt x="12309" y="45554"/>
                  </a:lnTo>
                  <a:lnTo>
                    <a:pt x="12128" y="45493"/>
                  </a:lnTo>
                  <a:close/>
                  <a:moveTo>
                    <a:pt x="17437" y="45493"/>
                  </a:moveTo>
                  <a:lnTo>
                    <a:pt x="17256" y="45554"/>
                  </a:lnTo>
                  <a:lnTo>
                    <a:pt x="17015" y="45674"/>
                  </a:lnTo>
                  <a:lnTo>
                    <a:pt x="16834" y="45795"/>
                  </a:lnTo>
                  <a:lnTo>
                    <a:pt x="16713" y="45976"/>
                  </a:lnTo>
                  <a:lnTo>
                    <a:pt x="16593" y="46217"/>
                  </a:lnTo>
                  <a:lnTo>
                    <a:pt x="16532" y="46398"/>
                  </a:lnTo>
                  <a:lnTo>
                    <a:pt x="16532" y="46640"/>
                  </a:lnTo>
                  <a:lnTo>
                    <a:pt x="16532" y="46881"/>
                  </a:lnTo>
                  <a:lnTo>
                    <a:pt x="16593" y="47062"/>
                  </a:lnTo>
                  <a:lnTo>
                    <a:pt x="16713" y="47303"/>
                  </a:lnTo>
                  <a:lnTo>
                    <a:pt x="16834" y="47484"/>
                  </a:lnTo>
                  <a:lnTo>
                    <a:pt x="17015" y="47605"/>
                  </a:lnTo>
                  <a:lnTo>
                    <a:pt x="17256" y="47726"/>
                  </a:lnTo>
                  <a:lnTo>
                    <a:pt x="17437" y="47786"/>
                  </a:lnTo>
                  <a:lnTo>
                    <a:pt x="17920" y="47786"/>
                  </a:lnTo>
                  <a:lnTo>
                    <a:pt x="18101" y="47726"/>
                  </a:lnTo>
                  <a:lnTo>
                    <a:pt x="18342" y="47605"/>
                  </a:lnTo>
                  <a:lnTo>
                    <a:pt x="18523" y="47484"/>
                  </a:lnTo>
                  <a:lnTo>
                    <a:pt x="18644" y="47303"/>
                  </a:lnTo>
                  <a:lnTo>
                    <a:pt x="18765" y="47062"/>
                  </a:lnTo>
                  <a:lnTo>
                    <a:pt x="18825" y="46881"/>
                  </a:lnTo>
                  <a:lnTo>
                    <a:pt x="18825" y="46640"/>
                  </a:lnTo>
                  <a:lnTo>
                    <a:pt x="18825" y="46398"/>
                  </a:lnTo>
                  <a:lnTo>
                    <a:pt x="18765" y="46217"/>
                  </a:lnTo>
                  <a:lnTo>
                    <a:pt x="18644" y="45976"/>
                  </a:lnTo>
                  <a:lnTo>
                    <a:pt x="18523" y="45795"/>
                  </a:lnTo>
                  <a:lnTo>
                    <a:pt x="18342" y="45674"/>
                  </a:lnTo>
                  <a:lnTo>
                    <a:pt x="18101" y="45554"/>
                  </a:lnTo>
                  <a:lnTo>
                    <a:pt x="17920" y="45493"/>
                  </a:lnTo>
                  <a:close/>
                  <a:moveTo>
                    <a:pt x="23230" y="45493"/>
                  </a:moveTo>
                  <a:lnTo>
                    <a:pt x="23049" y="45554"/>
                  </a:lnTo>
                  <a:lnTo>
                    <a:pt x="22807" y="45674"/>
                  </a:lnTo>
                  <a:lnTo>
                    <a:pt x="22626" y="45795"/>
                  </a:lnTo>
                  <a:lnTo>
                    <a:pt x="22506" y="45976"/>
                  </a:lnTo>
                  <a:lnTo>
                    <a:pt x="22385" y="46217"/>
                  </a:lnTo>
                  <a:lnTo>
                    <a:pt x="22325" y="46398"/>
                  </a:lnTo>
                  <a:lnTo>
                    <a:pt x="22325" y="46640"/>
                  </a:lnTo>
                  <a:lnTo>
                    <a:pt x="22325" y="46881"/>
                  </a:lnTo>
                  <a:lnTo>
                    <a:pt x="22385" y="47062"/>
                  </a:lnTo>
                  <a:lnTo>
                    <a:pt x="22506" y="47303"/>
                  </a:lnTo>
                  <a:lnTo>
                    <a:pt x="22626" y="47484"/>
                  </a:lnTo>
                  <a:lnTo>
                    <a:pt x="22807" y="47605"/>
                  </a:lnTo>
                  <a:lnTo>
                    <a:pt x="23049" y="47726"/>
                  </a:lnTo>
                  <a:lnTo>
                    <a:pt x="23230" y="47786"/>
                  </a:lnTo>
                  <a:lnTo>
                    <a:pt x="23712" y="47786"/>
                  </a:lnTo>
                  <a:lnTo>
                    <a:pt x="23893" y="47726"/>
                  </a:lnTo>
                  <a:lnTo>
                    <a:pt x="24135" y="47605"/>
                  </a:lnTo>
                  <a:lnTo>
                    <a:pt x="24316" y="47484"/>
                  </a:lnTo>
                  <a:lnTo>
                    <a:pt x="24436" y="47303"/>
                  </a:lnTo>
                  <a:lnTo>
                    <a:pt x="24557" y="47062"/>
                  </a:lnTo>
                  <a:lnTo>
                    <a:pt x="24617" y="46881"/>
                  </a:lnTo>
                  <a:lnTo>
                    <a:pt x="24617" y="46640"/>
                  </a:lnTo>
                  <a:lnTo>
                    <a:pt x="24617" y="46398"/>
                  </a:lnTo>
                  <a:lnTo>
                    <a:pt x="24557" y="46217"/>
                  </a:lnTo>
                  <a:lnTo>
                    <a:pt x="24436" y="45976"/>
                  </a:lnTo>
                  <a:lnTo>
                    <a:pt x="24316" y="45795"/>
                  </a:lnTo>
                  <a:lnTo>
                    <a:pt x="24135" y="45674"/>
                  </a:lnTo>
                  <a:lnTo>
                    <a:pt x="23893" y="45554"/>
                  </a:lnTo>
                  <a:lnTo>
                    <a:pt x="23712" y="45493"/>
                  </a:lnTo>
                  <a:close/>
                  <a:moveTo>
                    <a:pt x="29022" y="45493"/>
                  </a:moveTo>
                  <a:lnTo>
                    <a:pt x="28841" y="45554"/>
                  </a:lnTo>
                  <a:lnTo>
                    <a:pt x="28599" y="45674"/>
                  </a:lnTo>
                  <a:lnTo>
                    <a:pt x="28418" y="45795"/>
                  </a:lnTo>
                  <a:lnTo>
                    <a:pt x="28298" y="45976"/>
                  </a:lnTo>
                  <a:lnTo>
                    <a:pt x="28177" y="46217"/>
                  </a:lnTo>
                  <a:lnTo>
                    <a:pt x="28117" y="46398"/>
                  </a:lnTo>
                  <a:lnTo>
                    <a:pt x="28117" y="46640"/>
                  </a:lnTo>
                  <a:lnTo>
                    <a:pt x="28117" y="46881"/>
                  </a:lnTo>
                  <a:lnTo>
                    <a:pt x="28177" y="47062"/>
                  </a:lnTo>
                  <a:lnTo>
                    <a:pt x="28298" y="47303"/>
                  </a:lnTo>
                  <a:lnTo>
                    <a:pt x="28418" y="47484"/>
                  </a:lnTo>
                  <a:lnTo>
                    <a:pt x="28599" y="47605"/>
                  </a:lnTo>
                  <a:lnTo>
                    <a:pt x="28841" y="47726"/>
                  </a:lnTo>
                  <a:lnTo>
                    <a:pt x="29022" y="47786"/>
                  </a:lnTo>
                  <a:lnTo>
                    <a:pt x="29505" y="47786"/>
                  </a:lnTo>
                  <a:lnTo>
                    <a:pt x="29686" y="47726"/>
                  </a:lnTo>
                  <a:lnTo>
                    <a:pt x="29927" y="47605"/>
                  </a:lnTo>
                  <a:lnTo>
                    <a:pt x="30108" y="47484"/>
                  </a:lnTo>
                  <a:lnTo>
                    <a:pt x="30229" y="47303"/>
                  </a:lnTo>
                  <a:lnTo>
                    <a:pt x="30349" y="47062"/>
                  </a:lnTo>
                  <a:lnTo>
                    <a:pt x="30410" y="46881"/>
                  </a:lnTo>
                  <a:lnTo>
                    <a:pt x="30410" y="46640"/>
                  </a:lnTo>
                  <a:lnTo>
                    <a:pt x="30410" y="46398"/>
                  </a:lnTo>
                  <a:lnTo>
                    <a:pt x="30349" y="46217"/>
                  </a:lnTo>
                  <a:lnTo>
                    <a:pt x="30229" y="45976"/>
                  </a:lnTo>
                  <a:lnTo>
                    <a:pt x="30108" y="45795"/>
                  </a:lnTo>
                  <a:lnTo>
                    <a:pt x="29927" y="45674"/>
                  </a:lnTo>
                  <a:lnTo>
                    <a:pt x="29686" y="45554"/>
                  </a:lnTo>
                  <a:lnTo>
                    <a:pt x="29505" y="45493"/>
                  </a:lnTo>
                  <a:close/>
                  <a:moveTo>
                    <a:pt x="34814" y="45493"/>
                  </a:moveTo>
                  <a:lnTo>
                    <a:pt x="34633" y="45554"/>
                  </a:lnTo>
                  <a:lnTo>
                    <a:pt x="34392" y="45674"/>
                  </a:lnTo>
                  <a:lnTo>
                    <a:pt x="34211" y="45795"/>
                  </a:lnTo>
                  <a:lnTo>
                    <a:pt x="34090" y="45976"/>
                  </a:lnTo>
                  <a:lnTo>
                    <a:pt x="33969" y="46217"/>
                  </a:lnTo>
                  <a:lnTo>
                    <a:pt x="33909" y="46398"/>
                  </a:lnTo>
                  <a:lnTo>
                    <a:pt x="33909" y="46640"/>
                  </a:lnTo>
                  <a:lnTo>
                    <a:pt x="33909" y="46881"/>
                  </a:lnTo>
                  <a:lnTo>
                    <a:pt x="33969" y="47062"/>
                  </a:lnTo>
                  <a:lnTo>
                    <a:pt x="34090" y="47303"/>
                  </a:lnTo>
                  <a:lnTo>
                    <a:pt x="34211" y="47484"/>
                  </a:lnTo>
                  <a:lnTo>
                    <a:pt x="34392" y="47605"/>
                  </a:lnTo>
                  <a:lnTo>
                    <a:pt x="34633" y="47726"/>
                  </a:lnTo>
                  <a:lnTo>
                    <a:pt x="34814" y="47786"/>
                  </a:lnTo>
                  <a:lnTo>
                    <a:pt x="35297" y="47786"/>
                  </a:lnTo>
                  <a:lnTo>
                    <a:pt x="35478" y="47726"/>
                  </a:lnTo>
                  <a:lnTo>
                    <a:pt x="35719" y="47605"/>
                  </a:lnTo>
                  <a:lnTo>
                    <a:pt x="35900" y="47484"/>
                  </a:lnTo>
                  <a:lnTo>
                    <a:pt x="36021" y="47303"/>
                  </a:lnTo>
                  <a:lnTo>
                    <a:pt x="36141" y="47062"/>
                  </a:lnTo>
                  <a:lnTo>
                    <a:pt x="36202" y="46881"/>
                  </a:lnTo>
                  <a:lnTo>
                    <a:pt x="36202" y="46640"/>
                  </a:lnTo>
                  <a:lnTo>
                    <a:pt x="36202" y="46398"/>
                  </a:lnTo>
                  <a:lnTo>
                    <a:pt x="36141" y="46217"/>
                  </a:lnTo>
                  <a:lnTo>
                    <a:pt x="36021" y="45976"/>
                  </a:lnTo>
                  <a:lnTo>
                    <a:pt x="35900" y="45795"/>
                  </a:lnTo>
                  <a:lnTo>
                    <a:pt x="35719" y="45674"/>
                  </a:lnTo>
                  <a:lnTo>
                    <a:pt x="35478" y="45554"/>
                  </a:lnTo>
                  <a:lnTo>
                    <a:pt x="35297" y="45493"/>
                  </a:lnTo>
                  <a:close/>
                  <a:moveTo>
                    <a:pt x="40606" y="45493"/>
                  </a:moveTo>
                  <a:lnTo>
                    <a:pt x="40425" y="45554"/>
                  </a:lnTo>
                  <a:lnTo>
                    <a:pt x="40184" y="45674"/>
                  </a:lnTo>
                  <a:lnTo>
                    <a:pt x="40003" y="45795"/>
                  </a:lnTo>
                  <a:lnTo>
                    <a:pt x="39882" y="45976"/>
                  </a:lnTo>
                  <a:lnTo>
                    <a:pt x="39762" y="46217"/>
                  </a:lnTo>
                  <a:lnTo>
                    <a:pt x="39701" y="46398"/>
                  </a:lnTo>
                  <a:lnTo>
                    <a:pt x="39701" y="46640"/>
                  </a:lnTo>
                  <a:lnTo>
                    <a:pt x="39701" y="46881"/>
                  </a:lnTo>
                  <a:lnTo>
                    <a:pt x="39762" y="47062"/>
                  </a:lnTo>
                  <a:lnTo>
                    <a:pt x="39882" y="47303"/>
                  </a:lnTo>
                  <a:lnTo>
                    <a:pt x="40003" y="47484"/>
                  </a:lnTo>
                  <a:lnTo>
                    <a:pt x="40184" y="47605"/>
                  </a:lnTo>
                  <a:lnTo>
                    <a:pt x="40425" y="47726"/>
                  </a:lnTo>
                  <a:lnTo>
                    <a:pt x="40606" y="47786"/>
                  </a:lnTo>
                  <a:lnTo>
                    <a:pt x="41089" y="47786"/>
                  </a:lnTo>
                  <a:lnTo>
                    <a:pt x="41270" y="47726"/>
                  </a:lnTo>
                  <a:lnTo>
                    <a:pt x="41511" y="47605"/>
                  </a:lnTo>
                  <a:lnTo>
                    <a:pt x="41692" y="47484"/>
                  </a:lnTo>
                  <a:lnTo>
                    <a:pt x="41813" y="47303"/>
                  </a:lnTo>
                  <a:lnTo>
                    <a:pt x="41934" y="47062"/>
                  </a:lnTo>
                  <a:lnTo>
                    <a:pt x="41994" y="46881"/>
                  </a:lnTo>
                  <a:lnTo>
                    <a:pt x="41994" y="46640"/>
                  </a:lnTo>
                  <a:lnTo>
                    <a:pt x="41994" y="46398"/>
                  </a:lnTo>
                  <a:lnTo>
                    <a:pt x="41934" y="46217"/>
                  </a:lnTo>
                  <a:lnTo>
                    <a:pt x="41813" y="45976"/>
                  </a:lnTo>
                  <a:lnTo>
                    <a:pt x="41692" y="45795"/>
                  </a:lnTo>
                  <a:lnTo>
                    <a:pt x="41511" y="45674"/>
                  </a:lnTo>
                  <a:lnTo>
                    <a:pt x="41270" y="45554"/>
                  </a:lnTo>
                  <a:lnTo>
                    <a:pt x="41089" y="45493"/>
                  </a:lnTo>
                  <a:close/>
                  <a:moveTo>
                    <a:pt x="46399" y="45493"/>
                  </a:moveTo>
                  <a:lnTo>
                    <a:pt x="46218" y="45554"/>
                  </a:lnTo>
                  <a:lnTo>
                    <a:pt x="45976" y="45674"/>
                  </a:lnTo>
                  <a:lnTo>
                    <a:pt x="45795" y="45795"/>
                  </a:lnTo>
                  <a:lnTo>
                    <a:pt x="45674" y="45976"/>
                  </a:lnTo>
                  <a:lnTo>
                    <a:pt x="45554" y="46217"/>
                  </a:lnTo>
                  <a:lnTo>
                    <a:pt x="45493" y="46398"/>
                  </a:lnTo>
                  <a:lnTo>
                    <a:pt x="45493" y="46640"/>
                  </a:lnTo>
                  <a:lnTo>
                    <a:pt x="45493" y="46881"/>
                  </a:lnTo>
                  <a:lnTo>
                    <a:pt x="45554" y="47062"/>
                  </a:lnTo>
                  <a:lnTo>
                    <a:pt x="45674" y="47303"/>
                  </a:lnTo>
                  <a:lnTo>
                    <a:pt x="45795" y="47484"/>
                  </a:lnTo>
                  <a:lnTo>
                    <a:pt x="45976" y="47605"/>
                  </a:lnTo>
                  <a:lnTo>
                    <a:pt x="46218" y="47726"/>
                  </a:lnTo>
                  <a:lnTo>
                    <a:pt x="46399" y="47786"/>
                  </a:lnTo>
                  <a:lnTo>
                    <a:pt x="46881" y="47786"/>
                  </a:lnTo>
                  <a:lnTo>
                    <a:pt x="47062" y="47726"/>
                  </a:lnTo>
                  <a:lnTo>
                    <a:pt x="47304" y="47605"/>
                  </a:lnTo>
                  <a:lnTo>
                    <a:pt x="47485" y="47484"/>
                  </a:lnTo>
                  <a:lnTo>
                    <a:pt x="47605" y="47303"/>
                  </a:lnTo>
                  <a:lnTo>
                    <a:pt x="47726" y="47062"/>
                  </a:lnTo>
                  <a:lnTo>
                    <a:pt x="47786" y="46881"/>
                  </a:lnTo>
                  <a:lnTo>
                    <a:pt x="47786" y="46640"/>
                  </a:lnTo>
                  <a:lnTo>
                    <a:pt x="47786" y="46398"/>
                  </a:lnTo>
                  <a:lnTo>
                    <a:pt x="47726" y="46217"/>
                  </a:lnTo>
                  <a:lnTo>
                    <a:pt x="47605" y="45976"/>
                  </a:lnTo>
                  <a:lnTo>
                    <a:pt x="47485" y="45795"/>
                  </a:lnTo>
                  <a:lnTo>
                    <a:pt x="47304" y="45674"/>
                  </a:lnTo>
                  <a:lnTo>
                    <a:pt x="47062" y="45554"/>
                  </a:lnTo>
                  <a:lnTo>
                    <a:pt x="46881" y="45493"/>
                  </a:lnTo>
                  <a:close/>
                  <a:moveTo>
                    <a:pt x="52191" y="45493"/>
                  </a:moveTo>
                  <a:lnTo>
                    <a:pt x="52010" y="45554"/>
                  </a:lnTo>
                  <a:lnTo>
                    <a:pt x="51768" y="45674"/>
                  </a:lnTo>
                  <a:lnTo>
                    <a:pt x="51587" y="45795"/>
                  </a:lnTo>
                  <a:lnTo>
                    <a:pt x="51467" y="45976"/>
                  </a:lnTo>
                  <a:lnTo>
                    <a:pt x="51346" y="46217"/>
                  </a:lnTo>
                  <a:lnTo>
                    <a:pt x="51286" y="46398"/>
                  </a:lnTo>
                  <a:lnTo>
                    <a:pt x="51286" y="46640"/>
                  </a:lnTo>
                  <a:lnTo>
                    <a:pt x="51286" y="46881"/>
                  </a:lnTo>
                  <a:lnTo>
                    <a:pt x="51346" y="47062"/>
                  </a:lnTo>
                  <a:lnTo>
                    <a:pt x="51467" y="47303"/>
                  </a:lnTo>
                  <a:lnTo>
                    <a:pt x="51587" y="47484"/>
                  </a:lnTo>
                  <a:lnTo>
                    <a:pt x="51768" y="47605"/>
                  </a:lnTo>
                  <a:lnTo>
                    <a:pt x="52010" y="47726"/>
                  </a:lnTo>
                  <a:lnTo>
                    <a:pt x="52191" y="47786"/>
                  </a:lnTo>
                  <a:lnTo>
                    <a:pt x="52673" y="47786"/>
                  </a:lnTo>
                  <a:lnTo>
                    <a:pt x="52854" y="47726"/>
                  </a:lnTo>
                  <a:lnTo>
                    <a:pt x="53096" y="47605"/>
                  </a:lnTo>
                  <a:lnTo>
                    <a:pt x="53277" y="47484"/>
                  </a:lnTo>
                  <a:lnTo>
                    <a:pt x="53397" y="47303"/>
                  </a:lnTo>
                  <a:lnTo>
                    <a:pt x="53518" y="47062"/>
                  </a:lnTo>
                  <a:lnTo>
                    <a:pt x="53578" y="46881"/>
                  </a:lnTo>
                  <a:lnTo>
                    <a:pt x="53578" y="46640"/>
                  </a:lnTo>
                  <a:lnTo>
                    <a:pt x="53578" y="46398"/>
                  </a:lnTo>
                  <a:lnTo>
                    <a:pt x="53518" y="46217"/>
                  </a:lnTo>
                  <a:lnTo>
                    <a:pt x="53397" y="45976"/>
                  </a:lnTo>
                  <a:lnTo>
                    <a:pt x="53277" y="45795"/>
                  </a:lnTo>
                  <a:lnTo>
                    <a:pt x="53096" y="45674"/>
                  </a:lnTo>
                  <a:lnTo>
                    <a:pt x="52854" y="45554"/>
                  </a:lnTo>
                  <a:lnTo>
                    <a:pt x="52673" y="45493"/>
                  </a:lnTo>
                  <a:close/>
                  <a:moveTo>
                    <a:pt x="57983" y="45493"/>
                  </a:moveTo>
                  <a:lnTo>
                    <a:pt x="57802" y="45554"/>
                  </a:lnTo>
                  <a:lnTo>
                    <a:pt x="57561" y="45674"/>
                  </a:lnTo>
                  <a:lnTo>
                    <a:pt x="57380" y="45795"/>
                  </a:lnTo>
                  <a:lnTo>
                    <a:pt x="57259" y="45976"/>
                  </a:lnTo>
                  <a:lnTo>
                    <a:pt x="57138" y="46217"/>
                  </a:lnTo>
                  <a:lnTo>
                    <a:pt x="57078" y="46398"/>
                  </a:lnTo>
                  <a:lnTo>
                    <a:pt x="57078" y="46640"/>
                  </a:lnTo>
                  <a:lnTo>
                    <a:pt x="57078" y="46881"/>
                  </a:lnTo>
                  <a:lnTo>
                    <a:pt x="57138" y="47062"/>
                  </a:lnTo>
                  <a:lnTo>
                    <a:pt x="57259" y="47303"/>
                  </a:lnTo>
                  <a:lnTo>
                    <a:pt x="57380" y="47484"/>
                  </a:lnTo>
                  <a:lnTo>
                    <a:pt x="57561" y="47605"/>
                  </a:lnTo>
                  <a:lnTo>
                    <a:pt x="57802" y="47726"/>
                  </a:lnTo>
                  <a:lnTo>
                    <a:pt x="57983" y="47786"/>
                  </a:lnTo>
                  <a:lnTo>
                    <a:pt x="58466" y="47786"/>
                  </a:lnTo>
                  <a:lnTo>
                    <a:pt x="58647" y="47726"/>
                  </a:lnTo>
                  <a:lnTo>
                    <a:pt x="58888" y="47605"/>
                  </a:lnTo>
                  <a:lnTo>
                    <a:pt x="59069" y="47484"/>
                  </a:lnTo>
                  <a:lnTo>
                    <a:pt x="59190" y="47303"/>
                  </a:lnTo>
                  <a:lnTo>
                    <a:pt x="59310" y="47062"/>
                  </a:lnTo>
                  <a:lnTo>
                    <a:pt x="59371" y="46881"/>
                  </a:lnTo>
                  <a:lnTo>
                    <a:pt x="59371" y="46640"/>
                  </a:lnTo>
                  <a:lnTo>
                    <a:pt x="59371" y="46398"/>
                  </a:lnTo>
                  <a:lnTo>
                    <a:pt x="59310" y="46217"/>
                  </a:lnTo>
                  <a:lnTo>
                    <a:pt x="59190" y="45976"/>
                  </a:lnTo>
                  <a:lnTo>
                    <a:pt x="59069" y="45795"/>
                  </a:lnTo>
                  <a:lnTo>
                    <a:pt x="58888" y="45674"/>
                  </a:lnTo>
                  <a:lnTo>
                    <a:pt x="58647" y="45554"/>
                  </a:lnTo>
                  <a:lnTo>
                    <a:pt x="58466" y="45493"/>
                  </a:lnTo>
                  <a:close/>
                  <a:moveTo>
                    <a:pt x="63775" y="45493"/>
                  </a:moveTo>
                  <a:lnTo>
                    <a:pt x="63594" y="45554"/>
                  </a:lnTo>
                  <a:lnTo>
                    <a:pt x="63353" y="45674"/>
                  </a:lnTo>
                  <a:lnTo>
                    <a:pt x="63172" y="45795"/>
                  </a:lnTo>
                  <a:lnTo>
                    <a:pt x="63051" y="45976"/>
                  </a:lnTo>
                  <a:lnTo>
                    <a:pt x="62931" y="46217"/>
                  </a:lnTo>
                  <a:lnTo>
                    <a:pt x="62870" y="46398"/>
                  </a:lnTo>
                  <a:lnTo>
                    <a:pt x="62870" y="46640"/>
                  </a:lnTo>
                  <a:lnTo>
                    <a:pt x="62870" y="46881"/>
                  </a:lnTo>
                  <a:lnTo>
                    <a:pt x="62931" y="47062"/>
                  </a:lnTo>
                  <a:lnTo>
                    <a:pt x="63051" y="47303"/>
                  </a:lnTo>
                  <a:lnTo>
                    <a:pt x="63172" y="47484"/>
                  </a:lnTo>
                  <a:lnTo>
                    <a:pt x="63353" y="47605"/>
                  </a:lnTo>
                  <a:lnTo>
                    <a:pt x="63594" y="47726"/>
                  </a:lnTo>
                  <a:lnTo>
                    <a:pt x="63775" y="47786"/>
                  </a:lnTo>
                  <a:lnTo>
                    <a:pt x="64258" y="47786"/>
                  </a:lnTo>
                  <a:lnTo>
                    <a:pt x="64439" y="47726"/>
                  </a:lnTo>
                  <a:lnTo>
                    <a:pt x="64680" y="47605"/>
                  </a:lnTo>
                  <a:lnTo>
                    <a:pt x="64861" y="47484"/>
                  </a:lnTo>
                  <a:lnTo>
                    <a:pt x="64982" y="47303"/>
                  </a:lnTo>
                  <a:lnTo>
                    <a:pt x="65103" y="47062"/>
                  </a:lnTo>
                  <a:lnTo>
                    <a:pt x="65163" y="46881"/>
                  </a:lnTo>
                  <a:lnTo>
                    <a:pt x="65163" y="46640"/>
                  </a:lnTo>
                  <a:lnTo>
                    <a:pt x="65163" y="46398"/>
                  </a:lnTo>
                  <a:lnTo>
                    <a:pt x="65103" y="46217"/>
                  </a:lnTo>
                  <a:lnTo>
                    <a:pt x="64982" y="45976"/>
                  </a:lnTo>
                  <a:lnTo>
                    <a:pt x="64861" y="45795"/>
                  </a:lnTo>
                  <a:lnTo>
                    <a:pt x="64680" y="45674"/>
                  </a:lnTo>
                  <a:lnTo>
                    <a:pt x="64439" y="45554"/>
                  </a:lnTo>
                  <a:lnTo>
                    <a:pt x="64258" y="45493"/>
                  </a:lnTo>
                  <a:close/>
                  <a:moveTo>
                    <a:pt x="69567" y="45493"/>
                  </a:moveTo>
                  <a:lnTo>
                    <a:pt x="69386" y="45554"/>
                  </a:lnTo>
                  <a:lnTo>
                    <a:pt x="69145" y="45674"/>
                  </a:lnTo>
                  <a:lnTo>
                    <a:pt x="68964" y="45795"/>
                  </a:lnTo>
                  <a:lnTo>
                    <a:pt x="68843" y="45976"/>
                  </a:lnTo>
                  <a:lnTo>
                    <a:pt x="68723" y="46217"/>
                  </a:lnTo>
                  <a:lnTo>
                    <a:pt x="68662" y="46398"/>
                  </a:lnTo>
                  <a:lnTo>
                    <a:pt x="68662" y="46640"/>
                  </a:lnTo>
                  <a:lnTo>
                    <a:pt x="68662" y="46881"/>
                  </a:lnTo>
                  <a:lnTo>
                    <a:pt x="68723" y="47062"/>
                  </a:lnTo>
                  <a:lnTo>
                    <a:pt x="68843" y="47303"/>
                  </a:lnTo>
                  <a:lnTo>
                    <a:pt x="68964" y="47484"/>
                  </a:lnTo>
                  <a:lnTo>
                    <a:pt x="69145" y="47605"/>
                  </a:lnTo>
                  <a:lnTo>
                    <a:pt x="69386" y="47726"/>
                  </a:lnTo>
                  <a:lnTo>
                    <a:pt x="69567" y="47786"/>
                  </a:lnTo>
                  <a:lnTo>
                    <a:pt x="70050" y="47786"/>
                  </a:lnTo>
                  <a:lnTo>
                    <a:pt x="70231" y="47726"/>
                  </a:lnTo>
                  <a:lnTo>
                    <a:pt x="70472" y="47605"/>
                  </a:lnTo>
                  <a:lnTo>
                    <a:pt x="70653" y="47484"/>
                  </a:lnTo>
                  <a:lnTo>
                    <a:pt x="70774" y="47303"/>
                  </a:lnTo>
                  <a:lnTo>
                    <a:pt x="70895" y="47062"/>
                  </a:lnTo>
                  <a:lnTo>
                    <a:pt x="70955" y="46881"/>
                  </a:lnTo>
                  <a:lnTo>
                    <a:pt x="70955" y="46640"/>
                  </a:lnTo>
                  <a:lnTo>
                    <a:pt x="70955" y="46398"/>
                  </a:lnTo>
                  <a:lnTo>
                    <a:pt x="70895" y="46217"/>
                  </a:lnTo>
                  <a:lnTo>
                    <a:pt x="70774" y="45976"/>
                  </a:lnTo>
                  <a:lnTo>
                    <a:pt x="70653" y="45795"/>
                  </a:lnTo>
                  <a:lnTo>
                    <a:pt x="70472" y="45674"/>
                  </a:lnTo>
                  <a:lnTo>
                    <a:pt x="70231" y="45554"/>
                  </a:lnTo>
                  <a:lnTo>
                    <a:pt x="70050" y="45493"/>
                  </a:lnTo>
                  <a:close/>
                  <a:moveTo>
                    <a:pt x="2896" y="48389"/>
                  </a:moveTo>
                  <a:lnTo>
                    <a:pt x="2655" y="48510"/>
                  </a:lnTo>
                  <a:lnTo>
                    <a:pt x="2414" y="48691"/>
                  </a:lnTo>
                  <a:lnTo>
                    <a:pt x="2233" y="48872"/>
                  </a:lnTo>
                  <a:lnTo>
                    <a:pt x="2112" y="49174"/>
                  </a:lnTo>
                  <a:lnTo>
                    <a:pt x="2052" y="49536"/>
                  </a:lnTo>
                  <a:lnTo>
                    <a:pt x="2052" y="49777"/>
                  </a:lnTo>
                  <a:lnTo>
                    <a:pt x="2112" y="49958"/>
                  </a:lnTo>
                  <a:lnTo>
                    <a:pt x="2233" y="50200"/>
                  </a:lnTo>
                  <a:lnTo>
                    <a:pt x="2353" y="50381"/>
                  </a:lnTo>
                  <a:lnTo>
                    <a:pt x="2534" y="50501"/>
                  </a:lnTo>
                  <a:lnTo>
                    <a:pt x="2776" y="50622"/>
                  </a:lnTo>
                  <a:lnTo>
                    <a:pt x="2957" y="50682"/>
                  </a:lnTo>
                  <a:lnTo>
                    <a:pt x="3439" y="50682"/>
                  </a:lnTo>
                  <a:lnTo>
                    <a:pt x="3620" y="50622"/>
                  </a:lnTo>
                  <a:lnTo>
                    <a:pt x="3862" y="50501"/>
                  </a:lnTo>
                  <a:lnTo>
                    <a:pt x="4043" y="50381"/>
                  </a:lnTo>
                  <a:lnTo>
                    <a:pt x="4164" y="50200"/>
                  </a:lnTo>
                  <a:lnTo>
                    <a:pt x="4284" y="49958"/>
                  </a:lnTo>
                  <a:lnTo>
                    <a:pt x="4345" y="49777"/>
                  </a:lnTo>
                  <a:lnTo>
                    <a:pt x="4345" y="49536"/>
                  </a:lnTo>
                  <a:lnTo>
                    <a:pt x="4284" y="49174"/>
                  </a:lnTo>
                  <a:lnTo>
                    <a:pt x="4164" y="48872"/>
                  </a:lnTo>
                  <a:lnTo>
                    <a:pt x="3982" y="48691"/>
                  </a:lnTo>
                  <a:lnTo>
                    <a:pt x="3741" y="48510"/>
                  </a:lnTo>
                  <a:lnTo>
                    <a:pt x="3500" y="48389"/>
                  </a:lnTo>
                  <a:close/>
                  <a:moveTo>
                    <a:pt x="8689" y="48389"/>
                  </a:moveTo>
                  <a:lnTo>
                    <a:pt x="8447" y="48510"/>
                  </a:lnTo>
                  <a:lnTo>
                    <a:pt x="8206" y="48691"/>
                  </a:lnTo>
                  <a:lnTo>
                    <a:pt x="8025" y="48872"/>
                  </a:lnTo>
                  <a:lnTo>
                    <a:pt x="7904" y="49174"/>
                  </a:lnTo>
                  <a:lnTo>
                    <a:pt x="7844" y="49536"/>
                  </a:lnTo>
                  <a:lnTo>
                    <a:pt x="7844" y="49777"/>
                  </a:lnTo>
                  <a:lnTo>
                    <a:pt x="7904" y="49958"/>
                  </a:lnTo>
                  <a:lnTo>
                    <a:pt x="8025" y="50200"/>
                  </a:lnTo>
                  <a:lnTo>
                    <a:pt x="8146" y="50381"/>
                  </a:lnTo>
                  <a:lnTo>
                    <a:pt x="8327" y="50501"/>
                  </a:lnTo>
                  <a:lnTo>
                    <a:pt x="8568" y="50622"/>
                  </a:lnTo>
                  <a:lnTo>
                    <a:pt x="8749" y="50682"/>
                  </a:lnTo>
                  <a:lnTo>
                    <a:pt x="9232" y="50682"/>
                  </a:lnTo>
                  <a:lnTo>
                    <a:pt x="9413" y="50622"/>
                  </a:lnTo>
                  <a:lnTo>
                    <a:pt x="9654" y="50501"/>
                  </a:lnTo>
                  <a:lnTo>
                    <a:pt x="9835" y="50381"/>
                  </a:lnTo>
                  <a:lnTo>
                    <a:pt x="9956" y="50200"/>
                  </a:lnTo>
                  <a:lnTo>
                    <a:pt x="10076" y="49958"/>
                  </a:lnTo>
                  <a:lnTo>
                    <a:pt x="10137" y="49777"/>
                  </a:lnTo>
                  <a:lnTo>
                    <a:pt x="10137" y="49536"/>
                  </a:lnTo>
                  <a:lnTo>
                    <a:pt x="10076" y="49174"/>
                  </a:lnTo>
                  <a:lnTo>
                    <a:pt x="9956" y="48872"/>
                  </a:lnTo>
                  <a:lnTo>
                    <a:pt x="9775" y="48691"/>
                  </a:lnTo>
                  <a:lnTo>
                    <a:pt x="9533" y="48510"/>
                  </a:lnTo>
                  <a:lnTo>
                    <a:pt x="9292" y="48389"/>
                  </a:lnTo>
                  <a:close/>
                  <a:moveTo>
                    <a:pt x="14481" y="48389"/>
                  </a:moveTo>
                  <a:lnTo>
                    <a:pt x="14240" y="48510"/>
                  </a:lnTo>
                  <a:lnTo>
                    <a:pt x="13998" y="48691"/>
                  </a:lnTo>
                  <a:lnTo>
                    <a:pt x="13817" y="48872"/>
                  </a:lnTo>
                  <a:lnTo>
                    <a:pt x="13697" y="49174"/>
                  </a:lnTo>
                  <a:lnTo>
                    <a:pt x="13636" y="49536"/>
                  </a:lnTo>
                  <a:lnTo>
                    <a:pt x="13636" y="49777"/>
                  </a:lnTo>
                  <a:lnTo>
                    <a:pt x="13697" y="49958"/>
                  </a:lnTo>
                  <a:lnTo>
                    <a:pt x="13817" y="50200"/>
                  </a:lnTo>
                  <a:lnTo>
                    <a:pt x="13938" y="50381"/>
                  </a:lnTo>
                  <a:lnTo>
                    <a:pt x="14119" y="50501"/>
                  </a:lnTo>
                  <a:lnTo>
                    <a:pt x="14360" y="50622"/>
                  </a:lnTo>
                  <a:lnTo>
                    <a:pt x="14541" y="50682"/>
                  </a:lnTo>
                  <a:lnTo>
                    <a:pt x="15024" y="50682"/>
                  </a:lnTo>
                  <a:lnTo>
                    <a:pt x="15205" y="50622"/>
                  </a:lnTo>
                  <a:lnTo>
                    <a:pt x="15446" y="50501"/>
                  </a:lnTo>
                  <a:lnTo>
                    <a:pt x="15627" y="50381"/>
                  </a:lnTo>
                  <a:lnTo>
                    <a:pt x="15748" y="50200"/>
                  </a:lnTo>
                  <a:lnTo>
                    <a:pt x="15869" y="49958"/>
                  </a:lnTo>
                  <a:lnTo>
                    <a:pt x="15929" y="49777"/>
                  </a:lnTo>
                  <a:lnTo>
                    <a:pt x="15929" y="49536"/>
                  </a:lnTo>
                  <a:lnTo>
                    <a:pt x="15869" y="49174"/>
                  </a:lnTo>
                  <a:lnTo>
                    <a:pt x="15748" y="48872"/>
                  </a:lnTo>
                  <a:lnTo>
                    <a:pt x="15567" y="48691"/>
                  </a:lnTo>
                  <a:lnTo>
                    <a:pt x="15326" y="48510"/>
                  </a:lnTo>
                  <a:lnTo>
                    <a:pt x="15084" y="48389"/>
                  </a:lnTo>
                  <a:close/>
                  <a:moveTo>
                    <a:pt x="20273" y="48389"/>
                  </a:moveTo>
                  <a:lnTo>
                    <a:pt x="20032" y="48510"/>
                  </a:lnTo>
                  <a:lnTo>
                    <a:pt x="19790" y="48691"/>
                  </a:lnTo>
                  <a:lnTo>
                    <a:pt x="19609" y="48872"/>
                  </a:lnTo>
                  <a:lnTo>
                    <a:pt x="19489" y="49174"/>
                  </a:lnTo>
                  <a:lnTo>
                    <a:pt x="19428" y="49536"/>
                  </a:lnTo>
                  <a:lnTo>
                    <a:pt x="19428" y="49777"/>
                  </a:lnTo>
                  <a:lnTo>
                    <a:pt x="19489" y="49958"/>
                  </a:lnTo>
                  <a:lnTo>
                    <a:pt x="19609" y="50200"/>
                  </a:lnTo>
                  <a:lnTo>
                    <a:pt x="19730" y="50381"/>
                  </a:lnTo>
                  <a:lnTo>
                    <a:pt x="19911" y="50501"/>
                  </a:lnTo>
                  <a:lnTo>
                    <a:pt x="20152" y="50622"/>
                  </a:lnTo>
                  <a:lnTo>
                    <a:pt x="20333" y="50682"/>
                  </a:lnTo>
                  <a:lnTo>
                    <a:pt x="20816" y="50682"/>
                  </a:lnTo>
                  <a:lnTo>
                    <a:pt x="20997" y="50622"/>
                  </a:lnTo>
                  <a:lnTo>
                    <a:pt x="21239" y="50501"/>
                  </a:lnTo>
                  <a:lnTo>
                    <a:pt x="21420" y="50381"/>
                  </a:lnTo>
                  <a:lnTo>
                    <a:pt x="21540" y="50200"/>
                  </a:lnTo>
                  <a:lnTo>
                    <a:pt x="21661" y="49958"/>
                  </a:lnTo>
                  <a:lnTo>
                    <a:pt x="21721" y="49777"/>
                  </a:lnTo>
                  <a:lnTo>
                    <a:pt x="21721" y="49536"/>
                  </a:lnTo>
                  <a:lnTo>
                    <a:pt x="21661" y="49174"/>
                  </a:lnTo>
                  <a:lnTo>
                    <a:pt x="21540" y="48872"/>
                  </a:lnTo>
                  <a:lnTo>
                    <a:pt x="21359" y="48691"/>
                  </a:lnTo>
                  <a:lnTo>
                    <a:pt x="21118" y="48510"/>
                  </a:lnTo>
                  <a:lnTo>
                    <a:pt x="20876" y="48389"/>
                  </a:lnTo>
                  <a:close/>
                  <a:moveTo>
                    <a:pt x="26065" y="48389"/>
                  </a:moveTo>
                  <a:lnTo>
                    <a:pt x="25824" y="48510"/>
                  </a:lnTo>
                  <a:lnTo>
                    <a:pt x="25583" y="48691"/>
                  </a:lnTo>
                  <a:lnTo>
                    <a:pt x="25402" y="48872"/>
                  </a:lnTo>
                  <a:lnTo>
                    <a:pt x="25281" y="49174"/>
                  </a:lnTo>
                  <a:lnTo>
                    <a:pt x="25221" y="49536"/>
                  </a:lnTo>
                  <a:lnTo>
                    <a:pt x="25221" y="49777"/>
                  </a:lnTo>
                  <a:lnTo>
                    <a:pt x="25281" y="49958"/>
                  </a:lnTo>
                  <a:lnTo>
                    <a:pt x="25402" y="50200"/>
                  </a:lnTo>
                  <a:lnTo>
                    <a:pt x="25522" y="50381"/>
                  </a:lnTo>
                  <a:lnTo>
                    <a:pt x="25703" y="50501"/>
                  </a:lnTo>
                  <a:lnTo>
                    <a:pt x="25945" y="50622"/>
                  </a:lnTo>
                  <a:lnTo>
                    <a:pt x="26126" y="50682"/>
                  </a:lnTo>
                  <a:lnTo>
                    <a:pt x="26608" y="50682"/>
                  </a:lnTo>
                  <a:lnTo>
                    <a:pt x="26789" y="50622"/>
                  </a:lnTo>
                  <a:lnTo>
                    <a:pt x="27031" y="50501"/>
                  </a:lnTo>
                  <a:lnTo>
                    <a:pt x="27212" y="50381"/>
                  </a:lnTo>
                  <a:lnTo>
                    <a:pt x="27332" y="50200"/>
                  </a:lnTo>
                  <a:lnTo>
                    <a:pt x="27453" y="49958"/>
                  </a:lnTo>
                  <a:lnTo>
                    <a:pt x="27513" y="49777"/>
                  </a:lnTo>
                  <a:lnTo>
                    <a:pt x="27513" y="49536"/>
                  </a:lnTo>
                  <a:lnTo>
                    <a:pt x="27453" y="49174"/>
                  </a:lnTo>
                  <a:lnTo>
                    <a:pt x="27332" y="48872"/>
                  </a:lnTo>
                  <a:lnTo>
                    <a:pt x="27151" y="48691"/>
                  </a:lnTo>
                  <a:lnTo>
                    <a:pt x="26910" y="48510"/>
                  </a:lnTo>
                  <a:lnTo>
                    <a:pt x="26669" y="48389"/>
                  </a:lnTo>
                  <a:close/>
                  <a:moveTo>
                    <a:pt x="31858" y="48389"/>
                  </a:moveTo>
                  <a:lnTo>
                    <a:pt x="31616" y="48510"/>
                  </a:lnTo>
                  <a:lnTo>
                    <a:pt x="31375" y="48691"/>
                  </a:lnTo>
                  <a:lnTo>
                    <a:pt x="31194" y="48872"/>
                  </a:lnTo>
                  <a:lnTo>
                    <a:pt x="31073" y="49174"/>
                  </a:lnTo>
                  <a:lnTo>
                    <a:pt x="31013" y="49536"/>
                  </a:lnTo>
                  <a:lnTo>
                    <a:pt x="31013" y="49777"/>
                  </a:lnTo>
                  <a:lnTo>
                    <a:pt x="31073" y="49958"/>
                  </a:lnTo>
                  <a:lnTo>
                    <a:pt x="31194" y="50200"/>
                  </a:lnTo>
                  <a:lnTo>
                    <a:pt x="31315" y="50381"/>
                  </a:lnTo>
                  <a:lnTo>
                    <a:pt x="31496" y="50501"/>
                  </a:lnTo>
                  <a:lnTo>
                    <a:pt x="31737" y="50622"/>
                  </a:lnTo>
                  <a:lnTo>
                    <a:pt x="31918" y="50682"/>
                  </a:lnTo>
                  <a:lnTo>
                    <a:pt x="32401" y="50682"/>
                  </a:lnTo>
                  <a:lnTo>
                    <a:pt x="32582" y="50622"/>
                  </a:lnTo>
                  <a:lnTo>
                    <a:pt x="32823" y="50501"/>
                  </a:lnTo>
                  <a:lnTo>
                    <a:pt x="33004" y="50381"/>
                  </a:lnTo>
                  <a:lnTo>
                    <a:pt x="33125" y="50200"/>
                  </a:lnTo>
                  <a:lnTo>
                    <a:pt x="33245" y="49958"/>
                  </a:lnTo>
                  <a:lnTo>
                    <a:pt x="33306" y="49777"/>
                  </a:lnTo>
                  <a:lnTo>
                    <a:pt x="33306" y="49536"/>
                  </a:lnTo>
                  <a:lnTo>
                    <a:pt x="33245" y="49174"/>
                  </a:lnTo>
                  <a:lnTo>
                    <a:pt x="33125" y="48872"/>
                  </a:lnTo>
                  <a:lnTo>
                    <a:pt x="32944" y="48691"/>
                  </a:lnTo>
                  <a:lnTo>
                    <a:pt x="32702" y="48510"/>
                  </a:lnTo>
                  <a:lnTo>
                    <a:pt x="32461" y="48389"/>
                  </a:lnTo>
                  <a:close/>
                  <a:moveTo>
                    <a:pt x="37650" y="48389"/>
                  </a:moveTo>
                  <a:lnTo>
                    <a:pt x="37408" y="48510"/>
                  </a:lnTo>
                  <a:lnTo>
                    <a:pt x="37167" y="48691"/>
                  </a:lnTo>
                  <a:lnTo>
                    <a:pt x="36986" y="48872"/>
                  </a:lnTo>
                  <a:lnTo>
                    <a:pt x="36865" y="49174"/>
                  </a:lnTo>
                  <a:lnTo>
                    <a:pt x="36805" y="49536"/>
                  </a:lnTo>
                  <a:lnTo>
                    <a:pt x="36805" y="49777"/>
                  </a:lnTo>
                  <a:lnTo>
                    <a:pt x="36865" y="49958"/>
                  </a:lnTo>
                  <a:lnTo>
                    <a:pt x="36986" y="50200"/>
                  </a:lnTo>
                  <a:lnTo>
                    <a:pt x="37107" y="50381"/>
                  </a:lnTo>
                  <a:lnTo>
                    <a:pt x="37288" y="50501"/>
                  </a:lnTo>
                  <a:lnTo>
                    <a:pt x="37529" y="50622"/>
                  </a:lnTo>
                  <a:lnTo>
                    <a:pt x="37710" y="50682"/>
                  </a:lnTo>
                  <a:lnTo>
                    <a:pt x="38193" y="50682"/>
                  </a:lnTo>
                  <a:lnTo>
                    <a:pt x="38374" y="50622"/>
                  </a:lnTo>
                  <a:lnTo>
                    <a:pt x="38615" y="50501"/>
                  </a:lnTo>
                  <a:lnTo>
                    <a:pt x="38796" y="50381"/>
                  </a:lnTo>
                  <a:lnTo>
                    <a:pt x="38917" y="50200"/>
                  </a:lnTo>
                  <a:lnTo>
                    <a:pt x="39038" y="49958"/>
                  </a:lnTo>
                  <a:lnTo>
                    <a:pt x="39098" y="49777"/>
                  </a:lnTo>
                  <a:lnTo>
                    <a:pt x="39098" y="49536"/>
                  </a:lnTo>
                  <a:lnTo>
                    <a:pt x="39038" y="49174"/>
                  </a:lnTo>
                  <a:lnTo>
                    <a:pt x="38917" y="48872"/>
                  </a:lnTo>
                  <a:lnTo>
                    <a:pt x="38736" y="48691"/>
                  </a:lnTo>
                  <a:lnTo>
                    <a:pt x="38495" y="48510"/>
                  </a:lnTo>
                  <a:lnTo>
                    <a:pt x="38253" y="48389"/>
                  </a:lnTo>
                  <a:close/>
                  <a:moveTo>
                    <a:pt x="43442" y="48389"/>
                  </a:moveTo>
                  <a:lnTo>
                    <a:pt x="43201" y="48510"/>
                  </a:lnTo>
                  <a:lnTo>
                    <a:pt x="42959" y="48691"/>
                  </a:lnTo>
                  <a:lnTo>
                    <a:pt x="42778" y="48872"/>
                  </a:lnTo>
                  <a:lnTo>
                    <a:pt x="42658" y="49174"/>
                  </a:lnTo>
                  <a:lnTo>
                    <a:pt x="42597" y="49536"/>
                  </a:lnTo>
                  <a:lnTo>
                    <a:pt x="42597" y="49777"/>
                  </a:lnTo>
                  <a:lnTo>
                    <a:pt x="42658" y="49958"/>
                  </a:lnTo>
                  <a:lnTo>
                    <a:pt x="42778" y="50200"/>
                  </a:lnTo>
                  <a:lnTo>
                    <a:pt x="42899" y="50381"/>
                  </a:lnTo>
                  <a:lnTo>
                    <a:pt x="43080" y="50501"/>
                  </a:lnTo>
                  <a:lnTo>
                    <a:pt x="43321" y="50622"/>
                  </a:lnTo>
                  <a:lnTo>
                    <a:pt x="43502" y="50682"/>
                  </a:lnTo>
                  <a:lnTo>
                    <a:pt x="43985" y="50682"/>
                  </a:lnTo>
                  <a:lnTo>
                    <a:pt x="44166" y="50622"/>
                  </a:lnTo>
                  <a:lnTo>
                    <a:pt x="44407" y="50501"/>
                  </a:lnTo>
                  <a:lnTo>
                    <a:pt x="44588" y="50381"/>
                  </a:lnTo>
                  <a:lnTo>
                    <a:pt x="44709" y="50200"/>
                  </a:lnTo>
                  <a:lnTo>
                    <a:pt x="44830" y="49958"/>
                  </a:lnTo>
                  <a:lnTo>
                    <a:pt x="44890" y="49777"/>
                  </a:lnTo>
                  <a:lnTo>
                    <a:pt x="44890" y="49536"/>
                  </a:lnTo>
                  <a:lnTo>
                    <a:pt x="44830" y="49174"/>
                  </a:lnTo>
                  <a:lnTo>
                    <a:pt x="44709" y="48872"/>
                  </a:lnTo>
                  <a:lnTo>
                    <a:pt x="44528" y="48691"/>
                  </a:lnTo>
                  <a:lnTo>
                    <a:pt x="44287" y="48510"/>
                  </a:lnTo>
                  <a:lnTo>
                    <a:pt x="44045" y="48389"/>
                  </a:lnTo>
                  <a:close/>
                  <a:moveTo>
                    <a:pt x="49234" y="48389"/>
                  </a:moveTo>
                  <a:lnTo>
                    <a:pt x="48993" y="48510"/>
                  </a:lnTo>
                  <a:lnTo>
                    <a:pt x="48752" y="48691"/>
                  </a:lnTo>
                  <a:lnTo>
                    <a:pt x="48571" y="48872"/>
                  </a:lnTo>
                  <a:lnTo>
                    <a:pt x="48450" y="49174"/>
                  </a:lnTo>
                  <a:lnTo>
                    <a:pt x="48390" y="49536"/>
                  </a:lnTo>
                  <a:lnTo>
                    <a:pt x="48390" y="49777"/>
                  </a:lnTo>
                  <a:lnTo>
                    <a:pt x="48450" y="49958"/>
                  </a:lnTo>
                  <a:lnTo>
                    <a:pt x="48571" y="50200"/>
                  </a:lnTo>
                  <a:lnTo>
                    <a:pt x="48691" y="50381"/>
                  </a:lnTo>
                  <a:lnTo>
                    <a:pt x="48872" y="50501"/>
                  </a:lnTo>
                  <a:lnTo>
                    <a:pt x="49114" y="50622"/>
                  </a:lnTo>
                  <a:lnTo>
                    <a:pt x="49295" y="50682"/>
                  </a:lnTo>
                  <a:lnTo>
                    <a:pt x="49777" y="50682"/>
                  </a:lnTo>
                  <a:lnTo>
                    <a:pt x="49958" y="50622"/>
                  </a:lnTo>
                  <a:lnTo>
                    <a:pt x="50200" y="50501"/>
                  </a:lnTo>
                  <a:lnTo>
                    <a:pt x="50381" y="50381"/>
                  </a:lnTo>
                  <a:lnTo>
                    <a:pt x="50501" y="50200"/>
                  </a:lnTo>
                  <a:lnTo>
                    <a:pt x="50622" y="49958"/>
                  </a:lnTo>
                  <a:lnTo>
                    <a:pt x="50682" y="49777"/>
                  </a:lnTo>
                  <a:lnTo>
                    <a:pt x="50682" y="49536"/>
                  </a:lnTo>
                  <a:lnTo>
                    <a:pt x="50622" y="49174"/>
                  </a:lnTo>
                  <a:lnTo>
                    <a:pt x="50501" y="48872"/>
                  </a:lnTo>
                  <a:lnTo>
                    <a:pt x="50320" y="48691"/>
                  </a:lnTo>
                  <a:lnTo>
                    <a:pt x="50079" y="48510"/>
                  </a:lnTo>
                  <a:lnTo>
                    <a:pt x="49838" y="48389"/>
                  </a:lnTo>
                  <a:close/>
                  <a:moveTo>
                    <a:pt x="55027" y="48389"/>
                  </a:moveTo>
                  <a:lnTo>
                    <a:pt x="54785" y="48510"/>
                  </a:lnTo>
                  <a:lnTo>
                    <a:pt x="54544" y="48691"/>
                  </a:lnTo>
                  <a:lnTo>
                    <a:pt x="54363" y="48872"/>
                  </a:lnTo>
                  <a:lnTo>
                    <a:pt x="54242" y="49174"/>
                  </a:lnTo>
                  <a:lnTo>
                    <a:pt x="54182" y="49536"/>
                  </a:lnTo>
                  <a:lnTo>
                    <a:pt x="54182" y="49777"/>
                  </a:lnTo>
                  <a:lnTo>
                    <a:pt x="54242" y="49958"/>
                  </a:lnTo>
                  <a:lnTo>
                    <a:pt x="54363" y="50200"/>
                  </a:lnTo>
                  <a:lnTo>
                    <a:pt x="54483" y="50381"/>
                  </a:lnTo>
                  <a:lnTo>
                    <a:pt x="54665" y="50501"/>
                  </a:lnTo>
                  <a:lnTo>
                    <a:pt x="54906" y="50622"/>
                  </a:lnTo>
                  <a:lnTo>
                    <a:pt x="55087" y="50682"/>
                  </a:lnTo>
                  <a:lnTo>
                    <a:pt x="55570" y="50682"/>
                  </a:lnTo>
                  <a:lnTo>
                    <a:pt x="55751" y="50622"/>
                  </a:lnTo>
                  <a:lnTo>
                    <a:pt x="55992" y="50501"/>
                  </a:lnTo>
                  <a:lnTo>
                    <a:pt x="56173" y="50381"/>
                  </a:lnTo>
                  <a:lnTo>
                    <a:pt x="56294" y="50200"/>
                  </a:lnTo>
                  <a:lnTo>
                    <a:pt x="56414" y="49958"/>
                  </a:lnTo>
                  <a:lnTo>
                    <a:pt x="56475" y="49777"/>
                  </a:lnTo>
                  <a:lnTo>
                    <a:pt x="56475" y="49536"/>
                  </a:lnTo>
                  <a:lnTo>
                    <a:pt x="56414" y="49174"/>
                  </a:lnTo>
                  <a:lnTo>
                    <a:pt x="56294" y="48872"/>
                  </a:lnTo>
                  <a:lnTo>
                    <a:pt x="56113" y="48691"/>
                  </a:lnTo>
                  <a:lnTo>
                    <a:pt x="55871" y="48510"/>
                  </a:lnTo>
                  <a:lnTo>
                    <a:pt x="55630" y="48389"/>
                  </a:lnTo>
                  <a:close/>
                  <a:moveTo>
                    <a:pt x="60819" y="48389"/>
                  </a:moveTo>
                  <a:lnTo>
                    <a:pt x="60577" y="48510"/>
                  </a:lnTo>
                  <a:lnTo>
                    <a:pt x="60336" y="48691"/>
                  </a:lnTo>
                  <a:lnTo>
                    <a:pt x="60155" y="48872"/>
                  </a:lnTo>
                  <a:lnTo>
                    <a:pt x="60034" y="49174"/>
                  </a:lnTo>
                  <a:lnTo>
                    <a:pt x="59974" y="49536"/>
                  </a:lnTo>
                  <a:lnTo>
                    <a:pt x="59974" y="49777"/>
                  </a:lnTo>
                  <a:lnTo>
                    <a:pt x="60034" y="49958"/>
                  </a:lnTo>
                  <a:lnTo>
                    <a:pt x="60155" y="50200"/>
                  </a:lnTo>
                  <a:lnTo>
                    <a:pt x="60276" y="50381"/>
                  </a:lnTo>
                  <a:lnTo>
                    <a:pt x="60457" y="50501"/>
                  </a:lnTo>
                  <a:lnTo>
                    <a:pt x="60698" y="50622"/>
                  </a:lnTo>
                  <a:lnTo>
                    <a:pt x="60879" y="50682"/>
                  </a:lnTo>
                  <a:lnTo>
                    <a:pt x="61362" y="50682"/>
                  </a:lnTo>
                  <a:lnTo>
                    <a:pt x="61543" y="50622"/>
                  </a:lnTo>
                  <a:lnTo>
                    <a:pt x="61784" y="50501"/>
                  </a:lnTo>
                  <a:lnTo>
                    <a:pt x="61965" y="50381"/>
                  </a:lnTo>
                  <a:lnTo>
                    <a:pt x="62086" y="50200"/>
                  </a:lnTo>
                  <a:lnTo>
                    <a:pt x="62206" y="49958"/>
                  </a:lnTo>
                  <a:lnTo>
                    <a:pt x="62267" y="49777"/>
                  </a:lnTo>
                  <a:lnTo>
                    <a:pt x="62267" y="49536"/>
                  </a:lnTo>
                  <a:lnTo>
                    <a:pt x="62206" y="49174"/>
                  </a:lnTo>
                  <a:lnTo>
                    <a:pt x="62086" y="48872"/>
                  </a:lnTo>
                  <a:lnTo>
                    <a:pt x="61905" y="48691"/>
                  </a:lnTo>
                  <a:lnTo>
                    <a:pt x="61663" y="48510"/>
                  </a:lnTo>
                  <a:lnTo>
                    <a:pt x="61422" y="48389"/>
                  </a:lnTo>
                  <a:close/>
                  <a:moveTo>
                    <a:pt x="66611" y="48389"/>
                  </a:moveTo>
                  <a:lnTo>
                    <a:pt x="66370" y="48510"/>
                  </a:lnTo>
                  <a:lnTo>
                    <a:pt x="66128" y="48691"/>
                  </a:lnTo>
                  <a:lnTo>
                    <a:pt x="65947" y="48872"/>
                  </a:lnTo>
                  <a:lnTo>
                    <a:pt x="65827" y="49174"/>
                  </a:lnTo>
                  <a:lnTo>
                    <a:pt x="65766" y="49536"/>
                  </a:lnTo>
                  <a:lnTo>
                    <a:pt x="65766" y="49777"/>
                  </a:lnTo>
                  <a:lnTo>
                    <a:pt x="65827" y="49958"/>
                  </a:lnTo>
                  <a:lnTo>
                    <a:pt x="65947" y="50200"/>
                  </a:lnTo>
                  <a:lnTo>
                    <a:pt x="66068" y="50381"/>
                  </a:lnTo>
                  <a:lnTo>
                    <a:pt x="66249" y="50501"/>
                  </a:lnTo>
                  <a:lnTo>
                    <a:pt x="66490" y="50622"/>
                  </a:lnTo>
                  <a:lnTo>
                    <a:pt x="66671" y="50682"/>
                  </a:lnTo>
                  <a:lnTo>
                    <a:pt x="67154" y="50682"/>
                  </a:lnTo>
                  <a:lnTo>
                    <a:pt x="67335" y="50622"/>
                  </a:lnTo>
                  <a:lnTo>
                    <a:pt x="67576" y="50501"/>
                  </a:lnTo>
                  <a:lnTo>
                    <a:pt x="67757" y="50381"/>
                  </a:lnTo>
                  <a:lnTo>
                    <a:pt x="67878" y="50200"/>
                  </a:lnTo>
                  <a:lnTo>
                    <a:pt x="67999" y="49958"/>
                  </a:lnTo>
                  <a:lnTo>
                    <a:pt x="68059" y="49777"/>
                  </a:lnTo>
                  <a:lnTo>
                    <a:pt x="68059" y="49536"/>
                  </a:lnTo>
                  <a:lnTo>
                    <a:pt x="67999" y="49174"/>
                  </a:lnTo>
                  <a:lnTo>
                    <a:pt x="67878" y="48872"/>
                  </a:lnTo>
                  <a:lnTo>
                    <a:pt x="67697" y="48691"/>
                  </a:lnTo>
                  <a:lnTo>
                    <a:pt x="67456" y="48510"/>
                  </a:lnTo>
                  <a:lnTo>
                    <a:pt x="67214" y="48389"/>
                  </a:lnTo>
                  <a:close/>
                  <a:moveTo>
                    <a:pt x="72403" y="48389"/>
                  </a:moveTo>
                  <a:lnTo>
                    <a:pt x="72162" y="48510"/>
                  </a:lnTo>
                  <a:lnTo>
                    <a:pt x="71921" y="48691"/>
                  </a:lnTo>
                  <a:lnTo>
                    <a:pt x="71740" y="48872"/>
                  </a:lnTo>
                  <a:lnTo>
                    <a:pt x="71619" y="49174"/>
                  </a:lnTo>
                  <a:lnTo>
                    <a:pt x="71559" y="49536"/>
                  </a:lnTo>
                  <a:lnTo>
                    <a:pt x="71559" y="49777"/>
                  </a:lnTo>
                  <a:lnTo>
                    <a:pt x="71619" y="49958"/>
                  </a:lnTo>
                  <a:lnTo>
                    <a:pt x="71740" y="50200"/>
                  </a:lnTo>
                  <a:lnTo>
                    <a:pt x="71860" y="50381"/>
                  </a:lnTo>
                  <a:lnTo>
                    <a:pt x="72041" y="50501"/>
                  </a:lnTo>
                  <a:lnTo>
                    <a:pt x="72283" y="50622"/>
                  </a:lnTo>
                  <a:lnTo>
                    <a:pt x="72464" y="50682"/>
                  </a:lnTo>
                  <a:lnTo>
                    <a:pt x="72946" y="50682"/>
                  </a:lnTo>
                  <a:lnTo>
                    <a:pt x="73127" y="50622"/>
                  </a:lnTo>
                  <a:lnTo>
                    <a:pt x="73369" y="50501"/>
                  </a:lnTo>
                  <a:lnTo>
                    <a:pt x="73550" y="50381"/>
                  </a:lnTo>
                  <a:lnTo>
                    <a:pt x="73670" y="50200"/>
                  </a:lnTo>
                  <a:lnTo>
                    <a:pt x="73791" y="49958"/>
                  </a:lnTo>
                  <a:lnTo>
                    <a:pt x="73851" y="49777"/>
                  </a:lnTo>
                  <a:lnTo>
                    <a:pt x="73851" y="49536"/>
                  </a:lnTo>
                  <a:lnTo>
                    <a:pt x="73791" y="49174"/>
                  </a:lnTo>
                  <a:lnTo>
                    <a:pt x="73670" y="48872"/>
                  </a:lnTo>
                  <a:lnTo>
                    <a:pt x="73489" y="48691"/>
                  </a:lnTo>
                  <a:lnTo>
                    <a:pt x="73248" y="48510"/>
                  </a:lnTo>
                  <a:lnTo>
                    <a:pt x="73007" y="48389"/>
                  </a:lnTo>
                  <a:close/>
                  <a:moveTo>
                    <a:pt x="5853" y="51286"/>
                  </a:moveTo>
                  <a:lnTo>
                    <a:pt x="5672" y="51346"/>
                  </a:lnTo>
                  <a:lnTo>
                    <a:pt x="5431" y="51467"/>
                  </a:lnTo>
                  <a:lnTo>
                    <a:pt x="5250" y="51587"/>
                  </a:lnTo>
                  <a:lnTo>
                    <a:pt x="5129" y="51768"/>
                  </a:lnTo>
                  <a:lnTo>
                    <a:pt x="5008" y="52010"/>
                  </a:lnTo>
                  <a:lnTo>
                    <a:pt x="4948" y="52191"/>
                  </a:lnTo>
                  <a:lnTo>
                    <a:pt x="4948" y="52432"/>
                  </a:lnTo>
                  <a:lnTo>
                    <a:pt x="4948" y="52673"/>
                  </a:lnTo>
                  <a:lnTo>
                    <a:pt x="5008" y="52854"/>
                  </a:lnTo>
                  <a:lnTo>
                    <a:pt x="5129" y="53096"/>
                  </a:lnTo>
                  <a:lnTo>
                    <a:pt x="5250" y="53277"/>
                  </a:lnTo>
                  <a:lnTo>
                    <a:pt x="5431" y="53397"/>
                  </a:lnTo>
                  <a:lnTo>
                    <a:pt x="5672" y="53518"/>
                  </a:lnTo>
                  <a:lnTo>
                    <a:pt x="5853" y="53578"/>
                  </a:lnTo>
                  <a:lnTo>
                    <a:pt x="6336" y="53578"/>
                  </a:lnTo>
                  <a:lnTo>
                    <a:pt x="6517" y="53518"/>
                  </a:lnTo>
                  <a:lnTo>
                    <a:pt x="6758" y="53397"/>
                  </a:lnTo>
                  <a:lnTo>
                    <a:pt x="6939" y="53277"/>
                  </a:lnTo>
                  <a:lnTo>
                    <a:pt x="7060" y="53096"/>
                  </a:lnTo>
                  <a:lnTo>
                    <a:pt x="7180" y="52854"/>
                  </a:lnTo>
                  <a:lnTo>
                    <a:pt x="7241" y="52673"/>
                  </a:lnTo>
                  <a:lnTo>
                    <a:pt x="7241" y="52432"/>
                  </a:lnTo>
                  <a:lnTo>
                    <a:pt x="7241" y="52191"/>
                  </a:lnTo>
                  <a:lnTo>
                    <a:pt x="7180" y="52010"/>
                  </a:lnTo>
                  <a:lnTo>
                    <a:pt x="7060" y="51768"/>
                  </a:lnTo>
                  <a:lnTo>
                    <a:pt x="6939" y="51587"/>
                  </a:lnTo>
                  <a:lnTo>
                    <a:pt x="6758" y="51467"/>
                  </a:lnTo>
                  <a:lnTo>
                    <a:pt x="6517" y="51346"/>
                  </a:lnTo>
                  <a:lnTo>
                    <a:pt x="6336" y="51286"/>
                  </a:lnTo>
                  <a:close/>
                  <a:moveTo>
                    <a:pt x="11645" y="51286"/>
                  </a:moveTo>
                  <a:lnTo>
                    <a:pt x="11464" y="51346"/>
                  </a:lnTo>
                  <a:lnTo>
                    <a:pt x="11223" y="51467"/>
                  </a:lnTo>
                  <a:lnTo>
                    <a:pt x="11042" y="51587"/>
                  </a:lnTo>
                  <a:lnTo>
                    <a:pt x="10921" y="51768"/>
                  </a:lnTo>
                  <a:lnTo>
                    <a:pt x="10800" y="52010"/>
                  </a:lnTo>
                  <a:lnTo>
                    <a:pt x="10740" y="52191"/>
                  </a:lnTo>
                  <a:lnTo>
                    <a:pt x="10740" y="52432"/>
                  </a:lnTo>
                  <a:lnTo>
                    <a:pt x="10740" y="52673"/>
                  </a:lnTo>
                  <a:lnTo>
                    <a:pt x="10800" y="52854"/>
                  </a:lnTo>
                  <a:lnTo>
                    <a:pt x="10921" y="53096"/>
                  </a:lnTo>
                  <a:lnTo>
                    <a:pt x="11042" y="53277"/>
                  </a:lnTo>
                  <a:lnTo>
                    <a:pt x="11223" y="53397"/>
                  </a:lnTo>
                  <a:lnTo>
                    <a:pt x="11464" y="53518"/>
                  </a:lnTo>
                  <a:lnTo>
                    <a:pt x="11645" y="53578"/>
                  </a:lnTo>
                  <a:lnTo>
                    <a:pt x="12128" y="53578"/>
                  </a:lnTo>
                  <a:lnTo>
                    <a:pt x="12309" y="53518"/>
                  </a:lnTo>
                  <a:lnTo>
                    <a:pt x="12550" y="53397"/>
                  </a:lnTo>
                  <a:lnTo>
                    <a:pt x="12731" y="53277"/>
                  </a:lnTo>
                  <a:lnTo>
                    <a:pt x="12852" y="53096"/>
                  </a:lnTo>
                  <a:lnTo>
                    <a:pt x="12973" y="52854"/>
                  </a:lnTo>
                  <a:lnTo>
                    <a:pt x="13033" y="52673"/>
                  </a:lnTo>
                  <a:lnTo>
                    <a:pt x="13033" y="52432"/>
                  </a:lnTo>
                  <a:lnTo>
                    <a:pt x="13033" y="52191"/>
                  </a:lnTo>
                  <a:lnTo>
                    <a:pt x="12973" y="52010"/>
                  </a:lnTo>
                  <a:lnTo>
                    <a:pt x="12852" y="51768"/>
                  </a:lnTo>
                  <a:lnTo>
                    <a:pt x="12731" y="51587"/>
                  </a:lnTo>
                  <a:lnTo>
                    <a:pt x="12550" y="51467"/>
                  </a:lnTo>
                  <a:lnTo>
                    <a:pt x="12309" y="51346"/>
                  </a:lnTo>
                  <a:lnTo>
                    <a:pt x="12128" y="51286"/>
                  </a:lnTo>
                  <a:close/>
                  <a:moveTo>
                    <a:pt x="17437" y="51286"/>
                  </a:moveTo>
                  <a:lnTo>
                    <a:pt x="17256" y="51346"/>
                  </a:lnTo>
                  <a:lnTo>
                    <a:pt x="17015" y="51467"/>
                  </a:lnTo>
                  <a:lnTo>
                    <a:pt x="16834" y="51587"/>
                  </a:lnTo>
                  <a:lnTo>
                    <a:pt x="16713" y="51768"/>
                  </a:lnTo>
                  <a:lnTo>
                    <a:pt x="16593" y="52010"/>
                  </a:lnTo>
                  <a:lnTo>
                    <a:pt x="16532" y="52191"/>
                  </a:lnTo>
                  <a:lnTo>
                    <a:pt x="16532" y="52432"/>
                  </a:lnTo>
                  <a:lnTo>
                    <a:pt x="16532" y="52673"/>
                  </a:lnTo>
                  <a:lnTo>
                    <a:pt x="16593" y="52854"/>
                  </a:lnTo>
                  <a:lnTo>
                    <a:pt x="16713" y="53096"/>
                  </a:lnTo>
                  <a:lnTo>
                    <a:pt x="16834" y="53277"/>
                  </a:lnTo>
                  <a:lnTo>
                    <a:pt x="17015" y="53397"/>
                  </a:lnTo>
                  <a:lnTo>
                    <a:pt x="17256" y="53518"/>
                  </a:lnTo>
                  <a:lnTo>
                    <a:pt x="17437" y="53578"/>
                  </a:lnTo>
                  <a:lnTo>
                    <a:pt x="17920" y="53578"/>
                  </a:lnTo>
                  <a:lnTo>
                    <a:pt x="18101" y="53518"/>
                  </a:lnTo>
                  <a:lnTo>
                    <a:pt x="18342" y="53397"/>
                  </a:lnTo>
                  <a:lnTo>
                    <a:pt x="18523" y="53277"/>
                  </a:lnTo>
                  <a:lnTo>
                    <a:pt x="18644" y="53096"/>
                  </a:lnTo>
                  <a:lnTo>
                    <a:pt x="18765" y="52854"/>
                  </a:lnTo>
                  <a:lnTo>
                    <a:pt x="18825" y="52673"/>
                  </a:lnTo>
                  <a:lnTo>
                    <a:pt x="18825" y="52432"/>
                  </a:lnTo>
                  <a:lnTo>
                    <a:pt x="18825" y="52191"/>
                  </a:lnTo>
                  <a:lnTo>
                    <a:pt x="18765" y="52010"/>
                  </a:lnTo>
                  <a:lnTo>
                    <a:pt x="18644" y="51768"/>
                  </a:lnTo>
                  <a:lnTo>
                    <a:pt x="18523" y="51587"/>
                  </a:lnTo>
                  <a:lnTo>
                    <a:pt x="18342" y="51467"/>
                  </a:lnTo>
                  <a:lnTo>
                    <a:pt x="18101" y="51346"/>
                  </a:lnTo>
                  <a:lnTo>
                    <a:pt x="17920" y="51286"/>
                  </a:lnTo>
                  <a:close/>
                  <a:moveTo>
                    <a:pt x="23230" y="51286"/>
                  </a:moveTo>
                  <a:lnTo>
                    <a:pt x="23049" y="51346"/>
                  </a:lnTo>
                  <a:lnTo>
                    <a:pt x="22807" y="51467"/>
                  </a:lnTo>
                  <a:lnTo>
                    <a:pt x="22626" y="51587"/>
                  </a:lnTo>
                  <a:lnTo>
                    <a:pt x="22506" y="51768"/>
                  </a:lnTo>
                  <a:lnTo>
                    <a:pt x="22385" y="52010"/>
                  </a:lnTo>
                  <a:lnTo>
                    <a:pt x="22325" y="52191"/>
                  </a:lnTo>
                  <a:lnTo>
                    <a:pt x="22325" y="52432"/>
                  </a:lnTo>
                  <a:lnTo>
                    <a:pt x="22325" y="52673"/>
                  </a:lnTo>
                  <a:lnTo>
                    <a:pt x="22385" y="52854"/>
                  </a:lnTo>
                  <a:lnTo>
                    <a:pt x="22506" y="53096"/>
                  </a:lnTo>
                  <a:lnTo>
                    <a:pt x="22626" y="53277"/>
                  </a:lnTo>
                  <a:lnTo>
                    <a:pt x="22807" y="53397"/>
                  </a:lnTo>
                  <a:lnTo>
                    <a:pt x="23049" y="53518"/>
                  </a:lnTo>
                  <a:lnTo>
                    <a:pt x="23230" y="53578"/>
                  </a:lnTo>
                  <a:lnTo>
                    <a:pt x="23712" y="53578"/>
                  </a:lnTo>
                  <a:lnTo>
                    <a:pt x="23893" y="53518"/>
                  </a:lnTo>
                  <a:lnTo>
                    <a:pt x="24135" y="53397"/>
                  </a:lnTo>
                  <a:lnTo>
                    <a:pt x="24316" y="53277"/>
                  </a:lnTo>
                  <a:lnTo>
                    <a:pt x="24436" y="53096"/>
                  </a:lnTo>
                  <a:lnTo>
                    <a:pt x="24557" y="52854"/>
                  </a:lnTo>
                  <a:lnTo>
                    <a:pt x="24617" y="52673"/>
                  </a:lnTo>
                  <a:lnTo>
                    <a:pt x="24617" y="52432"/>
                  </a:lnTo>
                  <a:lnTo>
                    <a:pt x="24617" y="52191"/>
                  </a:lnTo>
                  <a:lnTo>
                    <a:pt x="24557" y="52010"/>
                  </a:lnTo>
                  <a:lnTo>
                    <a:pt x="24436" y="51768"/>
                  </a:lnTo>
                  <a:lnTo>
                    <a:pt x="24316" y="51587"/>
                  </a:lnTo>
                  <a:lnTo>
                    <a:pt x="24135" y="51467"/>
                  </a:lnTo>
                  <a:lnTo>
                    <a:pt x="23893" y="51346"/>
                  </a:lnTo>
                  <a:lnTo>
                    <a:pt x="23712" y="51286"/>
                  </a:lnTo>
                  <a:close/>
                  <a:moveTo>
                    <a:pt x="29022" y="51286"/>
                  </a:moveTo>
                  <a:lnTo>
                    <a:pt x="28841" y="51346"/>
                  </a:lnTo>
                  <a:lnTo>
                    <a:pt x="28599" y="51467"/>
                  </a:lnTo>
                  <a:lnTo>
                    <a:pt x="28418" y="51587"/>
                  </a:lnTo>
                  <a:lnTo>
                    <a:pt x="28298" y="51768"/>
                  </a:lnTo>
                  <a:lnTo>
                    <a:pt x="28177" y="52010"/>
                  </a:lnTo>
                  <a:lnTo>
                    <a:pt x="28117" y="52191"/>
                  </a:lnTo>
                  <a:lnTo>
                    <a:pt x="28117" y="52432"/>
                  </a:lnTo>
                  <a:lnTo>
                    <a:pt x="28117" y="52673"/>
                  </a:lnTo>
                  <a:lnTo>
                    <a:pt x="28177" y="52854"/>
                  </a:lnTo>
                  <a:lnTo>
                    <a:pt x="28298" y="53096"/>
                  </a:lnTo>
                  <a:lnTo>
                    <a:pt x="28418" y="53277"/>
                  </a:lnTo>
                  <a:lnTo>
                    <a:pt x="28599" y="53397"/>
                  </a:lnTo>
                  <a:lnTo>
                    <a:pt x="28841" y="53518"/>
                  </a:lnTo>
                  <a:lnTo>
                    <a:pt x="29022" y="53578"/>
                  </a:lnTo>
                  <a:lnTo>
                    <a:pt x="29505" y="53578"/>
                  </a:lnTo>
                  <a:lnTo>
                    <a:pt x="29686" y="53518"/>
                  </a:lnTo>
                  <a:lnTo>
                    <a:pt x="29927" y="53397"/>
                  </a:lnTo>
                  <a:lnTo>
                    <a:pt x="30108" y="53277"/>
                  </a:lnTo>
                  <a:lnTo>
                    <a:pt x="30229" y="53096"/>
                  </a:lnTo>
                  <a:lnTo>
                    <a:pt x="30349" y="52854"/>
                  </a:lnTo>
                  <a:lnTo>
                    <a:pt x="30410" y="52673"/>
                  </a:lnTo>
                  <a:lnTo>
                    <a:pt x="30410" y="52432"/>
                  </a:lnTo>
                  <a:lnTo>
                    <a:pt x="30410" y="52191"/>
                  </a:lnTo>
                  <a:lnTo>
                    <a:pt x="30349" y="52010"/>
                  </a:lnTo>
                  <a:lnTo>
                    <a:pt x="30229" y="51768"/>
                  </a:lnTo>
                  <a:lnTo>
                    <a:pt x="30108" y="51587"/>
                  </a:lnTo>
                  <a:lnTo>
                    <a:pt x="29927" y="51467"/>
                  </a:lnTo>
                  <a:lnTo>
                    <a:pt x="29686" y="51346"/>
                  </a:lnTo>
                  <a:lnTo>
                    <a:pt x="29505" y="51286"/>
                  </a:lnTo>
                  <a:close/>
                  <a:moveTo>
                    <a:pt x="34814" y="51286"/>
                  </a:moveTo>
                  <a:lnTo>
                    <a:pt x="34633" y="51346"/>
                  </a:lnTo>
                  <a:lnTo>
                    <a:pt x="34392" y="51467"/>
                  </a:lnTo>
                  <a:lnTo>
                    <a:pt x="34211" y="51587"/>
                  </a:lnTo>
                  <a:lnTo>
                    <a:pt x="34090" y="51768"/>
                  </a:lnTo>
                  <a:lnTo>
                    <a:pt x="33969" y="52010"/>
                  </a:lnTo>
                  <a:lnTo>
                    <a:pt x="33909" y="52191"/>
                  </a:lnTo>
                  <a:lnTo>
                    <a:pt x="33909" y="52432"/>
                  </a:lnTo>
                  <a:lnTo>
                    <a:pt x="33909" y="52673"/>
                  </a:lnTo>
                  <a:lnTo>
                    <a:pt x="33969" y="52854"/>
                  </a:lnTo>
                  <a:lnTo>
                    <a:pt x="34090" y="53096"/>
                  </a:lnTo>
                  <a:lnTo>
                    <a:pt x="34211" y="53277"/>
                  </a:lnTo>
                  <a:lnTo>
                    <a:pt x="34392" y="53397"/>
                  </a:lnTo>
                  <a:lnTo>
                    <a:pt x="34633" y="53518"/>
                  </a:lnTo>
                  <a:lnTo>
                    <a:pt x="34814" y="53578"/>
                  </a:lnTo>
                  <a:lnTo>
                    <a:pt x="35297" y="53578"/>
                  </a:lnTo>
                  <a:lnTo>
                    <a:pt x="35478" y="53518"/>
                  </a:lnTo>
                  <a:lnTo>
                    <a:pt x="35719" y="53397"/>
                  </a:lnTo>
                  <a:lnTo>
                    <a:pt x="35900" y="53277"/>
                  </a:lnTo>
                  <a:lnTo>
                    <a:pt x="36021" y="53096"/>
                  </a:lnTo>
                  <a:lnTo>
                    <a:pt x="36141" y="52854"/>
                  </a:lnTo>
                  <a:lnTo>
                    <a:pt x="36202" y="52673"/>
                  </a:lnTo>
                  <a:lnTo>
                    <a:pt x="36202" y="52432"/>
                  </a:lnTo>
                  <a:lnTo>
                    <a:pt x="36202" y="52191"/>
                  </a:lnTo>
                  <a:lnTo>
                    <a:pt x="36141" y="52010"/>
                  </a:lnTo>
                  <a:lnTo>
                    <a:pt x="36021" y="51768"/>
                  </a:lnTo>
                  <a:lnTo>
                    <a:pt x="35900" y="51587"/>
                  </a:lnTo>
                  <a:lnTo>
                    <a:pt x="35719" y="51467"/>
                  </a:lnTo>
                  <a:lnTo>
                    <a:pt x="35478" y="51346"/>
                  </a:lnTo>
                  <a:lnTo>
                    <a:pt x="35297" y="51286"/>
                  </a:lnTo>
                  <a:close/>
                  <a:moveTo>
                    <a:pt x="40606" y="51286"/>
                  </a:moveTo>
                  <a:lnTo>
                    <a:pt x="40425" y="51346"/>
                  </a:lnTo>
                  <a:lnTo>
                    <a:pt x="40184" y="51467"/>
                  </a:lnTo>
                  <a:lnTo>
                    <a:pt x="40003" y="51587"/>
                  </a:lnTo>
                  <a:lnTo>
                    <a:pt x="39882" y="51768"/>
                  </a:lnTo>
                  <a:lnTo>
                    <a:pt x="39762" y="52010"/>
                  </a:lnTo>
                  <a:lnTo>
                    <a:pt x="39701" y="52191"/>
                  </a:lnTo>
                  <a:lnTo>
                    <a:pt x="39701" y="52432"/>
                  </a:lnTo>
                  <a:lnTo>
                    <a:pt x="39701" y="52673"/>
                  </a:lnTo>
                  <a:lnTo>
                    <a:pt x="39762" y="52854"/>
                  </a:lnTo>
                  <a:lnTo>
                    <a:pt x="39882" y="53096"/>
                  </a:lnTo>
                  <a:lnTo>
                    <a:pt x="40003" y="53277"/>
                  </a:lnTo>
                  <a:lnTo>
                    <a:pt x="40184" y="53397"/>
                  </a:lnTo>
                  <a:lnTo>
                    <a:pt x="40425" y="53518"/>
                  </a:lnTo>
                  <a:lnTo>
                    <a:pt x="40606" y="53578"/>
                  </a:lnTo>
                  <a:lnTo>
                    <a:pt x="41089" y="53578"/>
                  </a:lnTo>
                  <a:lnTo>
                    <a:pt x="41270" y="53518"/>
                  </a:lnTo>
                  <a:lnTo>
                    <a:pt x="41511" y="53397"/>
                  </a:lnTo>
                  <a:lnTo>
                    <a:pt x="41692" y="53277"/>
                  </a:lnTo>
                  <a:lnTo>
                    <a:pt x="41813" y="53096"/>
                  </a:lnTo>
                  <a:lnTo>
                    <a:pt x="41934" y="52854"/>
                  </a:lnTo>
                  <a:lnTo>
                    <a:pt x="41994" y="52673"/>
                  </a:lnTo>
                  <a:lnTo>
                    <a:pt x="41994" y="52432"/>
                  </a:lnTo>
                  <a:lnTo>
                    <a:pt x="41994" y="52191"/>
                  </a:lnTo>
                  <a:lnTo>
                    <a:pt x="41934" y="52010"/>
                  </a:lnTo>
                  <a:lnTo>
                    <a:pt x="41813" y="51768"/>
                  </a:lnTo>
                  <a:lnTo>
                    <a:pt x="41692" y="51587"/>
                  </a:lnTo>
                  <a:lnTo>
                    <a:pt x="41511" y="51467"/>
                  </a:lnTo>
                  <a:lnTo>
                    <a:pt x="41270" y="51346"/>
                  </a:lnTo>
                  <a:lnTo>
                    <a:pt x="41089" y="51286"/>
                  </a:lnTo>
                  <a:close/>
                  <a:moveTo>
                    <a:pt x="46399" y="51286"/>
                  </a:moveTo>
                  <a:lnTo>
                    <a:pt x="46218" y="51346"/>
                  </a:lnTo>
                  <a:lnTo>
                    <a:pt x="45976" y="51467"/>
                  </a:lnTo>
                  <a:lnTo>
                    <a:pt x="45795" y="51587"/>
                  </a:lnTo>
                  <a:lnTo>
                    <a:pt x="45674" y="51768"/>
                  </a:lnTo>
                  <a:lnTo>
                    <a:pt x="45554" y="52010"/>
                  </a:lnTo>
                  <a:lnTo>
                    <a:pt x="45493" y="52191"/>
                  </a:lnTo>
                  <a:lnTo>
                    <a:pt x="45493" y="52432"/>
                  </a:lnTo>
                  <a:lnTo>
                    <a:pt x="45493" y="52673"/>
                  </a:lnTo>
                  <a:lnTo>
                    <a:pt x="45554" y="52854"/>
                  </a:lnTo>
                  <a:lnTo>
                    <a:pt x="45674" y="53096"/>
                  </a:lnTo>
                  <a:lnTo>
                    <a:pt x="45795" y="53277"/>
                  </a:lnTo>
                  <a:lnTo>
                    <a:pt x="45976" y="53397"/>
                  </a:lnTo>
                  <a:lnTo>
                    <a:pt x="46218" y="53518"/>
                  </a:lnTo>
                  <a:lnTo>
                    <a:pt x="46399" y="53578"/>
                  </a:lnTo>
                  <a:lnTo>
                    <a:pt x="46881" y="53578"/>
                  </a:lnTo>
                  <a:lnTo>
                    <a:pt x="47062" y="53518"/>
                  </a:lnTo>
                  <a:lnTo>
                    <a:pt x="47304" y="53397"/>
                  </a:lnTo>
                  <a:lnTo>
                    <a:pt x="47485" y="53277"/>
                  </a:lnTo>
                  <a:lnTo>
                    <a:pt x="47605" y="53096"/>
                  </a:lnTo>
                  <a:lnTo>
                    <a:pt x="47726" y="52854"/>
                  </a:lnTo>
                  <a:lnTo>
                    <a:pt x="47786" y="52673"/>
                  </a:lnTo>
                  <a:lnTo>
                    <a:pt x="47786" y="52432"/>
                  </a:lnTo>
                  <a:lnTo>
                    <a:pt x="47786" y="52191"/>
                  </a:lnTo>
                  <a:lnTo>
                    <a:pt x="47726" y="52010"/>
                  </a:lnTo>
                  <a:lnTo>
                    <a:pt x="47605" y="51768"/>
                  </a:lnTo>
                  <a:lnTo>
                    <a:pt x="47485" y="51587"/>
                  </a:lnTo>
                  <a:lnTo>
                    <a:pt x="47304" y="51467"/>
                  </a:lnTo>
                  <a:lnTo>
                    <a:pt x="47062" y="51346"/>
                  </a:lnTo>
                  <a:lnTo>
                    <a:pt x="46881" y="51286"/>
                  </a:lnTo>
                  <a:close/>
                  <a:moveTo>
                    <a:pt x="52191" y="51286"/>
                  </a:moveTo>
                  <a:lnTo>
                    <a:pt x="52010" y="51346"/>
                  </a:lnTo>
                  <a:lnTo>
                    <a:pt x="51768" y="51467"/>
                  </a:lnTo>
                  <a:lnTo>
                    <a:pt x="51587" y="51587"/>
                  </a:lnTo>
                  <a:lnTo>
                    <a:pt x="51467" y="51768"/>
                  </a:lnTo>
                  <a:lnTo>
                    <a:pt x="51346" y="52010"/>
                  </a:lnTo>
                  <a:lnTo>
                    <a:pt x="51286" y="52191"/>
                  </a:lnTo>
                  <a:lnTo>
                    <a:pt x="51286" y="52432"/>
                  </a:lnTo>
                  <a:lnTo>
                    <a:pt x="51286" y="52673"/>
                  </a:lnTo>
                  <a:lnTo>
                    <a:pt x="51346" y="52854"/>
                  </a:lnTo>
                  <a:lnTo>
                    <a:pt x="51467" y="53096"/>
                  </a:lnTo>
                  <a:lnTo>
                    <a:pt x="51587" y="53277"/>
                  </a:lnTo>
                  <a:lnTo>
                    <a:pt x="51768" y="53397"/>
                  </a:lnTo>
                  <a:lnTo>
                    <a:pt x="52010" y="53518"/>
                  </a:lnTo>
                  <a:lnTo>
                    <a:pt x="52191" y="53578"/>
                  </a:lnTo>
                  <a:lnTo>
                    <a:pt x="52673" y="53578"/>
                  </a:lnTo>
                  <a:lnTo>
                    <a:pt x="52854" y="53518"/>
                  </a:lnTo>
                  <a:lnTo>
                    <a:pt x="53096" y="53397"/>
                  </a:lnTo>
                  <a:lnTo>
                    <a:pt x="53277" y="53277"/>
                  </a:lnTo>
                  <a:lnTo>
                    <a:pt x="53397" y="53096"/>
                  </a:lnTo>
                  <a:lnTo>
                    <a:pt x="53518" y="52854"/>
                  </a:lnTo>
                  <a:lnTo>
                    <a:pt x="53578" y="52673"/>
                  </a:lnTo>
                  <a:lnTo>
                    <a:pt x="53578" y="52432"/>
                  </a:lnTo>
                  <a:lnTo>
                    <a:pt x="53578" y="52191"/>
                  </a:lnTo>
                  <a:lnTo>
                    <a:pt x="53518" y="52010"/>
                  </a:lnTo>
                  <a:lnTo>
                    <a:pt x="53397" y="51768"/>
                  </a:lnTo>
                  <a:lnTo>
                    <a:pt x="53277" y="51587"/>
                  </a:lnTo>
                  <a:lnTo>
                    <a:pt x="53096" y="51467"/>
                  </a:lnTo>
                  <a:lnTo>
                    <a:pt x="52854" y="51346"/>
                  </a:lnTo>
                  <a:lnTo>
                    <a:pt x="52673" y="51286"/>
                  </a:lnTo>
                  <a:close/>
                  <a:moveTo>
                    <a:pt x="57983" y="51286"/>
                  </a:moveTo>
                  <a:lnTo>
                    <a:pt x="57802" y="51346"/>
                  </a:lnTo>
                  <a:lnTo>
                    <a:pt x="57561" y="51467"/>
                  </a:lnTo>
                  <a:lnTo>
                    <a:pt x="57380" y="51587"/>
                  </a:lnTo>
                  <a:lnTo>
                    <a:pt x="57259" y="51768"/>
                  </a:lnTo>
                  <a:lnTo>
                    <a:pt x="57138" y="52010"/>
                  </a:lnTo>
                  <a:lnTo>
                    <a:pt x="57078" y="52191"/>
                  </a:lnTo>
                  <a:lnTo>
                    <a:pt x="57078" y="52432"/>
                  </a:lnTo>
                  <a:lnTo>
                    <a:pt x="57078" y="52673"/>
                  </a:lnTo>
                  <a:lnTo>
                    <a:pt x="57138" y="52854"/>
                  </a:lnTo>
                  <a:lnTo>
                    <a:pt x="57259" y="53096"/>
                  </a:lnTo>
                  <a:lnTo>
                    <a:pt x="57380" y="53277"/>
                  </a:lnTo>
                  <a:lnTo>
                    <a:pt x="57561" y="53397"/>
                  </a:lnTo>
                  <a:lnTo>
                    <a:pt x="57802" y="53518"/>
                  </a:lnTo>
                  <a:lnTo>
                    <a:pt x="57983" y="53578"/>
                  </a:lnTo>
                  <a:lnTo>
                    <a:pt x="58466" y="53578"/>
                  </a:lnTo>
                  <a:lnTo>
                    <a:pt x="58647" y="53518"/>
                  </a:lnTo>
                  <a:lnTo>
                    <a:pt x="58888" y="53397"/>
                  </a:lnTo>
                  <a:lnTo>
                    <a:pt x="59069" y="53277"/>
                  </a:lnTo>
                  <a:lnTo>
                    <a:pt x="59190" y="53096"/>
                  </a:lnTo>
                  <a:lnTo>
                    <a:pt x="59310" y="52854"/>
                  </a:lnTo>
                  <a:lnTo>
                    <a:pt x="59371" y="52673"/>
                  </a:lnTo>
                  <a:lnTo>
                    <a:pt x="59371" y="52432"/>
                  </a:lnTo>
                  <a:lnTo>
                    <a:pt x="59371" y="52191"/>
                  </a:lnTo>
                  <a:lnTo>
                    <a:pt x="59310" y="52010"/>
                  </a:lnTo>
                  <a:lnTo>
                    <a:pt x="59190" y="51768"/>
                  </a:lnTo>
                  <a:lnTo>
                    <a:pt x="59069" y="51587"/>
                  </a:lnTo>
                  <a:lnTo>
                    <a:pt x="58888" y="51467"/>
                  </a:lnTo>
                  <a:lnTo>
                    <a:pt x="58647" y="51346"/>
                  </a:lnTo>
                  <a:lnTo>
                    <a:pt x="58466" y="51286"/>
                  </a:lnTo>
                  <a:close/>
                  <a:moveTo>
                    <a:pt x="63775" y="51286"/>
                  </a:moveTo>
                  <a:lnTo>
                    <a:pt x="63594" y="51346"/>
                  </a:lnTo>
                  <a:lnTo>
                    <a:pt x="63353" y="51467"/>
                  </a:lnTo>
                  <a:lnTo>
                    <a:pt x="63172" y="51587"/>
                  </a:lnTo>
                  <a:lnTo>
                    <a:pt x="63051" y="51768"/>
                  </a:lnTo>
                  <a:lnTo>
                    <a:pt x="62931" y="52010"/>
                  </a:lnTo>
                  <a:lnTo>
                    <a:pt x="62870" y="52191"/>
                  </a:lnTo>
                  <a:lnTo>
                    <a:pt x="62870" y="52432"/>
                  </a:lnTo>
                  <a:lnTo>
                    <a:pt x="62870" y="52673"/>
                  </a:lnTo>
                  <a:lnTo>
                    <a:pt x="62931" y="52854"/>
                  </a:lnTo>
                  <a:lnTo>
                    <a:pt x="63051" y="53096"/>
                  </a:lnTo>
                  <a:lnTo>
                    <a:pt x="63172" y="53277"/>
                  </a:lnTo>
                  <a:lnTo>
                    <a:pt x="63353" y="53397"/>
                  </a:lnTo>
                  <a:lnTo>
                    <a:pt x="63594" y="53518"/>
                  </a:lnTo>
                  <a:lnTo>
                    <a:pt x="63775" y="53578"/>
                  </a:lnTo>
                  <a:lnTo>
                    <a:pt x="64258" y="53578"/>
                  </a:lnTo>
                  <a:lnTo>
                    <a:pt x="64439" y="53518"/>
                  </a:lnTo>
                  <a:lnTo>
                    <a:pt x="64680" y="53397"/>
                  </a:lnTo>
                  <a:lnTo>
                    <a:pt x="64861" y="53277"/>
                  </a:lnTo>
                  <a:lnTo>
                    <a:pt x="64982" y="53096"/>
                  </a:lnTo>
                  <a:lnTo>
                    <a:pt x="65103" y="52854"/>
                  </a:lnTo>
                  <a:lnTo>
                    <a:pt x="65163" y="52673"/>
                  </a:lnTo>
                  <a:lnTo>
                    <a:pt x="65163" y="52432"/>
                  </a:lnTo>
                  <a:lnTo>
                    <a:pt x="65163" y="52191"/>
                  </a:lnTo>
                  <a:lnTo>
                    <a:pt x="65103" y="52010"/>
                  </a:lnTo>
                  <a:lnTo>
                    <a:pt x="64982" y="51768"/>
                  </a:lnTo>
                  <a:lnTo>
                    <a:pt x="64861" y="51587"/>
                  </a:lnTo>
                  <a:lnTo>
                    <a:pt x="64680" y="51467"/>
                  </a:lnTo>
                  <a:lnTo>
                    <a:pt x="64439" y="51346"/>
                  </a:lnTo>
                  <a:lnTo>
                    <a:pt x="64258" y="51286"/>
                  </a:lnTo>
                  <a:close/>
                  <a:moveTo>
                    <a:pt x="69567" y="51286"/>
                  </a:moveTo>
                  <a:lnTo>
                    <a:pt x="69386" y="51346"/>
                  </a:lnTo>
                  <a:lnTo>
                    <a:pt x="69145" y="51467"/>
                  </a:lnTo>
                  <a:lnTo>
                    <a:pt x="68964" y="51587"/>
                  </a:lnTo>
                  <a:lnTo>
                    <a:pt x="68843" y="51768"/>
                  </a:lnTo>
                  <a:lnTo>
                    <a:pt x="68723" y="52010"/>
                  </a:lnTo>
                  <a:lnTo>
                    <a:pt x="68662" y="52191"/>
                  </a:lnTo>
                  <a:lnTo>
                    <a:pt x="68662" y="52432"/>
                  </a:lnTo>
                  <a:lnTo>
                    <a:pt x="68662" y="52673"/>
                  </a:lnTo>
                  <a:lnTo>
                    <a:pt x="68723" y="52854"/>
                  </a:lnTo>
                  <a:lnTo>
                    <a:pt x="68843" y="53096"/>
                  </a:lnTo>
                  <a:lnTo>
                    <a:pt x="68964" y="53277"/>
                  </a:lnTo>
                  <a:lnTo>
                    <a:pt x="69145" y="53397"/>
                  </a:lnTo>
                  <a:lnTo>
                    <a:pt x="69386" y="53518"/>
                  </a:lnTo>
                  <a:lnTo>
                    <a:pt x="69567" y="53578"/>
                  </a:lnTo>
                  <a:lnTo>
                    <a:pt x="70050" y="53578"/>
                  </a:lnTo>
                  <a:lnTo>
                    <a:pt x="70231" y="53518"/>
                  </a:lnTo>
                  <a:lnTo>
                    <a:pt x="70472" y="53397"/>
                  </a:lnTo>
                  <a:lnTo>
                    <a:pt x="70653" y="53277"/>
                  </a:lnTo>
                  <a:lnTo>
                    <a:pt x="70774" y="53096"/>
                  </a:lnTo>
                  <a:lnTo>
                    <a:pt x="70895" y="52854"/>
                  </a:lnTo>
                  <a:lnTo>
                    <a:pt x="70955" y="52673"/>
                  </a:lnTo>
                  <a:lnTo>
                    <a:pt x="70955" y="52432"/>
                  </a:lnTo>
                  <a:lnTo>
                    <a:pt x="70955" y="52191"/>
                  </a:lnTo>
                  <a:lnTo>
                    <a:pt x="70895" y="52010"/>
                  </a:lnTo>
                  <a:lnTo>
                    <a:pt x="70774" y="51768"/>
                  </a:lnTo>
                  <a:lnTo>
                    <a:pt x="70653" y="51587"/>
                  </a:lnTo>
                  <a:lnTo>
                    <a:pt x="70472" y="51467"/>
                  </a:lnTo>
                  <a:lnTo>
                    <a:pt x="70231" y="51346"/>
                  </a:lnTo>
                  <a:lnTo>
                    <a:pt x="70050" y="51286"/>
                  </a:lnTo>
                  <a:close/>
                  <a:moveTo>
                    <a:pt x="3620" y="54242"/>
                  </a:moveTo>
                  <a:lnTo>
                    <a:pt x="4284" y="55630"/>
                  </a:lnTo>
                  <a:lnTo>
                    <a:pt x="4345" y="55328"/>
                  </a:lnTo>
                  <a:lnTo>
                    <a:pt x="4284" y="54966"/>
                  </a:lnTo>
                  <a:lnTo>
                    <a:pt x="4164" y="54664"/>
                  </a:lnTo>
                  <a:lnTo>
                    <a:pt x="3922" y="54423"/>
                  </a:lnTo>
                  <a:lnTo>
                    <a:pt x="3620" y="54242"/>
                  </a:lnTo>
                  <a:close/>
                  <a:moveTo>
                    <a:pt x="72283" y="54242"/>
                  </a:moveTo>
                  <a:lnTo>
                    <a:pt x="71981" y="54423"/>
                  </a:lnTo>
                  <a:lnTo>
                    <a:pt x="71740" y="54664"/>
                  </a:lnTo>
                  <a:lnTo>
                    <a:pt x="71619" y="54966"/>
                  </a:lnTo>
                  <a:lnTo>
                    <a:pt x="71559" y="55328"/>
                  </a:lnTo>
                  <a:lnTo>
                    <a:pt x="71619" y="55630"/>
                  </a:lnTo>
                  <a:lnTo>
                    <a:pt x="72283" y="54242"/>
                  </a:lnTo>
                  <a:close/>
                  <a:moveTo>
                    <a:pt x="8749" y="54182"/>
                  </a:moveTo>
                  <a:lnTo>
                    <a:pt x="8568" y="54242"/>
                  </a:lnTo>
                  <a:lnTo>
                    <a:pt x="8327" y="54363"/>
                  </a:lnTo>
                  <a:lnTo>
                    <a:pt x="8146" y="54483"/>
                  </a:lnTo>
                  <a:lnTo>
                    <a:pt x="8025" y="54664"/>
                  </a:lnTo>
                  <a:lnTo>
                    <a:pt x="7904" y="54906"/>
                  </a:lnTo>
                  <a:lnTo>
                    <a:pt x="7844" y="55087"/>
                  </a:lnTo>
                  <a:lnTo>
                    <a:pt x="7844" y="55328"/>
                  </a:lnTo>
                  <a:lnTo>
                    <a:pt x="7844" y="55569"/>
                  </a:lnTo>
                  <a:lnTo>
                    <a:pt x="7904" y="55750"/>
                  </a:lnTo>
                  <a:lnTo>
                    <a:pt x="8025" y="55992"/>
                  </a:lnTo>
                  <a:lnTo>
                    <a:pt x="8146" y="56173"/>
                  </a:lnTo>
                  <a:lnTo>
                    <a:pt x="8327" y="56293"/>
                  </a:lnTo>
                  <a:lnTo>
                    <a:pt x="8568" y="56414"/>
                  </a:lnTo>
                  <a:lnTo>
                    <a:pt x="8749" y="56474"/>
                  </a:lnTo>
                  <a:lnTo>
                    <a:pt x="9232" y="56474"/>
                  </a:lnTo>
                  <a:lnTo>
                    <a:pt x="9413" y="56414"/>
                  </a:lnTo>
                  <a:lnTo>
                    <a:pt x="9654" y="56293"/>
                  </a:lnTo>
                  <a:lnTo>
                    <a:pt x="9835" y="56173"/>
                  </a:lnTo>
                  <a:lnTo>
                    <a:pt x="9956" y="55992"/>
                  </a:lnTo>
                  <a:lnTo>
                    <a:pt x="10076" y="55750"/>
                  </a:lnTo>
                  <a:lnTo>
                    <a:pt x="10137" y="55569"/>
                  </a:lnTo>
                  <a:lnTo>
                    <a:pt x="10137" y="55328"/>
                  </a:lnTo>
                  <a:lnTo>
                    <a:pt x="10137" y="55087"/>
                  </a:lnTo>
                  <a:lnTo>
                    <a:pt x="10076" y="54906"/>
                  </a:lnTo>
                  <a:lnTo>
                    <a:pt x="9956" y="54664"/>
                  </a:lnTo>
                  <a:lnTo>
                    <a:pt x="9835" y="54483"/>
                  </a:lnTo>
                  <a:lnTo>
                    <a:pt x="9654" y="54363"/>
                  </a:lnTo>
                  <a:lnTo>
                    <a:pt x="9413" y="54242"/>
                  </a:lnTo>
                  <a:lnTo>
                    <a:pt x="9232" y="54182"/>
                  </a:lnTo>
                  <a:close/>
                  <a:moveTo>
                    <a:pt x="14541" y="54182"/>
                  </a:moveTo>
                  <a:lnTo>
                    <a:pt x="14360" y="54242"/>
                  </a:lnTo>
                  <a:lnTo>
                    <a:pt x="14119" y="54363"/>
                  </a:lnTo>
                  <a:lnTo>
                    <a:pt x="13938" y="54483"/>
                  </a:lnTo>
                  <a:lnTo>
                    <a:pt x="13817" y="54664"/>
                  </a:lnTo>
                  <a:lnTo>
                    <a:pt x="13697" y="54906"/>
                  </a:lnTo>
                  <a:lnTo>
                    <a:pt x="13636" y="55087"/>
                  </a:lnTo>
                  <a:lnTo>
                    <a:pt x="13636" y="55328"/>
                  </a:lnTo>
                  <a:lnTo>
                    <a:pt x="13636" y="55569"/>
                  </a:lnTo>
                  <a:lnTo>
                    <a:pt x="13697" y="55750"/>
                  </a:lnTo>
                  <a:lnTo>
                    <a:pt x="13817" y="55992"/>
                  </a:lnTo>
                  <a:lnTo>
                    <a:pt x="13938" y="56173"/>
                  </a:lnTo>
                  <a:lnTo>
                    <a:pt x="14119" y="56293"/>
                  </a:lnTo>
                  <a:lnTo>
                    <a:pt x="14360" y="56414"/>
                  </a:lnTo>
                  <a:lnTo>
                    <a:pt x="14541" y="56474"/>
                  </a:lnTo>
                  <a:lnTo>
                    <a:pt x="15024" y="56474"/>
                  </a:lnTo>
                  <a:lnTo>
                    <a:pt x="15205" y="56414"/>
                  </a:lnTo>
                  <a:lnTo>
                    <a:pt x="15446" y="56293"/>
                  </a:lnTo>
                  <a:lnTo>
                    <a:pt x="15627" y="56173"/>
                  </a:lnTo>
                  <a:lnTo>
                    <a:pt x="15748" y="55992"/>
                  </a:lnTo>
                  <a:lnTo>
                    <a:pt x="15869" y="55750"/>
                  </a:lnTo>
                  <a:lnTo>
                    <a:pt x="15929" y="55569"/>
                  </a:lnTo>
                  <a:lnTo>
                    <a:pt x="15929" y="55328"/>
                  </a:lnTo>
                  <a:lnTo>
                    <a:pt x="15929" y="55087"/>
                  </a:lnTo>
                  <a:lnTo>
                    <a:pt x="15869" y="54906"/>
                  </a:lnTo>
                  <a:lnTo>
                    <a:pt x="15748" y="54664"/>
                  </a:lnTo>
                  <a:lnTo>
                    <a:pt x="15627" y="54483"/>
                  </a:lnTo>
                  <a:lnTo>
                    <a:pt x="15446" y="54363"/>
                  </a:lnTo>
                  <a:lnTo>
                    <a:pt x="15205" y="54242"/>
                  </a:lnTo>
                  <a:lnTo>
                    <a:pt x="15024" y="54182"/>
                  </a:lnTo>
                  <a:close/>
                  <a:moveTo>
                    <a:pt x="20333" y="54182"/>
                  </a:moveTo>
                  <a:lnTo>
                    <a:pt x="20152" y="54242"/>
                  </a:lnTo>
                  <a:lnTo>
                    <a:pt x="19911" y="54363"/>
                  </a:lnTo>
                  <a:lnTo>
                    <a:pt x="19730" y="54483"/>
                  </a:lnTo>
                  <a:lnTo>
                    <a:pt x="19609" y="54664"/>
                  </a:lnTo>
                  <a:lnTo>
                    <a:pt x="19489" y="54906"/>
                  </a:lnTo>
                  <a:lnTo>
                    <a:pt x="19428" y="55087"/>
                  </a:lnTo>
                  <a:lnTo>
                    <a:pt x="19428" y="55328"/>
                  </a:lnTo>
                  <a:lnTo>
                    <a:pt x="19428" y="55569"/>
                  </a:lnTo>
                  <a:lnTo>
                    <a:pt x="19489" y="55750"/>
                  </a:lnTo>
                  <a:lnTo>
                    <a:pt x="19609" y="55992"/>
                  </a:lnTo>
                  <a:lnTo>
                    <a:pt x="19730" y="56173"/>
                  </a:lnTo>
                  <a:lnTo>
                    <a:pt x="19911" y="56293"/>
                  </a:lnTo>
                  <a:lnTo>
                    <a:pt x="20152" y="56414"/>
                  </a:lnTo>
                  <a:lnTo>
                    <a:pt x="20333" y="56474"/>
                  </a:lnTo>
                  <a:lnTo>
                    <a:pt x="20816" y="56474"/>
                  </a:lnTo>
                  <a:lnTo>
                    <a:pt x="20997" y="56414"/>
                  </a:lnTo>
                  <a:lnTo>
                    <a:pt x="21239" y="56293"/>
                  </a:lnTo>
                  <a:lnTo>
                    <a:pt x="21420" y="56173"/>
                  </a:lnTo>
                  <a:lnTo>
                    <a:pt x="21540" y="55992"/>
                  </a:lnTo>
                  <a:lnTo>
                    <a:pt x="21661" y="55750"/>
                  </a:lnTo>
                  <a:lnTo>
                    <a:pt x="21721" y="55569"/>
                  </a:lnTo>
                  <a:lnTo>
                    <a:pt x="21721" y="55328"/>
                  </a:lnTo>
                  <a:lnTo>
                    <a:pt x="21721" y="55087"/>
                  </a:lnTo>
                  <a:lnTo>
                    <a:pt x="21661" y="54906"/>
                  </a:lnTo>
                  <a:lnTo>
                    <a:pt x="21540" y="54664"/>
                  </a:lnTo>
                  <a:lnTo>
                    <a:pt x="21420" y="54483"/>
                  </a:lnTo>
                  <a:lnTo>
                    <a:pt x="21239" y="54363"/>
                  </a:lnTo>
                  <a:lnTo>
                    <a:pt x="20997" y="54242"/>
                  </a:lnTo>
                  <a:lnTo>
                    <a:pt x="20816" y="54182"/>
                  </a:lnTo>
                  <a:close/>
                  <a:moveTo>
                    <a:pt x="26126" y="54182"/>
                  </a:moveTo>
                  <a:lnTo>
                    <a:pt x="25945" y="54242"/>
                  </a:lnTo>
                  <a:lnTo>
                    <a:pt x="25703" y="54363"/>
                  </a:lnTo>
                  <a:lnTo>
                    <a:pt x="25522" y="54483"/>
                  </a:lnTo>
                  <a:lnTo>
                    <a:pt x="25402" y="54664"/>
                  </a:lnTo>
                  <a:lnTo>
                    <a:pt x="25281" y="54906"/>
                  </a:lnTo>
                  <a:lnTo>
                    <a:pt x="25221" y="55087"/>
                  </a:lnTo>
                  <a:lnTo>
                    <a:pt x="25221" y="55328"/>
                  </a:lnTo>
                  <a:lnTo>
                    <a:pt x="25221" y="55569"/>
                  </a:lnTo>
                  <a:lnTo>
                    <a:pt x="25281" y="55750"/>
                  </a:lnTo>
                  <a:lnTo>
                    <a:pt x="25402" y="55992"/>
                  </a:lnTo>
                  <a:lnTo>
                    <a:pt x="25522" y="56173"/>
                  </a:lnTo>
                  <a:lnTo>
                    <a:pt x="25703" y="56293"/>
                  </a:lnTo>
                  <a:lnTo>
                    <a:pt x="25945" y="56414"/>
                  </a:lnTo>
                  <a:lnTo>
                    <a:pt x="26126" y="56474"/>
                  </a:lnTo>
                  <a:lnTo>
                    <a:pt x="26608" y="56474"/>
                  </a:lnTo>
                  <a:lnTo>
                    <a:pt x="26789" y="56414"/>
                  </a:lnTo>
                  <a:lnTo>
                    <a:pt x="27031" y="56293"/>
                  </a:lnTo>
                  <a:lnTo>
                    <a:pt x="27212" y="56173"/>
                  </a:lnTo>
                  <a:lnTo>
                    <a:pt x="27332" y="55992"/>
                  </a:lnTo>
                  <a:lnTo>
                    <a:pt x="27453" y="55750"/>
                  </a:lnTo>
                  <a:lnTo>
                    <a:pt x="27513" y="55569"/>
                  </a:lnTo>
                  <a:lnTo>
                    <a:pt x="27513" y="55328"/>
                  </a:lnTo>
                  <a:lnTo>
                    <a:pt x="27513" y="55087"/>
                  </a:lnTo>
                  <a:lnTo>
                    <a:pt x="27453" y="54906"/>
                  </a:lnTo>
                  <a:lnTo>
                    <a:pt x="27332" y="54664"/>
                  </a:lnTo>
                  <a:lnTo>
                    <a:pt x="27212" y="54483"/>
                  </a:lnTo>
                  <a:lnTo>
                    <a:pt x="27031" y="54363"/>
                  </a:lnTo>
                  <a:lnTo>
                    <a:pt x="26789" y="54242"/>
                  </a:lnTo>
                  <a:lnTo>
                    <a:pt x="26608" y="54182"/>
                  </a:lnTo>
                  <a:close/>
                  <a:moveTo>
                    <a:pt x="31918" y="54182"/>
                  </a:moveTo>
                  <a:lnTo>
                    <a:pt x="31737" y="54242"/>
                  </a:lnTo>
                  <a:lnTo>
                    <a:pt x="31496" y="54363"/>
                  </a:lnTo>
                  <a:lnTo>
                    <a:pt x="31315" y="54483"/>
                  </a:lnTo>
                  <a:lnTo>
                    <a:pt x="31194" y="54664"/>
                  </a:lnTo>
                  <a:lnTo>
                    <a:pt x="31073" y="54906"/>
                  </a:lnTo>
                  <a:lnTo>
                    <a:pt x="31013" y="55087"/>
                  </a:lnTo>
                  <a:lnTo>
                    <a:pt x="31013" y="55328"/>
                  </a:lnTo>
                  <a:lnTo>
                    <a:pt x="31013" y="55569"/>
                  </a:lnTo>
                  <a:lnTo>
                    <a:pt x="31073" y="55750"/>
                  </a:lnTo>
                  <a:lnTo>
                    <a:pt x="31194" y="55992"/>
                  </a:lnTo>
                  <a:lnTo>
                    <a:pt x="31315" y="56173"/>
                  </a:lnTo>
                  <a:lnTo>
                    <a:pt x="31496" y="56293"/>
                  </a:lnTo>
                  <a:lnTo>
                    <a:pt x="31737" y="56414"/>
                  </a:lnTo>
                  <a:lnTo>
                    <a:pt x="31918" y="56474"/>
                  </a:lnTo>
                  <a:lnTo>
                    <a:pt x="32401" y="56474"/>
                  </a:lnTo>
                  <a:lnTo>
                    <a:pt x="32582" y="56414"/>
                  </a:lnTo>
                  <a:lnTo>
                    <a:pt x="32823" y="56293"/>
                  </a:lnTo>
                  <a:lnTo>
                    <a:pt x="33004" y="56173"/>
                  </a:lnTo>
                  <a:lnTo>
                    <a:pt x="33125" y="55992"/>
                  </a:lnTo>
                  <a:lnTo>
                    <a:pt x="33245" y="55750"/>
                  </a:lnTo>
                  <a:lnTo>
                    <a:pt x="33306" y="55569"/>
                  </a:lnTo>
                  <a:lnTo>
                    <a:pt x="33306" y="55328"/>
                  </a:lnTo>
                  <a:lnTo>
                    <a:pt x="33306" y="55087"/>
                  </a:lnTo>
                  <a:lnTo>
                    <a:pt x="33245" y="54906"/>
                  </a:lnTo>
                  <a:lnTo>
                    <a:pt x="33125" y="54664"/>
                  </a:lnTo>
                  <a:lnTo>
                    <a:pt x="33004" y="54483"/>
                  </a:lnTo>
                  <a:lnTo>
                    <a:pt x="32823" y="54363"/>
                  </a:lnTo>
                  <a:lnTo>
                    <a:pt x="32582" y="54242"/>
                  </a:lnTo>
                  <a:lnTo>
                    <a:pt x="32401" y="54182"/>
                  </a:lnTo>
                  <a:close/>
                  <a:moveTo>
                    <a:pt x="37710" y="54182"/>
                  </a:moveTo>
                  <a:lnTo>
                    <a:pt x="37529" y="54242"/>
                  </a:lnTo>
                  <a:lnTo>
                    <a:pt x="37288" y="54363"/>
                  </a:lnTo>
                  <a:lnTo>
                    <a:pt x="37107" y="54483"/>
                  </a:lnTo>
                  <a:lnTo>
                    <a:pt x="36986" y="54664"/>
                  </a:lnTo>
                  <a:lnTo>
                    <a:pt x="36865" y="54906"/>
                  </a:lnTo>
                  <a:lnTo>
                    <a:pt x="36805" y="55087"/>
                  </a:lnTo>
                  <a:lnTo>
                    <a:pt x="36805" y="55328"/>
                  </a:lnTo>
                  <a:lnTo>
                    <a:pt x="36805" y="55569"/>
                  </a:lnTo>
                  <a:lnTo>
                    <a:pt x="36865" y="55750"/>
                  </a:lnTo>
                  <a:lnTo>
                    <a:pt x="36986" y="55992"/>
                  </a:lnTo>
                  <a:lnTo>
                    <a:pt x="37107" y="56173"/>
                  </a:lnTo>
                  <a:lnTo>
                    <a:pt x="37288" y="56293"/>
                  </a:lnTo>
                  <a:lnTo>
                    <a:pt x="37529" y="56414"/>
                  </a:lnTo>
                  <a:lnTo>
                    <a:pt x="37710" y="56474"/>
                  </a:lnTo>
                  <a:lnTo>
                    <a:pt x="38193" y="56474"/>
                  </a:lnTo>
                  <a:lnTo>
                    <a:pt x="38374" y="56414"/>
                  </a:lnTo>
                  <a:lnTo>
                    <a:pt x="38615" y="56293"/>
                  </a:lnTo>
                  <a:lnTo>
                    <a:pt x="38796" y="56173"/>
                  </a:lnTo>
                  <a:lnTo>
                    <a:pt x="38917" y="55992"/>
                  </a:lnTo>
                  <a:lnTo>
                    <a:pt x="39038" y="55750"/>
                  </a:lnTo>
                  <a:lnTo>
                    <a:pt x="39098" y="55569"/>
                  </a:lnTo>
                  <a:lnTo>
                    <a:pt x="39098" y="55328"/>
                  </a:lnTo>
                  <a:lnTo>
                    <a:pt x="39098" y="55087"/>
                  </a:lnTo>
                  <a:lnTo>
                    <a:pt x="39038" y="54906"/>
                  </a:lnTo>
                  <a:lnTo>
                    <a:pt x="38917" y="54664"/>
                  </a:lnTo>
                  <a:lnTo>
                    <a:pt x="38796" y="54483"/>
                  </a:lnTo>
                  <a:lnTo>
                    <a:pt x="38615" y="54363"/>
                  </a:lnTo>
                  <a:lnTo>
                    <a:pt x="38374" y="54242"/>
                  </a:lnTo>
                  <a:lnTo>
                    <a:pt x="38193" y="54182"/>
                  </a:lnTo>
                  <a:close/>
                  <a:moveTo>
                    <a:pt x="43502" y="54182"/>
                  </a:moveTo>
                  <a:lnTo>
                    <a:pt x="43321" y="54242"/>
                  </a:lnTo>
                  <a:lnTo>
                    <a:pt x="43080" y="54363"/>
                  </a:lnTo>
                  <a:lnTo>
                    <a:pt x="42899" y="54483"/>
                  </a:lnTo>
                  <a:lnTo>
                    <a:pt x="42778" y="54664"/>
                  </a:lnTo>
                  <a:lnTo>
                    <a:pt x="42658" y="54906"/>
                  </a:lnTo>
                  <a:lnTo>
                    <a:pt x="42597" y="55087"/>
                  </a:lnTo>
                  <a:lnTo>
                    <a:pt x="42597" y="55328"/>
                  </a:lnTo>
                  <a:lnTo>
                    <a:pt x="42597" y="55569"/>
                  </a:lnTo>
                  <a:lnTo>
                    <a:pt x="42658" y="55750"/>
                  </a:lnTo>
                  <a:lnTo>
                    <a:pt x="42778" y="55992"/>
                  </a:lnTo>
                  <a:lnTo>
                    <a:pt x="42899" y="56173"/>
                  </a:lnTo>
                  <a:lnTo>
                    <a:pt x="43080" y="56293"/>
                  </a:lnTo>
                  <a:lnTo>
                    <a:pt x="43321" y="56414"/>
                  </a:lnTo>
                  <a:lnTo>
                    <a:pt x="43502" y="56474"/>
                  </a:lnTo>
                  <a:lnTo>
                    <a:pt x="43985" y="56474"/>
                  </a:lnTo>
                  <a:lnTo>
                    <a:pt x="44166" y="56414"/>
                  </a:lnTo>
                  <a:lnTo>
                    <a:pt x="44407" y="56293"/>
                  </a:lnTo>
                  <a:lnTo>
                    <a:pt x="44588" y="56173"/>
                  </a:lnTo>
                  <a:lnTo>
                    <a:pt x="44709" y="55992"/>
                  </a:lnTo>
                  <a:lnTo>
                    <a:pt x="44830" y="55750"/>
                  </a:lnTo>
                  <a:lnTo>
                    <a:pt x="44890" y="55569"/>
                  </a:lnTo>
                  <a:lnTo>
                    <a:pt x="44890" y="55328"/>
                  </a:lnTo>
                  <a:lnTo>
                    <a:pt x="44890" y="55087"/>
                  </a:lnTo>
                  <a:lnTo>
                    <a:pt x="44830" y="54906"/>
                  </a:lnTo>
                  <a:lnTo>
                    <a:pt x="44709" y="54664"/>
                  </a:lnTo>
                  <a:lnTo>
                    <a:pt x="44588" y="54483"/>
                  </a:lnTo>
                  <a:lnTo>
                    <a:pt x="44407" y="54363"/>
                  </a:lnTo>
                  <a:lnTo>
                    <a:pt x="44166" y="54242"/>
                  </a:lnTo>
                  <a:lnTo>
                    <a:pt x="43985" y="54182"/>
                  </a:lnTo>
                  <a:close/>
                  <a:moveTo>
                    <a:pt x="49295" y="54182"/>
                  </a:moveTo>
                  <a:lnTo>
                    <a:pt x="49114" y="54242"/>
                  </a:lnTo>
                  <a:lnTo>
                    <a:pt x="48872" y="54363"/>
                  </a:lnTo>
                  <a:lnTo>
                    <a:pt x="48691" y="54483"/>
                  </a:lnTo>
                  <a:lnTo>
                    <a:pt x="48571" y="54664"/>
                  </a:lnTo>
                  <a:lnTo>
                    <a:pt x="48450" y="54906"/>
                  </a:lnTo>
                  <a:lnTo>
                    <a:pt x="48390" y="55087"/>
                  </a:lnTo>
                  <a:lnTo>
                    <a:pt x="48390" y="55328"/>
                  </a:lnTo>
                  <a:lnTo>
                    <a:pt x="48390" y="55569"/>
                  </a:lnTo>
                  <a:lnTo>
                    <a:pt x="48450" y="55750"/>
                  </a:lnTo>
                  <a:lnTo>
                    <a:pt x="48571" y="55992"/>
                  </a:lnTo>
                  <a:lnTo>
                    <a:pt x="48691" y="56173"/>
                  </a:lnTo>
                  <a:lnTo>
                    <a:pt x="48872" y="56293"/>
                  </a:lnTo>
                  <a:lnTo>
                    <a:pt x="49114" y="56414"/>
                  </a:lnTo>
                  <a:lnTo>
                    <a:pt x="49295" y="56474"/>
                  </a:lnTo>
                  <a:lnTo>
                    <a:pt x="49777" y="56474"/>
                  </a:lnTo>
                  <a:lnTo>
                    <a:pt x="49958" y="56414"/>
                  </a:lnTo>
                  <a:lnTo>
                    <a:pt x="50200" y="56293"/>
                  </a:lnTo>
                  <a:lnTo>
                    <a:pt x="50381" y="56173"/>
                  </a:lnTo>
                  <a:lnTo>
                    <a:pt x="50501" y="55992"/>
                  </a:lnTo>
                  <a:lnTo>
                    <a:pt x="50622" y="55750"/>
                  </a:lnTo>
                  <a:lnTo>
                    <a:pt x="50682" y="55569"/>
                  </a:lnTo>
                  <a:lnTo>
                    <a:pt x="50682" y="55328"/>
                  </a:lnTo>
                  <a:lnTo>
                    <a:pt x="50682" y="55087"/>
                  </a:lnTo>
                  <a:lnTo>
                    <a:pt x="50622" y="54906"/>
                  </a:lnTo>
                  <a:lnTo>
                    <a:pt x="50501" y="54664"/>
                  </a:lnTo>
                  <a:lnTo>
                    <a:pt x="50381" y="54483"/>
                  </a:lnTo>
                  <a:lnTo>
                    <a:pt x="50200" y="54363"/>
                  </a:lnTo>
                  <a:lnTo>
                    <a:pt x="49958" y="54242"/>
                  </a:lnTo>
                  <a:lnTo>
                    <a:pt x="49777" y="54182"/>
                  </a:lnTo>
                  <a:close/>
                  <a:moveTo>
                    <a:pt x="55087" y="54182"/>
                  </a:moveTo>
                  <a:lnTo>
                    <a:pt x="54906" y="54242"/>
                  </a:lnTo>
                  <a:lnTo>
                    <a:pt x="54665" y="54363"/>
                  </a:lnTo>
                  <a:lnTo>
                    <a:pt x="54483" y="54483"/>
                  </a:lnTo>
                  <a:lnTo>
                    <a:pt x="54363" y="54664"/>
                  </a:lnTo>
                  <a:lnTo>
                    <a:pt x="54242" y="54906"/>
                  </a:lnTo>
                  <a:lnTo>
                    <a:pt x="54182" y="55087"/>
                  </a:lnTo>
                  <a:lnTo>
                    <a:pt x="54182" y="55328"/>
                  </a:lnTo>
                  <a:lnTo>
                    <a:pt x="54182" y="55569"/>
                  </a:lnTo>
                  <a:lnTo>
                    <a:pt x="54242" y="55750"/>
                  </a:lnTo>
                  <a:lnTo>
                    <a:pt x="54363" y="55992"/>
                  </a:lnTo>
                  <a:lnTo>
                    <a:pt x="54483" y="56173"/>
                  </a:lnTo>
                  <a:lnTo>
                    <a:pt x="54665" y="56293"/>
                  </a:lnTo>
                  <a:lnTo>
                    <a:pt x="54906" y="56414"/>
                  </a:lnTo>
                  <a:lnTo>
                    <a:pt x="55087" y="56474"/>
                  </a:lnTo>
                  <a:lnTo>
                    <a:pt x="55570" y="56474"/>
                  </a:lnTo>
                  <a:lnTo>
                    <a:pt x="55751" y="56414"/>
                  </a:lnTo>
                  <a:lnTo>
                    <a:pt x="55992" y="56293"/>
                  </a:lnTo>
                  <a:lnTo>
                    <a:pt x="56173" y="56173"/>
                  </a:lnTo>
                  <a:lnTo>
                    <a:pt x="56294" y="55992"/>
                  </a:lnTo>
                  <a:lnTo>
                    <a:pt x="56414" y="55750"/>
                  </a:lnTo>
                  <a:lnTo>
                    <a:pt x="56475" y="55569"/>
                  </a:lnTo>
                  <a:lnTo>
                    <a:pt x="56475" y="55328"/>
                  </a:lnTo>
                  <a:lnTo>
                    <a:pt x="56475" y="55087"/>
                  </a:lnTo>
                  <a:lnTo>
                    <a:pt x="56414" y="54906"/>
                  </a:lnTo>
                  <a:lnTo>
                    <a:pt x="56294" y="54664"/>
                  </a:lnTo>
                  <a:lnTo>
                    <a:pt x="56173" y="54483"/>
                  </a:lnTo>
                  <a:lnTo>
                    <a:pt x="55992" y="54363"/>
                  </a:lnTo>
                  <a:lnTo>
                    <a:pt x="55751" y="54242"/>
                  </a:lnTo>
                  <a:lnTo>
                    <a:pt x="55570" y="54182"/>
                  </a:lnTo>
                  <a:close/>
                  <a:moveTo>
                    <a:pt x="60879" y="54182"/>
                  </a:moveTo>
                  <a:lnTo>
                    <a:pt x="60698" y="54242"/>
                  </a:lnTo>
                  <a:lnTo>
                    <a:pt x="60457" y="54363"/>
                  </a:lnTo>
                  <a:lnTo>
                    <a:pt x="60276" y="54483"/>
                  </a:lnTo>
                  <a:lnTo>
                    <a:pt x="60155" y="54664"/>
                  </a:lnTo>
                  <a:lnTo>
                    <a:pt x="60034" y="54906"/>
                  </a:lnTo>
                  <a:lnTo>
                    <a:pt x="59974" y="55087"/>
                  </a:lnTo>
                  <a:lnTo>
                    <a:pt x="59974" y="55328"/>
                  </a:lnTo>
                  <a:lnTo>
                    <a:pt x="59974" y="55569"/>
                  </a:lnTo>
                  <a:lnTo>
                    <a:pt x="60034" y="55750"/>
                  </a:lnTo>
                  <a:lnTo>
                    <a:pt x="60155" y="55992"/>
                  </a:lnTo>
                  <a:lnTo>
                    <a:pt x="60276" y="56173"/>
                  </a:lnTo>
                  <a:lnTo>
                    <a:pt x="60457" y="56293"/>
                  </a:lnTo>
                  <a:lnTo>
                    <a:pt x="60698" y="56414"/>
                  </a:lnTo>
                  <a:lnTo>
                    <a:pt x="60879" y="56474"/>
                  </a:lnTo>
                  <a:lnTo>
                    <a:pt x="61362" y="56474"/>
                  </a:lnTo>
                  <a:lnTo>
                    <a:pt x="61543" y="56414"/>
                  </a:lnTo>
                  <a:lnTo>
                    <a:pt x="61784" y="56293"/>
                  </a:lnTo>
                  <a:lnTo>
                    <a:pt x="61965" y="56173"/>
                  </a:lnTo>
                  <a:lnTo>
                    <a:pt x="62086" y="55992"/>
                  </a:lnTo>
                  <a:lnTo>
                    <a:pt x="62206" y="55750"/>
                  </a:lnTo>
                  <a:lnTo>
                    <a:pt x="62267" y="55569"/>
                  </a:lnTo>
                  <a:lnTo>
                    <a:pt x="62267" y="55328"/>
                  </a:lnTo>
                  <a:lnTo>
                    <a:pt x="62267" y="55087"/>
                  </a:lnTo>
                  <a:lnTo>
                    <a:pt x="62206" y="54906"/>
                  </a:lnTo>
                  <a:lnTo>
                    <a:pt x="62086" y="54664"/>
                  </a:lnTo>
                  <a:lnTo>
                    <a:pt x="61965" y="54483"/>
                  </a:lnTo>
                  <a:lnTo>
                    <a:pt x="61784" y="54363"/>
                  </a:lnTo>
                  <a:lnTo>
                    <a:pt x="61543" y="54242"/>
                  </a:lnTo>
                  <a:lnTo>
                    <a:pt x="61362" y="54182"/>
                  </a:lnTo>
                  <a:close/>
                  <a:moveTo>
                    <a:pt x="66671" y="54182"/>
                  </a:moveTo>
                  <a:lnTo>
                    <a:pt x="66490" y="54242"/>
                  </a:lnTo>
                  <a:lnTo>
                    <a:pt x="66249" y="54363"/>
                  </a:lnTo>
                  <a:lnTo>
                    <a:pt x="66068" y="54483"/>
                  </a:lnTo>
                  <a:lnTo>
                    <a:pt x="65947" y="54664"/>
                  </a:lnTo>
                  <a:lnTo>
                    <a:pt x="65827" y="54906"/>
                  </a:lnTo>
                  <a:lnTo>
                    <a:pt x="65766" y="55087"/>
                  </a:lnTo>
                  <a:lnTo>
                    <a:pt x="65766" y="55328"/>
                  </a:lnTo>
                  <a:lnTo>
                    <a:pt x="65766" y="55569"/>
                  </a:lnTo>
                  <a:lnTo>
                    <a:pt x="65827" y="55750"/>
                  </a:lnTo>
                  <a:lnTo>
                    <a:pt x="65947" y="55992"/>
                  </a:lnTo>
                  <a:lnTo>
                    <a:pt x="66068" y="56173"/>
                  </a:lnTo>
                  <a:lnTo>
                    <a:pt x="66249" y="56293"/>
                  </a:lnTo>
                  <a:lnTo>
                    <a:pt x="66490" y="56414"/>
                  </a:lnTo>
                  <a:lnTo>
                    <a:pt x="66671" y="56474"/>
                  </a:lnTo>
                  <a:lnTo>
                    <a:pt x="67154" y="56474"/>
                  </a:lnTo>
                  <a:lnTo>
                    <a:pt x="67335" y="56414"/>
                  </a:lnTo>
                  <a:lnTo>
                    <a:pt x="67576" y="56293"/>
                  </a:lnTo>
                  <a:lnTo>
                    <a:pt x="67757" y="56173"/>
                  </a:lnTo>
                  <a:lnTo>
                    <a:pt x="67878" y="55992"/>
                  </a:lnTo>
                  <a:lnTo>
                    <a:pt x="67999" y="55750"/>
                  </a:lnTo>
                  <a:lnTo>
                    <a:pt x="68059" y="55569"/>
                  </a:lnTo>
                  <a:lnTo>
                    <a:pt x="68059" y="55328"/>
                  </a:lnTo>
                  <a:lnTo>
                    <a:pt x="68059" y="55087"/>
                  </a:lnTo>
                  <a:lnTo>
                    <a:pt x="67999" y="54906"/>
                  </a:lnTo>
                  <a:lnTo>
                    <a:pt x="67878" y="54664"/>
                  </a:lnTo>
                  <a:lnTo>
                    <a:pt x="67757" y="54483"/>
                  </a:lnTo>
                  <a:lnTo>
                    <a:pt x="67576" y="54363"/>
                  </a:lnTo>
                  <a:lnTo>
                    <a:pt x="67335" y="54242"/>
                  </a:lnTo>
                  <a:lnTo>
                    <a:pt x="67154" y="54182"/>
                  </a:lnTo>
                  <a:close/>
                  <a:moveTo>
                    <a:pt x="5853" y="57078"/>
                  </a:moveTo>
                  <a:lnTo>
                    <a:pt x="5672" y="57138"/>
                  </a:lnTo>
                  <a:lnTo>
                    <a:pt x="5431" y="57259"/>
                  </a:lnTo>
                  <a:lnTo>
                    <a:pt x="5310" y="57379"/>
                  </a:lnTo>
                  <a:lnTo>
                    <a:pt x="6517" y="59310"/>
                  </a:lnTo>
                  <a:lnTo>
                    <a:pt x="6818" y="59129"/>
                  </a:lnTo>
                  <a:lnTo>
                    <a:pt x="7060" y="58888"/>
                  </a:lnTo>
                  <a:lnTo>
                    <a:pt x="7180" y="58586"/>
                  </a:lnTo>
                  <a:lnTo>
                    <a:pt x="7241" y="58224"/>
                  </a:lnTo>
                  <a:lnTo>
                    <a:pt x="7241" y="57983"/>
                  </a:lnTo>
                  <a:lnTo>
                    <a:pt x="7180" y="57802"/>
                  </a:lnTo>
                  <a:lnTo>
                    <a:pt x="7060" y="57560"/>
                  </a:lnTo>
                  <a:lnTo>
                    <a:pt x="6939" y="57379"/>
                  </a:lnTo>
                  <a:lnTo>
                    <a:pt x="6758" y="57259"/>
                  </a:lnTo>
                  <a:lnTo>
                    <a:pt x="6517" y="57138"/>
                  </a:lnTo>
                  <a:lnTo>
                    <a:pt x="6336" y="57078"/>
                  </a:lnTo>
                  <a:close/>
                  <a:moveTo>
                    <a:pt x="69567" y="57078"/>
                  </a:moveTo>
                  <a:lnTo>
                    <a:pt x="69386" y="57138"/>
                  </a:lnTo>
                  <a:lnTo>
                    <a:pt x="69145" y="57259"/>
                  </a:lnTo>
                  <a:lnTo>
                    <a:pt x="68964" y="57379"/>
                  </a:lnTo>
                  <a:lnTo>
                    <a:pt x="68843" y="57560"/>
                  </a:lnTo>
                  <a:lnTo>
                    <a:pt x="68723" y="57802"/>
                  </a:lnTo>
                  <a:lnTo>
                    <a:pt x="68662" y="57983"/>
                  </a:lnTo>
                  <a:lnTo>
                    <a:pt x="68662" y="58224"/>
                  </a:lnTo>
                  <a:lnTo>
                    <a:pt x="68723" y="58586"/>
                  </a:lnTo>
                  <a:lnTo>
                    <a:pt x="68843" y="58888"/>
                  </a:lnTo>
                  <a:lnTo>
                    <a:pt x="69085" y="59129"/>
                  </a:lnTo>
                  <a:lnTo>
                    <a:pt x="69386" y="59310"/>
                  </a:lnTo>
                  <a:lnTo>
                    <a:pt x="70593" y="57379"/>
                  </a:lnTo>
                  <a:lnTo>
                    <a:pt x="70472" y="57259"/>
                  </a:lnTo>
                  <a:lnTo>
                    <a:pt x="70231" y="57138"/>
                  </a:lnTo>
                  <a:lnTo>
                    <a:pt x="70050" y="57078"/>
                  </a:lnTo>
                  <a:close/>
                  <a:moveTo>
                    <a:pt x="11645" y="57078"/>
                  </a:moveTo>
                  <a:lnTo>
                    <a:pt x="11464" y="57138"/>
                  </a:lnTo>
                  <a:lnTo>
                    <a:pt x="11223" y="57259"/>
                  </a:lnTo>
                  <a:lnTo>
                    <a:pt x="11042" y="57379"/>
                  </a:lnTo>
                  <a:lnTo>
                    <a:pt x="10921" y="57560"/>
                  </a:lnTo>
                  <a:lnTo>
                    <a:pt x="10800" y="57802"/>
                  </a:lnTo>
                  <a:lnTo>
                    <a:pt x="10740" y="57983"/>
                  </a:lnTo>
                  <a:lnTo>
                    <a:pt x="10740" y="58224"/>
                  </a:lnTo>
                  <a:lnTo>
                    <a:pt x="10740" y="58466"/>
                  </a:lnTo>
                  <a:lnTo>
                    <a:pt x="10800" y="58647"/>
                  </a:lnTo>
                  <a:lnTo>
                    <a:pt x="10921" y="58888"/>
                  </a:lnTo>
                  <a:lnTo>
                    <a:pt x="11042" y="59069"/>
                  </a:lnTo>
                  <a:lnTo>
                    <a:pt x="11223" y="59190"/>
                  </a:lnTo>
                  <a:lnTo>
                    <a:pt x="11464" y="59310"/>
                  </a:lnTo>
                  <a:lnTo>
                    <a:pt x="11645" y="59371"/>
                  </a:lnTo>
                  <a:lnTo>
                    <a:pt x="12128" y="59371"/>
                  </a:lnTo>
                  <a:lnTo>
                    <a:pt x="12309" y="59310"/>
                  </a:lnTo>
                  <a:lnTo>
                    <a:pt x="12550" y="59190"/>
                  </a:lnTo>
                  <a:lnTo>
                    <a:pt x="12731" y="59069"/>
                  </a:lnTo>
                  <a:lnTo>
                    <a:pt x="12852" y="58888"/>
                  </a:lnTo>
                  <a:lnTo>
                    <a:pt x="12973" y="58647"/>
                  </a:lnTo>
                  <a:lnTo>
                    <a:pt x="13033" y="58466"/>
                  </a:lnTo>
                  <a:lnTo>
                    <a:pt x="13033" y="58224"/>
                  </a:lnTo>
                  <a:lnTo>
                    <a:pt x="13033" y="57983"/>
                  </a:lnTo>
                  <a:lnTo>
                    <a:pt x="12973" y="57802"/>
                  </a:lnTo>
                  <a:lnTo>
                    <a:pt x="12852" y="57560"/>
                  </a:lnTo>
                  <a:lnTo>
                    <a:pt x="12731" y="57379"/>
                  </a:lnTo>
                  <a:lnTo>
                    <a:pt x="12550" y="57259"/>
                  </a:lnTo>
                  <a:lnTo>
                    <a:pt x="12309" y="57138"/>
                  </a:lnTo>
                  <a:lnTo>
                    <a:pt x="12128" y="57078"/>
                  </a:lnTo>
                  <a:close/>
                  <a:moveTo>
                    <a:pt x="17437" y="57078"/>
                  </a:moveTo>
                  <a:lnTo>
                    <a:pt x="17256" y="57138"/>
                  </a:lnTo>
                  <a:lnTo>
                    <a:pt x="17015" y="57259"/>
                  </a:lnTo>
                  <a:lnTo>
                    <a:pt x="16834" y="57379"/>
                  </a:lnTo>
                  <a:lnTo>
                    <a:pt x="16713" y="57560"/>
                  </a:lnTo>
                  <a:lnTo>
                    <a:pt x="16593" y="57802"/>
                  </a:lnTo>
                  <a:lnTo>
                    <a:pt x="16532" y="57983"/>
                  </a:lnTo>
                  <a:lnTo>
                    <a:pt x="16532" y="58224"/>
                  </a:lnTo>
                  <a:lnTo>
                    <a:pt x="16532" y="58466"/>
                  </a:lnTo>
                  <a:lnTo>
                    <a:pt x="16593" y="58647"/>
                  </a:lnTo>
                  <a:lnTo>
                    <a:pt x="16713" y="58888"/>
                  </a:lnTo>
                  <a:lnTo>
                    <a:pt x="16834" y="59069"/>
                  </a:lnTo>
                  <a:lnTo>
                    <a:pt x="17015" y="59190"/>
                  </a:lnTo>
                  <a:lnTo>
                    <a:pt x="17256" y="59310"/>
                  </a:lnTo>
                  <a:lnTo>
                    <a:pt x="17437" y="59371"/>
                  </a:lnTo>
                  <a:lnTo>
                    <a:pt x="17920" y="59371"/>
                  </a:lnTo>
                  <a:lnTo>
                    <a:pt x="18101" y="59310"/>
                  </a:lnTo>
                  <a:lnTo>
                    <a:pt x="18342" y="59190"/>
                  </a:lnTo>
                  <a:lnTo>
                    <a:pt x="18523" y="59069"/>
                  </a:lnTo>
                  <a:lnTo>
                    <a:pt x="18644" y="58888"/>
                  </a:lnTo>
                  <a:lnTo>
                    <a:pt x="18765" y="58647"/>
                  </a:lnTo>
                  <a:lnTo>
                    <a:pt x="18825" y="58466"/>
                  </a:lnTo>
                  <a:lnTo>
                    <a:pt x="18825" y="58224"/>
                  </a:lnTo>
                  <a:lnTo>
                    <a:pt x="18825" y="57983"/>
                  </a:lnTo>
                  <a:lnTo>
                    <a:pt x="18765" y="57802"/>
                  </a:lnTo>
                  <a:lnTo>
                    <a:pt x="18644" y="57560"/>
                  </a:lnTo>
                  <a:lnTo>
                    <a:pt x="18523" y="57379"/>
                  </a:lnTo>
                  <a:lnTo>
                    <a:pt x="18342" y="57259"/>
                  </a:lnTo>
                  <a:lnTo>
                    <a:pt x="18101" y="57138"/>
                  </a:lnTo>
                  <a:lnTo>
                    <a:pt x="17920" y="57078"/>
                  </a:lnTo>
                  <a:close/>
                  <a:moveTo>
                    <a:pt x="23230" y="57078"/>
                  </a:moveTo>
                  <a:lnTo>
                    <a:pt x="23049" y="57138"/>
                  </a:lnTo>
                  <a:lnTo>
                    <a:pt x="22807" y="57259"/>
                  </a:lnTo>
                  <a:lnTo>
                    <a:pt x="22626" y="57379"/>
                  </a:lnTo>
                  <a:lnTo>
                    <a:pt x="22506" y="57560"/>
                  </a:lnTo>
                  <a:lnTo>
                    <a:pt x="22385" y="57802"/>
                  </a:lnTo>
                  <a:lnTo>
                    <a:pt x="22325" y="57983"/>
                  </a:lnTo>
                  <a:lnTo>
                    <a:pt x="22325" y="58224"/>
                  </a:lnTo>
                  <a:lnTo>
                    <a:pt x="22325" y="58466"/>
                  </a:lnTo>
                  <a:lnTo>
                    <a:pt x="22385" y="58647"/>
                  </a:lnTo>
                  <a:lnTo>
                    <a:pt x="22506" y="58888"/>
                  </a:lnTo>
                  <a:lnTo>
                    <a:pt x="22626" y="59069"/>
                  </a:lnTo>
                  <a:lnTo>
                    <a:pt x="22807" y="59190"/>
                  </a:lnTo>
                  <a:lnTo>
                    <a:pt x="23049" y="59310"/>
                  </a:lnTo>
                  <a:lnTo>
                    <a:pt x="23230" y="59371"/>
                  </a:lnTo>
                  <a:lnTo>
                    <a:pt x="23712" y="59371"/>
                  </a:lnTo>
                  <a:lnTo>
                    <a:pt x="23893" y="59310"/>
                  </a:lnTo>
                  <a:lnTo>
                    <a:pt x="24135" y="59190"/>
                  </a:lnTo>
                  <a:lnTo>
                    <a:pt x="24316" y="59069"/>
                  </a:lnTo>
                  <a:lnTo>
                    <a:pt x="24436" y="58888"/>
                  </a:lnTo>
                  <a:lnTo>
                    <a:pt x="24557" y="58647"/>
                  </a:lnTo>
                  <a:lnTo>
                    <a:pt x="24617" y="58466"/>
                  </a:lnTo>
                  <a:lnTo>
                    <a:pt x="24617" y="58224"/>
                  </a:lnTo>
                  <a:lnTo>
                    <a:pt x="24617" y="57983"/>
                  </a:lnTo>
                  <a:lnTo>
                    <a:pt x="24557" y="57802"/>
                  </a:lnTo>
                  <a:lnTo>
                    <a:pt x="24436" y="57560"/>
                  </a:lnTo>
                  <a:lnTo>
                    <a:pt x="24316" y="57379"/>
                  </a:lnTo>
                  <a:lnTo>
                    <a:pt x="24135" y="57259"/>
                  </a:lnTo>
                  <a:lnTo>
                    <a:pt x="23893" y="57138"/>
                  </a:lnTo>
                  <a:lnTo>
                    <a:pt x="23712" y="57078"/>
                  </a:lnTo>
                  <a:close/>
                  <a:moveTo>
                    <a:pt x="29022" y="57078"/>
                  </a:moveTo>
                  <a:lnTo>
                    <a:pt x="28841" y="57138"/>
                  </a:lnTo>
                  <a:lnTo>
                    <a:pt x="28599" y="57259"/>
                  </a:lnTo>
                  <a:lnTo>
                    <a:pt x="28418" y="57379"/>
                  </a:lnTo>
                  <a:lnTo>
                    <a:pt x="28298" y="57560"/>
                  </a:lnTo>
                  <a:lnTo>
                    <a:pt x="28177" y="57802"/>
                  </a:lnTo>
                  <a:lnTo>
                    <a:pt x="28117" y="57983"/>
                  </a:lnTo>
                  <a:lnTo>
                    <a:pt x="28117" y="58224"/>
                  </a:lnTo>
                  <a:lnTo>
                    <a:pt x="28117" y="58466"/>
                  </a:lnTo>
                  <a:lnTo>
                    <a:pt x="28177" y="58647"/>
                  </a:lnTo>
                  <a:lnTo>
                    <a:pt x="28298" y="58888"/>
                  </a:lnTo>
                  <a:lnTo>
                    <a:pt x="28418" y="59069"/>
                  </a:lnTo>
                  <a:lnTo>
                    <a:pt x="28599" y="59190"/>
                  </a:lnTo>
                  <a:lnTo>
                    <a:pt x="28841" y="59310"/>
                  </a:lnTo>
                  <a:lnTo>
                    <a:pt x="29022" y="59371"/>
                  </a:lnTo>
                  <a:lnTo>
                    <a:pt x="29505" y="59371"/>
                  </a:lnTo>
                  <a:lnTo>
                    <a:pt x="29686" y="59310"/>
                  </a:lnTo>
                  <a:lnTo>
                    <a:pt x="29927" y="59190"/>
                  </a:lnTo>
                  <a:lnTo>
                    <a:pt x="30108" y="59069"/>
                  </a:lnTo>
                  <a:lnTo>
                    <a:pt x="30229" y="58888"/>
                  </a:lnTo>
                  <a:lnTo>
                    <a:pt x="30349" y="58647"/>
                  </a:lnTo>
                  <a:lnTo>
                    <a:pt x="30410" y="58466"/>
                  </a:lnTo>
                  <a:lnTo>
                    <a:pt x="30410" y="58224"/>
                  </a:lnTo>
                  <a:lnTo>
                    <a:pt x="30410" y="57983"/>
                  </a:lnTo>
                  <a:lnTo>
                    <a:pt x="30349" y="57802"/>
                  </a:lnTo>
                  <a:lnTo>
                    <a:pt x="30229" y="57560"/>
                  </a:lnTo>
                  <a:lnTo>
                    <a:pt x="30108" y="57379"/>
                  </a:lnTo>
                  <a:lnTo>
                    <a:pt x="29927" y="57259"/>
                  </a:lnTo>
                  <a:lnTo>
                    <a:pt x="29686" y="57138"/>
                  </a:lnTo>
                  <a:lnTo>
                    <a:pt x="29505" y="57078"/>
                  </a:lnTo>
                  <a:close/>
                  <a:moveTo>
                    <a:pt x="34814" y="57078"/>
                  </a:moveTo>
                  <a:lnTo>
                    <a:pt x="34633" y="57138"/>
                  </a:lnTo>
                  <a:lnTo>
                    <a:pt x="34392" y="57259"/>
                  </a:lnTo>
                  <a:lnTo>
                    <a:pt x="34211" y="57379"/>
                  </a:lnTo>
                  <a:lnTo>
                    <a:pt x="34090" y="57560"/>
                  </a:lnTo>
                  <a:lnTo>
                    <a:pt x="33969" y="57802"/>
                  </a:lnTo>
                  <a:lnTo>
                    <a:pt x="33909" y="57983"/>
                  </a:lnTo>
                  <a:lnTo>
                    <a:pt x="33909" y="58224"/>
                  </a:lnTo>
                  <a:lnTo>
                    <a:pt x="33909" y="58466"/>
                  </a:lnTo>
                  <a:lnTo>
                    <a:pt x="33969" y="58647"/>
                  </a:lnTo>
                  <a:lnTo>
                    <a:pt x="34090" y="58888"/>
                  </a:lnTo>
                  <a:lnTo>
                    <a:pt x="34211" y="59069"/>
                  </a:lnTo>
                  <a:lnTo>
                    <a:pt x="34392" y="59190"/>
                  </a:lnTo>
                  <a:lnTo>
                    <a:pt x="34633" y="59310"/>
                  </a:lnTo>
                  <a:lnTo>
                    <a:pt x="34814" y="59371"/>
                  </a:lnTo>
                  <a:lnTo>
                    <a:pt x="35297" y="59371"/>
                  </a:lnTo>
                  <a:lnTo>
                    <a:pt x="35478" y="59310"/>
                  </a:lnTo>
                  <a:lnTo>
                    <a:pt x="35719" y="59190"/>
                  </a:lnTo>
                  <a:lnTo>
                    <a:pt x="35900" y="59069"/>
                  </a:lnTo>
                  <a:lnTo>
                    <a:pt x="36021" y="58888"/>
                  </a:lnTo>
                  <a:lnTo>
                    <a:pt x="36141" y="58647"/>
                  </a:lnTo>
                  <a:lnTo>
                    <a:pt x="36202" y="58466"/>
                  </a:lnTo>
                  <a:lnTo>
                    <a:pt x="36202" y="58224"/>
                  </a:lnTo>
                  <a:lnTo>
                    <a:pt x="36202" y="57983"/>
                  </a:lnTo>
                  <a:lnTo>
                    <a:pt x="36141" y="57802"/>
                  </a:lnTo>
                  <a:lnTo>
                    <a:pt x="36021" y="57560"/>
                  </a:lnTo>
                  <a:lnTo>
                    <a:pt x="35900" y="57379"/>
                  </a:lnTo>
                  <a:lnTo>
                    <a:pt x="35719" y="57259"/>
                  </a:lnTo>
                  <a:lnTo>
                    <a:pt x="35478" y="57138"/>
                  </a:lnTo>
                  <a:lnTo>
                    <a:pt x="35297" y="57078"/>
                  </a:lnTo>
                  <a:close/>
                  <a:moveTo>
                    <a:pt x="40606" y="57078"/>
                  </a:moveTo>
                  <a:lnTo>
                    <a:pt x="40425" y="57138"/>
                  </a:lnTo>
                  <a:lnTo>
                    <a:pt x="40184" y="57259"/>
                  </a:lnTo>
                  <a:lnTo>
                    <a:pt x="40003" y="57379"/>
                  </a:lnTo>
                  <a:lnTo>
                    <a:pt x="39882" y="57560"/>
                  </a:lnTo>
                  <a:lnTo>
                    <a:pt x="39762" y="57802"/>
                  </a:lnTo>
                  <a:lnTo>
                    <a:pt x="39701" y="57983"/>
                  </a:lnTo>
                  <a:lnTo>
                    <a:pt x="39701" y="58224"/>
                  </a:lnTo>
                  <a:lnTo>
                    <a:pt x="39701" y="58466"/>
                  </a:lnTo>
                  <a:lnTo>
                    <a:pt x="39762" y="58647"/>
                  </a:lnTo>
                  <a:lnTo>
                    <a:pt x="39882" y="58888"/>
                  </a:lnTo>
                  <a:lnTo>
                    <a:pt x="40003" y="59069"/>
                  </a:lnTo>
                  <a:lnTo>
                    <a:pt x="40184" y="59190"/>
                  </a:lnTo>
                  <a:lnTo>
                    <a:pt x="40425" y="59310"/>
                  </a:lnTo>
                  <a:lnTo>
                    <a:pt x="40606" y="59371"/>
                  </a:lnTo>
                  <a:lnTo>
                    <a:pt x="41089" y="59371"/>
                  </a:lnTo>
                  <a:lnTo>
                    <a:pt x="41270" y="59310"/>
                  </a:lnTo>
                  <a:lnTo>
                    <a:pt x="41511" y="59190"/>
                  </a:lnTo>
                  <a:lnTo>
                    <a:pt x="41692" y="59069"/>
                  </a:lnTo>
                  <a:lnTo>
                    <a:pt x="41813" y="58888"/>
                  </a:lnTo>
                  <a:lnTo>
                    <a:pt x="41934" y="58647"/>
                  </a:lnTo>
                  <a:lnTo>
                    <a:pt x="41994" y="58466"/>
                  </a:lnTo>
                  <a:lnTo>
                    <a:pt x="41994" y="58224"/>
                  </a:lnTo>
                  <a:lnTo>
                    <a:pt x="41994" y="57983"/>
                  </a:lnTo>
                  <a:lnTo>
                    <a:pt x="41934" y="57802"/>
                  </a:lnTo>
                  <a:lnTo>
                    <a:pt x="41813" y="57560"/>
                  </a:lnTo>
                  <a:lnTo>
                    <a:pt x="41692" y="57379"/>
                  </a:lnTo>
                  <a:lnTo>
                    <a:pt x="41511" y="57259"/>
                  </a:lnTo>
                  <a:lnTo>
                    <a:pt x="41270" y="57138"/>
                  </a:lnTo>
                  <a:lnTo>
                    <a:pt x="41089" y="57078"/>
                  </a:lnTo>
                  <a:close/>
                  <a:moveTo>
                    <a:pt x="46399" y="57078"/>
                  </a:moveTo>
                  <a:lnTo>
                    <a:pt x="46218" y="57138"/>
                  </a:lnTo>
                  <a:lnTo>
                    <a:pt x="45976" y="57259"/>
                  </a:lnTo>
                  <a:lnTo>
                    <a:pt x="45795" y="57379"/>
                  </a:lnTo>
                  <a:lnTo>
                    <a:pt x="45674" y="57560"/>
                  </a:lnTo>
                  <a:lnTo>
                    <a:pt x="45554" y="57802"/>
                  </a:lnTo>
                  <a:lnTo>
                    <a:pt x="45493" y="57983"/>
                  </a:lnTo>
                  <a:lnTo>
                    <a:pt x="45493" y="58224"/>
                  </a:lnTo>
                  <a:lnTo>
                    <a:pt x="45493" y="58466"/>
                  </a:lnTo>
                  <a:lnTo>
                    <a:pt x="45554" y="58647"/>
                  </a:lnTo>
                  <a:lnTo>
                    <a:pt x="45674" y="58888"/>
                  </a:lnTo>
                  <a:lnTo>
                    <a:pt x="45795" y="59069"/>
                  </a:lnTo>
                  <a:lnTo>
                    <a:pt x="45976" y="59190"/>
                  </a:lnTo>
                  <a:lnTo>
                    <a:pt x="46218" y="59310"/>
                  </a:lnTo>
                  <a:lnTo>
                    <a:pt x="46399" y="59371"/>
                  </a:lnTo>
                  <a:lnTo>
                    <a:pt x="46881" y="59371"/>
                  </a:lnTo>
                  <a:lnTo>
                    <a:pt x="47062" y="59310"/>
                  </a:lnTo>
                  <a:lnTo>
                    <a:pt x="47304" y="59190"/>
                  </a:lnTo>
                  <a:lnTo>
                    <a:pt x="47485" y="59069"/>
                  </a:lnTo>
                  <a:lnTo>
                    <a:pt x="47605" y="58888"/>
                  </a:lnTo>
                  <a:lnTo>
                    <a:pt x="47726" y="58647"/>
                  </a:lnTo>
                  <a:lnTo>
                    <a:pt x="47786" y="58466"/>
                  </a:lnTo>
                  <a:lnTo>
                    <a:pt x="47786" y="58224"/>
                  </a:lnTo>
                  <a:lnTo>
                    <a:pt x="47786" y="57983"/>
                  </a:lnTo>
                  <a:lnTo>
                    <a:pt x="47726" y="57802"/>
                  </a:lnTo>
                  <a:lnTo>
                    <a:pt x="47605" y="57560"/>
                  </a:lnTo>
                  <a:lnTo>
                    <a:pt x="47485" y="57379"/>
                  </a:lnTo>
                  <a:lnTo>
                    <a:pt x="47304" y="57259"/>
                  </a:lnTo>
                  <a:lnTo>
                    <a:pt x="47062" y="57138"/>
                  </a:lnTo>
                  <a:lnTo>
                    <a:pt x="46881" y="57078"/>
                  </a:lnTo>
                  <a:close/>
                  <a:moveTo>
                    <a:pt x="52191" y="57078"/>
                  </a:moveTo>
                  <a:lnTo>
                    <a:pt x="52010" y="57138"/>
                  </a:lnTo>
                  <a:lnTo>
                    <a:pt x="51768" y="57259"/>
                  </a:lnTo>
                  <a:lnTo>
                    <a:pt x="51587" y="57379"/>
                  </a:lnTo>
                  <a:lnTo>
                    <a:pt x="51467" y="57560"/>
                  </a:lnTo>
                  <a:lnTo>
                    <a:pt x="51346" y="57802"/>
                  </a:lnTo>
                  <a:lnTo>
                    <a:pt x="51286" y="57983"/>
                  </a:lnTo>
                  <a:lnTo>
                    <a:pt x="51286" y="58224"/>
                  </a:lnTo>
                  <a:lnTo>
                    <a:pt x="51286" y="58466"/>
                  </a:lnTo>
                  <a:lnTo>
                    <a:pt x="51346" y="58647"/>
                  </a:lnTo>
                  <a:lnTo>
                    <a:pt x="51467" y="58888"/>
                  </a:lnTo>
                  <a:lnTo>
                    <a:pt x="51587" y="59069"/>
                  </a:lnTo>
                  <a:lnTo>
                    <a:pt x="51768" y="59190"/>
                  </a:lnTo>
                  <a:lnTo>
                    <a:pt x="52010" y="59310"/>
                  </a:lnTo>
                  <a:lnTo>
                    <a:pt x="52191" y="59371"/>
                  </a:lnTo>
                  <a:lnTo>
                    <a:pt x="52673" y="59371"/>
                  </a:lnTo>
                  <a:lnTo>
                    <a:pt x="52854" y="59310"/>
                  </a:lnTo>
                  <a:lnTo>
                    <a:pt x="53096" y="59190"/>
                  </a:lnTo>
                  <a:lnTo>
                    <a:pt x="53277" y="59069"/>
                  </a:lnTo>
                  <a:lnTo>
                    <a:pt x="53397" y="58888"/>
                  </a:lnTo>
                  <a:lnTo>
                    <a:pt x="53518" y="58647"/>
                  </a:lnTo>
                  <a:lnTo>
                    <a:pt x="53578" y="58466"/>
                  </a:lnTo>
                  <a:lnTo>
                    <a:pt x="53578" y="58224"/>
                  </a:lnTo>
                  <a:lnTo>
                    <a:pt x="53578" y="57983"/>
                  </a:lnTo>
                  <a:lnTo>
                    <a:pt x="53518" y="57802"/>
                  </a:lnTo>
                  <a:lnTo>
                    <a:pt x="53397" y="57560"/>
                  </a:lnTo>
                  <a:lnTo>
                    <a:pt x="53277" y="57379"/>
                  </a:lnTo>
                  <a:lnTo>
                    <a:pt x="53096" y="57259"/>
                  </a:lnTo>
                  <a:lnTo>
                    <a:pt x="52854" y="57138"/>
                  </a:lnTo>
                  <a:lnTo>
                    <a:pt x="52673" y="57078"/>
                  </a:lnTo>
                  <a:close/>
                  <a:moveTo>
                    <a:pt x="57983" y="57078"/>
                  </a:moveTo>
                  <a:lnTo>
                    <a:pt x="57802" y="57138"/>
                  </a:lnTo>
                  <a:lnTo>
                    <a:pt x="57561" y="57259"/>
                  </a:lnTo>
                  <a:lnTo>
                    <a:pt x="57380" y="57379"/>
                  </a:lnTo>
                  <a:lnTo>
                    <a:pt x="57259" y="57560"/>
                  </a:lnTo>
                  <a:lnTo>
                    <a:pt x="57138" y="57802"/>
                  </a:lnTo>
                  <a:lnTo>
                    <a:pt x="57078" y="57983"/>
                  </a:lnTo>
                  <a:lnTo>
                    <a:pt x="57078" y="58224"/>
                  </a:lnTo>
                  <a:lnTo>
                    <a:pt x="57078" y="58466"/>
                  </a:lnTo>
                  <a:lnTo>
                    <a:pt x="57138" y="58647"/>
                  </a:lnTo>
                  <a:lnTo>
                    <a:pt x="57259" y="58888"/>
                  </a:lnTo>
                  <a:lnTo>
                    <a:pt x="57380" y="59069"/>
                  </a:lnTo>
                  <a:lnTo>
                    <a:pt x="57561" y="59190"/>
                  </a:lnTo>
                  <a:lnTo>
                    <a:pt x="57802" y="59310"/>
                  </a:lnTo>
                  <a:lnTo>
                    <a:pt x="57983" y="59371"/>
                  </a:lnTo>
                  <a:lnTo>
                    <a:pt x="58466" y="59371"/>
                  </a:lnTo>
                  <a:lnTo>
                    <a:pt x="58647" y="59310"/>
                  </a:lnTo>
                  <a:lnTo>
                    <a:pt x="58888" y="59190"/>
                  </a:lnTo>
                  <a:lnTo>
                    <a:pt x="59069" y="59069"/>
                  </a:lnTo>
                  <a:lnTo>
                    <a:pt x="59190" y="58888"/>
                  </a:lnTo>
                  <a:lnTo>
                    <a:pt x="59310" y="58647"/>
                  </a:lnTo>
                  <a:lnTo>
                    <a:pt x="59371" y="58466"/>
                  </a:lnTo>
                  <a:lnTo>
                    <a:pt x="59371" y="58224"/>
                  </a:lnTo>
                  <a:lnTo>
                    <a:pt x="59371" y="57983"/>
                  </a:lnTo>
                  <a:lnTo>
                    <a:pt x="59310" y="57802"/>
                  </a:lnTo>
                  <a:lnTo>
                    <a:pt x="59190" y="57560"/>
                  </a:lnTo>
                  <a:lnTo>
                    <a:pt x="59069" y="57379"/>
                  </a:lnTo>
                  <a:lnTo>
                    <a:pt x="58888" y="57259"/>
                  </a:lnTo>
                  <a:lnTo>
                    <a:pt x="58647" y="57138"/>
                  </a:lnTo>
                  <a:lnTo>
                    <a:pt x="58466" y="57078"/>
                  </a:lnTo>
                  <a:close/>
                  <a:moveTo>
                    <a:pt x="63775" y="57078"/>
                  </a:moveTo>
                  <a:lnTo>
                    <a:pt x="63594" y="57138"/>
                  </a:lnTo>
                  <a:lnTo>
                    <a:pt x="63353" y="57259"/>
                  </a:lnTo>
                  <a:lnTo>
                    <a:pt x="63172" y="57379"/>
                  </a:lnTo>
                  <a:lnTo>
                    <a:pt x="63051" y="57560"/>
                  </a:lnTo>
                  <a:lnTo>
                    <a:pt x="62931" y="57802"/>
                  </a:lnTo>
                  <a:lnTo>
                    <a:pt x="62870" y="57983"/>
                  </a:lnTo>
                  <a:lnTo>
                    <a:pt x="62870" y="58224"/>
                  </a:lnTo>
                  <a:lnTo>
                    <a:pt x="62870" y="58466"/>
                  </a:lnTo>
                  <a:lnTo>
                    <a:pt x="62931" y="58647"/>
                  </a:lnTo>
                  <a:lnTo>
                    <a:pt x="63051" y="58888"/>
                  </a:lnTo>
                  <a:lnTo>
                    <a:pt x="63172" y="59069"/>
                  </a:lnTo>
                  <a:lnTo>
                    <a:pt x="63353" y="59190"/>
                  </a:lnTo>
                  <a:lnTo>
                    <a:pt x="63594" y="59310"/>
                  </a:lnTo>
                  <a:lnTo>
                    <a:pt x="63775" y="59371"/>
                  </a:lnTo>
                  <a:lnTo>
                    <a:pt x="64258" y="59371"/>
                  </a:lnTo>
                  <a:lnTo>
                    <a:pt x="64439" y="59310"/>
                  </a:lnTo>
                  <a:lnTo>
                    <a:pt x="64680" y="59190"/>
                  </a:lnTo>
                  <a:lnTo>
                    <a:pt x="64861" y="59069"/>
                  </a:lnTo>
                  <a:lnTo>
                    <a:pt x="64982" y="58888"/>
                  </a:lnTo>
                  <a:lnTo>
                    <a:pt x="65103" y="58647"/>
                  </a:lnTo>
                  <a:lnTo>
                    <a:pt x="65163" y="58466"/>
                  </a:lnTo>
                  <a:lnTo>
                    <a:pt x="65163" y="58224"/>
                  </a:lnTo>
                  <a:lnTo>
                    <a:pt x="65163" y="57983"/>
                  </a:lnTo>
                  <a:lnTo>
                    <a:pt x="65103" y="57802"/>
                  </a:lnTo>
                  <a:lnTo>
                    <a:pt x="64982" y="57560"/>
                  </a:lnTo>
                  <a:lnTo>
                    <a:pt x="64861" y="57379"/>
                  </a:lnTo>
                  <a:lnTo>
                    <a:pt x="64680" y="57259"/>
                  </a:lnTo>
                  <a:lnTo>
                    <a:pt x="64439" y="57138"/>
                  </a:lnTo>
                  <a:lnTo>
                    <a:pt x="64258" y="57078"/>
                  </a:lnTo>
                  <a:close/>
                  <a:moveTo>
                    <a:pt x="8689" y="59974"/>
                  </a:moveTo>
                  <a:lnTo>
                    <a:pt x="8447" y="60095"/>
                  </a:lnTo>
                  <a:lnTo>
                    <a:pt x="8206" y="60276"/>
                  </a:lnTo>
                  <a:lnTo>
                    <a:pt x="8025" y="60457"/>
                  </a:lnTo>
                  <a:lnTo>
                    <a:pt x="7904" y="60758"/>
                  </a:lnTo>
                  <a:lnTo>
                    <a:pt x="7844" y="61120"/>
                  </a:lnTo>
                  <a:lnTo>
                    <a:pt x="8689" y="62267"/>
                  </a:lnTo>
                  <a:lnTo>
                    <a:pt x="9232" y="62267"/>
                  </a:lnTo>
                  <a:lnTo>
                    <a:pt x="9413" y="62206"/>
                  </a:lnTo>
                  <a:lnTo>
                    <a:pt x="9654" y="62086"/>
                  </a:lnTo>
                  <a:lnTo>
                    <a:pt x="9835" y="61965"/>
                  </a:lnTo>
                  <a:lnTo>
                    <a:pt x="9956" y="61784"/>
                  </a:lnTo>
                  <a:lnTo>
                    <a:pt x="10076" y="61543"/>
                  </a:lnTo>
                  <a:lnTo>
                    <a:pt x="10137" y="61362"/>
                  </a:lnTo>
                  <a:lnTo>
                    <a:pt x="10137" y="61120"/>
                  </a:lnTo>
                  <a:lnTo>
                    <a:pt x="10076" y="60758"/>
                  </a:lnTo>
                  <a:lnTo>
                    <a:pt x="9956" y="60457"/>
                  </a:lnTo>
                  <a:lnTo>
                    <a:pt x="9775" y="60276"/>
                  </a:lnTo>
                  <a:lnTo>
                    <a:pt x="9533" y="60095"/>
                  </a:lnTo>
                  <a:lnTo>
                    <a:pt x="9292" y="59974"/>
                  </a:lnTo>
                  <a:close/>
                  <a:moveTo>
                    <a:pt x="14481" y="59974"/>
                  </a:moveTo>
                  <a:lnTo>
                    <a:pt x="14240" y="60095"/>
                  </a:lnTo>
                  <a:lnTo>
                    <a:pt x="13998" y="60276"/>
                  </a:lnTo>
                  <a:lnTo>
                    <a:pt x="13817" y="60457"/>
                  </a:lnTo>
                  <a:lnTo>
                    <a:pt x="13697" y="60758"/>
                  </a:lnTo>
                  <a:lnTo>
                    <a:pt x="13636" y="61120"/>
                  </a:lnTo>
                  <a:lnTo>
                    <a:pt x="13636" y="61362"/>
                  </a:lnTo>
                  <a:lnTo>
                    <a:pt x="13697" y="61543"/>
                  </a:lnTo>
                  <a:lnTo>
                    <a:pt x="13817" y="61784"/>
                  </a:lnTo>
                  <a:lnTo>
                    <a:pt x="13938" y="61965"/>
                  </a:lnTo>
                  <a:lnTo>
                    <a:pt x="14119" y="62086"/>
                  </a:lnTo>
                  <a:lnTo>
                    <a:pt x="14360" y="62206"/>
                  </a:lnTo>
                  <a:lnTo>
                    <a:pt x="14541" y="62267"/>
                  </a:lnTo>
                  <a:lnTo>
                    <a:pt x="15024" y="62267"/>
                  </a:lnTo>
                  <a:lnTo>
                    <a:pt x="15205" y="62206"/>
                  </a:lnTo>
                  <a:lnTo>
                    <a:pt x="15446" y="62086"/>
                  </a:lnTo>
                  <a:lnTo>
                    <a:pt x="15627" y="61965"/>
                  </a:lnTo>
                  <a:lnTo>
                    <a:pt x="15748" y="61784"/>
                  </a:lnTo>
                  <a:lnTo>
                    <a:pt x="15869" y="61543"/>
                  </a:lnTo>
                  <a:lnTo>
                    <a:pt x="15929" y="61362"/>
                  </a:lnTo>
                  <a:lnTo>
                    <a:pt x="15929" y="61120"/>
                  </a:lnTo>
                  <a:lnTo>
                    <a:pt x="15869" y="60758"/>
                  </a:lnTo>
                  <a:lnTo>
                    <a:pt x="15748" y="60457"/>
                  </a:lnTo>
                  <a:lnTo>
                    <a:pt x="15567" y="60276"/>
                  </a:lnTo>
                  <a:lnTo>
                    <a:pt x="15326" y="60095"/>
                  </a:lnTo>
                  <a:lnTo>
                    <a:pt x="15084" y="59974"/>
                  </a:lnTo>
                  <a:close/>
                  <a:moveTo>
                    <a:pt x="20273" y="59974"/>
                  </a:moveTo>
                  <a:lnTo>
                    <a:pt x="20032" y="60095"/>
                  </a:lnTo>
                  <a:lnTo>
                    <a:pt x="19790" y="60276"/>
                  </a:lnTo>
                  <a:lnTo>
                    <a:pt x="19609" y="60457"/>
                  </a:lnTo>
                  <a:lnTo>
                    <a:pt x="19489" y="60758"/>
                  </a:lnTo>
                  <a:lnTo>
                    <a:pt x="19428" y="61120"/>
                  </a:lnTo>
                  <a:lnTo>
                    <a:pt x="19428" y="61362"/>
                  </a:lnTo>
                  <a:lnTo>
                    <a:pt x="19489" y="61543"/>
                  </a:lnTo>
                  <a:lnTo>
                    <a:pt x="19609" y="61784"/>
                  </a:lnTo>
                  <a:lnTo>
                    <a:pt x="19730" y="61965"/>
                  </a:lnTo>
                  <a:lnTo>
                    <a:pt x="19911" y="62086"/>
                  </a:lnTo>
                  <a:lnTo>
                    <a:pt x="20152" y="62206"/>
                  </a:lnTo>
                  <a:lnTo>
                    <a:pt x="20333" y="62267"/>
                  </a:lnTo>
                  <a:lnTo>
                    <a:pt x="20816" y="62267"/>
                  </a:lnTo>
                  <a:lnTo>
                    <a:pt x="20997" y="62206"/>
                  </a:lnTo>
                  <a:lnTo>
                    <a:pt x="21239" y="62086"/>
                  </a:lnTo>
                  <a:lnTo>
                    <a:pt x="21420" y="61965"/>
                  </a:lnTo>
                  <a:lnTo>
                    <a:pt x="21540" y="61784"/>
                  </a:lnTo>
                  <a:lnTo>
                    <a:pt x="21661" y="61543"/>
                  </a:lnTo>
                  <a:lnTo>
                    <a:pt x="21721" y="61362"/>
                  </a:lnTo>
                  <a:lnTo>
                    <a:pt x="21721" y="61120"/>
                  </a:lnTo>
                  <a:lnTo>
                    <a:pt x="21661" y="60758"/>
                  </a:lnTo>
                  <a:lnTo>
                    <a:pt x="21540" y="60457"/>
                  </a:lnTo>
                  <a:lnTo>
                    <a:pt x="21359" y="60276"/>
                  </a:lnTo>
                  <a:lnTo>
                    <a:pt x="21118" y="60095"/>
                  </a:lnTo>
                  <a:lnTo>
                    <a:pt x="20876" y="59974"/>
                  </a:lnTo>
                  <a:close/>
                  <a:moveTo>
                    <a:pt x="26065" y="59974"/>
                  </a:moveTo>
                  <a:lnTo>
                    <a:pt x="25824" y="60095"/>
                  </a:lnTo>
                  <a:lnTo>
                    <a:pt x="25583" y="60276"/>
                  </a:lnTo>
                  <a:lnTo>
                    <a:pt x="25402" y="60457"/>
                  </a:lnTo>
                  <a:lnTo>
                    <a:pt x="25281" y="60758"/>
                  </a:lnTo>
                  <a:lnTo>
                    <a:pt x="25221" y="61120"/>
                  </a:lnTo>
                  <a:lnTo>
                    <a:pt x="25221" y="61362"/>
                  </a:lnTo>
                  <a:lnTo>
                    <a:pt x="25281" y="61543"/>
                  </a:lnTo>
                  <a:lnTo>
                    <a:pt x="25402" y="61784"/>
                  </a:lnTo>
                  <a:lnTo>
                    <a:pt x="25522" y="61965"/>
                  </a:lnTo>
                  <a:lnTo>
                    <a:pt x="25703" y="62086"/>
                  </a:lnTo>
                  <a:lnTo>
                    <a:pt x="25945" y="62206"/>
                  </a:lnTo>
                  <a:lnTo>
                    <a:pt x="26126" y="62267"/>
                  </a:lnTo>
                  <a:lnTo>
                    <a:pt x="26608" y="62267"/>
                  </a:lnTo>
                  <a:lnTo>
                    <a:pt x="26789" y="62206"/>
                  </a:lnTo>
                  <a:lnTo>
                    <a:pt x="27031" y="62086"/>
                  </a:lnTo>
                  <a:lnTo>
                    <a:pt x="27212" y="61965"/>
                  </a:lnTo>
                  <a:lnTo>
                    <a:pt x="27332" y="61784"/>
                  </a:lnTo>
                  <a:lnTo>
                    <a:pt x="27453" y="61543"/>
                  </a:lnTo>
                  <a:lnTo>
                    <a:pt x="27513" y="61362"/>
                  </a:lnTo>
                  <a:lnTo>
                    <a:pt x="27513" y="61120"/>
                  </a:lnTo>
                  <a:lnTo>
                    <a:pt x="27453" y="60758"/>
                  </a:lnTo>
                  <a:lnTo>
                    <a:pt x="27332" y="60457"/>
                  </a:lnTo>
                  <a:lnTo>
                    <a:pt x="27151" y="60276"/>
                  </a:lnTo>
                  <a:lnTo>
                    <a:pt x="26910" y="60095"/>
                  </a:lnTo>
                  <a:lnTo>
                    <a:pt x="26669" y="59974"/>
                  </a:lnTo>
                  <a:close/>
                  <a:moveTo>
                    <a:pt x="31858" y="59974"/>
                  </a:moveTo>
                  <a:lnTo>
                    <a:pt x="31616" y="60095"/>
                  </a:lnTo>
                  <a:lnTo>
                    <a:pt x="31375" y="60276"/>
                  </a:lnTo>
                  <a:lnTo>
                    <a:pt x="31194" y="60457"/>
                  </a:lnTo>
                  <a:lnTo>
                    <a:pt x="31073" y="60758"/>
                  </a:lnTo>
                  <a:lnTo>
                    <a:pt x="31013" y="61120"/>
                  </a:lnTo>
                  <a:lnTo>
                    <a:pt x="31013" y="61362"/>
                  </a:lnTo>
                  <a:lnTo>
                    <a:pt x="31073" y="61543"/>
                  </a:lnTo>
                  <a:lnTo>
                    <a:pt x="31194" y="61784"/>
                  </a:lnTo>
                  <a:lnTo>
                    <a:pt x="31315" y="61965"/>
                  </a:lnTo>
                  <a:lnTo>
                    <a:pt x="31496" y="62086"/>
                  </a:lnTo>
                  <a:lnTo>
                    <a:pt x="31737" y="62206"/>
                  </a:lnTo>
                  <a:lnTo>
                    <a:pt x="31918" y="62267"/>
                  </a:lnTo>
                  <a:lnTo>
                    <a:pt x="32401" y="62267"/>
                  </a:lnTo>
                  <a:lnTo>
                    <a:pt x="32582" y="62206"/>
                  </a:lnTo>
                  <a:lnTo>
                    <a:pt x="32823" y="62086"/>
                  </a:lnTo>
                  <a:lnTo>
                    <a:pt x="33004" y="61965"/>
                  </a:lnTo>
                  <a:lnTo>
                    <a:pt x="33125" y="61784"/>
                  </a:lnTo>
                  <a:lnTo>
                    <a:pt x="33245" y="61543"/>
                  </a:lnTo>
                  <a:lnTo>
                    <a:pt x="33306" y="61362"/>
                  </a:lnTo>
                  <a:lnTo>
                    <a:pt x="33306" y="61120"/>
                  </a:lnTo>
                  <a:lnTo>
                    <a:pt x="33245" y="60758"/>
                  </a:lnTo>
                  <a:lnTo>
                    <a:pt x="33125" y="60457"/>
                  </a:lnTo>
                  <a:lnTo>
                    <a:pt x="32944" y="60276"/>
                  </a:lnTo>
                  <a:lnTo>
                    <a:pt x="32702" y="60095"/>
                  </a:lnTo>
                  <a:lnTo>
                    <a:pt x="32461" y="59974"/>
                  </a:lnTo>
                  <a:close/>
                  <a:moveTo>
                    <a:pt x="37650" y="59974"/>
                  </a:moveTo>
                  <a:lnTo>
                    <a:pt x="37408" y="60095"/>
                  </a:lnTo>
                  <a:lnTo>
                    <a:pt x="37167" y="60276"/>
                  </a:lnTo>
                  <a:lnTo>
                    <a:pt x="36986" y="60457"/>
                  </a:lnTo>
                  <a:lnTo>
                    <a:pt x="36865" y="60758"/>
                  </a:lnTo>
                  <a:lnTo>
                    <a:pt x="36805" y="61120"/>
                  </a:lnTo>
                  <a:lnTo>
                    <a:pt x="36805" y="61362"/>
                  </a:lnTo>
                  <a:lnTo>
                    <a:pt x="36865" y="61543"/>
                  </a:lnTo>
                  <a:lnTo>
                    <a:pt x="36986" y="61784"/>
                  </a:lnTo>
                  <a:lnTo>
                    <a:pt x="37107" y="61965"/>
                  </a:lnTo>
                  <a:lnTo>
                    <a:pt x="37288" y="62086"/>
                  </a:lnTo>
                  <a:lnTo>
                    <a:pt x="37529" y="62206"/>
                  </a:lnTo>
                  <a:lnTo>
                    <a:pt x="37710" y="62267"/>
                  </a:lnTo>
                  <a:lnTo>
                    <a:pt x="38193" y="62267"/>
                  </a:lnTo>
                  <a:lnTo>
                    <a:pt x="38374" y="62206"/>
                  </a:lnTo>
                  <a:lnTo>
                    <a:pt x="38615" y="62086"/>
                  </a:lnTo>
                  <a:lnTo>
                    <a:pt x="38796" y="61965"/>
                  </a:lnTo>
                  <a:lnTo>
                    <a:pt x="38917" y="61784"/>
                  </a:lnTo>
                  <a:lnTo>
                    <a:pt x="39038" y="61543"/>
                  </a:lnTo>
                  <a:lnTo>
                    <a:pt x="39098" y="61362"/>
                  </a:lnTo>
                  <a:lnTo>
                    <a:pt x="39098" y="61120"/>
                  </a:lnTo>
                  <a:lnTo>
                    <a:pt x="39038" y="60758"/>
                  </a:lnTo>
                  <a:lnTo>
                    <a:pt x="38917" y="60457"/>
                  </a:lnTo>
                  <a:lnTo>
                    <a:pt x="38736" y="60276"/>
                  </a:lnTo>
                  <a:lnTo>
                    <a:pt x="38495" y="60095"/>
                  </a:lnTo>
                  <a:lnTo>
                    <a:pt x="38253" y="59974"/>
                  </a:lnTo>
                  <a:close/>
                  <a:moveTo>
                    <a:pt x="43442" y="59974"/>
                  </a:moveTo>
                  <a:lnTo>
                    <a:pt x="43201" y="60095"/>
                  </a:lnTo>
                  <a:lnTo>
                    <a:pt x="42959" y="60276"/>
                  </a:lnTo>
                  <a:lnTo>
                    <a:pt x="42778" y="60457"/>
                  </a:lnTo>
                  <a:lnTo>
                    <a:pt x="42658" y="60758"/>
                  </a:lnTo>
                  <a:lnTo>
                    <a:pt x="42597" y="61120"/>
                  </a:lnTo>
                  <a:lnTo>
                    <a:pt x="42597" y="61362"/>
                  </a:lnTo>
                  <a:lnTo>
                    <a:pt x="42658" y="61543"/>
                  </a:lnTo>
                  <a:lnTo>
                    <a:pt x="42778" y="61784"/>
                  </a:lnTo>
                  <a:lnTo>
                    <a:pt x="42899" y="61965"/>
                  </a:lnTo>
                  <a:lnTo>
                    <a:pt x="43080" y="62086"/>
                  </a:lnTo>
                  <a:lnTo>
                    <a:pt x="43321" y="62206"/>
                  </a:lnTo>
                  <a:lnTo>
                    <a:pt x="43502" y="62267"/>
                  </a:lnTo>
                  <a:lnTo>
                    <a:pt x="43985" y="62267"/>
                  </a:lnTo>
                  <a:lnTo>
                    <a:pt x="44166" y="62206"/>
                  </a:lnTo>
                  <a:lnTo>
                    <a:pt x="44407" y="62086"/>
                  </a:lnTo>
                  <a:lnTo>
                    <a:pt x="44588" y="61965"/>
                  </a:lnTo>
                  <a:lnTo>
                    <a:pt x="44709" y="61784"/>
                  </a:lnTo>
                  <a:lnTo>
                    <a:pt x="44830" y="61543"/>
                  </a:lnTo>
                  <a:lnTo>
                    <a:pt x="44890" y="61362"/>
                  </a:lnTo>
                  <a:lnTo>
                    <a:pt x="44890" y="61120"/>
                  </a:lnTo>
                  <a:lnTo>
                    <a:pt x="44830" y="60758"/>
                  </a:lnTo>
                  <a:lnTo>
                    <a:pt x="44709" y="60457"/>
                  </a:lnTo>
                  <a:lnTo>
                    <a:pt x="44528" y="60276"/>
                  </a:lnTo>
                  <a:lnTo>
                    <a:pt x="44287" y="60095"/>
                  </a:lnTo>
                  <a:lnTo>
                    <a:pt x="44045" y="59974"/>
                  </a:lnTo>
                  <a:close/>
                  <a:moveTo>
                    <a:pt x="49234" y="59974"/>
                  </a:moveTo>
                  <a:lnTo>
                    <a:pt x="48993" y="60095"/>
                  </a:lnTo>
                  <a:lnTo>
                    <a:pt x="48752" y="60276"/>
                  </a:lnTo>
                  <a:lnTo>
                    <a:pt x="48571" y="60457"/>
                  </a:lnTo>
                  <a:lnTo>
                    <a:pt x="48450" y="60758"/>
                  </a:lnTo>
                  <a:lnTo>
                    <a:pt x="48390" y="61120"/>
                  </a:lnTo>
                  <a:lnTo>
                    <a:pt x="48390" y="61362"/>
                  </a:lnTo>
                  <a:lnTo>
                    <a:pt x="48450" y="61543"/>
                  </a:lnTo>
                  <a:lnTo>
                    <a:pt x="48571" y="61784"/>
                  </a:lnTo>
                  <a:lnTo>
                    <a:pt x="48691" y="61965"/>
                  </a:lnTo>
                  <a:lnTo>
                    <a:pt x="48872" y="62086"/>
                  </a:lnTo>
                  <a:lnTo>
                    <a:pt x="49114" y="62206"/>
                  </a:lnTo>
                  <a:lnTo>
                    <a:pt x="49295" y="62267"/>
                  </a:lnTo>
                  <a:lnTo>
                    <a:pt x="49777" y="62267"/>
                  </a:lnTo>
                  <a:lnTo>
                    <a:pt x="49958" y="62206"/>
                  </a:lnTo>
                  <a:lnTo>
                    <a:pt x="50200" y="62086"/>
                  </a:lnTo>
                  <a:lnTo>
                    <a:pt x="50381" y="61965"/>
                  </a:lnTo>
                  <a:lnTo>
                    <a:pt x="50501" y="61784"/>
                  </a:lnTo>
                  <a:lnTo>
                    <a:pt x="50622" y="61543"/>
                  </a:lnTo>
                  <a:lnTo>
                    <a:pt x="50682" y="61362"/>
                  </a:lnTo>
                  <a:lnTo>
                    <a:pt x="50682" y="61120"/>
                  </a:lnTo>
                  <a:lnTo>
                    <a:pt x="50622" y="60758"/>
                  </a:lnTo>
                  <a:lnTo>
                    <a:pt x="50501" y="60457"/>
                  </a:lnTo>
                  <a:lnTo>
                    <a:pt x="50320" y="60276"/>
                  </a:lnTo>
                  <a:lnTo>
                    <a:pt x="50079" y="60095"/>
                  </a:lnTo>
                  <a:lnTo>
                    <a:pt x="49838" y="59974"/>
                  </a:lnTo>
                  <a:close/>
                  <a:moveTo>
                    <a:pt x="55027" y="59974"/>
                  </a:moveTo>
                  <a:lnTo>
                    <a:pt x="54785" y="60095"/>
                  </a:lnTo>
                  <a:lnTo>
                    <a:pt x="54544" y="60276"/>
                  </a:lnTo>
                  <a:lnTo>
                    <a:pt x="54363" y="60457"/>
                  </a:lnTo>
                  <a:lnTo>
                    <a:pt x="54242" y="60758"/>
                  </a:lnTo>
                  <a:lnTo>
                    <a:pt x="54182" y="61120"/>
                  </a:lnTo>
                  <a:lnTo>
                    <a:pt x="54182" y="61362"/>
                  </a:lnTo>
                  <a:lnTo>
                    <a:pt x="54242" y="61543"/>
                  </a:lnTo>
                  <a:lnTo>
                    <a:pt x="54363" y="61784"/>
                  </a:lnTo>
                  <a:lnTo>
                    <a:pt x="54483" y="61965"/>
                  </a:lnTo>
                  <a:lnTo>
                    <a:pt x="54665" y="62086"/>
                  </a:lnTo>
                  <a:lnTo>
                    <a:pt x="54906" y="62206"/>
                  </a:lnTo>
                  <a:lnTo>
                    <a:pt x="55087" y="62267"/>
                  </a:lnTo>
                  <a:lnTo>
                    <a:pt x="55570" y="62267"/>
                  </a:lnTo>
                  <a:lnTo>
                    <a:pt x="55751" y="62206"/>
                  </a:lnTo>
                  <a:lnTo>
                    <a:pt x="55992" y="62086"/>
                  </a:lnTo>
                  <a:lnTo>
                    <a:pt x="56173" y="61965"/>
                  </a:lnTo>
                  <a:lnTo>
                    <a:pt x="56294" y="61784"/>
                  </a:lnTo>
                  <a:lnTo>
                    <a:pt x="56414" y="61543"/>
                  </a:lnTo>
                  <a:lnTo>
                    <a:pt x="56475" y="61362"/>
                  </a:lnTo>
                  <a:lnTo>
                    <a:pt x="56475" y="61120"/>
                  </a:lnTo>
                  <a:lnTo>
                    <a:pt x="56414" y="60758"/>
                  </a:lnTo>
                  <a:lnTo>
                    <a:pt x="56294" y="60457"/>
                  </a:lnTo>
                  <a:lnTo>
                    <a:pt x="56113" y="60276"/>
                  </a:lnTo>
                  <a:lnTo>
                    <a:pt x="55871" y="60095"/>
                  </a:lnTo>
                  <a:lnTo>
                    <a:pt x="55630" y="59974"/>
                  </a:lnTo>
                  <a:close/>
                  <a:moveTo>
                    <a:pt x="60819" y="59974"/>
                  </a:moveTo>
                  <a:lnTo>
                    <a:pt x="60577" y="60095"/>
                  </a:lnTo>
                  <a:lnTo>
                    <a:pt x="60336" y="60276"/>
                  </a:lnTo>
                  <a:lnTo>
                    <a:pt x="60155" y="60457"/>
                  </a:lnTo>
                  <a:lnTo>
                    <a:pt x="60034" y="60758"/>
                  </a:lnTo>
                  <a:lnTo>
                    <a:pt x="59974" y="61120"/>
                  </a:lnTo>
                  <a:lnTo>
                    <a:pt x="59974" y="61362"/>
                  </a:lnTo>
                  <a:lnTo>
                    <a:pt x="60034" y="61543"/>
                  </a:lnTo>
                  <a:lnTo>
                    <a:pt x="60155" y="61784"/>
                  </a:lnTo>
                  <a:lnTo>
                    <a:pt x="60276" y="61965"/>
                  </a:lnTo>
                  <a:lnTo>
                    <a:pt x="60457" y="62086"/>
                  </a:lnTo>
                  <a:lnTo>
                    <a:pt x="60698" y="62206"/>
                  </a:lnTo>
                  <a:lnTo>
                    <a:pt x="60879" y="62267"/>
                  </a:lnTo>
                  <a:lnTo>
                    <a:pt x="61362" y="62267"/>
                  </a:lnTo>
                  <a:lnTo>
                    <a:pt x="61543" y="62206"/>
                  </a:lnTo>
                  <a:lnTo>
                    <a:pt x="61784" y="62086"/>
                  </a:lnTo>
                  <a:lnTo>
                    <a:pt x="61965" y="61965"/>
                  </a:lnTo>
                  <a:lnTo>
                    <a:pt x="62086" y="61784"/>
                  </a:lnTo>
                  <a:lnTo>
                    <a:pt x="62206" y="61543"/>
                  </a:lnTo>
                  <a:lnTo>
                    <a:pt x="62267" y="61362"/>
                  </a:lnTo>
                  <a:lnTo>
                    <a:pt x="62267" y="61120"/>
                  </a:lnTo>
                  <a:lnTo>
                    <a:pt x="62206" y="60758"/>
                  </a:lnTo>
                  <a:lnTo>
                    <a:pt x="62086" y="60457"/>
                  </a:lnTo>
                  <a:lnTo>
                    <a:pt x="61905" y="60276"/>
                  </a:lnTo>
                  <a:lnTo>
                    <a:pt x="61663" y="60095"/>
                  </a:lnTo>
                  <a:lnTo>
                    <a:pt x="61422" y="59974"/>
                  </a:lnTo>
                  <a:close/>
                  <a:moveTo>
                    <a:pt x="66611" y="59974"/>
                  </a:moveTo>
                  <a:lnTo>
                    <a:pt x="66370" y="60095"/>
                  </a:lnTo>
                  <a:lnTo>
                    <a:pt x="66128" y="60276"/>
                  </a:lnTo>
                  <a:lnTo>
                    <a:pt x="65947" y="60457"/>
                  </a:lnTo>
                  <a:lnTo>
                    <a:pt x="65827" y="60758"/>
                  </a:lnTo>
                  <a:lnTo>
                    <a:pt x="65766" y="61120"/>
                  </a:lnTo>
                  <a:lnTo>
                    <a:pt x="65766" y="61362"/>
                  </a:lnTo>
                  <a:lnTo>
                    <a:pt x="65827" y="61543"/>
                  </a:lnTo>
                  <a:lnTo>
                    <a:pt x="65947" y="61784"/>
                  </a:lnTo>
                  <a:lnTo>
                    <a:pt x="66068" y="61965"/>
                  </a:lnTo>
                  <a:lnTo>
                    <a:pt x="66249" y="62086"/>
                  </a:lnTo>
                  <a:lnTo>
                    <a:pt x="66490" y="62206"/>
                  </a:lnTo>
                  <a:lnTo>
                    <a:pt x="66671" y="62267"/>
                  </a:lnTo>
                  <a:lnTo>
                    <a:pt x="67214" y="62267"/>
                  </a:lnTo>
                  <a:lnTo>
                    <a:pt x="68059" y="61120"/>
                  </a:lnTo>
                  <a:lnTo>
                    <a:pt x="67999" y="60758"/>
                  </a:lnTo>
                  <a:lnTo>
                    <a:pt x="67878" y="60457"/>
                  </a:lnTo>
                  <a:lnTo>
                    <a:pt x="67697" y="60276"/>
                  </a:lnTo>
                  <a:lnTo>
                    <a:pt x="67456" y="60095"/>
                  </a:lnTo>
                  <a:lnTo>
                    <a:pt x="67214" y="59974"/>
                  </a:lnTo>
                  <a:close/>
                  <a:moveTo>
                    <a:pt x="11645" y="62870"/>
                  </a:moveTo>
                  <a:lnTo>
                    <a:pt x="11464" y="62930"/>
                  </a:lnTo>
                  <a:lnTo>
                    <a:pt x="11223" y="63051"/>
                  </a:lnTo>
                  <a:lnTo>
                    <a:pt x="11042" y="63172"/>
                  </a:lnTo>
                  <a:lnTo>
                    <a:pt x="10921" y="63353"/>
                  </a:lnTo>
                  <a:lnTo>
                    <a:pt x="10800" y="63594"/>
                  </a:lnTo>
                  <a:lnTo>
                    <a:pt x="10740" y="63775"/>
                  </a:lnTo>
                  <a:lnTo>
                    <a:pt x="10740" y="64016"/>
                  </a:lnTo>
                  <a:lnTo>
                    <a:pt x="10740" y="64197"/>
                  </a:lnTo>
                  <a:lnTo>
                    <a:pt x="10800" y="64439"/>
                  </a:lnTo>
                  <a:lnTo>
                    <a:pt x="10981" y="64740"/>
                  </a:lnTo>
                  <a:lnTo>
                    <a:pt x="11162" y="64921"/>
                  </a:lnTo>
                  <a:lnTo>
                    <a:pt x="11464" y="65102"/>
                  </a:lnTo>
                  <a:lnTo>
                    <a:pt x="11705" y="65163"/>
                  </a:lnTo>
                  <a:lnTo>
                    <a:pt x="12128" y="65163"/>
                  </a:lnTo>
                  <a:lnTo>
                    <a:pt x="12309" y="65102"/>
                  </a:lnTo>
                  <a:lnTo>
                    <a:pt x="12550" y="64982"/>
                  </a:lnTo>
                  <a:lnTo>
                    <a:pt x="12731" y="64861"/>
                  </a:lnTo>
                  <a:lnTo>
                    <a:pt x="12852" y="64680"/>
                  </a:lnTo>
                  <a:lnTo>
                    <a:pt x="12973" y="64439"/>
                  </a:lnTo>
                  <a:lnTo>
                    <a:pt x="13033" y="64258"/>
                  </a:lnTo>
                  <a:lnTo>
                    <a:pt x="13033" y="64016"/>
                  </a:lnTo>
                  <a:lnTo>
                    <a:pt x="13033" y="63775"/>
                  </a:lnTo>
                  <a:lnTo>
                    <a:pt x="12973" y="63594"/>
                  </a:lnTo>
                  <a:lnTo>
                    <a:pt x="12852" y="63353"/>
                  </a:lnTo>
                  <a:lnTo>
                    <a:pt x="12731" y="63172"/>
                  </a:lnTo>
                  <a:lnTo>
                    <a:pt x="12550" y="63051"/>
                  </a:lnTo>
                  <a:lnTo>
                    <a:pt x="12309" y="62930"/>
                  </a:lnTo>
                  <a:lnTo>
                    <a:pt x="12128" y="62870"/>
                  </a:lnTo>
                  <a:close/>
                  <a:moveTo>
                    <a:pt x="17437" y="62870"/>
                  </a:moveTo>
                  <a:lnTo>
                    <a:pt x="17256" y="62930"/>
                  </a:lnTo>
                  <a:lnTo>
                    <a:pt x="17015" y="63051"/>
                  </a:lnTo>
                  <a:lnTo>
                    <a:pt x="16834" y="63172"/>
                  </a:lnTo>
                  <a:lnTo>
                    <a:pt x="16713" y="63353"/>
                  </a:lnTo>
                  <a:lnTo>
                    <a:pt x="16593" y="63594"/>
                  </a:lnTo>
                  <a:lnTo>
                    <a:pt x="16532" y="63775"/>
                  </a:lnTo>
                  <a:lnTo>
                    <a:pt x="16532" y="64016"/>
                  </a:lnTo>
                  <a:lnTo>
                    <a:pt x="16532" y="64258"/>
                  </a:lnTo>
                  <a:lnTo>
                    <a:pt x="16593" y="64439"/>
                  </a:lnTo>
                  <a:lnTo>
                    <a:pt x="16713" y="64680"/>
                  </a:lnTo>
                  <a:lnTo>
                    <a:pt x="16834" y="64861"/>
                  </a:lnTo>
                  <a:lnTo>
                    <a:pt x="17015" y="64982"/>
                  </a:lnTo>
                  <a:lnTo>
                    <a:pt x="17256" y="65102"/>
                  </a:lnTo>
                  <a:lnTo>
                    <a:pt x="17437" y="65163"/>
                  </a:lnTo>
                  <a:lnTo>
                    <a:pt x="17920" y="65163"/>
                  </a:lnTo>
                  <a:lnTo>
                    <a:pt x="18101" y="65102"/>
                  </a:lnTo>
                  <a:lnTo>
                    <a:pt x="18342" y="64982"/>
                  </a:lnTo>
                  <a:lnTo>
                    <a:pt x="18523" y="64861"/>
                  </a:lnTo>
                  <a:lnTo>
                    <a:pt x="18644" y="64680"/>
                  </a:lnTo>
                  <a:lnTo>
                    <a:pt x="18765" y="64439"/>
                  </a:lnTo>
                  <a:lnTo>
                    <a:pt x="18825" y="64258"/>
                  </a:lnTo>
                  <a:lnTo>
                    <a:pt x="18825" y="64016"/>
                  </a:lnTo>
                  <a:lnTo>
                    <a:pt x="18825" y="63775"/>
                  </a:lnTo>
                  <a:lnTo>
                    <a:pt x="18765" y="63594"/>
                  </a:lnTo>
                  <a:lnTo>
                    <a:pt x="18644" y="63353"/>
                  </a:lnTo>
                  <a:lnTo>
                    <a:pt x="18523" y="63172"/>
                  </a:lnTo>
                  <a:lnTo>
                    <a:pt x="18342" y="63051"/>
                  </a:lnTo>
                  <a:lnTo>
                    <a:pt x="18101" y="62930"/>
                  </a:lnTo>
                  <a:lnTo>
                    <a:pt x="17920" y="62870"/>
                  </a:lnTo>
                  <a:close/>
                  <a:moveTo>
                    <a:pt x="23230" y="62870"/>
                  </a:moveTo>
                  <a:lnTo>
                    <a:pt x="23049" y="62930"/>
                  </a:lnTo>
                  <a:lnTo>
                    <a:pt x="22807" y="63051"/>
                  </a:lnTo>
                  <a:lnTo>
                    <a:pt x="22626" y="63172"/>
                  </a:lnTo>
                  <a:lnTo>
                    <a:pt x="22506" y="63353"/>
                  </a:lnTo>
                  <a:lnTo>
                    <a:pt x="22385" y="63594"/>
                  </a:lnTo>
                  <a:lnTo>
                    <a:pt x="22325" y="63775"/>
                  </a:lnTo>
                  <a:lnTo>
                    <a:pt x="22325" y="64016"/>
                  </a:lnTo>
                  <a:lnTo>
                    <a:pt x="22325" y="64258"/>
                  </a:lnTo>
                  <a:lnTo>
                    <a:pt x="22385" y="64439"/>
                  </a:lnTo>
                  <a:lnTo>
                    <a:pt x="22506" y="64680"/>
                  </a:lnTo>
                  <a:lnTo>
                    <a:pt x="22626" y="64861"/>
                  </a:lnTo>
                  <a:lnTo>
                    <a:pt x="22807" y="64982"/>
                  </a:lnTo>
                  <a:lnTo>
                    <a:pt x="23049" y="65102"/>
                  </a:lnTo>
                  <a:lnTo>
                    <a:pt x="23230" y="65163"/>
                  </a:lnTo>
                  <a:lnTo>
                    <a:pt x="23712" y="65163"/>
                  </a:lnTo>
                  <a:lnTo>
                    <a:pt x="23893" y="65102"/>
                  </a:lnTo>
                  <a:lnTo>
                    <a:pt x="24135" y="64982"/>
                  </a:lnTo>
                  <a:lnTo>
                    <a:pt x="24316" y="64861"/>
                  </a:lnTo>
                  <a:lnTo>
                    <a:pt x="24436" y="64680"/>
                  </a:lnTo>
                  <a:lnTo>
                    <a:pt x="24557" y="64439"/>
                  </a:lnTo>
                  <a:lnTo>
                    <a:pt x="24617" y="64258"/>
                  </a:lnTo>
                  <a:lnTo>
                    <a:pt x="24617" y="64016"/>
                  </a:lnTo>
                  <a:lnTo>
                    <a:pt x="24617" y="63775"/>
                  </a:lnTo>
                  <a:lnTo>
                    <a:pt x="24557" y="63594"/>
                  </a:lnTo>
                  <a:lnTo>
                    <a:pt x="24436" y="63353"/>
                  </a:lnTo>
                  <a:lnTo>
                    <a:pt x="24316" y="63172"/>
                  </a:lnTo>
                  <a:lnTo>
                    <a:pt x="24135" y="63051"/>
                  </a:lnTo>
                  <a:lnTo>
                    <a:pt x="23893" y="62930"/>
                  </a:lnTo>
                  <a:lnTo>
                    <a:pt x="23712" y="62870"/>
                  </a:lnTo>
                  <a:close/>
                  <a:moveTo>
                    <a:pt x="29022" y="62870"/>
                  </a:moveTo>
                  <a:lnTo>
                    <a:pt x="28841" y="62930"/>
                  </a:lnTo>
                  <a:lnTo>
                    <a:pt x="28599" y="63051"/>
                  </a:lnTo>
                  <a:lnTo>
                    <a:pt x="28418" y="63172"/>
                  </a:lnTo>
                  <a:lnTo>
                    <a:pt x="28298" y="63353"/>
                  </a:lnTo>
                  <a:lnTo>
                    <a:pt x="28177" y="63594"/>
                  </a:lnTo>
                  <a:lnTo>
                    <a:pt x="28117" y="63775"/>
                  </a:lnTo>
                  <a:lnTo>
                    <a:pt x="28117" y="64016"/>
                  </a:lnTo>
                  <a:lnTo>
                    <a:pt x="28117" y="64258"/>
                  </a:lnTo>
                  <a:lnTo>
                    <a:pt x="28177" y="64439"/>
                  </a:lnTo>
                  <a:lnTo>
                    <a:pt x="28298" y="64680"/>
                  </a:lnTo>
                  <a:lnTo>
                    <a:pt x="28418" y="64861"/>
                  </a:lnTo>
                  <a:lnTo>
                    <a:pt x="28599" y="64982"/>
                  </a:lnTo>
                  <a:lnTo>
                    <a:pt x="28841" y="65102"/>
                  </a:lnTo>
                  <a:lnTo>
                    <a:pt x="29022" y="65163"/>
                  </a:lnTo>
                  <a:lnTo>
                    <a:pt x="29505" y="65163"/>
                  </a:lnTo>
                  <a:lnTo>
                    <a:pt x="29686" y="65102"/>
                  </a:lnTo>
                  <a:lnTo>
                    <a:pt x="29927" y="64982"/>
                  </a:lnTo>
                  <a:lnTo>
                    <a:pt x="30108" y="64861"/>
                  </a:lnTo>
                  <a:lnTo>
                    <a:pt x="30229" y="64680"/>
                  </a:lnTo>
                  <a:lnTo>
                    <a:pt x="30349" y="64439"/>
                  </a:lnTo>
                  <a:lnTo>
                    <a:pt x="30410" y="64258"/>
                  </a:lnTo>
                  <a:lnTo>
                    <a:pt x="30410" y="64016"/>
                  </a:lnTo>
                  <a:lnTo>
                    <a:pt x="30410" y="63775"/>
                  </a:lnTo>
                  <a:lnTo>
                    <a:pt x="30349" y="63594"/>
                  </a:lnTo>
                  <a:lnTo>
                    <a:pt x="30229" y="63353"/>
                  </a:lnTo>
                  <a:lnTo>
                    <a:pt x="30108" y="63172"/>
                  </a:lnTo>
                  <a:lnTo>
                    <a:pt x="29927" y="63051"/>
                  </a:lnTo>
                  <a:lnTo>
                    <a:pt x="29686" y="62930"/>
                  </a:lnTo>
                  <a:lnTo>
                    <a:pt x="29505" y="62870"/>
                  </a:lnTo>
                  <a:close/>
                  <a:moveTo>
                    <a:pt x="34814" y="62870"/>
                  </a:moveTo>
                  <a:lnTo>
                    <a:pt x="34633" y="62930"/>
                  </a:lnTo>
                  <a:lnTo>
                    <a:pt x="34392" y="63051"/>
                  </a:lnTo>
                  <a:lnTo>
                    <a:pt x="34211" y="63172"/>
                  </a:lnTo>
                  <a:lnTo>
                    <a:pt x="34090" y="63353"/>
                  </a:lnTo>
                  <a:lnTo>
                    <a:pt x="33969" y="63594"/>
                  </a:lnTo>
                  <a:lnTo>
                    <a:pt x="33909" y="63775"/>
                  </a:lnTo>
                  <a:lnTo>
                    <a:pt x="33909" y="64016"/>
                  </a:lnTo>
                  <a:lnTo>
                    <a:pt x="33909" y="64258"/>
                  </a:lnTo>
                  <a:lnTo>
                    <a:pt x="33969" y="64439"/>
                  </a:lnTo>
                  <a:lnTo>
                    <a:pt x="34090" y="64680"/>
                  </a:lnTo>
                  <a:lnTo>
                    <a:pt x="34211" y="64861"/>
                  </a:lnTo>
                  <a:lnTo>
                    <a:pt x="34392" y="64982"/>
                  </a:lnTo>
                  <a:lnTo>
                    <a:pt x="34633" y="65102"/>
                  </a:lnTo>
                  <a:lnTo>
                    <a:pt x="34814" y="65163"/>
                  </a:lnTo>
                  <a:lnTo>
                    <a:pt x="35297" y="65163"/>
                  </a:lnTo>
                  <a:lnTo>
                    <a:pt x="35478" y="65102"/>
                  </a:lnTo>
                  <a:lnTo>
                    <a:pt x="35719" y="64982"/>
                  </a:lnTo>
                  <a:lnTo>
                    <a:pt x="35900" y="64861"/>
                  </a:lnTo>
                  <a:lnTo>
                    <a:pt x="36021" y="64680"/>
                  </a:lnTo>
                  <a:lnTo>
                    <a:pt x="36141" y="64439"/>
                  </a:lnTo>
                  <a:lnTo>
                    <a:pt x="36202" y="64258"/>
                  </a:lnTo>
                  <a:lnTo>
                    <a:pt x="36202" y="64016"/>
                  </a:lnTo>
                  <a:lnTo>
                    <a:pt x="36202" y="63775"/>
                  </a:lnTo>
                  <a:lnTo>
                    <a:pt x="36141" y="63594"/>
                  </a:lnTo>
                  <a:lnTo>
                    <a:pt x="36021" y="63353"/>
                  </a:lnTo>
                  <a:lnTo>
                    <a:pt x="35900" y="63172"/>
                  </a:lnTo>
                  <a:lnTo>
                    <a:pt x="35719" y="63051"/>
                  </a:lnTo>
                  <a:lnTo>
                    <a:pt x="35478" y="62930"/>
                  </a:lnTo>
                  <a:lnTo>
                    <a:pt x="35297" y="62870"/>
                  </a:lnTo>
                  <a:close/>
                  <a:moveTo>
                    <a:pt x="40606" y="62870"/>
                  </a:moveTo>
                  <a:lnTo>
                    <a:pt x="40425" y="62930"/>
                  </a:lnTo>
                  <a:lnTo>
                    <a:pt x="40184" y="63051"/>
                  </a:lnTo>
                  <a:lnTo>
                    <a:pt x="40003" y="63172"/>
                  </a:lnTo>
                  <a:lnTo>
                    <a:pt x="39882" y="63353"/>
                  </a:lnTo>
                  <a:lnTo>
                    <a:pt x="39762" y="63594"/>
                  </a:lnTo>
                  <a:lnTo>
                    <a:pt x="39701" y="63775"/>
                  </a:lnTo>
                  <a:lnTo>
                    <a:pt x="39701" y="64016"/>
                  </a:lnTo>
                  <a:lnTo>
                    <a:pt x="39701" y="64258"/>
                  </a:lnTo>
                  <a:lnTo>
                    <a:pt x="39762" y="64439"/>
                  </a:lnTo>
                  <a:lnTo>
                    <a:pt x="39882" y="64680"/>
                  </a:lnTo>
                  <a:lnTo>
                    <a:pt x="40003" y="64861"/>
                  </a:lnTo>
                  <a:lnTo>
                    <a:pt x="40184" y="64982"/>
                  </a:lnTo>
                  <a:lnTo>
                    <a:pt x="40425" y="65102"/>
                  </a:lnTo>
                  <a:lnTo>
                    <a:pt x="40606" y="65163"/>
                  </a:lnTo>
                  <a:lnTo>
                    <a:pt x="41089" y="65163"/>
                  </a:lnTo>
                  <a:lnTo>
                    <a:pt x="41270" y="65102"/>
                  </a:lnTo>
                  <a:lnTo>
                    <a:pt x="41511" y="64982"/>
                  </a:lnTo>
                  <a:lnTo>
                    <a:pt x="41692" y="64861"/>
                  </a:lnTo>
                  <a:lnTo>
                    <a:pt x="41813" y="64680"/>
                  </a:lnTo>
                  <a:lnTo>
                    <a:pt x="41934" y="64439"/>
                  </a:lnTo>
                  <a:lnTo>
                    <a:pt x="41994" y="64258"/>
                  </a:lnTo>
                  <a:lnTo>
                    <a:pt x="41994" y="64016"/>
                  </a:lnTo>
                  <a:lnTo>
                    <a:pt x="41994" y="63775"/>
                  </a:lnTo>
                  <a:lnTo>
                    <a:pt x="41934" y="63594"/>
                  </a:lnTo>
                  <a:lnTo>
                    <a:pt x="41813" y="63353"/>
                  </a:lnTo>
                  <a:lnTo>
                    <a:pt x="41692" y="63172"/>
                  </a:lnTo>
                  <a:lnTo>
                    <a:pt x="41511" y="63051"/>
                  </a:lnTo>
                  <a:lnTo>
                    <a:pt x="41270" y="62930"/>
                  </a:lnTo>
                  <a:lnTo>
                    <a:pt x="41089" y="62870"/>
                  </a:lnTo>
                  <a:close/>
                  <a:moveTo>
                    <a:pt x="46399" y="62870"/>
                  </a:moveTo>
                  <a:lnTo>
                    <a:pt x="46218" y="62930"/>
                  </a:lnTo>
                  <a:lnTo>
                    <a:pt x="45976" y="63051"/>
                  </a:lnTo>
                  <a:lnTo>
                    <a:pt x="45795" y="63172"/>
                  </a:lnTo>
                  <a:lnTo>
                    <a:pt x="45674" y="63353"/>
                  </a:lnTo>
                  <a:lnTo>
                    <a:pt x="45554" y="63594"/>
                  </a:lnTo>
                  <a:lnTo>
                    <a:pt x="45493" y="63775"/>
                  </a:lnTo>
                  <a:lnTo>
                    <a:pt x="45493" y="64016"/>
                  </a:lnTo>
                  <a:lnTo>
                    <a:pt x="45493" y="64258"/>
                  </a:lnTo>
                  <a:lnTo>
                    <a:pt x="45554" y="64439"/>
                  </a:lnTo>
                  <a:lnTo>
                    <a:pt x="45674" y="64680"/>
                  </a:lnTo>
                  <a:lnTo>
                    <a:pt x="45795" y="64861"/>
                  </a:lnTo>
                  <a:lnTo>
                    <a:pt x="45976" y="64982"/>
                  </a:lnTo>
                  <a:lnTo>
                    <a:pt x="46218" y="65102"/>
                  </a:lnTo>
                  <a:lnTo>
                    <a:pt x="46399" y="65163"/>
                  </a:lnTo>
                  <a:lnTo>
                    <a:pt x="46881" y="65163"/>
                  </a:lnTo>
                  <a:lnTo>
                    <a:pt x="47062" y="65102"/>
                  </a:lnTo>
                  <a:lnTo>
                    <a:pt x="47304" y="64982"/>
                  </a:lnTo>
                  <a:lnTo>
                    <a:pt x="47485" y="64861"/>
                  </a:lnTo>
                  <a:lnTo>
                    <a:pt x="47605" y="64680"/>
                  </a:lnTo>
                  <a:lnTo>
                    <a:pt x="47726" y="64439"/>
                  </a:lnTo>
                  <a:lnTo>
                    <a:pt x="47786" y="64258"/>
                  </a:lnTo>
                  <a:lnTo>
                    <a:pt x="47786" y="64016"/>
                  </a:lnTo>
                  <a:lnTo>
                    <a:pt x="47786" y="63775"/>
                  </a:lnTo>
                  <a:lnTo>
                    <a:pt x="47726" y="63594"/>
                  </a:lnTo>
                  <a:lnTo>
                    <a:pt x="47605" y="63353"/>
                  </a:lnTo>
                  <a:lnTo>
                    <a:pt x="47485" y="63172"/>
                  </a:lnTo>
                  <a:lnTo>
                    <a:pt x="47304" y="63051"/>
                  </a:lnTo>
                  <a:lnTo>
                    <a:pt x="47062" y="62930"/>
                  </a:lnTo>
                  <a:lnTo>
                    <a:pt x="46881" y="62870"/>
                  </a:lnTo>
                  <a:close/>
                  <a:moveTo>
                    <a:pt x="52191" y="62870"/>
                  </a:moveTo>
                  <a:lnTo>
                    <a:pt x="52010" y="62930"/>
                  </a:lnTo>
                  <a:lnTo>
                    <a:pt x="51768" y="63051"/>
                  </a:lnTo>
                  <a:lnTo>
                    <a:pt x="51587" y="63172"/>
                  </a:lnTo>
                  <a:lnTo>
                    <a:pt x="51467" y="63353"/>
                  </a:lnTo>
                  <a:lnTo>
                    <a:pt x="51346" y="63594"/>
                  </a:lnTo>
                  <a:lnTo>
                    <a:pt x="51286" y="63775"/>
                  </a:lnTo>
                  <a:lnTo>
                    <a:pt x="51286" y="64016"/>
                  </a:lnTo>
                  <a:lnTo>
                    <a:pt x="51286" y="64258"/>
                  </a:lnTo>
                  <a:lnTo>
                    <a:pt x="51346" y="64439"/>
                  </a:lnTo>
                  <a:lnTo>
                    <a:pt x="51467" y="64680"/>
                  </a:lnTo>
                  <a:lnTo>
                    <a:pt x="51587" y="64861"/>
                  </a:lnTo>
                  <a:lnTo>
                    <a:pt x="51768" y="64982"/>
                  </a:lnTo>
                  <a:lnTo>
                    <a:pt x="52010" y="65102"/>
                  </a:lnTo>
                  <a:lnTo>
                    <a:pt x="52191" y="65163"/>
                  </a:lnTo>
                  <a:lnTo>
                    <a:pt x="52673" y="65163"/>
                  </a:lnTo>
                  <a:lnTo>
                    <a:pt x="52854" y="65102"/>
                  </a:lnTo>
                  <a:lnTo>
                    <a:pt x="53096" y="64982"/>
                  </a:lnTo>
                  <a:lnTo>
                    <a:pt x="53277" y="64861"/>
                  </a:lnTo>
                  <a:lnTo>
                    <a:pt x="53397" y="64680"/>
                  </a:lnTo>
                  <a:lnTo>
                    <a:pt x="53518" y="64439"/>
                  </a:lnTo>
                  <a:lnTo>
                    <a:pt x="53578" y="64258"/>
                  </a:lnTo>
                  <a:lnTo>
                    <a:pt x="53578" y="64016"/>
                  </a:lnTo>
                  <a:lnTo>
                    <a:pt x="53578" y="63775"/>
                  </a:lnTo>
                  <a:lnTo>
                    <a:pt x="53518" y="63594"/>
                  </a:lnTo>
                  <a:lnTo>
                    <a:pt x="53397" y="63353"/>
                  </a:lnTo>
                  <a:lnTo>
                    <a:pt x="53277" y="63172"/>
                  </a:lnTo>
                  <a:lnTo>
                    <a:pt x="53096" y="63051"/>
                  </a:lnTo>
                  <a:lnTo>
                    <a:pt x="52854" y="62930"/>
                  </a:lnTo>
                  <a:lnTo>
                    <a:pt x="52673" y="62870"/>
                  </a:lnTo>
                  <a:close/>
                  <a:moveTo>
                    <a:pt x="57983" y="62870"/>
                  </a:moveTo>
                  <a:lnTo>
                    <a:pt x="57802" y="62930"/>
                  </a:lnTo>
                  <a:lnTo>
                    <a:pt x="57561" y="63051"/>
                  </a:lnTo>
                  <a:lnTo>
                    <a:pt x="57380" y="63172"/>
                  </a:lnTo>
                  <a:lnTo>
                    <a:pt x="57259" y="63353"/>
                  </a:lnTo>
                  <a:lnTo>
                    <a:pt x="57138" y="63594"/>
                  </a:lnTo>
                  <a:lnTo>
                    <a:pt x="57078" y="63775"/>
                  </a:lnTo>
                  <a:lnTo>
                    <a:pt x="57078" y="64016"/>
                  </a:lnTo>
                  <a:lnTo>
                    <a:pt x="57078" y="64258"/>
                  </a:lnTo>
                  <a:lnTo>
                    <a:pt x="57138" y="64439"/>
                  </a:lnTo>
                  <a:lnTo>
                    <a:pt x="57259" y="64680"/>
                  </a:lnTo>
                  <a:lnTo>
                    <a:pt x="57380" y="64861"/>
                  </a:lnTo>
                  <a:lnTo>
                    <a:pt x="57561" y="64982"/>
                  </a:lnTo>
                  <a:lnTo>
                    <a:pt x="57802" y="65102"/>
                  </a:lnTo>
                  <a:lnTo>
                    <a:pt x="57983" y="65163"/>
                  </a:lnTo>
                  <a:lnTo>
                    <a:pt x="58466" y="65163"/>
                  </a:lnTo>
                  <a:lnTo>
                    <a:pt x="58647" y="65102"/>
                  </a:lnTo>
                  <a:lnTo>
                    <a:pt x="58888" y="64982"/>
                  </a:lnTo>
                  <a:lnTo>
                    <a:pt x="59069" y="64861"/>
                  </a:lnTo>
                  <a:lnTo>
                    <a:pt x="59190" y="64680"/>
                  </a:lnTo>
                  <a:lnTo>
                    <a:pt x="59310" y="64439"/>
                  </a:lnTo>
                  <a:lnTo>
                    <a:pt x="59371" y="64258"/>
                  </a:lnTo>
                  <a:lnTo>
                    <a:pt x="59371" y="64016"/>
                  </a:lnTo>
                  <a:lnTo>
                    <a:pt x="59371" y="63775"/>
                  </a:lnTo>
                  <a:lnTo>
                    <a:pt x="59310" y="63594"/>
                  </a:lnTo>
                  <a:lnTo>
                    <a:pt x="59190" y="63353"/>
                  </a:lnTo>
                  <a:lnTo>
                    <a:pt x="59069" y="63172"/>
                  </a:lnTo>
                  <a:lnTo>
                    <a:pt x="58888" y="63051"/>
                  </a:lnTo>
                  <a:lnTo>
                    <a:pt x="58647" y="62930"/>
                  </a:lnTo>
                  <a:lnTo>
                    <a:pt x="58466" y="62870"/>
                  </a:lnTo>
                  <a:close/>
                  <a:moveTo>
                    <a:pt x="63775" y="62870"/>
                  </a:moveTo>
                  <a:lnTo>
                    <a:pt x="63594" y="62930"/>
                  </a:lnTo>
                  <a:lnTo>
                    <a:pt x="63353" y="63051"/>
                  </a:lnTo>
                  <a:lnTo>
                    <a:pt x="63172" y="63172"/>
                  </a:lnTo>
                  <a:lnTo>
                    <a:pt x="63051" y="63353"/>
                  </a:lnTo>
                  <a:lnTo>
                    <a:pt x="62931" y="63594"/>
                  </a:lnTo>
                  <a:lnTo>
                    <a:pt x="62870" y="63775"/>
                  </a:lnTo>
                  <a:lnTo>
                    <a:pt x="62870" y="64016"/>
                  </a:lnTo>
                  <a:lnTo>
                    <a:pt x="62870" y="64258"/>
                  </a:lnTo>
                  <a:lnTo>
                    <a:pt x="62931" y="64439"/>
                  </a:lnTo>
                  <a:lnTo>
                    <a:pt x="63051" y="64680"/>
                  </a:lnTo>
                  <a:lnTo>
                    <a:pt x="63172" y="64861"/>
                  </a:lnTo>
                  <a:lnTo>
                    <a:pt x="63353" y="64982"/>
                  </a:lnTo>
                  <a:lnTo>
                    <a:pt x="63594" y="65102"/>
                  </a:lnTo>
                  <a:lnTo>
                    <a:pt x="63775" y="65163"/>
                  </a:lnTo>
                  <a:lnTo>
                    <a:pt x="64198" y="65163"/>
                  </a:lnTo>
                  <a:lnTo>
                    <a:pt x="64439" y="65102"/>
                  </a:lnTo>
                  <a:lnTo>
                    <a:pt x="64741" y="64921"/>
                  </a:lnTo>
                  <a:lnTo>
                    <a:pt x="64922" y="64740"/>
                  </a:lnTo>
                  <a:lnTo>
                    <a:pt x="65103" y="64439"/>
                  </a:lnTo>
                  <a:lnTo>
                    <a:pt x="65163" y="64197"/>
                  </a:lnTo>
                  <a:lnTo>
                    <a:pt x="65163" y="64016"/>
                  </a:lnTo>
                  <a:lnTo>
                    <a:pt x="65163" y="63775"/>
                  </a:lnTo>
                  <a:lnTo>
                    <a:pt x="65103" y="63594"/>
                  </a:lnTo>
                  <a:lnTo>
                    <a:pt x="64982" y="63353"/>
                  </a:lnTo>
                  <a:lnTo>
                    <a:pt x="64861" y="63172"/>
                  </a:lnTo>
                  <a:lnTo>
                    <a:pt x="64680" y="63051"/>
                  </a:lnTo>
                  <a:lnTo>
                    <a:pt x="64439" y="62930"/>
                  </a:lnTo>
                  <a:lnTo>
                    <a:pt x="64258" y="62870"/>
                  </a:lnTo>
                  <a:close/>
                  <a:moveTo>
                    <a:pt x="14541" y="65766"/>
                  </a:moveTo>
                  <a:lnTo>
                    <a:pt x="14360" y="65826"/>
                  </a:lnTo>
                  <a:lnTo>
                    <a:pt x="14119" y="65947"/>
                  </a:lnTo>
                  <a:lnTo>
                    <a:pt x="13938" y="66068"/>
                  </a:lnTo>
                  <a:lnTo>
                    <a:pt x="13817" y="66249"/>
                  </a:lnTo>
                  <a:lnTo>
                    <a:pt x="13697" y="66490"/>
                  </a:lnTo>
                  <a:lnTo>
                    <a:pt x="13636" y="66671"/>
                  </a:lnTo>
                  <a:lnTo>
                    <a:pt x="13636" y="66912"/>
                  </a:lnTo>
                  <a:lnTo>
                    <a:pt x="13636" y="67214"/>
                  </a:lnTo>
                  <a:lnTo>
                    <a:pt x="14783" y="68059"/>
                  </a:lnTo>
                  <a:lnTo>
                    <a:pt x="15024" y="68059"/>
                  </a:lnTo>
                  <a:lnTo>
                    <a:pt x="15205" y="67999"/>
                  </a:lnTo>
                  <a:lnTo>
                    <a:pt x="15446" y="67878"/>
                  </a:lnTo>
                  <a:lnTo>
                    <a:pt x="15627" y="67757"/>
                  </a:lnTo>
                  <a:lnTo>
                    <a:pt x="15748" y="67576"/>
                  </a:lnTo>
                  <a:lnTo>
                    <a:pt x="15869" y="67335"/>
                  </a:lnTo>
                  <a:lnTo>
                    <a:pt x="15929" y="67154"/>
                  </a:lnTo>
                  <a:lnTo>
                    <a:pt x="15929" y="66912"/>
                  </a:lnTo>
                  <a:lnTo>
                    <a:pt x="15929" y="66671"/>
                  </a:lnTo>
                  <a:lnTo>
                    <a:pt x="15869" y="66490"/>
                  </a:lnTo>
                  <a:lnTo>
                    <a:pt x="15748" y="66249"/>
                  </a:lnTo>
                  <a:lnTo>
                    <a:pt x="15627" y="66068"/>
                  </a:lnTo>
                  <a:lnTo>
                    <a:pt x="15446" y="65947"/>
                  </a:lnTo>
                  <a:lnTo>
                    <a:pt x="15205" y="65826"/>
                  </a:lnTo>
                  <a:lnTo>
                    <a:pt x="15024" y="65766"/>
                  </a:lnTo>
                  <a:close/>
                  <a:moveTo>
                    <a:pt x="20333" y="65766"/>
                  </a:moveTo>
                  <a:lnTo>
                    <a:pt x="20152" y="65826"/>
                  </a:lnTo>
                  <a:lnTo>
                    <a:pt x="19911" y="65947"/>
                  </a:lnTo>
                  <a:lnTo>
                    <a:pt x="19730" y="66068"/>
                  </a:lnTo>
                  <a:lnTo>
                    <a:pt x="19609" y="66249"/>
                  </a:lnTo>
                  <a:lnTo>
                    <a:pt x="19489" y="66490"/>
                  </a:lnTo>
                  <a:lnTo>
                    <a:pt x="19428" y="66671"/>
                  </a:lnTo>
                  <a:lnTo>
                    <a:pt x="19428" y="66912"/>
                  </a:lnTo>
                  <a:lnTo>
                    <a:pt x="19428" y="67154"/>
                  </a:lnTo>
                  <a:lnTo>
                    <a:pt x="19489" y="67335"/>
                  </a:lnTo>
                  <a:lnTo>
                    <a:pt x="19609" y="67576"/>
                  </a:lnTo>
                  <a:lnTo>
                    <a:pt x="19730" y="67757"/>
                  </a:lnTo>
                  <a:lnTo>
                    <a:pt x="19911" y="67878"/>
                  </a:lnTo>
                  <a:lnTo>
                    <a:pt x="20152" y="67999"/>
                  </a:lnTo>
                  <a:lnTo>
                    <a:pt x="20333" y="68059"/>
                  </a:lnTo>
                  <a:lnTo>
                    <a:pt x="20816" y="68059"/>
                  </a:lnTo>
                  <a:lnTo>
                    <a:pt x="20997" y="67999"/>
                  </a:lnTo>
                  <a:lnTo>
                    <a:pt x="21239" y="67878"/>
                  </a:lnTo>
                  <a:lnTo>
                    <a:pt x="21420" y="67757"/>
                  </a:lnTo>
                  <a:lnTo>
                    <a:pt x="21540" y="67576"/>
                  </a:lnTo>
                  <a:lnTo>
                    <a:pt x="21661" y="67335"/>
                  </a:lnTo>
                  <a:lnTo>
                    <a:pt x="21721" y="67154"/>
                  </a:lnTo>
                  <a:lnTo>
                    <a:pt x="21721" y="66912"/>
                  </a:lnTo>
                  <a:lnTo>
                    <a:pt x="21721" y="66671"/>
                  </a:lnTo>
                  <a:lnTo>
                    <a:pt x="21661" y="66490"/>
                  </a:lnTo>
                  <a:lnTo>
                    <a:pt x="21540" y="66249"/>
                  </a:lnTo>
                  <a:lnTo>
                    <a:pt x="21420" y="66068"/>
                  </a:lnTo>
                  <a:lnTo>
                    <a:pt x="21239" y="65947"/>
                  </a:lnTo>
                  <a:lnTo>
                    <a:pt x="20997" y="65826"/>
                  </a:lnTo>
                  <a:lnTo>
                    <a:pt x="20816" y="65766"/>
                  </a:lnTo>
                  <a:close/>
                  <a:moveTo>
                    <a:pt x="26126" y="65766"/>
                  </a:moveTo>
                  <a:lnTo>
                    <a:pt x="25945" y="65826"/>
                  </a:lnTo>
                  <a:lnTo>
                    <a:pt x="25703" y="65947"/>
                  </a:lnTo>
                  <a:lnTo>
                    <a:pt x="25522" y="66068"/>
                  </a:lnTo>
                  <a:lnTo>
                    <a:pt x="25402" y="66249"/>
                  </a:lnTo>
                  <a:lnTo>
                    <a:pt x="25281" y="66490"/>
                  </a:lnTo>
                  <a:lnTo>
                    <a:pt x="25221" y="66671"/>
                  </a:lnTo>
                  <a:lnTo>
                    <a:pt x="25221" y="66912"/>
                  </a:lnTo>
                  <a:lnTo>
                    <a:pt x="25221" y="67154"/>
                  </a:lnTo>
                  <a:lnTo>
                    <a:pt x="25281" y="67335"/>
                  </a:lnTo>
                  <a:lnTo>
                    <a:pt x="25402" y="67576"/>
                  </a:lnTo>
                  <a:lnTo>
                    <a:pt x="25522" y="67757"/>
                  </a:lnTo>
                  <a:lnTo>
                    <a:pt x="25703" y="67878"/>
                  </a:lnTo>
                  <a:lnTo>
                    <a:pt x="25945" y="67999"/>
                  </a:lnTo>
                  <a:lnTo>
                    <a:pt x="26126" y="68059"/>
                  </a:lnTo>
                  <a:lnTo>
                    <a:pt x="26608" y="68059"/>
                  </a:lnTo>
                  <a:lnTo>
                    <a:pt x="26789" y="67999"/>
                  </a:lnTo>
                  <a:lnTo>
                    <a:pt x="27031" y="67878"/>
                  </a:lnTo>
                  <a:lnTo>
                    <a:pt x="27212" y="67757"/>
                  </a:lnTo>
                  <a:lnTo>
                    <a:pt x="27332" y="67576"/>
                  </a:lnTo>
                  <a:lnTo>
                    <a:pt x="27453" y="67335"/>
                  </a:lnTo>
                  <a:lnTo>
                    <a:pt x="27513" y="67154"/>
                  </a:lnTo>
                  <a:lnTo>
                    <a:pt x="27513" y="66912"/>
                  </a:lnTo>
                  <a:lnTo>
                    <a:pt x="27513" y="66671"/>
                  </a:lnTo>
                  <a:lnTo>
                    <a:pt x="27453" y="66490"/>
                  </a:lnTo>
                  <a:lnTo>
                    <a:pt x="27332" y="66249"/>
                  </a:lnTo>
                  <a:lnTo>
                    <a:pt x="27212" y="66068"/>
                  </a:lnTo>
                  <a:lnTo>
                    <a:pt x="27031" y="65947"/>
                  </a:lnTo>
                  <a:lnTo>
                    <a:pt x="26789" y="65826"/>
                  </a:lnTo>
                  <a:lnTo>
                    <a:pt x="26608" y="65766"/>
                  </a:lnTo>
                  <a:close/>
                  <a:moveTo>
                    <a:pt x="31918" y="65766"/>
                  </a:moveTo>
                  <a:lnTo>
                    <a:pt x="31737" y="65826"/>
                  </a:lnTo>
                  <a:lnTo>
                    <a:pt x="31496" y="65947"/>
                  </a:lnTo>
                  <a:lnTo>
                    <a:pt x="31315" y="66068"/>
                  </a:lnTo>
                  <a:lnTo>
                    <a:pt x="31194" y="66249"/>
                  </a:lnTo>
                  <a:lnTo>
                    <a:pt x="31073" y="66490"/>
                  </a:lnTo>
                  <a:lnTo>
                    <a:pt x="31013" y="66671"/>
                  </a:lnTo>
                  <a:lnTo>
                    <a:pt x="31013" y="66912"/>
                  </a:lnTo>
                  <a:lnTo>
                    <a:pt x="31013" y="67154"/>
                  </a:lnTo>
                  <a:lnTo>
                    <a:pt x="31073" y="67335"/>
                  </a:lnTo>
                  <a:lnTo>
                    <a:pt x="31194" y="67576"/>
                  </a:lnTo>
                  <a:lnTo>
                    <a:pt x="31315" y="67757"/>
                  </a:lnTo>
                  <a:lnTo>
                    <a:pt x="31496" y="67878"/>
                  </a:lnTo>
                  <a:lnTo>
                    <a:pt x="31737" y="67999"/>
                  </a:lnTo>
                  <a:lnTo>
                    <a:pt x="31918" y="68059"/>
                  </a:lnTo>
                  <a:lnTo>
                    <a:pt x="32401" y="68059"/>
                  </a:lnTo>
                  <a:lnTo>
                    <a:pt x="32582" y="67999"/>
                  </a:lnTo>
                  <a:lnTo>
                    <a:pt x="32823" y="67878"/>
                  </a:lnTo>
                  <a:lnTo>
                    <a:pt x="33004" y="67757"/>
                  </a:lnTo>
                  <a:lnTo>
                    <a:pt x="33125" y="67576"/>
                  </a:lnTo>
                  <a:lnTo>
                    <a:pt x="33245" y="67335"/>
                  </a:lnTo>
                  <a:lnTo>
                    <a:pt x="33306" y="67154"/>
                  </a:lnTo>
                  <a:lnTo>
                    <a:pt x="33306" y="66912"/>
                  </a:lnTo>
                  <a:lnTo>
                    <a:pt x="33306" y="66671"/>
                  </a:lnTo>
                  <a:lnTo>
                    <a:pt x="33245" y="66490"/>
                  </a:lnTo>
                  <a:lnTo>
                    <a:pt x="33125" y="66249"/>
                  </a:lnTo>
                  <a:lnTo>
                    <a:pt x="33004" y="66068"/>
                  </a:lnTo>
                  <a:lnTo>
                    <a:pt x="32823" y="65947"/>
                  </a:lnTo>
                  <a:lnTo>
                    <a:pt x="32582" y="65826"/>
                  </a:lnTo>
                  <a:lnTo>
                    <a:pt x="32401" y="65766"/>
                  </a:lnTo>
                  <a:close/>
                  <a:moveTo>
                    <a:pt x="37710" y="65766"/>
                  </a:moveTo>
                  <a:lnTo>
                    <a:pt x="37529" y="65826"/>
                  </a:lnTo>
                  <a:lnTo>
                    <a:pt x="37288" y="65947"/>
                  </a:lnTo>
                  <a:lnTo>
                    <a:pt x="37107" y="66068"/>
                  </a:lnTo>
                  <a:lnTo>
                    <a:pt x="36986" y="66249"/>
                  </a:lnTo>
                  <a:lnTo>
                    <a:pt x="36865" y="66490"/>
                  </a:lnTo>
                  <a:lnTo>
                    <a:pt x="36805" y="66671"/>
                  </a:lnTo>
                  <a:lnTo>
                    <a:pt x="36805" y="66912"/>
                  </a:lnTo>
                  <a:lnTo>
                    <a:pt x="36805" y="67154"/>
                  </a:lnTo>
                  <a:lnTo>
                    <a:pt x="36865" y="67335"/>
                  </a:lnTo>
                  <a:lnTo>
                    <a:pt x="36986" y="67576"/>
                  </a:lnTo>
                  <a:lnTo>
                    <a:pt x="37107" y="67757"/>
                  </a:lnTo>
                  <a:lnTo>
                    <a:pt x="37288" y="67878"/>
                  </a:lnTo>
                  <a:lnTo>
                    <a:pt x="37529" y="67999"/>
                  </a:lnTo>
                  <a:lnTo>
                    <a:pt x="37710" y="68059"/>
                  </a:lnTo>
                  <a:lnTo>
                    <a:pt x="38193" y="68059"/>
                  </a:lnTo>
                  <a:lnTo>
                    <a:pt x="38374" y="67999"/>
                  </a:lnTo>
                  <a:lnTo>
                    <a:pt x="38615" y="67878"/>
                  </a:lnTo>
                  <a:lnTo>
                    <a:pt x="38796" y="67757"/>
                  </a:lnTo>
                  <a:lnTo>
                    <a:pt x="38917" y="67576"/>
                  </a:lnTo>
                  <a:lnTo>
                    <a:pt x="39038" y="67335"/>
                  </a:lnTo>
                  <a:lnTo>
                    <a:pt x="39098" y="67154"/>
                  </a:lnTo>
                  <a:lnTo>
                    <a:pt x="39098" y="66912"/>
                  </a:lnTo>
                  <a:lnTo>
                    <a:pt x="39098" y="66671"/>
                  </a:lnTo>
                  <a:lnTo>
                    <a:pt x="39038" y="66490"/>
                  </a:lnTo>
                  <a:lnTo>
                    <a:pt x="38917" y="66249"/>
                  </a:lnTo>
                  <a:lnTo>
                    <a:pt x="38796" y="66068"/>
                  </a:lnTo>
                  <a:lnTo>
                    <a:pt x="38615" y="65947"/>
                  </a:lnTo>
                  <a:lnTo>
                    <a:pt x="38374" y="65826"/>
                  </a:lnTo>
                  <a:lnTo>
                    <a:pt x="38193" y="65766"/>
                  </a:lnTo>
                  <a:close/>
                  <a:moveTo>
                    <a:pt x="43502" y="65766"/>
                  </a:moveTo>
                  <a:lnTo>
                    <a:pt x="43321" y="65826"/>
                  </a:lnTo>
                  <a:lnTo>
                    <a:pt x="43080" y="65947"/>
                  </a:lnTo>
                  <a:lnTo>
                    <a:pt x="42899" y="66068"/>
                  </a:lnTo>
                  <a:lnTo>
                    <a:pt x="42778" y="66249"/>
                  </a:lnTo>
                  <a:lnTo>
                    <a:pt x="42658" y="66490"/>
                  </a:lnTo>
                  <a:lnTo>
                    <a:pt x="42597" y="66671"/>
                  </a:lnTo>
                  <a:lnTo>
                    <a:pt x="42597" y="66912"/>
                  </a:lnTo>
                  <a:lnTo>
                    <a:pt x="42597" y="67154"/>
                  </a:lnTo>
                  <a:lnTo>
                    <a:pt x="42658" y="67335"/>
                  </a:lnTo>
                  <a:lnTo>
                    <a:pt x="42778" y="67576"/>
                  </a:lnTo>
                  <a:lnTo>
                    <a:pt x="42899" y="67757"/>
                  </a:lnTo>
                  <a:lnTo>
                    <a:pt x="43080" y="67878"/>
                  </a:lnTo>
                  <a:lnTo>
                    <a:pt x="43321" y="67999"/>
                  </a:lnTo>
                  <a:lnTo>
                    <a:pt x="43502" y="68059"/>
                  </a:lnTo>
                  <a:lnTo>
                    <a:pt x="43985" y="68059"/>
                  </a:lnTo>
                  <a:lnTo>
                    <a:pt x="44166" y="67999"/>
                  </a:lnTo>
                  <a:lnTo>
                    <a:pt x="44407" y="67878"/>
                  </a:lnTo>
                  <a:lnTo>
                    <a:pt x="44588" y="67757"/>
                  </a:lnTo>
                  <a:lnTo>
                    <a:pt x="44709" y="67576"/>
                  </a:lnTo>
                  <a:lnTo>
                    <a:pt x="44830" y="67335"/>
                  </a:lnTo>
                  <a:lnTo>
                    <a:pt x="44890" y="67154"/>
                  </a:lnTo>
                  <a:lnTo>
                    <a:pt x="44890" y="66912"/>
                  </a:lnTo>
                  <a:lnTo>
                    <a:pt x="44890" y="66671"/>
                  </a:lnTo>
                  <a:lnTo>
                    <a:pt x="44830" y="66490"/>
                  </a:lnTo>
                  <a:lnTo>
                    <a:pt x="44709" y="66249"/>
                  </a:lnTo>
                  <a:lnTo>
                    <a:pt x="44588" y="66068"/>
                  </a:lnTo>
                  <a:lnTo>
                    <a:pt x="44407" y="65947"/>
                  </a:lnTo>
                  <a:lnTo>
                    <a:pt x="44166" y="65826"/>
                  </a:lnTo>
                  <a:lnTo>
                    <a:pt x="43985" y="65766"/>
                  </a:lnTo>
                  <a:close/>
                  <a:moveTo>
                    <a:pt x="49295" y="65766"/>
                  </a:moveTo>
                  <a:lnTo>
                    <a:pt x="49114" y="65826"/>
                  </a:lnTo>
                  <a:lnTo>
                    <a:pt x="48872" y="65947"/>
                  </a:lnTo>
                  <a:lnTo>
                    <a:pt x="48691" y="66068"/>
                  </a:lnTo>
                  <a:lnTo>
                    <a:pt x="48571" y="66249"/>
                  </a:lnTo>
                  <a:lnTo>
                    <a:pt x="48450" y="66490"/>
                  </a:lnTo>
                  <a:lnTo>
                    <a:pt x="48390" y="66671"/>
                  </a:lnTo>
                  <a:lnTo>
                    <a:pt x="48390" y="66912"/>
                  </a:lnTo>
                  <a:lnTo>
                    <a:pt x="48390" y="67154"/>
                  </a:lnTo>
                  <a:lnTo>
                    <a:pt x="48450" y="67335"/>
                  </a:lnTo>
                  <a:lnTo>
                    <a:pt x="48571" y="67576"/>
                  </a:lnTo>
                  <a:lnTo>
                    <a:pt x="48691" y="67757"/>
                  </a:lnTo>
                  <a:lnTo>
                    <a:pt x="48872" y="67878"/>
                  </a:lnTo>
                  <a:lnTo>
                    <a:pt x="49114" y="67999"/>
                  </a:lnTo>
                  <a:lnTo>
                    <a:pt x="49295" y="68059"/>
                  </a:lnTo>
                  <a:lnTo>
                    <a:pt x="49777" y="68059"/>
                  </a:lnTo>
                  <a:lnTo>
                    <a:pt x="49958" y="67999"/>
                  </a:lnTo>
                  <a:lnTo>
                    <a:pt x="50200" y="67878"/>
                  </a:lnTo>
                  <a:lnTo>
                    <a:pt x="50381" y="67757"/>
                  </a:lnTo>
                  <a:lnTo>
                    <a:pt x="50501" y="67576"/>
                  </a:lnTo>
                  <a:lnTo>
                    <a:pt x="50622" y="67335"/>
                  </a:lnTo>
                  <a:lnTo>
                    <a:pt x="50682" y="67154"/>
                  </a:lnTo>
                  <a:lnTo>
                    <a:pt x="50682" y="66912"/>
                  </a:lnTo>
                  <a:lnTo>
                    <a:pt x="50682" y="66671"/>
                  </a:lnTo>
                  <a:lnTo>
                    <a:pt x="50622" y="66490"/>
                  </a:lnTo>
                  <a:lnTo>
                    <a:pt x="50501" y="66249"/>
                  </a:lnTo>
                  <a:lnTo>
                    <a:pt x="50381" y="66068"/>
                  </a:lnTo>
                  <a:lnTo>
                    <a:pt x="50200" y="65947"/>
                  </a:lnTo>
                  <a:lnTo>
                    <a:pt x="49958" y="65826"/>
                  </a:lnTo>
                  <a:lnTo>
                    <a:pt x="49777" y="65766"/>
                  </a:lnTo>
                  <a:close/>
                  <a:moveTo>
                    <a:pt x="55087" y="65766"/>
                  </a:moveTo>
                  <a:lnTo>
                    <a:pt x="54906" y="65826"/>
                  </a:lnTo>
                  <a:lnTo>
                    <a:pt x="54665" y="65947"/>
                  </a:lnTo>
                  <a:lnTo>
                    <a:pt x="54483" y="66068"/>
                  </a:lnTo>
                  <a:lnTo>
                    <a:pt x="54363" y="66249"/>
                  </a:lnTo>
                  <a:lnTo>
                    <a:pt x="54242" y="66490"/>
                  </a:lnTo>
                  <a:lnTo>
                    <a:pt x="54182" y="66671"/>
                  </a:lnTo>
                  <a:lnTo>
                    <a:pt x="54182" y="66912"/>
                  </a:lnTo>
                  <a:lnTo>
                    <a:pt x="54182" y="67154"/>
                  </a:lnTo>
                  <a:lnTo>
                    <a:pt x="54242" y="67335"/>
                  </a:lnTo>
                  <a:lnTo>
                    <a:pt x="54363" y="67576"/>
                  </a:lnTo>
                  <a:lnTo>
                    <a:pt x="54483" y="67757"/>
                  </a:lnTo>
                  <a:lnTo>
                    <a:pt x="54665" y="67878"/>
                  </a:lnTo>
                  <a:lnTo>
                    <a:pt x="54906" y="67999"/>
                  </a:lnTo>
                  <a:lnTo>
                    <a:pt x="55087" y="68059"/>
                  </a:lnTo>
                  <a:lnTo>
                    <a:pt x="55570" y="68059"/>
                  </a:lnTo>
                  <a:lnTo>
                    <a:pt x="55751" y="67999"/>
                  </a:lnTo>
                  <a:lnTo>
                    <a:pt x="55992" y="67878"/>
                  </a:lnTo>
                  <a:lnTo>
                    <a:pt x="56173" y="67757"/>
                  </a:lnTo>
                  <a:lnTo>
                    <a:pt x="56294" y="67576"/>
                  </a:lnTo>
                  <a:lnTo>
                    <a:pt x="56414" y="67335"/>
                  </a:lnTo>
                  <a:lnTo>
                    <a:pt x="56475" y="67154"/>
                  </a:lnTo>
                  <a:lnTo>
                    <a:pt x="56475" y="66912"/>
                  </a:lnTo>
                  <a:lnTo>
                    <a:pt x="56475" y="66671"/>
                  </a:lnTo>
                  <a:lnTo>
                    <a:pt x="56414" y="66490"/>
                  </a:lnTo>
                  <a:lnTo>
                    <a:pt x="56294" y="66249"/>
                  </a:lnTo>
                  <a:lnTo>
                    <a:pt x="56173" y="66068"/>
                  </a:lnTo>
                  <a:lnTo>
                    <a:pt x="55992" y="65947"/>
                  </a:lnTo>
                  <a:lnTo>
                    <a:pt x="55751" y="65826"/>
                  </a:lnTo>
                  <a:lnTo>
                    <a:pt x="55570" y="65766"/>
                  </a:lnTo>
                  <a:close/>
                  <a:moveTo>
                    <a:pt x="60879" y="65766"/>
                  </a:moveTo>
                  <a:lnTo>
                    <a:pt x="60698" y="65826"/>
                  </a:lnTo>
                  <a:lnTo>
                    <a:pt x="60457" y="65947"/>
                  </a:lnTo>
                  <a:lnTo>
                    <a:pt x="60276" y="66068"/>
                  </a:lnTo>
                  <a:lnTo>
                    <a:pt x="60155" y="66249"/>
                  </a:lnTo>
                  <a:lnTo>
                    <a:pt x="60034" y="66490"/>
                  </a:lnTo>
                  <a:lnTo>
                    <a:pt x="59974" y="66671"/>
                  </a:lnTo>
                  <a:lnTo>
                    <a:pt x="59974" y="66912"/>
                  </a:lnTo>
                  <a:lnTo>
                    <a:pt x="59974" y="67154"/>
                  </a:lnTo>
                  <a:lnTo>
                    <a:pt x="60034" y="67335"/>
                  </a:lnTo>
                  <a:lnTo>
                    <a:pt x="60155" y="67576"/>
                  </a:lnTo>
                  <a:lnTo>
                    <a:pt x="60276" y="67757"/>
                  </a:lnTo>
                  <a:lnTo>
                    <a:pt x="60457" y="67878"/>
                  </a:lnTo>
                  <a:lnTo>
                    <a:pt x="60698" y="67999"/>
                  </a:lnTo>
                  <a:lnTo>
                    <a:pt x="60879" y="68059"/>
                  </a:lnTo>
                  <a:lnTo>
                    <a:pt x="61120" y="68059"/>
                  </a:lnTo>
                  <a:lnTo>
                    <a:pt x="62267" y="67214"/>
                  </a:lnTo>
                  <a:lnTo>
                    <a:pt x="62267" y="66912"/>
                  </a:lnTo>
                  <a:lnTo>
                    <a:pt x="62267" y="66671"/>
                  </a:lnTo>
                  <a:lnTo>
                    <a:pt x="62206" y="66490"/>
                  </a:lnTo>
                  <a:lnTo>
                    <a:pt x="62086" y="66249"/>
                  </a:lnTo>
                  <a:lnTo>
                    <a:pt x="61965" y="66068"/>
                  </a:lnTo>
                  <a:lnTo>
                    <a:pt x="61784" y="65947"/>
                  </a:lnTo>
                  <a:lnTo>
                    <a:pt x="61543" y="65826"/>
                  </a:lnTo>
                  <a:lnTo>
                    <a:pt x="61362" y="65766"/>
                  </a:lnTo>
                  <a:close/>
                  <a:moveTo>
                    <a:pt x="17679" y="68662"/>
                  </a:moveTo>
                  <a:lnTo>
                    <a:pt x="17317" y="68723"/>
                  </a:lnTo>
                  <a:lnTo>
                    <a:pt x="17015" y="68843"/>
                  </a:lnTo>
                  <a:lnTo>
                    <a:pt x="16774" y="69085"/>
                  </a:lnTo>
                  <a:lnTo>
                    <a:pt x="16593" y="69386"/>
                  </a:lnTo>
                  <a:lnTo>
                    <a:pt x="18523" y="70593"/>
                  </a:lnTo>
                  <a:lnTo>
                    <a:pt x="18644" y="70472"/>
                  </a:lnTo>
                  <a:lnTo>
                    <a:pt x="18765" y="70231"/>
                  </a:lnTo>
                  <a:lnTo>
                    <a:pt x="18825" y="70050"/>
                  </a:lnTo>
                  <a:lnTo>
                    <a:pt x="18825" y="69809"/>
                  </a:lnTo>
                  <a:lnTo>
                    <a:pt x="18825" y="69567"/>
                  </a:lnTo>
                  <a:lnTo>
                    <a:pt x="18765" y="69386"/>
                  </a:lnTo>
                  <a:lnTo>
                    <a:pt x="18644" y="69145"/>
                  </a:lnTo>
                  <a:lnTo>
                    <a:pt x="18523" y="68964"/>
                  </a:lnTo>
                  <a:lnTo>
                    <a:pt x="18342" y="68843"/>
                  </a:lnTo>
                  <a:lnTo>
                    <a:pt x="18101" y="68723"/>
                  </a:lnTo>
                  <a:lnTo>
                    <a:pt x="17920" y="68662"/>
                  </a:lnTo>
                  <a:close/>
                  <a:moveTo>
                    <a:pt x="57983" y="68662"/>
                  </a:moveTo>
                  <a:lnTo>
                    <a:pt x="57802" y="68723"/>
                  </a:lnTo>
                  <a:lnTo>
                    <a:pt x="57561" y="68843"/>
                  </a:lnTo>
                  <a:lnTo>
                    <a:pt x="57380" y="68964"/>
                  </a:lnTo>
                  <a:lnTo>
                    <a:pt x="57259" y="69145"/>
                  </a:lnTo>
                  <a:lnTo>
                    <a:pt x="57138" y="69386"/>
                  </a:lnTo>
                  <a:lnTo>
                    <a:pt x="57078" y="69567"/>
                  </a:lnTo>
                  <a:lnTo>
                    <a:pt x="57078" y="69809"/>
                  </a:lnTo>
                  <a:lnTo>
                    <a:pt x="57078" y="70050"/>
                  </a:lnTo>
                  <a:lnTo>
                    <a:pt x="57138" y="70231"/>
                  </a:lnTo>
                  <a:lnTo>
                    <a:pt x="57259" y="70472"/>
                  </a:lnTo>
                  <a:lnTo>
                    <a:pt x="57380" y="70593"/>
                  </a:lnTo>
                  <a:lnTo>
                    <a:pt x="59310" y="69386"/>
                  </a:lnTo>
                  <a:lnTo>
                    <a:pt x="59129" y="69085"/>
                  </a:lnTo>
                  <a:lnTo>
                    <a:pt x="58888" y="68843"/>
                  </a:lnTo>
                  <a:lnTo>
                    <a:pt x="58586" y="68723"/>
                  </a:lnTo>
                  <a:lnTo>
                    <a:pt x="58224" y="68662"/>
                  </a:lnTo>
                  <a:close/>
                  <a:moveTo>
                    <a:pt x="23230" y="68662"/>
                  </a:moveTo>
                  <a:lnTo>
                    <a:pt x="23049" y="68723"/>
                  </a:lnTo>
                  <a:lnTo>
                    <a:pt x="22807" y="68843"/>
                  </a:lnTo>
                  <a:lnTo>
                    <a:pt x="22626" y="68964"/>
                  </a:lnTo>
                  <a:lnTo>
                    <a:pt x="22506" y="69145"/>
                  </a:lnTo>
                  <a:lnTo>
                    <a:pt x="22385" y="69386"/>
                  </a:lnTo>
                  <a:lnTo>
                    <a:pt x="22325" y="69567"/>
                  </a:lnTo>
                  <a:lnTo>
                    <a:pt x="22325" y="69809"/>
                  </a:lnTo>
                  <a:lnTo>
                    <a:pt x="22325" y="70050"/>
                  </a:lnTo>
                  <a:lnTo>
                    <a:pt x="22385" y="70231"/>
                  </a:lnTo>
                  <a:lnTo>
                    <a:pt x="22506" y="70472"/>
                  </a:lnTo>
                  <a:lnTo>
                    <a:pt x="22626" y="70653"/>
                  </a:lnTo>
                  <a:lnTo>
                    <a:pt x="22807" y="70774"/>
                  </a:lnTo>
                  <a:lnTo>
                    <a:pt x="23049" y="70895"/>
                  </a:lnTo>
                  <a:lnTo>
                    <a:pt x="23230" y="70955"/>
                  </a:lnTo>
                  <a:lnTo>
                    <a:pt x="23712" y="70955"/>
                  </a:lnTo>
                  <a:lnTo>
                    <a:pt x="23893" y="70895"/>
                  </a:lnTo>
                  <a:lnTo>
                    <a:pt x="24135" y="70774"/>
                  </a:lnTo>
                  <a:lnTo>
                    <a:pt x="24316" y="70653"/>
                  </a:lnTo>
                  <a:lnTo>
                    <a:pt x="24436" y="70472"/>
                  </a:lnTo>
                  <a:lnTo>
                    <a:pt x="24557" y="70231"/>
                  </a:lnTo>
                  <a:lnTo>
                    <a:pt x="24617" y="70050"/>
                  </a:lnTo>
                  <a:lnTo>
                    <a:pt x="24617" y="69809"/>
                  </a:lnTo>
                  <a:lnTo>
                    <a:pt x="24617" y="69567"/>
                  </a:lnTo>
                  <a:lnTo>
                    <a:pt x="24557" y="69386"/>
                  </a:lnTo>
                  <a:lnTo>
                    <a:pt x="24436" y="69145"/>
                  </a:lnTo>
                  <a:lnTo>
                    <a:pt x="24316" y="68964"/>
                  </a:lnTo>
                  <a:lnTo>
                    <a:pt x="24135" y="68843"/>
                  </a:lnTo>
                  <a:lnTo>
                    <a:pt x="23893" y="68723"/>
                  </a:lnTo>
                  <a:lnTo>
                    <a:pt x="23712" y="68662"/>
                  </a:lnTo>
                  <a:close/>
                  <a:moveTo>
                    <a:pt x="29022" y="68662"/>
                  </a:moveTo>
                  <a:lnTo>
                    <a:pt x="28841" y="68723"/>
                  </a:lnTo>
                  <a:lnTo>
                    <a:pt x="28599" y="68843"/>
                  </a:lnTo>
                  <a:lnTo>
                    <a:pt x="28418" y="68964"/>
                  </a:lnTo>
                  <a:lnTo>
                    <a:pt x="28298" y="69145"/>
                  </a:lnTo>
                  <a:lnTo>
                    <a:pt x="28177" y="69386"/>
                  </a:lnTo>
                  <a:lnTo>
                    <a:pt x="28117" y="69567"/>
                  </a:lnTo>
                  <a:lnTo>
                    <a:pt x="28117" y="69809"/>
                  </a:lnTo>
                  <a:lnTo>
                    <a:pt x="28117" y="70050"/>
                  </a:lnTo>
                  <a:lnTo>
                    <a:pt x="28177" y="70231"/>
                  </a:lnTo>
                  <a:lnTo>
                    <a:pt x="28298" y="70472"/>
                  </a:lnTo>
                  <a:lnTo>
                    <a:pt x="28418" y="70653"/>
                  </a:lnTo>
                  <a:lnTo>
                    <a:pt x="28599" y="70774"/>
                  </a:lnTo>
                  <a:lnTo>
                    <a:pt x="28841" y="70895"/>
                  </a:lnTo>
                  <a:lnTo>
                    <a:pt x="29022" y="70955"/>
                  </a:lnTo>
                  <a:lnTo>
                    <a:pt x="29505" y="70955"/>
                  </a:lnTo>
                  <a:lnTo>
                    <a:pt x="29686" y="70895"/>
                  </a:lnTo>
                  <a:lnTo>
                    <a:pt x="29927" y="70774"/>
                  </a:lnTo>
                  <a:lnTo>
                    <a:pt x="30108" y="70653"/>
                  </a:lnTo>
                  <a:lnTo>
                    <a:pt x="30229" y="70472"/>
                  </a:lnTo>
                  <a:lnTo>
                    <a:pt x="30349" y="70231"/>
                  </a:lnTo>
                  <a:lnTo>
                    <a:pt x="30410" y="70050"/>
                  </a:lnTo>
                  <a:lnTo>
                    <a:pt x="30410" y="69809"/>
                  </a:lnTo>
                  <a:lnTo>
                    <a:pt x="30410" y="69567"/>
                  </a:lnTo>
                  <a:lnTo>
                    <a:pt x="30349" y="69386"/>
                  </a:lnTo>
                  <a:lnTo>
                    <a:pt x="30229" y="69145"/>
                  </a:lnTo>
                  <a:lnTo>
                    <a:pt x="30108" y="68964"/>
                  </a:lnTo>
                  <a:lnTo>
                    <a:pt x="29927" y="68843"/>
                  </a:lnTo>
                  <a:lnTo>
                    <a:pt x="29686" y="68723"/>
                  </a:lnTo>
                  <a:lnTo>
                    <a:pt x="29505" y="68662"/>
                  </a:lnTo>
                  <a:close/>
                  <a:moveTo>
                    <a:pt x="34814" y="68662"/>
                  </a:moveTo>
                  <a:lnTo>
                    <a:pt x="34633" y="68723"/>
                  </a:lnTo>
                  <a:lnTo>
                    <a:pt x="34392" y="68843"/>
                  </a:lnTo>
                  <a:lnTo>
                    <a:pt x="34211" y="68964"/>
                  </a:lnTo>
                  <a:lnTo>
                    <a:pt x="34090" y="69145"/>
                  </a:lnTo>
                  <a:lnTo>
                    <a:pt x="33969" y="69386"/>
                  </a:lnTo>
                  <a:lnTo>
                    <a:pt x="33909" y="69567"/>
                  </a:lnTo>
                  <a:lnTo>
                    <a:pt x="33909" y="69809"/>
                  </a:lnTo>
                  <a:lnTo>
                    <a:pt x="33909" y="70050"/>
                  </a:lnTo>
                  <a:lnTo>
                    <a:pt x="33969" y="70231"/>
                  </a:lnTo>
                  <a:lnTo>
                    <a:pt x="34090" y="70472"/>
                  </a:lnTo>
                  <a:lnTo>
                    <a:pt x="34211" y="70653"/>
                  </a:lnTo>
                  <a:lnTo>
                    <a:pt x="34392" y="70774"/>
                  </a:lnTo>
                  <a:lnTo>
                    <a:pt x="34633" y="70895"/>
                  </a:lnTo>
                  <a:lnTo>
                    <a:pt x="34814" y="70955"/>
                  </a:lnTo>
                  <a:lnTo>
                    <a:pt x="35297" y="70955"/>
                  </a:lnTo>
                  <a:lnTo>
                    <a:pt x="35478" y="70895"/>
                  </a:lnTo>
                  <a:lnTo>
                    <a:pt x="35719" y="70774"/>
                  </a:lnTo>
                  <a:lnTo>
                    <a:pt x="35900" y="70653"/>
                  </a:lnTo>
                  <a:lnTo>
                    <a:pt x="36021" y="70472"/>
                  </a:lnTo>
                  <a:lnTo>
                    <a:pt x="36141" y="70231"/>
                  </a:lnTo>
                  <a:lnTo>
                    <a:pt x="36202" y="70050"/>
                  </a:lnTo>
                  <a:lnTo>
                    <a:pt x="36202" y="69809"/>
                  </a:lnTo>
                  <a:lnTo>
                    <a:pt x="36202" y="69567"/>
                  </a:lnTo>
                  <a:lnTo>
                    <a:pt x="36141" y="69386"/>
                  </a:lnTo>
                  <a:lnTo>
                    <a:pt x="36021" y="69145"/>
                  </a:lnTo>
                  <a:lnTo>
                    <a:pt x="35900" y="68964"/>
                  </a:lnTo>
                  <a:lnTo>
                    <a:pt x="35719" y="68843"/>
                  </a:lnTo>
                  <a:lnTo>
                    <a:pt x="35478" y="68723"/>
                  </a:lnTo>
                  <a:lnTo>
                    <a:pt x="35297" y="68662"/>
                  </a:lnTo>
                  <a:close/>
                  <a:moveTo>
                    <a:pt x="40606" y="68662"/>
                  </a:moveTo>
                  <a:lnTo>
                    <a:pt x="40425" y="68723"/>
                  </a:lnTo>
                  <a:lnTo>
                    <a:pt x="40184" y="68843"/>
                  </a:lnTo>
                  <a:lnTo>
                    <a:pt x="40003" y="68964"/>
                  </a:lnTo>
                  <a:lnTo>
                    <a:pt x="39882" y="69145"/>
                  </a:lnTo>
                  <a:lnTo>
                    <a:pt x="39762" y="69386"/>
                  </a:lnTo>
                  <a:lnTo>
                    <a:pt x="39701" y="69567"/>
                  </a:lnTo>
                  <a:lnTo>
                    <a:pt x="39701" y="69809"/>
                  </a:lnTo>
                  <a:lnTo>
                    <a:pt x="39701" y="70050"/>
                  </a:lnTo>
                  <a:lnTo>
                    <a:pt x="39762" y="70231"/>
                  </a:lnTo>
                  <a:lnTo>
                    <a:pt x="39882" y="70472"/>
                  </a:lnTo>
                  <a:lnTo>
                    <a:pt x="40003" y="70653"/>
                  </a:lnTo>
                  <a:lnTo>
                    <a:pt x="40184" y="70774"/>
                  </a:lnTo>
                  <a:lnTo>
                    <a:pt x="40425" y="70895"/>
                  </a:lnTo>
                  <a:lnTo>
                    <a:pt x="40606" y="70955"/>
                  </a:lnTo>
                  <a:lnTo>
                    <a:pt x="41089" y="70955"/>
                  </a:lnTo>
                  <a:lnTo>
                    <a:pt x="41270" y="70895"/>
                  </a:lnTo>
                  <a:lnTo>
                    <a:pt x="41511" y="70774"/>
                  </a:lnTo>
                  <a:lnTo>
                    <a:pt x="41692" y="70653"/>
                  </a:lnTo>
                  <a:lnTo>
                    <a:pt x="41813" y="70472"/>
                  </a:lnTo>
                  <a:lnTo>
                    <a:pt x="41934" y="70231"/>
                  </a:lnTo>
                  <a:lnTo>
                    <a:pt x="41994" y="70050"/>
                  </a:lnTo>
                  <a:lnTo>
                    <a:pt x="41994" y="69809"/>
                  </a:lnTo>
                  <a:lnTo>
                    <a:pt x="41994" y="69567"/>
                  </a:lnTo>
                  <a:lnTo>
                    <a:pt x="41934" y="69386"/>
                  </a:lnTo>
                  <a:lnTo>
                    <a:pt x="41813" y="69145"/>
                  </a:lnTo>
                  <a:lnTo>
                    <a:pt x="41692" y="68964"/>
                  </a:lnTo>
                  <a:lnTo>
                    <a:pt x="41511" y="68843"/>
                  </a:lnTo>
                  <a:lnTo>
                    <a:pt x="41270" y="68723"/>
                  </a:lnTo>
                  <a:lnTo>
                    <a:pt x="41089" y="68662"/>
                  </a:lnTo>
                  <a:close/>
                  <a:moveTo>
                    <a:pt x="46399" y="68662"/>
                  </a:moveTo>
                  <a:lnTo>
                    <a:pt x="46218" y="68723"/>
                  </a:lnTo>
                  <a:lnTo>
                    <a:pt x="45976" y="68843"/>
                  </a:lnTo>
                  <a:lnTo>
                    <a:pt x="45795" y="68964"/>
                  </a:lnTo>
                  <a:lnTo>
                    <a:pt x="45674" y="69145"/>
                  </a:lnTo>
                  <a:lnTo>
                    <a:pt x="45554" y="69386"/>
                  </a:lnTo>
                  <a:lnTo>
                    <a:pt x="45493" y="69567"/>
                  </a:lnTo>
                  <a:lnTo>
                    <a:pt x="45493" y="69809"/>
                  </a:lnTo>
                  <a:lnTo>
                    <a:pt x="45493" y="70050"/>
                  </a:lnTo>
                  <a:lnTo>
                    <a:pt x="45554" y="70231"/>
                  </a:lnTo>
                  <a:lnTo>
                    <a:pt x="45674" y="70472"/>
                  </a:lnTo>
                  <a:lnTo>
                    <a:pt x="45795" y="70653"/>
                  </a:lnTo>
                  <a:lnTo>
                    <a:pt x="45976" y="70774"/>
                  </a:lnTo>
                  <a:lnTo>
                    <a:pt x="46218" y="70895"/>
                  </a:lnTo>
                  <a:lnTo>
                    <a:pt x="46399" y="70955"/>
                  </a:lnTo>
                  <a:lnTo>
                    <a:pt x="46881" y="70955"/>
                  </a:lnTo>
                  <a:lnTo>
                    <a:pt x="47062" y="70895"/>
                  </a:lnTo>
                  <a:lnTo>
                    <a:pt x="47304" y="70774"/>
                  </a:lnTo>
                  <a:lnTo>
                    <a:pt x="47485" y="70653"/>
                  </a:lnTo>
                  <a:lnTo>
                    <a:pt x="47605" y="70472"/>
                  </a:lnTo>
                  <a:lnTo>
                    <a:pt x="47726" y="70231"/>
                  </a:lnTo>
                  <a:lnTo>
                    <a:pt x="47786" y="70050"/>
                  </a:lnTo>
                  <a:lnTo>
                    <a:pt x="47786" y="69809"/>
                  </a:lnTo>
                  <a:lnTo>
                    <a:pt x="47786" y="69567"/>
                  </a:lnTo>
                  <a:lnTo>
                    <a:pt x="47726" y="69386"/>
                  </a:lnTo>
                  <a:lnTo>
                    <a:pt x="47605" y="69145"/>
                  </a:lnTo>
                  <a:lnTo>
                    <a:pt x="47485" y="68964"/>
                  </a:lnTo>
                  <a:lnTo>
                    <a:pt x="47304" y="68843"/>
                  </a:lnTo>
                  <a:lnTo>
                    <a:pt x="47062" y="68723"/>
                  </a:lnTo>
                  <a:lnTo>
                    <a:pt x="46881" y="68662"/>
                  </a:lnTo>
                  <a:close/>
                  <a:moveTo>
                    <a:pt x="52191" y="68662"/>
                  </a:moveTo>
                  <a:lnTo>
                    <a:pt x="52010" y="68723"/>
                  </a:lnTo>
                  <a:lnTo>
                    <a:pt x="51768" y="68843"/>
                  </a:lnTo>
                  <a:lnTo>
                    <a:pt x="51587" y="68964"/>
                  </a:lnTo>
                  <a:lnTo>
                    <a:pt x="51467" y="69145"/>
                  </a:lnTo>
                  <a:lnTo>
                    <a:pt x="51346" y="69386"/>
                  </a:lnTo>
                  <a:lnTo>
                    <a:pt x="51286" y="69567"/>
                  </a:lnTo>
                  <a:lnTo>
                    <a:pt x="51286" y="69809"/>
                  </a:lnTo>
                  <a:lnTo>
                    <a:pt x="51286" y="70050"/>
                  </a:lnTo>
                  <a:lnTo>
                    <a:pt x="51346" y="70231"/>
                  </a:lnTo>
                  <a:lnTo>
                    <a:pt x="51467" y="70472"/>
                  </a:lnTo>
                  <a:lnTo>
                    <a:pt x="51587" y="70653"/>
                  </a:lnTo>
                  <a:lnTo>
                    <a:pt x="51768" y="70774"/>
                  </a:lnTo>
                  <a:lnTo>
                    <a:pt x="52010" y="70895"/>
                  </a:lnTo>
                  <a:lnTo>
                    <a:pt x="52191" y="70955"/>
                  </a:lnTo>
                  <a:lnTo>
                    <a:pt x="52673" y="70955"/>
                  </a:lnTo>
                  <a:lnTo>
                    <a:pt x="52854" y="70895"/>
                  </a:lnTo>
                  <a:lnTo>
                    <a:pt x="53096" y="70774"/>
                  </a:lnTo>
                  <a:lnTo>
                    <a:pt x="53277" y="70653"/>
                  </a:lnTo>
                  <a:lnTo>
                    <a:pt x="53397" y="70472"/>
                  </a:lnTo>
                  <a:lnTo>
                    <a:pt x="53518" y="70231"/>
                  </a:lnTo>
                  <a:lnTo>
                    <a:pt x="53578" y="70050"/>
                  </a:lnTo>
                  <a:lnTo>
                    <a:pt x="53578" y="69809"/>
                  </a:lnTo>
                  <a:lnTo>
                    <a:pt x="53578" y="69567"/>
                  </a:lnTo>
                  <a:lnTo>
                    <a:pt x="53518" y="69386"/>
                  </a:lnTo>
                  <a:lnTo>
                    <a:pt x="53397" y="69145"/>
                  </a:lnTo>
                  <a:lnTo>
                    <a:pt x="53277" y="68964"/>
                  </a:lnTo>
                  <a:lnTo>
                    <a:pt x="53096" y="68843"/>
                  </a:lnTo>
                  <a:lnTo>
                    <a:pt x="52854" y="68723"/>
                  </a:lnTo>
                  <a:lnTo>
                    <a:pt x="52673" y="68662"/>
                  </a:lnTo>
                  <a:close/>
                  <a:moveTo>
                    <a:pt x="20575" y="71558"/>
                  </a:moveTo>
                  <a:lnTo>
                    <a:pt x="20273" y="71619"/>
                  </a:lnTo>
                  <a:lnTo>
                    <a:pt x="21661" y="72282"/>
                  </a:lnTo>
                  <a:lnTo>
                    <a:pt x="21540" y="72041"/>
                  </a:lnTo>
                  <a:lnTo>
                    <a:pt x="21359" y="71860"/>
                  </a:lnTo>
                  <a:lnTo>
                    <a:pt x="21118" y="71679"/>
                  </a:lnTo>
                  <a:lnTo>
                    <a:pt x="20876" y="71558"/>
                  </a:lnTo>
                  <a:close/>
                  <a:moveTo>
                    <a:pt x="55027" y="71558"/>
                  </a:moveTo>
                  <a:lnTo>
                    <a:pt x="54785" y="71679"/>
                  </a:lnTo>
                  <a:lnTo>
                    <a:pt x="54544" y="71860"/>
                  </a:lnTo>
                  <a:lnTo>
                    <a:pt x="54363" y="72041"/>
                  </a:lnTo>
                  <a:lnTo>
                    <a:pt x="54242" y="72282"/>
                  </a:lnTo>
                  <a:lnTo>
                    <a:pt x="55630" y="71619"/>
                  </a:lnTo>
                  <a:lnTo>
                    <a:pt x="55328" y="71558"/>
                  </a:lnTo>
                  <a:close/>
                  <a:moveTo>
                    <a:pt x="26065" y="71558"/>
                  </a:moveTo>
                  <a:lnTo>
                    <a:pt x="25824" y="71679"/>
                  </a:lnTo>
                  <a:lnTo>
                    <a:pt x="25583" y="71860"/>
                  </a:lnTo>
                  <a:lnTo>
                    <a:pt x="25402" y="72041"/>
                  </a:lnTo>
                  <a:lnTo>
                    <a:pt x="25281" y="72343"/>
                  </a:lnTo>
                  <a:lnTo>
                    <a:pt x="25221" y="72705"/>
                  </a:lnTo>
                  <a:lnTo>
                    <a:pt x="25221" y="72946"/>
                  </a:lnTo>
                  <a:lnTo>
                    <a:pt x="25281" y="73127"/>
                  </a:lnTo>
                  <a:lnTo>
                    <a:pt x="25402" y="73368"/>
                  </a:lnTo>
                  <a:lnTo>
                    <a:pt x="25522" y="73549"/>
                  </a:lnTo>
                  <a:lnTo>
                    <a:pt x="25703" y="73670"/>
                  </a:lnTo>
                  <a:lnTo>
                    <a:pt x="25945" y="73791"/>
                  </a:lnTo>
                  <a:lnTo>
                    <a:pt x="26126" y="73851"/>
                  </a:lnTo>
                  <a:lnTo>
                    <a:pt x="26608" y="73851"/>
                  </a:lnTo>
                  <a:lnTo>
                    <a:pt x="26789" y="73791"/>
                  </a:lnTo>
                  <a:lnTo>
                    <a:pt x="27031" y="73670"/>
                  </a:lnTo>
                  <a:lnTo>
                    <a:pt x="27212" y="73549"/>
                  </a:lnTo>
                  <a:lnTo>
                    <a:pt x="27332" y="73368"/>
                  </a:lnTo>
                  <a:lnTo>
                    <a:pt x="27453" y="73127"/>
                  </a:lnTo>
                  <a:lnTo>
                    <a:pt x="27513" y="72946"/>
                  </a:lnTo>
                  <a:lnTo>
                    <a:pt x="27513" y="72705"/>
                  </a:lnTo>
                  <a:lnTo>
                    <a:pt x="27453" y="72343"/>
                  </a:lnTo>
                  <a:lnTo>
                    <a:pt x="27332" y="72041"/>
                  </a:lnTo>
                  <a:lnTo>
                    <a:pt x="27151" y="71860"/>
                  </a:lnTo>
                  <a:lnTo>
                    <a:pt x="26910" y="71679"/>
                  </a:lnTo>
                  <a:lnTo>
                    <a:pt x="26669" y="71558"/>
                  </a:lnTo>
                  <a:close/>
                  <a:moveTo>
                    <a:pt x="31858" y="71558"/>
                  </a:moveTo>
                  <a:lnTo>
                    <a:pt x="31616" y="71679"/>
                  </a:lnTo>
                  <a:lnTo>
                    <a:pt x="31375" y="71860"/>
                  </a:lnTo>
                  <a:lnTo>
                    <a:pt x="31194" y="72041"/>
                  </a:lnTo>
                  <a:lnTo>
                    <a:pt x="31073" y="72343"/>
                  </a:lnTo>
                  <a:lnTo>
                    <a:pt x="31013" y="72705"/>
                  </a:lnTo>
                  <a:lnTo>
                    <a:pt x="31013" y="72946"/>
                  </a:lnTo>
                  <a:lnTo>
                    <a:pt x="31073" y="73127"/>
                  </a:lnTo>
                  <a:lnTo>
                    <a:pt x="31194" y="73368"/>
                  </a:lnTo>
                  <a:lnTo>
                    <a:pt x="31315" y="73549"/>
                  </a:lnTo>
                  <a:lnTo>
                    <a:pt x="31496" y="73670"/>
                  </a:lnTo>
                  <a:lnTo>
                    <a:pt x="31737" y="73791"/>
                  </a:lnTo>
                  <a:lnTo>
                    <a:pt x="31918" y="73851"/>
                  </a:lnTo>
                  <a:lnTo>
                    <a:pt x="32401" y="73851"/>
                  </a:lnTo>
                  <a:lnTo>
                    <a:pt x="32582" y="73791"/>
                  </a:lnTo>
                  <a:lnTo>
                    <a:pt x="32823" y="73670"/>
                  </a:lnTo>
                  <a:lnTo>
                    <a:pt x="33004" y="73549"/>
                  </a:lnTo>
                  <a:lnTo>
                    <a:pt x="33125" y="73368"/>
                  </a:lnTo>
                  <a:lnTo>
                    <a:pt x="33245" y="73127"/>
                  </a:lnTo>
                  <a:lnTo>
                    <a:pt x="33306" y="72946"/>
                  </a:lnTo>
                  <a:lnTo>
                    <a:pt x="33306" y="72705"/>
                  </a:lnTo>
                  <a:lnTo>
                    <a:pt x="33245" y="72343"/>
                  </a:lnTo>
                  <a:lnTo>
                    <a:pt x="33125" y="72041"/>
                  </a:lnTo>
                  <a:lnTo>
                    <a:pt x="32944" y="71860"/>
                  </a:lnTo>
                  <a:lnTo>
                    <a:pt x="32702" y="71679"/>
                  </a:lnTo>
                  <a:lnTo>
                    <a:pt x="32461" y="71558"/>
                  </a:lnTo>
                  <a:close/>
                  <a:moveTo>
                    <a:pt x="37650" y="71558"/>
                  </a:moveTo>
                  <a:lnTo>
                    <a:pt x="37408" y="71679"/>
                  </a:lnTo>
                  <a:lnTo>
                    <a:pt x="37167" y="71860"/>
                  </a:lnTo>
                  <a:lnTo>
                    <a:pt x="36986" y="72041"/>
                  </a:lnTo>
                  <a:lnTo>
                    <a:pt x="36865" y="72343"/>
                  </a:lnTo>
                  <a:lnTo>
                    <a:pt x="36805" y="72705"/>
                  </a:lnTo>
                  <a:lnTo>
                    <a:pt x="36805" y="72946"/>
                  </a:lnTo>
                  <a:lnTo>
                    <a:pt x="36865" y="73127"/>
                  </a:lnTo>
                  <a:lnTo>
                    <a:pt x="36986" y="73368"/>
                  </a:lnTo>
                  <a:lnTo>
                    <a:pt x="37107" y="73549"/>
                  </a:lnTo>
                  <a:lnTo>
                    <a:pt x="37288" y="73670"/>
                  </a:lnTo>
                  <a:lnTo>
                    <a:pt x="37529" y="73791"/>
                  </a:lnTo>
                  <a:lnTo>
                    <a:pt x="37710" y="73851"/>
                  </a:lnTo>
                  <a:lnTo>
                    <a:pt x="38193" y="73851"/>
                  </a:lnTo>
                  <a:lnTo>
                    <a:pt x="38374" y="73791"/>
                  </a:lnTo>
                  <a:lnTo>
                    <a:pt x="38615" y="73670"/>
                  </a:lnTo>
                  <a:lnTo>
                    <a:pt x="38796" y="73549"/>
                  </a:lnTo>
                  <a:lnTo>
                    <a:pt x="38917" y="73368"/>
                  </a:lnTo>
                  <a:lnTo>
                    <a:pt x="39038" y="73127"/>
                  </a:lnTo>
                  <a:lnTo>
                    <a:pt x="39098" y="72946"/>
                  </a:lnTo>
                  <a:lnTo>
                    <a:pt x="39098" y="72705"/>
                  </a:lnTo>
                  <a:lnTo>
                    <a:pt x="39038" y="72343"/>
                  </a:lnTo>
                  <a:lnTo>
                    <a:pt x="38917" y="72041"/>
                  </a:lnTo>
                  <a:lnTo>
                    <a:pt x="38736" y="71860"/>
                  </a:lnTo>
                  <a:lnTo>
                    <a:pt x="38495" y="71679"/>
                  </a:lnTo>
                  <a:lnTo>
                    <a:pt x="38253" y="71558"/>
                  </a:lnTo>
                  <a:close/>
                  <a:moveTo>
                    <a:pt x="43442" y="71558"/>
                  </a:moveTo>
                  <a:lnTo>
                    <a:pt x="43201" y="71679"/>
                  </a:lnTo>
                  <a:lnTo>
                    <a:pt x="42959" y="71860"/>
                  </a:lnTo>
                  <a:lnTo>
                    <a:pt x="42778" y="72041"/>
                  </a:lnTo>
                  <a:lnTo>
                    <a:pt x="42658" y="72343"/>
                  </a:lnTo>
                  <a:lnTo>
                    <a:pt x="42597" y="72705"/>
                  </a:lnTo>
                  <a:lnTo>
                    <a:pt x="42597" y="72946"/>
                  </a:lnTo>
                  <a:lnTo>
                    <a:pt x="42658" y="73127"/>
                  </a:lnTo>
                  <a:lnTo>
                    <a:pt x="42778" y="73368"/>
                  </a:lnTo>
                  <a:lnTo>
                    <a:pt x="42899" y="73549"/>
                  </a:lnTo>
                  <a:lnTo>
                    <a:pt x="43080" y="73670"/>
                  </a:lnTo>
                  <a:lnTo>
                    <a:pt x="43321" y="73791"/>
                  </a:lnTo>
                  <a:lnTo>
                    <a:pt x="43502" y="73851"/>
                  </a:lnTo>
                  <a:lnTo>
                    <a:pt x="43985" y="73851"/>
                  </a:lnTo>
                  <a:lnTo>
                    <a:pt x="44166" y="73791"/>
                  </a:lnTo>
                  <a:lnTo>
                    <a:pt x="44407" y="73670"/>
                  </a:lnTo>
                  <a:lnTo>
                    <a:pt x="44588" y="73549"/>
                  </a:lnTo>
                  <a:lnTo>
                    <a:pt x="44709" y="73368"/>
                  </a:lnTo>
                  <a:lnTo>
                    <a:pt x="44830" y="73127"/>
                  </a:lnTo>
                  <a:lnTo>
                    <a:pt x="44890" y="72946"/>
                  </a:lnTo>
                  <a:lnTo>
                    <a:pt x="44890" y="72705"/>
                  </a:lnTo>
                  <a:lnTo>
                    <a:pt x="44830" y="72343"/>
                  </a:lnTo>
                  <a:lnTo>
                    <a:pt x="44709" y="72041"/>
                  </a:lnTo>
                  <a:lnTo>
                    <a:pt x="44528" y="71860"/>
                  </a:lnTo>
                  <a:lnTo>
                    <a:pt x="44287" y="71679"/>
                  </a:lnTo>
                  <a:lnTo>
                    <a:pt x="44045" y="71558"/>
                  </a:lnTo>
                  <a:close/>
                  <a:moveTo>
                    <a:pt x="49234" y="71558"/>
                  </a:moveTo>
                  <a:lnTo>
                    <a:pt x="48993" y="71679"/>
                  </a:lnTo>
                  <a:lnTo>
                    <a:pt x="48752" y="71860"/>
                  </a:lnTo>
                  <a:lnTo>
                    <a:pt x="48571" y="72041"/>
                  </a:lnTo>
                  <a:lnTo>
                    <a:pt x="48450" y="72343"/>
                  </a:lnTo>
                  <a:lnTo>
                    <a:pt x="48390" y="72705"/>
                  </a:lnTo>
                  <a:lnTo>
                    <a:pt x="48390" y="72946"/>
                  </a:lnTo>
                  <a:lnTo>
                    <a:pt x="48450" y="73127"/>
                  </a:lnTo>
                  <a:lnTo>
                    <a:pt x="48571" y="73368"/>
                  </a:lnTo>
                  <a:lnTo>
                    <a:pt x="48691" y="73549"/>
                  </a:lnTo>
                  <a:lnTo>
                    <a:pt x="48872" y="73670"/>
                  </a:lnTo>
                  <a:lnTo>
                    <a:pt x="49114" y="73791"/>
                  </a:lnTo>
                  <a:lnTo>
                    <a:pt x="49295" y="73851"/>
                  </a:lnTo>
                  <a:lnTo>
                    <a:pt x="49777" y="73851"/>
                  </a:lnTo>
                  <a:lnTo>
                    <a:pt x="49958" y="73791"/>
                  </a:lnTo>
                  <a:lnTo>
                    <a:pt x="50200" y="73670"/>
                  </a:lnTo>
                  <a:lnTo>
                    <a:pt x="50381" y="73549"/>
                  </a:lnTo>
                  <a:lnTo>
                    <a:pt x="50501" y="73368"/>
                  </a:lnTo>
                  <a:lnTo>
                    <a:pt x="50622" y="73127"/>
                  </a:lnTo>
                  <a:lnTo>
                    <a:pt x="50682" y="72946"/>
                  </a:lnTo>
                  <a:lnTo>
                    <a:pt x="50682" y="72705"/>
                  </a:lnTo>
                  <a:lnTo>
                    <a:pt x="50622" y="72343"/>
                  </a:lnTo>
                  <a:lnTo>
                    <a:pt x="50501" y="72041"/>
                  </a:lnTo>
                  <a:lnTo>
                    <a:pt x="50320" y="71860"/>
                  </a:lnTo>
                  <a:lnTo>
                    <a:pt x="50079" y="71679"/>
                  </a:lnTo>
                  <a:lnTo>
                    <a:pt x="49838" y="71558"/>
                  </a:lnTo>
                  <a:close/>
                  <a:moveTo>
                    <a:pt x="29022" y="74454"/>
                  </a:moveTo>
                  <a:lnTo>
                    <a:pt x="28841" y="74515"/>
                  </a:lnTo>
                  <a:lnTo>
                    <a:pt x="28660" y="74635"/>
                  </a:lnTo>
                  <a:lnTo>
                    <a:pt x="28479" y="74756"/>
                  </a:lnTo>
                  <a:lnTo>
                    <a:pt x="30349" y="75178"/>
                  </a:lnTo>
                  <a:lnTo>
                    <a:pt x="30349" y="75178"/>
                  </a:lnTo>
                  <a:lnTo>
                    <a:pt x="30168" y="74877"/>
                  </a:lnTo>
                  <a:lnTo>
                    <a:pt x="29927" y="74635"/>
                  </a:lnTo>
                  <a:lnTo>
                    <a:pt x="29625" y="74515"/>
                  </a:lnTo>
                  <a:lnTo>
                    <a:pt x="29263" y="74454"/>
                  </a:lnTo>
                  <a:close/>
                  <a:moveTo>
                    <a:pt x="46640" y="74454"/>
                  </a:moveTo>
                  <a:lnTo>
                    <a:pt x="46278" y="74515"/>
                  </a:lnTo>
                  <a:lnTo>
                    <a:pt x="45976" y="74635"/>
                  </a:lnTo>
                  <a:lnTo>
                    <a:pt x="45735" y="74877"/>
                  </a:lnTo>
                  <a:lnTo>
                    <a:pt x="45554" y="75178"/>
                  </a:lnTo>
                  <a:lnTo>
                    <a:pt x="45554" y="75178"/>
                  </a:lnTo>
                  <a:lnTo>
                    <a:pt x="47424" y="74756"/>
                  </a:lnTo>
                  <a:lnTo>
                    <a:pt x="47243" y="74635"/>
                  </a:lnTo>
                  <a:lnTo>
                    <a:pt x="47062" y="74515"/>
                  </a:lnTo>
                  <a:lnTo>
                    <a:pt x="46881" y="74454"/>
                  </a:lnTo>
                  <a:close/>
                  <a:moveTo>
                    <a:pt x="34814" y="74454"/>
                  </a:moveTo>
                  <a:lnTo>
                    <a:pt x="34633" y="74515"/>
                  </a:lnTo>
                  <a:lnTo>
                    <a:pt x="34392" y="74635"/>
                  </a:lnTo>
                  <a:lnTo>
                    <a:pt x="34211" y="74756"/>
                  </a:lnTo>
                  <a:lnTo>
                    <a:pt x="34090" y="74937"/>
                  </a:lnTo>
                  <a:lnTo>
                    <a:pt x="33969" y="75178"/>
                  </a:lnTo>
                  <a:lnTo>
                    <a:pt x="33909" y="75359"/>
                  </a:lnTo>
                  <a:lnTo>
                    <a:pt x="33909" y="75601"/>
                  </a:lnTo>
                  <a:lnTo>
                    <a:pt x="33909" y="75721"/>
                  </a:lnTo>
                  <a:lnTo>
                    <a:pt x="36141" y="75903"/>
                  </a:lnTo>
                  <a:lnTo>
                    <a:pt x="36202" y="75601"/>
                  </a:lnTo>
                  <a:lnTo>
                    <a:pt x="36202" y="75359"/>
                  </a:lnTo>
                  <a:lnTo>
                    <a:pt x="36141" y="75178"/>
                  </a:lnTo>
                  <a:lnTo>
                    <a:pt x="36021" y="74937"/>
                  </a:lnTo>
                  <a:lnTo>
                    <a:pt x="35900" y="74756"/>
                  </a:lnTo>
                  <a:lnTo>
                    <a:pt x="35719" y="74635"/>
                  </a:lnTo>
                  <a:lnTo>
                    <a:pt x="35478" y="74515"/>
                  </a:lnTo>
                  <a:lnTo>
                    <a:pt x="35297" y="74454"/>
                  </a:lnTo>
                  <a:close/>
                  <a:moveTo>
                    <a:pt x="40606" y="74454"/>
                  </a:moveTo>
                  <a:lnTo>
                    <a:pt x="40425" y="74515"/>
                  </a:lnTo>
                  <a:lnTo>
                    <a:pt x="40184" y="74635"/>
                  </a:lnTo>
                  <a:lnTo>
                    <a:pt x="40003" y="74756"/>
                  </a:lnTo>
                  <a:lnTo>
                    <a:pt x="39882" y="74937"/>
                  </a:lnTo>
                  <a:lnTo>
                    <a:pt x="39762" y="75178"/>
                  </a:lnTo>
                  <a:lnTo>
                    <a:pt x="39701" y="75359"/>
                  </a:lnTo>
                  <a:lnTo>
                    <a:pt x="39701" y="75601"/>
                  </a:lnTo>
                  <a:lnTo>
                    <a:pt x="39762" y="75903"/>
                  </a:lnTo>
                  <a:lnTo>
                    <a:pt x="41994" y="75721"/>
                  </a:lnTo>
                  <a:lnTo>
                    <a:pt x="41994" y="75601"/>
                  </a:lnTo>
                  <a:lnTo>
                    <a:pt x="41994" y="75359"/>
                  </a:lnTo>
                  <a:lnTo>
                    <a:pt x="41934" y="75178"/>
                  </a:lnTo>
                  <a:lnTo>
                    <a:pt x="41813" y="74937"/>
                  </a:lnTo>
                  <a:lnTo>
                    <a:pt x="41692" y="74756"/>
                  </a:lnTo>
                  <a:lnTo>
                    <a:pt x="41511" y="74635"/>
                  </a:lnTo>
                  <a:lnTo>
                    <a:pt x="41270" y="74515"/>
                  </a:lnTo>
                  <a:lnTo>
                    <a:pt x="41089" y="74454"/>
                  </a:lnTo>
                  <a:close/>
                </a:path>
              </a:pathLst>
            </a:custGeom>
            <a:solidFill>
              <a:srgbClr val="6D9E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5"/>
            <p:cNvSpPr/>
            <p:nvPr/>
          </p:nvSpPr>
          <p:spPr>
            <a:xfrm>
              <a:off x="133504" y="-85397"/>
              <a:ext cx="231300" cy="231300"/>
            </a:xfrm>
            <a:prstGeom prst="ellipse">
              <a:avLst/>
            </a:prstGeom>
            <a:solidFill>
              <a:srgbClr val="C20E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5"/>
            <p:cNvSpPr/>
            <p:nvPr/>
          </p:nvSpPr>
          <p:spPr>
            <a:xfrm rot="10800000">
              <a:off x="343825" y="4290619"/>
              <a:ext cx="333300" cy="288300"/>
            </a:xfrm>
            <a:prstGeom prst="triangle">
              <a:avLst>
                <a:gd name="adj" fmla="val 50000"/>
              </a:avLst>
            </a:prstGeom>
            <a:solidFill>
              <a:srgbClr val="C20E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5"/>
            <p:cNvSpPr/>
            <p:nvPr/>
          </p:nvSpPr>
          <p:spPr>
            <a:xfrm rot="10800000">
              <a:off x="7891383" y="4473451"/>
              <a:ext cx="421500" cy="365100"/>
            </a:xfrm>
            <a:prstGeom prst="triangle">
              <a:avLst>
                <a:gd name="adj" fmla="val 50000"/>
              </a:avLst>
            </a:prstGeom>
            <a:noFill/>
            <a:ln w="9525" cap="flat" cmpd="sng">
              <a:solidFill>
                <a:srgbClr val="FF9900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5"/>
            <p:cNvSpPr/>
            <p:nvPr/>
          </p:nvSpPr>
          <p:spPr>
            <a:xfrm>
              <a:off x="7800077" y="94976"/>
              <a:ext cx="307200" cy="265800"/>
            </a:xfrm>
            <a:prstGeom prst="triangle">
              <a:avLst>
                <a:gd name="adj" fmla="val 50000"/>
              </a:avLst>
            </a:prstGeom>
            <a:solidFill>
              <a:srgbClr val="6D9E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5"/>
            <p:cNvSpPr/>
            <p:nvPr/>
          </p:nvSpPr>
          <p:spPr>
            <a:xfrm>
              <a:off x="8578651" y="3939150"/>
              <a:ext cx="421500" cy="421500"/>
            </a:xfrm>
            <a:prstGeom prst="donut">
              <a:avLst>
                <a:gd name="adj" fmla="val 19671"/>
              </a:avLst>
            </a:prstGeom>
            <a:solidFill>
              <a:srgbClr val="C20E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5"/>
            <p:cNvSpPr/>
            <p:nvPr/>
          </p:nvSpPr>
          <p:spPr>
            <a:xfrm>
              <a:off x="888873" y="4577655"/>
              <a:ext cx="456600" cy="456600"/>
            </a:xfrm>
            <a:prstGeom prst="ellipse">
              <a:avLst/>
            </a:prstGeom>
            <a:noFill/>
            <a:ln w="9525" cap="flat" cmpd="sng">
              <a:solidFill>
                <a:srgbClr val="6D9EEB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5"/>
            <p:cNvSpPr/>
            <p:nvPr/>
          </p:nvSpPr>
          <p:spPr>
            <a:xfrm rot="10800000">
              <a:off x="47429" y="4473462"/>
              <a:ext cx="621103" cy="475235"/>
            </a:xfrm>
            <a:custGeom>
              <a:avLst/>
              <a:gdLst/>
              <a:ahLst/>
              <a:cxnLst/>
              <a:rect l="l" t="t" r="r" b="b"/>
              <a:pathLst>
                <a:path w="88634" h="67818" extrusionOk="0">
                  <a:moveTo>
                    <a:pt x="0" y="0"/>
                  </a:moveTo>
                  <a:lnTo>
                    <a:pt x="4284" y="6637"/>
                  </a:lnTo>
                  <a:lnTo>
                    <a:pt x="4284" y="0"/>
                  </a:lnTo>
                  <a:close/>
                  <a:moveTo>
                    <a:pt x="84289" y="0"/>
                  </a:moveTo>
                  <a:lnTo>
                    <a:pt x="84289" y="6637"/>
                  </a:lnTo>
                  <a:lnTo>
                    <a:pt x="88633" y="0"/>
                  </a:lnTo>
                  <a:close/>
                  <a:moveTo>
                    <a:pt x="7844" y="0"/>
                  </a:moveTo>
                  <a:lnTo>
                    <a:pt x="7844" y="12007"/>
                  </a:lnTo>
                  <a:lnTo>
                    <a:pt x="12791" y="19609"/>
                  </a:lnTo>
                  <a:lnTo>
                    <a:pt x="12791" y="0"/>
                  </a:lnTo>
                  <a:close/>
                  <a:moveTo>
                    <a:pt x="75842" y="0"/>
                  </a:moveTo>
                  <a:lnTo>
                    <a:pt x="75842" y="19609"/>
                  </a:lnTo>
                  <a:lnTo>
                    <a:pt x="80790" y="12007"/>
                  </a:lnTo>
                  <a:lnTo>
                    <a:pt x="80790" y="0"/>
                  </a:lnTo>
                  <a:close/>
                  <a:moveTo>
                    <a:pt x="16351" y="0"/>
                  </a:moveTo>
                  <a:lnTo>
                    <a:pt x="16351" y="25039"/>
                  </a:lnTo>
                  <a:lnTo>
                    <a:pt x="21299" y="32581"/>
                  </a:lnTo>
                  <a:lnTo>
                    <a:pt x="21299" y="0"/>
                  </a:lnTo>
                  <a:close/>
                  <a:moveTo>
                    <a:pt x="67335" y="0"/>
                  </a:moveTo>
                  <a:lnTo>
                    <a:pt x="67335" y="32581"/>
                  </a:lnTo>
                  <a:lnTo>
                    <a:pt x="72282" y="25039"/>
                  </a:lnTo>
                  <a:lnTo>
                    <a:pt x="72282" y="0"/>
                  </a:lnTo>
                  <a:close/>
                  <a:moveTo>
                    <a:pt x="24859" y="0"/>
                  </a:moveTo>
                  <a:lnTo>
                    <a:pt x="24859" y="38012"/>
                  </a:lnTo>
                  <a:lnTo>
                    <a:pt x="29806" y="45614"/>
                  </a:lnTo>
                  <a:lnTo>
                    <a:pt x="29806" y="0"/>
                  </a:lnTo>
                  <a:close/>
                  <a:moveTo>
                    <a:pt x="58828" y="0"/>
                  </a:moveTo>
                  <a:lnTo>
                    <a:pt x="58828" y="45614"/>
                  </a:lnTo>
                  <a:lnTo>
                    <a:pt x="63775" y="38012"/>
                  </a:lnTo>
                  <a:lnTo>
                    <a:pt x="63775" y="0"/>
                  </a:lnTo>
                  <a:close/>
                  <a:moveTo>
                    <a:pt x="33306" y="0"/>
                  </a:moveTo>
                  <a:lnTo>
                    <a:pt x="33306" y="51044"/>
                  </a:lnTo>
                  <a:lnTo>
                    <a:pt x="38313" y="58586"/>
                  </a:lnTo>
                  <a:lnTo>
                    <a:pt x="38313" y="0"/>
                  </a:lnTo>
                  <a:close/>
                  <a:moveTo>
                    <a:pt x="50320" y="0"/>
                  </a:moveTo>
                  <a:lnTo>
                    <a:pt x="50320" y="58586"/>
                  </a:lnTo>
                  <a:lnTo>
                    <a:pt x="55268" y="51044"/>
                  </a:lnTo>
                  <a:lnTo>
                    <a:pt x="55268" y="0"/>
                  </a:lnTo>
                  <a:close/>
                  <a:moveTo>
                    <a:pt x="41813" y="0"/>
                  </a:moveTo>
                  <a:lnTo>
                    <a:pt x="41813" y="64016"/>
                  </a:lnTo>
                  <a:lnTo>
                    <a:pt x="44287" y="67817"/>
                  </a:lnTo>
                  <a:lnTo>
                    <a:pt x="46760" y="64016"/>
                  </a:lnTo>
                  <a:lnTo>
                    <a:pt x="46760" y="0"/>
                  </a:ln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5"/>
            <p:cNvSpPr/>
            <p:nvPr/>
          </p:nvSpPr>
          <p:spPr>
            <a:xfrm rot="7294922">
              <a:off x="8507862" y="1506795"/>
              <a:ext cx="486330" cy="462608"/>
            </a:xfrm>
            <a:prstGeom prst="pentagon">
              <a:avLst>
                <a:gd name="hf" fmla="val 105146"/>
                <a:gd name="vf" fmla="val 110557"/>
              </a:avLst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5"/>
            <p:cNvSpPr/>
            <p:nvPr/>
          </p:nvSpPr>
          <p:spPr>
            <a:xfrm rot="1902">
              <a:off x="-76804" y="1095525"/>
              <a:ext cx="542100" cy="515400"/>
            </a:xfrm>
            <a:prstGeom prst="pentagon">
              <a:avLst>
                <a:gd name="hf" fmla="val 105146"/>
                <a:gd name="vf" fmla="val 110557"/>
              </a:avLst>
            </a:prstGeom>
            <a:noFill/>
            <a:ln w="28575" cap="flat" cmpd="sng">
              <a:solidFill>
                <a:srgbClr val="C20E9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5"/>
            <p:cNvSpPr/>
            <p:nvPr/>
          </p:nvSpPr>
          <p:spPr>
            <a:xfrm>
              <a:off x="8217614" y="4442536"/>
              <a:ext cx="885029" cy="885029"/>
            </a:xfrm>
            <a:custGeom>
              <a:avLst/>
              <a:gdLst/>
              <a:ahLst/>
              <a:cxnLst/>
              <a:rect l="l" t="t" r="r" b="b"/>
              <a:pathLst>
                <a:path w="75903" h="75903" extrusionOk="0">
                  <a:moveTo>
                    <a:pt x="30349" y="724"/>
                  </a:moveTo>
                  <a:lnTo>
                    <a:pt x="28479" y="1147"/>
                  </a:lnTo>
                  <a:lnTo>
                    <a:pt x="28599" y="1267"/>
                  </a:lnTo>
                  <a:lnTo>
                    <a:pt x="28841" y="1388"/>
                  </a:lnTo>
                  <a:lnTo>
                    <a:pt x="29022" y="1448"/>
                  </a:lnTo>
                  <a:lnTo>
                    <a:pt x="29263" y="1448"/>
                  </a:lnTo>
                  <a:lnTo>
                    <a:pt x="29625" y="1388"/>
                  </a:lnTo>
                  <a:lnTo>
                    <a:pt x="29927" y="1267"/>
                  </a:lnTo>
                  <a:lnTo>
                    <a:pt x="30168" y="1026"/>
                  </a:lnTo>
                  <a:lnTo>
                    <a:pt x="30349" y="724"/>
                  </a:lnTo>
                  <a:close/>
                  <a:moveTo>
                    <a:pt x="36141" y="0"/>
                  </a:moveTo>
                  <a:lnTo>
                    <a:pt x="33909" y="181"/>
                  </a:lnTo>
                  <a:lnTo>
                    <a:pt x="33909" y="302"/>
                  </a:lnTo>
                  <a:lnTo>
                    <a:pt x="33909" y="543"/>
                  </a:lnTo>
                  <a:lnTo>
                    <a:pt x="33969" y="724"/>
                  </a:lnTo>
                  <a:lnTo>
                    <a:pt x="34090" y="966"/>
                  </a:lnTo>
                  <a:lnTo>
                    <a:pt x="34211" y="1147"/>
                  </a:lnTo>
                  <a:lnTo>
                    <a:pt x="34392" y="1267"/>
                  </a:lnTo>
                  <a:lnTo>
                    <a:pt x="34633" y="1388"/>
                  </a:lnTo>
                  <a:lnTo>
                    <a:pt x="34814" y="1448"/>
                  </a:lnTo>
                  <a:lnTo>
                    <a:pt x="35297" y="1448"/>
                  </a:lnTo>
                  <a:lnTo>
                    <a:pt x="35478" y="1388"/>
                  </a:lnTo>
                  <a:lnTo>
                    <a:pt x="35719" y="1267"/>
                  </a:lnTo>
                  <a:lnTo>
                    <a:pt x="35900" y="1147"/>
                  </a:lnTo>
                  <a:lnTo>
                    <a:pt x="36021" y="966"/>
                  </a:lnTo>
                  <a:lnTo>
                    <a:pt x="36141" y="724"/>
                  </a:lnTo>
                  <a:lnTo>
                    <a:pt x="36202" y="543"/>
                  </a:lnTo>
                  <a:lnTo>
                    <a:pt x="36202" y="302"/>
                  </a:lnTo>
                  <a:lnTo>
                    <a:pt x="36141" y="0"/>
                  </a:lnTo>
                  <a:close/>
                  <a:moveTo>
                    <a:pt x="39762" y="0"/>
                  </a:moveTo>
                  <a:lnTo>
                    <a:pt x="39701" y="302"/>
                  </a:lnTo>
                  <a:lnTo>
                    <a:pt x="39701" y="543"/>
                  </a:lnTo>
                  <a:lnTo>
                    <a:pt x="39762" y="724"/>
                  </a:lnTo>
                  <a:lnTo>
                    <a:pt x="39882" y="966"/>
                  </a:lnTo>
                  <a:lnTo>
                    <a:pt x="40003" y="1147"/>
                  </a:lnTo>
                  <a:lnTo>
                    <a:pt x="40184" y="1267"/>
                  </a:lnTo>
                  <a:lnTo>
                    <a:pt x="40425" y="1388"/>
                  </a:lnTo>
                  <a:lnTo>
                    <a:pt x="40606" y="1448"/>
                  </a:lnTo>
                  <a:lnTo>
                    <a:pt x="41089" y="1448"/>
                  </a:lnTo>
                  <a:lnTo>
                    <a:pt x="41270" y="1388"/>
                  </a:lnTo>
                  <a:lnTo>
                    <a:pt x="41511" y="1267"/>
                  </a:lnTo>
                  <a:lnTo>
                    <a:pt x="41692" y="1147"/>
                  </a:lnTo>
                  <a:lnTo>
                    <a:pt x="41813" y="966"/>
                  </a:lnTo>
                  <a:lnTo>
                    <a:pt x="41934" y="724"/>
                  </a:lnTo>
                  <a:lnTo>
                    <a:pt x="41994" y="543"/>
                  </a:lnTo>
                  <a:lnTo>
                    <a:pt x="41994" y="302"/>
                  </a:lnTo>
                  <a:lnTo>
                    <a:pt x="41994" y="181"/>
                  </a:lnTo>
                  <a:lnTo>
                    <a:pt x="39762" y="0"/>
                  </a:lnTo>
                  <a:close/>
                  <a:moveTo>
                    <a:pt x="45554" y="724"/>
                  </a:moveTo>
                  <a:lnTo>
                    <a:pt x="45735" y="1026"/>
                  </a:lnTo>
                  <a:lnTo>
                    <a:pt x="45976" y="1267"/>
                  </a:lnTo>
                  <a:lnTo>
                    <a:pt x="46278" y="1388"/>
                  </a:lnTo>
                  <a:lnTo>
                    <a:pt x="46640" y="1448"/>
                  </a:lnTo>
                  <a:lnTo>
                    <a:pt x="46881" y="1448"/>
                  </a:lnTo>
                  <a:lnTo>
                    <a:pt x="47062" y="1388"/>
                  </a:lnTo>
                  <a:lnTo>
                    <a:pt x="47243" y="1267"/>
                  </a:lnTo>
                  <a:lnTo>
                    <a:pt x="47424" y="1147"/>
                  </a:lnTo>
                  <a:lnTo>
                    <a:pt x="45554" y="724"/>
                  </a:lnTo>
                  <a:close/>
                  <a:moveTo>
                    <a:pt x="21661" y="3620"/>
                  </a:moveTo>
                  <a:lnTo>
                    <a:pt x="20273" y="4284"/>
                  </a:lnTo>
                  <a:lnTo>
                    <a:pt x="20575" y="4344"/>
                  </a:lnTo>
                  <a:lnTo>
                    <a:pt x="20937" y="4284"/>
                  </a:lnTo>
                  <a:lnTo>
                    <a:pt x="21239" y="4163"/>
                  </a:lnTo>
                  <a:lnTo>
                    <a:pt x="21480" y="3922"/>
                  </a:lnTo>
                  <a:lnTo>
                    <a:pt x="21661" y="3620"/>
                  </a:lnTo>
                  <a:close/>
                  <a:moveTo>
                    <a:pt x="26065" y="2052"/>
                  </a:moveTo>
                  <a:lnTo>
                    <a:pt x="25824" y="2172"/>
                  </a:lnTo>
                  <a:lnTo>
                    <a:pt x="25583" y="2353"/>
                  </a:lnTo>
                  <a:lnTo>
                    <a:pt x="25402" y="2534"/>
                  </a:lnTo>
                  <a:lnTo>
                    <a:pt x="25281" y="2836"/>
                  </a:lnTo>
                  <a:lnTo>
                    <a:pt x="25221" y="3198"/>
                  </a:lnTo>
                  <a:lnTo>
                    <a:pt x="25221" y="3439"/>
                  </a:lnTo>
                  <a:lnTo>
                    <a:pt x="25281" y="3620"/>
                  </a:lnTo>
                  <a:lnTo>
                    <a:pt x="25402" y="3862"/>
                  </a:lnTo>
                  <a:lnTo>
                    <a:pt x="25522" y="4043"/>
                  </a:lnTo>
                  <a:lnTo>
                    <a:pt x="25703" y="4163"/>
                  </a:lnTo>
                  <a:lnTo>
                    <a:pt x="25945" y="4284"/>
                  </a:lnTo>
                  <a:lnTo>
                    <a:pt x="26126" y="4344"/>
                  </a:lnTo>
                  <a:lnTo>
                    <a:pt x="26608" y="4344"/>
                  </a:lnTo>
                  <a:lnTo>
                    <a:pt x="26789" y="4284"/>
                  </a:lnTo>
                  <a:lnTo>
                    <a:pt x="27031" y="4163"/>
                  </a:lnTo>
                  <a:lnTo>
                    <a:pt x="27212" y="4043"/>
                  </a:lnTo>
                  <a:lnTo>
                    <a:pt x="27332" y="3862"/>
                  </a:lnTo>
                  <a:lnTo>
                    <a:pt x="27453" y="3620"/>
                  </a:lnTo>
                  <a:lnTo>
                    <a:pt x="27513" y="3439"/>
                  </a:lnTo>
                  <a:lnTo>
                    <a:pt x="27513" y="3198"/>
                  </a:lnTo>
                  <a:lnTo>
                    <a:pt x="27453" y="2836"/>
                  </a:lnTo>
                  <a:lnTo>
                    <a:pt x="27332" y="2534"/>
                  </a:lnTo>
                  <a:lnTo>
                    <a:pt x="27151" y="2353"/>
                  </a:lnTo>
                  <a:lnTo>
                    <a:pt x="26910" y="2172"/>
                  </a:lnTo>
                  <a:lnTo>
                    <a:pt x="26669" y="2052"/>
                  </a:lnTo>
                  <a:close/>
                  <a:moveTo>
                    <a:pt x="31858" y="2052"/>
                  </a:moveTo>
                  <a:lnTo>
                    <a:pt x="31616" y="2172"/>
                  </a:lnTo>
                  <a:lnTo>
                    <a:pt x="31375" y="2353"/>
                  </a:lnTo>
                  <a:lnTo>
                    <a:pt x="31194" y="2534"/>
                  </a:lnTo>
                  <a:lnTo>
                    <a:pt x="31073" y="2836"/>
                  </a:lnTo>
                  <a:lnTo>
                    <a:pt x="31013" y="3198"/>
                  </a:lnTo>
                  <a:lnTo>
                    <a:pt x="31013" y="3439"/>
                  </a:lnTo>
                  <a:lnTo>
                    <a:pt x="31073" y="3620"/>
                  </a:lnTo>
                  <a:lnTo>
                    <a:pt x="31194" y="3862"/>
                  </a:lnTo>
                  <a:lnTo>
                    <a:pt x="31315" y="4043"/>
                  </a:lnTo>
                  <a:lnTo>
                    <a:pt x="31496" y="4163"/>
                  </a:lnTo>
                  <a:lnTo>
                    <a:pt x="31737" y="4284"/>
                  </a:lnTo>
                  <a:lnTo>
                    <a:pt x="31918" y="4344"/>
                  </a:lnTo>
                  <a:lnTo>
                    <a:pt x="32401" y="4344"/>
                  </a:lnTo>
                  <a:lnTo>
                    <a:pt x="32582" y="4284"/>
                  </a:lnTo>
                  <a:lnTo>
                    <a:pt x="32823" y="4163"/>
                  </a:lnTo>
                  <a:lnTo>
                    <a:pt x="33004" y="4043"/>
                  </a:lnTo>
                  <a:lnTo>
                    <a:pt x="33125" y="3862"/>
                  </a:lnTo>
                  <a:lnTo>
                    <a:pt x="33245" y="3620"/>
                  </a:lnTo>
                  <a:lnTo>
                    <a:pt x="33306" y="3439"/>
                  </a:lnTo>
                  <a:lnTo>
                    <a:pt x="33306" y="3198"/>
                  </a:lnTo>
                  <a:lnTo>
                    <a:pt x="33245" y="2836"/>
                  </a:lnTo>
                  <a:lnTo>
                    <a:pt x="33125" y="2534"/>
                  </a:lnTo>
                  <a:lnTo>
                    <a:pt x="32944" y="2353"/>
                  </a:lnTo>
                  <a:lnTo>
                    <a:pt x="32702" y="2172"/>
                  </a:lnTo>
                  <a:lnTo>
                    <a:pt x="32461" y="2052"/>
                  </a:lnTo>
                  <a:close/>
                  <a:moveTo>
                    <a:pt x="37650" y="2052"/>
                  </a:moveTo>
                  <a:lnTo>
                    <a:pt x="37408" y="2172"/>
                  </a:lnTo>
                  <a:lnTo>
                    <a:pt x="37167" y="2353"/>
                  </a:lnTo>
                  <a:lnTo>
                    <a:pt x="36986" y="2534"/>
                  </a:lnTo>
                  <a:lnTo>
                    <a:pt x="36865" y="2836"/>
                  </a:lnTo>
                  <a:lnTo>
                    <a:pt x="36805" y="3198"/>
                  </a:lnTo>
                  <a:lnTo>
                    <a:pt x="36805" y="3439"/>
                  </a:lnTo>
                  <a:lnTo>
                    <a:pt x="36865" y="3620"/>
                  </a:lnTo>
                  <a:lnTo>
                    <a:pt x="36986" y="3862"/>
                  </a:lnTo>
                  <a:lnTo>
                    <a:pt x="37107" y="4043"/>
                  </a:lnTo>
                  <a:lnTo>
                    <a:pt x="37288" y="4163"/>
                  </a:lnTo>
                  <a:lnTo>
                    <a:pt x="37529" y="4284"/>
                  </a:lnTo>
                  <a:lnTo>
                    <a:pt x="37710" y="4344"/>
                  </a:lnTo>
                  <a:lnTo>
                    <a:pt x="38193" y="4344"/>
                  </a:lnTo>
                  <a:lnTo>
                    <a:pt x="38374" y="4284"/>
                  </a:lnTo>
                  <a:lnTo>
                    <a:pt x="38615" y="4163"/>
                  </a:lnTo>
                  <a:lnTo>
                    <a:pt x="38796" y="4043"/>
                  </a:lnTo>
                  <a:lnTo>
                    <a:pt x="38917" y="3862"/>
                  </a:lnTo>
                  <a:lnTo>
                    <a:pt x="39038" y="3620"/>
                  </a:lnTo>
                  <a:lnTo>
                    <a:pt x="39098" y="3439"/>
                  </a:lnTo>
                  <a:lnTo>
                    <a:pt x="39098" y="3198"/>
                  </a:lnTo>
                  <a:lnTo>
                    <a:pt x="39038" y="2836"/>
                  </a:lnTo>
                  <a:lnTo>
                    <a:pt x="38917" y="2534"/>
                  </a:lnTo>
                  <a:lnTo>
                    <a:pt x="38736" y="2353"/>
                  </a:lnTo>
                  <a:lnTo>
                    <a:pt x="38495" y="2172"/>
                  </a:lnTo>
                  <a:lnTo>
                    <a:pt x="38253" y="2052"/>
                  </a:lnTo>
                  <a:close/>
                  <a:moveTo>
                    <a:pt x="43442" y="2052"/>
                  </a:moveTo>
                  <a:lnTo>
                    <a:pt x="43201" y="2172"/>
                  </a:lnTo>
                  <a:lnTo>
                    <a:pt x="42959" y="2353"/>
                  </a:lnTo>
                  <a:lnTo>
                    <a:pt x="42778" y="2534"/>
                  </a:lnTo>
                  <a:lnTo>
                    <a:pt x="42658" y="2836"/>
                  </a:lnTo>
                  <a:lnTo>
                    <a:pt x="42597" y="3198"/>
                  </a:lnTo>
                  <a:lnTo>
                    <a:pt x="42597" y="3439"/>
                  </a:lnTo>
                  <a:lnTo>
                    <a:pt x="42658" y="3620"/>
                  </a:lnTo>
                  <a:lnTo>
                    <a:pt x="42778" y="3862"/>
                  </a:lnTo>
                  <a:lnTo>
                    <a:pt x="42899" y="4043"/>
                  </a:lnTo>
                  <a:lnTo>
                    <a:pt x="43080" y="4163"/>
                  </a:lnTo>
                  <a:lnTo>
                    <a:pt x="43321" y="4284"/>
                  </a:lnTo>
                  <a:lnTo>
                    <a:pt x="43502" y="4344"/>
                  </a:lnTo>
                  <a:lnTo>
                    <a:pt x="43985" y="4344"/>
                  </a:lnTo>
                  <a:lnTo>
                    <a:pt x="44166" y="4284"/>
                  </a:lnTo>
                  <a:lnTo>
                    <a:pt x="44407" y="4163"/>
                  </a:lnTo>
                  <a:lnTo>
                    <a:pt x="44588" y="4043"/>
                  </a:lnTo>
                  <a:lnTo>
                    <a:pt x="44709" y="3862"/>
                  </a:lnTo>
                  <a:lnTo>
                    <a:pt x="44830" y="3620"/>
                  </a:lnTo>
                  <a:lnTo>
                    <a:pt x="44890" y="3439"/>
                  </a:lnTo>
                  <a:lnTo>
                    <a:pt x="44890" y="3198"/>
                  </a:lnTo>
                  <a:lnTo>
                    <a:pt x="44830" y="2836"/>
                  </a:lnTo>
                  <a:lnTo>
                    <a:pt x="44709" y="2534"/>
                  </a:lnTo>
                  <a:lnTo>
                    <a:pt x="44528" y="2353"/>
                  </a:lnTo>
                  <a:lnTo>
                    <a:pt x="44287" y="2172"/>
                  </a:lnTo>
                  <a:lnTo>
                    <a:pt x="44045" y="2052"/>
                  </a:lnTo>
                  <a:close/>
                  <a:moveTo>
                    <a:pt x="49234" y="2052"/>
                  </a:moveTo>
                  <a:lnTo>
                    <a:pt x="48993" y="2172"/>
                  </a:lnTo>
                  <a:lnTo>
                    <a:pt x="48752" y="2353"/>
                  </a:lnTo>
                  <a:lnTo>
                    <a:pt x="48571" y="2534"/>
                  </a:lnTo>
                  <a:lnTo>
                    <a:pt x="48450" y="2836"/>
                  </a:lnTo>
                  <a:lnTo>
                    <a:pt x="48390" y="3198"/>
                  </a:lnTo>
                  <a:lnTo>
                    <a:pt x="48390" y="3439"/>
                  </a:lnTo>
                  <a:lnTo>
                    <a:pt x="48450" y="3620"/>
                  </a:lnTo>
                  <a:lnTo>
                    <a:pt x="48571" y="3862"/>
                  </a:lnTo>
                  <a:lnTo>
                    <a:pt x="48691" y="4043"/>
                  </a:lnTo>
                  <a:lnTo>
                    <a:pt x="48872" y="4163"/>
                  </a:lnTo>
                  <a:lnTo>
                    <a:pt x="49114" y="4284"/>
                  </a:lnTo>
                  <a:lnTo>
                    <a:pt x="49295" y="4344"/>
                  </a:lnTo>
                  <a:lnTo>
                    <a:pt x="49777" y="4344"/>
                  </a:lnTo>
                  <a:lnTo>
                    <a:pt x="49958" y="4284"/>
                  </a:lnTo>
                  <a:lnTo>
                    <a:pt x="50200" y="4163"/>
                  </a:lnTo>
                  <a:lnTo>
                    <a:pt x="50381" y="4043"/>
                  </a:lnTo>
                  <a:lnTo>
                    <a:pt x="50501" y="3862"/>
                  </a:lnTo>
                  <a:lnTo>
                    <a:pt x="50622" y="3620"/>
                  </a:lnTo>
                  <a:lnTo>
                    <a:pt x="50682" y="3439"/>
                  </a:lnTo>
                  <a:lnTo>
                    <a:pt x="50682" y="3198"/>
                  </a:lnTo>
                  <a:lnTo>
                    <a:pt x="50622" y="2836"/>
                  </a:lnTo>
                  <a:lnTo>
                    <a:pt x="50501" y="2534"/>
                  </a:lnTo>
                  <a:lnTo>
                    <a:pt x="50320" y="2353"/>
                  </a:lnTo>
                  <a:lnTo>
                    <a:pt x="50079" y="2172"/>
                  </a:lnTo>
                  <a:lnTo>
                    <a:pt x="49838" y="2052"/>
                  </a:lnTo>
                  <a:close/>
                  <a:moveTo>
                    <a:pt x="54242" y="3620"/>
                  </a:moveTo>
                  <a:lnTo>
                    <a:pt x="54423" y="3922"/>
                  </a:lnTo>
                  <a:lnTo>
                    <a:pt x="54665" y="4163"/>
                  </a:lnTo>
                  <a:lnTo>
                    <a:pt x="54966" y="4284"/>
                  </a:lnTo>
                  <a:lnTo>
                    <a:pt x="55328" y="4344"/>
                  </a:lnTo>
                  <a:lnTo>
                    <a:pt x="55630" y="4284"/>
                  </a:lnTo>
                  <a:lnTo>
                    <a:pt x="54242" y="3620"/>
                  </a:lnTo>
                  <a:close/>
                  <a:moveTo>
                    <a:pt x="18523" y="5310"/>
                  </a:moveTo>
                  <a:lnTo>
                    <a:pt x="16593" y="6517"/>
                  </a:lnTo>
                  <a:lnTo>
                    <a:pt x="16774" y="6818"/>
                  </a:lnTo>
                  <a:lnTo>
                    <a:pt x="17015" y="7060"/>
                  </a:lnTo>
                  <a:lnTo>
                    <a:pt x="17317" y="7180"/>
                  </a:lnTo>
                  <a:lnTo>
                    <a:pt x="17679" y="7241"/>
                  </a:lnTo>
                  <a:lnTo>
                    <a:pt x="17920" y="7241"/>
                  </a:lnTo>
                  <a:lnTo>
                    <a:pt x="18101" y="7180"/>
                  </a:lnTo>
                  <a:lnTo>
                    <a:pt x="18342" y="7060"/>
                  </a:lnTo>
                  <a:lnTo>
                    <a:pt x="18523" y="6939"/>
                  </a:lnTo>
                  <a:lnTo>
                    <a:pt x="18644" y="6758"/>
                  </a:lnTo>
                  <a:lnTo>
                    <a:pt x="18765" y="6517"/>
                  </a:lnTo>
                  <a:lnTo>
                    <a:pt x="18825" y="6336"/>
                  </a:lnTo>
                  <a:lnTo>
                    <a:pt x="18825" y="6094"/>
                  </a:lnTo>
                  <a:lnTo>
                    <a:pt x="18825" y="5853"/>
                  </a:lnTo>
                  <a:lnTo>
                    <a:pt x="18765" y="5672"/>
                  </a:lnTo>
                  <a:lnTo>
                    <a:pt x="18644" y="5430"/>
                  </a:lnTo>
                  <a:lnTo>
                    <a:pt x="18523" y="5310"/>
                  </a:lnTo>
                  <a:close/>
                  <a:moveTo>
                    <a:pt x="23230" y="4948"/>
                  </a:moveTo>
                  <a:lnTo>
                    <a:pt x="23049" y="5008"/>
                  </a:lnTo>
                  <a:lnTo>
                    <a:pt x="22807" y="5129"/>
                  </a:lnTo>
                  <a:lnTo>
                    <a:pt x="22626" y="5249"/>
                  </a:lnTo>
                  <a:lnTo>
                    <a:pt x="22506" y="5430"/>
                  </a:lnTo>
                  <a:lnTo>
                    <a:pt x="22385" y="5672"/>
                  </a:lnTo>
                  <a:lnTo>
                    <a:pt x="22325" y="5853"/>
                  </a:lnTo>
                  <a:lnTo>
                    <a:pt x="22325" y="6094"/>
                  </a:lnTo>
                  <a:lnTo>
                    <a:pt x="22325" y="6336"/>
                  </a:lnTo>
                  <a:lnTo>
                    <a:pt x="22385" y="6517"/>
                  </a:lnTo>
                  <a:lnTo>
                    <a:pt x="22506" y="6758"/>
                  </a:lnTo>
                  <a:lnTo>
                    <a:pt x="22626" y="6939"/>
                  </a:lnTo>
                  <a:lnTo>
                    <a:pt x="22807" y="7060"/>
                  </a:lnTo>
                  <a:lnTo>
                    <a:pt x="23049" y="7180"/>
                  </a:lnTo>
                  <a:lnTo>
                    <a:pt x="23230" y="7241"/>
                  </a:lnTo>
                  <a:lnTo>
                    <a:pt x="23712" y="7241"/>
                  </a:lnTo>
                  <a:lnTo>
                    <a:pt x="23893" y="7180"/>
                  </a:lnTo>
                  <a:lnTo>
                    <a:pt x="24135" y="7060"/>
                  </a:lnTo>
                  <a:lnTo>
                    <a:pt x="24316" y="6939"/>
                  </a:lnTo>
                  <a:lnTo>
                    <a:pt x="24436" y="6758"/>
                  </a:lnTo>
                  <a:lnTo>
                    <a:pt x="24557" y="6517"/>
                  </a:lnTo>
                  <a:lnTo>
                    <a:pt x="24617" y="6336"/>
                  </a:lnTo>
                  <a:lnTo>
                    <a:pt x="24617" y="6094"/>
                  </a:lnTo>
                  <a:lnTo>
                    <a:pt x="24617" y="5853"/>
                  </a:lnTo>
                  <a:lnTo>
                    <a:pt x="24557" y="5672"/>
                  </a:lnTo>
                  <a:lnTo>
                    <a:pt x="24436" y="5430"/>
                  </a:lnTo>
                  <a:lnTo>
                    <a:pt x="24316" y="5249"/>
                  </a:lnTo>
                  <a:lnTo>
                    <a:pt x="24135" y="5129"/>
                  </a:lnTo>
                  <a:lnTo>
                    <a:pt x="23893" y="5008"/>
                  </a:lnTo>
                  <a:lnTo>
                    <a:pt x="23712" y="4948"/>
                  </a:lnTo>
                  <a:close/>
                  <a:moveTo>
                    <a:pt x="29022" y="4948"/>
                  </a:moveTo>
                  <a:lnTo>
                    <a:pt x="28841" y="5008"/>
                  </a:lnTo>
                  <a:lnTo>
                    <a:pt x="28599" y="5129"/>
                  </a:lnTo>
                  <a:lnTo>
                    <a:pt x="28418" y="5249"/>
                  </a:lnTo>
                  <a:lnTo>
                    <a:pt x="28298" y="5430"/>
                  </a:lnTo>
                  <a:lnTo>
                    <a:pt x="28177" y="5672"/>
                  </a:lnTo>
                  <a:lnTo>
                    <a:pt x="28117" y="5853"/>
                  </a:lnTo>
                  <a:lnTo>
                    <a:pt x="28117" y="6094"/>
                  </a:lnTo>
                  <a:lnTo>
                    <a:pt x="28117" y="6336"/>
                  </a:lnTo>
                  <a:lnTo>
                    <a:pt x="28177" y="6517"/>
                  </a:lnTo>
                  <a:lnTo>
                    <a:pt x="28298" y="6758"/>
                  </a:lnTo>
                  <a:lnTo>
                    <a:pt x="28418" y="6939"/>
                  </a:lnTo>
                  <a:lnTo>
                    <a:pt x="28599" y="7060"/>
                  </a:lnTo>
                  <a:lnTo>
                    <a:pt x="28841" y="7180"/>
                  </a:lnTo>
                  <a:lnTo>
                    <a:pt x="29022" y="7241"/>
                  </a:lnTo>
                  <a:lnTo>
                    <a:pt x="29505" y="7241"/>
                  </a:lnTo>
                  <a:lnTo>
                    <a:pt x="29686" y="7180"/>
                  </a:lnTo>
                  <a:lnTo>
                    <a:pt x="29927" y="7060"/>
                  </a:lnTo>
                  <a:lnTo>
                    <a:pt x="30108" y="6939"/>
                  </a:lnTo>
                  <a:lnTo>
                    <a:pt x="30229" y="6758"/>
                  </a:lnTo>
                  <a:lnTo>
                    <a:pt x="30349" y="6517"/>
                  </a:lnTo>
                  <a:lnTo>
                    <a:pt x="30410" y="6336"/>
                  </a:lnTo>
                  <a:lnTo>
                    <a:pt x="30410" y="6094"/>
                  </a:lnTo>
                  <a:lnTo>
                    <a:pt x="30410" y="5853"/>
                  </a:lnTo>
                  <a:lnTo>
                    <a:pt x="30349" y="5672"/>
                  </a:lnTo>
                  <a:lnTo>
                    <a:pt x="30229" y="5430"/>
                  </a:lnTo>
                  <a:lnTo>
                    <a:pt x="30108" y="5249"/>
                  </a:lnTo>
                  <a:lnTo>
                    <a:pt x="29927" y="5129"/>
                  </a:lnTo>
                  <a:lnTo>
                    <a:pt x="29686" y="5008"/>
                  </a:lnTo>
                  <a:lnTo>
                    <a:pt x="29505" y="4948"/>
                  </a:lnTo>
                  <a:close/>
                  <a:moveTo>
                    <a:pt x="34814" y="4948"/>
                  </a:moveTo>
                  <a:lnTo>
                    <a:pt x="34633" y="5008"/>
                  </a:lnTo>
                  <a:lnTo>
                    <a:pt x="34392" y="5129"/>
                  </a:lnTo>
                  <a:lnTo>
                    <a:pt x="34211" y="5249"/>
                  </a:lnTo>
                  <a:lnTo>
                    <a:pt x="34090" y="5430"/>
                  </a:lnTo>
                  <a:lnTo>
                    <a:pt x="33969" y="5672"/>
                  </a:lnTo>
                  <a:lnTo>
                    <a:pt x="33909" y="5853"/>
                  </a:lnTo>
                  <a:lnTo>
                    <a:pt x="33909" y="6094"/>
                  </a:lnTo>
                  <a:lnTo>
                    <a:pt x="33909" y="6336"/>
                  </a:lnTo>
                  <a:lnTo>
                    <a:pt x="33969" y="6517"/>
                  </a:lnTo>
                  <a:lnTo>
                    <a:pt x="34090" y="6758"/>
                  </a:lnTo>
                  <a:lnTo>
                    <a:pt x="34211" y="6939"/>
                  </a:lnTo>
                  <a:lnTo>
                    <a:pt x="34392" y="7060"/>
                  </a:lnTo>
                  <a:lnTo>
                    <a:pt x="34633" y="7180"/>
                  </a:lnTo>
                  <a:lnTo>
                    <a:pt x="34814" y="7241"/>
                  </a:lnTo>
                  <a:lnTo>
                    <a:pt x="35297" y="7241"/>
                  </a:lnTo>
                  <a:lnTo>
                    <a:pt x="35478" y="7180"/>
                  </a:lnTo>
                  <a:lnTo>
                    <a:pt x="35719" y="7060"/>
                  </a:lnTo>
                  <a:lnTo>
                    <a:pt x="35900" y="6939"/>
                  </a:lnTo>
                  <a:lnTo>
                    <a:pt x="36021" y="6758"/>
                  </a:lnTo>
                  <a:lnTo>
                    <a:pt x="36141" y="6517"/>
                  </a:lnTo>
                  <a:lnTo>
                    <a:pt x="36202" y="6336"/>
                  </a:lnTo>
                  <a:lnTo>
                    <a:pt x="36202" y="6094"/>
                  </a:lnTo>
                  <a:lnTo>
                    <a:pt x="36202" y="5853"/>
                  </a:lnTo>
                  <a:lnTo>
                    <a:pt x="36141" y="5672"/>
                  </a:lnTo>
                  <a:lnTo>
                    <a:pt x="36021" y="5430"/>
                  </a:lnTo>
                  <a:lnTo>
                    <a:pt x="35900" y="5249"/>
                  </a:lnTo>
                  <a:lnTo>
                    <a:pt x="35719" y="5129"/>
                  </a:lnTo>
                  <a:lnTo>
                    <a:pt x="35478" y="5008"/>
                  </a:lnTo>
                  <a:lnTo>
                    <a:pt x="35297" y="4948"/>
                  </a:lnTo>
                  <a:close/>
                  <a:moveTo>
                    <a:pt x="40606" y="4948"/>
                  </a:moveTo>
                  <a:lnTo>
                    <a:pt x="40425" y="5008"/>
                  </a:lnTo>
                  <a:lnTo>
                    <a:pt x="40184" y="5129"/>
                  </a:lnTo>
                  <a:lnTo>
                    <a:pt x="40003" y="5249"/>
                  </a:lnTo>
                  <a:lnTo>
                    <a:pt x="39882" y="5430"/>
                  </a:lnTo>
                  <a:lnTo>
                    <a:pt x="39762" y="5672"/>
                  </a:lnTo>
                  <a:lnTo>
                    <a:pt x="39701" y="5853"/>
                  </a:lnTo>
                  <a:lnTo>
                    <a:pt x="39701" y="6094"/>
                  </a:lnTo>
                  <a:lnTo>
                    <a:pt x="39701" y="6336"/>
                  </a:lnTo>
                  <a:lnTo>
                    <a:pt x="39762" y="6517"/>
                  </a:lnTo>
                  <a:lnTo>
                    <a:pt x="39882" y="6758"/>
                  </a:lnTo>
                  <a:lnTo>
                    <a:pt x="40003" y="6939"/>
                  </a:lnTo>
                  <a:lnTo>
                    <a:pt x="40184" y="7060"/>
                  </a:lnTo>
                  <a:lnTo>
                    <a:pt x="40425" y="7180"/>
                  </a:lnTo>
                  <a:lnTo>
                    <a:pt x="40606" y="7241"/>
                  </a:lnTo>
                  <a:lnTo>
                    <a:pt x="41089" y="7241"/>
                  </a:lnTo>
                  <a:lnTo>
                    <a:pt x="41270" y="7180"/>
                  </a:lnTo>
                  <a:lnTo>
                    <a:pt x="41511" y="7060"/>
                  </a:lnTo>
                  <a:lnTo>
                    <a:pt x="41692" y="6939"/>
                  </a:lnTo>
                  <a:lnTo>
                    <a:pt x="41813" y="6758"/>
                  </a:lnTo>
                  <a:lnTo>
                    <a:pt x="41934" y="6517"/>
                  </a:lnTo>
                  <a:lnTo>
                    <a:pt x="41994" y="6336"/>
                  </a:lnTo>
                  <a:lnTo>
                    <a:pt x="41994" y="6094"/>
                  </a:lnTo>
                  <a:lnTo>
                    <a:pt x="41994" y="5853"/>
                  </a:lnTo>
                  <a:lnTo>
                    <a:pt x="41934" y="5672"/>
                  </a:lnTo>
                  <a:lnTo>
                    <a:pt x="41813" y="5430"/>
                  </a:lnTo>
                  <a:lnTo>
                    <a:pt x="41692" y="5249"/>
                  </a:lnTo>
                  <a:lnTo>
                    <a:pt x="41511" y="5129"/>
                  </a:lnTo>
                  <a:lnTo>
                    <a:pt x="41270" y="5008"/>
                  </a:lnTo>
                  <a:lnTo>
                    <a:pt x="41089" y="4948"/>
                  </a:lnTo>
                  <a:close/>
                  <a:moveTo>
                    <a:pt x="46399" y="4948"/>
                  </a:moveTo>
                  <a:lnTo>
                    <a:pt x="46218" y="5008"/>
                  </a:lnTo>
                  <a:lnTo>
                    <a:pt x="45976" y="5129"/>
                  </a:lnTo>
                  <a:lnTo>
                    <a:pt x="45795" y="5249"/>
                  </a:lnTo>
                  <a:lnTo>
                    <a:pt x="45674" y="5430"/>
                  </a:lnTo>
                  <a:lnTo>
                    <a:pt x="45554" y="5672"/>
                  </a:lnTo>
                  <a:lnTo>
                    <a:pt x="45493" y="5853"/>
                  </a:lnTo>
                  <a:lnTo>
                    <a:pt x="45493" y="6094"/>
                  </a:lnTo>
                  <a:lnTo>
                    <a:pt x="45493" y="6336"/>
                  </a:lnTo>
                  <a:lnTo>
                    <a:pt x="45554" y="6517"/>
                  </a:lnTo>
                  <a:lnTo>
                    <a:pt x="45674" y="6758"/>
                  </a:lnTo>
                  <a:lnTo>
                    <a:pt x="45795" y="6939"/>
                  </a:lnTo>
                  <a:lnTo>
                    <a:pt x="45976" y="7060"/>
                  </a:lnTo>
                  <a:lnTo>
                    <a:pt x="46218" y="7180"/>
                  </a:lnTo>
                  <a:lnTo>
                    <a:pt x="46399" y="7241"/>
                  </a:lnTo>
                  <a:lnTo>
                    <a:pt x="46881" y="7241"/>
                  </a:lnTo>
                  <a:lnTo>
                    <a:pt x="47062" y="7180"/>
                  </a:lnTo>
                  <a:lnTo>
                    <a:pt x="47304" y="7060"/>
                  </a:lnTo>
                  <a:lnTo>
                    <a:pt x="47485" y="6939"/>
                  </a:lnTo>
                  <a:lnTo>
                    <a:pt x="47605" y="6758"/>
                  </a:lnTo>
                  <a:lnTo>
                    <a:pt x="47726" y="6517"/>
                  </a:lnTo>
                  <a:lnTo>
                    <a:pt x="47786" y="6336"/>
                  </a:lnTo>
                  <a:lnTo>
                    <a:pt x="47786" y="6094"/>
                  </a:lnTo>
                  <a:lnTo>
                    <a:pt x="47786" y="5853"/>
                  </a:lnTo>
                  <a:lnTo>
                    <a:pt x="47726" y="5672"/>
                  </a:lnTo>
                  <a:lnTo>
                    <a:pt x="47605" y="5430"/>
                  </a:lnTo>
                  <a:lnTo>
                    <a:pt x="47485" y="5249"/>
                  </a:lnTo>
                  <a:lnTo>
                    <a:pt x="47304" y="5129"/>
                  </a:lnTo>
                  <a:lnTo>
                    <a:pt x="47062" y="5008"/>
                  </a:lnTo>
                  <a:lnTo>
                    <a:pt x="46881" y="4948"/>
                  </a:lnTo>
                  <a:close/>
                  <a:moveTo>
                    <a:pt x="52191" y="4948"/>
                  </a:moveTo>
                  <a:lnTo>
                    <a:pt x="52010" y="5008"/>
                  </a:lnTo>
                  <a:lnTo>
                    <a:pt x="51768" y="5129"/>
                  </a:lnTo>
                  <a:lnTo>
                    <a:pt x="51587" y="5249"/>
                  </a:lnTo>
                  <a:lnTo>
                    <a:pt x="51467" y="5430"/>
                  </a:lnTo>
                  <a:lnTo>
                    <a:pt x="51346" y="5672"/>
                  </a:lnTo>
                  <a:lnTo>
                    <a:pt x="51286" y="5853"/>
                  </a:lnTo>
                  <a:lnTo>
                    <a:pt x="51286" y="6094"/>
                  </a:lnTo>
                  <a:lnTo>
                    <a:pt x="51286" y="6336"/>
                  </a:lnTo>
                  <a:lnTo>
                    <a:pt x="51346" y="6517"/>
                  </a:lnTo>
                  <a:lnTo>
                    <a:pt x="51467" y="6758"/>
                  </a:lnTo>
                  <a:lnTo>
                    <a:pt x="51587" y="6939"/>
                  </a:lnTo>
                  <a:lnTo>
                    <a:pt x="51768" y="7060"/>
                  </a:lnTo>
                  <a:lnTo>
                    <a:pt x="52010" y="7180"/>
                  </a:lnTo>
                  <a:lnTo>
                    <a:pt x="52191" y="7241"/>
                  </a:lnTo>
                  <a:lnTo>
                    <a:pt x="52673" y="7241"/>
                  </a:lnTo>
                  <a:lnTo>
                    <a:pt x="52854" y="7180"/>
                  </a:lnTo>
                  <a:lnTo>
                    <a:pt x="53096" y="7060"/>
                  </a:lnTo>
                  <a:lnTo>
                    <a:pt x="53277" y="6939"/>
                  </a:lnTo>
                  <a:lnTo>
                    <a:pt x="53397" y="6758"/>
                  </a:lnTo>
                  <a:lnTo>
                    <a:pt x="53518" y="6517"/>
                  </a:lnTo>
                  <a:lnTo>
                    <a:pt x="53578" y="6336"/>
                  </a:lnTo>
                  <a:lnTo>
                    <a:pt x="53578" y="6094"/>
                  </a:lnTo>
                  <a:lnTo>
                    <a:pt x="53578" y="5853"/>
                  </a:lnTo>
                  <a:lnTo>
                    <a:pt x="53518" y="5672"/>
                  </a:lnTo>
                  <a:lnTo>
                    <a:pt x="53397" y="5430"/>
                  </a:lnTo>
                  <a:lnTo>
                    <a:pt x="53277" y="5249"/>
                  </a:lnTo>
                  <a:lnTo>
                    <a:pt x="53096" y="5129"/>
                  </a:lnTo>
                  <a:lnTo>
                    <a:pt x="52854" y="5008"/>
                  </a:lnTo>
                  <a:lnTo>
                    <a:pt x="52673" y="4948"/>
                  </a:lnTo>
                  <a:close/>
                  <a:moveTo>
                    <a:pt x="57380" y="5310"/>
                  </a:moveTo>
                  <a:lnTo>
                    <a:pt x="57259" y="5430"/>
                  </a:lnTo>
                  <a:lnTo>
                    <a:pt x="57138" y="5672"/>
                  </a:lnTo>
                  <a:lnTo>
                    <a:pt x="57078" y="5853"/>
                  </a:lnTo>
                  <a:lnTo>
                    <a:pt x="57078" y="6094"/>
                  </a:lnTo>
                  <a:lnTo>
                    <a:pt x="57078" y="6336"/>
                  </a:lnTo>
                  <a:lnTo>
                    <a:pt x="57138" y="6517"/>
                  </a:lnTo>
                  <a:lnTo>
                    <a:pt x="57259" y="6758"/>
                  </a:lnTo>
                  <a:lnTo>
                    <a:pt x="57380" y="6939"/>
                  </a:lnTo>
                  <a:lnTo>
                    <a:pt x="57561" y="7060"/>
                  </a:lnTo>
                  <a:lnTo>
                    <a:pt x="57802" y="7180"/>
                  </a:lnTo>
                  <a:lnTo>
                    <a:pt x="57983" y="7241"/>
                  </a:lnTo>
                  <a:lnTo>
                    <a:pt x="58224" y="7241"/>
                  </a:lnTo>
                  <a:lnTo>
                    <a:pt x="58586" y="7180"/>
                  </a:lnTo>
                  <a:lnTo>
                    <a:pt x="58888" y="7060"/>
                  </a:lnTo>
                  <a:lnTo>
                    <a:pt x="59129" y="6818"/>
                  </a:lnTo>
                  <a:lnTo>
                    <a:pt x="59310" y="6517"/>
                  </a:lnTo>
                  <a:lnTo>
                    <a:pt x="57380" y="5310"/>
                  </a:lnTo>
                  <a:close/>
                  <a:moveTo>
                    <a:pt x="14783" y="7844"/>
                  </a:moveTo>
                  <a:lnTo>
                    <a:pt x="13636" y="8689"/>
                  </a:lnTo>
                  <a:lnTo>
                    <a:pt x="13636" y="8990"/>
                  </a:lnTo>
                  <a:lnTo>
                    <a:pt x="13636" y="9232"/>
                  </a:lnTo>
                  <a:lnTo>
                    <a:pt x="13697" y="9413"/>
                  </a:lnTo>
                  <a:lnTo>
                    <a:pt x="13817" y="9654"/>
                  </a:lnTo>
                  <a:lnTo>
                    <a:pt x="13938" y="9835"/>
                  </a:lnTo>
                  <a:lnTo>
                    <a:pt x="14119" y="9956"/>
                  </a:lnTo>
                  <a:lnTo>
                    <a:pt x="14360" y="10076"/>
                  </a:lnTo>
                  <a:lnTo>
                    <a:pt x="14541" y="10137"/>
                  </a:lnTo>
                  <a:lnTo>
                    <a:pt x="15024" y="10137"/>
                  </a:lnTo>
                  <a:lnTo>
                    <a:pt x="15205" y="10076"/>
                  </a:lnTo>
                  <a:lnTo>
                    <a:pt x="15446" y="9956"/>
                  </a:lnTo>
                  <a:lnTo>
                    <a:pt x="15627" y="9835"/>
                  </a:lnTo>
                  <a:lnTo>
                    <a:pt x="15748" y="9654"/>
                  </a:lnTo>
                  <a:lnTo>
                    <a:pt x="15869" y="9413"/>
                  </a:lnTo>
                  <a:lnTo>
                    <a:pt x="15929" y="9232"/>
                  </a:lnTo>
                  <a:lnTo>
                    <a:pt x="15929" y="8990"/>
                  </a:lnTo>
                  <a:lnTo>
                    <a:pt x="15929" y="8749"/>
                  </a:lnTo>
                  <a:lnTo>
                    <a:pt x="15869" y="8568"/>
                  </a:lnTo>
                  <a:lnTo>
                    <a:pt x="15748" y="8327"/>
                  </a:lnTo>
                  <a:lnTo>
                    <a:pt x="15627" y="8146"/>
                  </a:lnTo>
                  <a:lnTo>
                    <a:pt x="15446" y="8025"/>
                  </a:lnTo>
                  <a:lnTo>
                    <a:pt x="15205" y="7904"/>
                  </a:lnTo>
                  <a:lnTo>
                    <a:pt x="15024" y="7844"/>
                  </a:lnTo>
                  <a:close/>
                  <a:moveTo>
                    <a:pt x="20333" y="7844"/>
                  </a:moveTo>
                  <a:lnTo>
                    <a:pt x="20152" y="7904"/>
                  </a:lnTo>
                  <a:lnTo>
                    <a:pt x="19911" y="8025"/>
                  </a:lnTo>
                  <a:lnTo>
                    <a:pt x="19730" y="8146"/>
                  </a:lnTo>
                  <a:lnTo>
                    <a:pt x="19609" y="8327"/>
                  </a:lnTo>
                  <a:lnTo>
                    <a:pt x="19489" y="8568"/>
                  </a:lnTo>
                  <a:lnTo>
                    <a:pt x="19428" y="8749"/>
                  </a:lnTo>
                  <a:lnTo>
                    <a:pt x="19428" y="8990"/>
                  </a:lnTo>
                  <a:lnTo>
                    <a:pt x="19428" y="9232"/>
                  </a:lnTo>
                  <a:lnTo>
                    <a:pt x="19489" y="9413"/>
                  </a:lnTo>
                  <a:lnTo>
                    <a:pt x="19609" y="9654"/>
                  </a:lnTo>
                  <a:lnTo>
                    <a:pt x="19730" y="9835"/>
                  </a:lnTo>
                  <a:lnTo>
                    <a:pt x="19911" y="9956"/>
                  </a:lnTo>
                  <a:lnTo>
                    <a:pt x="20152" y="10076"/>
                  </a:lnTo>
                  <a:lnTo>
                    <a:pt x="20333" y="10137"/>
                  </a:lnTo>
                  <a:lnTo>
                    <a:pt x="20816" y="10137"/>
                  </a:lnTo>
                  <a:lnTo>
                    <a:pt x="20997" y="10076"/>
                  </a:lnTo>
                  <a:lnTo>
                    <a:pt x="21239" y="9956"/>
                  </a:lnTo>
                  <a:lnTo>
                    <a:pt x="21420" y="9835"/>
                  </a:lnTo>
                  <a:lnTo>
                    <a:pt x="21540" y="9654"/>
                  </a:lnTo>
                  <a:lnTo>
                    <a:pt x="21661" y="9413"/>
                  </a:lnTo>
                  <a:lnTo>
                    <a:pt x="21721" y="9232"/>
                  </a:lnTo>
                  <a:lnTo>
                    <a:pt x="21721" y="8990"/>
                  </a:lnTo>
                  <a:lnTo>
                    <a:pt x="21721" y="8749"/>
                  </a:lnTo>
                  <a:lnTo>
                    <a:pt x="21661" y="8568"/>
                  </a:lnTo>
                  <a:lnTo>
                    <a:pt x="21540" y="8327"/>
                  </a:lnTo>
                  <a:lnTo>
                    <a:pt x="21420" y="8146"/>
                  </a:lnTo>
                  <a:lnTo>
                    <a:pt x="21239" y="8025"/>
                  </a:lnTo>
                  <a:lnTo>
                    <a:pt x="20997" y="7904"/>
                  </a:lnTo>
                  <a:lnTo>
                    <a:pt x="20816" y="7844"/>
                  </a:lnTo>
                  <a:close/>
                  <a:moveTo>
                    <a:pt x="26126" y="7844"/>
                  </a:moveTo>
                  <a:lnTo>
                    <a:pt x="25945" y="7904"/>
                  </a:lnTo>
                  <a:lnTo>
                    <a:pt x="25703" y="8025"/>
                  </a:lnTo>
                  <a:lnTo>
                    <a:pt x="25522" y="8146"/>
                  </a:lnTo>
                  <a:lnTo>
                    <a:pt x="25402" y="8327"/>
                  </a:lnTo>
                  <a:lnTo>
                    <a:pt x="25281" y="8568"/>
                  </a:lnTo>
                  <a:lnTo>
                    <a:pt x="25221" y="8749"/>
                  </a:lnTo>
                  <a:lnTo>
                    <a:pt x="25221" y="8990"/>
                  </a:lnTo>
                  <a:lnTo>
                    <a:pt x="25221" y="9232"/>
                  </a:lnTo>
                  <a:lnTo>
                    <a:pt x="25281" y="9413"/>
                  </a:lnTo>
                  <a:lnTo>
                    <a:pt x="25402" y="9654"/>
                  </a:lnTo>
                  <a:lnTo>
                    <a:pt x="25522" y="9835"/>
                  </a:lnTo>
                  <a:lnTo>
                    <a:pt x="25703" y="9956"/>
                  </a:lnTo>
                  <a:lnTo>
                    <a:pt x="25945" y="10076"/>
                  </a:lnTo>
                  <a:lnTo>
                    <a:pt x="26126" y="10137"/>
                  </a:lnTo>
                  <a:lnTo>
                    <a:pt x="26608" y="10137"/>
                  </a:lnTo>
                  <a:lnTo>
                    <a:pt x="26789" y="10076"/>
                  </a:lnTo>
                  <a:lnTo>
                    <a:pt x="27031" y="9956"/>
                  </a:lnTo>
                  <a:lnTo>
                    <a:pt x="27212" y="9835"/>
                  </a:lnTo>
                  <a:lnTo>
                    <a:pt x="27332" y="9654"/>
                  </a:lnTo>
                  <a:lnTo>
                    <a:pt x="27453" y="9413"/>
                  </a:lnTo>
                  <a:lnTo>
                    <a:pt x="27513" y="9232"/>
                  </a:lnTo>
                  <a:lnTo>
                    <a:pt x="27513" y="8990"/>
                  </a:lnTo>
                  <a:lnTo>
                    <a:pt x="27513" y="8749"/>
                  </a:lnTo>
                  <a:lnTo>
                    <a:pt x="27453" y="8568"/>
                  </a:lnTo>
                  <a:lnTo>
                    <a:pt x="27332" y="8327"/>
                  </a:lnTo>
                  <a:lnTo>
                    <a:pt x="27212" y="8146"/>
                  </a:lnTo>
                  <a:lnTo>
                    <a:pt x="27031" y="8025"/>
                  </a:lnTo>
                  <a:lnTo>
                    <a:pt x="26789" y="7904"/>
                  </a:lnTo>
                  <a:lnTo>
                    <a:pt x="26608" y="7844"/>
                  </a:lnTo>
                  <a:close/>
                  <a:moveTo>
                    <a:pt x="31918" y="7844"/>
                  </a:moveTo>
                  <a:lnTo>
                    <a:pt x="31737" y="7904"/>
                  </a:lnTo>
                  <a:lnTo>
                    <a:pt x="31496" y="8025"/>
                  </a:lnTo>
                  <a:lnTo>
                    <a:pt x="31315" y="8146"/>
                  </a:lnTo>
                  <a:lnTo>
                    <a:pt x="31194" y="8327"/>
                  </a:lnTo>
                  <a:lnTo>
                    <a:pt x="31073" y="8568"/>
                  </a:lnTo>
                  <a:lnTo>
                    <a:pt x="31013" y="8749"/>
                  </a:lnTo>
                  <a:lnTo>
                    <a:pt x="31013" y="8990"/>
                  </a:lnTo>
                  <a:lnTo>
                    <a:pt x="31013" y="9232"/>
                  </a:lnTo>
                  <a:lnTo>
                    <a:pt x="31073" y="9413"/>
                  </a:lnTo>
                  <a:lnTo>
                    <a:pt x="31194" y="9654"/>
                  </a:lnTo>
                  <a:lnTo>
                    <a:pt x="31315" y="9835"/>
                  </a:lnTo>
                  <a:lnTo>
                    <a:pt x="31496" y="9956"/>
                  </a:lnTo>
                  <a:lnTo>
                    <a:pt x="31737" y="10076"/>
                  </a:lnTo>
                  <a:lnTo>
                    <a:pt x="31918" y="10137"/>
                  </a:lnTo>
                  <a:lnTo>
                    <a:pt x="32401" y="10137"/>
                  </a:lnTo>
                  <a:lnTo>
                    <a:pt x="32582" y="10076"/>
                  </a:lnTo>
                  <a:lnTo>
                    <a:pt x="32823" y="9956"/>
                  </a:lnTo>
                  <a:lnTo>
                    <a:pt x="33004" y="9835"/>
                  </a:lnTo>
                  <a:lnTo>
                    <a:pt x="33125" y="9654"/>
                  </a:lnTo>
                  <a:lnTo>
                    <a:pt x="33245" y="9413"/>
                  </a:lnTo>
                  <a:lnTo>
                    <a:pt x="33306" y="9232"/>
                  </a:lnTo>
                  <a:lnTo>
                    <a:pt x="33306" y="8990"/>
                  </a:lnTo>
                  <a:lnTo>
                    <a:pt x="33306" y="8749"/>
                  </a:lnTo>
                  <a:lnTo>
                    <a:pt x="33245" y="8568"/>
                  </a:lnTo>
                  <a:lnTo>
                    <a:pt x="33125" y="8327"/>
                  </a:lnTo>
                  <a:lnTo>
                    <a:pt x="33004" y="8146"/>
                  </a:lnTo>
                  <a:lnTo>
                    <a:pt x="32823" y="8025"/>
                  </a:lnTo>
                  <a:lnTo>
                    <a:pt x="32582" y="7904"/>
                  </a:lnTo>
                  <a:lnTo>
                    <a:pt x="32401" y="7844"/>
                  </a:lnTo>
                  <a:close/>
                  <a:moveTo>
                    <a:pt x="37710" y="7844"/>
                  </a:moveTo>
                  <a:lnTo>
                    <a:pt x="37529" y="7904"/>
                  </a:lnTo>
                  <a:lnTo>
                    <a:pt x="37288" y="8025"/>
                  </a:lnTo>
                  <a:lnTo>
                    <a:pt x="37107" y="8146"/>
                  </a:lnTo>
                  <a:lnTo>
                    <a:pt x="36986" y="8327"/>
                  </a:lnTo>
                  <a:lnTo>
                    <a:pt x="36865" y="8568"/>
                  </a:lnTo>
                  <a:lnTo>
                    <a:pt x="36805" y="8749"/>
                  </a:lnTo>
                  <a:lnTo>
                    <a:pt x="36805" y="8990"/>
                  </a:lnTo>
                  <a:lnTo>
                    <a:pt x="36805" y="9232"/>
                  </a:lnTo>
                  <a:lnTo>
                    <a:pt x="36865" y="9413"/>
                  </a:lnTo>
                  <a:lnTo>
                    <a:pt x="36986" y="9654"/>
                  </a:lnTo>
                  <a:lnTo>
                    <a:pt x="37107" y="9835"/>
                  </a:lnTo>
                  <a:lnTo>
                    <a:pt x="37288" y="9956"/>
                  </a:lnTo>
                  <a:lnTo>
                    <a:pt x="37529" y="10076"/>
                  </a:lnTo>
                  <a:lnTo>
                    <a:pt x="37710" y="10137"/>
                  </a:lnTo>
                  <a:lnTo>
                    <a:pt x="38193" y="10137"/>
                  </a:lnTo>
                  <a:lnTo>
                    <a:pt x="38374" y="10076"/>
                  </a:lnTo>
                  <a:lnTo>
                    <a:pt x="38615" y="9956"/>
                  </a:lnTo>
                  <a:lnTo>
                    <a:pt x="38796" y="9835"/>
                  </a:lnTo>
                  <a:lnTo>
                    <a:pt x="38917" y="9654"/>
                  </a:lnTo>
                  <a:lnTo>
                    <a:pt x="39038" y="9413"/>
                  </a:lnTo>
                  <a:lnTo>
                    <a:pt x="39098" y="9232"/>
                  </a:lnTo>
                  <a:lnTo>
                    <a:pt x="39098" y="8990"/>
                  </a:lnTo>
                  <a:lnTo>
                    <a:pt x="39098" y="8749"/>
                  </a:lnTo>
                  <a:lnTo>
                    <a:pt x="39038" y="8568"/>
                  </a:lnTo>
                  <a:lnTo>
                    <a:pt x="38917" y="8327"/>
                  </a:lnTo>
                  <a:lnTo>
                    <a:pt x="38796" y="8146"/>
                  </a:lnTo>
                  <a:lnTo>
                    <a:pt x="38615" y="8025"/>
                  </a:lnTo>
                  <a:lnTo>
                    <a:pt x="38374" y="7904"/>
                  </a:lnTo>
                  <a:lnTo>
                    <a:pt x="38193" y="7844"/>
                  </a:lnTo>
                  <a:close/>
                  <a:moveTo>
                    <a:pt x="43502" y="7844"/>
                  </a:moveTo>
                  <a:lnTo>
                    <a:pt x="43321" y="7904"/>
                  </a:lnTo>
                  <a:lnTo>
                    <a:pt x="43080" y="8025"/>
                  </a:lnTo>
                  <a:lnTo>
                    <a:pt x="42899" y="8146"/>
                  </a:lnTo>
                  <a:lnTo>
                    <a:pt x="42778" y="8327"/>
                  </a:lnTo>
                  <a:lnTo>
                    <a:pt x="42658" y="8568"/>
                  </a:lnTo>
                  <a:lnTo>
                    <a:pt x="42597" y="8749"/>
                  </a:lnTo>
                  <a:lnTo>
                    <a:pt x="42597" y="8990"/>
                  </a:lnTo>
                  <a:lnTo>
                    <a:pt x="42597" y="9232"/>
                  </a:lnTo>
                  <a:lnTo>
                    <a:pt x="42658" y="9413"/>
                  </a:lnTo>
                  <a:lnTo>
                    <a:pt x="42778" y="9654"/>
                  </a:lnTo>
                  <a:lnTo>
                    <a:pt x="42899" y="9835"/>
                  </a:lnTo>
                  <a:lnTo>
                    <a:pt x="43080" y="9956"/>
                  </a:lnTo>
                  <a:lnTo>
                    <a:pt x="43321" y="10076"/>
                  </a:lnTo>
                  <a:lnTo>
                    <a:pt x="43502" y="10137"/>
                  </a:lnTo>
                  <a:lnTo>
                    <a:pt x="43985" y="10137"/>
                  </a:lnTo>
                  <a:lnTo>
                    <a:pt x="44166" y="10076"/>
                  </a:lnTo>
                  <a:lnTo>
                    <a:pt x="44407" y="9956"/>
                  </a:lnTo>
                  <a:lnTo>
                    <a:pt x="44588" y="9835"/>
                  </a:lnTo>
                  <a:lnTo>
                    <a:pt x="44709" y="9654"/>
                  </a:lnTo>
                  <a:lnTo>
                    <a:pt x="44830" y="9413"/>
                  </a:lnTo>
                  <a:lnTo>
                    <a:pt x="44890" y="9232"/>
                  </a:lnTo>
                  <a:lnTo>
                    <a:pt x="44890" y="8990"/>
                  </a:lnTo>
                  <a:lnTo>
                    <a:pt x="44890" y="8749"/>
                  </a:lnTo>
                  <a:lnTo>
                    <a:pt x="44830" y="8568"/>
                  </a:lnTo>
                  <a:lnTo>
                    <a:pt x="44709" y="8327"/>
                  </a:lnTo>
                  <a:lnTo>
                    <a:pt x="44588" y="8146"/>
                  </a:lnTo>
                  <a:lnTo>
                    <a:pt x="44407" y="8025"/>
                  </a:lnTo>
                  <a:lnTo>
                    <a:pt x="44166" y="7904"/>
                  </a:lnTo>
                  <a:lnTo>
                    <a:pt x="43985" y="7844"/>
                  </a:lnTo>
                  <a:close/>
                  <a:moveTo>
                    <a:pt x="49295" y="7844"/>
                  </a:moveTo>
                  <a:lnTo>
                    <a:pt x="49114" y="7904"/>
                  </a:lnTo>
                  <a:lnTo>
                    <a:pt x="48872" y="8025"/>
                  </a:lnTo>
                  <a:lnTo>
                    <a:pt x="48691" y="8146"/>
                  </a:lnTo>
                  <a:lnTo>
                    <a:pt x="48571" y="8327"/>
                  </a:lnTo>
                  <a:lnTo>
                    <a:pt x="48450" y="8568"/>
                  </a:lnTo>
                  <a:lnTo>
                    <a:pt x="48390" y="8749"/>
                  </a:lnTo>
                  <a:lnTo>
                    <a:pt x="48390" y="8990"/>
                  </a:lnTo>
                  <a:lnTo>
                    <a:pt x="48390" y="9232"/>
                  </a:lnTo>
                  <a:lnTo>
                    <a:pt x="48450" y="9413"/>
                  </a:lnTo>
                  <a:lnTo>
                    <a:pt x="48571" y="9654"/>
                  </a:lnTo>
                  <a:lnTo>
                    <a:pt x="48691" y="9835"/>
                  </a:lnTo>
                  <a:lnTo>
                    <a:pt x="48872" y="9956"/>
                  </a:lnTo>
                  <a:lnTo>
                    <a:pt x="49114" y="10076"/>
                  </a:lnTo>
                  <a:lnTo>
                    <a:pt x="49295" y="10137"/>
                  </a:lnTo>
                  <a:lnTo>
                    <a:pt x="49777" y="10137"/>
                  </a:lnTo>
                  <a:lnTo>
                    <a:pt x="49958" y="10076"/>
                  </a:lnTo>
                  <a:lnTo>
                    <a:pt x="50200" y="9956"/>
                  </a:lnTo>
                  <a:lnTo>
                    <a:pt x="50381" y="9835"/>
                  </a:lnTo>
                  <a:lnTo>
                    <a:pt x="50501" y="9654"/>
                  </a:lnTo>
                  <a:lnTo>
                    <a:pt x="50622" y="9413"/>
                  </a:lnTo>
                  <a:lnTo>
                    <a:pt x="50682" y="9232"/>
                  </a:lnTo>
                  <a:lnTo>
                    <a:pt x="50682" y="8990"/>
                  </a:lnTo>
                  <a:lnTo>
                    <a:pt x="50682" y="8749"/>
                  </a:lnTo>
                  <a:lnTo>
                    <a:pt x="50622" y="8568"/>
                  </a:lnTo>
                  <a:lnTo>
                    <a:pt x="50501" y="8327"/>
                  </a:lnTo>
                  <a:lnTo>
                    <a:pt x="50381" y="8146"/>
                  </a:lnTo>
                  <a:lnTo>
                    <a:pt x="50200" y="8025"/>
                  </a:lnTo>
                  <a:lnTo>
                    <a:pt x="49958" y="7904"/>
                  </a:lnTo>
                  <a:lnTo>
                    <a:pt x="49777" y="7844"/>
                  </a:lnTo>
                  <a:close/>
                  <a:moveTo>
                    <a:pt x="55087" y="7844"/>
                  </a:moveTo>
                  <a:lnTo>
                    <a:pt x="54906" y="7904"/>
                  </a:lnTo>
                  <a:lnTo>
                    <a:pt x="54665" y="8025"/>
                  </a:lnTo>
                  <a:lnTo>
                    <a:pt x="54483" y="8146"/>
                  </a:lnTo>
                  <a:lnTo>
                    <a:pt x="54363" y="8327"/>
                  </a:lnTo>
                  <a:lnTo>
                    <a:pt x="54242" y="8568"/>
                  </a:lnTo>
                  <a:lnTo>
                    <a:pt x="54182" y="8749"/>
                  </a:lnTo>
                  <a:lnTo>
                    <a:pt x="54182" y="8990"/>
                  </a:lnTo>
                  <a:lnTo>
                    <a:pt x="54182" y="9232"/>
                  </a:lnTo>
                  <a:lnTo>
                    <a:pt x="54242" y="9413"/>
                  </a:lnTo>
                  <a:lnTo>
                    <a:pt x="54363" y="9654"/>
                  </a:lnTo>
                  <a:lnTo>
                    <a:pt x="54483" y="9835"/>
                  </a:lnTo>
                  <a:lnTo>
                    <a:pt x="54665" y="9956"/>
                  </a:lnTo>
                  <a:lnTo>
                    <a:pt x="54906" y="10076"/>
                  </a:lnTo>
                  <a:lnTo>
                    <a:pt x="55087" y="10137"/>
                  </a:lnTo>
                  <a:lnTo>
                    <a:pt x="55570" y="10137"/>
                  </a:lnTo>
                  <a:lnTo>
                    <a:pt x="55751" y="10076"/>
                  </a:lnTo>
                  <a:lnTo>
                    <a:pt x="55992" y="9956"/>
                  </a:lnTo>
                  <a:lnTo>
                    <a:pt x="56173" y="9835"/>
                  </a:lnTo>
                  <a:lnTo>
                    <a:pt x="56294" y="9654"/>
                  </a:lnTo>
                  <a:lnTo>
                    <a:pt x="56414" y="9413"/>
                  </a:lnTo>
                  <a:lnTo>
                    <a:pt x="56475" y="9232"/>
                  </a:lnTo>
                  <a:lnTo>
                    <a:pt x="56475" y="8990"/>
                  </a:lnTo>
                  <a:lnTo>
                    <a:pt x="56475" y="8749"/>
                  </a:lnTo>
                  <a:lnTo>
                    <a:pt x="56414" y="8568"/>
                  </a:lnTo>
                  <a:lnTo>
                    <a:pt x="56294" y="8327"/>
                  </a:lnTo>
                  <a:lnTo>
                    <a:pt x="56173" y="8146"/>
                  </a:lnTo>
                  <a:lnTo>
                    <a:pt x="55992" y="8025"/>
                  </a:lnTo>
                  <a:lnTo>
                    <a:pt x="55751" y="7904"/>
                  </a:lnTo>
                  <a:lnTo>
                    <a:pt x="55570" y="7844"/>
                  </a:lnTo>
                  <a:close/>
                  <a:moveTo>
                    <a:pt x="60879" y="7844"/>
                  </a:moveTo>
                  <a:lnTo>
                    <a:pt x="60698" y="7904"/>
                  </a:lnTo>
                  <a:lnTo>
                    <a:pt x="60457" y="8025"/>
                  </a:lnTo>
                  <a:lnTo>
                    <a:pt x="60276" y="8146"/>
                  </a:lnTo>
                  <a:lnTo>
                    <a:pt x="60155" y="8327"/>
                  </a:lnTo>
                  <a:lnTo>
                    <a:pt x="60034" y="8568"/>
                  </a:lnTo>
                  <a:lnTo>
                    <a:pt x="59974" y="8749"/>
                  </a:lnTo>
                  <a:lnTo>
                    <a:pt x="59974" y="8990"/>
                  </a:lnTo>
                  <a:lnTo>
                    <a:pt x="59974" y="9232"/>
                  </a:lnTo>
                  <a:lnTo>
                    <a:pt x="60034" y="9413"/>
                  </a:lnTo>
                  <a:lnTo>
                    <a:pt x="60155" y="9654"/>
                  </a:lnTo>
                  <a:lnTo>
                    <a:pt x="60276" y="9835"/>
                  </a:lnTo>
                  <a:lnTo>
                    <a:pt x="60457" y="9956"/>
                  </a:lnTo>
                  <a:lnTo>
                    <a:pt x="60698" y="10076"/>
                  </a:lnTo>
                  <a:lnTo>
                    <a:pt x="60879" y="10137"/>
                  </a:lnTo>
                  <a:lnTo>
                    <a:pt x="61362" y="10137"/>
                  </a:lnTo>
                  <a:lnTo>
                    <a:pt x="61543" y="10076"/>
                  </a:lnTo>
                  <a:lnTo>
                    <a:pt x="61784" y="9956"/>
                  </a:lnTo>
                  <a:lnTo>
                    <a:pt x="61965" y="9835"/>
                  </a:lnTo>
                  <a:lnTo>
                    <a:pt x="62086" y="9654"/>
                  </a:lnTo>
                  <a:lnTo>
                    <a:pt x="62206" y="9413"/>
                  </a:lnTo>
                  <a:lnTo>
                    <a:pt x="62267" y="9232"/>
                  </a:lnTo>
                  <a:lnTo>
                    <a:pt x="62267" y="8990"/>
                  </a:lnTo>
                  <a:lnTo>
                    <a:pt x="62267" y="8689"/>
                  </a:lnTo>
                  <a:lnTo>
                    <a:pt x="61120" y="7844"/>
                  </a:lnTo>
                  <a:close/>
                  <a:moveTo>
                    <a:pt x="11705" y="10740"/>
                  </a:moveTo>
                  <a:lnTo>
                    <a:pt x="11464" y="10800"/>
                  </a:lnTo>
                  <a:lnTo>
                    <a:pt x="11162" y="10981"/>
                  </a:lnTo>
                  <a:lnTo>
                    <a:pt x="10981" y="11162"/>
                  </a:lnTo>
                  <a:lnTo>
                    <a:pt x="10800" y="11464"/>
                  </a:lnTo>
                  <a:lnTo>
                    <a:pt x="10740" y="11705"/>
                  </a:lnTo>
                  <a:lnTo>
                    <a:pt x="10740" y="11886"/>
                  </a:lnTo>
                  <a:lnTo>
                    <a:pt x="10740" y="12128"/>
                  </a:lnTo>
                  <a:lnTo>
                    <a:pt x="10800" y="12309"/>
                  </a:lnTo>
                  <a:lnTo>
                    <a:pt x="10921" y="12550"/>
                  </a:lnTo>
                  <a:lnTo>
                    <a:pt x="11042" y="12731"/>
                  </a:lnTo>
                  <a:lnTo>
                    <a:pt x="11223" y="12852"/>
                  </a:lnTo>
                  <a:lnTo>
                    <a:pt x="11464" y="12972"/>
                  </a:lnTo>
                  <a:lnTo>
                    <a:pt x="11645" y="13033"/>
                  </a:lnTo>
                  <a:lnTo>
                    <a:pt x="12128" y="13033"/>
                  </a:lnTo>
                  <a:lnTo>
                    <a:pt x="12309" y="12972"/>
                  </a:lnTo>
                  <a:lnTo>
                    <a:pt x="12550" y="12852"/>
                  </a:lnTo>
                  <a:lnTo>
                    <a:pt x="12731" y="12731"/>
                  </a:lnTo>
                  <a:lnTo>
                    <a:pt x="12852" y="12550"/>
                  </a:lnTo>
                  <a:lnTo>
                    <a:pt x="12973" y="12309"/>
                  </a:lnTo>
                  <a:lnTo>
                    <a:pt x="13033" y="12128"/>
                  </a:lnTo>
                  <a:lnTo>
                    <a:pt x="13033" y="11886"/>
                  </a:lnTo>
                  <a:lnTo>
                    <a:pt x="13033" y="11645"/>
                  </a:lnTo>
                  <a:lnTo>
                    <a:pt x="12973" y="11464"/>
                  </a:lnTo>
                  <a:lnTo>
                    <a:pt x="12852" y="11223"/>
                  </a:lnTo>
                  <a:lnTo>
                    <a:pt x="12731" y="11042"/>
                  </a:lnTo>
                  <a:lnTo>
                    <a:pt x="12550" y="10921"/>
                  </a:lnTo>
                  <a:lnTo>
                    <a:pt x="12309" y="10800"/>
                  </a:lnTo>
                  <a:lnTo>
                    <a:pt x="12128" y="10740"/>
                  </a:lnTo>
                  <a:close/>
                  <a:moveTo>
                    <a:pt x="17437" y="10740"/>
                  </a:moveTo>
                  <a:lnTo>
                    <a:pt x="17256" y="10800"/>
                  </a:lnTo>
                  <a:lnTo>
                    <a:pt x="17015" y="10921"/>
                  </a:lnTo>
                  <a:lnTo>
                    <a:pt x="16834" y="11042"/>
                  </a:lnTo>
                  <a:lnTo>
                    <a:pt x="16713" y="11223"/>
                  </a:lnTo>
                  <a:lnTo>
                    <a:pt x="16593" y="11464"/>
                  </a:lnTo>
                  <a:lnTo>
                    <a:pt x="16532" y="11645"/>
                  </a:lnTo>
                  <a:lnTo>
                    <a:pt x="16532" y="11886"/>
                  </a:lnTo>
                  <a:lnTo>
                    <a:pt x="16532" y="12128"/>
                  </a:lnTo>
                  <a:lnTo>
                    <a:pt x="16593" y="12309"/>
                  </a:lnTo>
                  <a:lnTo>
                    <a:pt x="16713" y="12550"/>
                  </a:lnTo>
                  <a:lnTo>
                    <a:pt x="16834" y="12731"/>
                  </a:lnTo>
                  <a:lnTo>
                    <a:pt x="17015" y="12852"/>
                  </a:lnTo>
                  <a:lnTo>
                    <a:pt x="17256" y="12972"/>
                  </a:lnTo>
                  <a:lnTo>
                    <a:pt x="17437" y="13033"/>
                  </a:lnTo>
                  <a:lnTo>
                    <a:pt x="17920" y="13033"/>
                  </a:lnTo>
                  <a:lnTo>
                    <a:pt x="18101" y="12972"/>
                  </a:lnTo>
                  <a:lnTo>
                    <a:pt x="18342" y="12852"/>
                  </a:lnTo>
                  <a:lnTo>
                    <a:pt x="18523" y="12731"/>
                  </a:lnTo>
                  <a:lnTo>
                    <a:pt x="18644" y="12550"/>
                  </a:lnTo>
                  <a:lnTo>
                    <a:pt x="18765" y="12309"/>
                  </a:lnTo>
                  <a:lnTo>
                    <a:pt x="18825" y="12128"/>
                  </a:lnTo>
                  <a:lnTo>
                    <a:pt x="18825" y="11886"/>
                  </a:lnTo>
                  <a:lnTo>
                    <a:pt x="18825" y="11645"/>
                  </a:lnTo>
                  <a:lnTo>
                    <a:pt x="18765" y="11464"/>
                  </a:lnTo>
                  <a:lnTo>
                    <a:pt x="18644" y="11223"/>
                  </a:lnTo>
                  <a:lnTo>
                    <a:pt x="18523" y="11042"/>
                  </a:lnTo>
                  <a:lnTo>
                    <a:pt x="18342" y="10921"/>
                  </a:lnTo>
                  <a:lnTo>
                    <a:pt x="18101" y="10800"/>
                  </a:lnTo>
                  <a:lnTo>
                    <a:pt x="17920" y="10740"/>
                  </a:lnTo>
                  <a:close/>
                  <a:moveTo>
                    <a:pt x="23230" y="10740"/>
                  </a:moveTo>
                  <a:lnTo>
                    <a:pt x="23049" y="10800"/>
                  </a:lnTo>
                  <a:lnTo>
                    <a:pt x="22807" y="10921"/>
                  </a:lnTo>
                  <a:lnTo>
                    <a:pt x="22626" y="11042"/>
                  </a:lnTo>
                  <a:lnTo>
                    <a:pt x="22506" y="11223"/>
                  </a:lnTo>
                  <a:lnTo>
                    <a:pt x="22385" y="11464"/>
                  </a:lnTo>
                  <a:lnTo>
                    <a:pt x="22325" y="11645"/>
                  </a:lnTo>
                  <a:lnTo>
                    <a:pt x="22325" y="11886"/>
                  </a:lnTo>
                  <a:lnTo>
                    <a:pt x="22325" y="12128"/>
                  </a:lnTo>
                  <a:lnTo>
                    <a:pt x="22385" y="12309"/>
                  </a:lnTo>
                  <a:lnTo>
                    <a:pt x="22506" y="12550"/>
                  </a:lnTo>
                  <a:lnTo>
                    <a:pt x="22626" y="12731"/>
                  </a:lnTo>
                  <a:lnTo>
                    <a:pt x="22807" y="12852"/>
                  </a:lnTo>
                  <a:lnTo>
                    <a:pt x="23049" y="12972"/>
                  </a:lnTo>
                  <a:lnTo>
                    <a:pt x="23230" y="13033"/>
                  </a:lnTo>
                  <a:lnTo>
                    <a:pt x="23712" y="13033"/>
                  </a:lnTo>
                  <a:lnTo>
                    <a:pt x="23893" y="12972"/>
                  </a:lnTo>
                  <a:lnTo>
                    <a:pt x="24135" y="12852"/>
                  </a:lnTo>
                  <a:lnTo>
                    <a:pt x="24316" y="12731"/>
                  </a:lnTo>
                  <a:lnTo>
                    <a:pt x="24436" y="12550"/>
                  </a:lnTo>
                  <a:lnTo>
                    <a:pt x="24557" y="12309"/>
                  </a:lnTo>
                  <a:lnTo>
                    <a:pt x="24617" y="12128"/>
                  </a:lnTo>
                  <a:lnTo>
                    <a:pt x="24617" y="11886"/>
                  </a:lnTo>
                  <a:lnTo>
                    <a:pt x="24617" y="11645"/>
                  </a:lnTo>
                  <a:lnTo>
                    <a:pt x="24557" y="11464"/>
                  </a:lnTo>
                  <a:lnTo>
                    <a:pt x="24436" y="11223"/>
                  </a:lnTo>
                  <a:lnTo>
                    <a:pt x="24316" y="11042"/>
                  </a:lnTo>
                  <a:lnTo>
                    <a:pt x="24135" y="10921"/>
                  </a:lnTo>
                  <a:lnTo>
                    <a:pt x="23893" y="10800"/>
                  </a:lnTo>
                  <a:lnTo>
                    <a:pt x="23712" y="10740"/>
                  </a:lnTo>
                  <a:close/>
                  <a:moveTo>
                    <a:pt x="29022" y="10740"/>
                  </a:moveTo>
                  <a:lnTo>
                    <a:pt x="28841" y="10800"/>
                  </a:lnTo>
                  <a:lnTo>
                    <a:pt x="28599" y="10921"/>
                  </a:lnTo>
                  <a:lnTo>
                    <a:pt x="28418" y="11042"/>
                  </a:lnTo>
                  <a:lnTo>
                    <a:pt x="28298" y="11223"/>
                  </a:lnTo>
                  <a:lnTo>
                    <a:pt x="28177" y="11464"/>
                  </a:lnTo>
                  <a:lnTo>
                    <a:pt x="28117" y="11645"/>
                  </a:lnTo>
                  <a:lnTo>
                    <a:pt x="28117" y="11886"/>
                  </a:lnTo>
                  <a:lnTo>
                    <a:pt x="28117" y="12128"/>
                  </a:lnTo>
                  <a:lnTo>
                    <a:pt x="28177" y="12309"/>
                  </a:lnTo>
                  <a:lnTo>
                    <a:pt x="28298" y="12550"/>
                  </a:lnTo>
                  <a:lnTo>
                    <a:pt x="28418" y="12731"/>
                  </a:lnTo>
                  <a:lnTo>
                    <a:pt x="28599" y="12852"/>
                  </a:lnTo>
                  <a:lnTo>
                    <a:pt x="28841" y="12972"/>
                  </a:lnTo>
                  <a:lnTo>
                    <a:pt x="29022" y="13033"/>
                  </a:lnTo>
                  <a:lnTo>
                    <a:pt x="29505" y="13033"/>
                  </a:lnTo>
                  <a:lnTo>
                    <a:pt x="29686" y="12972"/>
                  </a:lnTo>
                  <a:lnTo>
                    <a:pt x="29927" y="12852"/>
                  </a:lnTo>
                  <a:lnTo>
                    <a:pt x="30108" y="12731"/>
                  </a:lnTo>
                  <a:lnTo>
                    <a:pt x="30229" y="12550"/>
                  </a:lnTo>
                  <a:lnTo>
                    <a:pt x="30349" y="12309"/>
                  </a:lnTo>
                  <a:lnTo>
                    <a:pt x="30410" y="12128"/>
                  </a:lnTo>
                  <a:lnTo>
                    <a:pt x="30410" y="11886"/>
                  </a:lnTo>
                  <a:lnTo>
                    <a:pt x="30410" y="11645"/>
                  </a:lnTo>
                  <a:lnTo>
                    <a:pt x="30349" y="11464"/>
                  </a:lnTo>
                  <a:lnTo>
                    <a:pt x="30229" y="11223"/>
                  </a:lnTo>
                  <a:lnTo>
                    <a:pt x="30108" y="11042"/>
                  </a:lnTo>
                  <a:lnTo>
                    <a:pt x="29927" y="10921"/>
                  </a:lnTo>
                  <a:lnTo>
                    <a:pt x="29686" y="10800"/>
                  </a:lnTo>
                  <a:lnTo>
                    <a:pt x="29505" y="10740"/>
                  </a:lnTo>
                  <a:close/>
                  <a:moveTo>
                    <a:pt x="34814" y="10740"/>
                  </a:moveTo>
                  <a:lnTo>
                    <a:pt x="34633" y="10800"/>
                  </a:lnTo>
                  <a:lnTo>
                    <a:pt x="34392" y="10921"/>
                  </a:lnTo>
                  <a:lnTo>
                    <a:pt x="34211" y="11042"/>
                  </a:lnTo>
                  <a:lnTo>
                    <a:pt x="34090" y="11223"/>
                  </a:lnTo>
                  <a:lnTo>
                    <a:pt x="33969" y="11464"/>
                  </a:lnTo>
                  <a:lnTo>
                    <a:pt x="33909" y="11645"/>
                  </a:lnTo>
                  <a:lnTo>
                    <a:pt x="33909" y="11886"/>
                  </a:lnTo>
                  <a:lnTo>
                    <a:pt x="33909" y="12128"/>
                  </a:lnTo>
                  <a:lnTo>
                    <a:pt x="33969" y="12309"/>
                  </a:lnTo>
                  <a:lnTo>
                    <a:pt x="34090" y="12550"/>
                  </a:lnTo>
                  <a:lnTo>
                    <a:pt x="34211" y="12731"/>
                  </a:lnTo>
                  <a:lnTo>
                    <a:pt x="34392" y="12852"/>
                  </a:lnTo>
                  <a:lnTo>
                    <a:pt x="34633" y="12972"/>
                  </a:lnTo>
                  <a:lnTo>
                    <a:pt x="34814" y="13033"/>
                  </a:lnTo>
                  <a:lnTo>
                    <a:pt x="35297" y="13033"/>
                  </a:lnTo>
                  <a:lnTo>
                    <a:pt x="35478" y="12972"/>
                  </a:lnTo>
                  <a:lnTo>
                    <a:pt x="35719" y="12852"/>
                  </a:lnTo>
                  <a:lnTo>
                    <a:pt x="35900" y="12731"/>
                  </a:lnTo>
                  <a:lnTo>
                    <a:pt x="36021" y="12550"/>
                  </a:lnTo>
                  <a:lnTo>
                    <a:pt x="36141" y="12309"/>
                  </a:lnTo>
                  <a:lnTo>
                    <a:pt x="36202" y="12128"/>
                  </a:lnTo>
                  <a:lnTo>
                    <a:pt x="36202" y="11886"/>
                  </a:lnTo>
                  <a:lnTo>
                    <a:pt x="36202" y="11645"/>
                  </a:lnTo>
                  <a:lnTo>
                    <a:pt x="36141" y="11464"/>
                  </a:lnTo>
                  <a:lnTo>
                    <a:pt x="36021" y="11223"/>
                  </a:lnTo>
                  <a:lnTo>
                    <a:pt x="35900" y="11042"/>
                  </a:lnTo>
                  <a:lnTo>
                    <a:pt x="35719" y="10921"/>
                  </a:lnTo>
                  <a:lnTo>
                    <a:pt x="35478" y="10800"/>
                  </a:lnTo>
                  <a:lnTo>
                    <a:pt x="35297" y="10740"/>
                  </a:lnTo>
                  <a:close/>
                  <a:moveTo>
                    <a:pt x="40606" y="10740"/>
                  </a:moveTo>
                  <a:lnTo>
                    <a:pt x="40425" y="10800"/>
                  </a:lnTo>
                  <a:lnTo>
                    <a:pt x="40184" y="10921"/>
                  </a:lnTo>
                  <a:lnTo>
                    <a:pt x="40003" y="11042"/>
                  </a:lnTo>
                  <a:lnTo>
                    <a:pt x="39882" y="11223"/>
                  </a:lnTo>
                  <a:lnTo>
                    <a:pt x="39762" y="11464"/>
                  </a:lnTo>
                  <a:lnTo>
                    <a:pt x="39701" y="11645"/>
                  </a:lnTo>
                  <a:lnTo>
                    <a:pt x="39701" y="11886"/>
                  </a:lnTo>
                  <a:lnTo>
                    <a:pt x="39701" y="12128"/>
                  </a:lnTo>
                  <a:lnTo>
                    <a:pt x="39762" y="12309"/>
                  </a:lnTo>
                  <a:lnTo>
                    <a:pt x="39882" y="12550"/>
                  </a:lnTo>
                  <a:lnTo>
                    <a:pt x="40003" y="12731"/>
                  </a:lnTo>
                  <a:lnTo>
                    <a:pt x="40184" y="12852"/>
                  </a:lnTo>
                  <a:lnTo>
                    <a:pt x="40425" y="12972"/>
                  </a:lnTo>
                  <a:lnTo>
                    <a:pt x="40606" y="13033"/>
                  </a:lnTo>
                  <a:lnTo>
                    <a:pt x="41089" y="13033"/>
                  </a:lnTo>
                  <a:lnTo>
                    <a:pt x="41270" y="12972"/>
                  </a:lnTo>
                  <a:lnTo>
                    <a:pt x="41511" y="12852"/>
                  </a:lnTo>
                  <a:lnTo>
                    <a:pt x="41692" y="12731"/>
                  </a:lnTo>
                  <a:lnTo>
                    <a:pt x="41813" y="12550"/>
                  </a:lnTo>
                  <a:lnTo>
                    <a:pt x="41934" y="12309"/>
                  </a:lnTo>
                  <a:lnTo>
                    <a:pt x="41994" y="12128"/>
                  </a:lnTo>
                  <a:lnTo>
                    <a:pt x="41994" y="11886"/>
                  </a:lnTo>
                  <a:lnTo>
                    <a:pt x="41994" y="11645"/>
                  </a:lnTo>
                  <a:lnTo>
                    <a:pt x="41934" y="11464"/>
                  </a:lnTo>
                  <a:lnTo>
                    <a:pt x="41813" y="11223"/>
                  </a:lnTo>
                  <a:lnTo>
                    <a:pt x="41692" y="11042"/>
                  </a:lnTo>
                  <a:lnTo>
                    <a:pt x="41511" y="10921"/>
                  </a:lnTo>
                  <a:lnTo>
                    <a:pt x="41270" y="10800"/>
                  </a:lnTo>
                  <a:lnTo>
                    <a:pt x="41089" y="10740"/>
                  </a:lnTo>
                  <a:close/>
                  <a:moveTo>
                    <a:pt x="46399" y="10740"/>
                  </a:moveTo>
                  <a:lnTo>
                    <a:pt x="46218" y="10800"/>
                  </a:lnTo>
                  <a:lnTo>
                    <a:pt x="45976" y="10921"/>
                  </a:lnTo>
                  <a:lnTo>
                    <a:pt x="45795" y="11042"/>
                  </a:lnTo>
                  <a:lnTo>
                    <a:pt x="45674" y="11223"/>
                  </a:lnTo>
                  <a:lnTo>
                    <a:pt x="45554" y="11464"/>
                  </a:lnTo>
                  <a:lnTo>
                    <a:pt x="45493" y="11645"/>
                  </a:lnTo>
                  <a:lnTo>
                    <a:pt x="45493" y="11886"/>
                  </a:lnTo>
                  <a:lnTo>
                    <a:pt x="45493" y="12128"/>
                  </a:lnTo>
                  <a:lnTo>
                    <a:pt x="45554" y="12309"/>
                  </a:lnTo>
                  <a:lnTo>
                    <a:pt x="45674" y="12550"/>
                  </a:lnTo>
                  <a:lnTo>
                    <a:pt x="45795" y="12731"/>
                  </a:lnTo>
                  <a:lnTo>
                    <a:pt x="45976" y="12852"/>
                  </a:lnTo>
                  <a:lnTo>
                    <a:pt x="46218" y="12972"/>
                  </a:lnTo>
                  <a:lnTo>
                    <a:pt x="46399" y="13033"/>
                  </a:lnTo>
                  <a:lnTo>
                    <a:pt x="46881" y="13033"/>
                  </a:lnTo>
                  <a:lnTo>
                    <a:pt x="47062" y="12972"/>
                  </a:lnTo>
                  <a:lnTo>
                    <a:pt x="47304" y="12852"/>
                  </a:lnTo>
                  <a:lnTo>
                    <a:pt x="47485" y="12731"/>
                  </a:lnTo>
                  <a:lnTo>
                    <a:pt x="47605" y="12550"/>
                  </a:lnTo>
                  <a:lnTo>
                    <a:pt x="47726" y="12309"/>
                  </a:lnTo>
                  <a:lnTo>
                    <a:pt x="47786" y="12128"/>
                  </a:lnTo>
                  <a:lnTo>
                    <a:pt x="47786" y="11886"/>
                  </a:lnTo>
                  <a:lnTo>
                    <a:pt x="47786" y="11645"/>
                  </a:lnTo>
                  <a:lnTo>
                    <a:pt x="47726" y="11464"/>
                  </a:lnTo>
                  <a:lnTo>
                    <a:pt x="47605" y="11223"/>
                  </a:lnTo>
                  <a:lnTo>
                    <a:pt x="47485" y="11042"/>
                  </a:lnTo>
                  <a:lnTo>
                    <a:pt x="47304" y="10921"/>
                  </a:lnTo>
                  <a:lnTo>
                    <a:pt x="47062" y="10800"/>
                  </a:lnTo>
                  <a:lnTo>
                    <a:pt x="46881" y="10740"/>
                  </a:lnTo>
                  <a:close/>
                  <a:moveTo>
                    <a:pt x="52191" y="10740"/>
                  </a:moveTo>
                  <a:lnTo>
                    <a:pt x="52010" y="10800"/>
                  </a:lnTo>
                  <a:lnTo>
                    <a:pt x="51768" y="10921"/>
                  </a:lnTo>
                  <a:lnTo>
                    <a:pt x="51587" y="11042"/>
                  </a:lnTo>
                  <a:lnTo>
                    <a:pt x="51467" y="11223"/>
                  </a:lnTo>
                  <a:lnTo>
                    <a:pt x="51346" y="11464"/>
                  </a:lnTo>
                  <a:lnTo>
                    <a:pt x="51286" y="11645"/>
                  </a:lnTo>
                  <a:lnTo>
                    <a:pt x="51286" y="11886"/>
                  </a:lnTo>
                  <a:lnTo>
                    <a:pt x="51286" y="12128"/>
                  </a:lnTo>
                  <a:lnTo>
                    <a:pt x="51346" y="12309"/>
                  </a:lnTo>
                  <a:lnTo>
                    <a:pt x="51467" y="12550"/>
                  </a:lnTo>
                  <a:lnTo>
                    <a:pt x="51587" y="12731"/>
                  </a:lnTo>
                  <a:lnTo>
                    <a:pt x="51768" y="12852"/>
                  </a:lnTo>
                  <a:lnTo>
                    <a:pt x="52010" y="12972"/>
                  </a:lnTo>
                  <a:lnTo>
                    <a:pt x="52191" y="13033"/>
                  </a:lnTo>
                  <a:lnTo>
                    <a:pt x="52673" y="13033"/>
                  </a:lnTo>
                  <a:lnTo>
                    <a:pt x="52854" y="12972"/>
                  </a:lnTo>
                  <a:lnTo>
                    <a:pt x="53096" y="12852"/>
                  </a:lnTo>
                  <a:lnTo>
                    <a:pt x="53277" y="12731"/>
                  </a:lnTo>
                  <a:lnTo>
                    <a:pt x="53397" y="12550"/>
                  </a:lnTo>
                  <a:lnTo>
                    <a:pt x="53518" y="12309"/>
                  </a:lnTo>
                  <a:lnTo>
                    <a:pt x="53578" y="12128"/>
                  </a:lnTo>
                  <a:lnTo>
                    <a:pt x="53578" y="11886"/>
                  </a:lnTo>
                  <a:lnTo>
                    <a:pt x="53578" y="11645"/>
                  </a:lnTo>
                  <a:lnTo>
                    <a:pt x="53518" y="11464"/>
                  </a:lnTo>
                  <a:lnTo>
                    <a:pt x="53397" y="11223"/>
                  </a:lnTo>
                  <a:lnTo>
                    <a:pt x="53277" y="11042"/>
                  </a:lnTo>
                  <a:lnTo>
                    <a:pt x="53096" y="10921"/>
                  </a:lnTo>
                  <a:lnTo>
                    <a:pt x="52854" y="10800"/>
                  </a:lnTo>
                  <a:lnTo>
                    <a:pt x="52673" y="10740"/>
                  </a:lnTo>
                  <a:close/>
                  <a:moveTo>
                    <a:pt x="57983" y="10740"/>
                  </a:moveTo>
                  <a:lnTo>
                    <a:pt x="57802" y="10800"/>
                  </a:lnTo>
                  <a:lnTo>
                    <a:pt x="57561" y="10921"/>
                  </a:lnTo>
                  <a:lnTo>
                    <a:pt x="57380" y="11042"/>
                  </a:lnTo>
                  <a:lnTo>
                    <a:pt x="57259" y="11223"/>
                  </a:lnTo>
                  <a:lnTo>
                    <a:pt x="57138" y="11464"/>
                  </a:lnTo>
                  <a:lnTo>
                    <a:pt x="57078" y="11645"/>
                  </a:lnTo>
                  <a:lnTo>
                    <a:pt x="57078" y="11886"/>
                  </a:lnTo>
                  <a:lnTo>
                    <a:pt x="57078" y="12128"/>
                  </a:lnTo>
                  <a:lnTo>
                    <a:pt x="57138" y="12309"/>
                  </a:lnTo>
                  <a:lnTo>
                    <a:pt x="57259" y="12550"/>
                  </a:lnTo>
                  <a:lnTo>
                    <a:pt x="57380" y="12731"/>
                  </a:lnTo>
                  <a:lnTo>
                    <a:pt x="57561" y="12852"/>
                  </a:lnTo>
                  <a:lnTo>
                    <a:pt x="57802" y="12972"/>
                  </a:lnTo>
                  <a:lnTo>
                    <a:pt x="57983" y="13033"/>
                  </a:lnTo>
                  <a:lnTo>
                    <a:pt x="58466" y="13033"/>
                  </a:lnTo>
                  <a:lnTo>
                    <a:pt x="58647" y="12972"/>
                  </a:lnTo>
                  <a:lnTo>
                    <a:pt x="58888" y="12852"/>
                  </a:lnTo>
                  <a:lnTo>
                    <a:pt x="59069" y="12731"/>
                  </a:lnTo>
                  <a:lnTo>
                    <a:pt x="59190" y="12550"/>
                  </a:lnTo>
                  <a:lnTo>
                    <a:pt x="59310" y="12309"/>
                  </a:lnTo>
                  <a:lnTo>
                    <a:pt x="59371" y="12128"/>
                  </a:lnTo>
                  <a:lnTo>
                    <a:pt x="59371" y="11886"/>
                  </a:lnTo>
                  <a:lnTo>
                    <a:pt x="59371" y="11645"/>
                  </a:lnTo>
                  <a:lnTo>
                    <a:pt x="59310" y="11464"/>
                  </a:lnTo>
                  <a:lnTo>
                    <a:pt x="59190" y="11223"/>
                  </a:lnTo>
                  <a:lnTo>
                    <a:pt x="59069" y="11042"/>
                  </a:lnTo>
                  <a:lnTo>
                    <a:pt x="58888" y="10921"/>
                  </a:lnTo>
                  <a:lnTo>
                    <a:pt x="58647" y="10800"/>
                  </a:lnTo>
                  <a:lnTo>
                    <a:pt x="58466" y="10740"/>
                  </a:lnTo>
                  <a:close/>
                  <a:moveTo>
                    <a:pt x="63775" y="10740"/>
                  </a:moveTo>
                  <a:lnTo>
                    <a:pt x="63594" y="10800"/>
                  </a:lnTo>
                  <a:lnTo>
                    <a:pt x="63353" y="10921"/>
                  </a:lnTo>
                  <a:lnTo>
                    <a:pt x="63172" y="11042"/>
                  </a:lnTo>
                  <a:lnTo>
                    <a:pt x="63051" y="11223"/>
                  </a:lnTo>
                  <a:lnTo>
                    <a:pt x="62931" y="11464"/>
                  </a:lnTo>
                  <a:lnTo>
                    <a:pt x="62870" y="11645"/>
                  </a:lnTo>
                  <a:lnTo>
                    <a:pt x="62870" y="11886"/>
                  </a:lnTo>
                  <a:lnTo>
                    <a:pt x="62870" y="12128"/>
                  </a:lnTo>
                  <a:lnTo>
                    <a:pt x="62931" y="12309"/>
                  </a:lnTo>
                  <a:lnTo>
                    <a:pt x="63051" y="12550"/>
                  </a:lnTo>
                  <a:lnTo>
                    <a:pt x="63172" y="12731"/>
                  </a:lnTo>
                  <a:lnTo>
                    <a:pt x="63353" y="12852"/>
                  </a:lnTo>
                  <a:lnTo>
                    <a:pt x="63594" y="12972"/>
                  </a:lnTo>
                  <a:lnTo>
                    <a:pt x="63775" y="13033"/>
                  </a:lnTo>
                  <a:lnTo>
                    <a:pt x="64258" y="13033"/>
                  </a:lnTo>
                  <a:lnTo>
                    <a:pt x="64439" y="12972"/>
                  </a:lnTo>
                  <a:lnTo>
                    <a:pt x="64680" y="12852"/>
                  </a:lnTo>
                  <a:lnTo>
                    <a:pt x="64861" y="12731"/>
                  </a:lnTo>
                  <a:lnTo>
                    <a:pt x="64982" y="12550"/>
                  </a:lnTo>
                  <a:lnTo>
                    <a:pt x="65103" y="12309"/>
                  </a:lnTo>
                  <a:lnTo>
                    <a:pt x="65163" y="12128"/>
                  </a:lnTo>
                  <a:lnTo>
                    <a:pt x="65163" y="11886"/>
                  </a:lnTo>
                  <a:lnTo>
                    <a:pt x="65163" y="11705"/>
                  </a:lnTo>
                  <a:lnTo>
                    <a:pt x="65103" y="11464"/>
                  </a:lnTo>
                  <a:lnTo>
                    <a:pt x="64922" y="11162"/>
                  </a:lnTo>
                  <a:lnTo>
                    <a:pt x="64741" y="10981"/>
                  </a:lnTo>
                  <a:lnTo>
                    <a:pt x="64439" y="10800"/>
                  </a:lnTo>
                  <a:lnTo>
                    <a:pt x="64198" y="10740"/>
                  </a:lnTo>
                  <a:close/>
                  <a:moveTo>
                    <a:pt x="8689" y="13636"/>
                  </a:moveTo>
                  <a:lnTo>
                    <a:pt x="7844" y="14783"/>
                  </a:lnTo>
                  <a:lnTo>
                    <a:pt x="7844" y="15024"/>
                  </a:lnTo>
                  <a:lnTo>
                    <a:pt x="7904" y="15205"/>
                  </a:lnTo>
                  <a:lnTo>
                    <a:pt x="8025" y="15446"/>
                  </a:lnTo>
                  <a:lnTo>
                    <a:pt x="8146" y="15627"/>
                  </a:lnTo>
                  <a:lnTo>
                    <a:pt x="8327" y="15748"/>
                  </a:lnTo>
                  <a:lnTo>
                    <a:pt x="8568" y="15869"/>
                  </a:lnTo>
                  <a:lnTo>
                    <a:pt x="8749" y="15929"/>
                  </a:lnTo>
                  <a:lnTo>
                    <a:pt x="9232" y="15929"/>
                  </a:lnTo>
                  <a:lnTo>
                    <a:pt x="9413" y="15869"/>
                  </a:lnTo>
                  <a:lnTo>
                    <a:pt x="9654" y="15748"/>
                  </a:lnTo>
                  <a:lnTo>
                    <a:pt x="9835" y="15627"/>
                  </a:lnTo>
                  <a:lnTo>
                    <a:pt x="9956" y="15446"/>
                  </a:lnTo>
                  <a:lnTo>
                    <a:pt x="10076" y="15205"/>
                  </a:lnTo>
                  <a:lnTo>
                    <a:pt x="10137" y="15024"/>
                  </a:lnTo>
                  <a:lnTo>
                    <a:pt x="10137" y="14783"/>
                  </a:lnTo>
                  <a:lnTo>
                    <a:pt x="10076" y="14420"/>
                  </a:lnTo>
                  <a:lnTo>
                    <a:pt x="9956" y="14119"/>
                  </a:lnTo>
                  <a:lnTo>
                    <a:pt x="9775" y="13938"/>
                  </a:lnTo>
                  <a:lnTo>
                    <a:pt x="9533" y="13757"/>
                  </a:lnTo>
                  <a:lnTo>
                    <a:pt x="9292" y="13636"/>
                  </a:lnTo>
                  <a:close/>
                  <a:moveTo>
                    <a:pt x="14481" y="13636"/>
                  </a:moveTo>
                  <a:lnTo>
                    <a:pt x="14240" y="13757"/>
                  </a:lnTo>
                  <a:lnTo>
                    <a:pt x="13998" y="13938"/>
                  </a:lnTo>
                  <a:lnTo>
                    <a:pt x="13817" y="14119"/>
                  </a:lnTo>
                  <a:lnTo>
                    <a:pt x="13697" y="14420"/>
                  </a:lnTo>
                  <a:lnTo>
                    <a:pt x="13636" y="14783"/>
                  </a:lnTo>
                  <a:lnTo>
                    <a:pt x="13636" y="15024"/>
                  </a:lnTo>
                  <a:lnTo>
                    <a:pt x="13697" y="15205"/>
                  </a:lnTo>
                  <a:lnTo>
                    <a:pt x="13817" y="15446"/>
                  </a:lnTo>
                  <a:lnTo>
                    <a:pt x="13938" y="15627"/>
                  </a:lnTo>
                  <a:lnTo>
                    <a:pt x="14119" y="15748"/>
                  </a:lnTo>
                  <a:lnTo>
                    <a:pt x="14360" y="15869"/>
                  </a:lnTo>
                  <a:lnTo>
                    <a:pt x="14541" y="15929"/>
                  </a:lnTo>
                  <a:lnTo>
                    <a:pt x="15024" y="15929"/>
                  </a:lnTo>
                  <a:lnTo>
                    <a:pt x="15205" y="15869"/>
                  </a:lnTo>
                  <a:lnTo>
                    <a:pt x="15446" y="15748"/>
                  </a:lnTo>
                  <a:lnTo>
                    <a:pt x="15627" y="15627"/>
                  </a:lnTo>
                  <a:lnTo>
                    <a:pt x="15748" y="15446"/>
                  </a:lnTo>
                  <a:lnTo>
                    <a:pt x="15869" y="15205"/>
                  </a:lnTo>
                  <a:lnTo>
                    <a:pt x="15929" y="15024"/>
                  </a:lnTo>
                  <a:lnTo>
                    <a:pt x="15929" y="14783"/>
                  </a:lnTo>
                  <a:lnTo>
                    <a:pt x="15869" y="14420"/>
                  </a:lnTo>
                  <a:lnTo>
                    <a:pt x="15748" y="14119"/>
                  </a:lnTo>
                  <a:lnTo>
                    <a:pt x="15567" y="13938"/>
                  </a:lnTo>
                  <a:lnTo>
                    <a:pt x="15326" y="13757"/>
                  </a:lnTo>
                  <a:lnTo>
                    <a:pt x="15084" y="13636"/>
                  </a:lnTo>
                  <a:close/>
                  <a:moveTo>
                    <a:pt x="20273" y="13636"/>
                  </a:moveTo>
                  <a:lnTo>
                    <a:pt x="20032" y="13757"/>
                  </a:lnTo>
                  <a:lnTo>
                    <a:pt x="19790" y="13938"/>
                  </a:lnTo>
                  <a:lnTo>
                    <a:pt x="19609" y="14119"/>
                  </a:lnTo>
                  <a:lnTo>
                    <a:pt x="19489" y="14420"/>
                  </a:lnTo>
                  <a:lnTo>
                    <a:pt x="19428" y="14783"/>
                  </a:lnTo>
                  <a:lnTo>
                    <a:pt x="19428" y="15024"/>
                  </a:lnTo>
                  <a:lnTo>
                    <a:pt x="19489" y="15205"/>
                  </a:lnTo>
                  <a:lnTo>
                    <a:pt x="19609" y="15446"/>
                  </a:lnTo>
                  <a:lnTo>
                    <a:pt x="19730" y="15627"/>
                  </a:lnTo>
                  <a:lnTo>
                    <a:pt x="19911" y="15748"/>
                  </a:lnTo>
                  <a:lnTo>
                    <a:pt x="20152" y="15869"/>
                  </a:lnTo>
                  <a:lnTo>
                    <a:pt x="20333" y="15929"/>
                  </a:lnTo>
                  <a:lnTo>
                    <a:pt x="20816" y="15929"/>
                  </a:lnTo>
                  <a:lnTo>
                    <a:pt x="20997" y="15869"/>
                  </a:lnTo>
                  <a:lnTo>
                    <a:pt x="21239" y="15748"/>
                  </a:lnTo>
                  <a:lnTo>
                    <a:pt x="21420" y="15627"/>
                  </a:lnTo>
                  <a:lnTo>
                    <a:pt x="21540" y="15446"/>
                  </a:lnTo>
                  <a:lnTo>
                    <a:pt x="21661" y="15205"/>
                  </a:lnTo>
                  <a:lnTo>
                    <a:pt x="21721" y="15024"/>
                  </a:lnTo>
                  <a:lnTo>
                    <a:pt x="21721" y="14783"/>
                  </a:lnTo>
                  <a:lnTo>
                    <a:pt x="21661" y="14420"/>
                  </a:lnTo>
                  <a:lnTo>
                    <a:pt x="21540" y="14119"/>
                  </a:lnTo>
                  <a:lnTo>
                    <a:pt x="21359" y="13938"/>
                  </a:lnTo>
                  <a:lnTo>
                    <a:pt x="21118" y="13757"/>
                  </a:lnTo>
                  <a:lnTo>
                    <a:pt x="20876" y="13636"/>
                  </a:lnTo>
                  <a:close/>
                  <a:moveTo>
                    <a:pt x="26065" y="13636"/>
                  </a:moveTo>
                  <a:lnTo>
                    <a:pt x="25824" y="13757"/>
                  </a:lnTo>
                  <a:lnTo>
                    <a:pt x="25583" y="13938"/>
                  </a:lnTo>
                  <a:lnTo>
                    <a:pt x="25402" y="14119"/>
                  </a:lnTo>
                  <a:lnTo>
                    <a:pt x="25281" y="14420"/>
                  </a:lnTo>
                  <a:lnTo>
                    <a:pt x="25221" y="14783"/>
                  </a:lnTo>
                  <a:lnTo>
                    <a:pt x="25221" y="15024"/>
                  </a:lnTo>
                  <a:lnTo>
                    <a:pt x="25281" y="15205"/>
                  </a:lnTo>
                  <a:lnTo>
                    <a:pt x="25402" y="15446"/>
                  </a:lnTo>
                  <a:lnTo>
                    <a:pt x="25522" y="15627"/>
                  </a:lnTo>
                  <a:lnTo>
                    <a:pt x="25703" y="15748"/>
                  </a:lnTo>
                  <a:lnTo>
                    <a:pt x="25945" y="15869"/>
                  </a:lnTo>
                  <a:lnTo>
                    <a:pt x="26126" y="15929"/>
                  </a:lnTo>
                  <a:lnTo>
                    <a:pt x="26608" y="15929"/>
                  </a:lnTo>
                  <a:lnTo>
                    <a:pt x="26789" y="15869"/>
                  </a:lnTo>
                  <a:lnTo>
                    <a:pt x="27031" y="15748"/>
                  </a:lnTo>
                  <a:lnTo>
                    <a:pt x="27212" y="15627"/>
                  </a:lnTo>
                  <a:lnTo>
                    <a:pt x="27332" y="15446"/>
                  </a:lnTo>
                  <a:lnTo>
                    <a:pt x="27453" y="15205"/>
                  </a:lnTo>
                  <a:lnTo>
                    <a:pt x="27513" y="15024"/>
                  </a:lnTo>
                  <a:lnTo>
                    <a:pt x="27513" y="14783"/>
                  </a:lnTo>
                  <a:lnTo>
                    <a:pt x="27453" y="14420"/>
                  </a:lnTo>
                  <a:lnTo>
                    <a:pt x="27332" y="14119"/>
                  </a:lnTo>
                  <a:lnTo>
                    <a:pt x="27151" y="13938"/>
                  </a:lnTo>
                  <a:lnTo>
                    <a:pt x="26910" y="13757"/>
                  </a:lnTo>
                  <a:lnTo>
                    <a:pt x="26669" y="13636"/>
                  </a:lnTo>
                  <a:close/>
                  <a:moveTo>
                    <a:pt x="31858" y="13636"/>
                  </a:moveTo>
                  <a:lnTo>
                    <a:pt x="31616" y="13757"/>
                  </a:lnTo>
                  <a:lnTo>
                    <a:pt x="31375" y="13938"/>
                  </a:lnTo>
                  <a:lnTo>
                    <a:pt x="31194" y="14119"/>
                  </a:lnTo>
                  <a:lnTo>
                    <a:pt x="31073" y="14420"/>
                  </a:lnTo>
                  <a:lnTo>
                    <a:pt x="31013" y="14783"/>
                  </a:lnTo>
                  <a:lnTo>
                    <a:pt x="31013" y="15024"/>
                  </a:lnTo>
                  <a:lnTo>
                    <a:pt x="31073" y="15205"/>
                  </a:lnTo>
                  <a:lnTo>
                    <a:pt x="31194" y="15446"/>
                  </a:lnTo>
                  <a:lnTo>
                    <a:pt x="31315" y="15627"/>
                  </a:lnTo>
                  <a:lnTo>
                    <a:pt x="31496" y="15748"/>
                  </a:lnTo>
                  <a:lnTo>
                    <a:pt x="31737" y="15869"/>
                  </a:lnTo>
                  <a:lnTo>
                    <a:pt x="31918" y="15929"/>
                  </a:lnTo>
                  <a:lnTo>
                    <a:pt x="32401" y="15929"/>
                  </a:lnTo>
                  <a:lnTo>
                    <a:pt x="32582" y="15869"/>
                  </a:lnTo>
                  <a:lnTo>
                    <a:pt x="32823" y="15748"/>
                  </a:lnTo>
                  <a:lnTo>
                    <a:pt x="33004" y="15627"/>
                  </a:lnTo>
                  <a:lnTo>
                    <a:pt x="33125" y="15446"/>
                  </a:lnTo>
                  <a:lnTo>
                    <a:pt x="33245" y="15205"/>
                  </a:lnTo>
                  <a:lnTo>
                    <a:pt x="33306" y="15024"/>
                  </a:lnTo>
                  <a:lnTo>
                    <a:pt x="33306" y="14783"/>
                  </a:lnTo>
                  <a:lnTo>
                    <a:pt x="33245" y="14420"/>
                  </a:lnTo>
                  <a:lnTo>
                    <a:pt x="33125" y="14119"/>
                  </a:lnTo>
                  <a:lnTo>
                    <a:pt x="32944" y="13938"/>
                  </a:lnTo>
                  <a:lnTo>
                    <a:pt x="32702" y="13757"/>
                  </a:lnTo>
                  <a:lnTo>
                    <a:pt x="32461" y="13636"/>
                  </a:lnTo>
                  <a:close/>
                  <a:moveTo>
                    <a:pt x="37650" y="13636"/>
                  </a:moveTo>
                  <a:lnTo>
                    <a:pt x="37408" y="13757"/>
                  </a:lnTo>
                  <a:lnTo>
                    <a:pt x="37167" y="13938"/>
                  </a:lnTo>
                  <a:lnTo>
                    <a:pt x="36986" y="14119"/>
                  </a:lnTo>
                  <a:lnTo>
                    <a:pt x="36865" y="14420"/>
                  </a:lnTo>
                  <a:lnTo>
                    <a:pt x="36805" y="14783"/>
                  </a:lnTo>
                  <a:lnTo>
                    <a:pt x="36805" y="15024"/>
                  </a:lnTo>
                  <a:lnTo>
                    <a:pt x="36865" y="15205"/>
                  </a:lnTo>
                  <a:lnTo>
                    <a:pt x="36986" y="15446"/>
                  </a:lnTo>
                  <a:lnTo>
                    <a:pt x="37107" y="15627"/>
                  </a:lnTo>
                  <a:lnTo>
                    <a:pt x="37288" y="15748"/>
                  </a:lnTo>
                  <a:lnTo>
                    <a:pt x="37529" y="15869"/>
                  </a:lnTo>
                  <a:lnTo>
                    <a:pt x="37710" y="15929"/>
                  </a:lnTo>
                  <a:lnTo>
                    <a:pt x="38193" y="15929"/>
                  </a:lnTo>
                  <a:lnTo>
                    <a:pt x="38374" y="15869"/>
                  </a:lnTo>
                  <a:lnTo>
                    <a:pt x="38615" y="15748"/>
                  </a:lnTo>
                  <a:lnTo>
                    <a:pt x="38796" y="15627"/>
                  </a:lnTo>
                  <a:lnTo>
                    <a:pt x="38917" y="15446"/>
                  </a:lnTo>
                  <a:lnTo>
                    <a:pt x="39038" y="15205"/>
                  </a:lnTo>
                  <a:lnTo>
                    <a:pt x="39098" y="15024"/>
                  </a:lnTo>
                  <a:lnTo>
                    <a:pt x="39098" y="14783"/>
                  </a:lnTo>
                  <a:lnTo>
                    <a:pt x="39038" y="14420"/>
                  </a:lnTo>
                  <a:lnTo>
                    <a:pt x="38917" y="14119"/>
                  </a:lnTo>
                  <a:lnTo>
                    <a:pt x="38736" y="13938"/>
                  </a:lnTo>
                  <a:lnTo>
                    <a:pt x="38495" y="13757"/>
                  </a:lnTo>
                  <a:lnTo>
                    <a:pt x="38253" y="13636"/>
                  </a:lnTo>
                  <a:close/>
                  <a:moveTo>
                    <a:pt x="43442" y="13636"/>
                  </a:moveTo>
                  <a:lnTo>
                    <a:pt x="43201" y="13757"/>
                  </a:lnTo>
                  <a:lnTo>
                    <a:pt x="42959" y="13938"/>
                  </a:lnTo>
                  <a:lnTo>
                    <a:pt x="42778" y="14119"/>
                  </a:lnTo>
                  <a:lnTo>
                    <a:pt x="42658" y="14420"/>
                  </a:lnTo>
                  <a:lnTo>
                    <a:pt x="42597" y="14783"/>
                  </a:lnTo>
                  <a:lnTo>
                    <a:pt x="42597" y="15024"/>
                  </a:lnTo>
                  <a:lnTo>
                    <a:pt x="42658" y="15205"/>
                  </a:lnTo>
                  <a:lnTo>
                    <a:pt x="42778" y="15446"/>
                  </a:lnTo>
                  <a:lnTo>
                    <a:pt x="42899" y="15627"/>
                  </a:lnTo>
                  <a:lnTo>
                    <a:pt x="43080" y="15748"/>
                  </a:lnTo>
                  <a:lnTo>
                    <a:pt x="43321" y="15869"/>
                  </a:lnTo>
                  <a:lnTo>
                    <a:pt x="43502" y="15929"/>
                  </a:lnTo>
                  <a:lnTo>
                    <a:pt x="43985" y="15929"/>
                  </a:lnTo>
                  <a:lnTo>
                    <a:pt x="44166" y="15869"/>
                  </a:lnTo>
                  <a:lnTo>
                    <a:pt x="44407" y="15748"/>
                  </a:lnTo>
                  <a:lnTo>
                    <a:pt x="44588" y="15627"/>
                  </a:lnTo>
                  <a:lnTo>
                    <a:pt x="44709" y="15446"/>
                  </a:lnTo>
                  <a:lnTo>
                    <a:pt x="44830" y="15205"/>
                  </a:lnTo>
                  <a:lnTo>
                    <a:pt x="44890" y="15024"/>
                  </a:lnTo>
                  <a:lnTo>
                    <a:pt x="44890" y="14783"/>
                  </a:lnTo>
                  <a:lnTo>
                    <a:pt x="44830" y="14420"/>
                  </a:lnTo>
                  <a:lnTo>
                    <a:pt x="44709" y="14119"/>
                  </a:lnTo>
                  <a:lnTo>
                    <a:pt x="44528" y="13938"/>
                  </a:lnTo>
                  <a:lnTo>
                    <a:pt x="44287" y="13757"/>
                  </a:lnTo>
                  <a:lnTo>
                    <a:pt x="44045" y="13636"/>
                  </a:lnTo>
                  <a:close/>
                  <a:moveTo>
                    <a:pt x="49234" y="13636"/>
                  </a:moveTo>
                  <a:lnTo>
                    <a:pt x="48993" y="13757"/>
                  </a:lnTo>
                  <a:lnTo>
                    <a:pt x="48752" y="13938"/>
                  </a:lnTo>
                  <a:lnTo>
                    <a:pt x="48571" y="14119"/>
                  </a:lnTo>
                  <a:lnTo>
                    <a:pt x="48450" y="14420"/>
                  </a:lnTo>
                  <a:lnTo>
                    <a:pt x="48390" y="14783"/>
                  </a:lnTo>
                  <a:lnTo>
                    <a:pt x="48390" y="15024"/>
                  </a:lnTo>
                  <a:lnTo>
                    <a:pt x="48450" y="15205"/>
                  </a:lnTo>
                  <a:lnTo>
                    <a:pt x="48571" y="15446"/>
                  </a:lnTo>
                  <a:lnTo>
                    <a:pt x="48691" y="15627"/>
                  </a:lnTo>
                  <a:lnTo>
                    <a:pt x="48872" y="15748"/>
                  </a:lnTo>
                  <a:lnTo>
                    <a:pt x="49114" y="15869"/>
                  </a:lnTo>
                  <a:lnTo>
                    <a:pt x="49295" y="15929"/>
                  </a:lnTo>
                  <a:lnTo>
                    <a:pt x="49777" y="15929"/>
                  </a:lnTo>
                  <a:lnTo>
                    <a:pt x="49958" y="15869"/>
                  </a:lnTo>
                  <a:lnTo>
                    <a:pt x="50200" y="15748"/>
                  </a:lnTo>
                  <a:lnTo>
                    <a:pt x="50381" y="15627"/>
                  </a:lnTo>
                  <a:lnTo>
                    <a:pt x="50501" y="15446"/>
                  </a:lnTo>
                  <a:lnTo>
                    <a:pt x="50622" y="15205"/>
                  </a:lnTo>
                  <a:lnTo>
                    <a:pt x="50682" y="15024"/>
                  </a:lnTo>
                  <a:lnTo>
                    <a:pt x="50682" y="14783"/>
                  </a:lnTo>
                  <a:lnTo>
                    <a:pt x="50622" y="14420"/>
                  </a:lnTo>
                  <a:lnTo>
                    <a:pt x="50501" y="14119"/>
                  </a:lnTo>
                  <a:lnTo>
                    <a:pt x="50320" y="13938"/>
                  </a:lnTo>
                  <a:lnTo>
                    <a:pt x="50079" y="13757"/>
                  </a:lnTo>
                  <a:lnTo>
                    <a:pt x="49838" y="13636"/>
                  </a:lnTo>
                  <a:close/>
                  <a:moveTo>
                    <a:pt x="55027" y="13636"/>
                  </a:moveTo>
                  <a:lnTo>
                    <a:pt x="54785" y="13757"/>
                  </a:lnTo>
                  <a:lnTo>
                    <a:pt x="54544" y="13938"/>
                  </a:lnTo>
                  <a:lnTo>
                    <a:pt x="54363" y="14119"/>
                  </a:lnTo>
                  <a:lnTo>
                    <a:pt x="54242" y="14420"/>
                  </a:lnTo>
                  <a:lnTo>
                    <a:pt x="54182" y="14783"/>
                  </a:lnTo>
                  <a:lnTo>
                    <a:pt x="54182" y="15024"/>
                  </a:lnTo>
                  <a:lnTo>
                    <a:pt x="54242" y="15205"/>
                  </a:lnTo>
                  <a:lnTo>
                    <a:pt x="54363" y="15446"/>
                  </a:lnTo>
                  <a:lnTo>
                    <a:pt x="54483" y="15627"/>
                  </a:lnTo>
                  <a:lnTo>
                    <a:pt x="54665" y="15748"/>
                  </a:lnTo>
                  <a:lnTo>
                    <a:pt x="54906" y="15869"/>
                  </a:lnTo>
                  <a:lnTo>
                    <a:pt x="55087" y="15929"/>
                  </a:lnTo>
                  <a:lnTo>
                    <a:pt x="55570" y="15929"/>
                  </a:lnTo>
                  <a:lnTo>
                    <a:pt x="55751" y="15869"/>
                  </a:lnTo>
                  <a:lnTo>
                    <a:pt x="55992" y="15748"/>
                  </a:lnTo>
                  <a:lnTo>
                    <a:pt x="56173" y="15627"/>
                  </a:lnTo>
                  <a:lnTo>
                    <a:pt x="56294" y="15446"/>
                  </a:lnTo>
                  <a:lnTo>
                    <a:pt x="56414" y="15205"/>
                  </a:lnTo>
                  <a:lnTo>
                    <a:pt x="56475" y="15024"/>
                  </a:lnTo>
                  <a:lnTo>
                    <a:pt x="56475" y="14783"/>
                  </a:lnTo>
                  <a:lnTo>
                    <a:pt x="56414" y="14420"/>
                  </a:lnTo>
                  <a:lnTo>
                    <a:pt x="56294" y="14119"/>
                  </a:lnTo>
                  <a:lnTo>
                    <a:pt x="56113" y="13938"/>
                  </a:lnTo>
                  <a:lnTo>
                    <a:pt x="55871" y="13757"/>
                  </a:lnTo>
                  <a:lnTo>
                    <a:pt x="55630" y="13636"/>
                  </a:lnTo>
                  <a:close/>
                  <a:moveTo>
                    <a:pt x="60819" y="13636"/>
                  </a:moveTo>
                  <a:lnTo>
                    <a:pt x="60577" y="13757"/>
                  </a:lnTo>
                  <a:lnTo>
                    <a:pt x="60336" y="13938"/>
                  </a:lnTo>
                  <a:lnTo>
                    <a:pt x="60155" y="14119"/>
                  </a:lnTo>
                  <a:lnTo>
                    <a:pt x="60034" y="14420"/>
                  </a:lnTo>
                  <a:lnTo>
                    <a:pt x="59974" y="14783"/>
                  </a:lnTo>
                  <a:lnTo>
                    <a:pt x="59974" y="15024"/>
                  </a:lnTo>
                  <a:lnTo>
                    <a:pt x="60034" y="15205"/>
                  </a:lnTo>
                  <a:lnTo>
                    <a:pt x="60155" y="15446"/>
                  </a:lnTo>
                  <a:lnTo>
                    <a:pt x="60276" y="15627"/>
                  </a:lnTo>
                  <a:lnTo>
                    <a:pt x="60457" y="15748"/>
                  </a:lnTo>
                  <a:lnTo>
                    <a:pt x="60698" y="15869"/>
                  </a:lnTo>
                  <a:lnTo>
                    <a:pt x="60879" y="15929"/>
                  </a:lnTo>
                  <a:lnTo>
                    <a:pt x="61362" y="15929"/>
                  </a:lnTo>
                  <a:lnTo>
                    <a:pt x="61543" y="15869"/>
                  </a:lnTo>
                  <a:lnTo>
                    <a:pt x="61784" y="15748"/>
                  </a:lnTo>
                  <a:lnTo>
                    <a:pt x="61965" y="15627"/>
                  </a:lnTo>
                  <a:lnTo>
                    <a:pt x="62086" y="15446"/>
                  </a:lnTo>
                  <a:lnTo>
                    <a:pt x="62206" y="15205"/>
                  </a:lnTo>
                  <a:lnTo>
                    <a:pt x="62267" y="15024"/>
                  </a:lnTo>
                  <a:lnTo>
                    <a:pt x="62267" y="14783"/>
                  </a:lnTo>
                  <a:lnTo>
                    <a:pt x="62206" y="14420"/>
                  </a:lnTo>
                  <a:lnTo>
                    <a:pt x="62086" y="14119"/>
                  </a:lnTo>
                  <a:lnTo>
                    <a:pt x="61905" y="13938"/>
                  </a:lnTo>
                  <a:lnTo>
                    <a:pt x="61663" y="13757"/>
                  </a:lnTo>
                  <a:lnTo>
                    <a:pt x="61422" y="13636"/>
                  </a:lnTo>
                  <a:close/>
                  <a:moveTo>
                    <a:pt x="66611" y="13636"/>
                  </a:moveTo>
                  <a:lnTo>
                    <a:pt x="66370" y="13757"/>
                  </a:lnTo>
                  <a:lnTo>
                    <a:pt x="66128" y="13938"/>
                  </a:lnTo>
                  <a:lnTo>
                    <a:pt x="65947" y="14119"/>
                  </a:lnTo>
                  <a:lnTo>
                    <a:pt x="65827" y="14420"/>
                  </a:lnTo>
                  <a:lnTo>
                    <a:pt x="65766" y="14783"/>
                  </a:lnTo>
                  <a:lnTo>
                    <a:pt x="65766" y="15024"/>
                  </a:lnTo>
                  <a:lnTo>
                    <a:pt x="65827" y="15205"/>
                  </a:lnTo>
                  <a:lnTo>
                    <a:pt x="65947" y="15446"/>
                  </a:lnTo>
                  <a:lnTo>
                    <a:pt x="66068" y="15627"/>
                  </a:lnTo>
                  <a:lnTo>
                    <a:pt x="66249" y="15748"/>
                  </a:lnTo>
                  <a:lnTo>
                    <a:pt x="66490" y="15869"/>
                  </a:lnTo>
                  <a:lnTo>
                    <a:pt x="66671" y="15929"/>
                  </a:lnTo>
                  <a:lnTo>
                    <a:pt x="67154" y="15929"/>
                  </a:lnTo>
                  <a:lnTo>
                    <a:pt x="67335" y="15869"/>
                  </a:lnTo>
                  <a:lnTo>
                    <a:pt x="67576" y="15748"/>
                  </a:lnTo>
                  <a:lnTo>
                    <a:pt x="67757" y="15627"/>
                  </a:lnTo>
                  <a:lnTo>
                    <a:pt x="67878" y="15446"/>
                  </a:lnTo>
                  <a:lnTo>
                    <a:pt x="67999" y="15205"/>
                  </a:lnTo>
                  <a:lnTo>
                    <a:pt x="68059" y="15024"/>
                  </a:lnTo>
                  <a:lnTo>
                    <a:pt x="68059" y="14783"/>
                  </a:lnTo>
                  <a:lnTo>
                    <a:pt x="67214" y="13636"/>
                  </a:lnTo>
                  <a:close/>
                  <a:moveTo>
                    <a:pt x="6517" y="16593"/>
                  </a:moveTo>
                  <a:lnTo>
                    <a:pt x="5310" y="18523"/>
                  </a:lnTo>
                  <a:lnTo>
                    <a:pt x="5431" y="18644"/>
                  </a:lnTo>
                  <a:lnTo>
                    <a:pt x="5672" y="18765"/>
                  </a:lnTo>
                  <a:lnTo>
                    <a:pt x="5853" y="18825"/>
                  </a:lnTo>
                  <a:lnTo>
                    <a:pt x="6336" y="18825"/>
                  </a:lnTo>
                  <a:lnTo>
                    <a:pt x="6517" y="18765"/>
                  </a:lnTo>
                  <a:lnTo>
                    <a:pt x="6758" y="18644"/>
                  </a:lnTo>
                  <a:lnTo>
                    <a:pt x="6939" y="18523"/>
                  </a:lnTo>
                  <a:lnTo>
                    <a:pt x="7060" y="18342"/>
                  </a:lnTo>
                  <a:lnTo>
                    <a:pt x="7180" y="18101"/>
                  </a:lnTo>
                  <a:lnTo>
                    <a:pt x="7241" y="17920"/>
                  </a:lnTo>
                  <a:lnTo>
                    <a:pt x="7241" y="17679"/>
                  </a:lnTo>
                  <a:lnTo>
                    <a:pt x="7180" y="17317"/>
                  </a:lnTo>
                  <a:lnTo>
                    <a:pt x="7060" y="17015"/>
                  </a:lnTo>
                  <a:lnTo>
                    <a:pt x="6818" y="16774"/>
                  </a:lnTo>
                  <a:lnTo>
                    <a:pt x="6517" y="16593"/>
                  </a:lnTo>
                  <a:close/>
                  <a:moveTo>
                    <a:pt x="11645" y="16532"/>
                  </a:moveTo>
                  <a:lnTo>
                    <a:pt x="11464" y="16593"/>
                  </a:lnTo>
                  <a:lnTo>
                    <a:pt x="11223" y="16713"/>
                  </a:lnTo>
                  <a:lnTo>
                    <a:pt x="11042" y="16834"/>
                  </a:lnTo>
                  <a:lnTo>
                    <a:pt x="10921" y="17015"/>
                  </a:lnTo>
                  <a:lnTo>
                    <a:pt x="10800" y="17256"/>
                  </a:lnTo>
                  <a:lnTo>
                    <a:pt x="10740" y="17437"/>
                  </a:lnTo>
                  <a:lnTo>
                    <a:pt x="10740" y="17679"/>
                  </a:lnTo>
                  <a:lnTo>
                    <a:pt x="10740" y="17920"/>
                  </a:lnTo>
                  <a:lnTo>
                    <a:pt x="10800" y="18101"/>
                  </a:lnTo>
                  <a:lnTo>
                    <a:pt x="10921" y="18342"/>
                  </a:lnTo>
                  <a:lnTo>
                    <a:pt x="11042" y="18523"/>
                  </a:lnTo>
                  <a:lnTo>
                    <a:pt x="11223" y="18644"/>
                  </a:lnTo>
                  <a:lnTo>
                    <a:pt x="11464" y="18765"/>
                  </a:lnTo>
                  <a:lnTo>
                    <a:pt x="11645" y="18825"/>
                  </a:lnTo>
                  <a:lnTo>
                    <a:pt x="12128" y="18825"/>
                  </a:lnTo>
                  <a:lnTo>
                    <a:pt x="12309" y="18765"/>
                  </a:lnTo>
                  <a:lnTo>
                    <a:pt x="12550" y="18644"/>
                  </a:lnTo>
                  <a:lnTo>
                    <a:pt x="12731" y="18523"/>
                  </a:lnTo>
                  <a:lnTo>
                    <a:pt x="12852" y="18342"/>
                  </a:lnTo>
                  <a:lnTo>
                    <a:pt x="12973" y="18101"/>
                  </a:lnTo>
                  <a:lnTo>
                    <a:pt x="13033" y="17920"/>
                  </a:lnTo>
                  <a:lnTo>
                    <a:pt x="13033" y="17679"/>
                  </a:lnTo>
                  <a:lnTo>
                    <a:pt x="13033" y="17437"/>
                  </a:lnTo>
                  <a:lnTo>
                    <a:pt x="12973" y="17256"/>
                  </a:lnTo>
                  <a:lnTo>
                    <a:pt x="12852" y="17015"/>
                  </a:lnTo>
                  <a:lnTo>
                    <a:pt x="12731" y="16834"/>
                  </a:lnTo>
                  <a:lnTo>
                    <a:pt x="12550" y="16713"/>
                  </a:lnTo>
                  <a:lnTo>
                    <a:pt x="12309" y="16593"/>
                  </a:lnTo>
                  <a:lnTo>
                    <a:pt x="12128" y="16532"/>
                  </a:lnTo>
                  <a:close/>
                  <a:moveTo>
                    <a:pt x="17437" y="16532"/>
                  </a:moveTo>
                  <a:lnTo>
                    <a:pt x="17256" y="16593"/>
                  </a:lnTo>
                  <a:lnTo>
                    <a:pt x="17015" y="16713"/>
                  </a:lnTo>
                  <a:lnTo>
                    <a:pt x="16834" y="16834"/>
                  </a:lnTo>
                  <a:lnTo>
                    <a:pt x="16713" y="17015"/>
                  </a:lnTo>
                  <a:lnTo>
                    <a:pt x="16593" y="17256"/>
                  </a:lnTo>
                  <a:lnTo>
                    <a:pt x="16532" y="17437"/>
                  </a:lnTo>
                  <a:lnTo>
                    <a:pt x="16532" y="17679"/>
                  </a:lnTo>
                  <a:lnTo>
                    <a:pt x="16532" y="17920"/>
                  </a:lnTo>
                  <a:lnTo>
                    <a:pt x="16593" y="18101"/>
                  </a:lnTo>
                  <a:lnTo>
                    <a:pt x="16713" y="18342"/>
                  </a:lnTo>
                  <a:lnTo>
                    <a:pt x="16834" y="18523"/>
                  </a:lnTo>
                  <a:lnTo>
                    <a:pt x="17015" y="18644"/>
                  </a:lnTo>
                  <a:lnTo>
                    <a:pt x="17256" y="18765"/>
                  </a:lnTo>
                  <a:lnTo>
                    <a:pt x="17437" y="18825"/>
                  </a:lnTo>
                  <a:lnTo>
                    <a:pt x="17920" y="18825"/>
                  </a:lnTo>
                  <a:lnTo>
                    <a:pt x="18101" y="18765"/>
                  </a:lnTo>
                  <a:lnTo>
                    <a:pt x="18342" y="18644"/>
                  </a:lnTo>
                  <a:lnTo>
                    <a:pt x="18523" y="18523"/>
                  </a:lnTo>
                  <a:lnTo>
                    <a:pt x="18644" y="18342"/>
                  </a:lnTo>
                  <a:lnTo>
                    <a:pt x="18765" y="18101"/>
                  </a:lnTo>
                  <a:lnTo>
                    <a:pt x="18825" y="17920"/>
                  </a:lnTo>
                  <a:lnTo>
                    <a:pt x="18825" y="17679"/>
                  </a:lnTo>
                  <a:lnTo>
                    <a:pt x="18825" y="17437"/>
                  </a:lnTo>
                  <a:lnTo>
                    <a:pt x="18765" y="17256"/>
                  </a:lnTo>
                  <a:lnTo>
                    <a:pt x="18644" y="17015"/>
                  </a:lnTo>
                  <a:lnTo>
                    <a:pt x="18523" y="16834"/>
                  </a:lnTo>
                  <a:lnTo>
                    <a:pt x="18342" y="16713"/>
                  </a:lnTo>
                  <a:lnTo>
                    <a:pt x="18101" y="16593"/>
                  </a:lnTo>
                  <a:lnTo>
                    <a:pt x="17920" y="16532"/>
                  </a:lnTo>
                  <a:close/>
                  <a:moveTo>
                    <a:pt x="23230" y="16532"/>
                  </a:moveTo>
                  <a:lnTo>
                    <a:pt x="23049" y="16593"/>
                  </a:lnTo>
                  <a:lnTo>
                    <a:pt x="22807" y="16713"/>
                  </a:lnTo>
                  <a:lnTo>
                    <a:pt x="22626" y="16834"/>
                  </a:lnTo>
                  <a:lnTo>
                    <a:pt x="22506" y="17015"/>
                  </a:lnTo>
                  <a:lnTo>
                    <a:pt x="22385" y="17256"/>
                  </a:lnTo>
                  <a:lnTo>
                    <a:pt x="22325" y="17437"/>
                  </a:lnTo>
                  <a:lnTo>
                    <a:pt x="22325" y="17679"/>
                  </a:lnTo>
                  <a:lnTo>
                    <a:pt x="22325" y="17920"/>
                  </a:lnTo>
                  <a:lnTo>
                    <a:pt x="22385" y="18101"/>
                  </a:lnTo>
                  <a:lnTo>
                    <a:pt x="22506" y="18342"/>
                  </a:lnTo>
                  <a:lnTo>
                    <a:pt x="22626" y="18523"/>
                  </a:lnTo>
                  <a:lnTo>
                    <a:pt x="22807" y="18644"/>
                  </a:lnTo>
                  <a:lnTo>
                    <a:pt x="23049" y="18765"/>
                  </a:lnTo>
                  <a:lnTo>
                    <a:pt x="23230" y="18825"/>
                  </a:lnTo>
                  <a:lnTo>
                    <a:pt x="23712" y="18825"/>
                  </a:lnTo>
                  <a:lnTo>
                    <a:pt x="23893" y="18765"/>
                  </a:lnTo>
                  <a:lnTo>
                    <a:pt x="24135" y="18644"/>
                  </a:lnTo>
                  <a:lnTo>
                    <a:pt x="24316" y="18523"/>
                  </a:lnTo>
                  <a:lnTo>
                    <a:pt x="24436" y="18342"/>
                  </a:lnTo>
                  <a:lnTo>
                    <a:pt x="24557" y="18101"/>
                  </a:lnTo>
                  <a:lnTo>
                    <a:pt x="24617" y="17920"/>
                  </a:lnTo>
                  <a:lnTo>
                    <a:pt x="24617" y="17679"/>
                  </a:lnTo>
                  <a:lnTo>
                    <a:pt x="24617" y="17437"/>
                  </a:lnTo>
                  <a:lnTo>
                    <a:pt x="24557" y="17256"/>
                  </a:lnTo>
                  <a:lnTo>
                    <a:pt x="24436" y="17015"/>
                  </a:lnTo>
                  <a:lnTo>
                    <a:pt x="24316" y="16834"/>
                  </a:lnTo>
                  <a:lnTo>
                    <a:pt x="24135" y="16713"/>
                  </a:lnTo>
                  <a:lnTo>
                    <a:pt x="23893" y="16593"/>
                  </a:lnTo>
                  <a:lnTo>
                    <a:pt x="23712" y="16532"/>
                  </a:lnTo>
                  <a:close/>
                  <a:moveTo>
                    <a:pt x="29022" y="16532"/>
                  </a:moveTo>
                  <a:lnTo>
                    <a:pt x="28841" y="16593"/>
                  </a:lnTo>
                  <a:lnTo>
                    <a:pt x="28599" y="16713"/>
                  </a:lnTo>
                  <a:lnTo>
                    <a:pt x="28418" y="16834"/>
                  </a:lnTo>
                  <a:lnTo>
                    <a:pt x="28298" y="17015"/>
                  </a:lnTo>
                  <a:lnTo>
                    <a:pt x="28177" y="17256"/>
                  </a:lnTo>
                  <a:lnTo>
                    <a:pt x="28117" y="17437"/>
                  </a:lnTo>
                  <a:lnTo>
                    <a:pt x="28117" y="17679"/>
                  </a:lnTo>
                  <a:lnTo>
                    <a:pt x="28117" y="17920"/>
                  </a:lnTo>
                  <a:lnTo>
                    <a:pt x="28177" y="18101"/>
                  </a:lnTo>
                  <a:lnTo>
                    <a:pt x="28298" y="18342"/>
                  </a:lnTo>
                  <a:lnTo>
                    <a:pt x="28418" y="18523"/>
                  </a:lnTo>
                  <a:lnTo>
                    <a:pt x="28599" y="18644"/>
                  </a:lnTo>
                  <a:lnTo>
                    <a:pt x="28841" y="18765"/>
                  </a:lnTo>
                  <a:lnTo>
                    <a:pt x="29022" y="18825"/>
                  </a:lnTo>
                  <a:lnTo>
                    <a:pt x="29505" y="18825"/>
                  </a:lnTo>
                  <a:lnTo>
                    <a:pt x="29686" y="18765"/>
                  </a:lnTo>
                  <a:lnTo>
                    <a:pt x="29927" y="18644"/>
                  </a:lnTo>
                  <a:lnTo>
                    <a:pt x="30108" y="18523"/>
                  </a:lnTo>
                  <a:lnTo>
                    <a:pt x="30229" y="18342"/>
                  </a:lnTo>
                  <a:lnTo>
                    <a:pt x="30349" y="18101"/>
                  </a:lnTo>
                  <a:lnTo>
                    <a:pt x="30410" y="17920"/>
                  </a:lnTo>
                  <a:lnTo>
                    <a:pt x="30410" y="17679"/>
                  </a:lnTo>
                  <a:lnTo>
                    <a:pt x="30410" y="17437"/>
                  </a:lnTo>
                  <a:lnTo>
                    <a:pt x="30349" y="17256"/>
                  </a:lnTo>
                  <a:lnTo>
                    <a:pt x="30229" y="17015"/>
                  </a:lnTo>
                  <a:lnTo>
                    <a:pt x="30108" y="16834"/>
                  </a:lnTo>
                  <a:lnTo>
                    <a:pt x="29927" y="16713"/>
                  </a:lnTo>
                  <a:lnTo>
                    <a:pt x="29686" y="16593"/>
                  </a:lnTo>
                  <a:lnTo>
                    <a:pt x="29505" y="16532"/>
                  </a:lnTo>
                  <a:close/>
                  <a:moveTo>
                    <a:pt x="34814" y="16532"/>
                  </a:moveTo>
                  <a:lnTo>
                    <a:pt x="34633" y="16593"/>
                  </a:lnTo>
                  <a:lnTo>
                    <a:pt x="34392" y="16713"/>
                  </a:lnTo>
                  <a:lnTo>
                    <a:pt x="34211" y="16834"/>
                  </a:lnTo>
                  <a:lnTo>
                    <a:pt x="34090" y="17015"/>
                  </a:lnTo>
                  <a:lnTo>
                    <a:pt x="33969" y="17256"/>
                  </a:lnTo>
                  <a:lnTo>
                    <a:pt x="33909" y="17437"/>
                  </a:lnTo>
                  <a:lnTo>
                    <a:pt x="33909" y="17679"/>
                  </a:lnTo>
                  <a:lnTo>
                    <a:pt x="33909" y="17920"/>
                  </a:lnTo>
                  <a:lnTo>
                    <a:pt x="33969" y="18101"/>
                  </a:lnTo>
                  <a:lnTo>
                    <a:pt x="34090" y="18342"/>
                  </a:lnTo>
                  <a:lnTo>
                    <a:pt x="34211" y="18523"/>
                  </a:lnTo>
                  <a:lnTo>
                    <a:pt x="34392" y="18644"/>
                  </a:lnTo>
                  <a:lnTo>
                    <a:pt x="34633" y="18765"/>
                  </a:lnTo>
                  <a:lnTo>
                    <a:pt x="34814" y="18825"/>
                  </a:lnTo>
                  <a:lnTo>
                    <a:pt x="35297" y="18825"/>
                  </a:lnTo>
                  <a:lnTo>
                    <a:pt x="35478" y="18765"/>
                  </a:lnTo>
                  <a:lnTo>
                    <a:pt x="35719" y="18644"/>
                  </a:lnTo>
                  <a:lnTo>
                    <a:pt x="35900" y="18523"/>
                  </a:lnTo>
                  <a:lnTo>
                    <a:pt x="36021" y="18342"/>
                  </a:lnTo>
                  <a:lnTo>
                    <a:pt x="36141" y="18101"/>
                  </a:lnTo>
                  <a:lnTo>
                    <a:pt x="36202" y="17920"/>
                  </a:lnTo>
                  <a:lnTo>
                    <a:pt x="36202" y="17679"/>
                  </a:lnTo>
                  <a:lnTo>
                    <a:pt x="36202" y="17437"/>
                  </a:lnTo>
                  <a:lnTo>
                    <a:pt x="36141" y="17256"/>
                  </a:lnTo>
                  <a:lnTo>
                    <a:pt x="36021" y="17015"/>
                  </a:lnTo>
                  <a:lnTo>
                    <a:pt x="35900" y="16834"/>
                  </a:lnTo>
                  <a:lnTo>
                    <a:pt x="35719" y="16713"/>
                  </a:lnTo>
                  <a:lnTo>
                    <a:pt x="35478" y="16593"/>
                  </a:lnTo>
                  <a:lnTo>
                    <a:pt x="35297" y="16532"/>
                  </a:lnTo>
                  <a:close/>
                  <a:moveTo>
                    <a:pt x="40606" y="16532"/>
                  </a:moveTo>
                  <a:lnTo>
                    <a:pt x="40425" y="16593"/>
                  </a:lnTo>
                  <a:lnTo>
                    <a:pt x="40184" y="16713"/>
                  </a:lnTo>
                  <a:lnTo>
                    <a:pt x="40003" y="16834"/>
                  </a:lnTo>
                  <a:lnTo>
                    <a:pt x="39882" y="17015"/>
                  </a:lnTo>
                  <a:lnTo>
                    <a:pt x="39762" y="17256"/>
                  </a:lnTo>
                  <a:lnTo>
                    <a:pt x="39701" y="17437"/>
                  </a:lnTo>
                  <a:lnTo>
                    <a:pt x="39701" y="17679"/>
                  </a:lnTo>
                  <a:lnTo>
                    <a:pt x="39701" y="17920"/>
                  </a:lnTo>
                  <a:lnTo>
                    <a:pt x="39762" y="18101"/>
                  </a:lnTo>
                  <a:lnTo>
                    <a:pt x="39882" y="18342"/>
                  </a:lnTo>
                  <a:lnTo>
                    <a:pt x="40003" y="18523"/>
                  </a:lnTo>
                  <a:lnTo>
                    <a:pt x="40184" y="18644"/>
                  </a:lnTo>
                  <a:lnTo>
                    <a:pt x="40425" y="18765"/>
                  </a:lnTo>
                  <a:lnTo>
                    <a:pt x="40606" y="18825"/>
                  </a:lnTo>
                  <a:lnTo>
                    <a:pt x="41089" y="18825"/>
                  </a:lnTo>
                  <a:lnTo>
                    <a:pt x="41270" y="18765"/>
                  </a:lnTo>
                  <a:lnTo>
                    <a:pt x="41511" y="18644"/>
                  </a:lnTo>
                  <a:lnTo>
                    <a:pt x="41692" y="18523"/>
                  </a:lnTo>
                  <a:lnTo>
                    <a:pt x="41813" y="18342"/>
                  </a:lnTo>
                  <a:lnTo>
                    <a:pt x="41934" y="18101"/>
                  </a:lnTo>
                  <a:lnTo>
                    <a:pt x="41994" y="17920"/>
                  </a:lnTo>
                  <a:lnTo>
                    <a:pt x="41994" y="17679"/>
                  </a:lnTo>
                  <a:lnTo>
                    <a:pt x="41994" y="17437"/>
                  </a:lnTo>
                  <a:lnTo>
                    <a:pt x="41934" y="17256"/>
                  </a:lnTo>
                  <a:lnTo>
                    <a:pt x="41813" y="17015"/>
                  </a:lnTo>
                  <a:lnTo>
                    <a:pt x="41692" y="16834"/>
                  </a:lnTo>
                  <a:lnTo>
                    <a:pt x="41511" y="16713"/>
                  </a:lnTo>
                  <a:lnTo>
                    <a:pt x="41270" y="16593"/>
                  </a:lnTo>
                  <a:lnTo>
                    <a:pt x="41089" y="16532"/>
                  </a:lnTo>
                  <a:close/>
                  <a:moveTo>
                    <a:pt x="46399" y="16532"/>
                  </a:moveTo>
                  <a:lnTo>
                    <a:pt x="46218" y="16593"/>
                  </a:lnTo>
                  <a:lnTo>
                    <a:pt x="45976" y="16713"/>
                  </a:lnTo>
                  <a:lnTo>
                    <a:pt x="45795" y="16834"/>
                  </a:lnTo>
                  <a:lnTo>
                    <a:pt x="45674" y="17015"/>
                  </a:lnTo>
                  <a:lnTo>
                    <a:pt x="45554" y="17256"/>
                  </a:lnTo>
                  <a:lnTo>
                    <a:pt x="45493" y="17437"/>
                  </a:lnTo>
                  <a:lnTo>
                    <a:pt x="45493" y="17679"/>
                  </a:lnTo>
                  <a:lnTo>
                    <a:pt x="45493" y="17920"/>
                  </a:lnTo>
                  <a:lnTo>
                    <a:pt x="45554" y="18101"/>
                  </a:lnTo>
                  <a:lnTo>
                    <a:pt x="45674" y="18342"/>
                  </a:lnTo>
                  <a:lnTo>
                    <a:pt x="45795" y="18523"/>
                  </a:lnTo>
                  <a:lnTo>
                    <a:pt x="45976" y="18644"/>
                  </a:lnTo>
                  <a:lnTo>
                    <a:pt x="46218" y="18765"/>
                  </a:lnTo>
                  <a:lnTo>
                    <a:pt x="46399" y="18825"/>
                  </a:lnTo>
                  <a:lnTo>
                    <a:pt x="46881" y="18825"/>
                  </a:lnTo>
                  <a:lnTo>
                    <a:pt x="47062" y="18765"/>
                  </a:lnTo>
                  <a:lnTo>
                    <a:pt x="47304" y="18644"/>
                  </a:lnTo>
                  <a:lnTo>
                    <a:pt x="47485" y="18523"/>
                  </a:lnTo>
                  <a:lnTo>
                    <a:pt x="47605" y="18342"/>
                  </a:lnTo>
                  <a:lnTo>
                    <a:pt x="47726" y="18101"/>
                  </a:lnTo>
                  <a:lnTo>
                    <a:pt x="47786" y="17920"/>
                  </a:lnTo>
                  <a:lnTo>
                    <a:pt x="47786" y="17679"/>
                  </a:lnTo>
                  <a:lnTo>
                    <a:pt x="47786" y="17437"/>
                  </a:lnTo>
                  <a:lnTo>
                    <a:pt x="47726" y="17256"/>
                  </a:lnTo>
                  <a:lnTo>
                    <a:pt x="47605" y="17015"/>
                  </a:lnTo>
                  <a:lnTo>
                    <a:pt x="47485" y="16834"/>
                  </a:lnTo>
                  <a:lnTo>
                    <a:pt x="47304" y="16713"/>
                  </a:lnTo>
                  <a:lnTo>
                    <a:pt x="47062" y="16593"/>
                  </a:lnTo>
                  <a:lnTo>
                    <a:pt x="46881" y="16532"/>
                  </a:lnTo>
                  <a:close/>
                  <a:moveTo>
                    <a:pt x="52191" y="16532"/>
                  </a:moveTo>
                  <a:lnTo>
                    <a:pt x="52010" y="16593"/>
                  </a:lnTo>
                  <a:lnTo>
                    <a:pt x="51768" y="16713"/>
                  </a:lnTo>
                  <a:lnTo>
                    <a:pt x="51587" y="16834"/>
                  </a:lnTo>
                  <a:lnTo>
                    <a:pt x="51467" y="17015"/>
                  </a:lnTo>
                  <a:lnTo>
                    <a:pt x="51346" y="17256"/>
                  </a:lnTo>
                  <a:lnTo>
                    <a:pt x="51286" y="17437"/>
                  </a:lnTo>
                  <a:lnTo>
                    <a:pt x="51286" y="17679"/>
                  </a:lnTo>
                  <a:lnTo>
                    <a:pt x="51286" y="17920"/>
                  </a:lnTo>
                  <a:lnTo>
                    <a:pt x="51346" y="18101"/>
                  </a:lnTo>
                  <a:lnTo>
                    <a:pt x="51467" y="18342"/>
                  </a:lnTo>
                  <a:lnTo>
                    <a:pt x="51587" y="18523"/>
                  </a:lnTo>
                  <a:lnTo>
                    <a:pt x="51768" y="18644"/>
                  </a:lnTo>
                  <a:lnTo>
                    <a:pt x="52010" y="18765"/>
                  </a:lnTo>
                  <a:lnTo>
                    <a:pt x="52191" y="18825"/>
                  </a:lnTo>
                  <a:lnTo>
                    <a:pt x="52673" y="18825"/>
                  </a:lnTo>
                  <a:lnTo>
                    <a:pt x="52854" y="18765"/>
                  </a:lnTo>
                  <a:lnTo>
                    <a:pt x="53096" y="18644"/>
                  </a:lnTo>
                  <a:lnTo>
                    <a:pt x="53277" y="18523"/>
                  </a:lnTo>
                  <a:lnTo>
                    <a:pt x="53397" y="18342"/>
                  </a:lnTo>
                  <a:lnTo>
                    <a:pt x="53518" y="18101"/>
                  </a:lnTo>
                  <a:lnTo>
                    <a:pt x="53578" y="17920"/>
                  </a:lnTo>
                  <a:lnTo>
                    <a:pt x="53578" y="17679"/>
                  </a:lnTo>
                  <a:lnTo>
                    <a:pt x="53578" y="17437"/>
                  </a:lnTo>
                  <a:lnTo>
                    <a:pt x="53518" y="17256"/>
                  </a:lnTo>
                  <a:lnTo>
                    <a:pt x="53397" y="17015"/>
                  </a:lnTo>
                  <a:lnTo>
                    <a:pt x="53277" y="16834"/>
                  </a:lnTo>
                  <a:lnTo>
                    <a:pt x="53096" y="16713"/>
                  </a:lnTo>
                  <a:lnTo>
                    <a:pt x="52854" y="16593"/>
                  </a:lnTo>
                  <a:lnTo>
                    <a:pt x="52673" y="16532"/>
                  </a:lnTo>
                  <a:close/>
                  <a:moveTo>
                    <a:pt x="57983" y="16532"/>
                  </a:moveTo>
                  <a:lnTo>
                    <a:pt x="57802" y="16593"/>
                  </a:lnTo>
                  <a:lnTo>
                    <a:pt x="57561" y="16713"/>
                  </a:lnTo>
                  <a:lnTo>
                    <a:pt x="57380" y="16834"/>
                  </a:lnTo>
                  <a:lnTo>
                    <a:pt x="57259" y="17015"/>
                  </a:lnTo>
                  <a:lnTo>
                    <a:pt x="57138" y="17256"/>
                  </a:lnTo>
                  <a:lnTo>
                    <a:pt x="57078" y="17437"/>
                  </a:lnTo>
                  <a:lnTo>
                    <a:pt x="57078" y="17679"/>
                  </a:lnTo>
                  <a:lnTo>
                    <a:pt x="57078" y="17920"/>
                  </a:lnTo>
                  <a:lnTo>
                    <a:pt x="57138" y="18101"/>
                  </a:lnTo>
                  <a:lnTo>
                    <a:pt x="57259" y="18342"/>
                  </a:lnTo>
                  <a:lnTo>
                    <a:pt x="57380" y="18523"/>
                  </a:lnTo>
                  <a:lnTo>
                    <a:pt x="57561" y="18644"/>
                  </a:lnTo>
                  <a:lnTo>
                    <a:pt x="57802" y="18765"/>
                  </a:lnTo>
                  <a:lnTo>
                    <a:pt x="57983" y="18825"/>
                  </a:lnTo>
                  <a:lnTo>
                    <a:pt x="58466" y="18825"/>
                  </a:lnTo>
                  <a:lnTo>
                    <a:pt x="58647" y="18765"/>
                  </a:lnTo>
                  <a:lnTo>
                    <a:pt x="58888" y="18644"/>
                  </a:lnTo>
                  <a:lnTo>
                    <a:pt x="59069" y="18523"/>
                  </a:lnTo>
                  <a:lnTo>
                    <a:pt x="59190" y="18342"/>
                  </a:lnTo>
                  <a:lnTo>
                    <a:pt x="59310" y="18101"/>
                  </a:lnTo>
                  <a:lnTo>
                    <a:pt x="59371" y="17920"/>
                  </a:lnTo>
                  <a:lnTo>
                    <a:pt x="59371" y="17679"/>
                  </a:lnTo>
                  <a:lnTo>
                    <a:pt x="59371" y="17437"/>
                  </a:lnTo>
                  <a:lnTo>
                    <a:pt x="59310" y="17256"/>
                  </a:lnTo>
                  <a:lnTo>
                    <a:pt x="59190" y="17015"/>
                  </a:lnTo>
                  <a:lnTo>
                    <a:pt x="59069" y="16834"/>
                  </a:lnTo>
                  <a:lnTo>
                    <a:pt x="58888" y="16713"/>
                  </a:lnTo>
                  <a:lnTo>
                    <a:pt x="58647" y="16593"/>
                  </a:lnTo>
                  <a:lnTo>
                    <a:pt x="58466" y="16532"/>
                  </a:lnTo>
                  <a:close/>
                  <a:moveTo>
                    <a:pt x="63775" y="16532"/>
                  </a:moveTo>
                  <a:lnTo>
                    <a:pt x="63594" y="16593"/>
                  </a:lnTo>
                  <a:lnTo>
                    <a:pt x="63353" y="16713"/>
                  </a:lnTo>
                  <a:lnTo>
                    <a:pt x="63172" y="16834"/>
                  </a:lnTo>
                  <a:lnTo>
                    <a:pt x="63051" y="17015"/>
                  </a:lnTo>
                  <a:lnTo>
                    <a:pt x="62931" y="17256"/>
                  </a:lnTo>
                  <a:lnTo>
                    <a:pt x="62870" y="17437"/>
                  </a:lnTo>
                  <a:lnTo>
                    <a:pt x="62870" y="17679"/>
                  </a:lnTo>
                  <a:lnTo>
                    <a:pt x="62870" y="17920"/>
                  </a:lnTo>
                  <a:lnTo>
                    <a:pt x="62931" y="18101"/>
                  </a:lnTo>
                  <a:lnTo>
                    <a:pt x="63051" y="18342"/>
                  </a:lnTo>
                  <a:lnTo>
                    <a:pt x="63172" y="18523"/>
                  </a:lnTo>
                  <a:lnTo>
                    <a:pt x="63353" y="18644"/>
                  </a:lnTo>
                  <a:lnTo>
                    <a:pt x="63594" y="18765"/>
                  </a:lnTo>
                  <a:lnTo>
                    <a:pt x="63775" y="18825"/>
                  </a:lnTo>
                  <a:lnTo>
                    <a:pt x="64258" y="18825"/>
                  </a:lnTo>
                  <a:lnTo>
                    <a:pt x="64439" y="18765"/>
                  </a:lnTo>
                  <a:lnTo>
                    <a:pt x="64680" y="18644"/>
                  </a:lnTo>
                  <a:lnTo>
                    <a:pt x="64861" y="18523"/>
                  </a:lnTo>
                  <a:lnTo>
                    <a:pt x="64982" y="18342"/>
                  </a:lnTo>
                  <a:lnTo>
                    <a:pt x="65103" y="18101"/>
                  </a:lnTo>
                  <a:lnTo>
                    <a:pt x="65163" y="17920"/>
                  </a:lnTo>
                  <a:lnTo>
                    <a:pt x="65163" y="17679"/>
                  </a:lnTo>
                  <a:lnTo>
                    <a:pt x="65163" y="17437"/>
                  </a:lnTo>
                  <a:lnTo>
                    <a:pt x="65103" y="17256"/>
                  </a:lnTo>
                  <a:lnTo>
                    <a:pt x="64982" y="17015"/>
                  </a:lnTo>
                  <a:lnTo>
                    <a:pt x="64861" y="16834"/>
                  </a:lnTo>
                  <a:lnTo>
                    <a:pt x="64680" y="16713"/>
                  </a:lnTo>
                  <a:lnTo>
                    <a:pt x="64439" y="16593"/>
                  </a:lnTo>
                  <a:lnTo>
                    <a:pt x="64258" y="16532"/>
                  </a:lnTo>
                  <a:close/>
                  <a:moveTo>
                    <a:pt x="69386" y="16593"/>
                  </a:moveTo>
                  <a:lnTo>
                    <a:pt x="69085" y="16774"/>
                  </a:lnTo>
                  <a:lnTo>
                    <a:pt x="68843" y="17015"/>
                  </a:lnTo>
                  <a:lnTo>
                    <a:pt x="68723" y="17317"/>
                  </a:lnTo>
                  <a:lnTo>
                    <a:pt x="68662" y="17679"/>
                  </a:lnTo>
                  <a:lnTo>
                    <a:pt x="68662" y="17920"/>
                  </a:lnTo>
                  <a:lnTo>
                    <a:pt x="68723" y="18101"/>
                  </a:lnTo>
                  <a:lnTo>
                    <a:pt x="68843" y="18342"/>
                  </a:lnTo>
                  <a:lnTo>
                    <a:pt x="68964" y="18523"/>
                  </a:lnTo>
                  <a:lnTo>
                    <a:pt x="69145" y="18644"/>
                  </a:lnTo>
                  <a:lnTo>
                    <a:pt x="69386" y="18765"/>
                  </a:lnTo>
                  <a:lnTo>
                    <a:pt x="69567" y="18825"/>
                  </a:lnTo>
                  <a:lnTo>
                    <a:pt x="70050" y="18825"/>
                  </a:lnTo>
                  <a:lnTo>
                    <a:pt x="70231" y="18765"/>
                  </a:lnTo>
                  <a:lnTo>
                    <a:pt x="70472" y="18644"/>
                  </a:lnTo>
                  <a:lnTo>
                    <a:pt x="70593" y="18523"/>
                  </a:lnTo>
                  <a:lnTo>
                    <a:pt x="69386" y="16593"/>
                  </a:lnTo>
                  <a:close/>
                  <a:moveTo>
                    <a:pt x="4284" y="20273"/>
                  </a:moveTo>
                  <a:lnTo>
                    <a:pt x="3620" y="21661"/>
                  </a:lnTo>
                  <a:lnTo>
                    <a:pt x="3922" y="21480"/>
                  </a:lnTo>
                  <a:lnTo>
                    <a:pt x="4164" y="21238"/>
                  </a:lnTo>
                  <a:lnTo>
                    <a:pt x="4284" y="20937"/>
                  </a:lnTo>
                  <a:lnTo>
                    <a:pt x="4345" y="20575"/>
                  </a:lnTo>
                  <a:lnTo>
                    <a:pt x="4284" y="20273"/>
                  </a:lnTo>
                  <a:close/>
                  <a:moveTo>
                    <a:pt x="71619" y="20273"/>
                  </a:moveTo>
                  <a:lnTo>
                    <a:pt x="71559" y="20575"/>
                  </a:lnTo>
                  <a:lnTo>
                    <a:pt x="71619" y="20937"/>
                  </a:lnTo>
                  <a:lnTo>
                    <a:pt x="71740" y="21238"/>
                  </a:lnTo>
                  <a:lnTo>
                    <a:pt x="71981" y="21480"/>
                  </a:lnTo>
                  <a:lnTo>
                    <a:pt x="72283" y="21661"/>
                  </a:lnTo>
                  <a:lnTo>
                    <a:pt x="71619" y="20273"/>
                  </a:lnTo>
                  <a:close/>
                  <a:moveTo>
                    <a:pt x="8749" y="19428"/>
                  </a:moveTo>
                  <a:lnTo>
                    <a:pt x="8568" y="19489"/>
                  </a:lnTo>
                  <a:lnTo>
                    <a:pt x="8327" y="19609"/>
                  </a:lnTo>
                  <a:lnTo>
                    <a:pt x="8146" y="19730"/>
                  </a:lnTo>
                  <a:lnTo>
                    <a:pt x="8025" y="19911"/>
                  </a:lnTo>
                  <a:lnTo>
                    <a:pt x="7904" y="20152"/>
                  </a:lnTo>
                  <a:lnTo>
                    <a:pt x="7844" y="20333"/>
                  </a:lnTo>
                  <a:lnTo>
                    <a:pt x="7844" y="20575"/>
                  </a:lnTo>
                  <a:lnTo>
                    <a:pt x="7844" y="20816"/>
                  </a:lnTo>
                  <a:lnTo>
                    <a:pt x="7904" y="20997"/>
                  </a:lnTo>
                  <a:lnTo>
                    <a:pt x="8025" y="21238"/>
                  </a:lnTo>
                  <a:lnTo>
                    <a:pt x="8146" y="21419"/>
                  </a:lnTo>
                  <a:lnTo>
                    <a:pt x="8327" y="21540"/>
                  </a:lnTo>
                  <a:lnTo>
                    <a:pt x="8568" y="21661"/>
                  </a:lnTo>
                  <a:lnTo>
                    <a:pt x="8749" y="21721"/>
                  </a:lnTo>
                  <a:lnTo>
                    <a:pt x="9232" y="21721"/>
                  </a:lnTo>
                  <a:lnTo>
                    <a:pt x="9413" y="21661"/>
                  </a:lnTo>
                  <a:lnTo>
                    <a:pt x="9654" y="21540"/>
                  </a:lnTo>
                  <a:lnTo>
                    <a:pt x="9835" y="21419"/>
                  </a:lnTo>
                  <a:lnTo>
                    <a:pt x="9956" y="21238"/>
                  </a:lnTo>
                  <a:lnTo>
                    <a:pt x="10076" y="20997"/>
                  </a:lnTo>
                  <a:lnTo>
                    <a:pt x="10137" y="20816"/>
                  </a:lnTo>
                  <a:lnTo>
                    <a:pt x="10137" y="20575"/>
                  </a:lnTo>
                  <a:lnTo>
                    <a:pt x="10137" y="20333"/>
                  </a:lnTo>
                  <a:lnTo>
                    <a:pt x="10076" y="20152"/>
                  </a:lnTo>
                  <a:lnTo>
                    <a:pt x="9956" y="19911"/>
                  </a:lnTo>
                  <a:lnTo>
                    <a:pt x="9835" y="19730"/>
                  </a:lnTo>
                  <a:lnTo>
                    <a:pt x="9654" y="19609"/>
                  </a:lnTo>
                  <a:lnTo>
                    <a:pt x="9413" y="19489"/>
                  </a:lnTo>
                  <a:lnTo>
                    <a:pt x="9232" y="19428"/>
                  </a:lnTo>
                  <a:close/>
                  <a:moveTo>
                    <a:pt x="14541" y="19428"/>
                  </a:moveTo>
                  <a:lnTo>
                    <a:pt x="14360" y="19489"/>
                  </a:lnTo>
                  <a:lnTo>
                    <a:pt x="14119" y="19609"/>
                  </a:lnTo>
                  <a:lnTo>
                    <a:pt x="13938" y="19730"/>
                  </a:lnTo>
                  <a:lnTo>
                    <a:pt x="13817" y="19911"/>
                  </a:lnTo>
                  <a:lnTo>
                    <a:pt x="13697" y="20152"/>
                  </a:lnTo>
                  <a:lnTo>
                    <a:pt x="13636" y="20333"/>
                  </a:lnTo>
                  <a:lnTo>
                    <a:pt x="13636" y="20575"/>
                  </a:lnTo>
                  <a:lnTo>
                    <a:pt x="13636" y="20816"/>
                  </a:lnTo>
                  <a:lnTo>
                    <a:pt x="13697" y="20997"/>
                  </a:lnTo>
                  <a:lnTo>
                    <a:pt x="13817" y="21238"/>
                  </a:lnTo>
                  <a:lnTo>
                    <a:pt x="13938" y="21419"/>
                  </a:lnTo>
                  <a:lnTo>
                    <a:pt x="14119" y="21540"/>
                  </a:lnTo>
                  <a:lnTo>
                    <a:pt x="14360" y="21661"/>
                  </a:lnTo>
                  <a:lnTo>
                    <a:pt x="14541" y="21721"/>
                  </a:lnTo>
                  <a:lnTo>
                    <a:pt x="15024" y="21721"/>
                  </a:lnTo>
                  <a:lnTo>
                    <a:pt x="15205" y="21661"/>
                  </a:lnTo>
                  <a:lnTo>
                    <a:pt x="15446" y="21540"/>
                  </a:lnTo>
                  <a:lnTo>
                    <a:pt x="15627" y="21419"/>
                  </a:lnTo>
                  <a:lnTo>
                    <a:pt x="15748" y="21238"/>
                  </a:lnTo>
                  <a:lnTo>
                    <a:pt x="15869" y="20997"/>
                  </a:lnTo>
                  <a:lnTo>
                    <a:pt x="15929" y="20816"/>
                  </a:lnTo>
                  <a:lnTo>
                    <a:pt x="15929" y="20575"/>
                  </a:lnTo>
                  <a:lnTo>
                    <a:pt x="15929" y="20333"/>
                  </a:lnTo>
                  <a:lnTo>
                    <a:pt x="15869" y="20152"/>
                  </a:lnTo>
                  <a:lnTo>
                    <a:pt x="15748" y="19911"/>
                  </a:lnTo>
                  <a:lnTo>
                    <a:pt x="15627" y="19730"/>
                  </a:lnTo>
                  <a:lnTo>
                    <a:pt x="15446" y="19609"/>
                  </a:lnTo>
                  <a:lnTo>
                    <a:pt x="15205" y="19489"/>
                  </a:lnTo>
                  <a:lnTo>
                    <a:pt x="15024" y="19428"/>
                  </a:lnTo>
                  <a:close/>
                  <a:moveTo>
                    <a:pt x="20333" y="19428"/>
                  </a:moveTo>
                  <a:lnTo>
                    <a:pt x="20152" y="19489"/>
                  </a:lnTo>
                  <a:lnTo>
                    <a:pt x="19911" y="19609"/>
                  </a:lnTo>
                  <a:lnTo>
                    <a:pt x="19730" y="19730"/>
                  </a:lnTo>
                  <a:lnTo>
                    <a:pt x="19609" y="19911"/>
                  </a:lnTo>
                  <a:lnTo>
                    <a:pt x="19489" y="20152"/>
                  </a:lnTo>
                  <a:lnTo>
                    <a:pt x="19428" y="20333"/>
                  </a:lnTo>
                  <a:lnTo>
                    <a:pt x="19428" y="20575"/>
                  </a:lnTo>
                  <a:lnTo>
                    <a:pt x="19428" y="20816"/>
                  </a:lnTo>
                  <a:lnTo>
                    <a:pt x="19489" y="20997"/>
                  </a:lnTo>
                  <a:lnTo>
                    <a:pt x="19609" y="21238"/>
                  </a:lnTo>
                  <a:lnTo>
                    <a:pt x="19730" y="21419"/>
                  </a:lnTo>
                  <a:lnTo>
                    <a:pt x="19911" y="21540"/>
                  </a:lnTo>
                  <a:lnTo>
                    <a:pt x="20152" y="21661"/>
                  </a:lnTo>
                  <a:lnTo>
                    <a:pt x="20333" y="21721"/>
                  </a:lnTo>
                  <a:lnTo>
                    <a:pt x="20816" y="21721"/>
                  </a:lnTo>
                  <a:lnTo>
                    <a:pt x="20997" y="21661"/>
                  </a:lnTo>
                  <a:lnTo>
                    <a:pt x="21239" y="21540"/>
                  </a:lnTo>
                  <a:lnTo>
                    <a:pt x="21420" y="21419"/>
                  </a:lnTo>
                  <a:lnTo>
                    <a:pt x="21540" y="21238"/>
                  </a:lnTo>
                  <a:lnTo>
                    <a:pt x="21661" y="20997"/>
                  </a:lnTo>
                  <a:lnTo>
                    <a:pt x="21721" y="20816"/>
                  </a:lnTo>
                  <a:lnTo>
                    <a:pt x="21721" y="20575"/>
                  </a:lnTo>
                  <a:lnTo>
                    <a:pt x="21721" y="20333"/>
                  </a:lnTo>
                  <a:lnTo>
                    <a:pt x="21661" y="20152"/>
                  </a:lnTo>
                  <a:lnTo>
                    <a:pt x="21540" y="19911"/>
                  </a:lnTo>
                  <a:lnTo>
                    <a:pt x="21420" y="19730"/>
                  </a:lnTo>
                  <a:lnTo>
                    <a:pt x="21239" y="19609"/>
                  </a:lnTo>
                  <a:lnTo>
                    <a:pt x="20997" y="19489"/>
                  </a:lnTo>
                  <a:lnTo>
                    <a:pt x="20816" y="19428"/>
                  </a:lnTo>
                  <a:close/>
                  <a:moveTo>
                    <a:pt x="26126" y="19428"/>
                  </a:moveTo>
                  <a:lnTo>
                    <a:pt x="25945" y="19489"/>
                  </a:lnTo>
                  <a:lnTo>
                    <a:pt x="25703" y="19609"/>
                  </a:lnTo>
                  <a:lnTo>
                    <a:pt x="25522" y="19730"/>
                  </a:lnTo>
                  <a:lnTo>
                    <a:pt x="25402" y="19911"/>
                  </a:lnTo>
                  <a:lnTo>
                    <a:pt x="25281" y="20152"/>
                  </a:lnTo>
                  <a:lnTo>
                    <a:pt x="25221" y="20333"/>
                  </a:lnTo>
                  <a:lnTo>
                    <a:pt x="25221" y="20575"/>
                  </a:lnTo>
                  <a:lnTo>
                    <a:pt x="25221" y="20816"/>
                  </a:lnTo>
                  <a:lnTo>
                    <a:pt x="25281" y="20997"/>
                  </a:lnTo>
                  <a:lnTo>
                    <a:pt x="25402" y="21238"/>
                  </a:lnTo>
                  <a:lnTo>
                    <a:pt x="25522" y="21419"/>
                  </a:lnTo>
                  <a:lnTo>
                    <a:pt x="25703" y="21540"/>
                  </a:lnTo>
                  <a:lnTo>
                    <a:pt x="25945" y="21661"/>
                  </a:lnTo>
                  <a:lnTo>
                    <a:pt x="26126" y="21721"/>
                  </a:lnTo>
                  <a:lnTo>
                    <a:pt x="26608" y="21721"/>
                  </a:lnTo>
                  <a:lnTo>
                    <a:pt x="26789" y="21661"/>
                  </a:lnTo>
                  <a:lnTo>
                    <a:pt x="27031" y="21540"/>
                  </a:lnTo>
                  <a:lnTo>
                    <a:pt x="27212" y="21419"/>
                  </a:lnTo>
                  <a:lnTo>
                    <a:pt x="27332" y="21238"/>
                  </a:lnTo>
                  <a:lnTo>
                    <a:pt x="27453" y="20997"/>
                  </a:lnTo>
                  <a:lnTo>
                    <a:pt x="27513" y="20816"/>
                  </a:lnTo>
                  <a:lnTo>
                    <a:pt x="27513" y="20575"/>
                  </a:lnTo>
                  <a:lnTo>
                    <a:pt x="27513" y="20333"/>
                  </a:lnTo>
                  <a:lnTo>
                    <a:pt x="27453" y="20152"/>
                  </a:lnTo>
                  <a:lnTo>
                    <a:pt x="27332" y="19911"/>
                  </a:lnTo>
                  <a:lnTo>
                    <a:pt x="27212" y="19730"/>
                  </a:lnTo>
                  <a:lnTo>
                    <a:pt x="27031" y="19609"/>
                  </a:lnTo>
                  <a:lnTo>
                    <a:pt x="26789" y="19489"/>
                  </a:lnTo>
                  <a:lnTo>
                    <a:pt x="26608" y="19428"/>
                  </a:lnTo>
                  <a:close/>
                  <a:moveTo>
                    <a:pt x="31918" y="19428"/>
                  </a:moveTo>
                  <a:lnTo>
                    <a:pt x="31737" y="19489"/>
                  </a:lnTo>
                  <a:lnTo>
                    <a:pt x="31496" y="19609"/>
                  </a:lnTo>
                  <a:lnTo>
                    <a:pt x="31315" y="19730"/>
                  </a:lnTo>
                  <a:lnTo>
                    <a:pt x="31194" y="19911"/>
                  </a:lnTo>
                  <a:lnTo>
                    <a:pt x="31073" y="20152"/>
                  </a:lnTo>
                  <a:lnTo>
                    <a:pt x="31013" y="20333"/>
                  </a:lnTo>
                  <a:lnTo>
                    <a:pt x="31013" y="20575"/>
                  </a:lnTo>
                  <a:lnTo>
                    <a:pt x="31013" y="20816"/>
                  </a:lnTo>
                  <a:lnTo>
                    <a:pt x="31073" y="20997"/>
                  </a:lnTo>
                  <a:lnTo>
                    <a:pt x="31194" y="21238"/>
                  </a:lnTo>
                  <a:lnTo>
                    <a:pt x="31315" y="21419"/>
                  </a:lnTo>
                  <a:lnTo>
                    <a:pt x="31496" y="21540"/>
                  </a:lnTo>
                  <a:lnTo>
                    <a:pt x="31737" y="21661"/>
                  </a:lnTo>
                  <a:lnTo>
                    <a:pt x="31918" y="21721"/>
                  </a:lnTo>
                  <a:lnTo>
                    <a:pt x="32401" y="21721"/>
                  </a:lnTo>
                  <a:lnTo>
                    <a:pt x="32582" y="21661"/>
                  </a:lnTo>
                  <a:lnTo>
                    <a:pt x="32823" y="21540"/>
                  </a:lnTo>
                  <a:lnTo>
                    <a:pt x="33004" y="21419"/>
                  </a:lnTo>
                  <a:lnTo>
                    <a:pt x="33125" y="21238"/>
                  </a:lnTo>
                  <a:lnTo>
                    <a:pt x="33245" y="20997"/>
                  </a:lnTo>
                  <a:lnTo>
                    <a:pt x="33306" y="20816"/>
                  </a:lnTo>
                  <a:lnTo>
                    <a:pt x="33306" y="20575"/>
                  </a:lnTo>
                  <a:lnTo>
                    <a:pt x="33306" y="20333"/>
                  </a:lnTo>
                  <a:lnTo>
                    <a:pt x="33245" y="20152"/>
                  </a:lnTo>
                  <a:lnTo>
                    <a:pt x="33125" y="19911"/>
                  </a:lnTo>
                  <a:lnTo>
                    <a:pt x="33004" y="19730"/>
                  </a:lnTo>
                  <a:lnTo>
                    <a:pt x="32823" y="19609"/>
                  </a:lnTo>
                  <a:lnTo>
                    <a:pt x="32582" y="19489"/>
                  </a:lnTo>
                  <a:lnTo>
                    <a:pt x="32401" y="19428"/>
                  </a:lnTo>
                  <a:close/>
                  <a:moveTo>
                    <a:pt x="37710" y="19428"/>
                  </a:moveTo>
                  <a:lnTo>
                    <a:pt x="37529" y="19489"/>
                  </a:lnTo>
                  <a:lnTo>
                    <a:pt x="37288" y="19609"/>
                  </a:lnTo>
                  <a:lnTo>
                    <a:pt x="37107" y="19730"/>
                  </a:lnTo>
                  <a:lnTo>
                    <a:pt x="36986" y="19911"/>
                  </a:lnTo>
                  <a:lnTo>
                    <a:pt x="36865" y="20152"/>
                  </a:lnTo>
                  <a:lnTo>
                    <a:pt x="36805" y="20333"/>
                  </a:lnTo>
                  <a:lnTo>
                    <a:pt x="36805" y="20575"/>
                  </a:lnTo>
                  <a:lnTo>
                    <a:pt x="36805" y="20816"/>
                  </a:lnTo>
                  <a:lnTo>
                    <a:pt x="36865" y="20997"/>
                  </a:lnTo>
                  <a:lnTo>
                    <a:pt x="36986" y="21238"/>
                  </a:lnTo>
                  <a:lnTo>
                    <a:pt x="37107" y="21419"/>
                  </a:lnTo>
                  <a:lnTo>
                    <a:pt x="37288" y="21540"/>
                  </a:lnTo>
                  <a:lnTo>
                    <a:pt x="37529" y="21661"/>
                  </a:lnTo>
                  <a:lnTo>
                    <a:pt x="37710" y="21721"/>
                  </a:lnTo>
                  <a:lnTo>
                    <a:pt x="38193" y="21721"/>
                  </a:lnTo>
                  <a:lnTo>
                    <a:pt x="38374" y="21661"/>
                  </a:lnTo>
                  <a:lnTo>
                    <a:pt x="38615" y="21540"/>
                  </a:lnTo>
                  <a:lnTo>
                    <a:pt x="38796" y="21419"/>
                  </a:lnTo>
                  <a:lnTo>
                    <a:pt x="38917" y="21238"/>
                  </a:lnTo>
                  <a:lnTo>
                    <a:pt x="39038" y="20997"/>
                  </a:lnTo>
                  <a:lnTo>
                    <a:pt x="39098" y="20816"/>
                  </a:lnTo>
                  <a:lnTo>
                    <a:pt x="39098" y="20575"/>
                  </a:lnTo>
                  <a:lnTo>
                    <a:pt x="39098" y="20333"/>
                  </a:lnTo>
                  <a:lnTo>
                    <a:pt x="39038" y="20152"/>
                  </a:lnTo>
                  <a:lnTo>
                    <a:pt x="38917" y="19911"/>
                  </a:lnTo>
                  <a:lnTo>
                    <a:pt x="38796" y="19730"/>
                  </a:lnTo>
                  <a:lnTo>
                    <a:pt x="38615" y="19609"/>
                  </a:lnTo>
                  <a:lnTo>
                    <a:pt x="38374" y="19489"/>
                  </a:lnTo>
                  <a:lnTo>
                    <a:pt x="38193" y="19428"/>
                  </a:lnTo>
                  <a:close/>
                  <a:moveTo>
                    <a:pt x="43502" y="19428"/>
                  </a:moveTo>
                  <a:lnTo>
                    <a:pt x="43321" y="19489"/>
                  </a:lnTo>
                  <a:lnTo>
                    <a:pt x="43080" y="19609"/>
                  </a:lnTo>
                  <a:lnTo>
                    <a:pt x="42899" y="19730"/>
                  </a:lnTo>
                  <a:lnTo>
                    <a:pt x="42778" y="19911"/>
                  </a:lnTo>
                  <a:lnTo>
                    <a:pt x="42658" y="20152"/>
                  </a:lnTo>
                  <a:lnTo>
                    <a:pt x="42597" y="20333"/>
                  </a:lnTo>
                  <a:lnTo>
                    <a:pt x="42597" y="20575"/>
                  </a:lnTo>
                  <a:lnTo>
                    <a:pt x="42597" y="20816"/>
                  </a:lnTo>
                  <a:lnTo>
                    <a:pt x="42658" y="20997"/>
                  </a:lnTo>
                  <a:lnTo>
                    <a:pt x="42778" y="21238"/>
                  </a:lnTo>
                  <a:lnTo>
                    <a:pt x="42899" y="21419"/>
                  </a:lnTo>
                  <a:lnTo>
                    <a:pt x="43080" y="21540"/>
                  </a:lnTo>
                  <a:lnTo>
                    <a:pt x="43321" y="21661"/>
                  </a:lnTo>
                  <a:lnTo>
                    <a:pt x="43502" y="21721"/>
                  </a:lnTo>
                  <a:lnTo>
                    <a:pt x="43985" y="21721"/>
                  </a:lnTo>
                  <a:lnTo>
                    <a:pt x="44166" y="21661"/>
                  </a:lnTo>
                  <a:lnTo>
                    <a:pt x="44407" y="21540"/>
                  </a:lnTo>
                  <a:lnTo>
                    <a:pt x="44588" y="21419"/>
                  </a:lnTo>
                  <a:lnTo>
                    <a:pt x="44709" y="21238"/>
                  </a:lnTo>
                  <a:lnTo>
                    <a:pt x="44830" y="20997"/>
                  </a:lnTo>
                  <a:lnTo>
                    <a:pt x="44890" y="20816"/>
                  </a:lnTo>
                  <a:lnTo>
                    <a:pt x="44890" y="20575"/>
                  </a:lnTo>
                  <a:lnTo>
                    <a:pt x="44890" y="20333"/>
                  </a:lnTo>
                  <a:lnTo>
                    <a:pt x="44830" y="20152"/>
                  </a:lnTo>
                  <a:lnTo>
                    <a:pt x="44709" y="19911"/>
                  </a:lnTo>
                  <a:lnTo>
                    <a:pt x="44588" y="19730"/>
                  </a:lnTo>
                  <a:lnTo>
                    <a:pt x="44407" y="19609"/>
                  </a:lnTo>
                  <a:lnTo>
                    <a:pt x="44166" y="19489"/>
                  </a:lnTo>
                  <a:lnTo>
                    <a:pt x="43985" y="19428"/>
                  </a:lnTo>
                  <a:close/>
                  <a:moveTo>
                    <a:pt x="49295" y="19428"/>
                  </a:moveTo>
                  <a:lnTo>
                    <a:pt x="49114" y="19489"/>
                  </a:lnTo>
                  <a:lnTo>
                    <a:pt x="48872" y="19609"/>
                  </a:lnTo>
                  <a:lnTo>
                    <a:pt x="48691" y="19730"/>
                  </a:lnTo>
                  <a:lnTo>
                    <a:pt x="48571" y="19911"/>
                  </a:lnTo>
                  <a:lnTo>
                    <a:pt x="48450" y="20152"/>
                  </a:lnTo>
                  <a:lnTo>
                    <a:pt x="48390" y="20333"/>
                  </a:lnTo>
                  <a:lnTo>
                    <a:pt x="48390" y="20575"/>
                  </a:lnTo>
                  <a:lnTo>
                    <a:pt x="48390" y="20816"/>
                  </a:lnTo>
                  <a:lnTo>
                    <a:pt x="48450" y="20997"/>
                  </a:lnTo>
                  <a:lnTo>
                    <a:pt x="48571" y="21238"/>
                  </a:lnTo>
                  <a:lnTo>
                    <a:pt x="48691" y="21419"/>
                  </a:lnTo>
                  <a:lnTo>
                    <a:pt x="48872" y="21540"/>
                  </a:lnTo>
                  <a:lnTo>
                    <a:pt x="49114" y="21661"/>
                  </a:lnTo>
                  <a:lnTo>
                    <a:pt x="49295" y="21721"/>
                  </a:lnTo>
                  <a:lnTo>
                    <a:pt x="49777" y="21721"/>
                  </a:lnTo>
                  <a:lnTo>
                    <a:pt x="49958" y="21661"/>
                  </a:lnTo>
                  <a:lnTo>
                    <a:pt x="50200" y="21540"/>
                  </a:lnTo>
                  <a:lnTo>
                    <a:pt x="50381" y="21419"/>
                  </a:lnTo>
                  <a:lnTo>
                    <a:pt x="50501" y="21238"/>
                  </a:lnTo>
                  <a:lnTo>
                    <a:pt x="50622" y="20997"/>
                  </a:lnTo>
                  <a:lnTo>
                    <a:pt x="50682" y="20816"/>
                  </a:lnTo>
                  <a:lnTo>
                    <a:pt x="50682" y="20575"/>
                  </a:lnTo>
                  <a:lnTo>
                    <a:pt x="50682" y="20333"/>
                  </a:lnTo>
                  <a:lnTo>
                    <a:pt x="50622" y="20152"/>
                  </a:lnTo>
                  <a:lnTo>
                    <a:pt x="50501" y="19911"/>
                  </a:lnTo>
                  <a:lnTo>
                    <a:pt x="50381" y="19730"/>
                  </a:lnTo>
                  <a:lnTo>
                    <a:pt x="50200" y="19609"/>
                  </a:lnTo>
                  <a:lnTo>
                    <a:pt x="49958" y="19489"/>
                  </a:lnTo>
                  <a:lnTo>
                    <a:pt x="49777" y="19428"/>
                  </a:lnTo>
                  <a:close/>
                  <a:moveTo>
                    <a:pt x="55087" y="19428"/>
                  </a:moveTo>
                  <a:lnTo>
                    <a:pt x="54906" y="19489"/>
                  </a:lnTo>
                  <a:lnTo>
                    <a:pt x="54665" y="19609"/>
                  </a:lnTo>
                  <a:lnTo>
                    <a:pt x="54483" y="19730"/>
                  </a:lnTo>
                  <a:lnTo>
                    <a:pt x="54363" y="19911"/>
                  </a:lnTo>
                  <a:lnTo>
                    <a:pt x="54242" y="20152"/>
                  </a:lnTo>
                  <a:lnTo>
                    <a:pt x="54182" y="20333"/>
                  </a:lnTo>
                  <a:lnTo>
                    <a:pt x="54182" y="20575"/>
                  </a:lnTo>
                  <a:lnTo>
                    <a:pt x="54182" y="20816"/>
                  </a:lnTo>
                  <a:lnTo>
                    <a:pt x="54242" y="20997"/>
                  </a:lnTo>
                  <a:lnTo>
                    <a:pt x="54363" y="21238"/>
                  </a:lnTo>
                  <a:lnTo>
                    <a:pt x="54483" y="21419"/>
                  </a:lnTo>
                  <a:lnTo>
                    <a:pt x="54665" y="21540"/>
                  </a:lnTo>
                  <a:lnTo>
                    <a:pt x="54906" y="21661"/>
                  </a:lnTo>
                  <a:lnTo>
                    <a:pt x="55087" y="21721"/>
                  </a:lnTo>
                  <a:lnTo>
                    <a:pt x="55570" y="21721"/>
                  </a:lnTo>
                  <a:lnTo>
                    <a:pt x="55751" y="21661"/>
                  </a:lnTo>
                  <a:lnTo>
                    <a:pt x="55992" y="21540"/>
                  </a:lnTo>
                  <a:lnTo>
                    <a:pt x="56173" y="21419"/>
                  </a:lnTo>
                  <a:lnTo>
                    <a:pt x="56294" y="21238"/>
                  </a:lnTo>
                  <a:lnTo>
                    <a:pt x="56414" y="20997"/>
                  </a:lnTo>
                  <a:lnTo>
                    <a:pt x="56475" y="20816"/>
                  </a:lnTo>
                  <a:lnTo>
                    <a:pt x="56475" y="20575"/>
                  </a:lnTo>
                  <a:lnTo>
                    <a:pt x="56475" y="20333"/>
                  </a:lnTo>
                  <a:lnTo>
                    <a:pt x="56414" y="20152"/>
                  </a:lnTo>
                  <a:lnTo>
                    <a:pt x="56294" y="19911"/>
                  </a:lnTo>
                  <a:lnTo>
                    <a:pt x="56173" y="19730"/>
                  </a:lnTo>
                  <a:lnTo>
                    <a:pt x="55992" y="19609"/>
                  </a:lnTo>
                  <a:lnTo>
                    <a:pt x="55751" y="19489"/>
                  </a:lnTo>
                  <a:lnTo>
                    <a:pt x="55570" y="19428"/>
                  </a:lnTo>
                  <a:close/>
                  <a:moveTo>
                    <a:pt x="60879" y="19428"/>
                  </a:moveTo>
                  <a:lnTo>
                    <a:pt x="60698" y="19489"/>
                  </a:lnTo>
                  <a:lnTo>
                    <a:pt x="60457" y="19609"/>
                  </a:lnTo>
                  <a:lnTo>
                    <a:pt x="60276" y="19730"/>
                  </a:lnTo>
                  <a:lnTo>
                    <a:pt x="60155" y="19911"/>
                  </a:lnTo>
                  <a:lnTo>
                    <a:pt x="60034" y="20152"/>
                  </a:lnTo>
                  <a:lnTo>
                    <a:pt x="59974" y="20333"/>
                  </a:lnTo>
                  <a:lnTo>
                    <a:pt x="59974" y="20575"/>
                  </a:lnTo>
                  <a:lnTo>
                    <a:pt x="59974" y="20816"/>
                  </a:lnTo>
                  <a:lnTo>
                    <a:pt x="60034" y="20997"/>
                  </a:lnTo>
                  <a:lnTo>
                    <a:pt x="60155" y="21238"/>
                  </a:lnTo>
                  <a:lnTo>
                    <a:pt x="60276" y="21419"/>
                  </a:lnTo>
                  <a:lnTo>
                    <a:pt x="60457" y="21540"/>
                  </a:lnTo>
                  <a:lnTo>
                    <a:pt x="60698" y="21661"/>
                  </a:lnTo>
                  <a:lnTo>
                    <a:pt x="60879" y="21721"/>
                  </a:lnTo>
                  <a:lnTo>
                    <a:pt x="61362" y="21721"/>
                  </a:lnTo>
                  <a:lnTo>
                    <a:pt x="61543" y="21661"/>
                  </a:lnTo>
                  <a:lnTo>
                    <a:pt x="61784" y="21540"/>
                  </a:lnTo>
                  <a:lnTo>
                    <a:pt x="61965" y="21419"/>
                  </a:lnTo>
                  <a:lnTo>
                    <a:pt x="62086" y="21238"/>
                  </a:lnTo>
                  <a:lnTo>
                    <a:pt x="62206" y="20997"/>
                  </a:lnTo>
                  <a:lnTo>
                    <a:pt x="62267" y="20816"/>
                  </a:lnTo>
                  <a:lnTo>
                    <a:pt x="62267" y="20575"/>
                  </a:lnTo>
                  <a:lnTo>
                    <a:pt x="62267" y="20333"/>
                  </a:lnTo>
                  <a:lnTo>
                    <a:pt x="62206" y="20152"/>
                  </a:lnTo>
                  <a:lnTo>
                    <a:pt x="62086" y="19911"/>
                  </a:lnTo>
                  <a:lnTo>
                    <a:pt x="61965" y="19730"/>
                  </a:lnTo>
                  <a:lnTo>
                    <a:pt x="61784" y="19609"/>
                  </a:lnTo>
                  <a:lnTo>
                    <a:pt x="61543" y="19489"/>
                  </a:lnTo>
                  <a:lnTo>
                    <a:pt x="61362" y="19428"/>
                  </a:lnTo>
                  <a:close/>
                  <a:moveTo>
                    <a:pt x="66671" y="19428"/>
                  </a:moveTo>
                  <a:lnTo>
                    <a:pt x="66490" y="19489"/>
                  </a:lnTo>
                  <a:lnTo>
                    <a:pt x="66249" y="19609"/>
                  </a:lnTo>
                  <a:lnTo>
                    <a:pt x="66068" y="19730"/>
                  </a:lnTo>
                  <a:lnTo>
                    <a:pt x="65947" y="19911"/>
                  </a:lnTo>
                  <a:lnTo>
                    <a:pt x="65827" y="20152"/>
                  </a:lnTo>
                  <a:lnTo>
                    <a:pt x="65766" y="20333"/>
                  </a:lnTo>
                  <a:lnTo>
                    <a:pt x="65766" y="20575"/>
                  </a:lnTo>
                  <a:lnTo>
                    <a:pt x="65766" y="20816"/>
                  </a:lnTo>
                  <a:lnTo>
                    <a:pt x="65827" y="20997"/>
                  </a:lnTo>
                  <a:lnTo>
                    <a:pt x="65947" y="21238"/>
                  </a:lnTo>
                  <a:lnTo>
                    <a:pt x="66068" y="21419"/>
                  </a:lnTo>
                  <a:lnTo>
                    <a:pt x="66249" y="21540"/>
                  </a:lnTo>
                  <a:lnTo>
                    <a:pt x="66490" y="21661"/>
                  </a:lnTo>
                  <a:lnTo>
                    <a:pt x="66671" y="21721"/>
                  </a:lnTo>
                  <a:lnTo>
                    <a:pt x="67154" y="21721"/>
                  </a:lnTo>
                  <a:lnTo>
                    <a:pt x="67335" y="21661"/>
                  </a:lnTo>
                  <a:lnTo>
                    <a:pt x="67576" y="21540"/>
                  </a:lnTo>
                  <a:lnTo>
                    <a:pt x="67757" y="21419"/>
                  </a:lnTo>
                  <a:lnTo>
                    <a:pt x="67878" y="21238"/>
                  </a:lnTo>
                  <a:lnTo>
                    <a:pt x="67999" y="20997"/>
                  </a:lnTo>
                  <a:lnTo>
                    <a:pt x="68059" y="20816"/>
                  </a:lnTo>
                  <a:lnTo>
                    <a:pt x="68059" y="20575"/>
                  </a:lnTo>
                  <a:lnTo>
                    <a:pt x="68059" y="20333"/>
                  </a:lnTo>
                  <a:lnTo>
                    <a:pt x="67999" y="20152"/>
                  </a:lnTo>
                  <a:lnTo>
                    <a:pt x="67878" y="19911"/>
                  </a:lnTo>
                  <a:lnTo>
                    <a:pt x="67757" y="19730"/>
                  </a:lnTo>
                  <a:lnTo>
                    <a:pt x="67576" y="19609"/>
                  </a:lnTo>
                  <a:lnTo>
                    <a:pt x="67335" y="19489"/>
                  </a:lnTo>
                  <a:lnTo>
                    <a:pt x="67154" y="19428"/>
                  </a:lnTo>
                  <a:close/>
                  <a:moveTo>
                    <a:pt x="5853" y="22324"/>
                  </a:moveTo>
                  <a:lnTo>
                    <a:pt x="5672" y="22385"/>
                  </a:lnTo>
                  <a:lnTo>
                    <a:pt x="5431" y="22505"/>
                  </a:lnTo>
                  <a:lnTo>
                    <a:pt x="5250" y="22626"/>
                  </a:lnTo>
                  <a:lnTo>
                    <a:pt x="5129" y="22807"/>
                  </a:lnTo>
                  <a:lnTo>
                    <a:pt x="5008" y="23048"/>
                  </a:lnTo>
                  <a:lnTo>
                    <a:pt x="4948" y="23229"/>
                  </a:lnTo>
                  <a:lnTo>
                    <a:pt x="4948" y="23471"/>
                  </a:lnTo>
                  <a:lnTo>
                    <a:pt x="4948" y="23712"/>
                  </a:lnTo>
                  <a:lnTo>
                    <a:pt x="5008" y="23893"/>
                  </a:lnTo>
                  <a:lnTo>
                    <a:pt x="5129" y="24135"/>
                  </a:lnTo>
                  <a:lnTo>
                    <a:pt x="5250" y="24316"/>
                  </a:lnTo>
                  <a:lnTo>
                    <a:pt x="5431" y="24436"/>
                  </a:lnTo>
                  <a:lnTo>
                    <a:pt x="5672" y="24557"/>
                  </a:lnTo>
                  <a:lnTo>
                    <a:pt x="5853" y="24617"/>
                  </a:lnTo>
                  <a:lnTo>
                    <a:pt x="6336" y="24617"/>
                  </a:lnTo>
                  <a:lnTo>
                    <a:pt x="6517" y="24557"/>
                  </a:lnTo>
                  <a:lnTo>
                    <a:pt x="6758" y="24436"/>
                  </a:lnTo>
                  <a:lnTo>
                    <a:pt x="6939" y="24316"/>
                  </a:lnTo>
                  <a:lnTo>
                    <a:pt x="7060" y="24135"/>
                  </a:lnTo>
                  <a:lnTo>
                    <a:pt x="7180" y="23893"/>
                  </a:lnTo>
                  <a:lnTo>
                    <a:pt x="7241" y="23712"/>
                  </a:lnTo>
                  <a:lnTo>
                    <a:pt x="7241" y="23471"/>
                  </a:lnTo>
                  <a:lnTo>
                    <a:pt x="7241" y="23229"/>
                  </a:lnTo>
                  <a:lnTo>
                    <a:pt x="7180" y="23048"/>
                  </a:lnTo>
                  <a:lnTo>
                    <a:pt x="7060" y="22807"/>
                  </a:lnTo>
                  <a:lnTo>
                    <a:pt x="6939" y="22626"/>
                  </a:lnTo>
                  <a:lnTo>
                    <a:pt x="6758" y="22505"/>
                  </a:lnTo>
                  <a:lnTo>
                    <a:pt x="6517" y="22385"/>
                  </a:lnTo>
                  <a:lnTo>
                    <a:pt x="6336" y="22324"/>
                  </a:lnTo>
                  <a:close/>
                  <a:moveTo>
                    <a:pt x="11645" y="22324"/>
                  </a:moveTo>
                  <a:lnTo>
                    <a:pt x="11464" y="22385"/>
                  </a:lnTo>
                  <a:lnTo>
                    <a:pt x="11223" y="22505"/>
                  </a:lnTo>
                  <a:lnTo>
                    <a:pt x="11042" y="22626"/>
                  </a:lnTo>
                  <a:lnTo>
                    <a:pt x="10921" y="22807"/>
                  </a:lnTo>
                  <a:lnTo>
                    <a:pt x="10800" y="23048"/>
                  </a:lnTo>
                  <a:lnTo>
                    <a:pt x="10740" y="23229"/>
                  </a:lnTo>
                  <a:lnTo>
                    <a:pt x="10740" y="23471"/>
                  </a:lnTo>
                  <a:lnTo>
                    <a:pt x="10740" y="23712"/>
                  </a:lnTo>
                  <a:lnTo>
                    <a:pt x="10800" y="23893"/>
                  </a:lnTo>
                  <a:lnTo>
                    <a:pt x="10921" y="24135"/>
                  </a:lnTo>
                  <a:lnTo>
                    <a:pt x="11042" y="24316"/>
                  </a:lnTo>
                  <a:lnTo>
                    <a:pt x="11223" y="24436"/>
                  </a:lnTo>
                  <a:lnTo>
                    <a:pt x="11464" y="24557"/>
                  </a:lnTo>
                  <a:lnTo>
                    <a:pt x="11645" y="24617"/>
                  </a:lnTo>
                  <a:lnTo>
                    <a:pt x="12128" y="24617"/>
                  </a:lnTo>
                  <a:lnTo>
                    <a:pt x="12309" y="24557"/>
                  </a:lnTo>
                  <a:lnTo>
                    <a:pt x="12550" y="24436"/>
                  </a:lnTo>
                  <a:lnTo>
                    <a:pt x="12731" y="24316"/>
                  </a:lnTo>
                  <a:lnTo>
                    <a:pt x="12852" y="24135"/>
                  </a:lnTo>
                  <a:lnTo>
                    <a:pt x="12973" y="23893"/>
                  </a:lnTo>
                  <a:lnTo>
                    <a:pt x="13033" y="23712"/>
                  </a:lnTo>
                  <a:lnTo>
                    <a:pt x="13033" y="23471"/>
                  </a:lnTo>
                  <a:lnTo>
                    <a:pt x="13033" y="23229"/>
                  </a:lnTo>
                  <a:lnTo>
                    <a:pt x="12973" y="23048"/>
                  </a:lnTo>
                  <a:lnTo>
                    <a:pt x="12852" y="22807"/>
                  </a:lnTo>
                  <a:lnTo>
                    <a:pt x="12731" y="22626"/>
                  </a:lnTo>
                  <a:lnTo>
                    <a:pt x="12550" y="22505"/>
                  </a:lnTo>
                  <a:lnTo>
                    <a:pt x="12309" y="22385"/>
                  </a:lnTo>
                  <a:lnTo>
                    <a:pt x="12128" y="22324"/>
                  </a:lnTo>
                  <a:close/>
                  <a:moveTo>
                    <a:pt x="17437" y="22324"/>
                  </a:moveTo>
                  <a:lnTo>
                    <a:pt x="17256" y="22385"/>
                  </a:lnTo>
                  <a:lnTo>
                    <a:pt x="17015" y="22505"/>
                  </a:lnTo>
                  <a:lnTo>
                    <a:pt x="16834" y="22626"/>
                  </a:lnTo>
                  <a:lnTo>
                    <a:pt x="16713" y="22807"/>
                  </a:lnTo>
                  <a:lnTo>
                    <a:pt x="16593" y="23048"/>
                  </a:lnTo>
                  <a:lnTo>
                    <a:pt x="16532" y="23229"/>
                  </a:lnTo>
                  <a:lnTo>
                    <a:pt x="16532" y="23471"/>
                  </a:lnTo>
                  <a:lnTo>
                    <a:pt x="16532" y="23712"/>
                  </a:lnTo>
                  <a:lnTo>
                    <a:pt x="16593" y="23893"/>
                  </a:lnTo>
                  <a:lnTo>
                    <a:pt x="16713" y="24135"/>
                  </a:lnTo>
                  <a:lnTo>
                    <a:pt x="16834" y="24316"/>
                  </a:lnTo>
                  <a:lnTo>
                    <a:pt x="17015" y="24436"/>
                  </a:lnTo>
                  <a:lnTo>
                    <a:pt x="17256" y="24557"/>
                  </a:lnTo>
                  <a:lnTo>
                    <a:pt x="17437" y="24617"/>
                  </a:lnTo>
                  <a:lnTo>
                    <a:pt x="17920" y="24617"/>
                  </a:lnTo>
                  <a:lnTo>
                    <a:pt x="18101" y="24557"/>
                  </a:lnTo>
                  <a:lnTo>
                    <a:pt x="18342" y="24436"/>
                  </a:lnTo>
                  <a:lnTo>
                    <a:pt x="18523" y="24316"/>
                  </a:lnTo>
                  <a:lnTo>
                    <a:pt x="18644" y="24135"/>
                  </a:lnTo>
                  <a:lnTo>
                    <a:pt x="18765" y="23893"/>
                  </a:lnTo>
                  <a:lnTo>
                    <a:pt x="18825" y="23712"/>
                  </a:lnTo>
                  <a:lnTo>
                    <a:pt x="18825" y="23471"/>
                  </a:lnTo>
                  <a:lnTo>
                    <a:pt x="18825" y="23229"/>
                  </a:lnTo>
                  <a:lnTo>
                    <a:pt x="18765" y="23048"/>
                  </a:lnTo>
                  <a:lnTo>
                    <a:pt x="18644" y="22807"/>
                  </a:lnTo>
                  <a:lnTo>
                    <a:pt x="18523" y="22626"/>
                  </a:lnTo>
                  <a:lnTo>
                    <a:pt x="18342" y="22505"/>
                  </a:lnTo>
                  <a:lnTo>
                    <a:pt x="18101" y="22385"/>
                  </a:lnTo>
                  <a:lnTo>
                    <a:pt x="17920" y="22324"/>
                  </a:lnTo>
                  <a:close/>
                  <a:moveTo>
                    <a:pt x="23230" y="22324"/>
                  </a:moveTo>
                  <a:lnTo>
                    <a:pt x="23049" y="22385"/>
                  </a:lnTo>
                  <a:lnTo>
                    <a:pt x="22807" y="22505"/>
                  </a:lnTo>
                  <a:lnTo>
                    <a:pt x="22626" y="22626"/>
                  </a:lnTo>
                  <a:lnTo>
                    <a:pt x="22506" y="22807"/>
                  </a:lnTo>
                  <a:lnTo>
                    <a:pt x="22385" y="23048"/>
                  </a:lnTo>
                  <a:lnTo>
                    <a:pt x="22325" y="23229"/>
                  </a:lnTo>
                  <a:lnTo>
                    <a:pt x="22325" y="23471"/>
                  </a:lnTo>
                  <a:lnTo>
                    <a:pt x="22325" y="23712"/>
                  </a:lnTo>
                  <a:lnTo>
                    <a:pt x="22385" y="23893"/>
                  </a:lnTo>
                  <a:lnTo>
                    <a:pt x="22506" y="24135"/>
                  </a:lnTo>
                  <a:lnTo>
                    <a:pt x="22626" y="24316"/>
                  </a:lnTo>
                  <a:lnTo>
                    <a:pt x="22807" y="24436"/>
                  </a:lnTo>
                  <a:lnTo>
                    <a:pt x="23049" y="24557"/>
                  </a:lnTo>
                  <a:lnTo>
                    <a:pt x="23230" y="24617"/>
                  </a:lnTo>
                  <a:lnTo>
                    <a:pt x="23712" y="24617"/>
                  </a:lnTo>
                  <a:lnTo>
                    <a:pt x="23893" y="24557"/>
                  </a:lnTo>
                  <a:lnTo>
                    <a:pt x="24135" y="24436"/>
                  </a:lnTo>
                  <a:lnTo>
                    <a:pt x="24316" y="24316"/>
                  </a:lnTo>
                  <a:lnTo>
                    <a:pt x="24436" y="24135"/>
                  </a:lnTo>
                  <a:lnTo>
                    <a:pt x="24557" y="23893"/>
                  </a:lnTo>
                  <a:lnTo>
                    <a:pt x="24617" y="23712"/>
                  </a:lnTo>
                  <a:lnTo>
                    <a:pt x="24617" y="23471"/>
                  </a:lnTo>
                  <a:lnTo>
                    <a:pt x="24617" y="23229"/>
                  </a:lnTo>
                  <a:lnTo>
                    <a:pt x="24557" y="23048"/>
                  </a:lnTo>
                  <a:lnTo>
                    <a:pt x="24436" y="22807"/>
                  </a:lnTo>
                  <a:lnTo>
                    <a:pt x="24316" y="22626"/>
                  </a:lnTo>
                  <a:lnTo>
                    <a:pt x="24135" y="22505"/>
                  </a:lnTo>
                  <a:lnTo>
                    <a:pt x="23893" y="22385"/>
                  </a:lnTo>
                  <a:lnTo>
                    <a:pt x="23712" y="22324"/>
                  </a:lnTo>
                  <a:close/>
                  <a:moveTo>
                    <a:pt x="29022" y="22324"/>
                  </a:moveTo>
                  <a:lnTo>
                    <a:pt x="28841" y="22385"/>
                  </a:lnTo>
                  <a:lnTo>
                    <a:pt x="28599" y="22505"/>
                  </a:lnTo>
                  <a:lnTo>
                    <a:pt x="28418" y="22626"/>
                  </a:lnTo>
                  <a:lnTo>
                    <a:pt x="28298" y="22807"/>
                  </a:lnTo>
                  <a:lnTo>
                    <a:pt x="28177" y="23048"/>
                  </a:lnTo>
                  <a:lnTo>
                    <a:pt x="28117" y="23229"/>
                  </a:lnTo>
                  <a:lnTo>
                    <a:pt x="28117" y="23471"/>
                  </a:lnTo>
                  <a:lnTo>
                    <a:pt x="28117" y="23712"/>
                  </a:lnTo>
                  <a:lnTo>
                    <a:pt x="28177" y="23893"/>
                  </a:lnTo>
                  <a:lnTo>
                    <a:pt x="28298" y="24135"/>
                  </a:lnTo>
                  <a:lnTo>
                    <a:pt x="28418" y="24316"/>
                  </a:lnTo>
                  <a:lnTo>
                    <a:pt x="28599" y="24436"/>
                  </a:lnTo>
                  <a:lnTo>
                    <a:pt x="28841" y="24557"/>
                  </a:lnTo>
                  <a:lnTo>
                    <a:pt x="29022" y="24617"/>
                  </a:lnTo>
                  <a:lnTo>
                    <a:pt x="29505" y="24617"/>
                  </a:lnTo>
                  <a:lnTo>
                    <a:pt x="29686" y="24557"/>
                  </a:lnTo>
                  <a:lnTo>
                    <a:pt x="29927" y="24436"/>
                  </a:lnTo>
                  <a:lnTo>
                    <a:pt x="30108" y="24316"/>
                  </a:lnTo>
                  <a:lnTo>
                    <a:pt x="30229" y="24135"/>
                  </a:lnTo>
                  <a:lnTo>
                    <a:pt x="30349" y="23893"/>
                  </a:lnTo>
                  <a:lnTo>
                    <a:pt x="30410" y="23712"/>
                  </a:lnTo>
                  <a:lnTo>
                    <a:pt x="30410" y="23471"/>
                  </a:lnTo>
                  <a:lnTo>
                    <a:pt x="30410" y="23229"/>
                  </a:lnTo>
                  <a:lnTo>
                    <a:pt x="30349" y="23048"/>
                  </a:lnTo>
                  <a:lnTo>
                    <a:pt x="30229" y="22807"/>
                  </a:lnTo>
                  <a:lnTo>
                    <a:pt x="30108" y="22626"/>
                  </a:lnTo>
                  <a:lnTo>
                    <a:pt x="29927" y="22505"/>
                  </a:lnTo>
                  <a:lnTo>
                    <a:pt x="29686" y="22385"/>
                  </a:lnTo>
                  <a:lnTo>
                    <a:pt x="29505" y="22324"/>
                  </a:lnTo>
                  <a:close/>
                  <a:moveTo>
                    <a:pt x="34814" y="22324"/>
                  </a:moveTo>
                  <a:lnTo>
                    <a:pt x="34633" y="22385"/>
                  </a:lnTo>
                  <a:lnTo>
                    <a:pt x="34392" y="22505"/>
                  </a:lnTo>
                  <a:lnTo>
                    <a:pt x="34211" y="22626"/>
                  </a:lnTo>
                  <a:lnTo>
                    <a:pt x="34090" y="22807"/>
                  </a:lnTo>
                  <a:lnTo>
                    <a:pt x="33969" y="23048"/>
                  </a:lnTo>
                  <a:lnTo>
                    <a:pt x="33909" y="23229"/>
                  </a:lnTo>
                  <a:lnTo>
                    <a:pt x="33909" y="23471"/>
                  </a:lnTo>
                  <a:lnTo>
                    <a:pt x="33909" y="23712"/>
                  </a:lnTo>
                  <a:lnTo>
                    <a:pt x="33969" y="23893"/>
                  </a:lnTo>
                  <a:lnTo>
                    <a:pt x="34090" y="24135"/>
                  </a:lnTo>
                  <a:lnTo>
                    <a:pt x="34211" y="24316"/>
                  </a:lnTo>
                  <a:lnTo>
                    <a:pt x="34392" y="24436"/>
                  </a:lnTo>
                  <a:lnTo>
                    <a:pt x="34633" y="24557"/>
                  </a:lnTo>
                  <a:lnTo>
                    <a:pt x="34814" y="24617"/>
                  </a:lnTo>
                  <a:lnTo>
                    <a:pt x="35297" y="24617"/>
                  </a:lnTo>
                  <a:lnTo>
                    <a:pt x="35478" y="24557"/>
                  </a:lnTo>
                  <a:lnTo>
                    <a:pt x="35719" y="24436"/>
                  </a:lnTo>
                  <a:lnTo>
                    <a:pt x="35900" y="24316"/>
                  </a:lnTo>
                  <a:lnTo>
                    <a:pt x="36021" y="24135"/>
                  </a:lnTo>
                  <a:lnTo>
                    <a:pt x="36141" y="23893"/>
                  </a:lnTo>
                  <a:lnTo>
                    <a:pt x="36202" y="23712"/>
                  </a:lnTo>
                  <a:lnTo>
                    <a:pt x="36202" y="23471"/>
                  </a:lnTo>
                  <a:lnTo>
                    <a:pt x="36202" y="23229"/>
                  </a:lnTo>
                  <a:lnTo>
                    <a:pt x="36141" y="23048"/>
                  </a:lnTo>
                  <a:lnTo>
                    <a:pt x="36021" y="22807"/>
                  </a:lnTo>
                  <a:lnTo>
                    <a:pt x="35900" y="22626"/>
                  </a:lnTo>
                  <a:lnTo>
                    <a:pt x="35719" y="22505"/>
                  </a:lnTo>
                  <a:lnTo>
                    <a:pt x="35478" y="22385"/>
                  </a:lnTo>
                  <a:lnTo>
                    <a:pt x="35297" y="22324"/>
                  </a:lnTo>
                  <a:close/>
                  <a:moveTo>
                    <a:pt x="40606" y="22324"/>
                  </a:moveTo>
                  <a:lnTo>
                    <a:pt x="40425" y="22385"/>
                  </a:lnTo>
                  <a:lnTo>
                    <a:pt x="40184" y="22505"/>
                  </a:lnTo>
                  <a:lnTo>
                    <a:pt x="40003" y="22626"/>
                  </a:lnTo>
                  <a:lnTo>
                    <a:pt x="39882" y="22807"/>
                  </a:lnTo>
                  <a:lnTo>
                    <a:pt x="39762" y="23048"/>
                  </a:lnTo>
                  <a:lnTo>
                    <a:pt x="39701" y="23229"/>
                  </a:lnTo>
                  <a:lnTo>
                    <a:pt x="39701" y="23471"/>
                  </a:lnTo>
                  <a:lnTo>
                    <a:pt x="39701" y="23712"/>
                  </a:lnTo>
                  <a:lnTo>
                    <a:pt x="39762" y="23893"/>
                  </a:lnTo>
                  <a:lnTo>
                    <a:pt x="39882" y="24135"/>
                  </a:lnTo>
                  <a:lnTo>
                    <a:pt x="40003" y="24316"/>
                  </a:lnTo>
                  <a:lnTo>
                    <a:pt x="40184" y="24436"/>
                  </a:lnTo>
                  <a:lnTo>
                    <a:pt x="40425" y="24557"/>
                  </a:lnTo>
                  <a:lnTo>
                    <a:pt x="40606" y="24617"/>
                  </a:lnTo>
                  <a:lnTo>
                    <a:pt x="41089" y="24617"/>
                  </a:lnTo>
                  <a:lnTo>
                    <a:pt x="41270" y="24557"/>
                  </a:lnTo>
                  <a:lnTo>
                    <a:pt x="41511" y="24436"/>
                  </a:lnTo>
                  <a:lnTo>
                    <a:pt x="41692" y="24316"/>
                  </a:lnTo>
                  <a:lnTo>
                    <a:pt x="41813" y="24135"/>
                  </a:lnTo>
                  <a:lnTo>
                    <a:pt x="41934" y="23893"/>
                  </a:lnTo>
                  <a:lnTo>
                    <a:pt x="41994" y="23712"/>
                  </a:lnTo>
                  <a:lnTo>
                    <a:pt x="41994" y="23471"/>
                  </a:lnTo>
                  <a:lnTo>
                    <a:pt x="41994" y="23229"/>
                  </a:lnTo>
                  <a:lnTo>
                    <a:pt x="41934" y="23048"/>
                  </a:lnTo>
                  <a:lnTo>
                    <a:pt x="41813" y="22807"/>
                  </a:lnTo>
                  <a:lnTo>
                    <a:pt x="41692" y="22626"/>
                  </a:lnTo>
                  <a:lnTo>
                    <a:pt x="41511" y="22505"/>
                  </a:lnTo>
                  <a:lnTo>
                    <a:pt x="41270" y="22385"/>
                  </a:lnTo>
                  <a:lnTo>
                    <a:pt x="41089" y="22324"/>
                  </a:lnTo>
                  <a:close/>
                  <a:moveTo>
                    <a:pt x="46399" y="22324"/>
                  </a:moveTo>
                  <a:lnTo>
                    <a:pt x="46218" y="22385"/>
                  </a:lnTo>
                  <a:lnTo>
                    <a:pt x="45976" y="22505"/>
                  </a:lnTo>
                  <a:lnTo>
                    <a:pt x="45795" y="22626"/>
                  </a:lnTo>
                  <a:lnTo>
                    <a:pt x="45674" y="22807"/>
                  </a:lnTo>
                  <a:lnTo>
                    <a:pt x="45554" y="23048"/>
                  </a:lnTo>
                  <a:lnTo>
                    <a:pt x="45493" y="23229"/>
                  </a:lnTo>
                  <a:lnTo>
                    <a:pt x="45493" y="23471"/>
                  </a:lnTo>
                  <a:lnTo>
                    <a:pt x="45493" y="23712"/>
                  </a:lnTo>
                  <a:lnTo>
                    <a:pt x="45554" y="23893"/>
                  </a:lnTo>
                  <a:lnTo>
                    <a:pt x="45674" y="24135"/>
                  </a:lnTo>
                  <a:lnTo>
                    <a:pt x="45795" y="24316"/>
                  </a:lnTo>
                  <a:lnTo>
                    <a:pt x="45976" y="24436"/>
                  </a:lnTo>
                  <a:lnTo>
                    <a:pt x="46218" y="24557"/>
                  </a:lnTo>
                  <a:lnTo>
                    <a:pt x="46399" y="24617"/>
                  </a:lnTo>
                  <a:lnTo>
                    <a:pt x="46881" y="24617"/>
                  </a:lnTo>
                  <a:lnTo>
                    <a:pt x="47062" y="24557"/>
                  </a:lnTo>
                  <a:lnTo>
                    <a:pt x="47304" y="24436"/>
                  </a:lnTo>
                  <a:lnTo>
                    <a:pt x="47485" y="24316"/>
                  </a:lnTo>
                  <a:lnTo>
                    <a:pt x="47605" y="24135"/>
                  </a:lnTo>
                  <a:lnTo>
                    <a:pt x="47726" y="23893"/>
                  </a:lnTo>
                  <a:lnTo>
                    <a:pt x="47786" y="23712"/>
                  </a:lnTo>
                  <a:lnTo>
                    <a:pt x="47786" y="23471"/>
                  </a:lnTo>
                  <a:lnTo>
                    <a:pt x="47786" y="23229"/>
                  </a:lnTo>
                  <a:lnTo>
                    <a:pt x="47726" y="23048"/>
                  </a:lnTo>
                  <a:lnTo>
                    <a:pt x="47605" y="22807"/>
                  </a:lnTo>
                  <a:lnTo>
                    <a:pt x="47485" y="22626"/>
                  </a:lnTo>
                  <a:lnTo>
                    <a:pt x="47304" y="22505"/>
                  </a:lnTo>
                  <a:lnTo>
                    <a:pt x="47062" y="22385"/>
                  </a:lnTo>
                  <a:lnTo>
                    <a:pt x="46881" y="22324"/>
                  </a:lnTo>
                  <a:close/>
                  <a:moveTo>
                    <a:pt x="52191" y="22324"/>
                  </a:moveTo>
                  <a:lnTo>
                    <a:pt x="52010" y="22385"/>
                  </a:lnTo>
                  <a:lnTo>
                    <a:pt x="51768" y="22505"/>
                  </a:lnTo>
                  <a:lnTo>
                    <a:pt x="51587" y="22626"/>
                  </a:lnTo>
                  <a:lnTo>
                    <a:pt x="51467" y="22807"/>
                  </a:lnTo>
                  <a:lnTo>
                    <a:pt x="51346" y="23048"/>
                  </a:lnTo>
                  <a:lnTo>
                    <a:pt x="51286" y="23229"/>
                  </a:lnTo>
                  <a:lnTo>
                    <a:pt x="51286" y="23471"/>
                  </a:lnTo>
                  <a:lnTo>
                    <a:pt x="51286" y="23712"/>
                  </a:lnTo>
                  <a:lnTo>
                    <a:pt x="51346" y="23893"/>
                  </a:lnTo>
                  <a:lnTo>
                    <a:pt x="51467" y="24135"/>
                  </a:lnTo>
                  <a:lnTo>
                    <a:pt x="51587" y="24316"/>
                  </a:lnTo>
                  <a:lnTo>
                    <a:pt x="51768" y="24436"/>
                  </a:lnTo>
                  <a:lnTo>
                    <a:pt x="52010" y="24557"/>
                  </a:lnTo>
                  <a:lnTo>
                    <a:pt x="52191" y="24617"/>
                  </a:lnTo>
                  <a:lnTo>
                    <a:pt x="52673" y="24617"/>
                  </a:lnTo>
                  <a:lnTo>
                    <a:pt x="52854" y="24557"/>
                  </a:lnTo>
                  <a:lnTo>
                    <a:pt x="53096" y="24436"/>
                  </a:lnTo>
                  <a:lnTo>
                    <a:pt x="53277" y="24316"/>
                  </a:lnTo>
                  <a:lnTo>
                    <a:pt x="53397" y="24135"/>
                  </a:lnTo>
                  <a:lnTo>
                    <a:pt x="53518" y="23893"/>
                  </a:lnTo>
                  <a:lnTo>
                    <a:pt x="53578" y="23712"/>
                  </a:lnTo>
                  <a:lnTo>
                    <a:pt x="53578" y="23471"/>
                  </a:lnTo>
                  <a:lnTo>
                    <a:pt x="53578" y="23229"/>
                  </a:lnTo>
                  <a:lnTo>
                    <a:pt x="53518" y="23048"/>
                  </a:lnTo>
                  <a:lnTo>
                    <a:pt x="53397" y="22807"/>
                  </a:lnTo>
                  <a:lnTo>
                    <a:pt x="53277" y="22626"/>
                  </a:lnTo>
                  <a:lnTo>
                    <a:pt x="53096" y="22505"/>
                  </a:lnTo>
                  <a:lnTo>
                    <a:pt x="52854" y="22385"/>
                  </a:lnTo>
                  <a:lnTo>
                    <a:pt x="52673" y="22324"/>
                  </a:lnTo>
                  <a:close/>
                  <a:moveTo>
                    <a:pt x="57983" y="22324"/>
                  </a:moveTo>
                  <a:lnTo>
                    <a:pt x="57802" y="22385"/>
                  </a:lnTo>
                  <a:lnTo>
                    <a:pt x="57561" y="22505"/>
                  </a:lnTo>
                  <a:lnTo>
                    <a:pt x="57380" y="22626"/>
                  </a:lnTo>
                  <a:lnTo>
                    <a:pt x="57259" y="22807"/>
                  </a:lnTo>
                  <a:lnTo>
                    <a:pt x="57138" y="23048"/>
                  </a:lnTo>
                  <a:lnTo>
                    <a:pt x="57078" y="23229"/>
                  </a:lnTo>
                  <a:lnTo>
                    <a:pt x="57078" y="23471"/>
                  </a:lnTo>
                  <a:lnTo>
                    <a:pt x="57078" y="23712"/>
                  </a:lnTo>
                  <a:lnTo>
                    <a:pt x="57138" y="23893"/>
                  </a:lnTo>
                  <a:lnTo>
                    <a:pt x="57259" y="24135"/>
                  </a:lnTo>
                  <a:lnTo>
                    <a:pt x="57380" y="24316"/>
                  </a:lnTo>
                  <a:lnTo>
                    <a:pt x="57561" y="24436"/>
                  </a:lnTo>
                  <a:lnTo>
                    <a:pt x="57802" y="24557"/>
                  </a:lnTo>
                  <a:lnTo>
                    <a:pt x="57983" y="24617"/>
                  </a:lnTo>
                  <a:lnTo>
                    <a:pt x="58466" y="24617"/>
                  </a:lnTo>
                  <a:lnTo>
                    <a:pt x="58647" y="24557"/>
                  </a:lnTo>
                  <a:lnTo>
                    <a:pt x="58888" y="24436"/>
                  </a:lnTo>
                  <a:lnTo>
                    <a:pt x="59069" y="24316"/>
                  </a:lnTo>
                  <a:lnTo>
                    <a:pt x="59190" y="24135"/>
                  </a:lnTo>
                  <a:lnTo>
                    <a:pt x="59310" y="23893"/>
                  </a:lnTo>
                  <a:lnTo>
                    <a:pt x="59371" y="23712"/>
                  </a:lnTo>
                  <a:lnTo>
                    <a:pt x="59371" y="23471"/>
                  </a:lnTo>
                  <a:lnTo>
                    <a:pt x="59371" y="23229"/>
                  </a:lnTo>
                  <a:lnTo>
                    <a:pt x="59310" y="23048"/>
                  </a:lnTo>
                  <a:lnTo>
                    <a:pt x="59190" y="22807"/>
                  </a:lnTo>
                  <a:lnTo>
                    <a:pt x="59069" y="22626"/>
                  </a:lnTo>
                  <a:lnTo>
                    <a:pt x="58888" y="22505"/>
                  </a:lnTo>
                  <a:lnTo>
                    <a:pt x="58647" y="22385"/>
                  </a:lnTo>
                  <a:lnTo>
                    <a:pt x="58466" y="22324"/>
                  </a:lnTo>
                  <a:close/>
                  <a:moveTo>
                    <a:pt x="63775" y="22324"/>
                  </a:moveTo>
                  <a:lnTo>
                    <a:pt x="63594" y="22385"/>
                  </a:lnTo>
                  <a:lnTo>
                    <a:pt x="63353" y="22505"/>
                  </a:lnTo>
                  <a:lnTo>
                    <a:pt x="63172" y="22626"/>
                  </a:lnTo>
                  <a:lnTo>
                    <a:pt x="63051" y="22807"/>
                  </a:lnTo>
                  <a:lnTo>
                    <a:pt x="62931" y="23048"/>
                  </a:lnTo>
                  <a:lnTo>
                    <a:pt x="62870" y="23229"/>
                  </a:lnTo>
                  <a:lnTo>
                    <a:pt x="62870" y="23471"/>
                  </a:lnTo>
                  <a:lnTo>
                    <a:pt x="62870" y="23712"/>
                  </a:lnTo>
                  <a:lnTo>
                    <a:pt x="62931" y="23893"/>
                  </a:lnTo>
                  <a:lnTo>
                    <a:pt x="63051" y="24135"/>
                  </a:lnTo>
                  <a:lnTo>
                    <a:pt x="63172" y="24316"/>
                  </a:lnTo>
                  <a:lnTo>
                    <a:pt x="63353" y="24436"/>
                  </a:lnTo>
                  <a:lnTo>
                    <a:pt x="63594" y="24557"/>
                  </a:lnTo>
                  <a:lnTo>
                    <a:pt x="63775" y="24617"/>
                  </a:lnTo>
                  <a:lnTo>
                    <a:pt x="64258" y="24617"/>
                  </a:lnTo>
                  <a:lnTo>
                    <a:pt x="64439" y="24557"/>
                  </a:lnTo>
                  <a:lnTo>
                    <a:pt x="64680" y="24436"/>
                  </a:lnTo>
                  <a:lnTo>
                    <a:pt x="64861" y="24316"/>
                  </a:lnTo>
                  <a:lnTo>
                    <a:pt x="64982" y="24135"/>
                  </a:lnTo>
                  <a:lnTo>
                    <a:pt x="65103" y="23893"/>
                  </a:lnTo>
                  <a:lnTo>
                    <a:pt x="65163" y="23712"/>
                  </a:lnTo>
                  <a:lnTo>
                    <a:pt x="65163" y="23471"/>
                  </a:lnTo>
                  <a:lnTo>
                    <a:pt x="65163" y="23229"/>
                  </a:lnTo>
                  <a:lnTo>
                    <a:pt x="65103" y="23048"/>
                  </a:lnTo>
                  <a:lnTo>
                    <a:pt x="64982" y="22807"/>
                  </a:lnTo>
                  <a:lnTo>
                    <a:pt x="64861" y="22626"/>
                  </a:lnTo>
                  <a:lnTo>
                    <a:pt x="64680" y="22505"/>
                  </a:lnTo>
                  <a:lnTo>
                    <a:pt x="64439" y="22385"/>
                  </a:lnTo>
                  <a:lnTo>
                    <a:pt x="64258" y="22324"/>
                  </a:lnTo>
                  <a:close/>
                  <a:moveTo>
                    <a:pt x="69567" y="22324"/>
                  </a:moveTo>
                  <a:lnTo>
                    <a:pt x="69386" y="22385"/>
                  </a:lnTo>
                  <a:lnTo>
                    <a:pt x="69145" y="22505"/>
                  </a:lnTo>
                  <a:lnTo>
                    <a:pt x="68964" y="22626"/>
                  </a:lnTo>
                  <a:lnTo>
                    <a:pt x="68843" y="22807"/>
                  </a:lnTo>
                  <a:lnTo>
                    <a:pt x="68723" y="23048"/>
                  </a:lnTo>
                  <a:lnTo>
                    <a:pt x="68662" y="23229"/>
                  </a:lnTo>
                  <a:lnTo>
                    <a:pt x="68662" y="23471"/>
                  </a:lnTo>
                  <a:lnTo>
                    <a:pt x="68662" y="23712"/>
                  </a:lnTo>
                  <a:lnTo>
                    <a:pt x="68723" y="23893"/>
                  </a:lnTo>
                  <a:lnTo>
                    <a:pt x="68843" y="24135"/>
                  </a:lnTo>
                  <a:lnTo>
                    <a:pt x="68964" y="24316"/>
                  </a:lnTo>
                  <a:lnTo>
                    <a:pt x="69145" y="24436"/>
                  </a:lnTo>
                  <a:lnTo>
                    <a:pt x="69386" y="24557"/>
                  </a:lnTo>
                  <a:lnTo>
                    <a:pt x="69567" y="24617"/>
                  </a:lnTo>
                  <a:lnTo>
                    <a:pt x="70050" y="24617"/>
                  </a:lnTo>
                  <a:lnTo>
                    <a:pt x="70231" y="24557"/>
                  </a:lnTo>
                  <a:lnTo>
                    <a:pt x="70472" y="24436"/>
                  </a:lnTo>
                  <a:lnTo>
                    <a:pt x="70653" y="24316"/>
                  </a:lnTo>
                  <a:lnTo>
                    <a:pt x="70774" y="24135"/>
                  </a:lnTo>
                  <a:lnTo>
                    <a:pt x="70895" y="23893"/>
                  </a:lnTo>
                  <a:lnTo>
                    <a:pt x="70955" y="23712"/>
                  </a:lnTo>
                  <a:lnTo>
                    <a:pt x="70955" y="23471"/>
                  </a:lnTo>
                  <a:lnTo>
                    <a:pt x="70955" y="23229"/>
                  </a:lnTo>
                  <a:lnTo>
                    <a:pt x="70895" y="23048"/>
                  </a:lnTo>
                  <a:lnTo>
                    <a:pt x="70774" y="22807"/>
                  </a:lnTo>
                  <a:lnTo>
                    <a:pt x="70653" y="22626"/>
                  </a:lnTo>
                  <a:lnTo>
                    <a:pt x="70472" y="22505"/>
                  </a:lnTo>
                  <a:lnTo>
                    <a:pt x="70231" y="22385"/>
                  </a:lnTo>
                  <a:lnTo>
                    <a:pt x="70050" y="22324"/>
                  </a:lnTo>
                  <a:close/>
                  <a:moveTo>
                    <a:pt x="2896" y="25221"/>
                  </a:moveTo>
                  <a:lnTo>
                    <a:pt x="2655" y="25341"/>
                  </a:lnTo>
                  <a:lnTo>
                    <a:pt x="2414" y="25522"/>
                  </a:lnTo>
                  <a:lnTo>
                    <a:pt x="2233" y="25703"/>
                  </a:lnTo>
                  <a:lnTo>
                    <a:pt x="2112" y="26005"/>
                  </a:lnTo>
                  <a:lnTo>
                    <a:pt x="2052" y="26367"/>
                  </a:lnTo>
                  <a:lnTo>
                    <a:pt x="2052" y="26608"/>
                  </a:lnTo>
                  <a:lnTo>
                    <a:pt x="2112" y="26789"/>
                  </a:lnTo>
                  <a:lnTo>
                    <a:pt x="2233" y="27031"/>
                  </a:lnTo>
                  <a:lnTo>
                    <a:pt x="2353" y="27212"/>
                  </a:lnTo>
                  <a:lnTo>
                    <a:pt x="2534" y="27332"/>
                  </a:lnTo>
                  <a:lnTo>
                    <a:pt x="2776" y="27453"/>
                  </a:lnTo>
                  <a:lnTo>
                    <a:pt x="2957" y="27513"/>
                  </a:lnTo>
                  <a:lnTo>
                    <a:pt x="3439" y="27513"/>
                  </a:lnTo>
                  <a:lnTo>
                    <a:pt x="3620" y="27453"/>
                  </a:lnTo>
                  <a:lnTo>
                    <a:pt x="3862" y="27332"/>
                  </a:lnTo>
                  <a:lnTo>
                    <a:pt x="4043" y="27212"/>
                  </a:lnTo>
                  <a:lnTo>
                    <a:pt x="4164" y="27031"/>
                  </a:lnTo>
                  <a:lnTo>
                    <a:pt x="4284" y="26789"/>
                  </a:lnTo>
                  <a:lnTo>
                    <a:pt x="4345" y="26608"/>
                  </a:lnTo>
                  <a:lnTo>
                    <a:pt x="4345" y="26367"/>
                  </a:lnTo>
                  <a:lnTo>
                    <a:pt x="4284" y="26005"/>
                  </a:lnTo>
                  <a:lnTo>
                    <a:pt x="4164" y="25703"/>
                  </a:lnTo>
                  <a:lnTo>
                    <a:pt x="3982" y="25522"/>
                  </a:lnTo>
                  <a:lnTo>
                    <a:pt x="3741" y="25341"/>
                  </a:lnTo>
                  <a:lnTo>
                    <a:pt x="3500" y="25221"/>
                  </a:lnTo>
                  <a:close/>
                  <a:moveTo>
                    <a:pt x="8689" y="25221"/>
                  </a:moveTo>
                  <a:lnTo>
                    <a:pt x="8447" y="25341"/>
                  </a:lnTo>
                  <a:lnTo>
                    <a:pt x="8206" y="25522"/>
                  </a:lnTo>
                  <a:lnTo>
                    <a:pt x="8025" y="25703"/>
                  </a:lnTo>
                  <a:lnTo>
                    <a:pt x="7904" y="26005"/>
                  </a:lnTo>
                  <a:lnTo>
                    <a:pt x="7844" y="26367"/>
                  </a:lnTo>
                  <a:lnTo>
                    <a:pt x="7844" y="26608"/>
                  </a:lnTo>
                  <a:lnTo>
                    <a:pt x="7904" y="26789"/>
                  </a:lnTo>
                  <a:lnTo>
                    <a:pt x="8025" y="27031"/>
                  </a:lnTo>
                  <a:lnTo>
                    <a:pt x="8146" y="27212"/>
                  </a:lnTo>
                  <a:lnTo>
                    <a:pt x="8327" y="27332"/>
                  </a:lnTo>
                  <a:lnTo>
                    <a:pt x="8568" y="27453"/>
                  </a:lnTo>
                  <a:lnTo>
                    <a:pt x="8749" y="27513"/>
                  </a:lnTo>
                  <a:lnTo>
                    <a:pt x="9232" y="27513"/>
                  </a:lnTo>
                  <a:lnTo>
                    <a:pt x="9413" y="27453"/>
                  </a:lnTo>
                  <a:lnTo>
                    <a:pt x="9654" y="27332"/>
                  </a:lnTo>
                  <a:lnTo>
                    <a:pt x="9835" y="27212"/>
                  </a:lnTo>
                  <a:lnTo>
                    <a:pt x="9956" y="27031"/>
                  </a:lnTo>
                  <a:lnTo>
                    <a:pt x="10076" y="26789"/>
                  </a:lnTo>
                  <a:lnTo>
                    <a:pt x="10137" y="26608"/>
                  </a:lnTo>
                  <a:lnTo>
                    <a:pt x="10137" y="26367"/>
                  </a:lnTo>
                  <a:lnTo>
                    <a:pt x="10076" y="26005"/>
                  </a:lnTo>
                  <a:lnTo>
                    <a:pt x="9956" y="25703"/>
                  </a:lnTo>
                  <a:lnTo>
                    <a:pt x="9775" y="25522"/>
                  </a:lnTo>
                  <a:lnTo>
                    <a:pt x="9533" y="25341"/>
                  </a:lnTo>
                  <a:lnTo>
                    <a:pt x="9292" y="25221"/>
                  </a:lnTo>
                  <a:close/>
                  <a:moveTo>
                    <a:pt x="14481" y="25221"/>
                  </a:moveTo>
                  <a:lnTo>
                    <a:pt x="14240" y="25341"/>
                  </a:lnTo>
                  <a:lnTo>
                    <a:pt x="13998" y="25522"/>
                  </a:lnTo>
                  <a:lnTo>
                    <a:pt x="13817" y="25703"/>
                  </a:lnTo>
                  <a:lnTo>
                    <a:pt x="13697" y="26005"/>
                  </a:lnTo>
                  <a:lnTo>
                    <a:pt x="13636" y="26367"/>
                  </a:lnTo>
                  <a:lnTo>
                    <a:pt x="13636" y="26608"/>
                  </a:lnTo>
                  <a:lnTo>
                    <a:pt x="13697" y="26789"/>
                  </a:lnTo>
                  <a:lnTo>
                    <a:pt x="13817" y="27031"/>
                  </a:lnTo>
                  <a:lnTo>
                    <a:pt x="13938" y="27212"/>
                  </a:lnTo>
                  <a:lnTo>
                    <a:pt x="14119" y="27332"/>
                  </a:lnTo>
                  <a:lnTo>
                    <a:pt x="14360" y="27453"/>
                  </a:lnTo>
                  <a:lnTo>
                    <a:pt x="14541" y="27513"/>
                  </a:lnTo>
                  <a:lnTo>
                    <a:pt x="15024" y="27513"/>
                  </a:lnTo>
                  <a:lnTo>
                    <a:pt x="15205" y="27453"/>
                  </a:lnTo>
                  <a:lnTo>
                    <a:pt x="15446" y="27332"/>
                  </a:lnTo>
                  <a:lnTo>
                    <a:pt x="15627" y="27212"/>
                  </a:lnTo>
                  <a:lnTo>
                    <a:pt x="15748" y="27031"/>
                  </a:lnTo>
                  <a:lnTo>
                    <a:pt x="15869" y="26789"/>
                  </a:lnTo>
                  <a:lnTo>
                    <a:pt x="15929" y="26608"/>
                  </a:lnTo>
                  <a:lnTo>
                    <a:pt x="15929" y="26367"/>
                  </a:lnTo>
                  <a:lnTo>
                    <a:pt x="15869" y="26005"/>
                  </a:lnTo>
                  <a:lnTo>
                    <a:pt x="15748" y="25703"/>
                  </a:lnTo>
                  <a:lnTo>
                    <a:pt x="15567" y="25522"/>
                  </a:lnTo>
                  <a:lnTo>
                    <a:pt x="15326" y="25341"/>
                  </a:lnTo>
                  <a:lnTo>
                    <a:pt x="15084" y="25221"/>
                  </a:lnTo>
                  <a:close/>
                  <a:moveTo>
                    <a:pt x="20273" y="25221"/>
                  </a:moveTo>
                  <a:lnTo>
                    <a:pt x="20032" y="25341"/>
                  </a:lnTo>
                  <a:lnTo>
                    <a:pt x="19790" y="25522"/>
                  </a:lnTo>
                  <a:lnTo>
                    <a:pt x="19609" y="25703"/>
                  </a:lnTo>
                  <a:lnTo>
                    <a:pt x="19489" y="26005"/>
                  </a:lnTo>
                  <a:lnTo>
                    <a:pt x="19428" y="26367"/>
                  </a:lnTo>
                  <a:lnTo>
                    <a:pt x="19428" y="26608"/>
                  </a:lnTo>
                  <a:lnTo>
                    <a:pt x="19489" y="26789"/>
                  </a:lnTo>
                  <a:lnTo>
                    <a:pt x="19609" y="27031"/>
                  </a:lnTo>
                  <a:lnTo>
                    <a:pt x="19730" y="27212"/>
                  </a:lnTo>
                  <a:lnTo>
                    <a:pt x="19911" y="27332"/>
                  </a:lnTo>
                  <a:lnTo>
                    <a:pt x="20152" y="27453"/>
                  </a:lnTo>
                  <a:lnTo>
                    <a:pt x="20333" y="27513"/>
                  </a:lnTo>
                  <a:lnTo>
                    <a:pt x="20816" y="27513"/>
                  </a:lnTo>
                  <a:lnTo>
                    <a:pt x="20997" y="27453"/>
                  </a:lnTo>
                  <a:lnTo>
                    <a:pt x="21239" y="27332"/>
                  </a:lnTo>
                  <a:lnTo>
                    <a:pt x="21420" y="27212"/>
                  </a:lnTo>
                  <a:lnTo>
                    <a:pt x="21540" y="27031"/>
                  </a:lnTo>
                  <a:lnTo>
                    <a:pt x="21661" y="26789"/>
                  </a:lnTo>
                  <a:lnTo>
                    <a:pt x="21721" y="26608"/>
                  </a:lnTo>
                  <a:lnTo>
                    <a:pt x="21721" y="26367"/>
                  </a:lnTo>
                  <a:lnTo>
                    <a:pt x="21661" y="26005"/>
                  </a:lnTo>
                  <a:lnTo>
                    <a:pt x="21540" y="25703"/>
                  </a:lnTo>
                  <a:lnTo>
                    <a:pt x="21359" y="25522"/>
                  </a:lnTo>
                  <a:lnTo>
                    <a:pt x="21118" y="25341"/>
                  </a:lnTo>
                  <a:lnTo>
                    <a:pt x="20876" y="25221"/>
                  </a:lnTo>
                  <a:close/>
                  <a:moveTo>
                    <a:pt x="26065" y="25221"/>
                  </a:moveTo>
                  <a:lnTo>
                    <a:pt x="25824" y="25341"/>
                  </a:lnTo>
                  <a:lnTo>
                    <a:pt x="25583" y="25522"/>
                  </a:lnTo>
                  <a:lnTo>
                    <a:pt x="25402" y="25703"/>
                  </a:lnTo>
                  <a:lnTo>
                    <a:pt x="25281" y="26005"/>
                  </a:lnTo>
                  <a:lnTo>
                    <a:pt x="25221" y="26367"/>
                  </a:lnTo>
                  <a:lnTo>
                    <a:pt x="25221" y="26608"/>
                  </a:lnTo>
                  <a:lnTo>
                    <a:pt x="25281" y="26789"/>
                  </a:lnTo>
                  <a:lnTo>
                    <a:pt x="25402" y="27031"/>
                  </a:lnTo>
                  <a:lnTo>
                    <a:pt x="25522" y="27212"/>
                  </a:lnTo>
                  <a:lnTo>
                    <a:pt x="25703" y="27332"/>
                  </a:lnTo>
                  <a:lnTo>
                    <a:pt x="25945" y="27453"/>
                  </a:lnTo>
                  <a:lnTo>
                    <a:pt x="26126" y="27513"/>
                  </a:lnTo>
                  <a:lnTo>
                    <a:pt x="26608" y="27513"/>
                  </a:lnTo>
                  <a:lnTo>
                    <a:pt x="26789" y="27453"/>
                  </a:lnTo>
                  <a:lnTo>
                    <a:pt x="27031" y="27332"/>
                  </a:lnTo>
                  <a:lnTo>
                    <a:pt x="27212" y="27212"/>
                  </a:lnTo>
                  <a:lnTo>
                    <a:pt x="27332" y="27031"/>
                  </a:lnTo>
                  <a:lnTo>
                    <a:pt x="27453" y="26789"/>
                  </a:lnTo>
                  <a:lnTo>
                    <a:pt x="27513" y="26608"/>
                  </a:lnTo>
                  <a:lnTo>
                    <a:pt x="27513" y="26367"/>
                  </a:lnTo>
                  <a:lnTo>
                    <a:pt x="27453" y="26005"/>
                  </a:lnTo>
                  <a:lnTo>
                    <a:pt x="27332" y="25703"/>
                  </a:lnTo>
                  <a:lnTo>
                    <a:pt x="27151" y="25522"/>
                  </a:lnTo>
                  <a:lnTo>
                    <a:pt x="26910" y="25341"/>
                  </a:lnTo>
                  <a:lnTo>
                    <a:pt x="26669" y="25221"/>
                  </a:lnTo>
                  <a:close/>
                  <a:moveTo>
                    <a:pt x="31858" y="25221"/>
                  </a:moveTo>
                  <a:lnTo>
                    <a:pt x="31616" y="25341"/>
                  </a:lnTo>
                  <a:lnTo>
                    <a:pt x="31375" y="25522"/>
                  </a:lnTo>
                  <a:lnTo>
                    <a:pt x="31194" y="25703"/>
                  </a:lnTo>
                  <a:lnTo>
                    <a:pt x="31073" y="26005"/>
                  </a:lnTo>
                  <a:lnTo>
                    <a:pt x="31013" y="26367"/>
                  </a:lnTo>
                  <a:lnTo>
                    <a:pt x="31013" y="26608"/>
                  </a:lnTo>
                  <a:lnTo>
                    <a:pt x="31073" y="26789"/>
                  </a:lnTo>
                  <a:lnTo>
                    <a:pt x="31194" y="27031"/>
                  </a:lnTo>
                  <a:lnTo>
                    <a:pt x="31315" y="27212"/>
                  </a:lnTo>
                  <a:lnTo>
                    <a:pt x="31496" y="27332"/>
                  </a:lnTo>
                  <a:lnTo>
                    <a:pt x="31737" y="27453"/>
                  </a:lnTo>
                  <a:lnTo>
                    <a:pt x="31918" y="27513"/>
                  </a:lnTo>
                  <a:lnTo>
                    <a:pt x="32401" y="27513"/>
                  </a:lnTo>
                  <a:lnTo>
                    <a:pt x="32582" y="27453"/>
                  </a:lnTo>
                  <a:lnTo>
                    <a:pt x="32823" y="27332"/>
                  </a:lnTo>
                  <a:lnTo>
                    <a:pt x="33004" y="27212"/>
                  </a:lnTo>
                  <a:lnTo>
                    <a:pt x="33125" y="27031"/>
                  </a:lnTo>
                  <a:lnTo>
                    <a:pt x="33245" y="26789"/>
                  </a:lnTo>
                  <a:lnTo>
                    <a:pt x="33306" y="26608"/>
                  </a:lnTo>
                  <a:lnTo>
                    <a:pt x="33306" y="26367"/>
                  </a:lnTo>
                  <a:lnTo>
                    <a:pt x="33245" y="26005"/>
                  </a:lnTo>
                  <a:lnTo>
                    <a:pt x="33125" y="25703"/>
                  </a:lnTo>
                  <a:lnTo>
                    <a:pt x="32944" y="25522"/>
                  </a:lnTo>
                  <a:lnTo>
                    <a:pt x="32702" y="25341"/>
                  </a:lnTo>
                  <a:lnTo>
                    <a:pt x="32461" y="25221"/>
                  </a:lnTo>
                  <a:close/>
                  <a:moveTo>
                    <a:pt x="37650" y="25221"/>
                  </a:moveTo>
                  <a:lnTo>
                    <a:pt x="37408" y="25341"/>
                  </a:lnTo>
                  <a:lnTo>
                    <a:pt x="37167" y="25522"/>
                  </a:lnTo>
                  <a:lnTo>
                    <a:pt x="36986" y="25703"/>
                  </a:lnTo>
                  <a:lnTo>
                    <a:pt x="36865" y="26005"/>
                  </a:lnTo>
                  <a:lnTo>
                    <a:pt x="36805" y="26367"/>
                  </a:lnTo>
                  <a:lnTo>
                    <a:pt x="36805" y="26608"/>
                  </a:lnTo>
                  <a:lnTo>
                    <a:pt x="36865" y="26789"/>
                  </a:lnTo>
                  <a:lnTo>
                    <a:pt x="36986" y="27031"/>
                  </a:lnTo>
                  <a:lnTo>
                    <a:pt x="37107" y="27212"/>
                  </a:lnTo>
                  <a:lnTo>
                    <a:pt x="37288" y="27332"/>
                  </a:lnTo>
                  <a:lnTo>
                    <a:pt x="37529" y="27453"/>
                  </a:lnTo>
                  <a:lnTo>
                    <a:pt x="37710" y="27513"/>
                  </a:lnTo>
                  <a:lnTo>
                    <a:pt x="38193" y="27513"/>
                  </a:lnTo>
                  <a:lnTo>
                    <a:pt x="38374" y="27453"/>
                  </a:lnTo>
                  <a:lnTo>
                    <a:pt x="38615" y="27332"/>
                  </a:lnTo>
                  <a:lnTo>
                    <a:pt x="38796" y="27212"/>
                  </a:lnTo>
                  <a:lnTo>
                    <a:pt x="38917" y="27031"/>
                  </a:lnTo>
                  <a:lnTo>
                    <a:pt x="39038" y="26789"/>
                  </a:lnTo>
                  <a:lnTo>
                    <a:pt x="39098" y="26608"/>
                  </a:lnTo>
                  <a:lnTo>
                    <a:pt x="39098" y="26367"/>
                  </a:lnTo>
                  <a:lnTo>
                    <a:pt x="39038" y="26005"/>
                  </a:lnTo>
                  <a:lnTo>
                    <a:pt x="38917" y="25703"/>
                  </a:lnTo>
                  <a:lnTo>
                    <a:pt x="38736" y="25522"/>
                  </a:lnTo>
                  <a:lnTo>
                    <a:pt x="38495" y="25341"/>
                  </a:lnTo>
                  <a:lnTo>
                    <a:pt x="38253" y="25221"/>
                  </a:lnTo>
                  <a:close/>
                  <a:moveTo>
                    <a:pt x="43442" y="25221"/>
                  </a:moveTo>
                  <a:lnTo>
                    <a:pt x="43201" y="25341"/>
                  </a:lnTo>
                  <a:lnTo>
                    <a:pt x="42959" y="25522"/>
                  </a:lnTo>
                  <a:lnTo>
                    <a:pt x="42778" y="25703"/>
                  </a:lnTo>
                  <a:lnTo>
                    <a:pt x="42658" y="26005"/>
                  </a:lnTo>
                  <a:lnTo>
                    <a:pt x="42597" y="26367"/>
                  </a:lnTo>
                  <a:lnTo>
                    <a:pt x="42597" y="26608"/>
                  </a:lnTo>
                  <a:lnTo>
                    <a:pt x="42658" y="26789"/>
                  </a:lnTo>
                  <a:lnTo>
                    <a:pt x="42778" y="27031"/>
                  </a:lnTo>
                  <a:lnTo>
                    <a:pt x="42899" y="27212"/>
                  </a:lnTo>
                  <a:lnTo>
                    <a:pt x="43080" y="27332"/>
                  </a:lnTo>
                  <a:lnTo>
                    <a:pt x="43321" y="27453"/>
                  </a:lnTo>
                  <a:lnTo>
                    <a:pt x="43502" y="27513"/>
                  </a:lnTo>
                  <a:lnTo>
                    <a:pt x="43985" y="27513"/>
                  </a:lnTo>
                  <a:lnTo>
                    <a:pt x="44166" y="27453"/>
                  </a:lnTo>
                  <a:lnTo>
                    <a:pt x="44407" y="27332"/>
                  </a:lnTo>
                  <a:lnTo>
                    <a:pt x="44588" y="27212"/>
                  </a:lnTo>
                  <a:lnTo>
                    <a:pt x="44709" y="27031"/>
                  </a:lnTo>
                  <a:lnTo>
                    <a:pt x="44830" y="26789"/>
                  </a:lnTo>
                  <a:lnTo>
                    <a:pt x="44890" y="26608"/>
                  </a:lnTo>
                  <a:lnTo>
                    <a:pt x="44890" y="26367"/>
                  </a:lnTo>
                  <a:lnTo>
                    <a:pt x="44830" y="26005"/>
                  </a:lnTo>
                  <a:lnTo>
                    <a:pt x="44709" y="25703"/>
                  </a:lnTo>
                  <a:lnTo>
                    <a:pt x="44528" y="25522"/>
                  </a:lnTo>
                  <a:lnTo>
                    <a:pt x="44287" y="25341"/>
                  </a:lnTo>
                  <a:lnTo>
                    <a:pt x="44045" y="25221"/>
                  </a:lnTo>
                  <a:close/>
                  <a:moveTo>
                    <a:pt x="49234" y="25221"/>
                  </a:moveTo>
                  <a:lnTo>
                    <a:pt x="48993" y="25341"/>
                  </a:lnTo>
                  <a:lnTo>
                    <a:pt x="48752" y="25522"/>
                  </a:lnTo>
                  <a:lnTo>
                    <a:pt x="48571" y="25703"/>
                  </a:lnTo>
                  <a:lnTo>
                    <a:pt x="48450" y="26005"/>
                  </a:lnTo>
                  <a:lnTo>
                    <a:pt x="48390" y="26367"/>
                  </a:lnTo>
                  <a:lnTo>
                    <a:pt x="48390" y="26608"/>
                  </a:lnTo>
                  <a:lnTo>
                    <a:pt x="48450" y="26789"/>
                  </a:lnTo>
                  <a:lnTo>
                    <a:pt x="48571" y="27031"/>
                  </a:lnTo>
                  <a:lnTo>
                    <a:pt x="48691" y="27212"/>
                  </a:lnTo>
                  <a:lnTo>
                    <a:pt x="48872" y="27332"/>
                  </a:lnTo>
                  <a:lnTo>
                    <a:pt x="49114" y="27453"/>
                  </a:lnTo>
                  <a:lnTo>
                    <a:pt x="49295" y="27513"/>
                  </a:lnTo>
                  <a:lnTo>
                    <a:pt x="49777" y="27513"/>
                  </a:lnTo>
                  <a:lnTo>
                    <a:pt x="49958" y="27453"/>
                  </a:lnTo>
                  <a:lnTo>
                    <a:pt x="50200" y="27332"/>
                  </a:lnTo>
                  <a:lnTo>
                    <a:pt x="50381" y="27212"/>
                  </a:lnTo>
                  <a:lnTo>
                    <a:pt x="50501" y="27031"/>
                  </a:lnTo>
                  <a:lnTo>
                    <a:pt x="50622" y="26789"/>
                  </a:lnTo>
                  <a:lnTo>
                    <a:pt x="50682" y="26608"/>
                  </a:lnTo>
                  <a:lnTo>
                    <a:pt x="50682" y="26367"/>
                  </a:lnTo>
                  <a:lnTo>
                    <a:pt x="50622" y="26005"/>
                  </a:lnTo>
                  <a:lnTo>
                    <a:pt x="50501" y="25703"/>
                  </a:lnTo>
                  <a:lnTo>
                    <a:pt x="50320" y="25522"/>
                  </a:lnTo>
                  <a:lnTo>
                    <a:pt x="50079" y="25341"/>
                  </a:lnTo>
                  <a:lnTo>
                    <a:pt x="49838" y="25221"/>
                  </a:lnTo>
                  <a:close/>
                  <a:moveTo>
                    <a:pt x="55027" y="25221"/>
                  </a:moveTo>
                  <a:lnTo>
                    <a:pt x="54785" y="25341"/>
                  </a:lnTo>
                  <a:lnTo>
                    <a:pt x="54544" y="25522"/>
                  </a:lnTo>
                  <a:lnTo>
                    <a:pt x="54363" y="25703"/>
                  </a:lnTo>
                  <a:lnTo>
                    <a:pt x="54242" y="26005"/>
                  </a:lnTo>
                  <a:lnTo>
                    <a:pt x="54182" y="26367"/>
                  </a:lnTo>
                  <a:lnTo>
                    <a:pt x="54182" y="26608"/>
                  </a:lnTo>
                  <a:lnTo>
                    <a:pt x="54242" y="26789"/>
                  </a:lnTo>
                  <a:lnTo>
                    <a:pt x="54363" y="27031"/>
                  </a:lnTo>
                  <a:lnTo>
                    <a:pt x="54483" y="27212"/>
                  </a:lnTo>
                  <a:lnTo>
                    <a:pt x="54665" y="27332"/>
                  </a:lnTo>
                  <a:lnTo>
                    <a:pt x="54906" y="27453"/>
                  </a:lnTo>
                  <a:lnTo>
                    <a:pt x="55087" y="27513"/>
                  </a:lnTo>
                  <a:lnTo>
                    <a:pt x="55570" y="27513"/>
                  </a:lnTo>
                  <a:lnTo>
                    <a:pt x="55751" y="27453"/>
                  </a:lnTo>
                  <a:lnTo>
                    <a:pt x="55992" y="27332"/>
                  </a:lnTo>
                  <a:lnTo>
                    <a:pt x="56173" y="27212"/>
                  </a:lnTo>
                  <a:lnTo>
                    <a:pt x="56294" y="27031"/>
                  </a:lnTo>
                  <a:lnTo>
                    <a:pt x="56414" y="26789"/>
                  </a:lnTo>
                  <a:lnTo>
                    <a:pt x="56475" y="26608"/>
                  </a:lnTo>
                  <a:lnTo>
                    <a:pt x="56475" y="26367"/>
                  </a:lnTo>
                  <a:lnTo>
                    <a:pt x="56414" y="26005"/>
                  </a:lnTo>
                  <a:lnTo>
                    <a:pt x="56294" y="25703"/>
                  </a:lnTo>
                  <a:lnTo>
                    <a:pt x="56113" y="25522"/>
                  </a:lnTo>
                  <a:lnTo>
                    <a:pt x="55871" y="25341"/>
                  </a:lnTo>
                  <a:lnTo>
                    <a:pt x="55630" y="25221"/>
                  </a:lnTo>
                  <a:close/>
                  <a:moveTo>
                    <a:pt x="60819" y="25221"/>
                  </a:moveTo>
                  <a:lnTo>
                    <a:pt x="60577" y="25341"/>
                  </a:lnTo>
                  <a:lnTo>
                    <a:pt x="60336" y="25522"/>
                  </a:lnTo>
                  <a:lnTo>
                    <a:pt x="60155" y="25703"/>
                  </a:lnTo>
                  <a:lnTo>
                    <a:pt x="60034" y="26005"/>
                  </a:lnTo>
                  <a:lnTo>
                    <a:pt x="59974" y="26367"/>
                  </a:lnTo>
                  <a:lnTo>
                    <a:pt x="59974" y="26608"/>
                  </a:lnTo>
                  <a:lnTo>
                    <a:pt x="60034" y="26789"/>
                  </a:lnTo>
                  <a:lnTo>
                    <a:pt x="60155" y="27031"/>
                  </a:lnTo>
                  <a:lnTo>
                    <a:pt x="60276" y="27212"/>
                  </a:lnTo>
                  <a:lnTo>
                    <a:pt x="60457" y="27332"/>
                  </a:lnTo>
                  <a:lnTo>
                    <a:pt x="60698" y="27453"/>
                  </a:lnTo>
                  <a:lnTo>
                    <a:pt x="60879" y="27513"/>
                  </a:lnTo>
                  <a:lnTo>
                    <a:pt x="61362" y="27513"/>
                  </a:lnTo>
                  <a:lnTo>
                    <a:pt x="61543" y="27453"/>
                  </a:lnTo>
                  <a:lnTo>
                    <a:pt x="61784" y="27332"/>
                  </a:lnTo>
                  <a:lnTo>
                    <a:pt x="61965" y="27212"/>
                  </a:lnTo>
                  <a:lnTo>
                    <a:pt x="62086" y="27031"/>
                  </a:lnTo>
                  <a:lnTo>
                    <a:pt x="62206" y="26789"/>
                  </a:lnTo>
                  <a:lnTo>
                    <a:pt x="62267" y="26608"/>
                  </a:lnTo>
                  <a:lnTo>
                    <a:pt x="62267" y="26367"/>
                  </a:lnTo>
                  <a:lnTo>
                    <a:pt x="62206" y="26005"/>
                  </a:lnTo>
                  <a:lnTo>
                    <a:pt x="62086" y="25703"/>
                  </a:lnTo>
                  <a:lnTo>
                    <a:pt x="61905" y="25522"/>
                  </a:lnTo>
                  <a:lnTo>
                    <a:pt x="61663" y="25341"/>
                  </a:lnTo>
                  <a:lnTo>
                    <a:pt x="61422" y="25221"/>
                  </a:lnTo>
                  <a:close/>
                  <a:moveTo>
                    <a:pt x="66611" y="25221"/>
                  </a:moveTo>
                  <a:lnTo>
                    <a:pt x="66370" y="25341"/>
                  </a:lnTo>
                  <a:lnTo>
                    <a:pt x="66128" y="25522"/>
                  </a:lnTo>
                  <a:lnTo>
                    <a:pt x="65947" y="25703"/>
                  </a:lnTo>
                  <a:lnTo>
                    <a:pt x="65827" y="26005"/>
                  </a:lnTo>
                  <a:lnTo>
                    <a:pt x="65766" y="26367"/>
                  </a:lnTo>
                  <a:lnTo>
                    <a:pt x="65766" y="26608"/>
                  </a:lnTo>
                  <a:lnTo>
                    <a:pt x="65827" y="26789"/>
                  </a:lnTo>
                  <a:lnTo>
                    <a:pt x="65947" y="27031"/>
                  </a:lnTo>
                  <a:lnTo>
                    <a:pt x="66068" y="27212"/>
                  </a:lnTo>
                  <a:lnTo>
                    <a:pt x="66249" y="27332"/>
                  </a:lnTo>
                  <a:lnTo>
                    <a:pt x="66490" y="27453"/>
                  </a:lnTo>
                  <a:lnTo>
                    <a:pt x="66671" y="27513"/>
                  </a:lnTo>
                  <a:lnTo>
                    <a:pt x="67154" y="27513"/>
                  </a:lnTo>
                  <a:lnTo>
                    <a:pt x="67335" y="27453"/>
                  </a:lnTo>
                  <a:lnTo>
                    <a:pt x="67576" y="27332"/>
                  </a:lnTo>
                  <a:lnTo>
                    <a:pt x="67757" y="27212"/>
                  </a:lnTo>
                  <a:lnTo>
                    <a:pt x="67878" y="27031"/>
                  </a:lnTo>
                  <a:lnTo>
                    <a:pt x="67999" y="26789"/>
                  </a:lnTo>
                  <a:lnTo>
                    <a:pt x="68059" y="26608"/>
                  </a:lnTo>
                  <a:lnTo>
                    <a:pt x="68059" y="26367"/>
                  </a:lnTo>
                  <a:lnTo>
                    <a:pt x="67999" y="26005"/>
                  </a:lnTo>
                  <a:lnTo>
                    <a:pt x="67878" y="25703"/>
                  </a:lnTo>
                  <a:lnTo>
                    <a:pt x="67697" y="25522"/>
                  </a:lnTo>
                  <a:lnTo>
                    <a:pt x="67456" y="25341"/>
                  </a:lnTo>
                  <a:lnTo>
                    <a:pt x="67214" y="25221"/>
                  </a:lnTo>
                  <a:close/>
                  <a:moveTo>
                    <a:pt x="72403" y="25221"/>
                  </a:moveTo>
                  <a:lnTo>
                    <a:pt x="72162" y="25341"/>
                  </a:lnTo>
                  <a:lnTo>
                    <a:pt x="71921" y="25522"/>
                  </a:lnTo>
                  <a:lnTo>
                    <a:pt x="71740" y="25703"/>
                  </a:lnTo>
                  <a:lnTo>
                    <a:pt x="71619" y="26005"/>
                  </a:lnTo>
                  <a:lnTo>
                    <a:pt x="71559" y="26367"/>
                  </a:lnTo>
                  <a:lnTo>
                    <a:pt x="71559" y="26608"/>
                  </a:lnTo>
                  <a:lnTo>
                    <a:pt x="71619" y="26789"/>
                  </a:lnTo>
                  <a:lnTo>
                    <a:pt x="71740" y="27031"/>
                  </a:lnTo>
                  <a:lnTo>
                    <a:pt x="71860" y="27212"/>
                  </a:lnTo>
                  <a:lnTo>
                    <a:pt x="72041" y="27332"/>
                  </a:lnTo>
                  <a:lnTo>
                    <a:pt x="72283" y="27453"/>
                  </a:lnTo>
                  <a:lnTo>
                    <a:pt x="72464" y="27513"/>
                  </a:lnTo>
                  <a:lnTo>
                    <a:pt x="72946" y="27513"/>
                  </a:lnTo>
                  <a:lnTo>
                    <a:pt x="73127" y="27453"/>
                  </a:lnTo>
                  <a:lnTo>
                    <a:pt x="73369" y="27332"/>
                  </a:lnTo>
                  <a:lnTo>
                    <a:pt x="73550" y="27212"/>
                  </a:lnTo>
                  <a:lnTo>
                    <a:pt x="73670" y="27031"/>
                  </a:lnTo>
                  <a:lnTo>
                    <a:pt x="73791" y="26789"/>
                  </a:lnTo>
                  <a:lnTo>
                    <a:pt x="73851" y="26608"/>
                  </a:lnTo>
                  <a:lnTo>
                    <a:pt x="73851" y="26367"/>
                  </a:lnTo>
                  <a:lnTo>
                    <a:pt x="73791" y="26005"/>
                  </a:lnTo>
                  <a:lnTo>
                    <a:pt x="73670" y="25703"/>
                  </a:lnTo>
                  <a:lnTo>
                    <a:pt x="73489" y="25522"/>
                  </a:lnTo>
                  <a:lnTo>
                    <a:pt x="73248" y="25341"/>
                  </a:lnTo>
                  <a:lnTo>
                    <a:pt x="73007" y="25221"/>
                  </a:lnTo>
                  <a:close/>
                  <a:moveTo>
                    <a:pt x="1147" y="28479"/>
                  </a:moveTo>
                  <a:lnTo>
                    <a:pt x="724" y="30349"/>
                  </a:lnTo>
                  <a:lnTo>
                    <a:pt x="724" y="30349"/>
                  </a:lnTo>
                  <a:lnTo>
                    <a:pt x="1026" y="30168"/>
                  </a:lnTo>
                  <a:lnTo>
                    <a:pt x="1267" y="29927"/>
                  </a:lnTo>
                  <a:lnTo>
                    <a:pt x="1388" y="29625"/>
                  </a:lnTo>
                  <a:lnTo>
                    <a:pt x="1448" y="29263"/>
                  </a:lnTo>
                  <a:lnTo>
                    <a:pt x="1448" y="29022"/>
                  </a:lnTo>
                  <a:lnTo>
                    <a:pt x="1388" y="28841"/>
                  </a:lnTo>
                  <a:lnTo>
                    <a:pt x="1267" y="28660"/>
                  </a:lnTo>
                  <a:lnTo>
                    <a:pt x="1147" y="28479"/>
                  </a:lnTo>
                  <a:close/>
                  <a:moveTo>
                    <a:pt x="74756" y="28479"/>
                  </a:moveTo>
                  <a:lnTo>
                    <a:pt x="74636" y="28660"/>
                  </a:lnTo>
                  <a:lnTo>
                    <a:pt x="74515" y="28841"/>
                  </a:lnTo>
                  <a:lnTo>
                    <a:pt x="74455" y="29022"/>
                  </a:lnTo>
                  <a:lnTo>
                    <a:pt x="74455" y="29263"/>
                  </a:lnTo>
                  <a:lnTo>
                    <a:pt x="74515" y="29625"/>
                  </a:lnTo>
                  <a:lnTo>
                    <a:pt x="74636" y="29927"/>
                  </a:lnTo>
                  <a:lnTo>
                    <a:pt x="74877" y="30168"/>
                  </a:lnTo>
                  <a:lnTo>
                    <a:pt x="75179" y="30349"/>
                  </a:lnTo>
                  <a:lnTo>
                    <a:pt x="74756" y="28479"/>
                  </a:lnTo>
                  <a:close/>
                  <a:moveTo>
                    <a:pt x="5853" y="28117"/>
                  </a:moveTo>
                  <a:lnTo>
                    <a:pt x="5672" y="28177"/>
                  </a:lnTo>
                  <a:lnTo>
                    <a:pt x="5431" y="28298"/>
                  </a:lnTo>
                  <a:lnTo>
                    <a:pt x="5250" y="28418"/>
                  </a:lnTo>
                  <a:lnTo>
                    <a:pt x="5129" y="28599"/>
                  </a:lnTo>
                  <a:lnTo>
                    <a:pt x="5008" y="28841"/>
                  </a:lnTo>
                  <a:lnTo>
                    <a:pt x="4948" y="29022"/>
                  </a:lnTo>
                  <a:lnTo>
                    <a:pt x="4948" y="29263"/>
                  </a:lnTo>
                  <a:lnTo>
                    <a:pt x="4948" y="29504"/>
                  </a:lnTo>
                  <a:lnTo>
                    <a:pt x="5008" y="29685"/>
                  </a:lnTo>
                  <a:lnTo>
                    <a:pt x="5129" y="29927"/>
                  </a:lnTo>
                  <a:lnTo>
                    <a:pt x="5250" y="30108"/>
                  </a:lnTo>
                  <a:lnTo>
                    <a:pt x="5431" y="30228"/>
                  </a:lnTo>
                  <a:lnTo>
                    <a:pt x="5672" y="30349"/>
                  </a:lnTo>
                  <a:lnTo>
                    <a:pt x="5853" y="30409"/>
                  </a:lnTo>
                  <a:lnTo>
                    <a:pt x="6336" y="30409"/>
                  </a:lnTo>
                  <a:lnTo>
                    <a:pt x="6517" y="30349"/>
                  </a:lnTo>
                  <a:lnTo>
                    <a:pt x="6758" y="30228"/>
                  </a:lnTo>
                  <a:lnTo>
                    <a:pt x="6939" y="30108"/>
                  </a:lnTo>
                  <a:lnTo>
                    <a:pt x="7060" y="29927"/>
                  </a:lnTo>
                  <a:lnTo>
                    <a:pt x="7180" y="29685"/>
                  </a:lnTo>
                  <a:lnTo>
                    <a:pt x="7241" y="29504"/>
                  </a:lnTo>
                  <a:lnTo>
                    <a:pt x="7241" y="29263"/>
                  </a:lnTo>
                  <a:lnTo>
                    <a:pt x="7241" y="29022"/>
                  </a:lnTo>
                  <a:lnTo>
                    <a:pt x="7180" y="28841"/>
                  </a:lnTo>
                  <a:lnTo>
                    <a:pt x="7060" y="28599"/>
                  </a:lnTo>
                  <a:lnTo>
                    <a:pt x="6939" y="28418"/>
                  </a:lnTo>
                  <a:lnTo>
                    <a:pt x="6758" y="28298"/>
                  </a:lnTo>
                  <a:lnTo>
                    <a:pt x="6517" y="28177"/>
                  </a:lnTo>
                  <a:lnTo>
                    <a:pt x="6336" y="28117"/>
                  </a:lnTo>
                  <a:close/>
                  <a:moveTo>
                    <a:pt x="11645" y="28117"/>
                  </a:moveTo>
                  <a:lnTo>
                    <a:pt x="11464" y="28177"/>
                  </a:lnTo>
                  <a:lnTo>
                    <a:pt x="11223" y="28298"/>
                  </a:lnTo>
                  <a:lnTo>
                    <a:pt x="11042" y="28418"/>
                  </a:lnTo>
                  <a:lnTo>
                    <a:pt x="10921" y="28599"/>
                  </a:lnTo>
                  <a:lnTo>
                    <a:pt x="10800" y="28841"/>
                  </a:lnTo>
                  <a:lnTo>
                    <a:pt x="10740" y="29022"/>
                  </a:lnTo>
                  <a:lnTo>
                    <a:pt x="10740" y="29263"/>
                  </a:lnTo>
                  <a:lnTo>
                    <a:pt x="10740" y="29504"/>
                  </a:lnTo>
                  <a:lnTo>
                    <a:pt x="10800" y="29685"/>
                  </a:lnTo>
                  <a:lnTo>
                    <a:pt x="10921" y="29927"/>
                  </a:lnTo>
                  <a:lnTo>
                    <a:pt x="11042" y="30108"/>
                  </a:lnTo>
                  <a:lnTo>
                    <a:pt x="11223" y="30228"/>
                  </a:lnTo>
                  <a:lnTo>
                    <a:pt x="11464" y="30349"/>
                  </a:lnTo>
                  <a:lnTo>
                    <a:pt x="11645" y="30409"/>
                  </a:lnTo>
                  <a:lnTo>
                    <a:pt x="12128" y="30409"/>
                  </a:lnTo>
                  <a:lnTo>
                    <a:pt x="12309" y="30349"/>
                  </a:lnTo>
                  <a:lnTo>
                    <a:pt x="12550" y="30228"/>
                  </a:lnTo>
                  <a:lnTo>
                    <a:pt x="12731" y="30108"/>
                  </a:lnTo>
                  <a:lnTo>
                    <a:pt x="12852" y="29927"/>
                  </a:lnTo>
                  <a:lnTo>
                    <a:pt x="12973" y="29685"/>
                  </a:lnTo>
                  <a:lnTo>
                    <a:pt x="13033" y="29504"/>
                  </a:lnTo>
                  <a:lnTo>
                    <a:pt x="13033" y="29263"/>
                  </a:lnTo>
                  <a:lnTo>
                    <a:pt x="13033" y="29022"/>
                  </a:lnTo>
                  <a:lnTo>
                    <a:pt x="12973" y="28841"/>
                  </a:lnTo>
                  <a:lnTo>
                    <a:pt x="12852" y="28599"/>
                  </a:lnTo>
                  <a:lnTo>
                    <a:pt x="12731" y="28418"/>
                  </a:lnTo>
                  <a:lnTo>
                    <a:pt x="12550" y="28298"/>
                  </a:lnTo>
                  <a:lnTo>
                    <a:pt x="12309" y="28177"/>
                  </a:lnTo>
                  <a:lnTo>
                    <a:pt x="12128" y="28117"/>
                  </a:lnTo>
                  <a:close/>
                  <a:moveTo>
                    <a:pt x="17437" y="28117"/>
                  </a:moveTo>
                  <a:lnTo>
                    <a:pt x="17256" y="28177"/>
                  </a:lnTo>
                  <a:lnTo>
                    <a:pt x="17015" y="28298"/>
                  </a:lnTo>
                  <a:lnTo>
                    <a:pt x="16834" y="28418"/>
                  </a:lnTo>
                  <a:lnTo>
                    <a:pt x="16713" y="28599"/>
                  </a:lnTo>
                  <a:lnTo>
                    <a:pt x="16593" y="28841"/>
                  </a:lnTo>
                  <a:lnTo>
                    <a:pt x="16532" y="29022"/>
                  </a:lnTo>
                  <a:lnTo>
                    <a:pt x="16532" y="29263"/>
                  </a:lnTo>
                  <a:lnTo>
                    <a:pt x="16532" y="29504"/>
                  </a:lnTo>
                  <a:lnTo>
                    <a:pt x="16593" y="29685"/>
                  </a:lnTo>
                  <a:lnTo>
                    <a:pt x="16713" y="29927"/>
                  </a:lnTo>
                  <a:lnTo>
                    <a:pt x="16834" y="30108"/>
                  </a:lnTo>
                  <a:lnTo>
                    <a:pt x="17015" y="30228"/>
                  </a:lnTo>
                  <a:lnTo>
                    <a:pt x="17256" y="30349"/>
                  </a:lnTo>
                  <a:lnTo>
                    <a:pt x="17437" y="30409"/>
                  </a:lnTo>
                  <a:lnTo>
                    <a:pt x="17920" y="30409"/>
                  </a:lnTo>
                  <a:lnTo>
                    <a:pt x="18101" y="30349"/>
                  </a:lnTo>
                  <a:lnTo>
                    <a:pt x="18342" y="30228"/>
                  </a:lnTo>
                  <a:lnTo>
                    <a:pt x="18523" y="30108"/>
                  </a:lnTo>
                  <a:lnTo>
                    <a:pt x="18644" y="29927"/>
                  </a:lnTo>
                  <a:lnTo>
                    <a:pt x="18765" y="29685"/>
                  </a:lnTo>
                  <a:lnTo>
                    <a:pt x="18825" y="29504"/>
                  </a:lnTo>
                  <a:lnTo>
                    <a:pt x="18825" y="29263"/>
                  </a:lnTo>
                  <a:lnTo>
                    <a:pt x="18825" y="29022"/>
                  </a:lnTo>
                  <a:lnTo>
                    <a:pt x="18765" y="28841"/>
                  </a:lnTo>
                  <a:lnTo>
                    <a:pt x="18644" y="28599"/>
                  </a:lnTo>
                  <a:lnTo>
                    <a:pt x="18523" y="28418"/>
                  </a:lnTo>
                  <a:lnTo>
                    <a:pt x="18342" y="28298"/>
                  </a:lnTo>
                  <a:lnTo>
                    <a:pt x="18101" y="28177"/>
                  </a:lnTo>
                  <a:lnTo>
                    <a:pt x="17920" y="28117"/>
                  </a:lnTo>
                  <a:close/>
                  <a:moveTo>
                    <a:pt x="23230" y="28117"/>
                  </a:moveTo>
                  <a:lnTo>
                    <a:pt x="23049" y="28177"/>
                  </a:lnTo>
                  <a:lnTo>
                    <a:pt x="22807" y="28298"/>
                  </a:lnTo>
                  <a:lnTo>
                    <a:pt x="22626" y="28418"/>
                  </a:lnTo>
                  <a:lnTo>
                    <a:pt x="22506" y="28599"/>
                  </a:lnTo>
                  <a:lnTo>
                    <a:pt x="22385" y="28841"/>
                  </a:lnTo>
                  <a:lnTo>
                    <a:pt x="22325" y="29022"/>
                  </a:lnTo>
                  <a:lnTo>
                    <a:pt x="22325" y="29263"/>
                  </a:lnTo>
                  <a:lnTo>
                    <a:pt x="22325" y="29504"/>
                  </a:lnTo>
                  <a:lnTo>
                    <a:pt x="22385" y="29685"/>
                  </a:lnTo>
                  <a:lnTo>
                    <a:pt x="22506" y="29927"/>
                  </a:lnTo>
                  <a:lnTo>
                    <a:pt x="22626" y="30108"/>
                  </a:lnTo>
                  <a:lnTo>
                    <a:pt x="22807" y="30228"/>
                  </a:lnTo>
                  <a:lnTo>
                    <a:pt x="23049" y="30349"/>
                  </a:lnTo>
                  <a:lnTo>
                    <a:pt x="23230" y="30409"/>
                  </a:lnTo>
                  <a:lnTo>
                    <a:pt x="23712" y="30409"/>
                  </a:lnTo>
                  <a:lnTo>
                    <a:pt x="23893" y="30349"/>
                  </a:lnTo>
                  <a:lnTo>
                    <a:pt x="24135" y="30228"/>
                  </a:lnTo>
                  <a:lnTo>
                    <a:pt x="24316" y="30108"/>
                  </a:lnTo>
                  <a:lnTo>
                    <a:pt x="24436" y="29927"/>
                  </a:lnTo>
                  <a:lnTo>
                    <a:pt x="24557" y="29685"/>
                  </a:lnTo>
                  <a:lnTo>
                    <a:pt x="24617" y="29504"/>
                  </a:lnTo>
                  <a:lnTo>
                    <a:pt x="24617" y="29263"/>
                  </a:lnTo>
                  <a:lnTo>
                    <a:pt x="24617" y="29022"/>
                  </a:lnTo>
                  <a:lnTo>
                    <a:pt x="24557" y="28841"/>
                  </a:lnTo>
                  <a:lnTo>
                    <a:pt x="24436" y="28599"/>
                  </a:lnTo>
                  <a:lnTo>
                    <a:pt x="24316" y="28418"/>
                  </a:lnTo>
                  <a:lnTo>
                    <a:pt x="24135" y="28298"/>
                  </a:lnTo>
                  <a:lnTo>
                    <a:pt x="23893" y="28177"/>
                  </a:lnTo>
                  <a:lnTo>
                    <a:pt x="23712" y="28117"/>
                  </a:lnTo>
                  <a:close/>
                  <a:moveTo>
                    <a:pt x="29022" y="28117"/>
                  </a:moveTo>
                  <a:lnTo>
                    <a:pt x="28841" y="28177"/>
                  </a:lnTo>
                  <a:lnTo>
                    <a:pt x="28599" y="28298"/>
                  </a:lnTo>
                  <a:lnTo>
                    <a:pt x="28418" y="28418"/>
                  </a:lnTo>
                  <a:lnTo>
                    <a:pt x="28298" y="28599"/>
                  </a:lnTo>
                  <a:lnTo>
                    <a:pt x="28177" y="28841"/>
                  </a:lnTo>
                  <a:lnTo>
                    <a:pt x="28117" y="29022"/>
                  </a:lnTo>
                  <a:lnTo>
                    <a:pt x="28117" y="29263"/>
                  </a:lnTo>
                  <a:lnTo>
                    <a:pt x="28117" y="29504"/>
                  </a:lnTo>
                  <a:lnTo>
                    <a:pt x="28177" y="29685"/>
                  </a:lnTo>
                  <a:lnTo>
                    <a:pt x="28298" y="29927"/>
                  </a:lnTo>
                  <a:lnTo>
                    <a:pt x="28418" y="30108"/>
                  </a:lnTo>
                  <a:lnTo>
                    <a:pt x="28599" y="30228"/>
                  </a:lnTo>
                  <a:lnTo>
                    <a:pt x="28841" y="30349"/>
                  </a:lnTo>
                  <a:lnTo>
                    <a:pt x="29022" y="30409"/>
                  </a:lnTo>
                  <a:lnTo>
                    <a:pt x="29505" y="30409"/>
                  </a:lnTo>
                  <a:lnTo>
                    <a:pt x="29686" y="30349"/>
                  </a:lnTo>
                  <a:lnTo>
                    <a:pt x="29927" y="30228"/>
                  </a:lnTo>
                  <a:lnTo>
                    <a:pt x="30108" y="30108"/>
                  </a:lnTo>
                  <a:lnTo>
                    <a:pt x="30229" y="29927"/>
                  </a:lnTo>
                  <a:lnTo>
                    <a:pt x="30349" y="29685"/>
                  </a:lnTo>
                  <a:lnTo>
                    <a:pt x="30410" y="29504"/>
                  </a:lnTo>
                  <a:lnTo>
                    <a:pt x="30410" y="29263"/>
                  </a:lnTo>
                  <a:lnTo>
                    <a:pt x="30410" y="29022"/>
                  </a:lnTo>
                  <a:lnTo>
                    <a:pt x="30349" y="28841"/>
                  </a:lnTo>
                  <a:lnTo>
                    <a:pt x="30229" y="28599"/>
                  </a:lnTo>
                  <a:lnTo>
                    <a:pt x="30108" y="28418"/>
                  </a:lnTo>
                  <a:lnTo>
                    <a:pt x="29927" y="28298"/>
                  </a:lnTo>
                  <a:lnTo>
                    <a:pt x="29686" y="28177"/>
                  </a:lnTo>
                  <a:lnTo>
                    <a:pt x="29505" y="28117"/>
                  </a:lnTo>
                  <a:close/>
                  <a:moveTo>
                    <a:pt x="34814" y="28117"/>
                  </a:moveTo>
                  <a:lnTo>
                    <a:pt x="34633" y="28177"/>
                  </a:lnTo>
                  <a:lnTo>
                    <a:pt x="34392" y="28298"/>
                  </a:lnTo>
                  <a:lnTo>
                    <a:pt x="34211" y="28418"/>
                  </a:lnTo>
                  <a:lnTo>
                    <a:pt x="34090" y="28599"/>
                  </a:lnTo>
                  <a:lnTo>
                    <a:pt x="33969" y="28841"/>
                  </a:lnTo>
                  <a:lnTo>
                    <a:pt x="33909" y="29022"/>
                  </a:lnTo>
                  <a:lnTo>
                    <a:pt x="33909" y="29263"/>
                  </a:lnTo>
                  <a:lnTo>
                    <a:pt x="33909" y="29504"/>
                  </a:lnTo>
                  <a:lnTo>
                    <a:pt x="33969" y="29685"/>
                  </a:lnTo>
                  <a:lnTo>
                    <a:pt x="34090" y="29927"/>
                  </a:lnTo>
                  <a:lnTo>
                    <a:pt x="34211" y="30108"/>
                  </a:lnTo>
                  <a:lnTo>
                    <a:pt x="34392" y="30228"/>
                  </a:lnTo>
                  <a:lnTo>
                    <a:pt x="34633" y="30349"/>
                  </a:lnTo>
                  <a:lnTo>
                    <a:pt x="34814" y="30409"/>
                  </a:lnTo>
                  <a:lnTo>
                    <a:pt x="35297" y="30409"/>
                  </a:lnTo>
                  <a:lnTo>
                    <a:pt x="35478" y="30349"/>
                  </a:lnTo>
                  <a:lnTo>
                    <a:pt x="35719" y="30228"/>
                  </a:lnTo>
                  <a:lnTo>
                    <a:pt x="35900" y="30108"/>
                  </a:lnTo>
                  <a:lnTo>
                    <a:pt x="36021" y="29927"/>
                  </a:lnTo>
                  <a:lnTo>
                    <a:pt x="36141" y="29685"/>
                  </a:lnTo>
                  <a:lnTo>
                    <a:pt x="36202" y="29504"/>
                  </a:lnTo>
                  <a:lnTo>
                    <a:pt x="36202" y="29263"/>
                  </a:lnTo>
                  <a:lnTo>
                    <a:pt x="36202" y="29022"/>
                  </a:lnTo>
                  <a:lnTo>
                    <a:pt x="36141" y="28841"/>
                  </a:lnTo>
                  <a:lnTo>
                    <a:pt x="36021" y="28599"/>
                  </a:lnTo>
                  <a:lnTo>
                    <a:pt x="35900" y="28418"/>
                  </a:lnTo>
                  <a:lnTo>
                    <a:pt x="35719" y="28298"/>
                  </a:lnTo>
                  <a:lnTo>
                    <a:pt x="35478" y="28177"/>
                  </a:lnTo>
                  <a:lnTo>
                    <a:pt x="35297" y="28117"/>
                  </a:lnTo>
                  <a:close/>
                  <a:moveTo>
                    <a:pt x="40606" y="28117"/>
                  </a:moveTo>
                  <a:lnTo>
                    <a:pt x="40425" y="28177"/>
                  </a:lnTo>
                  <a:lnTo>
                    <a:pt x="40184" y="28298"/>
                  </a:lnTo>
                  <a:lnTo>
                    <a:pt x="40003" y="28418"/>
                  </a:lnTo>
                  <a:lnTo>
                    <a:pt x="39882" y="28599"/>
                  </a:lnTo>
                  <a:lnTo>
                    <a:pt x="39762" y="28841"/>
                  </a:lnTo>
                  <a:lnTo>
                    <a:pt x="39701" y="29022"/>
                  </a:lnTo>
                  <a:lnTo>
                    <a:pt x="39701" y="29263"/>
                  </a:lnTo>
                  <a:lnTo>
                    <a:pt x="39701" y="29504"/>
                  </a:lnTo>
                  <a:lnTo>
                    <a:pt x="39762" y="29685"/>
                  </a:lnTo>
                  <a:lnTo>
                    <a:pt x="39882" y="29927"/>
                  </a:lnTo>
                  <a:lnTo>
                    <a:pt x="40003" y="30108"/>
                  </a:lnTo>
                  <a:lnTo>
                    <a:pt x="40184" y="30228"/>
                  </a:lnTo>
                  <a:lnTo>
                    <a:pt x="40425" y="30349"/>
                  </a:lnTo>
                  <a:lnTo>
                    <a:pt x="40606" y="30409"/>
                  </a:lnTo>
                  <a:lnTo>
                    <a:pt x="41089" y="30409"/>
                  </a:lnTo>
                  <a:lnTo>
                    <a:pt x="41270" y="30349"/>
                  </a:lnTo>
                  <a:lnTo>
                    <a:pt x="41511" y="30228"/>
                  </a:lnTo>
                  <a:lnTo>
                    <a:pt x="41692" y="30108"/>
                  </a:lnTo>
                  <a:lnTo>
                    <a:pt x="41813" y="29927"/>
                  </a:lnTo>
                  <a:lnTo>
                    <a:pt x="41934" y="29685"/>
                  </a:lnTo>
                  <a:lnTo>
                    <a:pt x="41994" y="29504"/>
                  </a:lnTo>
                  <a:lnTo>
                    <a:pt x="41994" y="29263"/>
                  </a:lnTo>
                  <a:lnTo>
                    <a:pt x="41994" y="29022"/>
                  </a:lnTo>
                  <a:lnTo>
                    <a:pt x="41934" y="28841"/>
                  </a:lnTo>
                  <a:lnTo>
                    <a:pt x="41813" y="28599"/>
                  </a:lnTo>
                  <a:lnTo>
                    <a:pt x="41692" y="28418"/>
                  </a:lnTo>
                  <a:lnTo>
                    <a:pt x="41511" y="28298"/>
                  </a:lnTo>
                  <a:lnTo>
                    <a:pt x="41270" y="28177"/>
                  </a:lnTo>
                  <a:lnTo>
                    <a:pt x="41089" y="28117"/>
                  </a:lnTo>
                  <a:close/>
                  <a:moveTo>
                    <a:pt x="46399" y="28117"/>
                  </a:moveTo>
                  <a:lnTo>
                    <a:pt x="46218" y="28177"/>
                  </a:lnTo>
                  <a:lnTo>
                    <a:pt x="45976" y="28298"/>
                  </a:lnTo>
                  <a:lnTo>
                    <a:pt x="45795" y="28418"/>
                  </a:lnTo>
                  <a:lnTo>
                    <a:pt x="45674" y="28599"/>
                  </a:lnTo>
                  <a:lnTo>
                    <a:pt x="45554" y="28841"/>
                  </a:lnTo>
                  <a:lnTo>
                    <a:pt x="45493" y="29022"/>
                  </a:lnTo>
                  <a:lnTo>
                    <a:pt x="45493" y="29263"/>
                  </a:lnTo>
                  <a:lnTo>
                    <a:pt x="45493" y="29504"/>
                  </a:lnTo>
                  <a:lnTo>
                    <a:pt x="45554" y="29685"/>
                  </a:lnTo>
                  <a:lnTo>
                    <a:pt x="45674" y="29927"/>
                  </a:lnTo>
                  <a:lnTo>
                    <a:pt x="45795" y="30108"/>
                  </a:lnTo>
                  <a:lnTo>
                    <a:pt x="45976" y="30228"/>
                  </a:lnTo>
                  <a:lnTo>
                    <a:pt x="46218" y="30349"/>
                  </a:lnTo>
                  <a:lnTo>
                    <a:pt x="46399" y="30409"/>
                  </a:lnTo>
                  <a:lnTo>
                    <a:pt x="46881" y="30409"/>
                  </a:lnTo>
                  <a:lnTo>
                    <a:pt x="47062" y="30349"/>
                  </a:lnTo>
                  <a:lnTo>
                    <a:pt x="47304" y="30228"/>
                  </a:lnTo>
                  <a:lnTo>
                    <a:pt x="47485" y="30108"/>
                  </a:lnTo>
                  <a:lnTo>
                    <a:pt x="47605" y="29927"/>
                  </a:lnTo>
                  <a:lnTo>
                    <a:pt x="47726" y="29685"/>
                  </a:lnTo>
                  <a:lnTo>
                    <a:pt x="47786" y="29504"/>
                  </a:lnTo>
                  <a:lnTo>
                    <a:pt x="47786" y="29263"/>
                  </a:lnTo>
                  <a:lnTo>
                    <a:pt x="47786" y="29022"/>
                  </a:lnTo>
                  <a:lnTo>
                    <a:pt x="47726" y="28841"/>
                  </a:lnTo>
                  <a:lnTo>
                    <a:pt x="47605" y="28599"/>
                  </a:lnTo>
                  <a:lnTo>
                    <a:pt x="47485" y="28418"/>
                  </a:lnTo>
                  <a:lnTo>
                    <a:pt x="47304" y="28298"/>
                  </a:lnTo>
                  <a:lnTo>
                    <a:pt x="47062" y="28177"/>
                  </a:lnTo>
                  <a:lnTo>
                    <a:pt x="46881" y="28117"/>
                  </a:lnTo>
                  <a:close/>
                  <a:moveTo>
                    <a:pt x="52191" y="28117"/>
                  </a:moveTo>
                  <a:lnTo>
                    <a:pt x="52010" y="28177"/>
                  </a:lnTo>
                  <a:lnTo>
                    <a:pt x="51768" y="28298"/>
                  </a:lnTo>
                  <a:lnTo>
                    <a:pt x="51587" y="28418"/>
                  </a:lnTo>
                  <a:lnTo>
                    <a:pt x="51467" y="28599"/>
                  </a:lnTo>
                  <a:lnTo>
                    <a:pt x="51346" y="28841"/>
                  </a:lnTo>
                  <a:lnTo>
                    <a:pt x="51286" y="29022"/>
                  </a:lnTo>
                  <a:lnTo>
                    <a:pt x="51286" y="29263"/>
                  </a:lnTo>
                  <a:lnTo>
                    <a:pt x="51286" y="29504"/>
                  </a:lnTo>
                  <a:lnTo>
                    <a:pt x="51346" y="29685"/>
                  </a:lnTo>
                  <a:lnTo>
                    <a:pt x="51467" y="29927"/>
                  </a:lnTo>
                  <a:lnTo>
                    <a:pt x="51587" y="30108"/>
                  </a:lnTo>
                  <a:lnTo>
                    <a:pt x="51768" y="30228"/>
                  </a:lnTo>
                  <a:lnTo>
                    <a:pt x="52010" y="30349"/>
                  </a:lnTo>
                  <a:lnTo>
                    <a:pt x="52191" y="30409"/>
                  </a:lnTo>
                  <a:lnTo>
                    <a:pt x="52673" y="30409"/>
                  </a:lnTo>
                  <a:lnTo>
                    <a:pt x="52854" y="30349"/>
                  </a:lnTo>
                  <a:lnTo>
                    <a:pt x="53096" y="30228"/>
                  </a:lnTo>
                  <a:lnTo>
                    <a:pt x="53277" y="30108"/>
                  </a:lnTo>
                  <a:lnTo>
                    <a:pt x="53397" y="29927"/>
                  </a:lnTo>
                  <a:lnTo>
                    <a:pt x="53518" y="29685"/>
                  </a:lnTo>
                  <a:lnTo>
                    <a:pt x="53578" y="29504"/>
                  </a:lnTo>
                  <a:lnTo>
                    <a:pt x="53578" y="29263"/>
                  </a:lnTo>
                  <a:lnTo>
                    <a:pt x="53578" y="29022"/>
                  </a:lnTo>
                  <a:lnTo>
                    <a:pt x="53518" y="28841"/>
                  </a:lnTo>
                  <a:lnTo>
                    <a:pt x="53397" y="28599"/>
                  </a:lnTo>
                  <a:lnTo>
                    <a:pt x="53277" y="28418"/>
                  </a:lnTo>
                  <a:lnTo>
                    <a:pt x="53096" y="28298"/>
                  </a:lnTo>
                  <a:lnTo>
                    <a:pt x="52854" y="28177"/>
                  </a:lnTo>
                  <a:lnTo>
                    <a:pt x="52673" y="28117"/>
                  </a:lnTo>
                  <a:close/>
                  <a:moveTo>
                    <a:pt x="57983" y="28117"/>
                  </a:moveTo>
                  <a:lnTo>
                    <a:pt x="57802" y="28177"/>
                  </a:lnTo>
                  <a:lnTo>
                    <a:pt x="57561" y="28298"/>
                  </a:lnTo>
                  <a:lnTo>
                    <a:pt x="57380" y="28418"/>
                  </a:lnTo>
                  <a:lnTo>
                    <a:pt x="57259" y="28599"/>
                  </a:lnTo>
                  <a:lnTo>
                    <a:pt x="57138" y="28841"/>
                  </a:lnTo>
                  <a:lnTo>
                    <a:pt x="57078" y="29022"/>
                  </a:lnTo>
                  <a:lnTo>
                    <a:pt x="57078" y="29263"/>
                  </a:lnTo>
                  <a:lnTo>
                    <a:pt x="57078" y="29504"/>
                  </a:lnTo>
                  <a:lnTo>
                    <a:pt x="57138" y="29685"/>
                  </a:lnTo>
                  <a:lnTo>
                    <a:pt x="57259" y="29927"/>
                  </a:lnTo>
                  <a:lnTo>
                    <a:pt x="57380" y="30108"/>
                  </a:lnTo>
                  <a:lnTo>
                    <a:pt x="57561" y="30228"/>
                  </a:lnTo>
                  <a:lnTo>
                    <a:pt x="57802" y="30349"/>
                  </a:lnTo>
                  <a:lnTo>
                    <a:pt x="57983" y="30409"/>
                  </a:lnTo>
                  <a:lnTo>
                    <a:pt x="58466" y="30409"/>
                  </a:lnTo>
                  <a:lnTo>
                    <a:pt x="58647" y="30349"/>
                  </a:lnTo>
                  <a:lnTo>
                    <a:pt x="58888" y="30228"/>
                  </a:lnTo>
                  <a:lnTo>
                    <a:pt x="59069" y="30108"/>
                  </a:lnTo>
                  <a:lnTo>
                    <a:pt x="59190" y="29927"/>
                  </a:lnTo>
                  <a:lnTo>
                    <a:pt x="59310" y="29685"/>
                  </a:lnTo>
                  <a:lnTo>
                    <a:pt x="59371" y="29504"/>
                  </a:lnTo>
                  <a:lnTo>
                    <a:pt x="59371" y="29263"/>
                  </a:lnTo>
                  <a:lnTo>
                    <a:pt x="59371" y="29022"/>
                  </a:lnTo>
                  <a:lnTo>
                    <a:pt x="59310" y="28841"/>
                  </a:lnTo>
                  <a:lnTo>
                    <a:pt x="59190" y="28599"/>
                  </a:lnTo>
                  <a:lnTo>
                    <a:pt x="59069" y="28418"/>
                  </a:lnTo>
                  <a:lnTo>
                    <a:pt x="58888" y="28298"/>
                  </a:lnTo>
                  <a:lnTo>
                    <a:pt x="58647" y="28177"/>
                  </a:lnTo>
                  <a:lnTo>
                    <a:pt x="58466" y="28117"/>
                  </a:lnTo>
                  <a:close/>
                  <a:moveTo>
                    <a:pt x="63775" y="28117"/>
                  </a:moveTo>
                  <a:lnTo>
                    <a:pt x="63594" y="28177"/>
                  </a:lnTo>
                  <a:lnTo>
                    <a:pt x="63353" y="28298"/>
                  </a:lnTo>
                  <a:lnTo>
                    <a:pt x="63172" y="28418"/>
                  </a:lnTo>
                  <a:lnTo>
                    <a:pt x="63051" y="28599"/>
                  </a:lnTo>
                  <a:lnTo>
                    <a:pt x="62931" y="28841"/>
                  </a:lnTo>
                  <a:lnTo>
                    <a:pt x="62870" y="29022"/>
                  </a:lnTo>
                  <a:lnTo>
                    <a:pt x="62870" y="29263"/>
                  </a:lnTo>
                  <a:lnTo>
                    <a:pt x="62870" y="29504"/>
                  </a:lnTo>
                  <a:lnTo>
                    <a:pt x="62931" y="29685"/>
                  </a:lnTo>
                  <a:lnTo>
                    <a:pt x="63051" y="29927"/>
                  </a:lnTo>
                  <a:lnTo>
                    <a:pt x="63172" y="30108"/>
                  </a:lnTo>
                  <a:lnTo>
                    <a:pt x="63353" y="30228"/>
                  </a:lnTo>
                  <a:lnTo>
                    <a:pt x="63594" y="30349"/>
                  </a:lnTo>
                  <a:lnTo>
                    <a:pt x="63775" y="30409"/>
                  </a:lnTo>
                  <a:lnTo>
                    <a:pt x="64258" y="30409"/>
                  </a:lnTo>
                  <a:lnTo>
                    <a:pt x="64439" y="30349"/>
                  </a:lnTo>
                  <a:lnTo>
                    <a:pt x="64680" y="30228"/>
                  </a:lnTo>
                  <a:lnTo>
                    <a:pt x="64861" y="30108"/>
                  </a:lnTo>
                  <a:lnTo>
                    <a:pt x="64982" y="29927"/>
                  </a:lnTo>
                  <a:lnTo>
                    <a:pt x="65103" y="29685"/>
                  </a:lnTo>
                  <a:lnTo>
                    <a:pt x="65163" y="29504"/>
                  </a:lnTo>
                  <a:lnTo>
                    <a:pt x="65163" y="29263"/>
                  </a:lnTo>
                  <a:lnTo>
                    <a:pt x="65163" y="29022"/>
                  </a:lnTo>
                  <a:lnTo>
                    <a:pt x="65103" y="28841"/>
                  </a:lnTo>
                  <a:lnTo>
                    <a:pt x="64982" y="28599"/>
                  </a:lnTo>
                  <a:lnTo>
                    <a:pt x="64861" y="28418"/>
                  </a:lnTo>
                  <a:lnTo>
                    <a:pt x="64680" y="28298"/>
                  </a:lnTo>
                  <a:lnTo>
                    <a:pt x="64439" y="28177"/>
                  </a:lnTo>
                  <a:lnTo>
                    <a:pt x="64258" y="28117"/>
                  </a:lnTo>
                  <a:close/>
                  <a:moveTo>
                    <a:pt x="69567" y="28117"/>
                  </a:moveTo>
                  <a:lnTo>
                    <a:pt x="69386" y="28177"/>
                  </a:lnTo>
                  <a:lnTo>
                    <a:pt x="69145" y="28298"/>
                  </a:lnTo>
                  <a:lnTo>
                    <a:pt x="68964" y="28418"/>
                  </a:lnTo>
                  <a:lnTo>
                    <a:pt x="68843" y="28599"/>
                  </a:lnTo>
                  <a:lnTo>
                    <a:pt x="68723" y="28841"/>
                  </a:lnTo>
                  <a:lnTo>
                    <a:pt x="68662" y="29022"/>
                  </a:lnTo>
                  <a:lnTo>
                    <a:pt x="68662" y="29263"/>
                  </a:lnTo>
                  <a:lnTo>
                    <a:pt x="68662" y="29504"/>
                  </a:lnTo>
                  <a:lnTo>
                    <a:pt x="68723" y="29685"/>
                  </a:lnTo>
                  <a:lnTo>
                    <a:pt x="68843" y="29927"/>
                  </a:lnTo>
                  <a:lnTo>
                    <a:pt x="68964" y="30108"/>
                  </a:lnTo>
                  <a:lnTo>
                    <a:pt x="69145" y="30228"/>
                  </a:lnTo>
                  <a:lnTo>
                    <a:pt x="69386" y="30349"/>
                  </a:lnTo>
                  <a:lnTo>
                    <a:pt x="69567" y="30409"/>
                  </a:lnTo>
                  <a:lnTo>
                    <a:pt x="70050" y="30409"/>
                  </a:lnTo>
                  <a:lnTo>
                    <a:pt x="70231" y="30349"/>
                  </a:lnTo>
                  <a:lnTo>
                    <a:pt x="70472" y="30228"/>
                  </a:lnTo>
                  <a:lnTo>
                    <a:pt x="70653" y="30108"/>
                  </a:lnTo>
                  <a:lnTo>
                    <a:pt x="70774" y="29927"/>
                  </a:lnTo>
                  <a:lnTo>
                    <a:pt x="70895" y="29685"/>
                  </a:lnTo>
                  <a:lnTo>
                    <a:pt x="70955" y="29504"/>
                  </a:lnTo>
                  <a:lnTo>
                    <a:pt x="70955" y="29263"/>
                  </a:lnTo>
                  <a:lnTo>
                    <a:pt x="70955" y="29022"/>
                  </a:lnTo>
                  <a:lnTo>
                    <a:pt x="70895" y="28841"/>
                  </a:lnTo>
                  <a:lnTo>
                    <a:pt x="70774" y="28599"/>
                  </a:lnTo>
                  <a:lnTo>
                    <a:pt x="70653" y="28418"/>
                  </a:lnTo>
                  <a:lnTo>
                    <a:pt x="70472" y="28298"/>
                  </a:lnTo>
                  <a:lnTo>
                    <a:pt x="70231" y="28177"/>
                  </a:lnTo>
                  <a:lnTo>
                    <a:pt x="70050" y="28117"/>
                  </a:lnTo>
                  <a:close/>
                  <a:moveTo>
                    <a:pt x="2957" y="31013"/>
                  </a:moveTo>
                  <a:lnTo>
                    <a:pt x="2776" y="31073"/>
                  </a:lnTo>
                  <a:lnTo>
                    <a:pt x="2534" y="31194"/>
                  </a:lnTo>
                  <a:lnTo>
                    <a:pt x="2353" y="31314"/>
                  </a:lnTo>
                  <a:lnTo>
                    <a:pt x="2233" y="31495"/>
                  </a:lnTo>
                  <a:lnTo>
                    <a:pt x="2112" y="31737"/>
                  </a:lnTo>
                  <a:lnTo>
                    <a:pt x="2052" y="31918"/>
                  </a:lnTo>
                  <a:lnTo>
                    <a:pt x="2052" y="32159"/>
                  </a:lnTo>
                  <a:lnTo>
                    <a:pt x="2052" y="32401"/>
                  </a:lnTo>
                  <a:lnTo>
                    <a:pt x="2112" y="32582"/>
                  </a:lnTo>
                  <a:lnTo>
                    <a:pt x="2233" y="32823"/>
                  </a:lnTo>
                  <a:lnTo>
                    <a:pt x="2353" y="33004"/>
                  </a:lnTo>
                  <a:lnTo>
                    <a:pt x="2534" y="33125"/>
                  </a:lnTo>
                  <a:lnTo>
                    <a:pt x="2776" y="33245"/>
                  </a:lnTo>
                  <a:lnTo>
                    <a:pt x="2957" y="33306"/>
                  </a:lnTo>
                  <a:lnTo>
                    <a:pt x="3439" y="33306"/>
                  </a:lnTo>
                  <a:lnTo>
                    <a:pt x="3620" y="33245"/>
                  </a:lnTo>
                  <a:lnTo>
                    <a:pt x="3862" y="33125"/>
                  </a:lnTo>
                  <a:lnTo>
                    <a:pt x="4043" y="33004"/>
                  </a:lnTo>
                  <a:lnTo>
                    <a:pt x="4164" y="32823"/>
                  </a:lnTo>
                  <a:lnTo>
                    <a:pt x="4284" y="32582"/>
                  </a:lnTo>
                  <a:lnTo>
                    <a:pt x="4345" y="32401"/>
                  </a:lnTo>
                  <a:lnTo>
                    <a:pt x="4345" y="32159"/>
                  </a:lnTo>
                  <a:lnTo>
                    <a:pt x="4345" y="31918"/>
                  </a:lnTo>
                  <a:lnTo>
                    <a:pt x="4284" y="31737"/>
                  </a:lnTo>
                  <a:lnTo>
                    <a:pt x="4164" y="31495"/>
                  </a:lnTo>
                  <a:lnTo>
                    <a:pt x="4043" y="31314"/>
                  </a:lnTo>
                  <a:lnTo>
                    <a:pt x="3862" y="31194"/>
                  </a:lnTo>
                  <a:lnTo>
                    <a:pt x="3620" y="31073"/>
                  </a:lnTo>
                  <a:lnTo>
                    <a:pt x="3439" y="31013"/>
                  </a:lnTo>
                  <a:close/>
                  <a:moveTo>
                    <a:pt x="8749" y="31013"/>
                  </a:moveTo>
                  <a:lnTo>
                    <a:pt x="8568" y="31073"/>
                  </a:lnTo>
                  <a:lnTo>
                    <a:pt x="8327" y="31194"/>
                  </a:lnTo>
                  <a:lnTo>
                    <a:pt x="8146" y="31314"/>
                  </a:lnTo>
                  <a:lnTo>
                    <a:pt x="8025" y="31495"/>
                  </a:lnTo>
                  <a:lnTo>
                    <a:pt x="7904" y="31737"/>
                  </a:lnTo>
                  <a:lnTo>
                    <a:pt x="7844" y="31918"/>
                  </a:lnTo>
                  <a:lnTo>
                    <a:pt x="7844" y="32159"/>
                  </a:lnTo>
                  <a:lnTo>
                    <a:pt x="7844" y="32401"/>
                  </a:lnTo>
                  <a:lnTo>
                    <a:pt x="7904" y="32582"/>
                  </a:lnTo>
                  <a:lnTo>
                    <a:pt x="8025" y="32823"/>
                  </a:lnTo>
                  <a:lnTo>
                    <a:pt x="8146" y="33004"/>
                  </a:lnTo>
                  <a:lnTo>
                    <a:pt x="8327" y="33125"/>
                  </a:lnTo>
                  <a:lnTo>
                    <a:pt x="8568" y="33245"/>
                  </a:lnTo>
                  <a:lnTo>
                    <a:pt x="8749" y="33306"/>
                  </a:lnTo>
                  <a:lnTo>
                    <a:pt x="9232" y="33306"/>
                  </a:lnTo>
                  <a:lnTo>
                    <a:pt x="9413" y="33245"/>
                  </a:lnTo>
                  <a:lnTo>
                    <a:pt x="9654" y="33125"/>
                  </a:lnTo>
                  <a:lnTo>
                    <a:pt x="9835" y="33004"/>
                  </a:lnTo>
                  <a:lnTo>
                    <a:pt x="9956" y="32823"/>
                  </a:lnTo>
                  <a:lnTo>
                    <a:pt x="10076" y="32582"/>
                  </a:lnTo>
                  <a:lnTo>
                    <a:pt x="10137" y="32401"/>
                  </a:lnTo>
                  <a:lnTo>
                    <a:pt x="10137" y="32159"/>
                  </a:lnTo>
                  <a:lnTo>
                    <a:pt x="10137" y="31918"/>
                  </a:lnTo>
                  <a:lnTo>
                    <a:pt x="10076" y="31737"/>
                  </a:lnTo>
                  <a:lnTo>
                    <a:pt x="9956" y="31495"/>
                  </a:lnTo>
                  <a:lnTo>
                    <a:pt x="9835" y="31314"/>
                  </a:lnTo>
                  <a:lnTo>
                    <a:pt x="9654" y="31194"/>
                  </a:lnTo>
                  <a:lnTo>
                    <a:pt x="9413" y="31073"/>
                  </a:lnTo>
                  <a:lnTo>
                    <a:pt x="9232" y="31013"/>
                  </a:lnTo>
                  <a:close/>
                  <a:moveTo>
                    <a:pt x="14541" y="31013"/>
                  </a:moveTo>
                  <a:lnTo>
                    <a:pt x="14360" y="31073"/>
                  </a:lnTo>
                  <a:lnTo>
                    <a:pt x="14119" y="31194"/>
                  </a:lnTo>
                  <a:lnTo>
                    <a:pt x="13938" y="31314"/>
                  </a:lnTo>
                  <a:lnTo>
                    <a:pt x="13817" y="31495"/>
                  </a:lnTo>
                  <a:lnTo>
                    <a:pt x="13697" y="31737"/>
                  </a:lnTo>
                  <a:lnTo>
                    <a:pt x="13636" y="31918"/>
                  </a:lnTo>
                  <a:lnTo>
                    <a:pt x="13636" y="32159"/>
                  </a:lnTo>
                  <a:lnTo>
                    <a:pt x="13636" y="32401"/>
                  </a:lnTo>
                  <a:lnTo>
                    <a:pt x="13697" y="32582"/>
                  </a:lnTo>
                  <a:lnTo>
                    <a:pt x="13817" y="32823"/>
                  </a:lnTo>
                  <a:lnTo>
                    <a:pt x="13938" y="33004"/>
                  </a:lnTo>
                  <a:lnTo>
                    <a:pt x="14119" y="33125"/>
                  </a:lnTo>
                  <a:lnTo>
                    <a:pt x="14360" y="33245"/>
                  </a:lnTo>
                  <a:lnTo>
                    <a:pt x="14541" y="33306"/>
                  </a:lnTo>
                  <a:lnTo>
                    <a:pt x="15024" y="33306"/>
                  </a:lnTo>
                  <a:lnTo>
                    <a:pt x="15205" y="33245"/>
                  </a:lnTo>
                  <a:lnTo>
                    <a:pt x="15446" y="33125"/>
                  </a:lnTo>
                  <a:lnTo>
                    <a:pt x="15627" y="33004"/>
                  </a:lnTo>
                  <a:lnTo>
                    <a:pt x="15748" y="32823"/>
                  </a:lnTo>
                  <a:lnTo>
                    <a:pt x="15869" y="32582"/>
                  </a:lnTo>
                  <a:lnTo>
                    <a:pt x="15929" y="32401"/>
                  </a:lnTo>
                  <a:lnTo>
                    <a:pt x="15929" y="32159"/>
                  </a:lnTo>
                  <a:lnTo>
                    <a:pt x="15929" y="31918"/>
                  </a:lnTo>
                  <a:lnTo>
                    <a:pt x="15869" y="31737"/>
                  </a:lnTo>
                  <a:lnTo>
                    <a:pt x="15748" y="31495"/>
                  </a:lnTo>
                  <a:lnTo>
                    <a:pt x="15627" y="31314"/>
                  </a:lnTo>
                  <a:lnTo>
                    <a:pt x="15446" y="31194"/>
                  </a:lnTo>
                  <a:lnTo>
                    <a:pt x="15205" y="31073"/>
                  </a:lnTo>
                  <a:lnTo>
                    <a:pt x="15024" y="31013"/>
                  </a:lnTo>
                  <a:close/>
                  <a:moveTo>
                    <a:pt x="20333" y="31013"/>
                  </a:moveTo>
                  <a:lnTo>
                    <a:pt x="20152" y="31073"/>
                  </a:lnTo>
                  <a:lnTo>
                    <a:pt x="19911" y="31194"/>
                  </a:lnTo>
                  <a:lnTo>
                    <a:pt x="19730" y="31314"/>
                  </a:lnTo>
                  <a:lnTo>
                    <a:pt x="19609" y="31495"/>
                  </a:lnTo>
                  <a:lnTo>
                    <a:pt x="19489" y="31737"/>
                  </a:lnTo>
                  <a:lnTo>
                    <a:pt x="19428" y="31918"/>
                  </a:lnTo>
                  <a:lnTo>
                    <a:pt x="19428" y="32159"/>
                  </a:lnTo>
                  <a:lnTo>
                    <a:pt x="19428" y="32401"/>
                  </a:lnTo>
                  <a:lnTo>
                    <a:pt x="19489" y="32582"/>
                  </a:lnTo>
                  <a:lnTo>
                    <a:pt x="19609" y="32823"/>
                  </a:lnTo>
                  <a:lnTo>
                    <a:pt x="19730" y="33004"/>
                  </a:lnTo>
                  <a:lnTo>
                    <a:pt x="19911" y="33125"/>
                  </a:lnTo>
                  <a:lnTo>
                    <a:pt x="20152" y="33245"/>
                  </a:lnTo>
                  <a:lnTo>
                    <a:pt x="20333" y="33306"/>
                  </a:lnTo>
                  <a:lnTo>
                    <a:pt x="20816" y="33306"/>
                  </a:lnTo>
                  <a:lnTo>
                    <a:pt x="20997" y="33245"/>
                  </a:lnTo>
                  <a:lnTo>
                    <a:pt x="21239" y="33125"/>
                  </a:lnTo>
                  <a:lnTo>
                    <a:pt x="21420" y="33004"/>
                  </a:lnTo>
                  <a:lnTo>
                    <a:pt x="21540" y="32823"/>
                  </a:lnTo>
                  <a:lnTo>
                    <a:pt x="21661" y="32582"/>
                  </a:lnTo>
                  <a:lnTo>
                    <a:pt x="21721" y="32401"/>
                  </a:lnTo>
                  <a:lnTo>
                    <a:pt x="21721" y="32159"/>
                  </a:lnTo>
                  <a:lnTo>
                    <a:pt x="21721" y="31918"/>
                  </a:lnTo>
                  <a:lnTo>
                    <a:pt x="21661" y="31737"/>
                  </a:lnTo>
                  <a:lnTo>
                    <a:pt x="21540" y="31495"/>
                  </a:lnTo>
                  <a:lnTo>
                    <a:pt x="21420" y="31314"/>
                  </a:lnTo>
                  <a:lnTo>
                    <a:pt x="21239" y="31194"/>
                  </a:lnTo>
                  <a:lnTo>
                    <a:pt x="20997" y="31073"/>
                  </a:lnTo>
                  <a:lnTo>
                    <a:pt x="20816" y="31013"/>
                  </a:lnTo>
                  <a:close/>
                  <a:moveTo>
                    <a:pt x="26126" y="31013"/>
                  </a:moveTo>
                  <a:lnTo>
                    <a:pt x="25945" y="31073"/>
                  </a:lnTo>
                  <a:lnTo>
                    <a:pt x="25703" y="31194"/>
                  </a:lnTo>
                  <a:lnTo>
                    <a:pt x="25522" y="31314"/>
                  </a:lnTo>
                  <a:lnTo>
                    <a:pt x="25402" y="31495"/>
                  </a:lnTo>
                  <a:lnTo>
                    <a:pt x="25281" y="31737"/>
                  </a:lnTo>
                  <a:lnTo>
                    <a:pt x="25221" y="31918"/>
                  </a:lnTo>
                  <a:lnTo>
                    <a:pt x="25221" y="32159"/>
                  </a:lnTo>
                  <a:lnTo>
                    <a:pt x="25221" y="32401"/>
                  </a:lnTo>
                  <a:lnTo>
                    <a:pt x="25281" y="32582"/>
                  </a:lnTo>
                  <a:lnTo>
                    <a:pt x="25402" y="32823"/>
                  </a:lnTo>
                  <a:lnTo>
                    <a:pt x="25522" y="33004"/>
                  </a:lnTo>
                  <a:lnTo>
                    <a:pt x="25703" y="33125"/>
                  </a:lnTo>
                  <a:lnTo>
                    <a:pt x="25945" y="33245"/>
                  </a:lnTo>
                  <a:lnTo>
                    <a:pt x="26126" y="33306"/>
                  </a:lnTo>
                  <a:lnTo>
                    <a:pt x="26608" y="33306"/>
                  </a:lnTo>
                  <a:lnTo>
                    <a:pt x="26789" y="33245"/>
                  </a:lnTo>
                  <a:lnTo>
                    <a:pt x="27031" y="33125"/>
                  </a:lnTo>
                  <a:lnTo>
                    <a:pt x="27212" y="33004"/>
                  </a:lnTo>
                  <a:lnTo>
                    <a:pt x="27332" y="32823"/>
                  </a:lnTo>
                  <a:lnTo>
                    <a:pt x="27453" y="32582"/>
                  </a:lnTo>
                  <a:lnTo>
                    <a:pt x="27513" y="32401"/>
                  </a:lnTo>
                  <a:lnTo>
                    <a:pt x="27513" y="32159"/>
                  </a:lnTo>
                  <a:lnTo>
                    <a:pt x="27513" y="31918"/>
                  </a:lnTo>
                  <a:lnTo>
                    <a:pt x="27453" y="31737"/>
                  </a:lnTo>
                  <a:lnTo>
                    <a:pt x="27332" y="31495"/>
                  </a:lnTo>
                  <a:lnTo>
                    <a:pt x="27212" y="31314"/>
                  </a:lnTo>
                  <a:lnTo>
                    <a:pt x="27031" y="31194"/>
                  </a:lnTo>
                  <a:lnTo>
                    <a:pt x="26789" y="31073"/>
                  </a:lnTo>
                  <a:lnTo>
                    <a:pt x="26608" y="31013"/>
                  </a:lnTo>
                  <a:close/>
                  <a:moveTo>
                    <a:pt x="31918" y="31013"/>
                  </a:moveTo>
                  <a:lnTo>
                    <a:pt x="31737" y="31073"/>
                  </a:lnTo>
                  <a:lnTo>
                    <a:pt x="31496" y="31194"/>
                  </a:lnTo>
                  <a:lnTo>
                    <a:pt x="31315" y="31314"/>
                  </a:lnTo>
                  <a:lnTo>
                    <a:pt x="31194" y="31495"/>
                  </a:lnTo>
                  <a:lnTo>
                    <a:pt x="31073" y="31737"/>
                  </a:lnTo>
                  <a:lnTo>
                    <a:pt x="31013" y="31918"/>
                  </a:lnTo>
                  <a:lnTo>
                    <a:pt x="31013" y="32159"/>
                  </a:lnTo>
                  <a:lnTo>
                    <a:pt x="31013" y="32401"/>
                  </a:lnTo>
                  <a:lnTo>
                    <a:pt x="31073" y="32582"/>
                  </a:lnTo>
                  <a:lnTo>
                    <a:pt x="31194" y="32823"/>
                  </a:lnTo>
                  <a:lnTo>
                    <a:pt x="31315" y="33004"/>
                  </a:lnTo>
                  <a:lnTo>
                    <a:pt x="31496" y="33125"/>
                  </a:lnTo>
                  <a:lnTo>
                    <a:pt x="31737" y="33245"/>
                  </a:lnTo>
                  <a:lnTo>
                    <a:pt x="31918" y="33306"/>
                  </a:lnTo>
                  <a:lnTo>
                    <a:pt x="32401" y="33306"/>
                  </a:lnTo>
                  <a:lnTo>
                    <a:pt x="32582" y="33245"/>
                  </a:lnTo>
                  <a:lnTo>
                    <a:pt x="32823" y="33125"/>
                  </a:lnTo>
                  <a:lnTo>
                    <a:pt x="33004" y="33004"/>
                  </a:lnTo>
                  <a:lnTo>
                    <a:pt x="33125" y="32823"/>
                  </a:lnTo>
                  <a:lnTo>
                    <a:pt x="33245" y="32582"/>
                  </a:lnTo>
                  <a:lnTo>
                    <a:pt x="33306" y="32401"/>
                  </a:lnTo>
                  <a:lnTo>
                    <a:pt x="33306" y="32159"/>
                  </a:lnTo>
                  <a:lnTo>
                    <a:pt x="33306" y="31918"/>
                  </a:lnTo>
                  <a:lnTo>
                    <a:pt x="33245" y="31737"/>
                  </a:lnTo>
                  <a:lnTo>
                    <a:pt x="33125" y="31495"/>
                  </a:lnTo>
                  <a:lnTo>
                    <a:pt x="33004" y="31314"/>
                  </a:lnTo>
                  <a:lnTo>
                    <a:pt x="32823" y="31194"/>
                  </a:lnTo>
                  <a:lnTo>
                    <a:pt x="32582" y="31073"/>
                  </a:lnTo>
                  <a:lnTo>
                    <a:pt x="32401" y="31013"/>
                  </a:lnTo>
                  <a:close/>
                  <a:moveTo>
                    <a:pt x="37710" y="31013"/>
                  </a:moveTo>
                  <a:lnTo>
                    <a:pt x="37529" y="31073"/>
                  </a:lnTo>
                  <a:lnTo>
                    <a:pt x="37288" y="31194"/>
                  </a:lnTo>
                  <a:lnTo>
                    <a:pt x="37107" y="31314"/>
                  </a:lnTo>
                  <a:lnTo>
                    <a:pt x="36986" y="31495"/>
                  </a:lnTo>
                  <a:lnTo>
                    <a:pt x="36865" y="31737"/>
                  </a:lnTo>
                  <a:lnTo>
                    <a:pt x="36805" y="31918"/>
                  </a:lnTo>
                  <a:lnTo>
                    <a:pt x="36805" y="32159"/>
                  </a:lnTo>
                  <a:lnTo>
                    <a:pt x="36805" y="32401"/>
                  </a:lnTo>
                  <a:lnTo>
                    <a:pt x="36865" y="32582"/>
                  </a:lnTo>
                  <a:lnTo>
                    <a:pt x="36986" y="32823"/>
                  </a:lnTo>
                  <a:lnTo>
                    <a:pt x="37107" y="33004"/>
                  </a:lnTo>
                  <a:lnTo>
                    <a:pt x="37288" y="33125"/>
                  </a:lnTo>
                  <a:lnTo>
                    <a:pt x="37529" y="33245"/>
                  </a:lnTo>
                  <a:lnTo>
                    <a:pt x="37710" y="33306"/>
                  </a:lnTo>
                  <a:lnTo>
                    <a:pt x="38193" y="33306"/>
                  </a:lnTo>
                  <a:lnTo>
                    <a:pt x="38374" y="33245"/>
                  </a:lnTo>
                  <a:lnTo>
                    <a:pt x="38615" y="33125"/>
                  </a:lnTo>
                  <a:lnTo>
                    <a:pt x="38796" y="33004"/>
                  </a:lnTo>
                  <a:lnTo>
                    <a:pt x="38917" y="32823"/>
                  </a:lnTo>
                  <a:lnTo>
                    <a:pt x="39038" y="32582"/>
                  </a:lnTo>
                  <a:lnTo>
                    <a:pt x="39098" y="32401"/>
                  </a:lnTo>
                  <a:lnTo>
                    <a:pt x="39098" y="32159"/>
                  </a:lnTo>
                  <a:lnTo>
                    <a:pt x="39098" y="31918"/>
                  </a:lnTo>
                  <a:lnTo>
                    <a:pt x="39038" y="31737"/>
                  </a:lnTo>
                  <a:lnTo>
                    <a:pt x="38917" y="31495"/>
                  </a:lnTo>
                  <a:lnTo>
                    <a:pt x="38796" y="31314"/>
                  </a:lnTo>
                  <a:lnTo>
                    <a:pt x="38615" y="31194"/>
                  </a:lnTo>
                  <a:lnTo>
                    <a:pt x="38374" y="31073"/>
                  </a:lnTo>
                  <a:lnTo>
                    <a:pt x="38193" y="31013"/>
                  </a:lnTo>
                  <a:close/>
                  <a:moveTo>
                    <a:pt x="43502" y="31013"/>
                  </a:moveTo>
                  <a:lnTo>
                    <a:pt x="43321" y="31073"/>
                  </a:lnTo>
                  <a:lnTo>
                    <a:pt x="43080" y="31194"/>
                  </a:lnTo>
                  <a:lnTo>
                    <a:pt x="42899" y="31314"/>
                  </a:lnTo>
                  <a:lnTo>
                    <a:pt x="42778" y="31495"/>
                  </a:lnTo>
                  <a:lnTo>
                    <a:pt x="42658" y="31737"/>
                  </a:lnTo>
                  <a:lnTo>
                    <a:pt x="42597" y="31918"/>
                  </a:lnTo>
                  <a:lnTo>
                    <a:pt x="42597" y="32159"/>
                  </a:lnTo>
                  <a:lnTo>
                    <a:pt x="42597" y="32401"/>
                  </a:lnTo>
                  <a:lnTo>
                    <a:pt x="42658" y="32582"/>
                  </a:lnTo>
                  <a:lnTo>
                    <a:pt x="42778" y="32823"/>
                  </a:lnTo>
                  <a:lnTo>
                    <a:pt x="42899" y="33004"/>
                  </a:lnTo>
                  <a:lnTo>
                    <a:pt x="43080" y="33125"/>
                  </a:lnTo>
                  <a:lnTo>
                    <a:pt x="43321" y="33245"/>
                  </a:lnTo>
                  <a:lnTo>
                    <a:pt x="43502" y="33306"/>
                  </a:lnTo>
                  <a:lnTo>
                    <a:pt x="43985" y="33306"/>
                  </a:lnTo>
                  <a:lnTo>
                    <a:pt x="44166" y="33245"/>
                  </a:lnTo>
                  <a:lnTo>
                    <a:pt x="44407" y="33125"/>
                  </a:lnTo>
                  <a:lnTo>
                    <a:pt x="44588" y="33004"/>
                  </a:lnTo>
                  <a:lnTo>
                    <a:pt x="44709" y="32823"/>
                  </a:lnTo>
                  <a:lnTo>
                    <a:pt x="44830" y="32582"/>
                  </a:lnTo>
                  <a:lnTo>
                    <a:pt x="44890" y="32401"/>
                  </a:lnTo>
                  <a:lnTo>
                    <a:pt x="44890" y="32159"/>
                  </a:lnTo>
                  <a:lnTo>
                    <a:pt x="44890" y="31918"/>
                  </a:lnTo>
                  <a:lnTo>
                    <a:pt x="44830" y="31737"/>
                  </a:lnTo>
                  <a:lnTo>
                    <a:pt x="44709" y="31495"/>
                  </a:lnTo>
                  <a:lnTo>
                    <a:pt x="44588" y="31314"/>
                  </a:lnTo>
                  <a:lnTo>
                    <a:pt x="44407" y="31194"/>
                  </a:lnTo>
                  <a:lnTo>
                    <a:pt x="44166" y="31073"/>
                  </a:lnTo>
                  <a:lnTo>
                    <a:pt x="43985" y="31013"/>
                  </a:lnTo>
                  <a:close/>
                  <a:moveTo>
                    <a:pt x="49295" y="31013"/>
                  </a:moveTo>
                  <a:lnTo>
                    <a:pt x="49114" y="31073"/>
                  </a:lnTo>
                  <a:lnTo>
                    <a:pt x="48872" y="31194"/>
                  </a:lnTo>
                  <a:lnTo>
                    <a:pt x="48691" y="31314"/>
                  </a:lnTo>
                  <a:lnTo>
                    <a:pt x="48571" y="31495"/>
                  </a:lnTo>
                  <a:lnTo>
                    <a:pt x="48450" y="31737"/>
                  </a:lnTo>
                  <a:lnTo>
                    <a:pt x="48390" y="31918"/>
                  </a:lnTo>
                  <a:lnTo>
                    <a:pt x="48390" y="32159"/>
                  </a:lnTo>
                  <a:lnTo>
                    <a:pt x="48390" y="32401"/>
                  </a:lnTo>
                  <a:lnTo>
                    <a:pt x="48450" y="32582"/>
                  </a:lnTo>
                  <a:lnTo>
                    <a:pt x="48571" y="32823"/>
                  </a:lnTo>
                  <a:lnTo>
                    <a:pt x="48691" y="33004"/>
                  </a:lnTo>
                  <a:lnTo>
                    <a:pt x="48872" y="33125"/>
                  </a:lnTo>
                  <a:lnTo>
                    <a:pt x="49114" y="33245"/>
                  </a:lnTo>
                  <a:lnTo>
                    <a:pt x="49295" y="33306"/>
                  </a:lnTo>
                  <a:lnTo>
                    <a:pt x="49777" y="33306"/>
                  </a:lnTo>
                  <a:lnTo>
                    <a:pt x="49958" y="33245"/>
                  </a:lnTo>
                  <a:lnTo>
                    <a:pt x="50200" y="33125"/>
                  </a:lnTo>
                  <a:lnTo>
                    <a:pt x="50381" y="33004"/>
                  </a:lnTo>
                  <a:lnTo>
                    <a:pt x="50501" y="32823"/>
                  </a:lnTo>
                  <a:lnTo>
                    <a:pt x="50622" y="32582"/>
                  </a:lnTo>
                  <a:lnTo>
                    <a:pt x="50682" y="32401"/>
                  </a:lnTo>
                  <a:lnTo>
                    <a:pt x="50682" y="32159"/>
                  </a:lnTo>
                  <a:lnTo>
                    <a:pt x="50682" y="31918"/>
                  </a:lnTo>
                  <a:lnTo>
                    <a:pt x="50622" y="31737"/>
                  </a:lnTo>
                  <a:lnTo>
                    <a:pt x="50501" y="31495"/>
                  </a:lnTo>
                  <a:lnTo>
                    <a:pt x="50381" y="31314"/>
                  </a:lnTo>
                  <a:lnTo>
                    <a:pt x="50200" y="31194"/>
                  </a:lnTo>
                  <a:lnTo>
                    <a:pt x="49958" y="31073"/>
                  </a:lnTo>
                  <a:lnTo>
                    <a:pt x="49777" y="31013"/>
                  </a:lnTo>
                  <a:close/>
                  <a:moveTo>
                    <a:pt x="55087" y="31013"/>
                  </a:moveTo>
                  <a:lnTo>
                    <a:pt x="54906" y="31073"/>
                  </a:lnTo>
                  <a:lnTo>
                    <a:pt x="54665" y="31194"/>
                  </a:lnTo>
                  <a:lnTo>
                    <a:pt x="54483" y="31314"/>
                  </a:lnTo>
                  <a:lnTo>
                    <a:pt x="54363" y="31495"/>
                  </a:lnTo>
                  <a:lnTo>
                    <a:pt x="54242" y="31737"/>
                  </a:lnTo>
                  <a:lnTo>
                    <a:pt x="54182" y="31918"/>
                  </a:lnTo>
                  <a:lnTo>
                    <a:pt x="54182" y="32159"/>
                  </a:lnTo>
                  <a:lnTo>
                    <a:pt x="54182" y="32401"/>
                  </a:lnTo>
                  <a:lnTo>
                    <a:pt x="54242" y="32582"/>
                  </a:lnTo>
                  <a:lnTo>
                    <a:pt x="54363" y="32823"/>
                  </a:lnTo>
                  <a:lnTo>
                    <a:pt x="54483" y="33004"/>
                  </a:lnTo>
                  <a:lnTo>
                    <a:pt x="54665" y="33125"/>
                  </a:lnTo>
                  <a:lnTo>
                    <a:pt x="54906" y="33245"/>
                  </a:lnTo>
                  <a:lnTo>
                    <a:pt x="55087" y="33306"/>
                  </a:lnTo>
                  <a:lnTo>
                    <a:pt x="55570" y="33306"/>
                  </a:lnTo>
                  <a:lnTo>
                    <a:pt x="55751" y="33245"/>
                  </a:lnTo>
                  <a:lnTo>
                    <a:pt x="55992" y="33125"/>
                  </a:lnTo>
                  <a:lnTo>
                    <a:pt x="56173" y="33004"/>
                  </a:lnTo>
                  <a:lnTo>
                    <a:pt x="56294" y="32823"/>
                  </a:lnTo>
                  <a:lnTo>
                    <a:pt x="56414" y="32582"/>
                  </a:lnTo>
                  <a:lnTo>
                    <a:pt x="56475" y="32401"/>
                  </a:lnTo>
                  <a:lnTo>
                    <a:pt x="56475" y="32159"/>
                  </a:lnTo>
                  <a:lnTo>
                    <a:pt x="56475" y="31918"/>
                  </a:lnTo>
                  <a:lnTo>
                    <a:pt x="56414" y="31737"/>
                  </a:lnTo>
                  <a:lnTo>
                    <a:pt x="56294" y="31495"/>
                  </a:lnTo>
                  <a:lnTo>
                    <a:pt x="56173" y="31314"/>
                  </a:lnTo>
                  <a:lnTo>
                    <a:pt x="55992" y="31194"/>
                  </a:lnTo>
                  <a:lnTo>
                    <a:pt x="55751" y="31073"/>
                  </a:lnTo>
                  <a:lnTo>
                    <a:pt x="55570" y="31013"/>
                  </a:lnTo>
                  <a:close/>
                  <a:moveTo>
                    <a:pt x="60879" y="31013"/>
                  </a:moveTo>
                  <a:lnTo>
                    <a:pt x="60698" y="31073"/>
                  </a:lnTo>
                  <a:lnTo>
                    <a:pt x="60457" y="31194"/>
                  </a:lnTo>
                  <a:lnTo>
                    <a:pt x="60276" y="31314"/>
                  </a:lnTo>
                  <a:lnTo>
                    <a:pt x="60155" y="31495"/>
                  </a:lnTo>
                  <a:lnTo>
                    <a:pt x="60034" y="31737"/>
                  </a:lnTo>
                  <a:lnTo>
                    <a:pt x="59974" y="31918"/>
                  </a:lnTo>
                  <a:lnTo>
                    <a:pt x="59974" y="32159"/>
                  </a:lnTo>
                  <a:lnTo>
                    <a:pt x="59974" y="32401"/>
                  </a:lnTo>
                  <a:lnTo>
                    <a:pt x="60034" y="32582"/>
                  </a:lnTo>
                  <a:lnTo>
                    <a:pt x="60155" y="32823"/>
                  </a:lnTo>
                  <a:lnTo>
                    <a:pt x="60276" y="33004"/>
                  </a:lnTo>
                  <a:lnTo>
                    <a:pt x="60457" y="33125"/>
                  </a:lnTo>
                  <a:lnTo>
                    <a:pt x="60698" y="33245"/>
                  </a:lnTo>
                  <a:lnTo>
                    <a:pt x="60879" y="33306"/>
                  </a:lnTo>
                  <a:lnTo>
                    <a:pt x="61362" y="33306"/>
                  </a:lnTo>
                  <a:lnTo>
                    <a:pt x="61543" y="33245"/>
                  </a:lnTo>
                  <a:lnTo>
                    <a:pt x="61784" y="33125"/>
                  </a:lnTo>
                  <a:lnTo>
                    <a:pt x="61965" y="33004"/>
                  </a:lnTo>
                  <a:lnTo>
                    <a:pt x="62086" y="32823"/>
                  </a:lnTo>
                  <a:lnTo>
                    <a:pt x="62206" y="32582"/>
                  </a:lnTo>
                  <a:lnTo>
                    <a:pt x="62267" y="32401"/>
                  </a:lnTo>
                  <a:lnTo>
                    <a:pt x="62267" y="32159"/>
                  </a:lnTo>
                  <a:lnTo>
                    <a:pt x="62267" y="31918"/>
                  </a:lnTo>
                  <a:lnTo>
                    <a:pt x="62206" y="31737"/>
                  </a:lnTo>
                  <a:lnTo>
                    <a:pt x="62086" y="31495"/>
                  </a:lnTo>
                  <a:lnTo>
                    <a:pt x="61965" y="31314"/>
                  </a:lnTo>
                  <a:lnTo>
                    <a:pt x="61784" y="31194"/>
                  </a:lnTo>
                  <a:lnTo>
                    <a:pt x="61543" y="31073"/>
                  </a:lnTo>
                  <a:lnTo>
                    <a:pt x="61362" y="31013"/>
                  </a:lnTo>
                  <a:close/>
                  <a:moveTo>
                    <a:pt x="66671" y="31013"/>
                  </a:moveTo>
                  <a:lnTo>
                    <a:pt x="66490" y="31073"/>
                  </a:lnTo>
                  <a:lnTo>
                    <a:pt x="66249" y="31194"/>
                  </a:lnTo>
                  <a:lnTo>
                    <a:pt x="66068" y="31314"/>
                  </a:lnTo>
                  <a:lnTo>
                    <a:pt x="65947" y="31495"/>
                  </a:lnTo>
                  <a:lnTo>
                    <a:pt x="65827" y="31737"/>
                  </a:lnTo>
                  <a:lnTo>
                    <a:pt x="65766" y="31918"/>
                  </a:lnTo>
                  <a:lnTo>
                    <a:pt x="65766" y="32159"/>
                  </a:lnTo>
                  <a:lnTo>
                    <a:pt x="65766" y="32401"/>
                  </a:lnTo>
                  <a:lnTo>
                    <a:pt x="65827" y="32582"/>
                  </a:lnTo>
                  <a:lnTo>
                    <a:pt x="65947" y="32823"/>
                  </a:lnTo>
                  <a:lnTo>
                    <a:pt x="66068" y="33004"/>
                  </a:lnTo>
                  <a:lnTo>
                    <a:pt x="66249" y="33125"/>
                  </a:lnTo>
                  <a:lnTo>
                    <a:pt x="66490" y="33245"/>
                  </a:lnTo>
                  <a:lnTo>
                    <a:pt x="66671" y="33306"/>
                  </a:lnTo>
                  <a:lnTo>
                    <a:pt x="67154" y="33306"/>
                  </a:lnTo>
                  <a:lnTo>
                    <a:pt x="67335" y="33245"/>
                  </a:lnTo>
                  <a:lnTo>
                    <a:pt x="67576" y="33125"/>
                  </a:lnTo>
                  <a:lnTo>
                    <a:pt x="67757" y="33004"/>
                  </a:lnTo>
                  <a:lnTo>
                    <a:pt x="67878" y="32823"/>
                  </a:lnTo>
                  <a:lnTo>
                    <a:pt x="67999" y="32582"/>
                  </a:lnTo>
                  <a:lnTo>
                    <a:pt x="68059" y="32401"/>
                  </a:lnTo>
                  <a:lnTo>
                    <a:pt x="68059" y="32159"/>
                  </a:lnTo>
                  <a:lnTo>
                    <a:pt x="68059" y="31918"/>
                  </a:lnTo>
                  <a:lnTo>
                    <a:pt x="67999" y="31737"/>
                  </a:lnTo>
                  <a:lnTo>
                    <a:pt x="67878" y="31495"/>
                  </a:lnTo>
                  <a:lnTo>
                    <a:pt x="67757" y="31314"/>
                  </a:lnTo>
                  <a:lnTo>
                    <a:pt x="67576" y="31194"/>
                  </a:lnTo>
                  <a:lnTo>
                    <a:pt x="67335" y="31073"/>
                  </a:lnTo>
                  <a:lnTo>
                    <a:pt x="67154" y="31013"/>
                  </a:lnTo>
                  <a:close/>
                  <a:moveTo>
                    <a:pt x="72464" y="31013"/>
                  </a:moveTo>
                  <a:lnTo>
                    <a:pt x="72283" y="31073"/>
                  </a:lnTo>
                  <a:lnTo>
                    <a:pt x="72041" y="31194"/>
                  </a:lnTo>
                  <a:lnTo>
                    <a:pt x="71860" y="31314"/>
                  </a:lnTo>
                  <a:lnTo>
                    <a:pt x="71740" y="31495"/>
                  </a:lnTo>
                  <a:lnTo>
                    <a:pt x="71619" y="31737"/>
                  </a:lnTo>
                  <a:lnTo>
                    <a:pt x="71559" y="31918"/>
                  </a:lnTo>
                  <a:lnTo>
                    <a:pt x="71559" y="32159"/>
                  </a:lnTo>
                  <a:lnTo>
                    <a:pt x="71559" y="32401"/>
                  </a:lnTo>
                  <a:lnTo>
                    <a:pt x="71619" y="32582"/>
                  </a:lnTo>
                  <a:lnTo>
                    <a:pt x="71740" y="32823"/>
                  </a:lnTo>
                  <a:lnTo>
                    <a:pt x="71860" y="33004"/>
                  </a:lnTo>
                  <a:lnTo>
                    <a:pt x="72041" y="33125"/>
                  </a:lnTo>
                  <a:lnTo>
                    <a:pt x="72283" y="33245"/>
                  </a:lnTo>
                  <a:lnTo>
                    <a:pt x="72464" y="33306"/>
                  </a:lnTo>
                  <a:lnTo>
                    <a:pt x="72946" y="33306"/>
                  </a:lnTo>
                  <a:lnTo>
                    <a:pt x="73127" y="33245"/>
                  </a:lnTo>
                  <a:lnTo>
                    <a:pt x="73369" y="33125"/>
                  </a:lnTo>
                  <a:lnTo>
                    <a:pt x="73550" y="33004"/>
                  </a:lnTo>
                  <a:lnTo>
                    <a:pt x="73670" y="32823"/>
                  </a:lnTo>
                  <a:lnTo>
                    <a:pt x="73791" y="32582"/>
                  </a:lnTo>
                  <a:lnTo>
                    <a:pt x="73851" y="32401"/>
                  </a:lnTo>
                  <a:lnTo>
                    <a:pt x="73851" y="32159"/>
                  </a:lnTo>
                  <a:lnTo>
                    <a:pt x="73851" y="31918"/>
                  </a:lnTo>
                  <a:lnTo>
                    <a:pt x="73791" y="31737"/>
                  </a:lnTo>
                  <a:lnTo>
                    <a:pt x="73670" y="31495"/>
                  </a:lnTo>
                  <a:lnTo>
                    <a:pt x="73550" y="31314"/>
                  </a:lnTo>
                  <a:lnTo>
                    <a:pt x="73369" y="31194"/>
                  </a:lnTo>
                  <a:lnTo>
                    <a:pt x="73127" y="31073"/>
                  </a:lnTo>
                  <a:lnTo>
                    <a:pt x="72946" y="31013"/>
                  </a:lnTo>
                  <a:close/>
                  <a:moveTo>
                    <a:pt x="181" y="33909"/>
                  </a:moveTo>
                  <a:lnTo>
                    <a:pt x="0" y="36141"/>
                  </a:lnTo>
                  <a:lnTo>
                    <a:pt x="302" y="36202"/>
                  </a:lnTo>
                  <a:lnTo>
                    <a:pt x="543" y="36202"/>
                  </a:lnTo>
                  <a:lnTo>
                    <a:pt x="724" y="36141"/>
                  </a:lnTo>
                  <a:lnTo>
                    <a:pt x="966" y="36021"/>
                  </a:lnTo>
                  <a:lnTo>
                    <a:pt x="1147" y="35900"/>
                  </a:lnTo>
                  <a:lnTo>
                    <a:pt x="1267" y="35719"/>
                  </a:lnTo>
                  <a:lnTo>
                    <a:pt x="1388" y="35478"/>
                  </a:lnTo>
                  <a:lnTo>
                    <a:pt x="1448" y="35297"/>
                  </a:lnTo>
                  <a:lnTo>
                    <a:pt x="1448" y="35055"/>
                  </a:lnTo>
                  <a:lnTo>
                    <a:pt x="1448" y="34814"/>
                  </a:lnTo>
                  <a:lnTo>
                    <a:pt x="1388" y="34633"/>
                  </a:lnTo>
                  <a:lnTo>
                    <a:pt x="1267" y="34392"/>
                  </a:lnTo>
                  <a:lnTo>
                    <a:pt x="1147" y="34211"/>
                  </a:lnTo>
                  <a:lnTo>
                    <a:pt x="966" y="34090"/>
                  </a:lnTo>
                  <a:lnTo>
                    <a:pt x="724" y="33969"/>
                  </a:lnTo>
                  <a:lnTo>
                    <a:pt x="543" y="33909"/>
                  </a:lnTo>
                  <a:close/>
                  <a:moveTo>
                    <a:pt x="5853" y="33909"/>
                  </a:moveTo>
                  <a:lnTo>
                    <a:pt x="5672" y="33969"/>
                  </a:lnTo>
                  <a:lnTo>
                    <a:pt x="5431" y="34090"/>
                  </a:lnTo>
                  <a:lnTo>
                    <a:pt x="5250" y="34211"/>
                  </a:lnTo>
                  <a:lnTo>
                    <a:pt x="5129" y="34392"/>
                  </a:lnTo>
                  <a:lnTo>
                    <a:pt x="5008" y="34633"/>
                  </a:lnTo>
                  <a:lnTo>
                    <a:pt x="4948" y="34814"/>
                  </a:lnTo>
                  <a:lnTo>
                    <a:pt x="4948" y="35055"/>
                  </a:lnTo>
                  <a:lnTo>
                    <a:pt x="4948" y="35297"/>
                  </a:lnTo>
                  <a:lnTo>
                    <a:pt x="5008" y="35478"/>
                  </a:lnTo>
                  <a:lnTo>
                    <a:pt x="5129" y="35719"/>
                  </a:lnTo>
                  <a:lnTo>
                    <a:pt x="5250" y="35900"/>
                  </a:lnTo>
                  <a:lnTo>
                    <a:pt x="5431" y="36021"/>
                  </a:lnTo>
                  <a:lnTo>
                    <a:pt x="5672" y="36141"/>
                  </a:lnTo>
                  <a:lnTo>
                    <a:pt x="5853" y="36202"/>
                  </a:lnTo>
                  <a:lnTo>
                    <a:pt x="6336" y="36202"/>
                  </a:lnTo>
                  <a:lnTo>
                    <a:pt x="6517" y="36141"/>
                  </a:lnTo>
                  <a:lnTo>
                    <a:pt x="6758" y="36021"/>
                  </a:lnTo>
                  <a:lnTo>
                    <a:pt x="6939" y="35900"/>
                  </a:lnTo>
                  <a:lnTo>
                    <a:pt x="7060" y="35719"/>
                  </a:lnTo>
                  <a:lnTo>
                    <a:pt x="7180" y="35478"/>
                  </a:lnTo>
                  <a:lnTo>
                    <a:pt x="7241" y="35297"/>
                  </a:lnTo>
                  <a:lnTo>
                    <a:pt x="7241" y="35055"/>
                  </a:lnTo>
                  <a:lnTo>
                    <a:pt x="7241" y="34814"/>
                  </a:lnTo>
                  <a:lnTo>
                    <a:pt x="7180" y="34633"/>
                  </a:lnTo>
                  <a:lnTo>
                    <a:pt x="7060" y="34392"/>
                  </a:lnTo>
                  <a:lnTo>
                    <a:pt x="6939" y="34211"/>
                  </a:lnTo>
                  <a:lnTo>
                    <a:pt x="6758" y="34090"/>
                  </a:lnTo>
                  <a:lnTo>
                    <a:pt x="6517" y="33969"/>
                  </a:lnTo>
                  <a:lnTo>
                    <a:pt x="6336" y="33909"/>
                  </a:lnTo>
                  <a:close/>
                  <a:moveTo>
                    <a:pt x="11645" y="33909"/>
                  </a:moveTo>
                  <a:lnTo>
                    <a:pt x="11464" y="33969"/>
                  </a:lnTo>
                  <a:lnTo>
                    <a:pt x="11223" y="34090"/>
                  </a:lnTo>
                  <a:lnTo>
                    <a:pt x="11042" y="34211"/>
                  </a:lnTo>
                  <a:lnTo>
                    <a:pt x="10921" y="34392"/>
                  </a:lnTo>
                  <a:lnTo>
                    <a:pt x="10800" y="34633"/>
                  </a:lnTo>
                  <a:lnTo>
                    <a:pt x="10740" y="34814"/>
                  </a:lnTo>
                  <a:lnTo>
                    <a:pt x="10740" y="35055"/>
                  </a:lnTo>
                  <a:lnTo>
                    <a:pt x="10740" y="35297"/>
                  </a:lnTo>
                  <a:lnTo>
                    <a:pt x="10800" y="35478"/>
                  </a:lnTo>
                  <a:lnTo>
                    <a:pt x="10921" y="35719"/>
                  </a:lnTo>
                  <a:lnTo>
                    <a:pt x="11042" y="35900"/>
                  </a:lnTo>
                  <a:lnTo>
                    <a:pt x="11223" y="36021"/>
                  </a:lnTo>
                  <a:lnTo>
                    <a:pt x="11464" y="36141"/>
                  </a:lnTo>
                  <a:lnTo>
                    <a:pt x="11645" y="36202"/>
                  </a:lnTo>
                  <a:lnTo>
                    <a:pt x="12128" y="36202"/>
                  </a:lnTo>
                  <a:lnTo>
                    <a:pt x="12309" y="36141"/>
                  </a:lnTo>
                  <a:lnTo>
                    <a:pt x="12550" y="36021"/>
                  </a:lnTo>
                  <a:lnTo>
                    <a:pt x="12731" y="35900"/>
                  </a:lnTo>
                  <a:lnTo>
                    <a:pt x="12852" y="35719"/>
                  </a:lnTo>
                  <a:lnTo>
                    <a:pt x="12973" y="35478"/>
                  </a:lnTo>
                  <a:lnTo>
                    <a:pt x="13033" y="35297"/>
                  </a:lnTo>
                  <a:lnTo>
                    <a:pt x="13033" y="35055"/>
                  </a:lnTo>
                  <a:lnTo>
                    <a:pt x="13033" y="34814"/>
                  </a:lnTo>
                  <a:lnTo>
                    <a:pt x="12973" y="34633"/>
                  </a:lnTo>
                  <a:lnTo>
                    <a:pt x="12852" y="34392"/>
                  </a:lnTo>
                  <a:lnTo>
                    <a:pt x="12731" y="34211"/>
                  </a:lnTo>
                  <a:lnTo>
                    <a:pt x="12550" y="34090"/>
                  </a:lnTo>
                  <a:lnTo>
                    <a:pt x="12309" y="33969"/>
                  </a:lnTo>
                  <a:lnTo>
                    <a:pt x="12128" y="33909"/>
                  </a:lnTo>
                  <a:close/>
                  <a:moveTo>
                    <a:pt x="17437" y="33909"/>
                  </a:moveTo>
                  <a:lnTo>
                    <a:pt x="17256" y="33969"/>
                  </a:lnTo>
                  <a:lnTo>
                    <a:pt x="17015" y="34090"/>
                  </a:lnTo>
                  <a:lnTo>
                    <a:pt x="16834" y="34211"/>
                  </a:lnTo>
                  <a:lnTo>
                    <a:pt x="16713" y="34392"/>
                  </a:lnTo>
                  <a:lnTo>
                    <a:pt x="16593" y="34633"/>
                  </a:lnTo>
                  <a:lnTo>
                    <a:pt x="16532" y="34814"/>
                  </a:lnTo>
                  <a:lnTo>
                    <a:pt x="16532" y="35055"/>
                  </a:lnTo>
                  <a:lnTo>
                    <a:pt x="16532" y="35297"/>
                  </a:lnTo>
                  <a:lnTo>
                    <a:pt x="16593" y="35478"/>
                  </a:lnTo>
                  <a:lnTo>
                    <a:pt x="16713" y="35719"/>
                  </a:lnTo>
                  <a:lnTo>
                    <a:pt x="16834" y="35900"/>
                  </a:lnTo>
                  <a:lnTo>
                    <a:pt x="17015" y="36021"/>
                  </a:lnTo>
                  <a:lnTo>
                    <a:pt x="17256" y="36141"/>
                  </a:lnTo>
                  <a:lnTo>
                    <a:pt x="17437" y="36202"/>
                  </a:lnTo>
                  <a:lnTo>
                    <a:pt x="17920" y="36202"/>
                  </a:lnTo>
                  <a:lnTo>
                    <a:pt x="18101" y="36141"/>
                  </a:lnTo>
                  <a:lnTo>
                    <a:pt x="18342" y="36021"/>
                  </a:lnTo>
                  <a:lnTo>
                    <a:pt x="18523" y="35900"/>
                  </a:lnTo>
                  <a:lnTo>
                    <a:pt x="18644" y="35719"/>
                  </a:lnTo>
                  <a:lnTo>
                    <a:pt x="18765" y="35478"/>
                  </a:lnTo>
                  <a:lnTo>
                    <a:pt x="18825" y="35297"/>
                  </a:lnTo>
                  <a:lnTo>
                    <a:pt x="18825" y="35055"/>
                  </a:lnTo>
                  <a:lnTo>
                    <a:pt x="18825" y="34814"/>
                  </a:lnTo>
                  <a:lnTo>
                    <a:pt x="18765" y="34633"/>
                  </a:lnTo>
                  <a:lnTo>
                    <a:pt x="18644" y="34392"/>
                  </a:lnTo>
                  <a:lnTo>
                    <a:pt x="18523" y="34211"/>
                  </a:lnTo>
                  <a:lnTo>
                    <a:pt x="18342" y="34090"/>
                  </a:lnTo>
                  <a:lnTo>
                    <a:pt x="18101" y="33969"/>
                  </a:lnTo>
                  <a:lnTo>
                    <a:pt x="17920" y="33909"/>
                  </a:lnTo>
                  <a:close/>
                  <a:moveTo>
                    <a:pt x="23230" y="33909"/>
                  </a:moveTo>
                  <a:lnTo>
                    <a:pt x="23049" y="33969"/>
                  </a:lnTo>
                  <a:lnTo>
                    <a:pt x="22807" y="34090"/>
                  </a:lnTo>
                  <a:lnTo>
                    <a:pt x="22626" y="34211"/>
                  </a:lnTo>
                  <a:lnTo>
                    <a:pt x="22506" y="34392"/>
                  </a:lnTo>
                  <a:lnTo>
                    <a:pt x="22385" y="34633"/>
                  </a:lnTo>
                  <a:lnTo>
                    <a:pt x="22325" y="34814"/>
                  </a:lnTo>
                  <a:lnTo>
                    <a:pt x="22325" y="35055"/>
                  </a:lnTo>
                  <a:lnTo>
                    <a:pt x="22325" y="35297"/>
                  </a:lnTo>
                  <a:lnTo>
                    <a:pt x="22385" y="35478"/>
                  </a:lnTo>
                  <a:lnTo>
                    <a:pt x="22506" y="35719"/>
                  </a:lnTo>
                  <a:lnTo>
                    <a:pt x="22626" y="35900"/>
                  </a:lnTo>
                  <a:lnTo>
                    <a:pt x="22807" y="36021"/>
                  </a:lnTo>
                  <a:lnTo>
                    <a:pt x="23049" y="36141"/>
                  </a:lnTo>
                  <a:lnTo>
                    <a:pt x="23230" y="36202"/>
                  </a:lnTo>
                  <a:lnTo>
                    <a:pt x="23712" y="36202"/>
                  </a:lnTo>
                  <a:lnTo>
                    <a:pt x="23893" y="36141"/>
                  </a:lnTo>
                  <a:lnTo>
                    <a:pt x="24135" y="36021"/>
                  </a:lnTo>
                  <a:lnTo>
                    <a:pt x="24316" y="35900"/>
                  </a:lnTo>
                  <a:lnTo>
                    <a:pt x="24436" y="35719"/>
                  </a:lnTo>
                  <a:lnTo>
                    <a:pt x="24557" y="35478"/>
                  </a:lnTo>
                  <a:lnTo>
                    <a:pt x="24617" y="35297"/>
                  </a:lnTo>
                  <a:lnTo>
                    <a:pt x="24617" y="35055"/>
                  </a:lnTo>
                  <a:lnTo>
                    <a:pt x="24617" y="34814"/>
                  </a:lnTo>
                  <a:lnTo>
                    <a:pt x="24557" y="34633"/>
                  </a:lnTo>
                  <a:lnTo>
                    <a:pt x="24436" y="34392"/>
                  </a:lnTo>
                  <a:lnTo>
                    <a:pt x="24316" y="34211"/>
                  </a:lnTo>
                  <a:lnTo>
                    <a:pt x="24135" y="34090"/>
                  </a:lnTo>
                  <a:lnTo>
                    <a:pt x="23893" y="33969"/>
                  </a:lnTo>
                  <a:lnTo>
                    <a:pt x="23712" y="33909"/>
                  </a:lnTo>
                  <a:close/>
                  <a:moveTo>
                    <a:pt x="29022" y="33909"/>
                  </a:moveTo>
                  <a:lnTo>
                    <a:pt x="28841" y="33969"/>
                  </a:lnTo>
                  <a:lnTo>
                    <a:pt x="28599" y="34090"/>
                  </a:lnTo>
                  <a:lnTo>
                    <a:pt x="28418" y="34211"/>
                  </a:lnTo>
                  <a:lnTo>
                    <a:pt x="28298" y="34392"/>
                  </a:lnTo>
                  <a:lnTo>
                    <a:pt x="28177" y="34633"/>
                  </a:lnTo>
                  <a:lnTo>
                    <a:pt x="28117" y="34814"/>
                  </a:lnTo>
                  <a:lnTo>
                    <a:pt x="28117" y="35055"/>
                  </a:lnTo>
                  <a:lnTo>
                    <a:pt x="28117" y="35297"/>
                  </a:lnTo>
                  <a:lnTo>
                    <a:pt x="28177" y="35478"/>
                  </a:lnTo>
                  <a:lnTo>
                    <a:pt x="28298" y="35719"/>
                  </a:lnTo>
                  <a:lnTo>
                    <a:pt x="28418" y="35900"/>
                  </a:lnTo>
                  <a:lnTo>
                    <a:pt x="28599" y="36021"/>
                  </a:lnTo>
                  <a:lnTo>
                    <a:pt x="28841" y="36141"/>
                  </a:lnTo>
                  <a:lnTo>
                    <a:pt x="29022" y="36202"/>
                  </a:lnTo>
                  <a:lnTo>
                    <a:pt x="29505" y="36202"/>
                  </a:lnTo>
                  <a:lnTo>
                    <a:pt x="29686" y="36141"/>
                  </a:lnTo>
                  <a:lnTo>
                    <a:pt x="29927" y="36021"/>
                  </a:lnTo>
                  <a:lnTo>
                    <a:pt x="30108" y="35900"/>
                  </a:lnTo>
                  <a:lnTo>
                    <a:pt x="30229" y="35719"/>
                  </a:lnTo>
                  <a:lnTo>
                    <a:pt x="30349" y="35478"/>
                  </a:lnTo>
                  <a:lnTo>
                    <a:pt x="30410" y="35297"/>
                  </a:lnTo>
                  <a:lnTo>
                    <a:pt x="30410" y="35055"/>
                  </a:lnTo>
                  <a:lnTo>
                    <a:pt x="30410" y="34814"/>
                  </a:lnTo>
                  <a:lnTo>
                    <a:pt x="30349" y="34633"/>
                  </a:lnTo>
                  <a:lnTo>
                    <a:pt x="30229" y="34392"/>
                  </a:lnTo>
                  <a:lnTo>
                    <a:pt x="30108" y="34211"/>
                  </a:lnTo>
                  <a:lnTo>
                    <a:pt x="29927" y="34090"/>
                  </a:lnTo>
                  <a:lnTo>
                    <a:pt x="29686" y="33969"/>
                  </a:lnTo>
                  <a:lnTo>
                    <a:pt x="29505" y="33909"/>
                  </a:lnTo>
                  <a:close/>
                  <a:moveTo>
                    <a:pt x="34814" y="33909"/>
                  </a:moveTo>
                  <a:lnTo>
                    <a:pt x="34633" y="33969"/>
                  </a:lnTo>
                  <a:lnTo>
                    <a:pt x="34392" y="34090"/>
                  </a:lnTo>
                  <a:lnTo>
                    <a:pt x="34211" y="34211"/>
                  </a:lnTo>
                  <a:lnTo>
                    <a:pt x="34090" y="34392"/>
                  </a:lnTo>
                  <a:lnTo>
                    <a:pt x="33969" y="34633"/>
                  </a:lnTo>
                  <a:lnTo>
                    <a:pt x="33909" y="34814"/>
                  </a:lnTo>
                  <a:lnTo>
                    <a:pt x="33909" y="35055"/>
                  </a:lnTo>
                  <a:lnTo>
                    <a:pt x="33909" y="35297"/>
                  </a:lnTo>
                  <a:lnTo>
                    <a:pt x="33969" y="35478"/>
                  </a:lnTo>
                  <a:lnTo>
                    <a:pt x="34090" y="35719"/>
                  </a:lnTo>
                  <a:lnTo>
                    <a:pt x="34211" y="35900"/>
                  </a:lnTo>
                  <a:lnTo>
                    <a:pt x="34392" y="36021"/>
                  </a:lnTo>
                  <a:lnTo>
                    <a:pt x="34633" y="36141"/>
                  </a:lnTo>
                  <a:lnTo>
                    <a:pt x="34814" y="36202"/>
                  </a:lnTo>
                  <a:lnTo>
                    <a:pt x="35297" y="36202"/>
                  </a:lnTo>
                  <a:lnTo>
                    <a:pt x="35478" y="36141"/>
                  </a:lnTo>
                  <a:lnTo>
                    <a:pt x="35719" y="36021"/>
                  </a:lnTo>
                  <a:lnTo>
                    <a:pt x="35900" y="35900"/>
                  </a:lnTo>
                  <a:lnTo>
                    <a:pt x="36021" y="35719"/>
                  </a:lnTo>
                  <a:lnTo>
                    <a:pt x="36141" y="35478"/>
                  </a:lnTo>
                  <a:lnTo>
                    <a:pt x="36202" y="35297"/>
                  </a:lnTo>
                  <a:lnTo>
                    <a:pt x="36202" y="35055"/>
                  </a:lnTo>
                  <a:lnTo>
                    <a:pt x="36202" y="34814"/>
                  </a:lnTo>
                  <a:lnTo>
                    <a:pt x="36141" y="34633"/>
                  </a:lnTo>
                  <a:lnTo>
                    <a:pt x="36021" y="34392"/>
                  </a:lnTo>
                  <a:lnTo>
                    <a:pt x="35900" y="34211"/>
                  </a:lnTo>
                  <a:lnTo>
                    <a:pt x="35719" y="34090"/>
                  </a:lnTo>
                  <a:lnTo>
                    <a:pt x="35478" y="33969"/>
                  </a:lnTo>
                  <a:lnTo>
                    <a:pt x="35297" y="33909"/>
                  </a:lnTo>
                  <a:close/>
                  <a:moveTo>
                    <a:pt x="40606" y="33909"/>
                  </a:moveTo>
                  <a:lnTo>
                    <a:pt x="40425" y="33969"/>
                  </a:lnTo>
                  <a:lnTo>
                    <a:pt x="40184" y="34090"/>
                  </a:lnTo>
                  <a:lnTo>
                    <a:pt x="40003" y="34211"/>
                  </a:lnTo>
                  <a:lnTo>
                    <a:pt x="39882" y="34392"/>
                  </a:lnTo>
                  <a:lnTo>
                    <a:pt x="39762" y="34633"/>
                  </a:lnTo>
                  <a:lnTo>
                    <a:pt x="39701" y="34814"/>
                  </a:lnTo>
                  <a:lnTo>
                    <a:pt x="39701" y="35055"/>
                  </a:lnTo>
                  <a:lnTo>
                    <a:pt x="39701" y="35297"/>
                  </a:lnTo>
                  <a:lnTo>
                    <a:pt x="39762" y="35478"/>
                  </a:lnTo>
                  <a:lnTo>
                    <a:pt x="39882" y="35719"/>
                  </a:lnTo>
                  <a:lnTo>
                    <a:pt x="40003" y="35900"/>
                  </a:lnTo>
                  <a:lnTo>
                    <a:pt x="40184" y="36021"/>
                  </a:lnTo>
                  <a:lnTo>
                    <a:pt x="40425" y="36141"/>
                  </a:lnTo>
                  <a:lnTo>
                    <a:pt x="40606" y="36202"/>
                  </a:lnTo>
                  <a:lnTo>
                    <a:pt x="41089" y="36202"/>
                  </a:lnTo>
                  <a:lnTo>
                    <a:pt x="41270" y="36141"/>
                  </a:lnTo>
                  <a:lnTo>
                    <a:pt x="41511" y="36021"/>
                  </a:lnTo>
                  <a:lnTo>
                    <a:pt x="41692" y="35900"/>
                  </a:lnTo>
                  <a:lnTo>
                    <a:pt x="41813" y="35719"/>
                  </a:lnTo>
                  <a:lnTo>
                    <a:pt x="41934" y="35478"/>
                  </a:lnTo>
                  <a:lnTo>
                    <a:pt x="41994" y="35297"/>
                  </a:lnTo>
                  <a:lnTo>
                    <a:pt x="41994" y="35055"/>
                  </a:lnTo>
                  <a:lnTo>
                    <a:pt x="41994" y="34814"/>
                  </a:lnTo>
                  <a:lnTo>
                    <a:pt x="41934" y="34633"/>
                  </a:lnTo>
                  <a:lnTo>
                    <a:pt x="41813" y="34392"/>
                  </a:lnTo>
                  <a:lnTo>
                    <a:pt x="41692" y="34211"/>
                  </a:lnTo>
                  <a:lnTo>
                    <a:pt x="41511" y="34090"/>
                  </a:lnTo>
                  <a:lnTo>
                    <a:pt x="41270" y="33969"/>
                  </a:lnTo>
                  <a:lnTo>
                    <a:pt x="41089" y="33909"/>
                  </a:lnTo>
                  <a:close/>
                  <a:moveTo>
                    <a:pt x="46399" y="33909"/>
                  </a:moveTo>
                  <a:lnTo>
                    <a:pt x="46218" y="33969"/>
                  </a:lnTo>
                  <a:lnTo>
                    <a:pt x="45976" y="34090"/>
                  </a:lnTo>
                  <a:lnTo>
                    <a:pt x="45795" y="34211"/>
                  </a:lnTo>
                  <a:lnTo>
                    <a:pt x="45674" y="34392"/>
                  </a:lnTo>
                  <a:lnTo>
                    <a:pt x="45554" y="34633"/>
                  </a:lnTo>
                  <a:lnTo>
                    <a:pt x="45493" y="34814"/>
                  </a:lnTo>
                  <a:lnTo>
                    <a:pt x="45493" y="35055"/>
                  </a:lnTo>
                  <a:lnTo>
                    <a:pt x="45493" y="35297"/>
                  </a:lnTo>
                  <a:lnTo>
                    <a:pt x="45554" y="35478"/>
                  </a:lnTo>
                  <a:lnTo>
                    <a:pt x="45674" y="35719"/>
                  </a:lnTo>
                  <a:lnTo>
                    <a:pt x="45795" y="35900"/>
                  </a:lnTo>
                  <a:lnTo>
                    <a:pt x="45976" y="36021"/>
                  </a:lnTo>
                  <a:lnTo>
                    <a:pt x="46218" y="36141"/>
                  </a:lnTo>
                  <a:lnTo>
                    <a:pt x="46399" y="36202"/>
                  </a:lnTo>
                  <a:lnTo>
                    <a:pt x="46881" y="36202"/>
                  </a:lnTo>
                  <a:lnTo>
                    <a:pt x="47062" y="36141"/>
                  </a:lnTo>
                  <a:lnTo>
                    <a:pt x="47304" y="36021"/>
                  </a:lnTo>
                  <a:lnTo>
                    <a:pt x="47485" y="35900"/>
                  </a:lnTo>
                  <a:lnTo>
                    <a:pt x="47605" y="35719"/>
                  </a:lnTo>
                  <a:lnTo>
                    <a:pt x="47726" y="35478"/>
                  </a:lnTo>
                  <a:lnTo>
                    <a:pt x="47786" y="35297"/>
                  </a:lnTo>
                  <a:lnTo>
                    <a:pt x="47786" y="35055"/>
                  </a:lnTo>
                  <a:lnTo>
                    <a:pt x="47786" y="34814"/>
                  </a:lnTo>
                  <a:lnTo>
                    <a:pt x="47726" y="34633"/>
                  </a:lnTo>
                  <a:lnTo>
                    <a:pt x="47605" y="34392"/>
                  </a:lnTo>
                  <a:lnTo>
                    <a:pt x="47485" y="34211"/>
                  </a:lnTo>
                  <a:lnTo>
                    <a:pt x="47304" y="34090"/>
                  </a:lnTo>
                  <a:lnTo>
                    <a:pt x="47062" y="33969"/>
                  </a:lnTo>
                  <a:lnTo>
                    <a:pt x="46881" y="33909"/>
                  </a:lnTo>
                  <a:close/>
                  <a:moveTo>
                    <a:pt x="52191" y="33909"/>
                  </a:moveTo>
                  <a:lnTo>
                    <a:pt x="52010" y="33969"/>
                  </a:lnTo>
                  <a:lnTo>
                    <a:pt x="51768" y="34090"/>
                  </a:lnTo>
                  <a:lnTo>
                    <a:pt x="51587" y="34211"/>
                  </a:lnTo>
                  <a:lnTo>
                    <a:pt x="51467" y="34392"/>
                  </a:lnTo>
                  <a:lnTo>
                    <a:pt x="51346" y="34633"/>
                  </a:lnTo>
                  <a:lnTo>
                    <a:pt x="51286" y="34814"/>
                  </a:lnTo>
                  <a:lnTo>
                    <a:pt x="51286" y="35055"/>
                  </a:lnTo>
                  <a:lnTo>
                    <a:pt x="51286" y="35297"/>
                  </a:lnTo>
                  <a:lnTo>
                    <a:pt x="51346" y="35478"/>
                  </a:lnTo>
                  <a:lnTo>
                    <a:pt x="51467" y="35719"/>
                  </a:lnTo>
                  <a:lnTo>
                    <a:pt x="51587" y="35900"/>
                  </a:lnTo>
                  <a:lnTo>
                    <a:pt x="51768" y="36021"/>
                  </a:lnTo>
                  <a:lnTo>
                    <a:pt x="52010" y="36141"/>
                  </a:lnTo>
                  <a:lnTo>
                    <a:pt x="52191" y="36202"/>
                  </a:lnTo>
                  <a:lnTo>
                    <a:pt x="52673" y="36202"/>
                  </a:lnTo>
                  <a:lnTo>
                    <a:pt x="52854" y="36141"/>
                  </a:lnTo>
                  <a:lnTo>
                    <a:pt x="53096" y="36021"/>
                  </a:lnTo>
                  <a:lnTo>
                    <a:pt x="53277" y="35900"/>
                  </a:lnTo>
                  <a:lnTo>
                    <a:pt x="53397" y="35719"/>
                  </a:lnTo>
                  <a:lnTo>
                    <a:pt x="53518" y="35478"/>
                  </a:lnTo>
                  <a:lnTo>
                    <a:pt x="53578" y="35297"/>
                  </a:lnTo>
                  <a:lnTo>
                    <a:pt x="53578" y="35055"/>
                  </a:lnTo>
                  <a:lnTo>
                    <a:pt x="53578" y="34814"/>
                  </a:lnTo>
                  <a:lnTo>
                    <a:pt x="53518" y="34633"/>
                  </a:lnTo>
                  <a:lnTo>
                    <a:pt x="53397" y="34392"/>
                  </a:lnTo>
                  <a:lnTo>
                    <a:pt x="53277" y="34211"/>
                  </a:lnTo>
                  <a:lnTo>
                    <a:pt x="53096" y="34090"/>
                  </a:lnTo>
                  <a:lnTo>
                    <a:pt x="52854" y="33969"/>
                  </a:lnTo>
                  <a:lnTo>
                    <a:pt x="52673" y="33909"/>
                  </a:lnTo>
                  <a:close/>
                  <a:moveTo>
                    <a:pt x="57983" y="33909"/>
                  </a:moveTo>
                  <a:lnTo>
                    <a:pt x="57802" y="33969"/>
                  </a:lnTo>
                  <a:lnTo>
                    <a:pt x="57561" y="34090"/>
                  </a:lnTo>
                  <a:lnTo>
                    <a:pt x="57380" y="34211"/>
                  </a:lnTo>
                  <a:lnTo>
                    <a:pt x="57259" y="34392"/>
                  </a:lnTo>
                  <a:lnTo>
                    <a:pt x="57138" y="34633"/>
                  </a:lnTo>
                  <a:lnTo>
                    <a:pt x="57078" y="34814"/>
                  </a:lnTo>
                  <a:lnTo>
                    <a:pt x="57078" y="35055"/>
                  </a:lnTo>
                  <a:lnTo>
                    <a:pt x="57078" y="35297"/>
                  </a:lnTo>
                  <a:lnTo>
                    <a:pt x="57138" y="35478"/>
                  </a:lnTo>
                  <a:lnTo>
                    <a:pt x="57259" y="35719"/>
                  </a:lnTo>
                  <a:lnTo>
                    <a:pt x="57380" y="35900"/>
                  </a:lnTo>
                  <a:lnTo>
                    <a:pt x="57561" y="36021"/>
                  </a:lnTo>
                  <a:lnTo>
                    <a:pt x="57802" y="36141"/>
                  </a:lnTo>
                  <a:lnTo>
                    <a:pt x="57983" y="36202"/>
                  </a:lnTo>
                  <a:lnTo>
                    <a:pt x="58466" y="36202"/>
                  </a:lnTo>
                  <a:lnTo>
                    <a:pt x="58647" y="36141"/>
                  </a:lnTo>
                  <a:lnTo>
                    <a:pt x="58888" y="36021"/>
                  </a:lnTo>
                  <a:lnTo>
                    <a:pt x="59069" y="35900"/>
                  </a:lnTo>
                  <a:lnTo>
                    <a:pt x="59190" y="35719"/>
                  </a:lnTo>
                  <a:lnTo>
                    <a:pt x="59310" y="35478"/>
                  </a:lnTo>
                  <a:lnTo>
                    <a:pt x="59371" y="35297"/>
                  </a:lnTo>
                  <a:lnTo>
                    <a:pt x="59371" y="35055"/>
                  </a:lnTo>
                  <a:lnTo>
                    <a:pt x="59371" y="34814"/>
                  </a:lnTo>
                  <a:lnTo>
                    <a:pt x="59310" y="34633"/>
                  </a:lnTo>
                  <a:lnTo>
                    <a:pt x="59190" y="34392"/>
                  </a:lnTo>
                  <a:lnTo>
                    <a:pt x="59069" y="34211"/>
                  </a:lnTo>
                  <a:lnTo>
                    <a:pt x="58888" y="34090"/>
                  </a:lnTo>
                  <a:lnTo>
                    <a:pt x="58647" y="33969"/>
                  </a:lnTo>
                  <a:lnTo>
                    <a:pt x="58466" y="33909"/>
                  </a:lnTo>
                  <a:close/>
                  <a:moveTo>
                    <a:pt x="63775" y="33909"/>
                  </a:moveTo>
                  <a:lnTo>
                    <a:pt x="63594" y="33969"/>
                  </a:lnTo>
                  <a:lnTo>
                    <a:pt x="63353" y="34090"/>
                  </a:lnTo>
                  <a:lnTo>
                    <a:pt x="63172" y="34211"/>
                  </a:lnTo>
                  <a:lnTo>
                    <a:pt x="63051" y="34392"/>
                  </a:lnTo>
                  <a:lnTo>
                    <a:pt x="62931" y="34633"/>
                  </a:lnTo>
                  <a:lnTo>
                    <a:pt x="62870" y="34814"/>
                  </a:lnTo>
                  <a:lnTo>
                    <a:pt x="62870" y="35055"/>
                  </a:lnTo>
                  <a:lnTo>
                    <a:pt x="62870" y="35297"/>
                  </a:lnTo>
                  <a:lnTo>
                    <a:pt x="62931" y="35478"/>
                  </a:lnTo>
                  <a:lnTo>
                    <a:pt x="63051" y="35719"/>
                  </a:lnTo>
                  <a:lnTo>
                    <a:pt x="63172" y="35900"/>
                  </a:lnTo>
                  <a:lnTo>
                    <a:pt x="63353" y="36021"/>
                  </a:lnTo>
                  <a:lnTo>
                    <a:pt x="63594" y="36141"/>
                  </a:lnTo>
                  <a:lnTo>
                    <a:pt x="63775" y="36202"/>
                  </a:lnTo>
                  <a:lnTo>
                    <a:pt x="64258" y="36202"/>
                  </a:lnTo>
                  <a:lnTo>
                    <a:pt x="64439" y="36141"/>
                  </a:lnTo>
                  <a:lnTo>
                    <a:pt x="64680" y="36021"/>
                  </a:lnTo>
                  <a:lnTo>
                    <a:pt x="64861" y="35900"/>
                  </a:lnTo>
                  <a:lnTo>
                    <a:pt x="64982" y="35719"/>
                  </a:lnTo>
                  <a:lnTo>
                    <a:pt x="65103" y="35478"/>
                  </a:lnTo>
                  <a:lnTo>
                    <a:pt x="65163" y="35297"/>
                  </a:lnTo>
                  <a:lnTo>
                    <a:pt x="65163" y="35055"/>
                  </a:lnTo>
                  <a:lnTo>
                    <a:pt x="65163" y="34814"/>
                  </a:lnTo>
                  <a:lnTo>
                    <a:pt x="65103" y="34633"/>
                  </a:lnTo>
                  <a:lnTo>
                    <a:pt x="64982" y="34392"/>
                  </a:lnTo>
                  <a:lnTo>
                    <a:pt x="64861" y="34211"/>
                  </a:lnTo>
                  <a:lnTo>
                    <a:pt x="64680" y="34090"/>
                  </a:lnTo>
                  <a:lnTo>
                    <a:pt x="64439" y="33969"/>
                  </a:lnTo>
                  <a:lnTo>
                    <a:pt x="64258" y="33909"/>
                  </a:lnTo>
                  <a:close/>
                  <a:moveTo>
                    <a:pt x="69567" y="33909"/>
                  </a:moveTo>
                  <a:lnTo>
                    <a:pt x="69386" y="33969"/>
                  </a:lnTo>
                  <a:lnTo>
                    <a:pt x="69145" y="34090"/>
                  </a:lnTo>
                  <a:lnTo>
                    <a:pt x="68964" y="34211"/>
                  </a:lnTo>
                  <a:lnTo>
                    <a:pt x="68843" y="34392"/>
                  </a:lnTo>
                  <a:lnTo>
                    <a:pt x="68723" y="34633"/>
                  </a:lnTo>
                  <a:lnTo>
                    <a:pt x="68662" y="34814"/>
                  </a:lnTo>
                  <a:lnTo>
                    <a:pt x="68662" y="35055"/>
                  </a:lnTo>
                  <a:lnTo>
                    <a:pt x="68662" y="35297"/>
                  </a:lnTo>
                  <a:lnTo>
                    <a:pt x="68723" y="35478"/>
                  </a:lnTo>
                  <a:lnTo>
                    <a:pt x="68843" y="35719"/>
                  </a:lnTo>
                  <a:lnTo>
                    <a:pt x="68964" y="35900"/>
                  </a:lnTo>
                  <a:lnTo>
                    <a:pt x="69145" y="36021"/>
                  </a:lnTo>
                  <a:lnTo>
                    <a:pt x="69386" y="36141"/>
                  </a:lnTo>
                  <a:lnTo>
                    <a:pt x="69567" y="36202"/>
                  </a:lnTo>
                  <a:lnTo>
                    <a:pt x="70050" y="36202"/>
                  </a:lnTo>
                  <a:lnTo>
                    <a:pt x="70231" y="36141"/>
                  </a:lnTo>
                  <a:lnTo>
                    <a:pt x="70472" y="36021"/>
                  </a:lnTo>
                  <a:lnTo>
                    <a:pt x="70653" y="35900"/>
                  </a:lnTo>
                  <a:lnTo>
                    <a:pt x="70774" y="35719"/>
                  </a:lnTo>
                  <a:lnTo>
                    <a:pt x="70895" y="35478"/>
                  </a:lnTo>
                  <a:lnTo>
                    <a:pt x="70955" y="35297"/>
                  </a:lnTo>
                  <a:lnTo>
                    <a:pt x="70955" y="35055"/>
                  </a:lnTo>
                  <a:lnTo>
                    <a:pt x="70955" y="34814"/>
                  </a:lnTo>
                  <a:lnTo>
                    <a:pt x="70895" y="34633"/>
                  </a:lnTo>
                  <a:lnTo>
                    <a:pt x="70774" y="34392"/>
                  </a:lnTo>
                  <a:lnTo>
                    <a:pt x="70653" y="34211"/>
                  </a:lnTo>
                  <a:lnTo>
                    <a:pt x="70472" y="34090"/>
                  </a:lnTo>
                  <a:lnTo>
                    <a:pt x="70231" y="33969"/>
                  </a:lnTo>
                  <a:lnTo>
                    <a:pt x="70050" y="33909"/>
                  </a:lnTo>
                  <a:close/>
                  <a:moveTo>
                    <a:pt x="75360" y="33909"/>
                  </a:moveTo>
                  <a:lnTo>
                    <a:pt x="75179" y="33969"/>
                  </a:lnTo>
                  <a:lnTo>
                    <a:pt x="74937" y="34090"/>
                  </a:lnTo>
                  <a:lnTo>
                    <a:pt x="74756" y="34211"/>
                  </a:lnTo>
                  <a:lnTo>
                    <a:pt x="74636" y="34392"/>
                  </a:lnTo>
                  <a:lnTo>
                    <a:pt x="74515" y="34633"/>
                  </a:lnTo>
                  <a:lnTo>
                    <a:pt x="74455" y="34814"/>
                  </a:lnTo>
                  <a:lnTo>
                    <a:pt x="74455" y="35055"/>
                  </a:lnTo>
                  <a:lnTo>
                    <a:pt x="74455" y="35297"/>
                  </a:lnTo>
                  <a:lnTo>
                    <a:pt x="74515" y="35478"/>
                  </a:lnTo>
                  <a:lnTo>
                    <a:pt x="74636" y="35719"/>
                  </a:lnTo>
                  <a:lnTo>
                    <a:pt x="74756" y="35900"/>
                  </a:lnTo>
                  <a:lnTo>
                    <a:pt x="74937" y="36021"/>
                  </a:lnTo>
                  <a:lnTo>
                    <a:pt x="75179" y="36141"/>
                  </a:lnTo>
                  <a:lnTo>
                    <a:pt x="75360" y="36202"/>
                  </a:lnTo>
                  <a:lnTo>
                    <a:pt x="75601" y="36202"/>
                  </a:lnTo>
                  <a:lnTo>
                    <a:pt x="75903" y="36141"/>
                  </a:lnTo>
                  <a:lnTo>
                    <a:pt x="75722" y="33909"/>
                  </a:lnTo>
                  <a:close/>
                  <a:moveTo>
                    <a:pt x="2896" y="36805"/>
                  </a:moveTo>
                  <a:lnTo>
                    <a:pt x="2655" y="36926"/>
                  </a:lnTo>
                  <a:lnTo>
                    <a:pt x="2414" y="37107"/>
                  </a:lnTo>
                  <a:lnTo>
                    <a:pt x="2233" y="37288"/>
                  </a:lnTo>
                  <a:lnTo>
                    <a:pt x="2112" y="37589"/>
                  </a:lnTo>
                  <a:lnTo>
                    <a:pt x="2052" y="37951"/>
                  </a:lnTo>
                  <a:lnTo>
                    <a:pt x="2052" y="38193"/>
                  </a:lnTo>
                  <a:lnTo>
                    <a:pt x="2112" y="38374"/>
                  </a:lnTo>
                  <a:lnTo>
                    <a:pt x="2233" y="38615"/>
                  </a:lnTo>
                  <a:lnTo>
                    <a:pt x="2353" y="38796"/>
                  </a:lnTo>
                  <a:lnTo>
                    <a:pt x="2534" y="38917"/>
                  </a:lnTo>
                  <a:lnTo>
                    <a:pt x="2776" y="39037"/>
                  </a:lnTo>
                  <a:lnTo>
                    <a:pt x="2957" y="39098"/>
                  </a:lnTo>
                  <a:lnTo>
                    <a:pt x="3439" y="39098"/>
                  </a:lnTo>
                  <a:lnTo>
                    <a:pt x="3620" y="39037"/>
                  </a:lnTo>
                  <a:lnTo>
                    <a:pt x="3862" y="38917"/>
                  </a:lnTo>
                  <a:lnTo>
                    <a:pt x="4043" y="38796"/>
                  </a:lnTo>
                  <a:lnTo>
                    <a:pt x="4164" y="38615"/>
                  </a:lnTo>
                  <a:lnTo>
                    <a:pt x="4284" y="38374"/>
                  </a:lnTo>
                  <a:lnTo>
                    <a:pt x="4345" y="38193"/>
                  </a:lnTo>
                  <a:lnTo>
                    <a:pt x="4345" y="37951"/>
                  </a:lnTo>
                  <a:lnTo>
                    <a:pt x="4284" y="37589"/>
                  </a:lnTo>
                  <a:lnTo>
                    <a:pt x="4164" y="37288"/>
                  </a:lnTo>
                  <a:lnTo>
                    <a:pt x="3982" y="37107"/>
                  </a:lnTo>
                  <a:lnTo>
                    <a:pt x="3741" y="36926"/>
                  </a:lnTo>
                  <a:lnTo>
                    <a:pt x="3500" y="36805"/>
                  </a:lnTo>
                  <a:close/>
                  <a:moveTo>
                    <a:pt x="8689" y="36805"/>
                  </a:moveTo>
                  <a:lnTo>
                    <a:pt x="8447" y="36926"/>
                  </a:lnTo>
                  <a:lnTo>
                    <a:pt x="8206" y="37107"/>
                  </a:lnTo>
                  <a:lnTo>
                    <a:pt x="8025" y="37288"/>
                  </a:lnTo>
                  <a:lnTo>
                    <a:pt x="7904" y="37589"/>
                  </a:lnTo>
                  <a:lnTo>
                    <a:pt x="7844" y="37951"/>
                  </a:lnTo>
                  <a:lnTo>
                    <a:pt x="7844" y="38193"/>
                  </a:lnTo>
                  <a:lnTo>
                    <a:pt x="7904" y="38374"/>
                  </a:lnTo>
                  <a:lnTo>
                    <a:pt x="8025" y="38615"/>
                  </a:lnTo>
                  <a:lnTo>
                    <a:pt x="8146" y="38796"/>
                  </a:lnTo>
                  <a:lnTo>
                    <a:pt x="8327" y="38917"/>
                  </a:lnTo>
                  <a:lnTo>
                    <a:pt x="8568" y="39037"/>
                  </a:lnTo>
                  <a:lnTo>
                    <a:pt x="8749" y="39098"/>
                  </a:lnTo>
                  <a:lnTo>
                    <a:pt x="9232" y="39098"/>
                  </a:lnTo>
                  <a:lnTo>
                    <a:pt x="9413" y="39037"/>
                  </a:lnTo>
                  <a:lnTo>
                    <a:pt x="9654" y="38917"/>
                  </a:lnTo>
                  <a:lnTo>
                    <a:pt x="9835" y="38796"/>
                  </a:lnTo>
                  <a:lnTo>
                    <a:pt x="9956" y="38615"/>
                  </a:lnTo>
                  <a:lnTo>
                    <a:pt x="10076" y="38374"/>
                  </a:lnTo>
                  <a:lnTo>
                    <a:pt x="10137" y="38193"/>
                  </a:lnTo>
                  <a:lnTo>
                    <a:pt x="10137" y="37951"/>
                  </a:lnTo>
                  <a:lnTo>
                    <a:pt x="10076" y="37589"/>
                  </a:lnTo>
                  <a:lnTo>
                    <a:pt x="9956" y="37288"/>
                  </a:lnTo>
                  <a:lnTo>
                    <a:pt x="9775" y="37107"/>
                  </a:lnTo>
                  <a:lnTo>
                    <a:pt x="9533" y="36926"/>
                  </a:lnTo>
                  <a:lnTo>
                    <a:pt x="9292" y="36805"/>
                  </a:lnTo>
                  <a:close/>
                  <a:moveTo>
                    <a:pt x="14481" y="36805"/>
                  </a:moveTo>
                  <a:lnTo>
                    <a:pt x="14240" y="36926"/>
                  </a:lnTo>
                  <a:lnTo>
                    <a:pt x="13998" y="37107"/>
                  </a:lnTo>
                  <a:lnTo>
                    <a:pt x="13817" y="37288"/>
                  </a:lnTo>
                  <a:lnTo>
                    <a:pt x="13697" y="37589"/>
                  </a:lnTo>
                  <a:lnTo>
                    <a:pt x="13636" y="37951"/>
                  </a:lnTo>
                  <a:lnTo>
                    <a:pt x="13636" y="38193"/>
                  </a:lnTo>
                  <a:lnTo>
                    <a:pt x="13697" y="38374"/>
                  </a:lnTo>
                  <a:lnTo>
                    <a:pt x="13817" y="38615"/>
                  </a:lnTo>
                  <a:lnTo>
                    <a:pt x="13938" y="38796"/>
                  </a:lnTo>
                  <a:lnTo>
                    <a:pt x="14119" y="38917"/>
                  </a:lnTo>
                  <a:lnTo>
                    <a:pt x="14360" y="39037"/>
                  </a:lnTo>
                  <a:lnTo>
                    <a:pt x="14541" y="39098"/>
                  </a:lnTo>
                  <a:lnTo>
                    <a:pt x="15024" y="39098"/>
                  </a:lnTo>
                  <a:lnTo>
                    <a:pt x="15205" y="39037"/>
                  </a:lnTo>
                  <a:lnTo>
                    <a:pt x="15446" y="38917"/>
                  </a:lnTo>
                  <a:lnTo>
                    <a:pt x="15627" y="38796"/>
                  </a:lnTo>
                  <a:lnTo>
                    <a:pt x="15748" y="38615"/>
                  </a:lnTo>
                  <a:lnTo>
                    <a:pt x="15869" y="38374"/>
                  </a:lnTo>
                  <a:lnTo>
                    <a:pt x="15929" y="38193"/>
                  </a:lnTo>
                  <a:lnTo>
                    <a:pt x="15929" y="37951"/>
                  </a:lnTo>
                  <a:lnTo>
                    <a:pt x="15869" y="37589"/>
                  </a:lnTo>
                  <a:lnTo>
                    <a:pt x="15748" y="37288"/>
                  </a:lnTo>
                  <a:lnTo>
                    <a:pt x="15567" y="37107"/>
                  </a:lnTo>
                  <a:lnTo>
                    <a:pt x="15326" y="36926"/>
                  </a:lnTo>
                  <a:lnTo>
                    <a:pt x="15084" y="36805"/>
                  </a:lnTo>
                  <a:close/>
                  <a:moveTo>
                    <a:pt x="20273" y="36805"/>
                  </a:moveTo>
                  <a:lnTo>
                    <a:pt x="20032" y="36926"/>
                  </a:lnTo>
                  <a:lnTo>
                    <a:pt x="19790" y="37107"/>
                  </a:lnTo>
                  <a:lnTo>
                    <a:pt x="19609" y="37288"/>
                  </a:lnTo>
                  <a:lnTo>
                    <a:pt x="19489" y="37589"/>
                  </a:lnTo>
                  <a:lnTo>
                    <a:pt x="19428" y="37951"/>
                  </a:lnTo>
                  <a:lnTo>
                    <a:pt x="19428" y="38193"/>
                  </a:lnTo>
                  <a:lnTo>
                    <a:pt x="19489" y="38374"/>
                  </a:lnTo>
                  <a:lnTo>
                    <a:pt x="19609" y="38615"/>
                  </a:lnTo>
                  <a:lnTo>
                    <a:pt x="19730" y="38796"/>
                  </a:lnTo>
                  <a:lnTo>
                    <a:pt x="19911" y="38917"/>
                  </a:lnTo>
                  <a:lnTo>
                    <a:pt x="20152" y="39037"/>
                  </a:lnTo>
                  <a:lnTo>
                    <a:pt x="20333" y="39098"/>
                  </a:lnTo>
                  <a:lnTo>
                    <a:pt x="20816" y="39098"/>
                  </a:lnTo>
                  <a:lnTo>
                    <a:pt x="20997" y="39037"/>
                  </a:lnTo>
                  <a:lnTo>
                    <a:pt x="21239" y="38917"/>
                  </a:lnTo>
                  <a:lnTo>
                    <a:pt x="21420" y="38796"/>
                  </a:lnTo>
                  <a:lnTo>
                    <a:pt x="21540" y="38615"/>
                  </a:lnTo>
                  <a:lnTo>
                    <a:pt x="21661" y="38374"/>
                  </a:lnTo>
                  <a:lnTo>
                    <a:pt x="21721" y="38193"/>
                  </a:lnTo>
                  <a:lnTo>
                    <a:pt x="21721" y="37951"/>
                  </a:lnTo>
                  <a:lnTo>
                    <a:pt x="21661" y="37589"/>
                  </a:lnTo>
                  <a:lnTo>
                    <a:pt x="21540" y="37288"/>
                  </a:lnTo>
                  <a:lnTo>
                    <a:pt x="21359" y="37107"/>
                  </a:lnTo>
                  <a:lnTo>
                    <a:pt x="21118" y="36926"/>
                  </a:lnTo>
                  <a:lnTo>
                    <a:pt x="20876" y="36805"/>
                  </a:lnTo>
                  <a:close/>
                  <a:moveTo>
                    <a:pt x="26065" y="36805"/>
                  </a:moveTo>
                  <a:lnTo>
                    <a:pt x="25824" y="36926"/>
                  </a:lnTo>
                  <a:lnTo>
                    <a:pt x="25583" y="37107"/>
                  </a:lnTo>
                  <a:lnTo>
                    <a:pt x="25402" y="37288"/>
                  </a:lnTo>
                  <a:lnTo>
                    <a:pt x="25281" y="37589"/>
                  </a:lnTo>
                  <a:lnTo>
                    <a:pt x="25221" y="37951"/>
                  </a:lnTo>
                  <a:lnTo>
                    <a:pt x="25221" y="38193"/>
                  </a:lnTo>
                  <a:lnTo>
                    <a:pt x="25281" y="38374"/>
                  </a:lnTo>
                  <a:lnTo>
                    <a:pt x="25402" y="38615"/>
                  </a:lnTo>
                  <a:lnTo>
                    <a:pt x="25522" y="38796"/>
                  </a:lnTo>
                  <a:lnTo>
                    <a:pt x="25703" y="38917"/>
                  </a:lnTo>
                  <a:lnTo>
                    <a:pt x="25945" y="39037"/>
                  </a:lnTo>
                  <a:lnTo>
                    <a:pt x="26126" y="39098"/>
                  </a:lnTo>
                  <a:lnTo>
                    <a:pt x="26608" y="39098"/>
                  </a:lnTo>
                  <a:lnTo>
                    <a:pt x="26789" y="39037"/>
                  </a:lnTo>
                  <a:lnTo>
                    <a:pt x="27031" y="38917"/>
                  </a:lnTo>
                  <a:lnTo>
                    <a:pt x="27212" y="38796"/>
                  </a:lnTo>
                  <a:lnTo>
                    <a:pt x="27332" y="38615"/>
                  </a:lnTo>
                  <a:lnTo>
                    <a:pt x="27453" y="38374"/>
                  </a:lnTo>
                  <a:lnTo>
                    <a:pt x="27513" y="38193"/>
                  </a:lnTo>
                  <a:lnTo>
                    <a:pt x="27513" y="37951"/>
                  </a:lnTo>
                  <a:lnTo>
                    <a:pt x="27453" y="37589"/>
                  </a:lnTo>
                  <a:lnTo>
                    <a:pt x="27332" y="37288"/>
                  </a:lnTo>
                  <a:lnTo>
                    <a:pt x="27151" y="37107"/>
                  </a:lnTo>
                  <a:lnTo>
                    <a:pt x="26910" y="36926"/>
                  </a:lnTo>
                  <a:lnTo>
                    <a:pt x="26669" y="36805"/>
                  </a:lnTo>
                  <a:close/>
                  <a:moveTo>
                    <a:pt x="31858" y="36805"/>
                  </a:moveTo>
                  <a:lnTo>
                    <a:pt x="31616" y="36926"/>
                  </a:lnTo>
                  <a:lnTo>
                    <a:pt x="31375" y="37107"/>
                  </a:lnTo>
                  <a:lnTo>
                    <a:pt x="31194" y="37288"/>
                  </a:lnTo>
                  <a:lnTo>
                    <a:pt x="31073" y="37589"/>
                  </a:lnTo>
                  <a:lnTo>
                    <a:pt x="31013" y="37951"/>
                  </a:lnTo>
                  <a:lnTo>
                    <a:pt x="31013" y="38193"/>
                  </a:lnTo>
                  <a:lnTo>
                    <a:pt x="31073" y="38374"/>
                  </a:lnTo>
                  <a:lnTo>
                    <a:pt x="31194" y="38615"/>
                  </a:lnTo>
                  <a:lnTo>
                    <a:pt x="31315" y="38796"/>
                  </a:lnTo>
                  <a:lnTo>
                    <a:pt x="31496" y="38917"/>
                  </a:lnTo>
                  <a:lnTo>
                    <a:pt x="31737" y="39037"/>
                  </a:lnTo>
                  <a:lnTo>
                    <a:pt x="31918" y="39098"/>
                  </a:lnTo>
                  <a:lnTo>
                    <a:pt x="32401" y="39098"/>
                  </a:lnTo>
                  <a:lnTo>
                    <a:pt x="32582" y="39037"/>
                  </a:lnTo>
                  <a:lnTo>
                    <a:pt x="32823" y="38917"/>
                  </a:lnTo>
                  <a:lnTo>
                    <a:pt x="33004" y="38796"/>
                  </a:lnTo>
                  <a:lnTo>
                    <a:pt x="33125" y="38615"/>
                  </a:lnTo>
                  <a:lnTo>
                    <a:pt x="33245" y="38374"/>
                  </a:lnTo>
                  <a:lnTo>
                    <a:pt x="33306" y="38193"/>
                  </a:lnTo>
                  <a:lnTo>
                    <a:pt x="33306" y="37951"/>
                  </a:lnTo>
                  <a:lnTo>
                    <a:pt x="33245" y="37589"/>
                  </a:lnTo>
                  <a:lnTo>
                    <a:pt x="33125" y="37288"/>
                  </a:lnTo>
                  <a:lnTo>
                    <a:pt x="32944" y="37107"/>
                  </a:lnTo>
                  <a:lnTo>
                    <a:pt x="32702" y="36926"/>
                  </a:lnTo>
                  <a:lnTo>
                    <a:pt x="32461" y="36805"/>
                  </a:lnTo>
                  <a:close/>
                  <a:moveTo>
                    <a:pt x="37650" y="36805"/>
                  </a:moveTo>
                  <a:lnTo>
                    <a:pt x="37408" y="36926"/>
                  </a:lnTo>
                  <a:lnTo>
                    <a:pt x="37167" y="37107"/>
                  </a:lnTo>
                  <a:lnTo>
                    <a:pt x="36986" y="37288"/>
                  </a:lnTo>
                  <a:lnTo>
                    <a:pt x="36865" y="37589"/>
                  </a:lnTo>
                  <a:lnTo>
                    <a:pt x="36805" y="37951"/>
                  </a:lnTo>
                  <a:lnTo>
                    <a:pt x="36805" y="38193"/>
                  </a:lnTo>
                  <a:lnTo>
                    <a:pt x="36865" y="38374"/>
                  </a:lnTo>
                  <a:lnTo>
                    <a:pt x="36986" y="38615"/>
                  </a:lnTo>
                  <a:lnTo>
                    <a:pt x="37107" y="38796"/>
                  </a:lnTo>
                  <a:lnTo>
                    <a:pt x="37288" y="38917"/>
                  </a:lnTo>
                  <a:lnTo>
                    <a:pt x="37529" y="39037"/>
                  </a:lnTo>
                  <a:lnTo>
                    <a:pt x="37710" y="39098"/>
                  </a:lnTo>
                  <a:lnTo>
                    <a:pt x="38193" y="39098"/>
                  </a:lnTo>
                  <a:lnTo>
                    <a:pt x="38374" y="39037"/>
                  </a:lnTo>
                  <a:lnTo>
                    <a:pt x="38615" y="38917"/>
                  </a:lnTo>
                  <a:lnTo>
                    <a:pt x="38796" y="38796"/>
                  </a:lnTo>
                  <a:lnTo>
                    <a:pt x="38917" y="38615"/>
                  </a:lnTo>
                  <a:lnTo>
                    <a:pt x="39038" y="38374"/>
                  </a:lnTo>
                  <a:lnTo>
                    <a:pt x="39098" y="38193"/>
                  </a:lnTo>
                  <a:lnTo>
                    <a:pt x="39098" y="37951"/>
                  </a:lnTo>
                  <a:lnTo>
                    <a:pt x="39038" y="37589"/>
                  </a:lnTo>
                  <a:lnTo>
                    <a:pt x="38917" y="37288"/>
                  </a:lnTo>
                  <a:lnTo>
                    <a:pt x="38736" y="37107"/>
                  </a:lnTo>
                  <a:lnTo>
                    <a:pt x="38495" y="36926"/>
                  </a:lnTo>
                  <a:lnTo>
                    <a:pt x="38253" y="36805"/>
                  </a:lnTo>
                  <a:close/>
                  <a:moveTo>
                    <a:pt x="43442" y="36805"/>
                  </a:moveTo>
                  <a:lnTo>
                    <a:pt x="43201" y="36926"/>
                  </a:lnTo>
                  <a:lnTo>
                    <a:pt x="42959" y="37107"/>
                  </a:lnTo>
                  <a:lnTo>
                    <a:pt x="42778" y="37288"/>
                  </a:lnTo>
                  <a:lnTo>
                    <a:pt x="42658" y="37589"/>
                  </a:lnTo>
                  <a:lnTo>
                    <a:pt x="42597" y="37951"/>
                  </a:lnTo>
                  <a:lnTo>
                    <a:pt x="42597" y="38193"/>
                  </a:lnTo>
                  <a:lnTo>
                    <a:pt x="42658" y="38374"/>
                  </a:lnTo>
                  <a:lnTo>
                    <a:pt x="42778" y="38615"/>
                  </a:lnTo>
                  <a:lnTo>
                    <a:pt x="42899" y="38796"/>
                  </a:lnTo>
                  <a:lnTo>
                    <a:pt x="43080" y="38917"/>
                  </a:lnTo>
                  <a:lnTo>
                    <a:pt x="43321" y="39037"/>
                  </a:lnTo>
                  <a:lnTo>
                    <a:pt x="43502" y="39098"/>
                  </a:lnTo>
                  <a:lnTo>
                    <a:pt x="43985" y="39098"/>
                  </a:lnTo>
                  <a:lnTo>
                    <a:pt x="44166" y="39037"/>
                  </a:lnTo>
                  <a:lnTo>
                    <a:pt x="44407" y="38917"/>
                  </a:lnTo>
                  <a:lnTo>
                    <a:pt x="44588" y="38796"/>
                  </a:lnTo>
                  <a:lnTo>
                    <a:pt x="44709" y="38615"/>
                  </a:lnTo>
                  <a:lnTo>
                    <a:pt x="44830" y="38374"/>
                  </a:lnTo>
                  <a:lnTo>
                    <a:pt x="44890" y="38193"/>
                  </a:lnTo>
                  <a:lnTo>
                    <a:pt x="44890" y="37951"/>
                  </a:lnTo>
                  <a:lnTo>
                    <a:pt x="44830" y="37589"/>
                  </a:lnTo>
                  <a:lnTo>
                    <a:pt x="44709" y="37288"/>
                  </a:lnTo>
                  <a:lnTo>
                    <a:pt x="44528" y="37107"/>
                  </a:lnTo>
                  <a:lnTo>
                    <a:pt x="44287" y="36926"/>
                  </a:lnTo>
                  <a:lnTo>
                    <a:pt x="44045" y="36805"/>
                  </a:lnTo>
                  <a:close/>
                  <a:moveTo>
                    <a:pt x="49234" y="36805"/>
                  </a:moveTo>
                  <a:lnTo>
                    <a:pt x="48993" y="36926"/>
                  </a:lnTo>
                  <a:lnTo>
                    <a:pt x="48752" y="37107"/>
                  </a:lnTo>
                  <a:lnTo>
                    <a:pt x="48571" y="37288"/>
                  </a:lnTo>
                  <a:lnTo>
                    <a:pt x="48450" y="37589"/>
                  </a:lnTo>
                  <a:lnTo>
                    <a:pt x="48390" y="37951"/>
                  </a:lnTo>
                  <a:lnTo>
                    <a:pt x="48390" y="38193"/>
                  </a:lnTo>
                  <a:lnTo>
                    <a:pt x="48450" y="38374"/>
                  </a:lnTo>
                  <a:lnTo>
                    <a:pt x="48571" y="38615"/>
                  </a:lnTo>
                  <a:lnTo>
                    <a:pt x="48691" y="38796"/>
                  </a:lnTo>
                  <a:lnTo>
                    <a:pt x="48872" y="38917"/>
                  </a:lnTo>
                  <a:lnTo>
                    <a:pt x="49114" y="39037"/>
                  </a:lnTo>
                  <a:lnTo>
                    <a:pt x="49295" y="39098"/>
                  </a:lnTo>
                  <a:lnTo>
                    <a:pt x="49777" y="39098"/>
                  </a:lnTo>
                  <a:lnTo>
                    <a:pt x="49958" y="39037"/>
                  </a:lnTo>
                  <a:lnTo>
                    <a:pt x="50200" y="38917"/>
                  </a:lnTo>
                  <a:lnTo>
                    <a:pt x="50381" y="38796"/>
                  </a:lnTo>
                  <a:lnTo>
                    <a:pt x="50501" y="38615"/>
                  </a:lnTo>
                  <a:lnTo>
                    <a:pt x="50622" y="38374"/>
                  </a:lnTo>
                  <a:lnTo>
                    <a:pt x="50682" y="38193"/>
                  </a:lnTo>
                  <a:lnTo>
                    <a:pt x="50682" y="37951"/>
                  </a:lnTo>
                  <a:lnTo>
                    <a:pt x="50622" y="37589"/>
                  </a:lnTo>
                  <a:lnTo>
                    <a:pt x="50501" y="37288"/>
                  </a:lnTo>
                  <a:lnTo>
                    <a:pt x="50320" y="37107"/>
                  </a:lnTo>
                  <a:lnTo>
                    <a:pt x="50079" y="36926"/>
                  </a:lnTo>
                  <a:lnTo>
                    <a:pt x="49838" y="36805"/>
                  </a:lnTo>
                  <a:close/>
                  <a:moveTo>
                    <a:pt x="55027" y="36805"/>
                  </a:moveTo>
                  <a:lnTo>
                    <a:pt x="54785" y="36926"/>
                  </a:lnTo>
                  <a:lnTo>
                    <a:pt x="54544" y="37107"/>
                  </a:lnTo>
                  <a:lnTo>
                    <a:pt x="54363" y="37288"/>
                  </a:lnTo>
                  <a:lnTo>
                    <a:pt x="54242" y="37589"/>
                  </a:lnTo>
                  <a:lnTo>
                    <a:pt x="54182" y="37951"/>
                  </a:lnTo>
                  <a:lnTo>
                    <a:pt x="54182" y="38193"/>
                  </a:lnTo>
                  <a:lnTo>
                    <a:pt x="54242" y="38374"/>
                  </a:lnTo>
                  <a:lnTo>
                    <a:pt x="54363" y="38615"/>
                  </a:lnTo>
                  <a:lnTo>
                    <a:pt x="54483" y="38796"/>
                  </a:lnTo>
                  <a:lnTo>
                    <a:pt x="54665" y="38917"/>
                  </a:lnTo>
                  <a:lnTo>
                    <a:pt x="54906" y="39037"/>
                  </a:lnTo>
                  <a:lnTo>
                    <a:pt x="55087" y="39098"/>
                  </a:lnTo>
                  <a:lnTo>
                    <a:pt x="55570" y="39098"/>
                  </a:lnTo>
                  <a:lnTo>
                    <a:pt x="55751" y="39037"/>
                  </a:lnTo>
                  <a:lnTo>
                    <a:pt x="55992" y="38917"/>
                  </a:lnTo>
                  <a:lnTo>
                    <a:pt x="56173" y="38796"/>
                  </a:lnTo>
                  <a:lnTo>
                    <a:pt x="56294" y="38615"/>
                  </a:lnTo>
                  <a:lnTo>
                    <a:pt x="56414" y="38374"/>
                  </a:lnTo>
                  <a:lnTo>
                    <a:pt x="56475" y="38193"/>
                  </a:lnTo>
                  <a:lnTo>
                    <a:pt x="56475" y="37951"/>
                  </a:lnTo>
                  <a:lnTo>
                    <a:pt x="56414" y="37589"/>
                  </a:lnTo>
                  <a:lnTo>
                    <a:pt x="56294" y="37288"/>
                  </a:lnTo>
                  <a:lnTo>
                    <a:pt x="56113" y="37107"/>
                  </a:lnTo>
                  <a:lnTo>
                    <a:pt x="55871" y="36926"/>
                  </a:lnTo>
                  <a:lnTo>
                    <a:pt x="55630" y="36805"/>
                  </a:lnTo>
                  <a:close/>
                  <a:moveTo>
                    <a:pt x="60819" y="36805"/>
                  </a:moveTo>
                  <a:lnTo>
                    <a:pt x="60577" y="36926"/>
                  </a:lnTo>
                  <a:lnTo>
                    <a:pt x="60336" y="37107"/>
                  </a:lnTo>
                  <a:lnTo>
                    <a:pt x="60155" y="37288"/>
                  </a:lnTo>
                  <a:lnTo>
                    <a:pt x="60034" y="37589"/>
                  </a:lnTo>
                  <a:lnTo>
                    <a:pt x="59974" y="37951"/>
                  </a:lnTo>
                  <a:lnTo>
                    <a:pt x="59974" y="38193"/>
                  </a:lnTo>
                  <a:lnTo>
                    <a:pt x="60034" y="38374"/>
                  </a:lnTo>
                  <a:lnTo>
                    <a:pt x="60155" y="38615"/>
                  </a:lnTo>
                  <a:lnTo>
                    <a:pt x="60276" y="38796"/>
                  </a:lnTo>
                  <a:lnTo>
                    <a:pt x="60457" y="38917"/>
                  </a:lnTo>
                  <a:lnTo>
                    <a:pt x="60698" y="39037"/>
                  </a:lnTo>
                  <a:lnTo>
                    <a:pt x="60879" y="39098"/>
                  </a:lnTo>
                  <a:lnTo>
                    <a:pt x="61362" y="39098"/>
                  </a:lnTo>
                  <a:lnTo>
                    <a:pt x="61543" y="39037"/>
                  </a:lnTo>
                  <a:lnTo>
                    <a:pt x="61784" y="38917"/>
                  </a:lnTo>
                  <a:lnTo>
                    <a:pt x="61965" y="38796"/>
                  </a:lnTo>
                  <a:lnTo>
                    <a:pt x="62086" y="38615"/>
                  </a:lnTo>
                  <a:lnTo>
                    <a:pt x="62206" y="38374"/>
                  </a:lnTo>
                  <a:lnTo>
                    <a:pt x="62267" y="38193"/>
                  </a:lnTo>
                  <a:lnTo>
                    <a:pt x="62267" y="37951"/>
                  </a:lnTo>
                  <a:lnTo>
                    <a:pt x="62206" y="37589"/>
                  </a:lnTo>
                  <a:lnTo>
                    <a:pt x="62086" y="37288"/>
                  </a:lnTo>
                  <a:lnTo>
                    <a:pt x="61905" y="37107"/>
                  </a:lnTo>
                  <a:lnTo>
                    <a:pt x="61663" y="36926"/>
                  </a:lnTo>
                  <a:lnTo>
                    <a:pt x="61422" y="36805"/>
                  </a:lnTo>
                  <a:close/>
                  <a:moveTo>
                    <a:pt x="66611" y="36805"/>
                  </a:moveTo>
                  <a:lnTo>
                    <a:pt x="66370" y="36926"/>
                  </a:lnTo>
                  <a:lnTo>
                    <a:pt x="66128" y="37107"/>
                  </a:lnTo>
                  <a:lnTo>
                    <a:pt x="65947" y="37288"/>
                  </a:lnTo>
                  <a:lnTo>
                    <a:pt x="65827" y="37589"/>
                  </a:lnTo>
                  <a:lnTo>
                    <a:pt x="65766" y="37951"/>
                  </a:lnTo>
                  <a:lnTo>
                    <a:pt x="65766" y="38193"/>
                  </a:lnTo>
                  <a:lnTo>
                    <a:pt x="65827" y="38374"/>
                  </a:lnTo>
                  <a:lnTo>
                    <a:pt x="65947" y="38615"/>
                  </a:lnTo>
                  <a:lnTo>
                    <a:pt x="66068" y="38796"/>
                  </a:lnTo>
                  <a:lnTo>
                    <a:pt x="66249" y="38917"/>
                  </a:lnTo>
                  <a:lnTo>
                    <a:pt x="66490" y="39037"/>
                  </a:lnTo>
                  <a:lnTo>
                    <a:pt x="66671" y="39098"/>
                  </a:lnTo>
                  <a:lnTo>
                    <a:pt x="67154" y="39098"/>
                  </a:lnTo>
                  <a:lnTo>
                    <a:pt x="67335" y="39037"/>
                  </a:lnTo>
                  <a:lnTo>
                    <a:pt x="67576" y="38917"/>
                  </a:lnTo>
                  <a:lnTo>
                    <a:pt x="67757" y="38796"/>
                  </a:lnTo>
                  <a:lnTo>
                    <a:pt x="67878" y="38615"/>
                  </a:lnTo>
                  <a:lnTo>
                    <a:pt x="67999" y="38374"/>
                  </a:lnTo>
                  <a:lnTo>
                    <a:pt x="68059" y="38193"/>
                  </a:lnTo>
                  <a:lnTo>
                    <a:pt x="68059" y="37951"/>
                  </a:lnTo>
                  <a:lnTo>
                    <a:pt x="67999" y="37589"/>
                  </a:lnTo>
                  <a:lnTo>
                    <a:pt x="67878" y="37288"/>
                  </a:lnTo>
                  <a:lnTo>
                    <a:pt x="67697" y="37107"/>
                  </a:lnTo>
                  <a:lnTo>
                    <a:pt x="67456" y="36926"/>
                  </a:lnTo>
                  <a:lnTo>
                    <a:pt x="67214" y="36805"/>
                  </a:lnTo>
                  <a:close/>
                  <a:moveTo>
                    <a:pt x="72403" y="36805"/>
                  </a:moveTo>
                  <a:lnTo>
                    <a:pt x="72162" y="36926"/>
                  </a:lnTo>
                  <a:lnTo>
                    <a:pt x="71921" y="37107"/>
                  </a:lnTo>
                  <a:lnTo>
                    <a:pt x="71740" y="37288"/>
                  </a:lnTo>
                  <a:lnTo>
                    <a:pt x="71619" y="37589"/>
                  </a:lnTo>
                  <a:lnTo>
                    <a:pt x="71559" y="37951"/>
                  </a:lnTo>
                  <a:lnTo>
                    <a:pt x="71559" y="38193"/>
                  </a:lnTo>
                  <a:lnTo>
                    <a:pt x="71619" y="38374"/>
                  </a:lnTo>
                  <a:lnTo>
                    <a:pt x="71740" y="38615"/>
                  </a:lnTo>
                  <a:lnTo>
                    <a:pt x="71860" y="38796"/>
                  </a:lnTo>
                  <a:lnTo>
                    <a:pt x="72041" y="38917"/>
                  </a:lnTo>
                  <a:lnTo>
                    <a:pt x="72283" y="39037"/>
                  </a:lnTo>
                  <a:lnTo>
                    <a:pt x="72464" y="39098"/>
                  </a:lnTo>
                  <a:lnTo>
                    <a:pt x="72946" y="39098"/>
                  </a:lnTo>
                  <a:lnTo>
                    <a:pt x="73127" y="39037"/>
                  </a:lnTo>
                  <a:lnTo>
                    <a:pt x="73369" y="38917"/>
                  </a:lnTo>
                  <a:lnTo>
                    <a:pt x="73550" y="38796"/>
                  </a:lnTo>
                  <a:lnTo>
                    <a:pt x="73670" y="38615"/>
                  </a:lnTo>
                  <a:lnTo>
                    <a:pt x="73791" y="38374"/>
                  </a:lnTo>
                  <a:lnTo>
                    <a:pt x="73851" y="38193"/>
                  </a:lnTo>
                  <a:lnTo>
                    <a:pt x="73851" y="37951"/>
                  </a:lnTo>
                  <a:lnTo>
                    <a:pt x="73791" y="37589"/>
                  </a:lnTo>
                  <a:lnTo>
                    <a:pt x="73670" y="37288"/>
                  </a:lnTo>
                  <a:lnTo>
                    <a:pt x="73489" y="37107"/>
                  </a:lnTo>
                  <a:lnTo>
                    <a:pt x="73248" y="36926"/>
                  </a:lnTo>
                  <a:lnTo>
                    <a:pt x="73007" y="36805"/>
                  </a:lnTo>
                  <a:close/>
                  <a:moveTo>
                    <a:pt x="302" y="39701"/>
                  </a:moveTo>
                  <a:lnTo>
                    <a:pt x="0" y="39761"/>
                  </a:lnTo>
                  <a:lnTo>
                    <a:pt x="181" y="41994"/>
                  </a:lnTo>
                  <a:lnTo>
                    <a:pt x="543" y="41994"/>
                  </a:lnTo>
                  <a:lnTo>
                    <a:pt x="724" y="41934"/>
                  </a:lnTo>
                  <a:lnTo>
                    <a:pt x="966" y="41813"/>
                  </a:lnTo>
                  <a:lnTo>
                    <a:pt x="1147" y="41692"/>
                  </a:lnTo>
                  <a:lnTo>
                    <a:pt x="1267" y="41511"/>
                  </a:lnTo>
                  <a:lnTo>
                    <a:pt x="1388" y="41270"/>
                  </a:lnTo>
                  <a:lnTo>
                    <a:pt x="1448" y="41089"/>
                  </a:lnTo>
                  <a:lnTo>
                    <a:pt x="1448" y="40847"/>
                  </a:lnTo>
                  <a:lnTo>
                    <a:pt x="1448" y="40606"/>
                  </a:lnTo>
                  <a:lnTo>
                    <a:pt x="1388" y="40425"/>
                  </a:lnTo>
                  <a:lnTo>
                    <a:pt x="1267" y="40184"/>
                  </a:lnTo>
                  <a:lnTo>
                    <a:pt x="1147" y="40003"/>
                  </a:lnTo>
                  <a:lnTo>
                    <a:pt x="966" y="39882"/>
                  </a:lnTo>
                  <a:lnTo>
                    <a:pt x="724" y="39761"/>
                  </a:lnTo>
                  <a:lnTo>
                    <a:pt x="543" y="39701"/>
                  </a:lnTo>
                  <a:close/>
                  <a:moveTo>
                    <a:pt x="5853" y="39701"/>
                  </a:moveTo>
                  <a:lnTo>
                    <a:pt x="5672" y="39761"/>
                  </a:lnTo>
                  <a:lnTo>
                    <a:pt x="5431" y="39882"/>
                  </a:lnTo>
                  <a:lnTo>
                    <a:pt x="5250" y="40003"/>
                  </a:lnTo>
                  <a:lnTo>
                    <a:pt x="5129" y="40184"/>
                  </a:lnTo>
                  <a:lnTo>
                    <a:pt x="5008" y="40425"/>
                  </a:lnTo>
                  <a:lnTo>
                    <a:pt x="4948" y="40606"/>
                  </a:lnTo>
                  <a:lnTo>
                    <a:pt x="4948" y="40847"/>
                  </a:lnTo>
                  <a:lnTo>
                    <a:pt x="4948" y="41089"/>
                  </a:lnTo>
                  <a:lnTo>
                    <a:pt x="5008" y="41270"/>
                  </a:lnTo>
                  <a:lnTo>
                    <a:pt x="5129" y="41511"/>
                  </a:lnTo>
                  <a:lnTo>
                    <a:pt x="5250" y="41692"/>
                  </a:lnTo>
                  <a:lnTo>
                    <a:pt x="5431" y="41813"/>
                  </a:lnTo>
                  <a:lnTo>
                    <a:pt x="5672" y="41934"/>
                  </a:lnTo>
                  <a:lnTo>
                    <a:pt x="5853" y="41994"/>
                  </a:lnTo>
                  <a:lnTo>
                    <a:pt x="6336" y="41994"/>
                  </a:lnTo>
                  <a:lnTo>
                    <a:pt x="6517" y="41934"/>
                  </a:lnTo>
                  <a:lnTo>
                    <a:pt x="6758" y="41813"/>
                  </a:lnTo>
                  <a:lnTo>
                    <a:pt x="6939" y="41692"/>
                  </a:lnTo>
                  <a:lnTo>
                    <a:pt x="7060" y="41511"/>
                  </a:lnTo>
                  <a:lnTo>
                    <a:pt x="7180" y="41270"/>
                  </a:lnTo>
                  <a:lnTo>
                    <a:pt x="7241" y="41089"/>
                  </a:lnTo>
                  <a:lnTo>
                    <a:pt x="7241" y="40847"/>
                  </a:lnTo>
                  <a:lnTo>
                    <a:pt x="7241" y="40606"/>
                  </a:lnTo>
                  <a:lnTo>
                    <a:pt x="7180" y="40425"/>
                  </a:lnTo>
                  <a:lnTo>
                    <a:pt x="7060" y="40184"/>
                  </a:lnTo>
                  <a:lnTo>
                    <a:pt x="6939" y="40003"/>
                  </a:lnTo>
                  <a:lnTo>
                    <a:pt x="6758" y="39882"/>
                  </a:lnTo>
                  <a:lnTo>
                    <a:pt x="6517" y="39761"/>
                  </a:lnTo>
                  <a:lnTo>
                    <a:pt x="6336" y="39701"/>
                  </a:lnTo>
                  <a:close/>
                  <a:moveTo>
                    <a:pt x="11645" y="39701"/>
                  </a:moveTo>
                  <a:lnTo>
                    <a:pt x="11464" y="39761"/>
                  </a:lnTo>
                  <a:lnTo>
                    <a:pt x="11223" y="39882"/>
                  </a:lnTo>
                  <a:lnTo>
                    <a:pt x="11042" y="40003"/>
                  </a:lnTo>
                  <a:lnTo>
                    <a:pt x="10921" y="40184"/>
                  </a:lnTo>
                  <a:lnTo>
                    <a:pt x="10800" y="40425"/>
                  </a:lnTo>
                  <a:lnTo>
                    <a:pt x="10740" y="40606"/>
                  </a:lnTo>
                  <a:lnTo>
                    <a:pt x="10740" y="40847"/>
                  </a:lnTo>
                  <a:lnTo>
                    <a:pt x="10740" y="41089"/>
                  </a:lnTo>
                  <a:lnTo>
                    <a:pt x="10800" y="41270"/>
                  </a:lnTo>
                  <a:lnTo>
                    <a:pt x="10921" y="41511"/>
                  </a:lnTo>
                  <a:lnTo>
                    <a:pt x="11042" y="41692"/>
                  </a:lnTo>
                  <a:lnTo>
                    <a:pt x="11223" y="41813"/>
                  </a:lnTo>
                  <a:lnTo>
                    <a:pt x="11464" y="41934"/>
                  </a:lnTo>
                  <a:lnTo>
                    <a:pt x="11645" y="41994"/>
                  </a:lnTo>
                  <a:lnTo>
                    <a:pt x="12128" y="41994"/>
                  </a:lnTo>
                  <a:lnTo>
                    <a:pt x="12309" y="41934"/>
                  </a:lnTo>
                  <a:lnTo>
                    <a:pt x="12550" y="41813"/>
                  </a:lnTo>
                  <a:lnTo>
                    <a:pt x="12731" y="41692"/>
                  </a:lnTo>
                  <a:lnTo>
                    <a:pt x="12852" y="41511"/>
                  </a:lnTo>
                  <a:lnTo>
                    <a:pt x="12973" y="41270"/>
                  </a:lnTo>
                  <a:lnTo>
                    <a:pt x="13033" y="41089"/>
                  </a:lnTo>
                  <a:lnTo>
                    <a:pt x="13033" y="40847"/>
                  </a:lnTo>
                  <a:lnTo>
                    <a:pt x="13033" y="40606"/>
                  </a:lnTo>
                  <a:lnTo>
                    <a:pt x="12973" y="40425"/>
                  </a:lnTo>
                  <a:lnTo>
                    <a:pt x="12852" y="40184"/>
                  </a:lnTo>
                  <a:lnTo>
                    <a:pt x="12731" y="40003"/>
                  </a:lnTo>
                  <a:lnTo>
                    <a:pt x="12550" y="39882"/>
                  </a:lnTo>
                  <a:lnTo>
                    <a:pt x="12309" y="39761"/>
                  </a:lnTo>
                  <a:lnTo>
                    <a:pt x="12128" y="39701"/>
                  </a:lnTo>
                  <a:close/>
                  <a:moveTo>
                    <a:pt x="17437" y="39701"/>
                  </a:moveTo>
                  <a:lnTo>
                    <a:pt x="17256" y="39761"/>
                  </a:lnTo>
                  <a:lnTo>
                    <a:pt x="17015" y="39882"/>
                  </a:lnTo>
                  <a:lnTo>
                    <a:pt x="16834" y="40003"/>
                  </a:lnTo>
                  <a:lnTo>
                    <a:pt x="16713" y="40184"/>
                  </a:lnTo>
                  <a:lnTo>
                    <a:pt x="16593" y="40425"/>
                  </a:lnTo>
                  <a:lnTo>
                    <a:pt x="16532" y="40606"/>
                  </a:lnTo>
                  <a:lnTo>
                    <a:pt x="16532" y="40847"/>
                  </a:lnTo>
                  <a:lnTo>
                    <a:pt x="16532" y="41089"/>
                  </a:lnTo>
                  <a:lnTo>
                    <a:pt x="16593" y="41270"/>
                  </a:lnTo>
                  <a:lnTo>
                    <a:pt x="16713" y="41511"/>
                  </a:lnTo>
                  <a:lnTo>
                    <a:pt x="16834" y="41692"/>
                  </a:lnTo>
                  <a:lnTo>
                    <a:pt x="17015" y="41813"/>
                  </a:lnTo>
                  <a:lnTo>
                    <a:pt x="17256" y="41934"/>
                  </a:lnTo>
                  <a:lnTo>
                    <a:pt x="17437" y="41994"/>
                  </a:lnTo>
                  <a:lnTo>
                    <a:pt x="17920" y="41994"/>
                  </a:lnTo>
                  <a:lnTo>
                    <a:pt x="18101" y="41934"/>
                  </a:lnTo>
                  <a:lnTo>
                    <a:pt x="18342" y="41813"/>
                  </a:lnTo>
                  <a:lnTo>
                    <a:pt x="18523" y="41692"/>
                  </a:lnTo>
                  <a:lnTo>
                    <a:pt x="18644" y="41511"/>
                  </a:lnTo>
                  <a:lnTo>
                    <a:pt x="18765" y="41270"/>
                  </a:lnTo>
                  <a:lnTo>
                    <a:pt x="18825" y="41089"/>
                  </a:lnTo>
                  <a:lnTo>
                    <a:pt x="18825" y="40847"/>
                  </a:lnTo>
                  <a:lnTo>
                    <a:pt x="18825" y="40606"/>
                  </a:lnTo>
                  <a:lnTo>
                    <a:pt x="18765" y="40425"/>
                  </a:lnTo>
                  <a:lnTo>
                    <a:pt x="18644" y="40184"/>
                  </a:lnTo>
                  <a:lnTo>
                    <a:pt x="18523" y="40003"/>
                  </a:lnTo>
                  <a:lnTo>
                    <a:pt x="18342" y="39882"/>
                  </a:lnTo>
                  <a:lnTo>
                    <a:pt x="18101" y="39761"/>
                  </a:lnTo>
                  <a:lnTo>
                    <a:pt x="17920" y="39701"/>
                  </a:lnTo>
                  <a:close/>
                  <a:moveTo>
                    <a:pt x="23230" y="39701"/>
                  </a:moveTo>
                  <a:lnTo>
                    <a:pt x="23049" y="39761"/>
                  </a:lnTo>
                  <a:lnTo>
                    <a:pt x="22807" y="39882"/>
                  </a:lnTo>
                  <a:lnTo>
                    <a:pt x="22626" y="40003"/>
                  </a:lnTo>
                  <a:lnTo>
                    <a:pt x="22506" y="40184"/>
                  </a:lnTo>
                  <a:lnTo>
                    <a:pt x="22385" y="40425"/>
                  </a:lnTo>
                  <a:lnTo>
                    <a:pt x="22325" y="40606"/>
                  </a:lnTo>
                  <a:lnTo>
                    <a:pt x="22325" y="40847"/>
                  </a:lnTo>
                  <a:lnTo>
                    <a:pt x="22325" y="41089"/>
                  </a:lnTo>
                  <a:lnTo>
                    <a:pt x="22385" y="41270"/>
                  </a:lnTo>
                  <a:lnTo>
                    <a:pt x="22506" y="41511"/>
                  </a:lnTo>
                  <a:lnTo>
                    <a:pt x="22626" y="41692"/>
                  </a:lnTo>
                  <a:lnTo>
                    <a:pt x="22807" y="41813"/>
                  </a:lnTo>
                  <a:lnTo>
                    <a:pt x="23049" y="41934"/>
                  </a:lnTo>
                  <a:lnTo>
                    <a:pt x="23230" y="41994"/>
                  </a:lnTo>
                  <a:lnTo>
                    <a:pt x="23712" y="41994"/>
                  </a:lnTo>
                  <a:lnTo>
                    <a:pt x="23893" y="41934"/>
                  </a:lnTo>
                  <a:lnTo>
                    <a:pt x="24135" y="41813"/>
                  </a:lnTo>
                  <a:lnTo>
                    <a:pt x="24316" y="41692"/>
                  </a:lnTo>
                  <a:lnTo>
                    <a:pt x="24436" y="41511"/>
                  </a:lnTo>
                  <a:lnTo>
                    <a:pt x="24557" y="41270"/>
                  </a:lnTo>
                  <a:lnTo>
                    <a:pt x="24617" y="41089"/>
                  </a:lnTo>
                  <a:lnTo>
                    <a:pt x="24617" y="40847"/>
                  </a:lnTo>
                  <a:lnTo>
                    <a:pt x="24617" y="40606"/>
                  </a:lnTo>
                  <a:lnTo>
                    <a:pt x="24557" y="40425"/>
                  </a:lnTo>
                  <a:lnTo>
                    <a:pt x="24436" y="40184"/>
                  </a:lnTo>
                  <a:lnTo>
                    <a:pt x="24316" y="40003"/>
                  </a:lnTo>
                  <a:lnTo>
                    <a:pt x="24135" y="39882"/>
                  </a:lnTo>
                  <a:lnTo>
                    <a:pt x="23893" y="39761"/>
                  </a:lnTo>
                  <a:lnTo>
                    <a:pt x="23712" y="39701"/>
                  </a:lnTo>
                  <a:close/>
                  <a:moveTo>
                    <a:pt x="29022" y="39701"/>
                  </a:moveTo>
                  <a:lnTo>
                    <a:pt x="28841" y="39761"/>
                  </a:lnTo>
                  <a:lnTo>
                    <a:pt x="28599" y="39882"/>
                  </a:lnTo>
                  <a:lnTo>
                    <a:pt x="28418" y="40003"/>
                  </a:lnTo>
                  <a:lnTo>
                    <a:pt x="28298" y="40184"/>
                  </a:lnTo>
                  <a:lnTo>
                    <a:pt x="28177" y="40425"/>
                  </a:lnTo>
                  <a:lnTo>
                    <a:pt x="28117" y="40606"/>
                  </a:lnTo>
                  <a:lnTo>
                    <a:pt x="28117" y="40847"/>
                  </a:lnTo>
                  <a:lnTo>
                    <a:pt x="28117" y="41089"/>
                  </a:lnTo>
                  <a:lnTo>
                    <a:pt x="28177" y="41270"/>
                  </a:lnTo>
                  <a:lnTo>
                    <a:pt x="28298" y="41511"/>
                  </a:lnTo>
                  <a:lnTo>
                    <a:pt x="28418" y="41692"/>
                  </a:lnTo>
                  <a:lnTo>
                    <a:pt x="28599" y="41813"/>
                  </a:lnTo>
                  <a:lnTo>
                    <a:pt x="28841" y="41934"/>
                  </a:lnTo>
                  <a:lnTo>
                    <a:pt x="29022" y="41994"/>
                  </a:lnTo>
                  <a:lnTo>
                    <a:pt x="29505" y="41994"/>
                  </a:lnTo>
                  <a:lnTo>
                    <a:pt x="29686" y="41934"/>
                  </a:lnTo>
                  <a:lnTo>
                    <a:pt x="29927" y="41813"/>
                  </a:lnTo>
                  <a:lnTo>
                    <a:pt x="30108" y="41692"/>
                  </a:lnTo>
                  <a:lnTo>
                    <a:pt x="30229" y="41511"/>
                  </a:lnTo>
                  <a:lnTo>
                    <a:pt x="30349" y="41270"/>
                  </a:lnTo>
                  <a:lnTo>
                    <a:pt x="30410" y="41089"/>
                  </a:lnTo>
                  <a:lnTo>
                    <a:pt x="30410" y="40847"/>
                  </a:lnTo>
                  <a:lnTo>
                    <a:pt x="30410" y="40606"/>
                  </a:lnTo>
                  <a:lnTo>
                    <a:pt x="30349" y="40425"/>
                  </a:lnTo>
                  <a:lnTo>
                    <a:pt x="30229" y="40184"/>
                  </a:lnTo>
                  <a:lnTo>
                    <a:pt x="30108" y="40003"/>
                  </a:lnTo>
                  <a:lnTo>
                    <a:pt x="29927" y="39882"/>
                  </a:lnTo>
                  <a:lnTo>
                    <a:pt x="29686" y="39761"/>
                  </a:lnTo>
                  <a:lnTo>
                    <a:pt x="29505" y="39701"/>
                  </a:lnTo>
                  <a:close/>
                  <a:moveTo>
                    <a:pt x="34814" y="39701"/>
                  </a:moveTo>
                  <a:lnTo>
                    <a:pt x="34633" y="39761"/>
                  </a:lnTo>
                  <a:lnTo>
                    <a:pt x="34392" y="39882"/>
                  </a:lnTo>
                  <a:lnTo>
                    <a:pt x="34211" y="40003"/>
                  </a:lnTo>
                  <a:lnTo>
                    <a:pt x="34090" y="40184"/>
                  </a:lnTo>
                  <a:lnTo>
                    <a:pt x="33969" y="40425"/>
                  </a:lnTo>
                  <a:lnTo>
                    <a:pt x="33909" y="40606"/>
                  </a:lnTo>
                  <a:lnTo>
                    <a:pt x="33909" y="40847"/>
                  </a:lnTo>
                  <a:lnTo>
                    <a:pt x="33909" y="41089"/>
                  </a:lnTo>
                  <a:lnTo>
                    <a:pt x="33969" y="41270"/>
                  </a:lnTo>
                  <a:lnTo>
                    <a:pt x="34090" y="41511"/>
                  </a:lnTo>
                  <a:lnTo>
                    <a:pt x="34211" y="41692"/>
                  </a:lnTo>
                  <a:lnTo>
                    <a:pt x="34392" y="41813"/>
                  </a:lnTo>
                  <a:lnTo>
                    <a:pt x="34633" y="41934"/>
                  </a:lnTo>
                  <a:lnTo>
                    <a:pt x="34814" y="41994"/>
                  </a:lnTo>
                  <a:lnTo>
                    <a:pt x="35297" y="41994"/>
                  </a:lnTo>
                  <a:lnTo>
                    <a:pt x="35478" y="41934"/>
                  </a:lnTo>
                  <a:lnTo>
                    <a:pt x="35719" y="41813"/>
                  </a:lnTo>
                  <a:lnTo>
                    <a:pt x="35900" y="41692"/>
                  </a:lnTo>
                  <a:lnTo>
                    <a:pt x="36021" y="41511"/>
                  </a:lnTo>
                  <a:lnTo>
                    <a:pt x="36141" y="41270"/>
                  </a:lnTo>
                  <a:lnTo>
                    <a:pt x="36202" y="41089"/>
                  </a:lnTo>
                  <a:lnTo>
                    <a:pt x="36202" y="40847"/>
                  </a:lnTo>
                  <a:lnTo>
                    <a:pt x="36202" y="40606"/>
                  </a:lnTo>
                  <a:lnTo>
                    <a:pt x="36141" y="40425"/>
                  </a:lnTo>
                  <a:lnTo>
                    <a:pt x="36021" y="40184"/>
                  </a:lnTo>
                  <a:lnTo>
                    <a:pt x="35900" y="40003"/>
                  </a:lnTo>
                  <a:lnTo>
                    <a:pt x="35719" y="39882"/>
                  </a:lnTo>
                  <a:lnTo>
                    <a:pt x="35478" y="39761"/>
                  </a:lnTo>
                  <a:lnTo>
                    <a:pt x="35297" y="39701"/>
                  </a:lnTo>
                  <a:close/>
                  <a:moveTo>
                    <a:pt x="40606" y="39701"/>
                  </a:moveTo>
                  <a:lnTo>
                    <a:pt x="40425" y="39761"/>
                  </a:lnTo>
                  <a:lnTo>
                    <a:pt x="40184" y="39882"/>
                  </a:lnTo>
                  <a:lnTo>
                    <a:pt x="40003" y="40003"/>
                  </a:lnTo>
                  <a:lnTo>
                    <a:pt x="39882" y="40184"/>
                  </a:lnTo>
                  <a:lnTo>
                    <a:pt x="39762" y="40425"/>
                  </a:lnTo>
                  <a:lnTo>
                    <a:pt x="39701" y="40606"/>
                  </a:lnTo>
                  <a:lnTo>
                    <a:pt x="39701" y="40847"/>
                  </a:lnTo>
                  <a:lnTo>
                    <a:pt x="39701" y="41089"/>
                  </a:lnTo>
                  <a:lnTo>
                    <a:pt x="39762" y="41270"/>
                  </a:lnTo>
                  <a:lnTo>
                    <a:pt x="39882" y="41511"/>
                  </a:lnTo>
                  <a:lnTo>
                    <a:pt x="40003" y="41692"/>
                  </a:lnTo>
                  <a:lnTo>
                    <a:pt x="40184" y="41813"/>
                  </a:lnTo>
                  <a:lnTo>
                    <a:pt x="40425" y="41934"/>
                  </a:lnTo>
                  <a:lnTo>
                    <a:pt x="40606" y="41994"/>
                  </a:lnTo>
                  <a:lnTo>
                    <a:pt x="41089" y="41994"/>
                  </a:lnTo>
                  <a:lnTo>
                    <a:pt x="41270" y="41934"/>
                  </a:lnTo>
                  <a:lnTo>
                    <a:pt x="41511" y="41813"/>
                  </a:lnTo>
                  <a:lnTo>
                    <a:pt x="41692" y="41692"/>
                  </a:lnTo>
                  <a:lnTo>
                    <a:pt x="41813" y="41511"/>
                  </a:lnTo>
                  <a:lnTo>
                    <a:pt x="41934" y="41270"/>
                  </a:lnTo>
                  <a:lnTo>
                    <a:pt x="41994" y="41089"/>
                  </a:lnTo>
                  <a:lnTo>
                    <a:pt x="41994" y="40847"/>
                  </a:lnTo>
                  <a:lnTo>
                    <a:pt x="41994" y="40606"/>
                  </a:lnTo>
                  <a:lnTo>
                    <a:pt x="41934" y="40425"/>
                  </a:lnTo>
                  <a:lnTo>
                    <a:pt x="41813" y="40184"/>
                  </a:lnTo>
                  <a:lnTo>
                    <a:pt x="41692" y="40003"/>
                  </a:lnTo>
                  <a:lnTo>
                    <a:pt x="41511" y="39882"/>
                  </a:lnTo>
                  <a:lnTo>
                    <a:pt x="41270" y="39761"/>
                  </a:lnTo>
                  <a:lnTo>
                    <a:pt x="41089" y="39701"/>
                  </a:lnTo>
                  <a:close/>
                  <a:moveTo>
                    <a:pt x="46399" y="39701"/>
                  </a:moveTo>
                  <a:lnTo>
                    <a:pt x="46218" y="39761"/>
                  </a:lnTo>
                  <a:lnTo>
                    <a:pt x="45976" y="39882"/>
                  </a:lnTo>
                  <a:lnTo>
                    <a:pt x="45795" y="40003"/>
                  </a:lnTo>
                  <a:lnTo>
                    <a:pt x="45674" y="40184"/>
                  </a:lnTo>
                  <a:lnTo>
                    <a:pt x="45554" y="40425"/>
                  </a:lnTo>
                  <a:lnTo>
                    <a:pt x="45493" y="40606"/>
                  </a:lnTo>
                  <a:lnTo>
                    <a:pt x="45493" y="40847"/>
                  </a:lnTo>
                  <a:lnTo>
                    <a:pt x="45493" y="41089"/>
                  </a:lnTo>
                  <a:lnTo>
                    <a:pt x="45554" y="41270"/>
                  </a:lnTo>
                  <a:lnTo>
                    <a:pt x="45674" y="41511"/>
                  </a:lnTo>
                  <a:lnTo>
                    <a:pt x="45795" y="41692"/>
                  </a:lnTo>
                  <a:lnTo>
                    <a:pt x="45976" y="41813"/>
                  </a:lnTo>
                  <a:lnTo>
                    <a:pt x="46218" y="41934"/>
                  </a:lnTo>
                  <a:lnTo>
                    <a:pt x="46399" y="41994"/>
                  </a:lnTo>
                  <a:lnTo>
                    <a:pt x="46881" y="41994"/>
                  </a:lnTo>
                  <a:lnTo>
                    <a:pt x="47062" y="41934"/>
                  </a:lnTo>
                  <a:lnTo>
                    <a:pt x="47304" y="41813"/>
                  </a:lnTo>
                  <a:lnTo>
                    <a:pt x="47485" y="41692"/>
                  </a:lnTo>
                  <a:lnTo>
                    <a:pt x="47605" y="41511"/>
                  </a:lnTo>
                  <a:lnTo>
                    <a:pt x="47726" y="41270"/>
                  </a:lnTo>
                  <a:lnTo>
                    <a:pt x="47786" y="41089"/>
                  </a:lnTo>
                  <a:lnTo>
                    <a:pt x="47786" y="40847"/>
                  </a:lnTo>
                  <a:lnTo>
                    <a:pt x="47786" y="40606"/>
                  </a:lnTo>
                  <a:lnTo>
                    <a:pt x="47726" y="40425"/>
                  </a:lnTo>
                  <a:lnTo>
                    <a:pt x="47605" y="40184"/>
                  </a:lnTo>
                  <a:lnTo>
                    <a:pt x="47485" y="40003"/>
                  </a:lnTo>
                  <a:lnTo>
                    <a:pt x="47304" y="39882"/>
                  </a:lnTo>
                  <a:lnTo>
                    <a:pt x="47062" y="39761"/>
                  </a:lnTo>
                  <a:lnTo>
                    <a:pt x="46881" y="39701"/>
                  </a:lnTo>
                  <a:close/>
                  <a:moveTo>
                    <a:pt x="52191" y="39701"/>
                  </a:moveTo>
                  <a:lnTo>
                    <a:pt x="52010" y="39761"/>
                  </a:lnTo>
                  <a:lnTo>
                    <a:pt x="51768" y="39882"/>
                  </a:lnTo>
                  <a:lnTo>
                    <a:pt x="51587" y="40003"/>
                  </a:lnTo>
                  <a:lnTo>
                    <a:pt x="51467" y="40184"/>
                  </a:lnTo>
                  <a:lnTo>
                    <a:pt x="51346" y="40425"/>
                  </a:lnTo>
                  <a:lnTo>
                    <a:pt x="51286" y="40606"/>
                  </a:lnTo>
                  <a:lnTo>
                    <a:pt x="51286" y="40847"/>
                  </a:lnTo>
                  <a:lnTo>
                    <a:pt x="51286" y="41089"/>
                  </a:lnTo>
                  <a:lnTo>
                    <a:pt x="51346" y="41270"/>
                  </a:lnTo>
                  <a:lnTo>
                    <a:pt x="51467" y="41511"/>
                  </a:lnTo>
                  <a:lnTo>
                    <a:pt x="51587" y="41692"/>
                  </a:lnTo>
                  <a:lnTo>
                    <a:pt x="51768" y="41813"/>
                  </a:lnTo>
                  <a:lnTo>
                    <a:pt x="52010" y="41934"/>
                  </a:lnTo>
                  <a:lnTo>
                    <a:pt x="52191" y="41994"/>
                  </a:lnTo>
                  <a:lnTo>
                    <a:pt x="52673" y="41994"/>
                  </a:lnTo>
                  <a:lnTo>
                    <a:pt x="52854" y="41934"/>
                  </a:lnTo>
                  <a:lnTo>
                    <a:pt x="53096" y="41813"/>
                  </a:lnTo>
                  <a:lnTo>
                    <a:pt x="53277" y="41692"/>
                  </a:lnTo>
                  <a:lnTo>
                    <a:pt x="53397" y="41511"/>
                  </a:lnTo>
                  <a:lnTo>
                    <a:pt x="53518" y="41270"/>
                  </a:lnTo>
                  <a:lnTo>
                    <a:pt x="53578" y="41089"/>
                  </a:lnTo>
                  <a:lnTo>
                    <a:pt x="53578" y="40847"/>
                  </a:lnTo>
                  <a:lnTo>
                    <a:pt x="53578" y="40606"/>
                  </a:lnTo>
                  <a:lnTo>
                    <a:pt x="53518" y="40425"/>
                  </a:lnTo>
                  <a:lnTo>
                    <a:pt x="53397" y="40184"/>
                  </a:lnTo>
                  <a:lnTo>
                    <a:pt x="53277" y="40003"/>
                  </a:lnTo>
                  <a:lnTo>
                    <a:pt x="53096" y="39882"/>
                  </a:lnTo>
                  <a:lnTo>
                    <a:pt x="52854" y="39761"/>
                  </a:lnTo>
                  <a:lnTo>
                    <a:pt x="52673" y="39701"/>
                  </a:lnTo>
                  <a:close/>
                  <a:moveTo>
                    <a:pt x="57983" y="39701"/>
                  </a:moveTo>
                  <a:lnTo>
                    <a:pt x="57802" y="39761"/>
                  </a:lnTo>
                  <a:lnTo>
                    <a:pt x="57561" y="39882"/>
                  </a:lnTo>
                  <a:lnTo>
                    <a:pt x="57380" y="40003"/>
                  </a:lnTo>
                  <a:lnTo>
                    <a:pt x="57259" y="40184"/>
                  </a:lnTo>
                  <a:lnTo>
                    <a:pt x="57138" y="40425"/>
                  </a:lnTo>
                  <a:lnTo>
                    <a:pt x="57078" y="40606"/>
                  </a:lnTo>
                  <a:lnTo>
                    <a:pt x="57078" y="40847"/>
                  </a:lnTo>
                  <a:lnTo>
                    <a:pt x="57078" y="41089"/>
                  </a:lnTo>
                  <a:lnTo>
                    <a:pt x="57138" y="41270"/>
                  </a:lnTo>
                  <a:lnTo>
                    <a:pt x="57259" y="41511"/>
                  </a:lnTo>
                  <a:lnTo>
                    <a:pt x="57380" y="41692"/>
                  </a:lnTo>
                  <a:lnTo>
                    <a:pt x="57561" y="41813"/>
                  </a:lnTo>
                  <a:lnTo>
                    <a:pt x="57802" y="41934"/>
                  </a:lnTo>
                  <a:lnTo>
                    <a:pt x="57983" y="41994"/>
                  </a:lnTo>
                  <a:lnTo>
                    <a:pt x="58466" y="41994"/>
                  </a:lnTo>
                  <a:lnTo>
                    <a:pt x="58647" y="41934"/>
                  </a:lnTo>
                  <a:lnTo>
                    <a:pt x="58888" y="41813"/>
                  </a:lnTo>
                  <a:lnTo>
                    <a:pt x="59069" y="41692"/>
                  </a:lnTo>
                  <a:lnTo>
                    <a:pt x="59190" y="41511"/>
                  </a:lnTo>
                  <a:lnTo>
                    <a:pt x="59310" y="41270"/>
                  </a:lnTo>
                  <a:lnTo>
                    <a:pt x="59371" y="41089"/>
                  </a:lnTo>
                  <a:lnTo>
                    <a:pt x="59371" y="40847"/>
                  </a:lnTo>
                  <a:lnTo>
                    <a:pt x="59371" y="40606"/>
                  </a:lnTo>
                  <a:lnTo>
                    <a:pt x="59310" y="40425"/>
                  </a:lnTo>
                  <a:lnTo>
                    <a:pt x="59190" y="40184"/>
                  </a:lnTo>
                  <a:lnTo>
                    <a:pt x="59069" y="40003"/>
                  </a:lnTo>
                  <a:lnTo>
                    <a:pt x="58888" y="39882"/>
                  </a:lnTo>
                  <a:lnTo>
                    <a:pt x="58647" y="39761"/>
                  </a:lnTo>
                  <a:lnTo>
                    <a:pt x="58466" y="39701"/>
                  </a:lnTo>
                  <a:close/>
                  <a:moveTo>
                    <a:pt x="63775" y="39701"/>
                  </a:moveTo>
                  <a:lnTo>
                    <a:pt x="63594" y="39761"/>
                  </a:lnTo>
                  <a:lnTo>
                    <a:pt x="63353" y="39882"/>
                  </a:lnTo>
                  <a:lnTo>
                    <a:pt x="63172" y="40003"/>
                  </a:lnTo>
                  <a:lnTo>
                    <a:pt x="63051" y="40184"/>
                  </a:lnTo>
                  <a:lnTo>
                    <a:pt x="62931" y="40425"/>
                  </a:lnTo>
                  <a:lnTo>
                    <a:pt x="62870" y="40606"/>
                  </a:lnTo>
                  <a:lnTo>
                    <a:pt x="62870" y="40847"/>
                  </a:lnTo>
                  <a:lnTo>
                    <a:pt x="62870" y="41089"/>
                  </a:lnTo>
                  <a:lnTo>
                    <a:pt x="62931" y="41270"/>
                  </a:lnTo>
                  <a:lnTo>
                    <a:pt x="63051" y="41511"/>
                  </a:lnTo>
                  <a:lnTo>
                    <a:pt x="63172" y="41692"/>
                  </a:lnTo>
                  <a:lnTo>
                    <a:pt x="63353" y="41813"/>
                  </a:lnTo>
                  <a:lnTo>
                    <a:pt x="63594" y="41934"/>
                  </a:lnTo>
                  <a:lnTo>
                    <a:pt x="63775" y="41994"/>
                  </a:lnTo>
                  <a:lnTo>
                    <a:pt x="64258" y="41994"/>
                  </a:lnTo>
                  <a:lnTo>
                    <a:pt x="64439" y="41934"/>
                  </a:lnTo>
                  <a:lnTo>
                    <a:pt x="64680" y="41813"/>
                  </a:lnTo>
                  <a:lnTo>
                    <a:pt x="64861" y="41692"/>
                  </a:lnTo>
                  <a:lnTo>
                    <a:pt x="64982" y="41511"/>
                  </a:lnTo>
                  <a:lnTo>
                    <a:pt x="65103" y="41270"/>
                  </a:lnTo>
                  <a:lnTo>
                    <a:pt x="65163" y="41089"/>
                  </a:lnTo>
                  <a:lnTo>
                    <a:pt x="65163" y="40847"/>
                  </a:lnTo>
                  <a:lnTo>
                    <a:pt x="65163" y="40606"/>
                  </a:lnTo>
                  <a:lnTo>
                    <a:pt x="65103" y="40425"/>
                  </a:lnTo>
                  <a:lnTo>
                    <a:pt x="64982" y="40184"/>
                  </a:lnTo>
                  <a:lnTo>
                    <a:pt x="64861" y="40003"/>
                  </a:lnTo>
                  <a:lnTo>
                    <a:pt x="64680" y="39882"/>
                  </a:lnTo>
                  <a:lnTo>
                    <a:pt x="64439" y="39761"/>
                  </a:lnTo>
                  <a:lnTo>
                    <a:pt x="64258" y="39701"/>
                  </a:lnTo>
                  <a:close/>
                  <a:moveTo>
                    <a:pt x="69567" y="39701"/>
                  </a:moveTo>
                  <a:lnTo>
                    <a:pt x="69386" y="39761"/>
                  </a:lnTo>
                  <a:lnTo>
                    <a:pt x="69145" y="39882"/>
                  </a:lnTo>
                  <a:lnTo>
                    <a:pt x="68964" y="40003"/>
                  </a:lnTo>
                  <a:lnTo>
                    <a:pt x="68843" y="40184"/>
                  </a:lnTo>
                  <a:lnTo>
                    <a:pt x="68723" y="40425"/>
                  </a:lnTo>
                  <a:lnTo>
                    <a:pt x="68662" y="40606"/>
                  </a:lnTo>
                  <a:lnTo>
                    <a:pt x="68662" y="40847"/>
                  </a:lnTo>
                  <a:lnTo>
                    <a:pt x="68662" y="41089"/>
                  </a:lnTo>
                  <a:lnTo>
                    <a:pt x="68723" y="41270"/>
                  </a:lnTo>
                  <a:lnTo>
                    <a:pt x="68843" y="41511"/>
                  </a:lnTo>
                  <a:lnTo>
                    <a:pt x="68964" y="41692"/>
                  </a:lnTo>
                  <a:lnTo>
                    <a:pt x="69145" y="41813"/>
                  </a:lnTo>
                  <a:lnTo>
                    <a:pt x="69386" y="41934"/>
                  </a:lnTo>
                  <a:lnTo>
                    <a:pt x="69567" y="41994"/>
                  </a:lnTo>
                  <a:lnTo>
                    <a:pt x="70050" y="41994"/>
                  </a:lnTo>
                  <a:lnTo>
                    <a:pt x="70231" y="41934"/>
                  </a:lnTo>
                  <a:lnTo>
                    <a:pt x="70472" y="41813"/>
                  </a:lnTo>
                  <a:lnTo>
                    <a:pt x="70653" y="41692"/>
                  </a:lnTo>
                  <a:lnTo>
                    <a:pt x="70774" y="41511"/>
                  </a:lnTo>
                  <a:lnTo>
                    <a:pt x="70895" y="41270"/>
                  </a:lnTo>
                  <a:lnTo>
                    <a:pt x="70955" y="41089"/>
                  </a:lnTo>
                  <a:lnTo>
                    <a:pt x="70955" y="40847"/>
                  </a:lnTo>
                  <a:lnTo>
                    <a:pt x="70955" y="40606"/>
                  </a:lnTo>
                  <a:lnTo>
                    <a:pt x="70895" y="40425"/>
                  </a:lnTo>
                  <a:lnTo>
                    <a:pt x="70774" y="40184"/>
                  </a:lnTo>
                  <a:lnTo>
                    <a:pt x="70653" y="40003"/>
                  </a:lnTo>
                  <a:lnTo>
                    <a:pt x="70472" y="39882"/>
                  </a:lnTo>
                  <a:lnTo>
                    <a:pt x="70231" y="39761"/>
                  </a:lnTo>
                  <a:lnTo>
                    <a:pt x="70050" y="39701"/>
                  </a:lnTo>
                  <a:close/>
                  <a:moveTo>
                    <a:pt x="75360" y="39701"/>
                  </a:moveTo>
                  <a:lnTo>
                    <a:pt x="75179" y="39761"/>
                  </a:lnTo>
                  <a:lnTo>
                    <a:pt x="74937" y="39882"/>
                  </a:lnTo>
                  <a:lnTo>
                    <a:pt x="74756" y="40003"/>
                  </a:lnTo>
                  <a:lnTo>
                    <a:pt x="74636" y="40184"/>
                  </a:lnTo>
                  <a:lnTo>
                    <a:pt x="74515" y="40425"/>
                  </a:lnTo>
                  <a:lnTo>
                    <a:pt x="74455" y="40606"/>
                  </a:lnTo>
                  <a:lnTo>
                    <a:pt x="74455" y="40847"/>
                  </a:lnTo>
                  <a:lnTo>
                    <a:pt x="74455" y="41089"/>
                  </a:lnTo>
                  <a:lnTo>
                    <a:pt x="74515" y="41270"/>
                  </a:lnTo>
                  <a:lnTo>
                    <a:pt x="74636" y="41511"/>
                  </a:lnTo>
                  <a:lnTo>
                    <a:pt x="74756" y="41692"/>
                  </a:lnTo>
                  <a:lnTo>
                    <a:pt x="74937" y="41813"/>
                  </a:lnTo>
                  <a:lnTo>
                    <a:pt x="75179" y="41934"/>
                  </a:lnTo>
                  <a:lnTo>
                    <a:pt x="75360" y="41994"/>
                  </a:lnTo>
                  <a:lnTo>
                    <a:pt x="75722" y="41994"/>
                  </a:lnTo>
                  <a:lnTo>
                    <a:pt x="75903" y="39761"/>
                  </a:lnTo>
                  <a:lnTo>
                    <a:pt x="75601" y="39701"/>
                  </a:lnTo>
                  <a:close/>
                  <a:moveTo>
                    <a:pt x="2957" y="42597"/>
                  </a:moveTo>
                  <a:lnTo>
                    <a:pt x="2776" y="42658"/>
                  </a:lnTo>
                  <a:lnTo>
                    <a:pt x="2534" y="42778"/>
                  </a:lnTo>
                  <a:lnTo>
                    <a:pt x="2353" y="42899"/>
                  </a:lnTo>
                  <a:lnTo>
                    <a:pt x="2233" y="43080"/>
                  </a:lnTo>
                  <a:lnTo>
                    <a:pt x="2112" y="43321"/>
                  </a:lnTo>
                  <a:lnTo>
                    <a:pt x="2052" y="43502"/>
                  </a:lnTo>
                  <a:lnTo>
                    <a:pt x="2052" y="43744"/>
                  </a:lnTo>
                  <a:lnTo>
                    <a:pt x="2052" y="43985"/>
                  </a:lnTo>
                  <a:lnTo>
                    <a:pt x="2112" y="44166"/>
                  </a:lnTo>
                  <a:lnTo>
                    <a:pt x="2233" y="44407"/>
                  </a:lnTo>
                  <a:lnTo>
                    <a:pt x="2353" y="44588"/>
                  </a:lnTo>
                  <a:lnTo>
                    <a:pt x="2534" y="44709"/>
                  </a:lnTo>
                  <a:lnTo>
                    <a:pt x="2776" y="44830"/>
                  </a:lnTo>
                  <a:lnTo>
                    <a:pt x="2957" y="44890"/>
                  </a:lnTo>
                  <a:lnTo>
                    <a:pt x="3439" y="44890"/>
                  </a:lnTo>
                  <a:lnTo>
                    <a:pt x="3620" y="44830"/>
                  </a:lnTo>
                  <a:lnTo>
                    <a:pt x="3862" y="44709"/>
                  </a:lnTo>
                  <a:lnTo>
                    <a:pt x="4043" y="44588"/>
                  </a:lnTo>
                  <a:lnTo>
                    <a:pt x="4164" y="44407"/>
                  </a:lnTo>
                  <a:lnTo>
                    <a:pt x="4284" y="44166"/>
                  </a:lnTo>
                  <a:lnTo>
                    <a:pt x="4345" y="43985"/>
                  </a:lnTo>
                  <a:lnTo>
                    <a:pt x="4345" y="43744"/>
                  </a:lnTo>
                  <a:lnTo>
                    <a:pt x="4345" y="43502"/>
                  </a:lnTo>
                  <a:lnTo>
                    <a:pt x="4284" y="43321"/>
                  </a:lnTo>
                  <a:lnTo>
                    <a:pt x="4164" y="43080"/>
                  </a:lnTo>
                  <a:lnTo>
                    <a:pt x="4043" y="42899"/>
                  </a:lnTo>
                  <a:lnTo>
                    <a:pt x="3862" y="42778"/>
                  </a:lnTo>
                  <a:lnTo>
                    <a:pt x="3620" y="42658"/>
                  </a:lnTo>
                  <a:lnTo>
                    <a:pt x="3439" y="42597"/>
                  </a:lnTo>
                  <a:close/>
                  <a:moveTo>
                    <a:pt x="8749" y="42597"/>
                  </a:moveTo>
                  <a:lnTo>
                    <a:pt x="8568" y="42658"/>
                  </a:lnTo>
                  <a:lnTo>
                    <a:pt x="8327" y="42778"/>
                  </a:lnTo>
                  <a:lnTo>
                    <a:pt x="8146" y="42899"/>
                  </a:lnTo>
                  <a:lnTo>
                    <a:pt x="8025" y="43080"/>
                  </a:lnTo>
                  <a:lnTo>
                    <a:pt x="7904" y="43321"/>
                  </a:lnTo>
                  <a:lnTo>
                    <a:pt x="7844" y="43502"/>
                  </a:lnTo>
                  <a:lnTo>
                    <a:pt x="7844" y="43744"/>
                  </a:lnTo>
                  <a:lnTo>
                    <a:pt x="7844" y="43985"/>
                  </a:lnTo>
                  <a:lnTo>
                    <a:pt x="7904" y="44166"/>
                  </a:lnTo>
                  <a:lnTo>
                    <a:pt x="8025" y="44407"/>
                  </a:lnTo>
                  <a:lnTo>
                    <a:pt x="8146" y="44588"/>
                  </a:lnTo>
                  <a:lnTo>
                    <a:pt x="8327" y="44709"/>
                  </a:lnTo>
                  <a:lnTo>
                    <a:pt x="8568" y="44830"/>
                  </a:lnTo>
                  <a:lnTo>
                    <a:pt x="8749" y="44890"/>
                  </a:lnTo>
                  <a:lnTo>
                    <a:pt x="9232" y="44890"/>
                  </a:lnTo>
                  <a:lnTo>
                    <a:pt x="9413" y="44830"/>
                  </a:lnTo>
                  <a:lnTo>
                    <a:pt x="9654" y="44709"/>
                  </a:lnTo>
                  <a:lnTo>
                    <a:pt x="9835" y="44588"/>
                  </a:lnTo>
                  <a:lnTo>
                    <a:pt x="9956" y="44407"/>
                  </a:lnTo>
                  <a:lnTo>
                    <a:pt x="10076" y="44166"/>
                  </a:lnTo>
                  <a:lnTo>
                    <a:pt x="10137" y="43985"/>
                  </a:lnTo>
                  <a:lnTo>
                    <a:pt x="10137" y="43744"/>
                  </a:lnTo>
                  <a:lnTo>
                    <a:pt x="10137" y="43502"/>
                  </a:lnTo>
                  <a:lnTo>
                    <a:pt x="10076" y="43321"/>
                  </a:lnTo>
                  <a:lnTo>
                    <a:pt x="9956" y="43080"/>
                  </a:lnTo>
                  <a:lnTo>
                    <a:pt x="9835" y="42899"/>
                  </a:lnTo>
                  <a:lnTo>
                    <a:pt x="9654" y="42778"/>
                  </a:lnTo>
                  <a:lnTo>
                    <a:pt x="9413" y="42658"/>
                  </a:lnTo>
                  <a:lnTo>
                    <a:pt x="9232" y="42597"/>
                  </a:lnTo>
                  <a:close/>
                  <a:moveTo>
                    <a:pt x="14541" y="42597"/>
                  </a:moveTo>
                  <a:lnTo>
                    <a:pt x="14360" y="42658"/>
                  </a:lnTo>
                  <a:lnTo>
                    <a:pt x="14119" y="42778"/>
                  </a:lnTo>
                  <a:lnTo>
                    <a:pt x="13938" y="42899"/>
                  </a:lnTo>
                  <a:lnTo>
                    <a:pt x="13817" y="43080"/>
                  </a:lnTo>
                  <a:lnTo>
                    <a:pt x="13697" y="43321"/>
                  </a:lnTo>
                  <a:lnTo>
                    <a:pt x="13636" y="43502"/>
                  </a:lnTo>
                  <a:lnTo>
                    <a:pt x="13636" y="43744"/>
                  </a:lnTo>
                  <a:lnTo>
                    <a:pt x="13636" y="43985"/>
                  </a:lnTo>
                  <a:lnTo>
                    <a:pt x="13697" y="44166"/>
                  </a:lnTo>
                  <a:lnTo>
                    <a:pt x="13817" y="44407"/>
                  </a:lnTo>
                  <a:lnTo>
                    <a:pt x="13938" y="44588"/>
                  </a:lnTo>
                  <a:lnTo>
                    <a:pt x="14119" y="44709"/>
                  </a:lnTo>
                  <a:lnTo>
                    <a:pt x="14360" y="44830"/>
                  </a:lnTo>
                  <a:lnTo>
                    <a:pt x="14541" y="44890"/>
                  </a:lnTo>
                  <a:lnTo>
                    <a:pt x="15024" y="44890"/>
                  </a:lnTo>
                  <a:lnTo>
                    <a:pt x="15205" y="44830"/>
                  </a:lnTo>
                  <a:lnTo>
                    <a:pt x="15446" y="44709"/>
                  </a:lnTo>
                  <a:lnTo>
                    <a:pt x="15627" y="44588"/>
                  </a:lnTo>
                  <a:lnTo>
                    <a:pt x="15748" y="44407"/>
                  </a:lnTo>
                  <a:lnTo>
                    <a:pt x="15869" y="44166"/>
                  </a:lnTo>
                  <a:lnTo>
                    <a:pt x="15929" y="43985"/>
                  </a:lnTo>
                  <a:lnTo>
                    <a:pt x="15929" y="43744"/>
                  </a:lnTo>
                  <a:lnTo>
                    <a:pt x="15929" y="43502"/>
                  </a:lnTo>
                  <a:lnTo>
                    <a:pt x="15869" y="43321"/>
                  </a:lnTo>
                  <a:lnTo>
                    <a:pt x="15748" y="43080"/>
                  </a:lnTo>
                  <a:lnTo>
                    <a:pt x="15627" y="42899"/>
                  </a:lnTo>
                  <a:lnTo>
                    <a:pt x="15446" y="42778"/>
                  </a:lnTo>
                  <a:lnTo>
                    <a:pt x="15205" y="42658"/>
                  </a:lnTo>
                  <a:lnTo>
                    <a:pt x="15024" y="42597"/>
                  </a:lnTo>
                  <a:close/>
                  <a:moveTo>
                    <a:pt x="20333" y="42597"/>
                  </a:moveTo>
                  <a:lnTo>
                    <a:pt x="20152" y="42658"/>
                  </a:lnTo>
                  <a:lnTo>
                    <a:pt x="19911" y="42778"/>
                  </a:lnTo>
                  <a:lnTo>
                    <a:pt x="19730" y="42899"/>
                  </a:lnTo>
                  <a:lnTo>
                    <a:pt x="19609" y="43080"/>
                  </a:lnTo>
                  <a:lnTo>
                    <a:pt x="19489" y="43321"/>
                  </a:lnTo>
                  <a:lnTo>
                    <a:pt x="19428" y="43502"/>
                  </a:lnTo>
                  <a:lnTo>
                    <a:pt x="19428" y="43744"/>
                  </a:lnTo>
                  <a:lnTo>
                    <a:pt x="19428" y="43985"/>
                  </a:lnTo>
                  <a:lnTo>
                    <a:pt x="19489" y="44166"/>
                  </a:lnTo>
                  <a:lnTo>
                    <a:pt x="19609" y="44407"/>
                  </a:lnTo>
                  <a:lnTo>
                    <a:pt x="19730" y="44588"/>
                  </a:lnTo>
                  <a:lnTo>
                    <a:pt x="19911" y="44709"/>
                  </a:lnTo>
                  <a:lnTo>
                    <a:pt x="20152" y="44830"/>
                  </a:lnTo>
                  <a:lnTo>
                    <a:pt x="20333" y="44890"/>
                  </a:lnTo>
                  <a:lnTo>
                    <a:pt x="20816" y="44890"/>
                  </a:lnTo>
                  <a:lnTo>
                    <a:pt x="20997" y="44830"/>
                  </a:lnTo>
                  <a:lnTo>
                    <a:pt x="21239" y="44709"/>
                  </a:lnTo>
                  <a:lnTo>
                    <a:pt x="21420" y="44588"/>
                  </a:lnTo>
                  <a:lnTo>
                    <a:pt x="21540" y="44407"/>
                  </a:lnTo>
                  <a:lnTo>
                    <a:pt x="21661" y="44166"/>
                  </a:lnTo>
                  <a:lnTo>
                    <a:pt x="21721" y="43985"/>
                  </a:lnTo>
                  <a:lnTo>
                    <a:pt x="21721" y="43744"/>
                  </a:lnTo>
                  <a:lnTo>
                    <a:pt x="21721" y="43502"/>
                  </a:lnTo>
                  <a:lnTo>
                    <a:pt x="21661" y="43321"/>
                  </a:lnTo>
                  <a:lnTo>
                    <a:pt x="21540" y="43080"/>
                  </a:lnTo>
                  <a:lnTo>
                    <a:pt x="21420" y="42899"/>
                  </a:lnTo>
                  <a:lnTo>
                    <a:pt x="21239" y="42778"/>
                  </a:lnTo>
                  <a:lnTo>
                    <a:pt x="20997" y="42658"/>
                  </a:lnTo>
                  <a:lnTo>
                    <a:pt x="20816" y="42597"/>
                  </a:lnTo>
                  <a:close/>
                  <a:moveTo>
                    <a:pt x="26126" y="42597"/>
                  </a:moveTo>
                  <a:lnTo>
                    <a:pt x="25945" y="42658"/>
                  </a:lnTo>
                  <a:lnTo>
                    <a:pt x="25703" y="42778"/>
                  </a:lnTo>
                  <a:lnTo>
                    <a:pt x="25522" y="42899"/>
                  </a:lnTo>
                  <a:lnTo>
                    <a:pt x="25402" y="43080"/>
                  </a:lnTo>
                  <a:lnTo>
                    <a:pt x="25281" y="43321"/>
                  </a:lnTo>
                  <a:lnTo>
                    <a:pt x="25221" y="43502"/>
                  </a:lnTo>
                  <a:lnTo>
                    <a:pt x="25221" y="43744"/>
                  </a:lnTo>
                  <a:lnTo>
                    <a:pt x="25221" y="43985"/>
                  </a:lnTo>
                  <a:lnTo>
                    <a:pt x="25281" y="44166"/>
                  </a:lnTo>
                  <a:lnTo>
                    <a:pt x="25402" y="44407"/>
                  </a:lnTo>
                  <a:lnTo>
                    <a:pt x="25522" y="44588"/>
                  </a:lnTo>
                  <a:lnTo>
                    <a:pt x="25703" y="44709"/>
                  </a:lnTo>
                  <a:lnTo>
                    <a:pt x="25945" y="44830"/>
                  </a:lnTo>
                  <a:lnTo>
                    <a:pt x="26126" y="44890"/>
                  </a:lnTo>
                  <a:lnTo>
                    <a:pt x="26608" y="44890"/>
                  </a:lnTo>
                  <a:lnTo>
                    <a:pt x="26789" y="44830"/>
                  </a:lnTo>
                  <a:lnTo>
                    <a:pt x="27031" y="44709"/>
                  </a:lnTo>
                  <a:lnTo>
                    <a:pt x="27212" y="44588"/>
                  </a:lnTo>
                  <a:lnTo>
                    <a:pt x="27332" y="44407"/>
                  </a:lnTo>
                  <a:lnTo>
                    <a:pt x="27453" y="44166"/>
                  </a:lnTo>
                  <a:lnTo>
                    <a:pt x="27513" y="43985"/>
                  </a:lnTo>
                  <a:lnTo>
                    <a:pt x="27513" y="43744"/>
                  </a:lnTo>
                  <a:lnTo>
                    <a:pt x="27513" y="43502"/>
                  </a:lnTo>
                  <a:lnTo>
                    <a:pt x="27453" y="43321"/>
                  </a:lnTo>
                  <a:lnTo>
                    <a:pt x="27332" y="43080"/>
                  </a:lnTo>
                  <a:lnTo>
                    <a:pt x="27212" y="42899"/>
                  </a:lnTo>
                  <a:lnTo>
                    <a:pt x="27031" y="42778"/>
                  </a:lnTo>
                  <a:lnTo>
                    <a:pt x="26789" y="42658"/>
                  </a:lnTo>
                  <a:lnTo>
                    <a:pt x="26608" y="42597"/>
                  </a:lnTo>
                  <a:close/>
                  <a:moveTo>
                    <a:pt x="31918" y="42597"/>
                  </a:moveTo>
                  <a:lnTo>
                    <a:pt x="31737" y="42658"/>
                  </a:lnTo>
                  <a:lnTo>
                    <a:pt x="31496" y="42778"/>
                  </a:lnTo>
                  <a:lnTo>
                    <a:pt x="31315" y="42899"/>
                  </a:lnTo>
                  <a:lnTo>
                    <a:pt x="31194" y="43080"/>
                  </a:lnTo>
                  <a:lnTo>
                    <a:pt x="31073" y="43321"/>
                  </a:lnTo>
                  <a:lnTo>
                    <a:pt x="31013" y="43502"/>
                  </a:lnTo>
                  <a:lnTo>
                    <a:pt x="31013" y="43744"/>
                  </a:lnTo>
                  <a:lnTo>
                    <a:pt x="31013" y="43985"/>
                  </a:lnTo>
                  <a:lnTo>
                    <a:pt x="31073" y="44166"/>
                  </a:lnTo>
                  <a:lnTo>
                    <a:pt x="31194" y="44407"/>
                  </a:lnTo>
                  <a:lnTo>
                    <a:pt x="31315" y="44588"/>
                  </a:lnTo>
                  <a:lnTo>
                    <a:pt x="31496" y="44709"/>
                  </a:lnTo>
                  <a:lnTo>
                    <a:pt x="31737" y="44830"/>
                  </a:lnTo>
                  <a:lnTo>
                    <a:pt x="31918" y="44890"/>
                  </a:lnTo>
                  <a:lnTo>
                    <a:pt x="32401" y="44890"/>
                  </a:lnTo>
                  <a:lnTo>
                    <a:pt x="32582" y="44830"/>
                  </a:lnTo>
                  <a:lnTo>
                    <a:pt x="32823" y="44709"/>
                  </a:lnTo>
                  <a:lnTo>
                    <a:pt x="33004" y="44588"/>
                  </a:lnTo>
                  <a:lnTo>
                    <a:pt x="33125" y="44407"/>
                  </a:lnTo>
                  <a:lnTo>
                    <a:pt x="33245" y="44166"/>
                  </a:lnTo>
                  <a:lnTo>
                    <a:pt x="33306" y="43985"/>
                  </a:lnTo>
                  <a:lnTo>
                    <a:pt x="33306" y="43744"/>
                  </a:lnTo>
                  <a:lnTo>
                    <a:pt x="33306" y="43502"/>
                  </a:lnTo>
                  <a:lnTo>
                    <a:pt x="33245" y="43321"/>
                  </a:lnTo>
                  <a:lnTo>
                    <a:pt x="33125" y="43080"/>
                  </a:lnTo>
                  <a:lnTo>
                    <a:pt x="33004" y="42899"/>
                  </a:lnTo>
                  <a:lnTo>
                    <a:pt x="32823" y="42778"/>
                  </a:lnTo>
                  <a:lnTo>
                    <a:pt x="32582" y="42658"/>
                  </a:lnTo>
                  <a:lnTo>
                    <a:pt x="32401" y="42597"/>
                  </a:lnTo>
                  <a:close/>
                  <a:moveTo>
                    <a:pt x="37710" y="42597"/>
                  </a:moveTo>
                  <a:lnTo>
                    <a:pt x="37529" y="42658"/>
                  </a:lnTo>
                  <a:lnTo>
                    <a:pt x="37288" y="42778"/>
                  </a:lnTo>
                  <a:lnTo>
                    <a:pt x="37107" y="42899"/>
                  </a:lnTo>
                  <a:lnTo>
                    <a:pt x="36986" y="43080"/>
                  </a:lnTo>
                  <a:lnTo>
                    <a:pt x="36865" y="43321"/>
                  </a:lnTo>
                  <a:lnTo>
                    <a:pt x="36805" y="43502"/>
                  </a:lnTo>
                  <a:lnTo>
                    <a:pt x="36805" y="43744"/>
                  </a:lnTo>
                  <a:lnTo>
                    <a:pt x="36805" y="43985"/>
                  </a:lnTo>
                  <a:lnTo>
                    <a:pt x="36865" y="44166"/>
                  </a:lnTo>
                  <a:lnTo>
                    <a:pt x="36986" y="44407"/>
                  </a:lnTo>
                  <a:lnTo>
                    <a:pt x="37107" y="44588"/>
                  </a:lnTo>
                  <a:lnTo>
                    <a:pt x="37288" y="44709"/>
                  </a:lnTo>
                  <a:lnTo>
                    <a:pt x="37529" y="44830"/>
                  </a:lnTo>
                  <a:lnTo>
                    <a:pt x="37710" y="44890"/>
                  </a:lnTo>
                  <a:lnTo>
                    <a:pt x="38193" y="44890"/>
                  </a:lnTo>
                  <a:lnTo>
                    <a:pt x="38374" y="44830"/>
                  </a:lnTo>
                  <a:lnTo>
                    <a:pt x="38615" y="44709"/>
                  </a:lnTo>
                  <a:lnTo>
                    <a:pt x="38796" y="44588"/>
                  </a:lnTo>
                  <a:lnTo>
                    <a:pt x="38917" y="44407"/>
                  </a:lnTo>
                  <a:lnTo>
                    <a:pt x="39038" y="44166"/>
                  </a:lnTo>
                  <a:lnTo>
                    <a:pt x="39098" y="43985"/>
                  </a:lnTo>
                  <a:lnTo>
                    <a:pt x="39098" y="43744"/>
                  </a:lnTo>
                  <a:lnTo>
                    <a:pt x="39098" y="43502"/>
                  </a:lnTo>
                  <a:lnTo>
                    <a:pt x="39038" y="43321"/>
                  </a:lnTo>
                  <a:lnTo>
                    <a:pt x="38917" y="43080"/>
                  </a:lnTo>
                  <a:lnTo>
                    <a:pt x="38796" y="42899"/>
                  </a:lnTo>
                  <a:lnTo>
                    <a:pt x="38615" y="42778"/>
                  </a:lnTo>
                  <a:lnTo>
                    <a:pt x="38374" y="42658"/>
                  </a:lnTo>
                  <a:lnTo>
                    <a:pt x="38193" y="42597"/>
                  </a:lnTo>
                  <a:close/>
                  <a:moveTo>
                    <a:pt x="43502" y="42597"/>
                  </a:moveTo>
                  <a:lnTo>
                    <a:pt x="43321" y="42658"/>
                  </a:lnTo>
                  <a:lnTo>
                    <a:pt x="43080" y="42778"/>
                  </a:lnTo>
                  <a:lnTo>
                    <a:pt x="42899" y="42899"/>
                  </a:lnTo>
                  <a:lnTo>
                    <a:pt x="42778" y="43080"/>
                  </a:lnTo>
                  <a:lnTo>
                    <a:pt x="42658" y="43321"/>
                  </a:lnTo>
                  <a:lnTo>
                    <a:pt x="42597" y="43502"/>
                  </a:lnTo>
                  <a:lnTo>
                    <a:pt x="42597" y="43744"/>
                  </a:lnTo>
                  <a:lnTo>
                    <a:pt x="42597" y="43985"/>
                  </a:lnTo>
                  <a:lnTo>
                    <a:pt x="42658" y="44166"/>
                  </a:lnTo>
                  <a:lnTo>
                    <a:pt x="42778" y="44407"/>
                  </a:lnTo>
                  <a:lnTo>
                    <a:pt x="42899" y="44588"/>
                  </a:lnTo>
                  <a:lnTo>
                    <a:pt x="43080" y="44709"/>
                  </a:lnTo>
                  <a:lnTo>
                    <a:pt x="43321" y="44830"/>
                  </a:lnTo>
                  <a:lnTo>
                    <a:pt x="43502" y="44890"/>
                  </a:lnTo>
                  <a:lnTo>
                    <a:pt x="43985" y="44890"/>
                  </a:lnTo>
                  <a:lnTo>
                    <a:pt x="44166" y="44830"/>
                  </a:lnTo>
                  <a:lnTo>
                    <a:pt x="44407" y="44709"/>
                  </a:lnTo>
                  <a:lnTo>
                    <a:pt x="44588" y="44588"/>
                  </a:lnTo>
                  <a:lnTo>
                    <a:pt x="44709" y="44407"/>
                  </a:lnTo>
                  <a:lnTo>
                    <a:pt x="44830" y="44166"/>
                  </a:lnTo>
                  <a:lnTo>
                    <a:pt x="44890" y="43985"/>
                  </a:lnTo>
                  <a:lnTo>
                    <a:pt x="44890" y="43744"/>
                  </a:lnTo>
                  <a:lnTo>
                    <a:pt x="44890" y="43502"/>
                  </a:lnTo>
                  <a:lnTo>
                    <a:pt x="44830" y="43321"/>
                  </a:lnTo>
                  <a:lnTo>
                    <a:pt x="44709" y="43080"/>
                  </a:lnTo>
                  <a:lnTo>
                    <a:pt x="44588" y="42899"/>
                  </a:lnTo>
                  <a:lnTo>
                    <a:pt x="44407" y="42778"/>
                  </a:lnTo>
                  <a:lnTo>
                    <a:pt x="44166" y="42658"/>
                  </a:lnTo>
                  <a:lnTo>
                    <a:pt x="43985" y="42597"/>
                  </a:lnTo>
                  <a:close/>
                  <a:moveTo>
                    <a:pt x="49295" y="42597"/>
                  </a:moveTo>
                  <a:lnTo>
                    <a:pt x="49114" y="42658"/>
                  </a:lnTo>
                  <a:lnTo>
                    <a:pt x="48872" y="42778"/>
                  </a:lnTo>
                  <a:lnTo>
                    <a:pt x="48691" y="42899"/>
                  </a:lnTo>
                  <a:lnTo>
                    <a:pt x="48571" y="43080"/>
                  </a:lnTo>
                  <a:lnTo>
                    <a:pt x="48450" y="43321"/>
                  </a:lnTo>
                  <a:lnTo>
                    <a:pt x="48390" y="43502"/>
                  </a:lnTo>
                  <a:lnTo>
                    <a:pt x="48390" y="43744"/>
                  </a:lnTo>
                  <a:lnTo>
                    <a:pt x="48390" y="43985"/>
                  </a:lnTo>
                  <a:lnTo>
                    <a:pt x="48450" y="44166"/>
                  </a:lnTo>
                  <a:lnTo>
                    <a:pt x="48571" y="44407"/>
                  </a:lnTo>
                  <a:lnTo>
                    <a:pt x="48691" y="44588"/>
                  </a:lnTo>
                  <a:lnTo>
                    <a:pt x="48872" y="44709"/>
                  </a:lnTo>
                  <a:lnTo>
                    <a:pt x="49114" y="44830"/>
                  </a:lnTo>
                  <a:lnTo>
                    <a:pt x="49295" y="44890"/>
                  </a:lnTo>
                  <a:lnTo>
                    <a:pt x="49777" y="44890"/>
                  </a:lnTo>
                  <a:lnTo>
                    <a:pt x="49958" y="44830"/>
                  </a:lnTo>
                  <a:lnTo>
                    <a:pt x="50200" y="44709"/>
                  </a:lnTo>
                  <a:lnTo>
                    <a:pt x="50381" y="44588"/>
                  </a:lnTo>
                  <a:lnTo>
                    <a:pt x="50501" y="44407"/>
                  </a:lnTo>
                  <a:lnTo>
                    <a:pt x="50622" y="44166"/>
                  </a:lnTo>
                  <a:lnTo>
                    <a:pt x="50682" y="43985"/>
                  </a:lnTo>
                  <a:lnTo>
                    <a:pt x="50682" y="43744"/>
                  </a:lnTo>
                  <a:lnTo>
                    <a:pt x="50682" y="43502"/>
                  </a:lnTo>
                  <a:lnTo>
                    <a:pt x="50622" y="43321"/>
                  </a:lnTo>
                  <a:lnTo>
                    <a:pt x="50501" y="43080"/>
                  </a:lnTo>
                  <a:lnTo>
                    <a:pt x="50381" y="42899"/>
                  </a:lnTo>
                  <a:lnTo>
                    <a:pt x="50200" y="42778"/>
                  </a:lnTo>
                  <a:lnTo>
                    <a:pt x="49958" y="42658"/>
                  </a:lnTo>
                  <a:lnTo>
                    <a:pt x="49777" y="42597"/>
                  </a:lnTo>
                  <a:close/>
                  <a:moveTo>
                    <a:pt x="55087" y="42597"/>
                  </a:moveTo>
                  <a:lnTo>
                    <a:pt x="54906" y="42658"/>
                  </a:lnTo>
                  <a:lnTo>
                    <a:pt x="54665" y="42778"/>
                  </a:lnTo>
                  <a:lnTo>
                    <a:pt x="54483" y="42899"/>
                  </a:lnTo>
                  <a:lnTo>
                    <a:pt x="54363" y="43080"/>
                  </a:lnTo>
                  <a:lnTo>
                    <a:pt x="54242" y="43321"/>
                  </a:lnTo>
                  <a:lnTo>
                    <a:pt x="54182" y="43502"/>
                  </a:lnTo>
                  <a:lnTo>
                    <a:pt x="54182" y="43744"/>
                  </a:lnTo>
                  <a:lnTo>
                    <a:pt x="54182" y="43985"/>
                  </a:lnTo>
                  <a:lnTo>
                    <a:pt x="54242" y="44166"/>
                  </a:lnTo>
                  <a:lnTo>
                    <a:pt x="54363" y="44407"/>
                  </a:lnTo>
                  <a:lnTo>
                    <a:pt x="54483" y="44588"/>
                  </a:lnTo>
                  <a:lnTo>
                    <a:pt x="54665" y="44709"/>
                  </a:lnTo>
                  <a:lnTo>
                    <a:pt x="54906" y="44830"/>
                  </a:lnTo>
                  <a:lnTo>
                    <a:pt x="55087" y="44890"/>
                  </a:lnTo>
                  <a:lnTo>
                    <a:pt x="55570" y="44890"/>
                  </a:lnTo>
                  <a:lnTo>
                    <a:pt x="55751" y="44830"/>
                  </a:lnTo>
                  <a:lnTo>
                    <a:pt x="55992" y="44709"/>
                  </a:lnTo>
                  <a:lnTo>
                    <a:pt x="56173" y="44588"/>
                  </a:lnTo>
                  <a:lnTo>
                    <a:pt x="56294" y="44407"/>
                  </a:lnTo>
                  <a:lnTo>
                    <a:pt x="56414" y="44166"/>
                  </a:lnTo>
                  <a:lnTo>
                    <a:pt x="56475" y="43985"/>
                  </a:lnTo>
                  <a:lnTo>
                    <a:pt x="56475" y="43744"/>
                  </a:lnTo>
                  <a:lnTo>
                    <a:pt x="56475" y="43502"/>
                  </a:lnTo>
                  <a:lnTo>
                    <a:pt x="56414" y="43321"/>
                  </a:lnTo>
                  <a:lnTo>
                    <a:pt x="56294" y="43080"/>
                  </a:lnTo>
                  <a:lnTo>
                    <a:pt x="56173" y="42899"/>
                  </a:lnTo>
                  <a:lnTo>
                    <a:pt x="55992" y="42778"/>
                  </a:lnTo>
                  <a:lnTo>
                    <a:pt x="55751" y="42658"/>
                  </a:lnTo>
                  <a:lnTo>
                    <a:pt x="55570" y="42597"/>
                  </a:lnTo>
                  <a:close/>
                  <a:moveTo>
                    <a:pt x="60879" y="42597"/>
                  </a:moveTo>
                  <a:lnTo>
                    <a:pt x="60698" y="42658"/>
                  </a:lnTo>
                  <a:lnTo>
                    <a:pt x="60457" y="42778"/>
                  </a:lnTo>
                  <a:lnTo>
                    <a:pt x="60276" y="42899"/>
                  </a:lnTo>
                  <a:lnTo>
                    <a:pt x="60155" y="43080"/>
                  </a:lnTo>
                  <a:lnTo>
                    <a:pt x="60034" y="43321"/>
                  </a:lnTo>
                  <a:lnTo>
                    <a:pt x="59974" y="43502"/>
                  </a:lnTo>
                  <a:lnTo>
                    <a:pt x="59974" y="43744"/>
                  </a:lnTo>
                  <a:lnTo>
                    <a:pt x="59974" y="43985"/>
                  </a:lnTo>
                  <a:lnTo>
                    <a:pt x="60034" y="44166"/>
                  </a:lnTo>
                  <a:lnTo>
                    <a:pt x="60155" y="44407"/>
                  </a:lnTo>
                  <a:lnTo>
                    <a:pt x="60276" y="44588"/>
                  </a:lnTo>
                  <a:lnTo>
                    <a:pt x="60457" y="44709"/>
                  </a:lnTo>
                  <a:lnTo>
                    <a:pt x="60698" y="44830"/>
                  </a:lnTo>
                  <a:lnTo>
                    <a:pt x="60879" y="44890"/>
                  </a:lnTo>
                  <a:lnTo>
                    <a:pt x="61362" y="44890"/>
                  </a:lnTo>
                  <a:lnTo>
                    <a:pt x="61543" y="44830"/>
                  </a:lnTo>
                  <a:lnTo>
                    <a:pt x="61784" y="44709"/>
                  </a:lnTo>
                  <a:lnTo>
                    <a:pt x="61965" y="44588"/>
                  </a:lnTo>
                  <a:lnTo>
                    <a:pt x="62086" y="44407"/>
                  </a:lnTo>
                  <a:lnTo>
                    <a:pt x="62206" y="44166"/>
                  </a:lnTo>
                  <a:lnTo>
                    <a:pt x="62267" y="43985"/>
                  </a:lnTo>
                  <a:lnTo>
                    <a:pt x="62267" y="43744"/>
                  </a:lnTo>
                  <a:lnTo>
                    <a:pt x="62267" y="43502"/>
                  </a:lnTo>
                  <a:lnTo>
                    <a:pt x="62206" y="43321"/>
                  </a:lnTo>
                  <a:lnTo>
                    <a:pt x="62086" y="43080"/>
                  </a:lnTo>
                  <a:lnTo>
                    <a:pt x="61965" y="42899"/>
                  </a:lnTo>
                  <a:lnTo>
                    <a:pt x="61784" y="42778"/>
                  </a:lnTo>
                  <a:lnTo>
                    <a:pt x="61543" y="42658"/>
                  </a:lnTo>
                  <a:lnTo>
                    <a:pt x="61362" y="42597"/>
                  </a:lnTo>
                  <a:close/>
                  <a:moveTo>
                    <a:pt x="66671" y="42597"/>
                  </a:moveTo>
                  <a:lnTo>
                    <a:pt x="66490" y="42658"/>
                  </a:lnTo>
                  <a:lnTo>
                    <a:pt x="66249" y="42778"/>
                  </a:lnTo>
                  <a:lnTo>
                    <a:pt x="66068" y="42899"/>
                  </a:lnTo>
                  <a:lnTo>
                    <a:pt x="65947" y="43080"/>
                  </a:lnTo>
                  <a:lnTo>
                    <a:pt x="65827" y="43321"/>
                  </a:lnTo>
                  <a:lnTo>
                    <a:pt x="65766" y="43502"/>
                  </a:lnTo>
                  <a:lnTo>
                    <a:pt x="65766" y="43744"/>
                  </a:lnTo>
                  <a:lnTo>
                    <a:pt x="65766" y="43985"/>
                  </a:lnTo>
                  <a:lnTo>
                    <a:pt x="65827" y="44166"/>
                  </a:lnTo>
                  <a:lnTo>
                    <a:pt x="65947" y="44407"/>
                  </a:lnTo>
                  <a:lnTo>
                    <a:pt x="66068" y="44588"/>
                  </a:lnTo>
                  <a:lnTo>
                    <a:pt x="66249" y="44709"/>
                  </a:lnTo>
                  <a:lnTo>
                    <a:pt x="66490" y="44830"/>
                  </a:lnTo>
                  <a:lnTo>
                    <a:pt x="66671" y="44890"/>
                  </a:lnTo>
                  <a:lnTo>
                    <a:pt x="67154" y="44890"/>
                  </a:lnTo>
                  <a:lnTo>
                    <a:pt x="67335" y="44830"/>
                  </a:lnTo>
                  <a:lnTo>
                    <a:pt x="67576" y="44709"/>
                  </a:lnTo>
                  <a:lnTo>
                    <a:pt x="67757" y="44588"/>
                  </a:lnTo>
                  <a:lnTo>
                    <a:pt x="67878" y="44407"/>
                  </a:lnTo>
                  <a:lnTo>
                    <a:pt x="67999" y="44166"/>
                  </a:lnTo>
                  <a:lnTo>
                    <a:pt x="68059" y="43985"/>
                  </a:lnTo>
                  <a:lnTo>
                    <a:pt x="68059" y="43744"/>
                  </a:lnTo>
                  <a:lnTo>
                    <a:pt x="68059" y="43502"/>
                  </a:lnTo>
                  <a:lnTo>
                    <a:pt x="67999" y="43321"/>
                  </a:lnTo>
                  <a:lnTo>
                    <a:pt x="67878" y="43080"/>
                  </a:lnTo>
                  <a:lnTo>
                    <a:pt x="67757" y="42899"/>
                  </a:lnTo>
                  <a:lnTo>
                    <a:pt x="67576" y="42778"/>
                  </a:lnTo>
                  <a:lnTo>
                    <a:pt x="67335" y="42658"/>
                  </a:lnTo>
                  <a:lnTo>
                    <a:pt x="67154" y="42597"/>
                  </a:lnTo>
                  <a:close/>
                  <a:moveTo>
                    <a:pt x="72464" y="42597"/>
                  </a:moveTo>
                  <a:lnTo>
                    <a:pt x="72283" y="42658"/>
                  </a:lnTo>
                  <a:lnTo>
                    <a:pt x="72041" y="42778"/>
                  </a:lnTo>
                  <a:lnTo>
                    <a:pt x="71860" y="42899"/>
                  </a:lnTo>
                  <a:lnTo>
                    <a:pt x="71740" y="43080"/>
                  </a:lnTo>
                  <a:lnTo>
                    <a:pt x="71619" y="43321"/>
                  </a:lnTo>
                  <a:lnTo>
                    <a:pt x="71559" y="43502"/>
                  </a:lnTo>
                  <a:lnTo>
                    <a:pt x="71559" y="43744"/>
                  </a:lnTo>
                  <a:lnTo>
                    <a:pt x="71559" y="43985"/>
                  </a:lnTo>
                  <a:lnTo>
                    <a:pt x="71619" y="44166"/>
                  </a:lnTo>
                  <a:lnTo>
                    <a:pt x="71740" y="44407"/>
                  </a:lnTo>
                  <a:lnTo>
                    <a:pt x="71860" y="44588"/>
                  </a:lnTo>
                  <a:lnTo>
                    <a:pt x="72041" y="44709"/>
                  </a:lnTo>
                  <a:lnTo>
                    <a:pt x="72283" y="44830"/>
                  </a:lnTo>
                  <a:lnTo>
                    <a:pt x="72464" y="44890"/>
                  </a:lnTo>
                  <a:lnTo>
                    <a:pt x="72946" y="44890"/>
                  </a:lnTo>
                  <a:lnTo>
                    <a:pt x="73127" y="44830"/>
                  </a:lnTo>
                  <a:lnTo>
                    <a:pt x="73369" y="44709"/>
                  </a:lnTo>
                  <a:lnTo>
                    <a:pt x="73550" y="44588"/>
                  </a:lnTo>
                  <a:lnTo>
                    <a:pt x="73670" y="44407"/>
                  </a:lnTo>
                  <a:lnTo>
                    <a:pt x="73791" y="44166"/>
                  </a:lnTo>
                  <a:lnTo>
                    <a:pt x="73851" y="43985"/>
                  </a:lnTo>
                  <a:lnTo>
                    <a:pt x="73851" y="43744"/>
                  </a:lnTo>
                  <a:lnTo>
                    <a:pt x="73851" y="43502"/>
                  </a:lnTo>
                  <a:lnTo>
                    <a:pt x="73791" y="43321"/>
                  </a:lnTo>
                  <a:lnTo>
                    <a:pt x="73670" y="43080"/>
                  </a:lnTo>
                  <a:lnTo>
                    <a:pt x="73550" y="42899"/>
                  </a:lnTo>
                  <a:lnTo>
                    <a:pt x="73369" y="42778"/>
                  </a:lnTo>
                  <a:lnTo>
                    <a:pt x="73127" y="42658"/>
                  </a:lnTo>
                  <a:lnTo>
                    <a:pt x="72946" y="42597"/>
                  </a:lnTo>
                  <a:close/>
                  <a:moveTo>
                    <a:pt x="724" y="45554"/>
                  </a:moveTo>
                  <a:lnTo>
                    <a:pt x="1147" y="47424"/>
                  </a:lnTo>
                  <a:lnTo>
                    <a:pt x="1267" y="47243"/>
                  </a:lnTo>
                  <a:lnTo>
                    <a:pt x="1388" y="47062"/>
                  </a:lnTo>
                  <a:lnTo>
                    <a:pt x="1448" y="46881"/>
                  </a:lnTo>
                  <a:lnTo>
                    <a:pt x="1448" y="46640"/>
                  </a:lnTo>
                  <a:lnTo>
                    <a:pt x="1388" y="46278"/>
                  </a:lnTo>
                  <a:lnTo>
                    <a:pt x="1267" y="45976"/>
                  </a:lnTo>
                  <a:lnTo>
                    <a:pt x="1026" y="45735"/>
                  </a:lnTo>
                  <a:lnTo>
                    <a:pt x="724" y="45554"/>
                  </a:lnTo>
                  <a:close/>
                  <a:moveTo>
                    <a:pt x="75179" y="45554"/>
                  </a:moveTo>
                  <a:lnTo>
                    <a:pt x="74877" y="45735"/>
                  </a:lnTo>
                  <a:lnTo>
                    <a:pt x="74636" y="45976"/>
                  </a:lnTo>
                  <a:lnTo>
                    <a:pt x="74515" y="46278"/>
                  </a:lnTo>
                  <a:lnTo>
                    <a:pt x="74455" y="46640"/>
                  </a:lnTo>
                  <a:lnTo>
                    <a:pt x="74455" y="46881"/>
                  </a:lnTo>
                  <a:lnTo>
                    <a:pt x="74515" y="47062"/>
                  </a:lnTo>
                  <a:lnTo>
                    <a:pt x="74636" y="47303"/>
                  </a:lnTo>
                  <a:lnTo>
                    <a:pt x="74756" y="47424"/>
                  </a:lnTo>
                  <a:lnTo>
                    <a:pt x="75179" y="45554"/>
                  </a:lnTo>
                  <a:close/>
                  <a:moveTo>
                    <a:pt x="5853" y="45493"/>
                  </a:moveTo>
                  <a:lnTo>
                    <a:pt x="5672" y="45554"/>
                  </a:lnTo>
                  <a:lnTo>
                    <a:pt x="5431" y="45674"/>
                  </a:lnTo>
                  <a:lnTo>
                    <a:pt x="5250" y="45795"/>
                  </a:lnTo>
                  <a:lnTo>
                    <a:pt x="5129" y="45976"/>
                  </a:lnTo>
                  <a:lnTo>
                    <a:pt x="5008" y="46217"/>
                  </a:lnTo>
                  <a:lnTo>
                    <a:pt x="4948" y="46398"/>
                  </a:lnTo>
                  <a:lnTo>
                    <a:pt x="4948" y="46640"/>
                  </a:lnTo>
                  <a:lnTo>
                    <a:pt x="4948" y="46881"/>
                  </a:lnTo>
                  <a:lnTo>
                    <a:pt x="5008" y="47062"/>
                  </a:lnTo>
                  <a:lnTo>
                    <a:pt x="5129" y="47303"/>
                  </a:lnTo>
                  <a:lnTo>
                    <a:pt x="5250" y="47484"/>
                  </a:lnTo>
                  <a:lnTo>
                    <a:pt x="5431" y="47605"/>
                  </a:lnTo>
                  <a:lnTo>
                    <a:pt x="5672" y="47726"/>
                  </a:lnTo>
                  <a:lnTo>
                    <a:pt x="5853" y="47786"/>
                  </a:lnTo>
                  <a:lnTo>
                    <a:pt x="6336" y="47786"/>
                  </a:lnTo>
                  <a:lnTo>
                    <a:pt x="6517" y="47726"/>
                  </a:lnTo>
                  <a:lnTo>
                    <a:pt x="6758" y="47605"/>
                  </a:lnTo>
                  <a:lnTo>
                    <a:pt x="6939" y="47484"/>
                  </a:lnTo>
                  <a:lnTo>
                    <a:pt x="7060" y="47303"/>
                  </a:lnTo>
                  <a:lnTo>
                    <a:pt x="7180" y="47062"/>
                  </a:lnTo>
                  <a:lnTo>
                    <a:pt x="7241" y="46881"/>
                  </a:lnTo>
                  <a:lnTo>
                    <a:pt x="7241" y="46640"/>
                  </a:lnTo>
                  <a:lnTo>
                    <a:pt x="7241" y="46398"/>
                  </a:lnTo>
                  <a:lnTo>
                    <a:pt x="7180" y="46217"/>
                  </a:lnTo>
                  <a:lnTo>
                    <a:pt x="7060" y="45976"/>
                  </a:lnTo>
                  <a:lnTo>
                    <a:pt x="6939" y="45795"/>
                  </a:lnTo>
                  <a:lnTo>
                    <a:pt x="6758" y="45674"/>
                  </a:lnTo>
                  <a:lnTo>
                    <a:pt x="6517" y="45554"/>
                  </a:lnTo>
                  <a:lnTo>
                    <a:pt x="6336" y="45493"/>
                  </a:lnTo>
                  <a:close/>
                  <a:moveTo>
                    <a:pt x="11645" y="45493"/>
                  </a:moveTo>
                  <a:lnTo>
                    <a:pt x="11464" y="45554"/>
                  </a:lnTo>
                  <a:lnTo>
                    <a:pt x="11223" y="45674"/>
                  </a:lnTo>
                  <a:lnTo>
                    <a:pt x="11042" y="45795"/>
                  </a:lnTo>
                  <a:lnTo>
                    <a:pt x="10921" y="45976"/>
                  </a:lnTo>
                  <a:lnTo>
                    <a:pt x="10800" y="46217"/>
                  </a:lnTo>
                  <a:lnTo>
                    <a:pt x="10740" y="46398"/>
                  </a:lnTo>
                  <a:lnTo>
                    <a:pt x="10740" y="46640"/>
                  </a:lnTo>
                  <a:lnTo>
                    <a:pt x="10740" y="46881"/>
                  </a:lnTo>
                  <a:lnTo>
                    <a:pt x="10800" y="47062"/>
                  </a:lnTo>
                  <a:lnTo>
                    <a:pt x="10921" y="47303"/>
                  </a:lnTo>
                  <a:lnTo>
                    <a:pt x="11042" y="47484"/>
                  </a:lnTo>
                  <a:lnTo>
                    <a:pt x="11223" y="47605"/>
                  </a:lnTo>
                  <a:lnTo>
                    <a:pt x="11464" y="47726"/>
                  </a:lnTo>
                  <a:lnTo>
                    <a:pt x="11645" y="47786"/>
                  </a:lnTo>
                  <a:lnTo>
                    <a:pt x="12128" y="47786"/>
                  </a:lnTo>
                  <a:lnTo>
                    <a:pt x="12309" y="47726"/>
                  </a:lnTo>
                  <a:lnTo>
                    <a:pt x="12550" y="47605"/>
                  </a:lnTo>
                  <a:lnTo>
                    <a:pt x="12731" y="47484"/>
                  </a:lnTo>
                  <a:lnTo>
                    <a:pt x="12852" y="47303"/>
                  </a:lnTo>
                  <a:lnTo>
                    <a:pt x="12973" y="47062"/>
                  </a:lnTo>
                  <a:lnTo>
                    <a:pt x="13033" y="46881"/>
                  </a:lnTo>
                  <a:lnTo>
                    <a:pt x="13033" y="46640"/>
                  </a:lnTo>
                  <a:lnTo>
                    <a:pt x="13033" y="46398"/>
                  </a:lnTo>
                  <a:lnTo>
                    <a:pt x="12973" y="46217"/>
                  </a:lnTo>
                  <a:lnTo>
                    <a:pt x="12852" y="45976"/>
                  </a:lnTo>
                  <a:lnTo>
                    <a:pt x="12731" y="45795"/>
                  </a:lnTo>
                  <a:lnTo>
                    <a:pt x="12550" y="45674"/>
                  </a:lnTo>
                  <a:lnTo>
                    <a:pt x="12309" y="45554"/>
                  </a:lnTo>
                  <a:lnTo>
                    <a:pt x="12128" y="45493"/>
                  </a:lnTo>
                  <a:close/>
                  <a:moveTo>
                    <a:pt x="17437" y="45493"/>
                  </a:moveTo>
                  <a:lnTo>
                    <a:pt x="17256" y="45554"/>
                  </a:lnTo>
                  <a:lnTo>
                    <a:pt x="17015" y="45674"/>
                  </a:lnTo>
                  <a:lnTo>
                    <a:pt x="16834" y="45795"/>
                  </a:lnTo>
                  <a:lnTo>
                    <a:pt x="16713" y="45976"/>
                  </a:lnTo>
                  <a:lnTo>
                    <a:pt x="16593" y="46217"/>
                  </a:lnTo>
                  <a:lnTo>
                    <a:pt x="16532" y="46398"/>
                  </a:lnTo>
                  <a:lnTo>
                    <a:pt x="16532" y="46640"/>
                  </a:lnTo>
                  <a:lnTo>
                    <a:pt x="16532" y="46881"/>
                  </a:lnTo>
                  <a:lnTo>
                    <a:pt x="16593" y="47062"/>
                  </a:lnTo>
                  <a:lnTo>
                    <a:pt x="16713" y="47303"/>
                  </a:lnTo>
                  <a:lnTo>
                    <a:pt x="16834" y="47484"/>
                  </a:lnTo>
                  <a:lnTo>
                    <a:pt x="17015" y="47605"/>
                  </a:lnTo>
                  <a:lnTo>
                    <a:pt x="17256" y="47726"/>
                  </a:lnTo>
                  <a:lnTo>
                    <a:pt x="17437" y="47786"/>
                  </a:lnTo>
                  <a:lnTo>
                    <a:pt x="17920" y="47786"/>
                  </a:lnTo>
                  <a:lnTo>
                    <a:pt x="18101" y="47726"/>
                  </a:lnTo>
                  <a:lnTo>
                    <a:pt x="18342" y="47605"/>
                  </a:lnTo>
                  <a:lnTo>
                    <a:pt x="18523" y="47484"/>
                  </a:lnTo>
                  <a:lnTo>
                    <a:pt x="18644" y="47303"/>
                  </a:lnTo>
                  <a:lnTo>
                    <a:pt x="18765" y="47062"/>
                  </a:lnTo>
                  <a:lnTo>
                    <a:pt x="18825" y="46881"/>
                  </a:lnTo>
                  <a:lnTo>
                    <a:pt x="18825" y="46640"/>
                  </a:lnTo>
                  <a:lnTo>
                    <a:pt x="18825" y="46398"/>
                  </a:lnTo>
                  <a:lnTo>
                    <a:pt x="18765" y="46217"/>
                  </a:lnTo>
                  <a:lnTo>
                    <a:pt x="18644" y="45976"/>
                  </a:lnTo>
                  <a:lnTo>
                    <a:pt x="18523" y="45795"/>
                  </a:lnTo>
                  <a:lnTo>
                    <a:pt x="18342" y="45674"/>
                  </a:lnTo>
                  <a:lnTo>
                    <a:pt x="18101" y="45554"/>
                  </a:lnTo>
                  <a:lnTo>
                    <a:pt x="17920" y="45493"/>
                  </a:lnTo>
                  <a:close/>
                  <a:moveTo>
                    <a:pt x="23230" y="45493"/>
                  </a:moveTo>
                  <a:lnTo>
                    <a:pt x="23049" y="45554"/>
                  </a:lnTo>
                  <a:lnTo>
                    <a:pt x="22807" y="45674"/>
                  </a:lnTo>
                  <a:lnTo>
                    <a:pt x="22626" y="45795"/>
                  </a:lnTo>
                  <a:lnTo>
                    <a:pt x="22506" y="45976"/>
                  </a:lnTo>
                  <a:lnTo>
                    <a:pt x="22385" y="46217"/>
                  </a:lnTo>
                  <a:lnTo>
                    <a:pt x="22325" y="46398"/>
                  </a:lnTo>
                  <a:lnTo>
                    <a:pt x="22325" y="46640"/>
                  </a:lnTo>
                  <a:lnTo>
                    <a:pt x="22325" y="46881"/>
                  </a:lnTo>
                  <a:lnTo>
                    <a:pt x="22385" y="47062"/>
                  </a:lnTo>
                  <a:lnTo>
                    <a:pt x="22506" y="47303"/>
                  </a:lnTo>
                  <a:lnTo>
                    <a:pt x="22626" y="47484"/>
                  </a:lnTo>
                  <a:lnTo>
                    <a:pt x="22807" y="47605"/>
                  </a:lnTo>
                  <a:lnTo>
                    <a:pt x="23049" y="47726"/>
                  </a:lnTo>
                  <a:lnTo>
                    <a:pt x="23230" y="47786"/>
                  </a:lnTo>
                  <a:lnTo>
                    <a:pt x="23712" y="47786"/>
                  </a:lnTo>
                  <a:lnTo>
                    <a:pt x="23893" y="47726"/>
                  </a:lnTo>
                  <a:lnTo>
                    <a:pt x="24135" y="47605"/>
                  </a:lnTo>
                  <a:lnTo>
                    <a:pt x="24316" y="47484"/>
                  </a:lnTo>
                  <a:lnTo>
                    <a:pt x="24436" y="47303"/>
                  </a:lnTo>
                  <a:lnTo>
                    <a:pt x="24557" y="47062"/>
                  </a:lnTo>
                  <a:lnTo>
                    <a:pt x="24617" y="46881"/>
                  </a:lnTo>
                  <a:lnTo>
                    <a:pt x="24617" y="46640"/>
                  </a:lnTo>
                  <a:lnTo>
                    <a:pt x="24617" y="46398"/>
                  </a:lnTo>
                  <a:lnTo>
                    <a:pt x="24557" y="46217"/>
                  </a:lnTo>
                  <a:lnTo>
                    <a:pt x="24436" y="45976"/>
                  </a:lnTo>
                  <a:lnTo>
                    <a:pt x="24316" y="45795"/>
                  </a:lnTo>
                  <a:lnTo>
                    <a:pt x="24135" y="45674"/>
                  </a:lnTo>
                  <a:lnTo>
                    <a:pt x="23893" y="45554"/>
                  </a:lnTo>
                  <a:lnTo>
                    <a:pt x="23712" y="45493"/>
                  </a:lnTo>
                  <a:close/>
                  <a:moveTo>
                    <a:pt x="29022" y="45493"/>
                  </a:moveTo>
                  <a:lnTo>
                    <a:pt x="28841" y="45554"/>
                  </a:lnTo>
                  <a:lnTo>
                    <a:pt x="28599" y="45674"/>
                  </a:lnTo>
                  <a:lnTo>
                    <a:pt x="28418" y="45795"/>
                  </a:lnTo>
                  <a:lnTo>
                    <a:pt x="28298" y="45976"/>
                  </a:lnTo>
                  <a:lnTo>
                    <a:pt x="28177" y="46217"/>
                  </a:lnTo>
                  <a:lnTo>
                    <a:pt x="28117" y="46398"/>
                  </a:lnTo>
                  <a:lnTo>
                    <a:pt x="28117" y="46640"/>
                  </a:lnTo>
                  <a:lnTo>
                    <a:pt x="28117" y="46881"/>
                  </a:lnTo>
                  <a:lnTo>
                    <a:pt x="28177" y="47062"/>
                  </a:lnTo>
                  <a:lnTo>
                    <a:pt x="28298" y="47303"/>
                  </a:lnTo>
                  <a:lnTo>
                    <a:pt x="28418" y="47484"/>
                  </a:lnTo>
                  <a:lnTo>
                    <a:pt x="28599" y="47605"/>
                  </a:lnTo>
                  <a:lnTo>
                    <a:pt x="28841" y="47726"/>
                  </a:lnTo>
                  <a:lnTo>
                    <a:pt x="29022" y="47786"/>
                  </a:lnTo>
                  <a:lnTo>
                    <a:pt x="29505" y="47786"/>
                  </a:lnTo>
                  <a:lnTo>
                    <a:pt x="29686" y="47726"/>
                  </a:lnTo>
                  <a:lnTo>
                    <a:pt x="29927" y="47605"/>
                  </a:lnTo>
                  <a:lnTo>
                    <a:pt x="30108" y="47484"/>
                  </a:lnTo>
                  <a:lnTo>
                    <a:pt x="30229" y="47303"/>
                  </a:lnTo>
                  <a:lnTo>
                    <a:pt x="30349" y="47062"/>
                  </a:lnTo>
                  <a:lnTo>
                    <a:pt x="30410" y="46881"/>
                  </a:lnTo>
                  <a:lnTo>
                    <a:pt x="30410" y="46640"/>
                  </a:lnTo>
                  <a:lnTo>
                    <a:pt x="30410" y="46398"/>
                  </a:lnTo>
                  <a:lnTo>
                    <a:pt x="30349" y="46217"/>
                  </a:lnTo>
                  <a:lnTo>
                    <a:pt x="30229" y="45976"/>
                  </a:lnTo>
                  <a:lnTo>
                    <a:pt x="30108" y="45795"/>
                  </a:lnTo>
                  <a:lnTo>
                    <a:pt x="29927" y="45674"/>
                  </a:lnTo>
                  <a:lnTo>
                    <a:pt x="29686" y="45554"/>
                  </a:lnTo>
                  <a:lnTo>
                    <a:pt x="29505" y="45493"/>
                  </a:lnTo>
                  <a:close/>
                  <a:moveTo>
                    <a:pt x="34814" y="45493"/>
                  </a:moveTo>
                  <a:lnTo>
                    <a:pt x="34633" y="45554"/>
                  </a:lnTo>
                  <a:lnTo>
                    <a:pt x="34392" y="45674"/>
                  </a:lnTo>
                  <a:lnTo>
                    <a:pt x="34211" y="45795"/>
                  </a:lnTo>
                  <a:lnTo>
                    <a:pt x="34090" y="45976"/>
                  </a:lnTo>
                  <a:lnTo>
                    <a:pt x="33969" y="46217"/>
                  </a:lnTo>
                  <a:lnTo>
                    <a:pt x="33909" y="46398"/>
                  </a:lnTo>
                  <a:lnTo>
                    <a:pt x="33909" y="46640"/>
                  </a:lnTo>
                  <a:lnTo>
                    <a:pt x="33909" y="46881"/>
                  </a:lnTo>
                  <a:lnTo>
                    <a:pt x="33969" y="47062"/>
                  </a:lnTo>
                  <a:lnTo>
                    <a:pt x="34090" y="47303"/>
                  </a:lnTo>
                  <a:lnTo>
                    <a:pt x="34211" y="47484"/>
                  </a:lnTo>
                  <a:lnTo>
                    <a:pt x="34392" y="47605"/>
                  </a:lnTo>
                  <a:lnTo>
                    <a:pt x="34633" y="47726"/>
                  </a:lnTo>
                  <a:lnTo>
                    <a:pt x="34814" y="47786"/>
                  </a:lnTo>
                  <a:lnTo>
                    <a:pt x="35297" y="47786"/>
                  </a:lnTo>
                  <a:lnTo>
                    <a:pt x="35478" y="47726"/>
                  </a:lnTo>
                  <a:lnTo>
                    <a:pt x="35719" y="47605"/>
                  </a:lnTo>
                  <a:lnTo>
                    <a:pt x="35900" y="47484"/>
                  </a:lnTo>
                  <a:lnTo>
                    <a:pt x="36021" y="47303"/>
                  </a:lnTo>
                  <a:lnTo>
                    <a:pt x="36141" y="47062"/>
                  </a:lnTo>
                  <a:lnTo>
                    <a:pt x="36202" y="46881"/>
                  </a:lnTo>
                  <a:lnTo>
                    <a:pt x="36202" y="46640"/>
                  </a:lnTo>
                  <a:lnTo>
                    <a:pt x="36202" y="46398"/>
                  </a:lnTo>
                  <a:lnTo>
                    <a:pt x="36141" y="46217"/>
                  </a:lnTo>
                  <a:lnTo>
                    <a:pt x="36021" y="45976"/>
                  </a:lnTo>
                  <a:lnTo>
                    <a:pt x="35900" y="45795"/>
                  </a:lnTo>
                  <a:lnTo>
                    <a:pt x="35719" y="45674"/>
                  </a:lnTo>
                  <a:lnTo>
                    <a:pt x="35478" y="45554"/>
                  </a:lnTo>
                  <a:lnTo>
                    <a:pt x="35297" y="45493"/>
                  </a:lnTo>
                  <a:close/>
                  <a:moveTo>
                    <a:pt x="40606" y="45493"/>
                  </a:moveTo>
                  <a:lnTo>
                    <a:pt x="40425" y="45554"/>
                  </a:lnTo>
                  <a:lnTo>
                    <a:pt x="40184" y="45674"/>
                  </a:lnTo>
                  <a:lnTo>
                    <a:pt x="40003" y="45795"/>
                  </a:lnTo>
                  <a:lnTo>
                    <a:pt x="39882" y="45976"/>
                  </a:lnTo>
                  <a:lnTo>
                    <a:pt x="39762" y="46217"/>
                  </a:lnTo>
                  <a:lnTo>
                    <a:pt x="39701" y="46398"/>
                  </a:lnTo>
                  <a:lnTo>
                    <a:pt x="39701" y="46640"/>
                  </a:lnTo>
                  <a:lnTo>
                    <a:pt x="39701" y="46881"/>
                  </a:lnTo>
                  <a:lnTo>
                    <a:pt x="39762" y="47062"/>
                  </a:lnTo>
                  <a:lnTo>
                    <a:pt x="39882" y="47303"/>
                  </a:lnTo>
                  <a:lnTo>
                    <a:pt x="40003" y="47484"/>
                  </a:lnTo>
                  <a:lnTo>
                    <a:pt x="40184" y="47605"/>
                  </a:lnTo>
                  <a:lnTo>
                    <a:pt x="40425" y="47726"/>
                  </a:lnTo>
                  <a:lnTo>
                    <a:pt x="40606" y="47786"/>
                  </a:lnTo>
                  <a:lnTo>
                    <a:pt x="41089" y="47786"/>
                  </a:lnTo>
                  <a:lnTo>
                    <a:pt x="41270" y="47726"/>
                  </a:lnTo>
                  <a:lnTo>
                    <a:pt x="41511" y="47605"/>
                  </a:lnTo>
                  <a:lnTo>
                    <a:pt x="41692" y="47484"/>
                  </a:lnTo>
                  <a:lnTo>
                    <a:pt x="41813" y="47303"/>
                  </a:lnTo>
                  <a:lnTo>
                    <a:pt x="41934" y="47062"/>
                  </a:lnTo>
                  <a:lnTo>
                    <a:pt x="41994" y="46881"/>
                  </a:lnTo>
                  <a:lnTo>
                    <a:pt x="41994" y="46640"/>
                  </a:lnTo>
                  <a:lnTo>
                    <a:pt x="41994" y="46398"/>
                  </a:lnTo>
                  <a:lnTo>
                    <a:pt x="41934" y="46217"/>
                  </a:lnTo>
                  <a:lnTo>
                    <a:pt x="41813" y="45976"/>
                  </a:lnTo>
                  <a:lnTo>
                    <a:pt x="41692" y="45795"/>
                  </a:lnTo>
                  <a:lnTo>
                    <a:pt x="41511" y="45674"/>
                  </a:lnTo>
                  <a:lnTo>
                    <a:pt x="41270" y="45554"/>
                  </a:lnTo>
                  <a:lnTo>
                    <a:pt x="41089" y="45493"/>
                  </a:lnTo>
                  <a:close/>
                  <a:moveTo>
                    <a:pt x="46399" y="45493"/>
                  </a:moveTo>
                  <a:lnTo>
                    <a:pt x="46218" y="45554"/>
                  </a:lnTo>
                  <a:lnTo>
                    <a:pt x="45976" y="45674"/>
                  </a:lnTo>
                  <a:lnTo>
                    <a:pt x="45795" y="45795"/>
                  </a:lnTo>
                  <a:lnTo>
                    <a:pt x="45674" y="45976"/>
                  </a:lnTo>
                  <a:lnTo>
                    <a:pt x="45554" y="46217"/>
                  </a:lnTo>
                  <a:lnTo>
                    <a:pt x="45493" y="46398"/>
                  </a:lnTo>
                  <a:lnTo>
                    <a:pt x="45493" y="46640"/>
                  </a:lnTo>
                  <a:lnTo>
                    <a:pt x="45493" y="46881"/>
                  </a:lnTo>
                  <a:lnTo>
                    <a:pt x="45554" y="47062"/>
                  </a:lnTo>
                  <a:lnTo>
                    <a:pt x="45674" y="47303"/>
                  </a:lnTo>
                  <a:lnTo>
                    <a:pt x="45795" y="47484"/>
                  </a:lnTo>
                  <a:lnTo>
                    <a:pt x="45976" y="47605"/>
                  </a:lnTo>
                  <a:lnTo>
                    <a:pt x="46218" y="47726"/>
                  </a:lnTo>
                  <a:lnTo>
                    <a:pt x="46399" y="47786"/>
                  </a:lnTo>
                  <a:lnTo>
                    <a:pt x="46881" y="47786"/>
                  </a:lnTo>
                  <a:lnTo>
                    <a:pt x="47062" y="47726"/>
                  </a:lnTo>
                  <a:lnTo>
                    <a:pt x="47304" y="47605"/>
                  </a:lnTo>
                  <a:lnTo>
                    <a:pt x="47485" y="47484"/>
                  </a:lnTo>
                  <a:lnTo>
                    <a:pt x="47605" y="47303"/>
                  </a:lnTo>
                  <a:lnTo>
                    <a:pt x="47726" y="47062"/>
                  </a:lnTo>
                  <a:lnTo>
                    <a:pt x="47786" y="46881"/>
                  </a:lnTo>
                  <a:lnTo>
                    <a:pt x="47786" y="46640"/>
                  </a:lnTo>
                  <a:lnTo>
                    <a:pt x="47786" y="46398"/>
                  </a:lnTo>
                  <a:lnTo>
                    <a:pt x="47726" y="46217"/>
                  </a:lnTo>
                  <a:lnTo>
                    <a:pt x="47605" y="45976"/>
                  </a:lnTo>
                  <a:lnTo>
                    <a:pt x="47485" y="45795"/>
                  </a:lnTo>
                  <a:lnTo>
                    <a:pt x="47304" y="45674"/>
                  </a:lnTo>
                  <a:lnTo>
                    <a:pt x="47062" y="45554"/>
                  </a:lnTo>
                  <a:lnTo>
                    <a:pt x="46881" y="45493"/>
                  </a:lnTo>
                  <a:close/>
                  <a:moveTo>
                    <a:pt x="52191" y="45493"/>
                  </a:moveTo>
                  <a:lnTo>
                    <a:pt x="52010" y="45554"/>
                  </a:lnTo>
                  <a:lnTo>
                    <a:pt x="51768" y="45674"/>
                  </a:lnTo>
                  <a:lnTo>
                    <a:pt x="51587" y="45795"/>
                  </a:lnTo>
                  <a:lnTo>
                    <a:pt x="51467" y="45976"/>
                  </a:lnTo>
                  <a:lnTo>
                    <a:pt x="51346" y="46217"/>
                  </a:lnTo>
                  <a:lnTo>
                    <a:pt x="51286" y="46398"/>
                  </a:lnTo>
                  <a:lnTo>
                    <a:pt x="51286" y="46640"/>
                  </a:lnTo>
                  <a:lnTo>
                    <a:pt x="51286" y="46881"/>
                  </a:lnTo>
                  <a:lnTo>
                    <a:pt x="51346" y="47062"/>
                  </a:lnTo>
                  <a:lnTo>
                    <a:pt x="51467" y="47303"/>
                  </a:lnTo>
                  <a:lnTo>
                    <a:pt x="51587" y="47484"/>
                  </a:lnTo>
                  <a:lnTo>
                    <a:pt x="51768" y="47605"/>
                  </a:lnTo>
                  <a:lnTo>
                    <a:pt x="52010" y="47726"/>
                  </a:lnTo>
                  <a:lnTo>
                    <a:pt x="52191" y="47786"/>
                  </a:lnTo>
                  <a:lnTo>
                    <a:pt x="52673" y="47786"/>
                  </a:lnTo>
                  <a:lnTo>
                    <a:pt x="52854" y="47726"/>
                  </a:lnTo>
                  <a:lnTo>
                    <a:pt x="53096" y="47605"/>
                  </a:lnTo>
                  <a:lnTo>
                    <a:pt x="53277" y="47484"/>
                  </a:lnTo>
                  <a:lnTo>
                    <a:pt x="53397" y="47303"/>
                  </a:lnTo>
                  <a:lnTo>
                    <a:pt x="53518" y="47062"/>
                  </a:lnTo>
                  <a:lnTo>
                    <a:pt x="53578" y="46881"/>
                  </a:lnTo>
                  <a:lnTo>
                    <a:pt x="53578" y="46640"/>
                  </a:lnTo>
                  <a:lnTo>
                    <a:pt x="53578" y="46398"/>
                  </a:lnTo>
                  <a:lnTo>
                    <a:pt x="53518" y="46217"/>
                  </a:lnTo>
                  <a:lnTo>
                    <a:pt x="53397" y="45976"/>
                  </a:lnTo>
                  <a:lnTo>
                    <a:pt x="53277" y="45795"/>
                  </a:lnTo>
                  <a:lnTo>
                    <a:pt x="53096" y="45674"/>
                  </a:lnTo>
                  <a:lnTo>
                    <a:pt x="52854" y="45554"/>
                  </a:lnTo>
                  <a:lnTo>
                    <a:pt x="52673" y="45493"/>
                  </a:lnTo>
                  <a:close/>
                  <a:moveTo>
                    <a:pt x="57983" y="45493"/>
                  </a:moveTo>
                  <a:lnTo>
                    <a:pt x="57802" y="45554"/>
                  </a:lnTo>
                  <a:lnTo>
                    <a:pt x="57561" y="45674"/>
                  </a:lnTo>
                  <a:lnTo>
                    <a:pt x="57380" y="45795"/>
                  </a:lnTo>
                  <a:lnTo>
                    <a:pt x="57259" y="45976"/>
                  </a:lnTo>
                  <a:lnTo>
                    <a:pt x="57138" y="46217"/>
                  </a:lnTo>
                  <a:lnTo>
                    <a:pt x="57078" y="46398"/>
                  </a:lnTo>
                  <a:lnTo>
                    <a:pt x="57078" y="46640"/>
                  </a:lnTo>
                  <a:lnTo>
                    <a:pt x="57078" y="46881"/>
                  </a:lnTo>
                  <a:lnTo>
                    <a:pt x="57138" y="47062"/>
                  </a:lnTo>
                  <a:lnTo>
                    <a:pt x="57259" y="47303"/>
                  </a:lnTo>
                  <a:lnTo>
                    <a:pt x="57380" y="47484"/>
                  </a:lnTo>
                  <a:lnTo>
                    <a:pt x="57561" y="47605"/>
                  </a:lnTo>
                  <a:lnTo>
                    <a:pt x="57802" y="47726"/>
                  </a:lnTo>
                  <a:lnTo>
                    <a:pt x="57983" y="47786"/>
                  </a:lnTo>
                  <a:lnTo>
                    <a:pt x="58466" y="47786"/>
                  </a:lnTo>
                  <a:lnTo>
                    <a:pt x="58647" y="47726"/>
                  </a:lnTo>
                  <a:lnTo>
                    <a:pt x="58888" y="47605"/>
                  </a:lnTo>
                  <a:lnTo>
                    <a:pt x="59069" y="47484"/>
                  </a:lnTo>
                  <a:lnTo>
                    <a:pt x="59190" y="47303"/>
                  </a:lnTo>
                  <a:lnTo>
                    <a:pt x="59310" y="47062"/>
                  </a:lnTo>
                  <a:lnTo>
                    <a:pt x="59371" y="46881"/>
                  </a:lnTo>
                  <a:lnTo>
                    <a:pt x="59371" y="46640"/>
                  </a:lnTo>
                  <a:lnTo>
                    <a:pt x="59371" y="46398"/>
                  </a:lnTo>
                  <a:lnTo>
                    <a:pt x="59310" y="46217"/>
                  </a:lnTo>
                  <a:lnTo>
                    <a:pt x="59190" y="45976"/>
                  </a:lnTo>
                  <a:lnTo>
                    <a:pt x="59069" y="45795"/>
                  </a:lnTo>
                  <a:lnTo>
                    <a:pt x="58888" y="45674"/>
                  </a:lnTo>
                  <a:lnTo>
                    <a:pt x="58647" y="45554"/>
                  </a:lnTo>
                  <a:lnTo>
                    <a:pt x="58466" y="45493"/>
                  </a:lnTo>
                  <a:close/>
                  <a:moveTo>
                    <a:pt x="63775" y="45493"/>
                  </a:moveTo>
                  <a:lnTo>
                    <a:pt x="63594" y="45554"/>
                  </a:lnTo>
                  <a:lnTo>
                    <a:pt x="63353" y="45674"/>
                  </a:lnTo>
                  <a:lnTo>
                    <a:pt x="63172" y="45795"/>
                  </a:lnTo>
                  <a:lnTo>
                    <a:pt x="63051" y="45976"/>
                  </a:lnTo>
                  <a:lnTo>
                    <a:pt x="62931" y="46217"/>
                  </a:lnTo>
                  <a:lnTo>
                    <a:pt x="62870" y="46398"/>
                  </a:lnTo>
                  <a:lnTo>
                    <a:pt x="62870" y="46640"/>
                  </a:lnTo>
                  <a:lnTo>
                    <a:pt x="62870" y="46881"/>
                  </a:lnTo>
                  <a:lnTo>
                    <a:pt x="62931" y="47062"/>
                  </a:lnTo>
                  <a:lnTo>
                    <a:pt x="63051" y="47303"/>
                  </a:lnTo>
                  <a:lnTo>
                    <a:pt x="63172" y="47484"/>
                  </a:lnTo>
                  <a:lnTo>
                    <a:pt x="63353" y="47605"/>
                  </a:lnTo>
                  <a:lnTo>
                    <a:pt x="63594" y="47726"/>
                  </a:lnTo>
                  <a:lnTo>
                    <a:pt x="63775" y="47786"/>
                  </a:lnTo>
                  <a:lnTo>
                    <a:pt x="64258" y="47786"/>
                  </a:lnTo>
                  <a:lnTo>
                    <a:pt x="64439" y="47726"/>
                  </a:lnTo>
                  <a:lnTo>
                    <a:pt x="64680" y="47605"/>
                  </a:lnTo>
                  <a:lnTo>
                    <a:pt x="64861" y="47484"/>
                  </a:lnTo>
                  <a:lnTo>
                    <a:pt x="64982" y="47303"/>
                  </a:lnTo>
                  <a:lnTo>
                    <a:pt x="65103" y="47062"/>
                  </a:lnTo>
                  <a:lnTo>
                    <a:pt x="65163" y="46881"/>
                  </a:lnTo>
                  <a:lnTo>
                    <a:pt x="65163" y="46640"/>
                  </a:lnTo>
                  <a:lnTo>
                    <a:pt x="65163" y="46398"/>
                  </a:lnTo>
                  <a:lnTo>
                    <a:pt x="65103" y="46217"/>
                  </a:lnTo>
                  <a:lnTo>
                    <a:pt x="64982" y="45976"/>
                  </a:lnTo>
                  <a:lnTo>
                    <a:pt x="64861" y="45795"/>
                  </a:lnTo>
                  <a:lnTo>
                    <a:pt x="64680" y="45674"/>
                  </a:lnTo>
                  <a:lnTo>
                    <a:pt x="64439" y="45554"/>
                  </a:lnTo>
                  <a:lnTo>
                    <a:pt x="64258" y="45493"/>
                  </a:lnTo>
                  <a:close/>
                  <a:moveTo>
                    <a:pt x="69567" y="45493"/>
                  </a:moveTo>
                  <a:lnTo>
                    <a:pt x="69386" y="45554"/>
                  </a:lnTo>
                  <a:lnTo>
                    <a:pt x="69145" y="45674"/>
                  </a:lnTo>
                  <a:lnTo>
                    <a:pt x="68964" y="45795"/>
                  </a:lnTo>
                  <a:lnTo>
                    <a:pt x="68843" y="45976"/>
                  </a:lnTo>
                  <a:lnTo>
                    <a:pt x="68723" y="46217"/>
                  </a:lnTo>
                  <a:lnTo>
                    <a:pt x="68662" y="46398"/>
                  </a:lnTo>
                  <a:lnTo>
                    <a:pt x="68662" y="46640"/>
                  </a:lnTo>
                  <a:lnTo>
                    <a:pt x="68662" y="46881"/>
                  </a:lnTo>
                  <a:lnTo>
                    <a:pt x="68723" y="47062"/>
                  </a:lnTo>
                  <a:lnTo>
                    <a:pt x="68843" y="47303"/>
                  </a:lnTo>
                  <a:lnTo>
                    <a:pt x="68964" y="47484"/>
                  </a:lnTo>
                  <a:lnTo>
                    <a:pt x="69145" y="47605"/>
                  </a:lnTo>
                  <a:lnTo>
                    <a:pt x="69386" y="47726"/>
                  </a:lnTo>
                  <a:lnTo>
                    <a:pt x="69567" y="47786"/>
                  </a:lnTo>
                  <a:lnTo>
                    <a:pt x="70050" y="47786"/>
                  </a:lnTo>
                  <a:lnTo>
                    <a:pt x="70231" y="47726"/>
                  </a:lnTo>
                  <a:lnTo>
                    <a:pt x="70472" y="47605"/>
                  </a:lnTo>
                  <a:lnTo>
                    <a:pt x="70653" y="47484"/>
                  </a:lnTo>
                  <a:lnTo>
                    <a:pt x="70774" y="47303"/>
                  </a:lnTo>
                  <a:lnTo>
                    <a:pt x="70895" y="47062"/>
                  </a:lnTo>
                  <a:lnTo>
                    <a:pt x="70955" y="46881"/>
                  </a:lnTo>
                  <a:lnTo>
                    <a:pt x="70955" y="46640"/>
                  </a:lnTo>
                  <a:lnTo>
                    <a:pt x="70955" y="46398"/>
                  </a:lnTo>
                  <a:lnTo>
                    <a:pt x="70895" y="46217"/>
                  </a:lnTo>
                  <a:lnTo>
                    <a:pt x="70774" y="45976"/>
                  </a:lnTo>
                  <a:lnTo>
                    <a:pt x="70653" y="45795"/>
                  </a:lnTo>
                  <a:lnTo>
                    <a:pt x="70472" y="45674"/>
                  </a:lnTo>
                  <a:lnTo>
                    <a:pt x="70231" y="45554"/>
                  </a:lnTo>
                  <a:lnTo>
                    <a:pt x="70050" y="45493"/>
                  </a:lnTo>
                  <a:close/>
                  <a:moveTo>
                    <a:pt x="2896" y="48389"/>
                  </a:moveTo>
                  <a:lnTo>
                    <a:pt x="2655" y="48510"/>
                  </a:lnTo>
                  <a:lnTo>
                    <a:pt x="2414" y="48691"/>
                  </a:lnTo>
                  <a:lnTo>
                    <a:pt x="2233" y="48872"/>
                  </a:lnTo>
                  <a:lnTo>
                    <a:pt x="2112" y="49174"/>
                  </a:lnTo>
                  <a:lnTo>
                    <a:pt x="2052" y="49536"/>
                  </a:lnTo>
                  <a:lnTo>
                    <a:pt x="2052" y="49777"/>
                  </a:lnTo>
                  <a:lnTo>
                    <a:pt x="2112" y="49958"/>
                  </a:lnTo>
                  <a:lnTo>
                    <a:pt x="2233" y="50200"/>
                  </a:lnTo>
                  <a:lnTo>
                    <a:pt x="2353" y="50381"/>
                  </a:lnTo>
                  <a:lnTo>
                    <a:pt x="2534" y="50501"/>
                  </a:lnTo>
                  <a:lnTo>
                    <a:pt x="2776" y="50622"/>
                  </a:lnTo>
                  <a:lnTo>
                    <a:pt x="2957" y="50682"/>
                  </a:lnTo>
                  <a:lnTo>
                    <a:pt x="3439" y="50682"/>
                  </a:lnTo>
                  <a:lnTo>
                    <a:pt x="3620" y="50622"/>
                  </a:lnTo>
                  <a:lnTo>
                    <a:pt x="3862" y="50501"/>
                  </a:lnTo>
                  <a:lnTo>
                    <a:pt x="4043" y="50381"/>
                  </a:lnTo>
                  <a:lnTo>
                    <a:pt x="4164" y="50200"/>
                  </a:lnTo>
                  <a:lnTo>
                    <a:pt x="4284" y="49958"/>
                  </a:lnTo>
                  <a:lnTo>
                    <a:pt x="4345" y="49777"/>
                  </a:lnTo>
                  <a:lnTo>
                    <a:pt x="4345" y="49536"/>
                  </a:lnTo>
                  <a:lnTo>
                    <a:pt x="4284" y="49174"/>
                  </a:lnTo>
                  <a:lnTo>
                    <a:pt x="4164" y="48872"/>
                  </a:lnTo>
                  <a:lnTo>
                    <a:pt x="3982" y="48691"/>
                  </a:lnTo>
                  <a:lnTo>
                    <a:pt x="3741" y="48510"/>
                  </a:lnTo>
                  <a:lnTo>
                    <a:pt x="3500" y="48389"/>
                  </a:lnTo>
                  <a:close/>
                  <a:moveTo>
                    <a:pt x="8689" y="48389"/>
                  </a:moveTo>
                  <a:lnTo>
                    <a:pt x="8447" y="48510"/>
                  </a:lnTo>
                  <a:lnTo>
                    <a:pt x="8206" y="48691"/>
                  </a:lnTo>
                  <a:lnTo>
                    <a:pt x="8025" y="48872"/>
                  </a:lnTo>
                  <a:lnTo>
                    <a:pt x="7904" y="49174"/>
                  </a:lnTo>
                  <a:lnTo>
                    <a:pt x="7844" y="49536"/>
                  </a:lnTo>
                  <a:lnTo>
                    <a:pt x="7844" y="49777"/>
                  </a:lnTo>
                  <a:lnTo>
                    <a:pt x="7904" y="49958"/>
                  </a:lnTo>
                  <a:lnTo>
                    <a:pt x="8025" y="50200"/>
                  </a:lnTo>
                  <a:lnTo>
                    <a:pt x="8146" y="50381"/>
                  </a:lnTo>
                  <a:lnTo>
                    <a:pt x="8327" y="50501"/>
                  </a:lnTo>
                  <a:lnTo>
                    <a:pt x="8568" y="50622"/>
                  </a:lnTo>
                  <a:lnTo>
                    <a:pt x="8749" y="50682"/>
                  </a:lnTo>
                  <a:lnTo>
                    <a:pt x="9232" y="50682"/>
                  </a:lnTo>
                  <a:lnTo>
                    <a:pt x="9413" y="50622"/>
                  </a:lnTo>
                  <a:lnTo>
                    <a:pt x="9654" y="50501"/>
                  </a:lnTo>
                  <a:lnTo>
                    <a:pt x="9835" y="50381"/>
                  </a:lnTo>
                  <a:lnTo>
                    <a:pt x="9956" y="50200"/>
                  </a:lnTo>
                  <a:lnTo>
                    <a:pt x="10076" y="49958"/>
                  </a:lnTo>
                  <a:lnTo>
                    <a:pt x="10137" y="49777"/>
                  </a:lnTo>
                  <a:lnTo>
                    <a:pt x="10137" y="49536"/>
                  </a:lnTo>
                  <a:lnTo>
                    <a:pt x="10076" y="49174"/>
                  </a:lnTo>
                  <a:lnTo>
                    <a:pt x="9956" y="48872"/>
                  </a:lnTo>
                  <a:lnTo>
                    <a:pt x="9775" y="48691"/>
                  </a:lnTo>
                  <a:lnTo>
                    <a:pt x="9533" y="48510"/>
                  </a:lnTo>
                  <a:lnTo>
                    <a:pt x="9292" y="48389"/>
                  </a:lnTo>
                  <a:close/>
                  <a:moveTo>
                    <a:pt x="14481" y="48389"/>
                  </a:moveTo>
                  <a:lnTo>
                    <a:pt x="14240" y="48510"/>
                  </a:lnTo>
                  <a:lnTo>
                    <a:pt x="13998" y="48691"/>
                  </a:lnTo>
                  <a:lnTo>
                    <a:pt x="13817" y="48872"/>
                  </a:lnTo>
                  <a:lnTo>
                    <a:pt x="13697" y="49174"/>
                  </a:lnTo>
                  <a:lnTo>
                    <a:pt x="13636" y="49536"/>
                  </a:lnTo>
                  <a:lnTo>
                    <a:pt x="13636" y="49777"/>
                  </a:lnTo>
                  <a:lnTo>
                    <a:pt x="13697" y="49958"/>
                  </a:lnTo>
                  <a:lnTo>
                    <a:pt x="13817" y="50200"/>
                  </a:lnTo>
                  <a:lnTo>
                    <a:pt x="13938" y="50381"/>
                  </a:lnTo>
                  <a:lnTo>
                    <a:pt x="14119" y="50501"/>
                  </a:lnTo>
                  <a:lnTo>
                    <a:pt x="14360" y="50622"/>
                  </a:lnTo>
                  <a:lnTo>
                    <a:pt x="14541" y="50682"/>
                  </a:lnTo>
                  <a:lnTo>
                    <a:pt x="15024" y="50682"/>
                  </a:lnTo>
                  <a:lnTo>
                    <a:pt x="15205" y="50622"/>
                  </a:lnTo>
                  <a:lnTo>
                    <a:pt x="15446" y="50501"/>
                  </a:lnTo>
                  <a:lnTo>
                    <a:pt x="15627" y="50381"/>
                  </a:lnTo>
                  <a:lnTo>
                    <a:pt x="15748" y="50200"/>
                  </a:lnTo>
                  <a:lnTo>
                    <a:pt x="15869" y="49958"/>
                  </a:lnTo>
                  <a:lnTo>
                    <a:pt x="15929" y="49777"/>
                  </a:lnTo>
                  <a:lnTo>
                    <a:pt x="15929" y="49536"/>
                  </a:lnTo>
                  <a:lnTo>
                    <a:pt x="15869" y="49174"/>
                  </a:lnTo>
                  <a:lnTo>
                    <a:pt x="15748" y="48872"/>
                  </a:lnTo>
                  <a:lnTo>
                    <a:pt x="15567" y="48691"/>
                  </a:lnTo>
                  <a:lnTo>
                    <a:pt x="15326" y="48510"/>
                  </a:lnTo>
                  <a:lnTo>
                    <a:pt x="15084" y="48389"/>
                  </a:lnTo>
                  <a:close/>
                  <a:moveTo>
                    <a:pt x="20273" y="48389"/>
                  </a:moveTo>
                  <a:lnTo>
                    <a:pt x="20032" y="48510"/>
                  </a:lnTo>
                  <a:lnTo>
                    <a:pt x="19790" y="48691"/>
                  </a:lnTo>
                  <a:lnTo>
                    <a:pt x="19609" y="48872"/>
                  </a:lnTo>
                  <a:lnTo>
                    <a:pt x="19489" y="49174"/>
                  </a:lnTo>
                  <a:lnTo>
                    <a:pt x="19428" y="49536"/>
                  </a:lnTo>
                  <a:lnTo>
                    <a:pt x="19428" y="49777"/>
                  </a:lnTo>
                  <a:lnTo>
                    <a:pt x="19489" y="49958"/>
                  </a:lnTo>
                  <a:lnTo>
                    <a:pt x="19609" y="50200"/>
                  </a:lnTo>
                  <a:lnTo>
                    <a:pt x="19730" y="50381"/>
                  </a:lnTo>
                  <a:lnTo>
                    <a:pt x="19911" y="50501"/>
                  </a:lnTo>
                  <a:lnTo>
                    <a:pt x="20152" y="50622"/>
                  </a:lnTo>
                  <a:lnTo>
                    <a:pt x="20333" y="50682"/>
                  </a:lnTo>
                  <a:lnTo>
                    <a:pt x="20816" y="50682"/>
                  </a:lnTo>
                  <a:lnTo>
                    <a:pt x="20997" y="50622"/>
                  </a:lnTo>
                  <a:lnTo>
                    <a:pt x="21239" y="50501"/>
                  </a:lnTo>
                  <a:lnTo>
                    <a:pt x="21420" y="50381"/>
                  </a:lnTo>
                  <a:lnTo>
                    <a:pt x="21540" y="50200"/>
                  </a:lnTo>
                  <a:lnTo>
                    <a:pt x="21661" y="49958"/>
                  </a:lnTo>
                  <a:lnTo>
                    <a:pt x="21721" y="49777"/>
                  </a:lnTo>
                  <a:lnTo>
                    <a:pt x="21721" y="49536"/>
                  </a:lnTo>
                  <a:lnTo>
                    <a:pt x="21661" y="49174"/>
                  </a:lnTo>
                  <a:lnTo>
                    <a:pt x="21540" y="48872"/>
                  </a:lnTo>
                  <a:lnTo>
                    <a:pt x="21359" y="48691"/>
                  </a:lnTo>
                  <a:lnTo>
                    <a:pt x="21118" y="48510"/>
                  </a:lnTo>
                  <a:lnTo>
                    <a:pt x="20876" y="48389"/>
                  </a:lnTo>
                  <a:close/>
                  <a:moveTo>
                    <a:pt x="26065" y="48389"/>
                  </a:moveTo>
                  <a:lnTo>
                    <a:pt x="25824" y="48510"/>
                  </a:lnTo>
                  <a:lnTo>
                    <a:pt x="25583" y="48691"/>
                  </a:lnTo>
                  <a:lnTo>
                    <a:pt x="25402" y="48872"/>
                  </a:lnTo>
                  <a:lnTo>
                    <a:pt x="25281" y="49174"/>
                  </a:lnTo>
                  <a:lnTo>
                    <a:pt x="25221" y="49536"/>
                  </a:lnTo>
                  <a:lnTo>
                    <a:pt x="25221" y="49777"/>
                  </a:lnTo>
                  <a:lnTo>
                    <a:pt x="25281" y="49958"/>
                  </a:lnTo>
                  <a:lnTo>
                    <a:pt x="25402" y="50200"/>
                  </a:lnTo>
                  <a:lnTo>
                    <a:pt x="25522" y="50381"/>
                  </a:lnTo>
                  <a:lnTo>
                    <a:pt x="25703" y="50501"/>
                  </a:lnTo>
                  <a:lnTo>
                    <a:pt x="25945" y="50622"/>
                  </a:lnTo>
                  <a:lnTo>
                    <a:pt x="26126" y="50682"/>
                  </a:lnTo>
                  <a:lnTo>
                    <a:pt x="26608" y="50682"/>
                  </a:lnTo>
                  <a:lnTo>
                    <a:pt x="26789" y="50622"/>
                  </a:lnTo>
                  <a:lnTo>
                    <a:pt x="27031" y="50501"/>
                  </a:lnTo>
                  <a:lnTo>
                    <a:pt x="27212" y="50381"/>
                  </a:lnTo>
                  <a:lnTo>
                    <a:pt x="27332" y="50200"/>
                  </a:lnTo>
                  <a:lnTo>
                    <a:pt x="27453" y="49958"/>
                  </a:lnTo>
                  <a:lnTo>
                    <a:pt x="27513" y="49777"/>
                  </a:lnTo>
                  <a:lnTo>
                    <a:pt x="27513" y="49536"/>
                  </a:lnTo>
                  <a:lnTo>
                    <a:pt x="27453" y="49174"/>
                  </a:lnTo>
                  <a:lnTo>
                    <a:pt x="27332" y="48872"/>
                  </a:lnTo>
                  <a:lnTo>
                    <a:pt x="27151" y="48691"/>
                  </a:lnTo>
                  <a:lnTo>
                    <a:pt x="26910" y="48510"/>
                  </a:lnTo>
                  <a:lnTo>
                    <a:pt x="26669" y="48389"/>
                  </a:lnTo>
                  <a:close/>
                  <a:moveTo>
                    <a:pt x="31858" y="48389"/>
                  </a:moveTo>
                  <a:lnTo>
                    <a:pt x="31616" y="48510"/>
                  </a:lnTo>
                  <a:lnTo>
                    <a:pt x="31375" y="48691"/>
                  </a:lnTo>
                  <a:lnTo>
                    <a:pt x="31194" y="48872"/>
                  </a:lnTo>
                  <a:lnTo>
                    <a:pt x="31073" y="49174"/>
                  </a:lnTo>
                  <a:lnTo>
                    <a:pt x="31013" y="49536"/>
                  </a:lnTo>
                  <a:lnTo>
                    <a:pt x="31013" y="49777"/>
                  </a:lnTo>
                  <a:lnTo>
                    <a:pt x="31073" y="49958"/>
                  </a:lnTo>
                  <a:lnTo>
                    <a:pt x="31194" y="50200"/>
                  </a:lnTo>
                  <a:lnTo>
                    <a:pt x="31315" y="50381"/>
                  </a:lnTo>
                  <a:lnTo>
                    <a:pt x="31496" y="50501"/>
                  </a:lnTo>
                  <a:lnTo>
                    <a:pt x="31737" y="50622"/>
                  </a:lnTo>
                  <a:lnTo>
                    <a:pt x="31918" y="50682"/>
                  </a:lnTo>
                  <a:lnTo>
                    <a:pt x="32401" y="50682"/>
                  </a:lnTo>
                  <a:lnTo>
                    <a:pt x="32582" y="50622"/>
                  </a:lnTo>
                  <a:lnTo>
                    <a:pt x="32823" y="50501"/>
                  </a:lnTo>
                  <a:lnTo>
                    <a:pt x="33004" y="50381"/>
                  </a:lnTo>
                  <a:lnTo>
                    <a:pt x="33125" y="50200"/>
                  </a:lnTo>
                  <a:lnTo>
                    <a:pt x="33245" y="49958"/>
                  </a:lnTo>
                  <a:lnTo>
                    <a:pt x="33306" y="49777"/>
                  </a:lnTo>
                  <a:lnTo>
                    <a:pt x="33306" y="49536"/>
                  </a:lnTo>
                  <a:lnTo>
                    <a:pt x="33245" y="49174"/>
                  </a:lnTo>
                  <a:lnTo>
                    <a:pt x="33125" y="48872"/>
                  </a:lnTo>
                  <a:lnTo>
                    <a:pt x="32944" y="48691"/>
                  </a:lnTo>
                  <a:lnTo>
                    <a:pt x="32702" y="48510"/>
                  </a:lnTo>
                  <a:lnTo>
                    <a:pt x="32461" y="48389"/>
                  </a:lnTo>
                  <a:close/>
                  <a:moveTo>
                    <a:pt x="37650" y="48389"/>
                  </a:moveTo>
                  <a:lnTo>
                    <a:pt x="37408" y="48510"/>
                  </a:lnTo>
                  <a:lnTo>
                    <a:pt x="37167" y="48691"/>
                  </a:lnTo>
                  <a:lnTo>
                    <a:pt x="36986" y="48872"/>
                  </a:lnTo>
                  <a:lnTo>
                    <a:pt x="36865" y="49174"/>
                  </a:lnTo>
                  <a:lnTo>
                    <a:pt x="36805" y="49536"/>
                  </a:lnTo>
                  <a:lnTo>
                    <a:pt x="36805" y="49777"/>
                  </a:lnTo>
                  <a:lnTo>
                    <a:pt x="36865" y="49958"/>
                  </a:lnTo>
                  <a:lnTo>
                    <a:pt x="36986" y="50200"/>
                  </a:lnTo>
                  <a:lnTo>
                    <a:pt x="37107" y="50381"/>
                  </a:lnTo>
                  <a:lnTo>
                    <a:pt x="37288" y="50501"/>
                  </a:lnTo>
                  <a:lnTo>
                    <a:pt x="37529" y="50622"/>
                  </a:lnTo>
                  <a:lnTo>
                    <a:pt x="37710" y="50682"/>
                  </a:lnTo>
                  <a:lnTo>
                    <a:pt x="38193" y="50682"/>
                  </a:lnTo>
                  <a:lnTo>
                    <a:pt x="38374" y="50622"/>
                  </a:lnTo>
                  <a:lnTo>
                    <a:pt x="38615" y="50501"/>
                  </a:lnTo>
                  <a:lnTo>
                    <a:pt x="38796" y="50381"/>
                  </a:lnTo>
                  <a:lnTo>
                    <a:pt x="38917" y="50200"/>
                  </a:lnTo>
                  <a:lnTo>
                    <a:pt x="39038" y="49958"/>
                  </a:lnTo>
                  <a:lnTo>
                    <a:pt x="39098" y="49777"/>
                  </a:lnTo>
                  <a:lnTo>
                    <a:pt x="39098" y="49536"/>
                  </a:lnTo>
                  <a:lnTo>
                    <a:pt x="39038" y="49174"/>
                  </a:lnTo>
                  <a:lnTo>
                    <a:pt x="38917" y="48872"/>
                  </a:lnTo>
                  <a:lnTo>
                    <a:pt x="38736" y="48691"/>
                  </a:lnTo>
                  <a:lnTo>
                    <a:pt x="38495" y="48510"/>
                  </a:lnTo>
                  <a:lnTo>
                    <a:pt x="38253" y="48389"/>
                  </a:lnTo>
                  <a:close/>
                  <a:moveTo>
                    <a:pt x="43442" y="48389"/>
                  </a:moveTo>
                  <a:lnTo>
                    <a:pt x="43201" y="48510"/>
                  </a:lnTo>
                  <a:lnTo>
                    <a:pt x="42959" y="48691"/>
                  </a:lnTo>
                  <a:lnTo>
                    <a:pt x="42778" y="48872"/>
                  </a:lnTo>
                  <a:lnTo>
                    <a:pt x="42658" y="49174"/>
                  </a:lnTo>
                  <a:lnTo>
                    <a:pt x="42597" y="49536"/>
                  </a:lnTo>
                  <a:lnTo>
                    <a:pt x="42597" y="49777"/>
                  </a:lnTo>
                  <a:lnTo>
                    <a:pt x="42658" y="49958"/>
                  </a:lnTo>
                  <a:lnTo>
                    <a:pt x="42778" y="50200"/>
                  </a:lnTo>
                  <a:lnTo>
                    <a:pt x="42899" y="50381"/>
                  </a:lnTo>
                  <a:lnTo>
                    <a:pt x="43080" y="50501"/>
                  </a:lnTo>
                  <a:lnTo>
                    <a:pt x="43321" y="50622"/>
                  </a:lnTo>
                  <a:lnTo>
                    <a:pt x="43502" y="50682"/>
                  </a:lnTo>
                  <a:lnTo>
                    <a:pt x="43985" y="50682"/>
                  </a:lnTo>
                  <a:lnTo>
                    <a:pt x="44166" y="50622"/>
                  </a:lnTo>
                  <a:lnTo>
                    <a:pt x="44407" y="50501"/>
                  </a:lnTo>
                  <a:lnTo>
                    <a:pt x="44588" y="50381"/>
                  </a:lnTo>
                  <a:lnTo>
                    <a:pt x="44709" y="50200"/>
                  </a:lnTo>
                  <a:lnTo>
                    <a:pt x="44830" y="49958"/>
                  </a:lnTo>
                  <a:lnTo>
                    <a:pt x="44890" y="49777"/>
                  </a:lnTo>
                  <a:lnTo>
                    <a:pt x="44890" y="49536"/>
                  </a:lnTo>
                  <a:lnTo>
                    <a:pt x="44830" y="49174"/>
                  </a:lnTo>
                  <a:lnTo>
                    <a:pt x="44709" y="48872"/>
                  </a:lnTo>
                  <a:lnTo>
                    <a:pt x="44528" y="48691"/>
                  </a:lnTo>
                  <a:lnTo>
                    <a:pt x="44287" y="48510"/>
                  </a:lnTo>
                  <a:lnTo>
                    <a:pt x="44045" y="48389"/>
                  </a:lnTo>
                  <a:close/>
                  <a:moveTo>
                    <a:pt x="49234" y="48389"/>
                  </a:moveTo>
                  <a:lnTo>
                    <a:pt x="48993" y="48510"/>
                  </a:lnTo>
                  <a:lnTo>
                    <a:pt x="48752" y="48691"/>
                  </a:lnTo>
                  <a:lnTo>
                    <a:pt x="48571" y="48872"/>
                  </a:lnTo>
                  <a:lnTo>
                    <a:pt x="48450" y="49174"/>
                  </a:lnTo>
                  <a:lnTo>
                    <a:pt x="48390" y="49536"/>
                  </a:lnTo>
                  <a:lnTo>
                    <a:pt x="48390" y="49777"/>
                  </a:lnTo>
                  <a:lnTo>
                    <a:pt x="48450" y="49958"/>
                  </a:lnTo>
                  <a:lnTo>
                    <a:pt x="48571" y="50200"/>
                  </a:lnTo>
                  <a:lnTo>
                    <a:pt x="48691" y="50381"/>
                  </a:lnTo>
                  <a:lnTo>
                    <a:pt x="48872" y="50501"/>
                  </a:lnTo>
                  <a:lnTo>
                    <a:pt x="49114" y="50622"/>
                  </a:lnTo>
                  <a:lnTo>
                    <a:pt x="49295" y="50682"/>
                  </a:lnTo>
                  <a:lnTo>
                    <a:pt x="49777" y="50682"/>
                  </a:lnTo>
                  <a:lnTo>
                    <a:pt x="49958" y="50622"/>
                  </a:lnTo>
                  <a:lnTo>
                    <a:pt x="50200" y="50501"/>
                  </a:lnTo>
                  <a:lnTo>
                    <a:pt x="50381" y="50381"/>
                  </a:lnTo>
                  <a:lnTo>
                    <a:pt x="50501" y="50200"/>
                  </a:lnTo>
                  <a:lnTo>
                    <a:pt x="50622" y="49958"/>
                  </a:lnTo>
                  <a:lnTo>
                    <a:pt x="50682" y="49777"/>
                  </a:lnTo>
                  <a:lnTo>
                    <a:pt x="50682" y="49536"/>
                  </a:lnTo>
                  <a:lnTo>
                    <a:pt x="50622" y="49174"/>
                  </a:lnTo>
                  <a:lnTo>
                    <a:pt x="50501" y="48872"/>
                  </a:lnTo>
                  <a:lnTo>
                    <a:pt x="50320" y="48691"/>
                  </a:lnTo>
                  <a:lnTo>
                    <a:pt x="50079" y="48510"/>
                  </a:lnTo>
                  <a:lnTo>
                    <a:pt x="49838" y="48389"/>
                  </a:lnTo>
                  <a:close/>
                  <a:moveTo>
                    <a:pt x="55027" y="48389"/>
                  </a:moveTo>
                  <a:lnTo>
                    <a:pt x="54785" y="48510"/>
                  </a:lnTo>
                  <a:lnTo>
                    <a:pt x="54544" y="48691"/>
                  </a:lnTo>
                  <a:lnTo>
                    <a:pt x="54363" y="48872"/>
                  </a:lnTo>
                  <a:lnTo>
                    <a:pt x="54242" y="49174"/>
                  </a:lnTo>
                  <a:lnTo>
                    <a:pt x="54182" y="49536"/>
                  </a:lnTo>
                  <a:lnTo>
                    <a:pt x="54182" y="49777"/>
                  </a:lnTo>
                  <a:lnTo>
                    <a:pt x="54242" y="49958"/>
                  </a:lnTo>
                  <a:lnTo>
                    <a:pt x="54363" y="50200"/>
                  </a:lnTo>
                  <a:lnTo>
                    <a:pt x="54483" y="50381"/>
                  </a:lnTo>
                  <a:lnTo>
                    <a:pt x="54665" y="50501"/>
                  </a:lnTo>
                  <a:lnTo>
                    <a:pt x="54906" y="50622"/>
                  </a:lnTo>
                  <a:lnTo>
                    <a:pt x="55087" y="50682"/>
                  </a:lnTo>
                  <a:lnTo>
                    <a:pt x="55570" y="50682"/>
                  </a:lnTo>
                  <a:lnTo>
                    <a:pt x="55751" y="50622"/>
                  </a:lnTo>
                  <a:lnTo>
                    <a:pt x="55992" y="50501"/>
                  </a:lnTo>
                  <a:lnTo>
                    <a:pt x="56173" y="50381"/>
                  </a:lnTo>
                  <a:lnTo>
                    <a:pt x="56294" y="50200"/>
                  </a:lnTo>
                  <a:lnTo>
                    <a:pt x="56414" y="49958"/>
                  </a:lnTo>
                  <a:lnTo>
                    <a:pt x="56475" y="49777"/>
                  </a:lnTo>
                  <a:lnTo>
                    <a:pt x="56475" y="49536"/>
                  </a:lnTo>
                  <a:lnTo>
                    <a:pt x="56414" y="49174"/>
                  </a:lnTo>
                  <a:lnTo>
                    <a:pt x="56294" y="48872"/>
                  </a:lnTo>
                  <a:lnTo>
                    <a:pt x="56113" y="48691"/>
                  </a:lnTo>
                  <a:lnTo>
                    <a:pt x="55871" y="48510"/>
                  </a:lnTo>
                  <a:lnTo>
                    <a:pt x="55630" y="48389"/>
                  </a:lnTo>
                  <a:close/>
                  <a:moveTo>
                    <a:pt x="60819" y="48389"/>
                  </a:moveTo>
                  <a:lnTo>
                    <a:pt x="60577" y="48510"/>
                  </a:lnTo>
                  <a:lnTo>
                    <a:pt x="60336" y="48691"/>
                  </a:lnTo>
                  <a:lnTo>
                    <a:pt x="60155" y="48872"/>
                  </a:lnTo>
                  <a:lnTo>
                    <a:pt x="60034" y="49174"/>
                  </a:lnTo>
                  <a:lnTo>
                    <a:pt x="59974" y="49536"/>
                  </a:lnTo>
                  <a:lnTo>
                    <a:pt x="59974" y="49777"/>
                  </a:lnTo>
                  <a:lnTo>
                    <a:pt x="60034" y="49958"/>
                  </a:lnTo>
                  <a:lnTo>
                    <a:pt x="60155" y="50200"/>
                  </a:lnTo>
                  <a:lnTo>
                    <a:pt x="60276" y="50381"/>
                  </a:lnTo>
                  <a:lnTo>
                    <a:pt x="60457" y="50501"/>
                  </a:lnTo>
                  <a:lnTo>
                    <a:pt x="60698" y="50622"/>
                  </a:lnTo>
                  <a:lnTo>
                    <a:pt x="60879" y="50682"/>
                  </a:lnTo>
                  <a:lnTo>
                    <a:pt x="61362" y="50682"/>
                  </a:lnTo>
                  <a:lnTo>
                    <a:pt x="61543" y="50622"/>
                  </a:lnTo>
                  <a:lnTo>
                    <a:pt x="61784" y="50501"/>
                  </a:lnTo>
                  <a:lnTo>
                    <a:pt x="61965" y="50381"/>
                  </a:lnTo>
                  <a:lnTo>
                    <a:pt x="62086" y="50200"/>
                  </a:lnTo>
                  <a:lnTo>
                    <a:pt x="62206" y="49958"/>
                  </a:lnTo>
                  <a:lnTo>
                    <a:pt x="62267" y="49777"/>
                  </a:lnTo>
                  <a:lnTo>
                    <a:pt x="62267" y="49536"/>
                  </a:lnTo>
                  <a:lnTo>
                    <a:pt x="62206" y="49174"/>
                  </a:lnTo>
                  <a:lnTo>
                    <a:pt x="62086" y="48872"/>
                  </a:lnTo>
                  <a:lnTo>
                    <a:pt x="61905" y="48691"/>
                  </a:lnTo>
                  <a:lnTo>
                    <a:pt x="61663" y="48510"/>
                  </a:lnTo>
                  <a:lnTo>
                    <a:pt x="61422" y="48389"/>
                  </a:lnTo>
                  <a:close/>
                  <a:moveTo>
                    <a:pt x="66611" y="48389"/>
                  </a:moveTo>
                  <a:lnTo>
                    <a:pt x="66370" y="48510"/>
                  </a:lnTo>
                  <a:lnTo>
                    <a:pt x="66128" y="48691"/>
                  </a:lnTo>
                  <a:lnTo>
                    <a:pt x="65947" y="48872"/>
                  </a:lnTo>
                  <a:lnTo>
                    <a:pt x="65827" y="49174"/>
                  </a:lnTo>
                  <a:lnTo>
                    <a:pt x="65766" y="49536"/>
                  </a:lnTo>
                  <a:lnTo>
                    <a:pt x="65766" y="49777"/>
                  </a:lnTo>
                  <a:lnTo>
                    <a:pt x="65827" y="49958"/>
                  </a:lnTo>
                  <a:lnTo>
                    <a:pt x="65947" y="50200"/>
                  </a:lnTo>
                  <a:lnTo>
                    <a:pt x="66068" y="50381"/>
                  </a:lnTo>
                  <a:lnTo>
                    <a:pt x="66249" y="50501"/>
                  </a:lnTo>
                  <a:lnTo>
                    <a:pt x="66490" y="50622"/>
                  </a:lnTo>
                  <a:lnTo>
                    <a:pt x="66671" y="50682"/>
                  </a:lnTo>
                  <a:lnTo>
                    <a:pt x="67154" y="50682"/>
                  </a:lnTo>
                  <a:lnTo>
                    <a:pt x="67335" y="50622"/>
                  </a:lnTo>
                  <a:lnTo>
                    <a:pt x="67576" y="50501"/>
                  </a:lnTo>
                  <a:lnTo>
                    <a:pt x="67757" y="50381"/>
                  </a:lnTo>
                  <a:lnTo>
                    <a:pt x="67878" y="50200"/>
                  </a:lnTo>
                  <a:lnTo>
                    <a:pt x="67999" y="49958"/>
                  </a:lnTo>
                  <a:lnTo>
                    <a:pt x="68059" y="49777"/>
                  </a:lnTo>
                  <a:lnTo>
                    <a:pt x="68059" y="49536"/>
                  </a:lnTo>
                  <a:lnTo>
                    <a:pt x="67999" y="49174"/>
                  </a:lnTo>
                  <a:lnTo>
                    <a:pt x="67878" y="48872"/>
                  </a:lnTo>
                  <a:lnTo>
                    <a:pt x="67697" y="48691"/>
                  </a:lnTo>
                  <a:lnTo>
                    <a:pt x="67456" y="48510"/>
                  </a:lnTo>
                  <a:lnTo>
                    <a:pt x="67214" y="48389"/>
                  </a:lnTo>
                  <a:close/>
                  <a:moveTo>
                    <a:pt x="72403" y="48389"/>
                  </a:moveTo>
                  <a:lnTo>
                    <a:pt x="72162" y="48510"/>
                  </a:lnTo>
                  <a:lnTo>
                    <a:pt x="71921" y="48691"/>
                  </a:lnTo>
                  <a:lnTo>
                    <a:pt x="71740" y="48872"/>
                  </a:lnTo>
                  <a:lnTo>
                    <a:pt x="71619" y="49174"/>
                  </a:lnTo>
                  <a:lnTo>
                    <a:pt x="71559" y="49536"/>
                  </a:lnTo>
                  <a:lnTo>
                    <a:pt x="71559" y="49777"/>
                  </a:lnTo>
                  <a:lnTo>
                    <a:pt x="71619" y="49958"/>
                  </a:lnTo>
                  <a:lnTo>
                    <a:pt x="71740" y="50200"/>
                  </a:lnTo>
                  <a:lnTo>
                    <a:pt x="71860" y="50381"/>
                  </a:lnTo>
                  <a:lnTo>
                    <a:pt x="72041" y="50501"/>
                  </a:lnTo>
                  <a:lnTo>
                    <a:pt x="72283" y="50622"/>
                  </a:lnTo>
                  <a:lnTo>
                    <a:pt x="72464" y="50682"/>
                  </a:lnTo>
                  <a:lnTo>
                    <a:pt x="72946" y="50682"/>
                  </a:lnTo>
                  <a:lnTo>
                    <a:pt x="73127" y="50622"/>
                  </a:lnTo>
                  <a:lnTo>
                    <a:pt x="73369" y="50501"/>
                  </a:lnTo>
                  <a:lnTo>
                    <a:pt x="73550" y="50381"/>
                  </a:lnTo>
                  <a:lnTo>
                    <a:pt x="73670" y="50200"/>
                  </a:lnTo>
                  <a:lnTo>
                    <a:pt x="73791" y="49958"/>
                  </a:lnTo>
                  <a:lnTo>
                    <a:pt x="73851" y="49777"/>
                  </a:lnTo>
                  <a:lnTo>
                    <a:pt x="73851" y="49536"/>
                  </a:lnTo>
                  <a:lnTo>
                    <a:pt x="73791" y="49174"/>
                  </a:lnTo>
                  <a:lnTo>
                    <a:pt x="73670" y="48872"/>
                  </a:lnTo>
                  <a:lnTo>
                    <a:pt x="73489" y="48691"/>
                  </a:lnTo>
                  <a:lnTo>
                    <a:pt x="73248" y="48510"/>
                  </a:lnTo>
                  <a:lnTo>
                    <a:pt x="73007" y="48389"/>
                  </a:lnTo>
                  <a:close/>
                  <a:moveTo>
                    <a:pt x="5853" y="51286"/>
                  </a:moveTo>
                  <a:lnTo>
                    <a:pt x="5672" y="51346"/>
                  </a:lnTo>
                  <a:lnTo>
                    <a:pt x="5431" y="51467"/>
                  </a:lnTo>
                  <a:lnTo>
                    <a:pt x="5250" y="51587"/>
                  </a:lnTo>
                  <a:lnTo>
                    <a:pt x="5129" y="51768"/>
                  </a:lnTo>
                  <a:lnTo>
                    <a:pt x="5008" y="52010"/>
                  </a:lnTo>
                  <a:lnTo>
                    <a:pt x="4948" y="52191"/>
                  </a:lnTo>
                  <a:lnTo>
                    <a:pt x="4948" y="52432"/>
                  </a:lnTo>
                  <a:lnTo>
                    <a:pt x="4948" y="52673"/>
                  </a:lnTo>
                  <a:lnTo>
                    <a:pt x="5008" y="52854"/>
                  </a:lnTo>
                  <a:lnTo>
                    <a:pt x="5129" y="53096"/>
                  </a:lnTo>
                  <a:lnTo>
                    <a:pt x="5250" y="53277"/>
                  </a:lnTo>
                  <a:lnTo>
                    <a:pt x="5431" y="53397"/>
                  </a:lnTo>
                  <a:lnTo>
                    <a:pt x="5672" y="53518"/>
                  </a:lnTo>
                  <a:lnTo>
                    <a:pt x="5853" y="53578"/>
                  </a:lnTo>
                  <a:lnTo>
                    <a:pt x="6336" y="53578"/>
                  </a:lnTo>
                  <a:lnTo>
                    <a:pt x="6517" y="53518"/>
                  </a:lnTo>
                  <a:lnTo>
                    <a:pt x="6758" y="53397"/>
                  </a:lnTo>
                  <a:lnTo>
                    <a:pt x="6939" y="53277"/>
                  </a:lnTo>
                  <a:lnTo>
                    <a:pt x="7060" y="53096"/>
                  </a:lnTo>
                  <a:lnTo>
                    <a:pt x="7180" y="52854"/>
                  </a:lnTo>
                  <a:lnTo>
                    <a:pt x="7241" y="52673"/>
                  </a:lnTo>
                  <a:lnTo>
                    <a:pt x="7241" y="52432"/>
                  </a:lnTo>
                  <a:lnTo>
                    <a:pt x="7241" y="52191"/>
                  </a:lnTo>
                  <a:lnTo>
                    <a:pt x="7180" y="52010"/>
                  </a:lnTo>
                  <a:lnTo>
                    <a:pt x="7060" y="51768"/>
                  </a:lnTo>
                  <a:lnTo>
                    <a:pt x="6939" y="51587"/>
                  </a:lnTo>
                  <a:lnTo>
                    <a:pt x="6758" y="51467"/>
                  </a:lnTo>
                  <a:lnTo>
                    <a:pt x="6517" y="51346"/>
                  </a:lnTo>
                  <a:lnTo>
                    <a:pt x="6336" y="51286"/>
                  </a:lnTo>
                  <a:close/>
                  <a:moveTo>
                    <a:pt x="11645" y="51286"/>
                  </a:moveTo>
                  <a:lnTo>
                    <a:pt x="11464" y="51346"/>
                  </a:lnTo>
                  <a:lnTo>
                    <a:pt x="11223" y="51467"/>
                  </a:lnTo>
                  <a:lnTo>
                    <a:pt x="11042" y="51587"/>
                  </a:lnTo>
                  <a:lnTo>
                    <a:pt x="10921" y="51768"/>
                  </a:lnTo>
                  <a:lnTo>
                    <a:pt x="10800" y="52010"/>
                  </a:lnTo>
                  <a:lnTo>
                    <a:pt x="10740" y="52191"/>
                  </a:lnTo>
                  <a:lnTo>
                    <a:pt x="10740" y="52432"/>
                  </a:lnTo>
                  <a:lnTo>
                    <a:pt x="10740" y="52673"/>
                  </a:lnTo>
                  <a:lnTo>
                    <a:pt x="10800" y="52854"/>
                  </a:lnTo>
                  <a:lnTo>
                    <a:pt x="10921" y="53096"/>
                  </a:lnTo>
                  <a:lnTo>
                    <a:pt x="11042" y="53277"/>
                  </a:lnTo>
                  <a:lnTo>
                    <a:pt x="11223" y="53397"/>
                  </a:lnTo>
                  <a:lnTo>
                    <a:pt x="11464" y="53518"/>
                  </a:lnTo>
                  <a:lnTo>
                    <a:pt x="11645" y="53578"/>
                  </a:lnTo>
                  <a:lnTo>
                    <a:pt x="12128" y="53578"/>
                  </a:lnTo>
                  <a:lnTo>
                    <a:pt x="12309" y="53518"/>
                  </a:lnTo>
                  <a:lnTo>
                    <a:pt x="12550" y="53397"/>
                  </a:lnTo>
                  <a:lnTo>
                    <a:pt x="12731" y="53277"/>
                  </a:lnTo>
                  <a:lnTo>
                    <a:pt x="12852" y="53096"/>
                  </a:lnTo>
                  <a:lnTo>
                    <a:pt x="12973" y="52854"/>
                  </a:lnTo>
                  <a:lnTo>
                    <a:pt x="13033" y="52673"/>
                  </a:lnTo>
                  <a:lnTo>
                    <a:pt x="13033" y="52432"/>
                  </a:lnTo>
                  <a:lnTo>
                    <a:pt x="13033" y="52191"/>
                  </a:lnTo>
                  <a:lnTo>
                    <a:pt x="12973" y="52010"/>
                  </a:lnTo>
                  <a:lnTo>
                    <a:pt x="12852" y="51768"/>
                  </a:lnTo>
                  <a:lnTo>
                    <a:pt x="12731" y="51587"/>
                  </a:lnTo>
                  <a:lnTo>
                    <a:pt x="12550" y="51467"/>
                  </a:lnTo>
                  <a:lnTo>
                    <a:pt x="12309" y="51346"/>
                  </a:lnTo>
                  <a:lnTo>
                    <a:pt x="12128" y="51286"/>
                  </a:lnTo>
                  <a:close/>
                  <a:moveTo>
                    <a:pt x="17437" y="51286"/>
                  </a:moveTo>
                  <a:lnTo>
                    <a:pt x="17256" y="51346"/>
                  </a:lnTo>
                  <a:lnTo>
                    <a:pt x="17015" y="51467"/>
                  </a:lnTo>
                  <a:lnTo>
                    <a:pt x="16834" y="51587"/>
                  </a:lnTo>
                  <a:lnTo>
                    <a:pt x="16713" y="51768"/>
                  </a:lnTo>
                  <a:lnTo>
                    <a:pt x="16593" y="52010"/>
                  </a:lnTo>
                  <a:lnTo>
                    <a:pt x="16532" y="52191"/>
                  </a:lnTo>
                  <a:lnTo>
                    <a:pt x="16532" y="52432"/>
                  </a:lnTo>
                  <a:lnTo>
                    <a:pt x="16532" y="52673"/>
                  </a:lnTo>
                  <a:lnTo>
                    <a:pt x="16593" y="52854"/>
                  </a:lnTo>
                  <a:lnTo>
                    <a:pt x="16713" y="53096"/>
                  </a:lnTo>
                  <a:lnTo>
                    <a:pt x="16834" y="53277"/>
                  </a:lnTo>
                  <a:lnTo>
                    <a:pt x="17015" y="53397"/>
                  </a:lnTo>
                  <a:lnTo>
                    <a:pt x="17256" y="53518"/>
                  </a:lnTo>
                  <a:lnTo>
                    <a:pt x="17437" y="53578"/>
                  </a:lnTo>
                  <a:lnTo>
                    <a:pt x="17920" y="53578"/>
                  </a:lnTo>
                  <a:lnTo>
                    <a:pt x="18101" y="53518"/>
                  </a:lnTo>
                  <a:lnTo>
                    <a:pt x="18342" y="53397"/>
                  </a:lnTo>
                  <a:lnTo>
                    <a:pt x="18523" y="53277"/>
                  </a:lnTo>
                  <a:lnTo>
                    <a:pt x="18644" y="53096"/>
                  </a:lnTo>
                  <a:lnTo>
                    <a:pt x="18765" y="52854"/>
                  </a:lnTo>
                  <a:lnTo>
                    <a:pt x="18825" y="52673"/>
                  </a:lnTo>
                  <a:lnTo>
                    <a:pt x="18825" y="52432"/>
                  </a:lnTo>
                  <a:lnTo>
                    <a:pt x="18825" y="52191"/>
                  </a:lnTo>
                  <a:lnTo>
                    <a:pt x="18765" y="52010"/>
                  </a:lnTo>
                  <a:lnTo>
                    <a:pt x="18644" y="51768"/>
                  </a:lnTo>
                  <a:lnTo>
                    <a:pt x="18523" y="51587"/>
                  </a:lnTo>
                  <a:lnTo>
                    <a:pt x="18342" y="51467"/>
                  </a:lnTo>
                  <a:lnTo>
                    <a:pt x="18101" y="51346"/>
                  </a:lnTo>
                  <a:lnTo>
                    <a:pt x="17920" y="51286"/>
                  </a:lnTo>
                  <a:close/>
                  <a:moveTo>
                    <a:pt x="23230" y="51286"/>
                  </a:moveTo>
                  <a:lnTo>
                    <a:pt x="23049" y="51346"/>
                  </a:lnTo>
                  <a:lnTo>
                    <a:pt x="22807" y="51467"/>
                  </a:lnTo>
                  <a:lnTo>
                    <a:pt x="22626" y="51587"/>
                  </a:lnTo>
                  <a:lnTo>
                    <a:pt x="22506" y="51768"/>
                  </a:lnTo>
                  <a:lnTo>
                    <a:pt x="22385" y="52010"/>
                  </a:lnTo>
                  <a:lnTo>
                    <a:pt x="22325" y="52191"/>
                  </a:lnTo>
                  <a:lnTo>
                    <a:pt x="22325" y="52432"/>
                  </a:lnTo>
                  <a:lnTo>
                    <a:pt x="22325" y="52673"/>
                  </a:lnTo>
                  <a:lnTo>
                    <a:pt x="22385" y="52854"/>
                  </a:lnTo>
                  <a:lnTo>
                    <a:pt x="22506" y="53096"/>
                  </a:lnTo>
                  <a:lnTo>
                    <a:pt x="22626" y="53277"/>
                  </a:lnTo>
                  <a:lnTo>
                    <a:pt x="22807" y="53397"/>
                  </a:lnTo>
                  <a:lnTo>
                    <a:pt x="23049" y="53518"/>
                  </a:lnTo>
                  <a:lnTo>
                    <a:pt x="23230" y="53578"/>
                  </a:lnTo>
                  <a:lnTo>
                    <a:pt x="23712" y="53578"/>
                  </a:lnTo>
                  <a:lnTo>
                    <a:pt x="23893" y="53518"/>
                  </a:lnTo>
                  <a:lnTo>
                    <a:pt x="24135" y="53397"/>
                  </a:lnTo>
                  <a:lnTo>
                    <a:pt x="24316" y="53277"/>
                  </a:lnTo>
                  <a:lnTo>
                    <a:pt x="24436" y="53096"/>
                  </a:lnTo>
                  <a:lnTo>
                    <a:pt x="24557" y="52854"/>
                  </a:lnTo>
                  <a:lnTo>
                    <a:pt x="24617" y="52673"/>
                  </a:lnTo>
                  <a:lnTo>
                    <a:pt x="24617" y="52432"/>
                  </a:lnTo>
                  <a:lnTo>
                    <a:pt x="24617" y="52191"/>
                  </a:lnTo>
                  <a:lnTo>
                    <a:pt x="24557" y="52010"/>
                  </a:lnTo>
                  <a:lnTo>
                    <a:pt x="24436" y="51768"/>
                  </a:lnTo>
                  <a:lnTo>
                    <a:pt x="24316" y="51587"/>
                  </a:lnTo>
                  <a:lnTo>
                    <a:pt x="24135" y="51467"/>
                  </a:lnTo>
                  <a:lnTo>
                    <a:pt x="23893" y="51346"/>
                  </a:lnTo>
                  <a:lnTo>
                    <a:pt x="23712" y="51286"/>
                  </a:lnTo>
                  <a:close/>
                  <a:moveTo>
                    <a:pt x="29022" y="51286"/>
                  </a:moveTo>
                  <a:lnTo>
                    <a:pt x="28841" y="51346"/>
                  </a:lnTo>
                  <a:lnTo>
                    <a:pt x="28599" y="51467"/>
                  </a:lnTo>
                  <a:lnTo>
                    <a:pt x="28418" y="51587"/>
                  </a:lnTo>
                  <a:lnTo>
                    <a:pt x="28298" y="51768"/>
                  </a:lnTo>
                  <a:lnTo>
                    <a:pt x="28177" y="52010"/>
                  </a:lnTo>
                  <a:lnTo>
                    <a:pt x="28117" y="52191"/>
                  </a:lnTo>
                  <a:lnTo>
                    <a:pt x="28117" y="52432"/>
                  </a:lnTo>
                  <a:lnTo>
                    <a:pt x="28117" y="52673"/>
                  </a:lnTo>
                  <a:lnTo>
                    <a:pt x="28177" y="52854"/>
                  </a:lnTo>
                  <a:lnTo>
                    <a:pt x="28298" y="53096"/>
                  </a:lnTo>
                  <a:lnTo>
                    <a:pt x="28418" y="53277"/>
                  </a:lnTo>
                  <a:lnTo>
                    <a:pt x="28599" y="53397"/>
                  </a:lnTo>
                  <a:lnTo>
                    <a:pt x="28841" y="53518"/>
                  </a:lnTo>
                  <a:lnTo>
                    <a:pt x="29022" y="53578"/>
                  </a:lnTo>
                  <a:lnTo>
                    <a:pt x="29505" y="53578"/>
                  </a:lnTo>
                  <a:lnTo>
                    <a:pt x="29686" y="53518"/>
                  </a:lnTo>
                  <a:lnTo>
                    <a:pt x="29927" y="53397"/>
                  </a:lnTo>
                  <a:lnTo>
                    <a:pt x="30108" y="53277"/>
                  </a:lnTo>
                  <a:lnTo>
                    <a:pt x="30229" y="53096"/>
                  </a:lnTo>
                  <a:lnTo>
                    <a:pt x="30349" y="52854"/>
                  </a:lnTo>
                  <a:lnTo>
                    <a:pt x="30410" y="52673"/>
                  </a:lnTo>
                  <a:lnTo>
                    <a:pt x="30410" y="52432"/>
                  </a:lnTo>
                  <a:lnTo>
                    <a:pt x="30410" y="52191"/>
                  </a:lnTo>
                  <a:lnTo>
                    <a:pt x="30349" y="52010"/>
                  </a:lnTo>
                  <a:lnTo>
                    <a:pt x="30229" y="51768"/>
                  </a:lnTo>
                  <a:lnTo>
                    <a:pt x="30108" y="51587"/>
                  </a:lnTo>
                  <a:lnTo>
                    <a:pt x="29927" y="51467"/>
                  </a:lnTo>
                  <a:lnTo>
                    <a:pt x="29686" y="51346"/>
                  </a:lnTo>
                  <a:lnTo>
                    <a:pt x="29505" y="51286"/>
                  </a:lnTo>
                  <a:close/>
                  <a:moveTo>
                    <a:pt x="34814" y="51286"/>
                  </a:moveTo>
                  <a:lnTo>
                    <a:pt x="34633" y="51346"/>
                  </a:lnTo>
                  <a:lnTo>
                    <a:pt x="34392" y="51467"/>
                  </a:lnTo>
                  <a:lnTo>
                    <a:pt x="34211" y="51587"/>
                  </a:lnTo>
                  <a:lnTo>
                    <a:pt x="34090" y="51768"/>
                  </a:lnTo>
                  <a:lnTo>
                    <a:pt x="33969" y="52010"/>
                  </a:lnTo>
                  <a:lnTo>
                    <a:pt x="33909" y="52191"/>
                  </a:lnTo>
                  <a:lnTo>
                    <a:pt x="33909" y="52432"/>
                  </a:lnTo>
                  <a:lnTo>
                    <a:pt x="33909" y="52673"/>
                  </a:lnTo>
                  <a:lnTo>
                    <a:pt x="33969" y="52854"/>
                  </a:lnTo>
                  <a:lnTo>
                    <a:pt x="34090" y="53096"/>
                  </a:lnTo>
                  <a:lnTo>
                    <a:pt x="34211" y="53277"/>
                  </a:lnTo>
                  <a:lnTo>
                    <a:pt x="34392" y="53397"/>
                  </a:lnTo>
                  <a:lnTo>
                    <a:pt x="34633" y="53518"/>
                  </a:lnTo>
                  <a:lnTo>
                    <a:pt x="34814" y="53578"/>
                  </a:lnTo>
                  <a:lnTo>
                    <a:pt x="35297" y="53578"/>
                  </a:lnTo>
                  <a:lnTo>
                    <a:pt x="35478" y="53518"/>
                  </a:lnTo>
                  <a:lnTo>
                    <a:pt x="35719" y="53397"/>
                  </a:lnTo>
                  <a:lnTo>
                    <a:pt x="35900" y="53277"/>
                  </a:lnTo>
                  <a:lnTo>
                    <a:pt x="36021" y="53096"/>
                  </a:lnTo>
                  <a:lnTo>
                    <a:pt x="36141" y="52854"/>
                  </a:lnTo>
                  <a:lnTo>
                    <a:pt x="36202" y="52673"/>
                  </a:lnTo>
                  <a:lnTo>
                    <a:pt x="36202" y="52432"/>
                  </a:lnTo>
                  <a:lnTo>
                    <a:pt x="36202" y="52191"/>
                  </a:lnTo>
                  <a:lnTo>
                    <a:pt x="36141" y="52010"/>
                  </a:lnTo>
                  <a:lnTo>
                    <a:pt x="36021" y="51768"/>
                  </a:lnTo>
                  <a:lnTo>
                    <a:pt x="35900" y="51587"/>
                  </a:lnTo>
                  <a:lnTo>
                    <a:pt x="35719" y="51467"/>
                  </a:lnTo>
                  <a:lnTo>
                    <a:pt x="35478" y="51346"/>
                  </a:lnTo>
                  <a:lnTo>
                    <a:pt x="35297" y="51286"/>
                  </a:lnTo>
                  <a:close/>
                  <a:moveTo>
                    <a:pt x="40606" y="51286"/>
                  </a:moveTo>
                  <a:lnTo>
                    <a:pt x="40425" y="51346"/>
                  </a:lnTo>
                  <a:lnTo>
                    <a:pt x="40184" y="51467"/>
                  </a:lnTo>
                  <a:lnTo>
                    <a:pt x="40003" y="51587"/>
                  </a:lnTo>
                  <a:lnTo>
                    <a:pt x="39882" y="51768"/>
                  </a:lnTo>
                  <a:lnTo>
                    <a:pt x="39762" y="52010"/>
                  </a:lnTo>
                  <a:lnTo>
                    <a:pt x="39701" y="52191"/>
                  </a:lnTo>
                  <a:lnTo>
                    <a:pt x="39701" y="52432"/>
                  </a:lnTo>
                  <a:lnTo>
                    <a:pt x="39701" y="52673"/>
                  </a:lnTo>
                  <a:lnTo>
                    <a:pt x="39762" y="52854"/>
                  </a:lnTo>
                  <a:lnTo>
                    <a:pt x="39882" y="53096"/>
                  </a:lnTo>
                  <a:lnTo>
                    <a:pt x="40003" y="53277"/>
                  </a:lnTo>
                  <a:lnTo>
                    <a:pt x="40184" y="53397"/>
                  </a:lnTo>
                  <a:lnTo>
                    <a:pt x="40425" y="53518"/>
                  </a:lnTo>
                  <a:lnTo>
                    <a:pt x="40606" y="53578"/>
                  </a:lnTo>
                  <a:lnTo>
                    <a:pt x="41089" y="53578"/>
                  </a:lnTo>
                  <a:lnTo>
                    <a:pt x="41270" y="53518"/>
                  </a:lnTo>
                  <a:lnTo>
                    <a:pt x="41511" y="53397"/>
                  </a:lnTo>
                  <a:lnTo>
                    <a:pt x="41692" y="53277"/>
                  </a:lnTo>
                  <a:lnTo>
                    <a:pt x="41813" y="53096"/>
                  </a:lnTo>
                  <a:lnTo>
                    <a:pt x="41934" y="52854"/>
                  </a:lnTo>
                  <a:lnTo>
                    <a:pt x="41994" y="52673"/>
                  </a:lnTo>
                  <a:lnTo>
                    <a:pt x="41994" y="52432"/>
                  </a:lnTo>
                  <a:lnTo>
                    <a:pt x="41994" y="52191"/>
                  </a:lnTo>
                  <a:lnTo>
                    <a:pt x="41934" y="52010"/>
                  </a:lnTo>
                  <a:lnTo>
                    <a:pt x="41813" y="51768"/>
                  </a:lnTo>
                  <a:lnTo>
                    <a:pt x="41692" y="51587"/>
                  </a:lnTo>
                  <a:lnTo>
                    <a:pt x="41511" y="51467"/>
                  </a:lnTo>
                  <a:lnTo>
                    <a:pt x="41270" y="51346"/>
                  </a:lnTo>
                  <a:lnTo>
                    <a:pt x="41089" y="51286"/>
                  </a:lnTo>
                  <a:close/>
                  <a:moveTo>
                    <a:pt x="46399" y="51286"/>
                  </a:moveTo>
                  <a:lnTo>
                    <a:pt x="46218" y="51346"/>
                  </a:lnTo>
                  <a:lnTo>
                    <a:pt x="45976" y="51467"/>
                  </a:lnTo>
                  <a:lnTo>
                    <a:pt x="45795" y="51587"/>
                  </a:lnTo>
                  <a:lnTo>
                    <a:pt x="45674" y="51768"/>
                  </a:lnTo>
                  <a:lnTo>
                    <a:pt x="45554" y="52010"/>
                  </a:lnTo>
                  <a:lnTo>
                    <a:pt x="45493" y="52191"/>
                  </a:lnTo>
                  <a:lnTo>
                    <a:pt x="45493" y="52432"/>
                  </a:lnTo>
                  <a:lnTo>
                    <a:pt x="45493" y="52673"/>
                  </a:lnTo>
                  <a:lnTo>
                    <a:pt x="45554" y="52854"/>
                  </a:lnTo>
                  <a:lnTo>
                    <a:pt x="45674" y="53096"/>
                  </a:lnTo>
                  <a:lnTo>
                    <a:pt x="45795" y="53277"/>
                  </a:lnTo>
                  <a:lnTo>
                    <a:pt x="45976" y="53397"/>
                  </a:lnTo>
                  <a:lnTo>
                    <a:pt x="46218" y="53518"/>
                  </a:lnTo>
                  <a:lnTo>
                    <a:pt x="46399" y="53578"/>
                  </a:lnTo>
                  <a:lnTo>
                    <a:pt x="46881" y="53578"/>
                  </a:lnTo>
                  <a:lnTo>
                    <a:pt x="47062" y="53518"/>
                  </a:lnTo>
                  <a:lnTo>
                    <a:pt x="47304" y="53397"/>
                  </a:lnTo>
                  <a:lnTo>
                    <a:pt x="47485" y="53277"/>
                  </a:lnTo>
                  <a:lnTo>
                    <a:pt x="47605" y="53096"/>
                  </a:lnTo>
                  <a:lnTo>
                    <a:pt x="47726" y="52854"/>
                  </a:lnTo>
                  <a:lnTo>
                    <a:pt x="47786" y="52673"/>
                  </a:lnTo>
                  <a:lnTo>
                    <a:pt x="47786" y="52432"/>
                  </a:lnTo>
                  <a:lnTo>
                    <a:pt x="47786" y="52191"/>
                  </a:lnTo>
                  <a:lnTo>
                    <a:pt x="47726" y="52010"/>
                  </a:lnTo>
                  <a:lnTo>
                    <a:pt x="47605" y="51768"/>
                  </a:lnTo>
                  <a:lnTo>
                    <a:pt x="47485" y="51587"/>
                  </a:lnTo>
                  <a:lnTo>
                    <a:pt x="47304" y="51467"/>
                  </a:lnTo>
                  <a:lnTo>
                    <a:pt x="47062" y="51346"/>
                  </a:lnTo>
                  <a:lnTo>
                    <a:pt x="46881" y="51286"/>
                  </a:lnTo>
                  <a:close/>
                  <a:moveTo>
                    <a:pt x="52191" y="51286"/>
                  </a:moveTo>
                  <a:lnTo>
                    <a:pt x="52010" y="51346"/>
                  </a:lnTo>
                  <a:lnTo>
                    <a:pt x="51768" y="51467"/>
                  </a:lnTo>
                  <a:lnTo>
                    <a:pt x="51587" y="51587"/>
                  </a:lnTo>
                  <a:lnTo>
                    <a:pt x="51467" y="51768"/>
                  </a:lnTo>
                  <a:lnTo>
                    <a:pt x="51346" y="52010"/>
                  </a:lnTo>
                  <a:lnTo>
                    <a:pt x="51286" y="52191"/>
                  </a:lnTo>
                  <a:lnTo>
                    <a:pt x="51286" y="52432"/>
                  </a:lnTo>
                  <a:lnTo>
                    <a:pt x="51286" y="52673"/>
                  </a:lnTo>
                  <a:lnTo>
                    <a:pt x="51346" y="52854"/>
                  </a:lnTo>
                  <a:lnTo>
                    <a:pt x="51467" y="53096"/>
                  </a:lnTo>
                  <a:lnTo>
                    <a:pt x="51587" y="53277"/>
                  </a:lnTo>
                  <a:lnTo>
                    <a:pt x="51768" y="53397"/>
                  </a:lnTo>
                  <a:lnTo>
                    <a:pt x="52010" y="53518"/>
                  </a:lnTo>
                  <a:lnTo>
                    <a:pt x="52191" y="53578"/>
                  </a:lnTo>
                  <a:lnTo>
                    <a:pt x="52673" y="53578"/>
                  </a:lnTo>
                  <a:lnTo>
                    <a:pt x="52854" y="53518"/>
                  </a:lnTo>
                  <a:lnTo>
                    <a:pt x="53096" y="53397"/>
                  </a:lnTo>
                  <a:lnTo>
                    <a:pt x="53277" y="53277"/>
                  </a:lnTo>
                  <a:lnTo>
                    <a:pt x="53397" y="53096"/>
                  </a:lnTo>
                  <a:lnTo>
                    <a:pt x="53518" y="52854"/>
                  </a:lnTo>
                  <a:lnTo>
                    <a:pt x="53578" y="52673"/>
                  </a:lnTo>
                  <a:lnTo>
                    <a:pt x="53578" y="52432"/>
                  </a:lnTo>
                  <a:lnTo>
                    <a:pt x="53578" y="52191"/>
                  </a:lnTo>
                  <a:lnTo>
                    <a:pt x="53518" y="52010"/>
                  </a:lnTo>
                  <a:lnTo>
                    <a:pt x="53397" y="51768"/>
                  </a:lnTo>
                  <a:lnTo>
                    <a:pt x="53277" y="51587"/>
                  </a:lnTo>
                  <a:lnTo>
                    <a:pt x="53096" y="51467"/>
                  </a:lnTo>
                  <a:lnTo>
                    <a:pt x="52854" y="51346"/>
                  </a:lnTo>
                  <a:lnTo>
                    <a:pt x="52673" y="51286"/>
                  </a:lnTo>
                  <a:close/>
                  <a:moveTo>
                    <a:pt x="57983" y="51286"/>
                  </a:moveTo>
                  <a:lnTo>
                    <a:pt x="57802" y="51346"/>
                  </a:lnTo>
                  <a:lnTo>
                    <a:pt x="57561" y="51467"/>
                  </a:lnTo>
                  <a:lnTo>
                    <a:pt x="57380" y="51587"/>
                  </a:lnTo>
                  <a:lnTo>
                    <a:pt x="57259" y="51768"/>
                  </a:lnTo>
                  <a:lnTo>
                    <a:pt x="57138" y="52010"/>
                  </a:lnTo>
                  <a:lnTo>
                    <a:pt x="57078" y="52191"/>
                  </a:lnTo>
                  <a:lnTo>
                    <a:pt x="57078" y="52432"/>
                  </a:lnTo>
                  <a:lnTo>
                    <a:pt x="57078" y="52673"/>
                  </a:lnTo>
                  <a:lnTo>
                    <a:pt x="57138" y="52854"/>
                  </a:lnTo>
                  <a:lnTo>
                    <a:pt x="57259" y="53096"/>
                  </a:lnTo>
                  <a:lnTo>
                    <a:pt x="57380" y="53277"/>
                  </a:lnTo>
                  <a:lnTo>
                    <a:pt x="57561" y="53397"/>
                  </a:lnTo>
                  <a:lnTo>
                    <a:pt x="57802" y="53518"/>
                  </a:lnTo>
                  <a:lnTo>
                    <a:pt x="57983" y="53578"/>
                  </a:lnTo>
                  <a:lnTo>
                    <a:pt x="58466" y="53578"/>
                  </a:lnTo>
                  <a:lnTo>
                    <a:pt x="58647" y="53518"/>
                  </a:lnTo>
                  <a:lnTo>
                    <a:pt x="58888" y="53397"/>
                  </a:lnTo>
                  <a:lnTo>
                    <a:pt x="59069" y="53277"/>
                  </a:lnTo>
                  <a:lnTo>
                    <a:pt x="59190" y="53096"/>
                  </a:lnTo>
                  <a:lnTo>
                    <a:pt x="59310" y="52854"/>
                  </a:lnTo>
                  <a:lnTo>
                    <a:pt x="59371" y="52673"/>
                  </a:lnTo>
                  <a:lnTo>
                    <a:pt x="59371" y="52432"/>
                  </a:lnTo>
                  <a:lnTo>
                    <a:pt x="59371" y="52191"/>
                  </a:lnTo>
                  <a:lnTo>
                    <a:pt x="59310" y="52010"/>
                  </a:lnTo>
                  <a:lnTo>
                    <a:pt x="59190" y="51768"/>
                  </a:lnTo>
                  <a:lnTo>
                    <a:pt x="59069" y="51587"/>
                  </a:lnTo>
                  <a:lnTo>
                    <a:pt x="58888" y="51467"/>
                  </a:lnTo>
                  <a:lnTo>
                    <a:pt x="58647" y="51346"/>
                  </a:lnTo>
                  <a:lnTo>
                    <a:pt x="58466" y="51286"/>
                  </a:lnTo>
                  <a:close/>
                  <a:moveTo>
                    <a:pt x="63775" y="51286"/>
                  </a:moveTo>
                  <a:lnTo>
                    <a:pt x="63594" y="51346"/>
                  </a:lnTo>
                  <a:lnTo>
                    <a:pt x="63353" y="51467"/>
                  </a:lnTo>
                  <a:lnTo>
                    <a:pt x="63172" y="51587"/>
                  </a:lnTo>
                  <a:lnTo>
                    <a:pt x="63051" y="51768"/>
                  </a:lnTo>
                  <a:lnTo>
                    <a:pt x="62931" y="52010"/>
                  </a:lnTo>
                  <a:lnTo>
                    <a:pt x="62870" y="52191"/>
                  </a:lnTo>
                  <a:lnTo>
                    <a:pt x="62870" y="52432"/>
                  </a:lnTo>
                  <a:lnTo>
                    <a:pt x="62870" y="52673"/>
                  </a:lnTo>
                  <a:lnTo>
                    <a:pt x="62931" y="52854"/>
                  </a:lnTo>
                  <a:lnTo>
                    <a:pt x="63051" y="53096"/>
                  </a:lnTo>
                  <a:lnTo>
                    <a:pt x="63172" y="53277"/>
                  </a:lnTo>
                  <a:lnTo>
                    <a:pt x="63353" y="53397"/>
                  </a:lnTo>
                  <a:lnTo>
                    <a:pt x="63594" y="53518"/>
                  </a:lnTo>
                  <a:lnTo>
                    <a:pt x="63775" y="53578"/>
                  </a:lnTo>
                  <a:lnTo>
                    <a:pt x="64258" y="53578"/>
                  </a:lnTo>
                  <a:lnTo>
                    <a:pt x="64439" y="53518"/>
                  </a:lnTo>
                  <a:lnTo>
                    <a:pt x="64680" y="53397"/>
                  </a:lnTo>
                  <a:lnTo>
                    <a:pt x="64861" y="53277"/>
                  </a:lnTo>
                  <a:lnTo>
                    <a:pt x="64982" y="53096"/>
                  </a:lnTo>
                  <a:lnTo>
                    <a:pt x="65103" y="52854"/>
                  </a:lnTo>
                  <a:lnTo>
                    <a:pt x="65163" y="52673"/>
                  </a:lnTo>
                  <a:lnTo>
                    <a:pt x="65163" y="52432"/>
                  </a:lnTo>
                  <a:lnTo>
                    <a:pt x="65163" y="52191"/>
                  </a:lnTo>
                  <a:lnTo>
                    <a:pt x="65103" y="52010"/>
                  </a:lnTo>
                  <a:lnTo>
                    <a:pt x="64982" y="51768"/>
                  </a:lnTo>
                  <a:lnTo>
                    <a:pt x="64861" y="51587"/>
                  </a:lnTo>
                  <a:lnTo>
                    <a:pt x="64680" y="51467"/>
                  </a:lnTo>
                  <a:lnTo>
                    <a:pt x="64439" y="51346"/>
                  </a:lnTo>
                  <a:lnTo>
                    <a:pt x="64258" y="51286"/>
                  </a:lnTo>
                  <a:close/>
                  <a:moveTo>
                    <a:pt x="69567" y="51286"/>
                  </a:moveTo>
                  <a:lnTo>
                    <a:pt x="69386" y="51346"/>
                  </a:lnTo>
                  <a:lnTo>
                    <a:pt x="69145" y="51467"/>
                  </a:lnTo>
                  <a:lnTo>
                    <a:pt x="68964" y="51587"/>
                  </a:lnTo>
                  <a:lnTo>
                    <a:pt x="68843" y="51768"/>
                  </a:lnTo>
                  <a:lnTo>
                    <a:pt x="68723" y="52010"/>
                  </a:lnTo>
                  <a:lnTo>
                    <a:pt x="68662" y="52191"/>
                  </a:lnTo>
                  <a:lnTo>
                    <a:pt x="68662" y="52432"/>
                  </a:lnTo>
                  <a:lnTo>
                    <a:pt x="68662" y="52673"/>
                  </a:lnTo>
                  <a:lnTo>
                    <a:pt x="68723" y="52854"/>
                  </a:lnTo>
                  <a:lnTo>
                    <a:pt x="68843" y="53096"/>
                  </a:lnTo>
                  <a:lnTo>
                    <a:pt x="68964" y="53277"/>
                  </a:lnTo>
                  <a:lnTo>
                    <a:pt x="69145" y="53397"/>
                  </a:lnTo>
                  <a:lnTo>
                    <a:pt x="69386" y="53518"/>
                  </a:lnTo>
                  <a:lnTo>
                    <a:pt x="69567" y="53578"/>
                  </a:lnTo>
                  <a:lnTo>
                    <a:pt x="70050" y="53578"/>
                  </a:lnTo>
                  <a:lnTo>
                    <a:pt x="70231" y="53518"/>
                  </a:lnTo>
                  <a:lnTo>
                    <a:pt x="70472" y="53397"/>
                  </a:lnTo>
                  <a:lnTo>
                    <a:pt x="70653" y="53277"/>
                  </a:lnTo>
                  <a:lnTo>
                    <a:pt x="70774" y="53096"/>
                  </a:lnTo>
                  <a:lnTo>
                    <a:pt x="70895" y="52854"/>
                  </a:lnTo>
                  <a:lnTo>
                    <a:pt x="70955" y="52673"/>
                  </a:lnTo>
                  <a:lnTo>
                    <a:pt x="70955" y="52432"/>
                  </a:lnTo>
                  <a:lnTo>
                    <a:pt x="70955" y="52191"/>
                  </a:lnTo>
                  <a:lnTo>
                    <a:pt x="70895" y="52010"/>
                  </a:lnTo>
                  <a:lnTo>
                    <a:pt x="70774" y="51768"/>
                  </a:lnTo>
                  <a:lnTo>
                    <a:pt x="70653" y="51587"/>
                  </a:lnTo>
                  <a:lnTo>
                    <a:pt x="70472" y="51467"/>
                  </a:lnTo>
                  <a:lnTo>
                    <a:pt x="70231" y="51346"/>
                  </a:lnTo>
                  <a:lnTo>
                    <a:pt x="70050" y="51286"/>
                  </a:lnTo>
                  <a:close/>
                  <a:moveTo>
                    <a:pt x="3620" y="54242"/>
                  </a:moveTo>
                  <a:lnTo>
                    <a:pt x="4284" y="55630"/>
                  </a:lnTo>
                  <a:lnTo>
                    <a:pt x="4345" y="55328"/>
                  </a:lnTo>
                  <a:lnTo>
                    <a:pt x="4284" y="54966"/>
                  </a:lnTo>
                  <a:lnTo>
                    <a:pt x="4164" y="54664"/>
                  </a:lnTo>
                  <a:lnTo>
                    <a:pt x="3922" y="54423"/>
                  </a:lnTo>
                  <a:lnTo>
                    <a:pt x="3620" y="54242"/>
                  </a:lnTo>
                  <a:close/>
                  <a:moveTo>
                    <a:pt x="72283" y="54242"/>
                  </a:moveTo>
                  <a:lnTo>
                    <a:pt x="71981" y="54423"/>
                  </a:lnTo>
                  <a:lnTo>
                    <a:pt x="71740" y="54664"/>
                  </a:lnTo>
                  <a:lnTo>
                    <a:pt x="71619" y="54966"/>
                  </a:lnTo>
                  <a:lnTo>
                    <a:pt x="71559" y="55328"/>
                  </a:lnTo>
                  <a:lnTo>
                    <a:pt x="71619" y="55630"/>
                  </a:lnTo>
                  <a:lnTo>
                    <a:pt x="72283" y="54242"/>
                  </a:lnTo>
                  <a:close/>
                  <a:moveTo>
                    <a:pt x="8749" y="54182"/>
                  </a:moveTo>
                  <a:lnTo>
                    <a:pt x="8568" y="54242"/>
                  </a:lnTo>
                  <a:lnTo>
                    <a:pt x="8327" y="54363"/>
                  </a:lnTo>
                  <a:lnTo>
                    <a:pt x="8146" y="54483"/>
                  </a:lnTo>
                  <a:lnTo>
                    <a:pt x="8025" y="54664"/>
                  </a:lnTo>
                  <a:lnTo>
                    <a:pt x="7904" y="54906"/>
                  </a:lnTo>
                  <a:lnTo>
                    <a:pt x="7844" y="55087"/>
                  </a:lnTo>
                  <a:lnTo>
                    <a:pt x="7844" y="55328"/>
                  </a:lnTo>
                  <a:lnTo>
                    <a:pt x="7844" y="55569"/>
                  </a:lnTo>
                  <a:lnTo>
                    <a:pt x="7904" y="55750"/>
                  </a:lnTo>
                  <a:lnTo>
                    <a:pt x="8025" y="55992"/>
                  </a:lnTo>
                  <a:lnTo>
                    <a:pt x="8146" y="56173"/>
                  </a:lnTo>
                  <a:lnTo>
                    <a:pt x="8327" y="56293"/>
                  </a:lnTo>
                  <a:lnTo>
                    <a:pt x="8568" y="56414"/>
                  </a:lnTo>
                  <a:lnTo>
                    <a:pt x="8749" y="56474"/>
                  </a:lnTo>
                  <a:lnTo>
                    <a:pt x="9232" y="56474"/>
                  </a:lnTo>
                  <a:lnTo>
                    <a:pt x="9413" y="56414"/>
                  </a:lnTo>
                  <a:lnTo>
                    <a:pt x="9654" y="56293"/>
                  </a:lnTo>
                  <a:lnTo>
                    <a:pt x="9835" y="56173"/>
                  </a:lnTo>
                  <a:lnTo>
                    <a:pt x="9956" y="55992"/>
                  </a:lnTo>
                  <a:lnTo>
                    <a:pt x="10076" y="55750"/>
                  </a:lnTo>
                  <a:lnTo>
                    <a:pt x="10137" y="55569"/>
                  </a:lnTo>
                  <a:lnTo>
                    <a:pt x="10137" y="55328"/>
                  </a:lnTo>
                  <a:lnTo>
                    <a:pt x="10137" y="55087"/>
                  </a:lnTo>
                  <a:lnTo>
                    <a:pt x="10076" y="54906"/>
                  </a:lnTo>
                  <a:lnTo>
                    <a:pt x="9956" y="54664"/>
                  </a:lnTo>
                  <a:lnTo>
                    <a:pt x="9835" y="54483"/>
                  </a:lnTo>
                  <a:lnTo>
                    <a:pt x="9654" y="54363"/>
                  </a:lnTo>
                  <a:lnTo>
                    <a:pt x="9413" y="54242"/>
                  </a:lnTo>
                  <a:lnTo>
                    <a:pt x="9232" y="54182"/>
                  </a:lnTo>
                  <a:close/>
                  <a:moveTo>
                    <a:pt x="14541" y="54182"/>
                  </a:moveTo>
                  <a:lnTo>
                    <a:pt x="14360" y="54242"/>
                  </a:lnTo>
                  <a:lnTo>
                    <a:pt x="14119" y="54363"/>
                  </a:lnTo>
                  <a:lnTo>
                    <a:pt x="13938" y="54483"/>
                  </a:lnTo>
                  <a:lnTo>
                    <a:pt x="13817" y="54664"/>
                  </a:lnTo>
                  <a:lnTo>
                    <a:pt x="13697" y="54906"/>
                  </a:lnTo>
                  <a:lnTo>
                    <a:pt x="13636" y="55087"/>
                  </a:lnTo>
                  <a:lnTo>
                    <a:pt x="13636" y="55328"/>
                  </a:lnTo>
                  <a:lnTo>
                    <a:pt x="13636" y="55569"/>
                  </a:lnTo>
                  <a:lnTo>
                    <a:pt x="13697" y="55750"/>
                  </a:lnTo>
                  <a:lnTo>
                    <a:pt x="13817" y="55992"/>
                  </a:lnTo>
                  <a:lnTo>
                    <a:pt x="13938" y="56173"/>
                  </a:lnTo>
                  <a:lnTo>
                    <a:pt x="14119" y="56293"/>
                  </a:lnTo>
                  <a:lnTo>
                    <a:pt x="14360" y="56414"/>
                  </a:lnTo>
                  <a:lnTo>
                    <a:pt x="14541" y="56474"/>
                  </a:lnTo>
                  <a:lnTo>
                    <a:pt x="15024" y="56474"/>
                  </a:lnTo>
                  <a:lnTo>
                    <a:pt x="15205" y="56414"/>
                  </a:lnTo>
                  <a:lnTo>
                    <a:pt x="15446" y="56293"/>
                  </a:lnTo>
                  <a:lnTo>
                    <a:pt x="15627" y="56173"/>
                  </a:lnTo>
                  <a:lnTo>
                    <a:pt x="15748" y="55992"/>
                  </a:lnTo>
                  <a:lnTo>
                    <a:pt x="15869" y="55750"/>
                  </a:lnTo>
                  <a:lnTo>
                    <a:pt x="15929" y="55569"/>
                  </a:lnTo>
                  <a:lnTo>
                    <a:pt x="15929" y="55328"/>
                  </a:lnTo>
                  <a:lnTo>
                    <a:pt x="15929" y="55087"/>
                  </a:lnTo>
                  <a:lnTo>
                    <a:pt x="15869" y="54906"/>
                  </a:lnTo>
                  <a:lnTo>
                    <a:pt x="15748" y="54664"/>
                  </a:lnTo>
                  <a:lnTo>
                    <a:pt x="15627" y="54483"/>
                  </a:lnTo>
                  <a:lnTo>
                    <a:pt x="15446" y="54363"/>
                  </a:lnTo>
                  <a:lnTo>
                    <a:pt x="15205" y="54242"/>
                  </a:lnTo>
                  <a:lnTo>
                    <a:pt x="15024" y="54182"/>
                  </a:lnTo>
                  <a:close/>
                  <a:moveTo>
                    <a:pt x="20333" y="54182"/>
                  </a:moveTo>
                  <a:lnTo>
                    <a:pt x="20152" y="54242"/>
                  </a:lnTo>
                  <a:lnTo>
                    <a:pt x="19911" y="54363"/>
                  </a:lnTo>
                  <a:lnTo>
                    <a:pt x="19730" y="54483"/>
                  </a:lnTo>
                  <a:lnTo>
                    <a:pt x="19609" y="54664"/>
                  </a:lnTo>
                  <a:lnTo>
                    <a:pt x="19489" y="54906"/>
                  </a:lnTo>
                  <a:lnTo>
                    <a:pt x="19428" y="55087"/>
                  </a:lnTo>
                  <a:lnTo>
                    <a:pt x="19428" y="55328"/>
                  </a:lnTo>
                  <a:lnTo>
                    <a:pt x="19428" y="55569"/>
                  </a:lnTo>
                  <a:lnTo>
                    <a:pt x="19489" y="55750"/>
                  </a:lnTo>
                  <a:lnTo>
                    <a:pt x="19609" y="55992"/>
                  </a:lnTo>
                  <a:lnTo>
                    <a:pt x="19730" y="56173"/>
                  </a:lnTo>
                  <a:lnTo>
                    <a:pt x="19911" y="56293"/>
                  </a:lnTo>
                  <a:lnTo>
                    <a:pt x="20152" y="56414"/>
                  </a:lnTo>
                  <a:lnTo>
                    <a:pt x="20333" y="56474"/>
                  </a:lnTo>
                  <a:lnTo>
                    <a:pt x="20816" y="56474"/>
                  </a:lnTo>
                  <a:lnTo>
                    <a:pt x="20997" y="56414"/>
                  </a:lnTo>
                  <a:lnTo>
                    <a:pt x="21239" y="56293"/>
                  </a:lnTo>
                  <a:lnTo>
                    <a:pt x="21420" y="56173"/>
                  </a:lnTo>
                  <a:lnTo>
                    <a:pt x="21540" y="55992"/>
                  </a:lnTo>
                  <a:lnTo>
                    <a:pt x="21661" y="55750"/>
                  </a:lnTo>
                  <a:lnTo>
                    <a:pt x="21721" y="55569"/>
                  </a:lnTo>
                  <a:lnTo>
                    <a:pt x="21721" y="55328"/>
                  </a:lnTo>
                  <a:lnTo>
                    <a:pt x="21721" y="55087"/>
                  </a:lnTo>
                  <a:lnTo>
                    <a:pt x="21661" y="54906"/>
                  </a:lnTo>
                  <a:lnTo>
                    <a:pt x="21540" y="54664"/>
                  </a:lnTo>
                  <a:lnTo>
                    <a:pt x="21420" y="54483"/>
                  </a:lnTo>
                  <a:lnTo>
                    <a:pt x="21239" y="54363"/>
                  </a:lnTo>
                  <a:lnTo>
                    <a:pt x="20997" y="54242"/>
                  </a:lnTo>
                  <a:lnTo>
                    <a:pt x="20816" y="54182"/>
                  </a:lnTo>
                  <a:close/>
                  <a:moveTo>
                    <a:pt x="26126" y="54182"/>
                  </a:moveTo>
                  <a:lnTo>
                    <a:pt x="25945" y="54242"/>
                  </a:lnTo>
                  <a:lnTo>
                    <a:pt x="25703" y="54363"/>
                  </a:lnTo>
                  <a:lnTo>
                    <a:pt x="25522" y="54483"/>
                  </a:lnTo>
                  <a:lnTo>
                    <a:pt x="25402" y="54664"/>
                  </a:lnTo>
                  <a:lnTo>
                    <a:pt x="25281" y="54906"/>
                  </a:lnTo>
                  <a:lnTo>
                    <a:pt x="25221" y="55087"/>
                  </a:lnTo>
                  <a:lnTo>
                    <a:pt x="25221" y="55328"/>
                  </a:lnTo>
                  <a:lnTo>
                    <a:pt x="25221" y="55569"/>
                  </a:lnTo>
                  <a:lnTo>
                    <a:pt x="25281" y="55750"/>
                  </a:lnTo>
                  <a:lnTo>
                    <a:pt x="25402" y="55992"/>
                  </a:lnTo>
                  <a:lnTo>
                    <a:pt x="25522" y="56173"/>
                  </a:lnTo>
                  <a:lnTo>
                    <a:pt x="25703" y="56293"/>
                  </a:lnTo>
                  <a:lnTo>
                    <a:pt x="25945" y="56414"/>
                  </a:lnTo>
                  <a:lnTo>
                    <a:pt x="26126" y="56474"/>
                  </a:lnTo>
                  <a:lnTo>
                    <a:pt x="26608" y="56474"/>
                  </a:lnTo>
                  <a:lnTo>
                    <a:pt x="26789" y="56414"/>
                  </a:lnTo>
                  <a:lnTo>
                    <a:pt x="27031" y="56293"/>
                  </a:lnTo>
                  <a:lnTo>
                    <a:pt x="27212" y="56173"/>
                  </a:lnTo>
                  <a:lnTo>
                    <a:pt x="27332" y="55992"/>
                  </a:lnTo>
                  <a:lnTo>
                    <a:pt x="27453" y="55750"/>
                  </a:lnTo>
                  <a:lnTo>
                    <a:pt x="27513" y="55569"/>
                  </a:lnTo>
                  <a:lnTo>
                    <a:pt x="27513" y="55328"/>
                  </a:lnTo>
                  <a:lnTo>
                    <a:pt x="27513" y="55087"/>
                  </a:lnTo>
                  <a:lnTo>
                    <a:pt x="27453" y="54906"/>
                  </a:lnTo>
                  <a:lnTo>
                    <a:pt x="27332" y="54664"/>
                  </a:lnTo>
                  <a:lnTo>
                    <a:pt x="27212" y="54483"/>
                  </a:lnTo>
                  <a:lnTo>
                    <a:pt x="27031" y="54363"/>
                  </a:lnTo>
                  <a:lnTo>
                    <a:pt x="26789" y="54242"/>
                  </a:lnTo>
                  <a:lnTo>
                    <a:pt x="26608" y="54182"/>
                  </a:lnTo>
                  <a:close/>
                  <a:moveTo>
                    <a:pt x="31918" y="54182"/>
                  </a:moveTo>
                  <a:lnTo>
                    <a:pt x="31737" y="54242"/>
                  </a:lnTo>
                  <a:lnTo>
                    <a:pt x="31496" y="54363"/>
                  </a:lnTo>
                  <a:lnTo>
                    <a:pt x="31315" y="54483"/>
                  </a:lnTo>
                  <a:lnTo>
                    <a:pt x="31194" y="54664"/>
                  </a:lnTo>
                  <a:lnTo>
                    <a:pt x="31073" y="54906"/>
                  </a:lnTo>
                  <a:lnTo>
                    <a:pt x="31013" y="55087"/>
                  </a:lnTo>
                  <a:lnTo>
                    <a:pt x="31013" y="55328"/>
                  </a:lnTo>
                  <a:lnTo>
                    <a:pt x="31013" y="55569"/>
                  </a:lnTo>
                  <a:lnTo>
                    <a:pt x="31073" y="55750"/>
                  </a:lnTo>
                  <a:lnTo>
                    <a:pt x="31194" y="55992"/>
                  </a:lnTo>
                  <a:lnTo>
                    <a:pt x="31315" y="56173"/>
                  </a:lnTo>
                  <a:lnTo>
                    <a:pt x="31496" y="56293"/>
                  </a:lnTo>
                  <a:lnTo>
                    <a:pt x="31737" y="56414"/>
                  </a:lnTo>
                  <a:lnTo>
                    <a:pt x="31918" y="56474"/>
                  </a:lnTo>
                  <a:lnTo>
                    <a:pt x="32401" y="56474"/>
                  </a:lnTo>
                  <a:lnTo>
                    <a:pt x="32582" y="56414"/>
                  </a:lnTo>
                  <a:lnTo>
                    <a:pt x="32823" y="56293"/>
                  </a:lnTo>
                  <a:lnTo>
                    <a:pt x="33004" y="56173"/>
                  </a:lnTo>
                  <a:lnTo>
                    <a:pt x="33125" y="55992"/>
                  </a:lnTo>
                  <a:lnTo>
                    <a:pt x="33245" y="55750"/>
                  </a:lnTo>
                  <a:lnTo>
                    <a:pt x="33306" y="55569"/>
                  </a:lnTo>
                  <a:lnTo>
                    <a:pt x="33306" y="55328"/>
                  </a:lnTo>
                  <a:lnTo>
                    <a:pt x="33306" y="55087"/>
                  </a:lnTo>
                  <a:lnTo>
                    <a:pt x="33245" y="54906"/>
                  </a:lnTo>
                  <a:lnTo>
                    <a:pt x="33125" y="54664"/>
                  </a:lnTo>
                  <a:lnTo>
                    <a:pt x="33004" y="54483"/>
                  </a:lnTo>
                  <a:lnTo>
                    <a:pt x="32823" y="54363"/>
                  </a:lnTo>
                  <a:lnTo>
                    <a:pt x="32582" y="54242"/>
                  </a:lnTo>
                  <a:lnTo>
                    <a:pt x="32401" y="54182"/>
                  </a:lnTo>
                  <a:close/>
                  <a:moveTo>
                    <a:pt x="37710" y="54182"/>
                  </a:moveTo>
                  <a:lnTo>
                    <a:pt x="37529" y="54242"/>
                  </a:lnTo>
                  <a:lnTo>
                    <a:pt x="37288" y="54363"/>
                  </a:lnTo>
                  <a:lnTo>
                    <a:pt x="37107" y="54483"/>
                  </a:lnTo>
                  <a:lnTo>
                    <a:pt x="36986" y="54664"/>
                  </a:lnTo>
                  <a:lnTo>
                    <a:pt x="36865" y="54906"/>
                  </a:lnTo>
                  <a:lnTo>
                    <a:pt x="36805" y="55087"/>
                  </a:lnTo>
                  <a:lnTo>
                    <a:pt x="36805" y="55328"/>
                  </a:lnTo>
                  <a:lnTo>
                    <a:pt x="36805" y="55569"/>
                  </a:lnTo>
                  <a:lnTo>
                    <a:pt x="36865" y="55750"/>
                  </a:lnTo>
                  <a:lnTo>
                    <a:pt x="36986" y="55992"/>
                  </a:lnTo>
                  <a:lnTo>
                    <a:pt x="37107" y="56173"/>
                  </a:lnTo>
                  <a:lnTo>
                    <a:pt x="37288" y="56293"/>
                  </a:lnTo>
                  <a:lnTo>
                    <a:pt x="37529" y="56414"/>
                  </a:lnTo>
                  <a:lnTo>
                    <a:pt x="37710" y="56474"/>
                  </a:lnTo>
                  <a:lnTo>
                    <a:pt x="38193" y="56474"/>
                  </a:lnTo>
                  <a:lnTo>
                    <a:pt x="38374" y="56414"/>
                  </a:lnTo>
                  <a:lnTo>
                    <a:pt x="38615" y="56293"/>
                  </a:lnTo>
                  <a:lnTo>
                    <a:pt x="38796" y="56173"/>
                  </a:lnTo>
                  <a:lnTo>
                    <a:pt x="38917" y="55992"/>
                  </a:lnTo>
                  <a:lnTo>
                    <a:pt x="39038" y="55750"/>
                  </a:lnTo>
                  <a:lnTo>
                    <a:pt x="39098" y="55569"/>
                  </a:lnTo>
                  <a:lnTo>
                    <a:pt x="39098" y="55328"/>
                  </a:lnTo>
                  <a:lnTo>
                    <a:pt x="39098" y="55087"/>
                  </a:lnTo>
                  <a:lnTo>
                    <a:pt x="39038" y="54906"/>
                  </a:lnTo>
                  <a:lnTo>
                    <a:pt x="38917" y="54664"/>
                  </a:lnTo>
                  <a:lnTo>
                    <a:pt x="38796" y="54483"/>
                  </a:lnTo>
                  <a:lnTo>
                    <a:pt x="38615" y="54363"/>
                  </a:lnTo>
                  <a:lnTo>
                    <a:pt x="38374" y="54242"/>
                  </a:lnTo>
                  <a:lnTo>
                    <a:pt x="38193" y="54182"/>
                  </a:lnTo>
                  <a:close/>
                  <a:moveTo>
                    <a:pt x="43502" y="54182"/>
                  </a:moveTo>
                  <a:lnTo>
                    <a:pt x="43321" y="54242"/>
                  </a:lnTo>
                  <a:lnTo>
                    <a:pt x="43080" y="54363"/>
                  </a:lnTo>
                  <a:lnTo>
                    <a:pt x="42899" y="54483"/>
                  </a:lnTo>
                  <a:lnTo>
                    <a:pt x="42778" y="54664"/>
                  </a:lnTo>
                  <a:lnTo>
                    <a:pt x="42658" y="54906"/>
                  </a:lnTo>
                  <a:lnTo>
                    <a:pt x="42597" y="55087"/>
                  </a:lnTo>
                  <a:lnTo>
                    <a:pt x="42597" y="55328"/>
                  </a:lnTo>
                  <a:lnTo>
                    <a:pt x="42597" y="55569"/>
                  </a:lnTo>
                  <a:lnTo>
                    <a:pt x="42658" y="55750"/>
                  </a:lnTo>
                  <a:lnTo>
                    <a:pt x="42778" y="55992"/>
                  </a:lnTo>
                  <a:lnTo>
                    <a:pt x="42899" y="56173"/>
                  </a:lnTo>
                  <a:lnTo>
                    <a:pt x="43080" y="56293"/>
                  </a:lnTo>
                  <a:lnTo>
                    <a:pt x="43321" y="56414"/>
                  </a:lnTo>
                  <a:lnTo>
                    <a:pt x="43502" y="56474"/>
                  </a:lnTo>
                  <a:lnTo>
                    <a:pt x="43985" y="56474"/>
                  </a:lnTo>
                  <a:lnTo>
                    <a:pt x="44166" y="56414"/>
                  </a:lnTo>
                  <a:lnTo>
                    <a:pt x="44407" y="56293"/>
                  </a:lnTo>
                  <a:lnTo>
                    <a:pt x="44588" y="56173"/>
                  </a:lnTo>
                  <a:lnTo>
                    <a:pt x="44709" y="55992"/>
                  </a:lnTo>
                  <a:lnTo>
                    <a:pt x="44830" y="55750"/>
                  </a:lnTo>
                  <a:lnTo>
                    <a:pt x="44890" y="55569"/>
                  </a:lnTo>
                  <a:lnTo>
                    <a:pt x="44890" y="55328"/>
                  </a:lnTo>
                  <a:lnTo>
                    <a:pt x="44890" y="55087"/>
                  </a:lnTo>
                  <a:lnTo>
                    <a:pt x="44830" y="54906"/>
                  </a:lnTo>
                  <a:lnTo>
                    <a:pt x="44709" y="54664"/>
                  </a:lnTo>
                  <a:lnTo>
                    <a:pt x="44588" y="54483"/>
                  </a:lnTo>
                  <a:lnTo>
                    <a:pt x="44407" y="54363"/>
                  </a:lnTo>
                  <a:lnTo>
                    <a:pt x="44166" y="54242"/>
                  </a:lnTo>
                  <a:lnTo>
                    <a:pt x="43985" y="54182"/>
                  </a:lnTo>
                  <a:close/>
                  <a:moveTo>
                    <a:pt x="49295" y="54182"/>
                  </a:moveTo>
                  <a:lnTo>
                    <a:pt x="49114" y="54242"/>
                  </a:lnTo>
                  <a:lnTo>
                    <a:pt x="48872" y="54363"/>
                  </a:lnTo>
                  <a:lnTo>
                    <a:pt x="48691" y="54483"/>
                  </a:lnTo>
                  <a:lnTo>
                    <a:pt x="48571" y="54664"/>
                  </a:lnTo>
                  <a:lnTo>
                    <a:pt x="48450" y="54906"/>
                  </a:lnTo>
                  <a:lnTo>
                    <a:pt x="48390" y="55087"/>
                  </a:lnTo>
                  <a:lnTo>
                    <a:pt x="48390" y="55328"/>
                  </a:lnTo>
                  <a:lnTo>
                    <a:pt x="48390" y="55569"/>
                  </a:lnTo>
                  <a:lnTo>
                    <a:pt x="48450" y="55750"/>
                  </a:lnTo>
                  <a:lnTo>
                    <a:pt x="48571" y="55992"/>
                  </a:lnTo>
                  <a:lnTo>
                    <a:pt x="48691" y="56173"/>
                  </a:lnTo>
                  <a:lnTo>
                    <a:pt x="48872" y="56293"/>
                  </a:lnTo>
                  <a:lnTo>
                    <a:pt x="49114" y="56414"/>
                  </a:lnTo>
                  <a:lnTo>
                    <a:pt x="49295" y="56474"/>
                  </a:lnTo>
                  <a:lnTo>
                    <a:pt x="49777" y="56474"/>
                  </a:lnTo>
                  <a:lnTo>
                    <a:pt x="49958" y="56414"/>
                  </a:lnTo>
                  <a:lnTo>
                    <a:pt x="50200" y="56293"/>
                  </a:lnTo>
                  <a:lnTo>
                    <a:pt x="50381" y="56173"/>
                  </a:lnTo>
                  <a:lnTo>
                    <a:pt x="50501" y="55992"/>
                  </a:lnTo>
                  <a:lnTo>
                    <a:pt x="50622" y="55750"/>
                  </a:lnTo>
                  <a:lnTo>
                    <a:pt x="50682" y="55569"/>
                  </a:lnTo>
                  <a:lnTo>
                    <a:pt x="50682" y="55328"/>
                  </a:lnTo>
                  <a:lnTo>
                    <a:pt x="50682" y="55087"/>
                  </a:lnTo>
                  <a:lnTo>
                    <a:pt x="50622" y="54906"/>
                  </a:lnTo>
                  <a:lnTo>
                    <a:pt x="50501" y="54664"/>
                  </a:lnTo>
                  <a:lnTo>
                    <a:pt x="50381" y="54483"/>
                  </a:lnTo>
                  <a:lnTo>
                    <a:pt x="50200" y="54363"/>
                  </a:lnTo>
                  <a:lnTo>
                    <a:pt x="49958" y="54242"/>
                  </a:lnTo>
                  <a:lnTo>
                    <a:pt x="49777" y="54182"/>
                  </a:lnTo>
                  <a:close/>
                  <a:moveTo>
                    <a:pt x="55087" y="54182"/>
                  </a:moveTo>
                  <a:lnTo>
                    <a:pt x="54906" y="54242"/>
                  </a:lnTo>
                  <a:lnTo>
                    <a:pt x="54665" y="54363"/>
                  </a:lnTo>
                  <a:lnTo>
                    <a:pt x="54483" y="54483"/>
                  </a:lnTo>
                  <a:lnTo>
                    <a:pt x="54363" y="54664"/>
                  </a:lnTo>
                  <a:lnTo>
                    <a:pt x="54242" y="54906"/>
                  </a:lnTo>
                  <a:lnTo>
                    <a:pt x="54182" y="55087"/>
                  </a:lnTo>
                  <a:lnTo>
                    <a:pt x="54182" y="55328"/>
                  </a:lnTo>
                  <a:lnTo>
                    <a:pt x="54182" y="55569"/>
                  </a:lnTo>
                  <a:lnTo>
                    <a:pt x="54242" y="55750"/>
                  </a:lnTo>
                  <a:lnTo>
                    <a:pt x="54363" y="55992"/>
                  </a:lnTo>
                  <a:lnTo>
                    <a:pt x="54483" y="56173"/>
                  </a:lnTo>
                  <a:lnTo>
                    <a:pt x="54665" y="56293"/>
                  </a:lnTo>
                  <a:lnTo>
                    <a:pt x="54906" y="56414"/>
                  </a:lnTo>
                  <a:lnTo>
                    <a:pt x="55087" y="56474"/>
                  </a:lnTo>
                  <a:lnTo>
                    <a:pt x="55570" y="56474"/>
                  </a:lnTo>
                  <a:lnTo>
                    <a:pt x="55751" y="56414"/>
                  </a:lnTo>
                  <a:lnTo>
                    <a:pt x="55992" y="56293"/>
                  </a:lnTo>
                  <a:lnTo>
                    <a:pt x="56173" y="56173"/>
                  </a:lnTo>
                  <a:lnTo>
                    <a:pt x="56294" y="55992"/>
                  </a:lnTo>
                  <a:lnTo>
                    <a:pt x="56414" y="55750"/>
                  </a:lnTo>
                  <a:lnTo>
                    <a:pt x="56475" y="55569"/>
                  </a:lnTo>
                  <a:lnTo>
                    <a:pt x="56475" y="55328"/>
                  </a:lnTo>
                  <a:lnTo>
                    <a:pt x="56475" y="55087"/>
                  </a:lnTo>
                  <a:lnTo>
                    <a:pt x="56414" y="54906"/>
                  </a:lnTo>
                  <a:lnTo>
                    <a:pt x="56294" y="54664"/>
                  </a:lnTo>
                  <a:lnTo>
                    <a:pt x="56173" y="54483"/>
                  </a:lnTo>
                  <a:lnTo>
                    <a:pt x="55992" y="54363"/>
                  </a:lnTo>
                  <a:lnTo>
                    <a:pt x="55751" y="54242"/>
                  </a:lnTo>
                  <a:lnTo>
                    <a:pt x="55570" y="54182"/>
                  </a:lnTo>
                  <a:close/>
                  <a:moveTo>
                    <a:pt x="60879" y="54182"/>
                  </a:moveTo>
                  <a:lnTo>
                    <a:pt x="60698" y="54242"/>
                  </a:lnTo>
                  <a:lnTo>
                    <a:pt x="60457" y="54363"/>
                  </a:lnTo>
                  <a:lnTo>
                    <a:pt x="60276" y="54483"/>
                  </a:lnTo>
                  <a:lnTo>
                    <a:pt x="60155" y="54664"/>
                  </a:lnTo>
                  <a:lnTo>
                    <a:pt x="60034" y="54906"/>
                  </a:lnTo>
                  <a:lnTo>
                    <a:pt x="59974" y="55087"/>
                  </a:lnTo>
                  <a:lnTo>
                    <a:pt x="59974" y="55328"/>
                  </a:lnTo>
                  <a:lnTo>
                    <a:pt x="59974" y="55569"/>
                  </a:lnTo>
                  <a:lnTo>
                    <a:pt x="60034" y="55750"/>
                  </a:lnTo>
                  <a:lnTo>
                    <a:pt x="60155" y="55992"/>
                  </a:lnTo>
                  <a:lnTo>
                    <a:pt x="60276" y="56173"/>
                  </a:lnTo>
                  <a:lnTo>
                    <a:pt x="60457" y="56293"/>
                  </a:lnTo>
                  <a:lnTo>
                    <a:pt x="60698" y="56414"/>
                  </a:lnTo>
                  <a:lnTo>
                    <a:pt x="60879" y="56474"/>
                  </a:lnTo>
                  <a:lnTo>
                    <a:pt x="61362" y="56474"/>
                  </a:lnTo>
                  <a:lnTo>
                    <a:pt x="61543" y="56414"/>
                  </a:lnTo>
                  <a:lnTo>
                    <a:pt x="61784" y="56293"/>
                  </a:lnTo>
                  <a:lnTo>
                    <a:pt x="61965" y="56173"/>
                  </a:lnTo>
                  <a:lnTo>
                    <a:pt x="62086" y="55992"/>
                  </a:lnTo>
                  <a:lnTo>
                    <a:pt x="62206" y="55750"/>
                  </a:lnTo>
                  <a:lnTo>
                    <a:pt x="62267" y="55569"/>
                  </a:lnTo>
                  <a:lnTo>
                    <a:pt x="62267" y="55328"/>
                  </a:lnTo>
                  <a:lnTo>
                    <a:pt x="62267" y="55087"/>
                  </a:lnTo>
                  <a:lnTo>
                    <a:pt x="62206" y="54906"/>
                  </a:lnTo>
                  <a:lnTo>
                    <a:pt x="62086" y="54664"/>
                  </a:lnTo>
                  <a:lnTo>
                    <a:pt x="61965" y="54483"/>
                  </a:lnTo>
                  <a:lnTo>
                    <a:pt x="61784" y="54363"/>
                  </a:lnTo>
                  <a:lnTo>
                    <a:pt x="61543" y="54242"/>
                  </a:lnTo>
                  <a:lnTo>
                    <a:pt x="61362" y="54182"/>
                  </a:lnTo>
                  <a:close/>
                  <a:moveTo>
                    <a:pt x="66671" y="54182"/>
                  </a:moveTo>
                  <a:lnTo>
                    <a:pt x="66490" y="54242"/>
                  </a:lnTo>
                  <a:lnTo>
                    <a:pt x="66249" y="54363"/>
                  </a:lnTo>
                  <a:lnTo>
                    <a:pt x="66068" y="54483"/>
                  </a:lnTo>
                  <a:lnTo>
                    <a:pt x="65947" y="54664"/>
                  </a:lnTo>
                  <a:lnTo>
                    <a:pt x="65827" y="54906"/>
                  </a:lnTo>
                  <a:lnTo>
                    <a:pt x="65766" y="55087"/>
                  </a:lnTo>
                  <a:lnTo>
                    <a:pt x="65766" y="55328"/>
                  </a:lnTo>
                  <a:lnTo>
                    <a:pt x="65766" y="55569"/>
                  </a:lnTo>
                  <a:lnTo>
                    <a:pt x="65827" y="55750"/>
                  </a:lnTo>
                  <a:lnTo>
                    <a:pt x="65947" y="55992"/>
                  </a:lnTo>
                  <a:lnTo>
                    <a:pt x="66068" y="56173"/>
                  </a:lnTo>
                  <a:lnTo>
                    <a:pt x="66249" y="56293"/>
                  </a:lnTo>
                  <a:lnTo>
                    <a:pt x="66490" y="56414"/>
                  </a:lnTo>
                  <a:lnTo>
                    <a:pt x="66671" y="56474"/>
                  </a:lnTo>
                  <a:lnTo>
                    <a:pt x="67154" y="56474"/>
                  </a:lnTo>
                  <a:lnTo>
                    <a:pt x="67335" y="56414"/>
                  </a:lnTo>
                  <a:lnTo>
                    <a:pt x="67576" y="56293"/>
                  </a:lnTo>
                  <a:lnTo>
                    <a:pt x="67757" y="56173"/>
                  </a:lnTo>
                  <a:lnTo>
                    <a:pt x="67878" y="55992"/>
                  </a:lnTo>
                  <a:lnTo>
                    <a:pt x="67999" y="55750"/>
                  </a:lnTo>
                  <a:lnTo>
                    <a:pt x="68059" y="55569"/>
                  </a:lnTo>
                  <a:lnTo>
                    <a:pt x="68059" y="55328"/>
                  </a:lnTo>
                  <a:lnTo>
                    <a:pt x="68059" y="55087"/>
                  </a:lnTo>
                  <a:lnTo>
                    <a:pt x="67999" y="54906"/>
                  </a:lnTo>
                  <a:lnTo>
                    <a:pt x="67878" y="54664"/>
                  </a:lnTo>
                  <a:lnTo>
                    <a:pt x="67757" y="54483"/>
                  </a:lnTo>
                  <a:lnTo>
                    <a:pt x="67576" y="54363"/>
                  </a:lnTo>
                  <a:lnTo>
                    <a:pt x="67335" y="54242"/>
                  </a:lnTo>
                  <a:lnTo>
                    <a:pt x="67154" y="54182"/>
                  </a:lnTo>
                  <a:close/>
                  <a:moveTo>
                    <a:pt x="5853" y="57078"/>
                  </a:moveTo>
                  <a:lnTo>
                    <a:pt x="5672" y="57138"/>
                  </a:lnTo>
                  <a:lnTo>
                    <a:pt x="5431" y="57259"/>
                  </a:lnTo>
                  <a:lnTo>
                    <a:pt x="5310" y="57379"/>
                  </a:lnTo>
                  <a:lnTo>
                    <a:pt x="6517" y="59310"/>
                  </a:lnTo>
                  <a:lnTo>
                    <a:pt x="6818" y="59129"/>
                  </a:lnTo>
                  <a:lnTo>
                    <a:pt x="7060" y="58888"/>
                  </a:lnTo>
                  <a:lnTo>
                    <a:pt x="7180" y="58586"/>
                  </a:lnTo>
                  <a:lnTo>
                    <a:pt x="7241" y="58224"/>
                  </a:lnTo>
                  <a:lnTo>
                    <a:pt x="7241" y="57983"/>
                  </a:lnTo>
                  <a:lnTo>
                    <a:pt x="7180" y="57802"/>
                  </a:lnTo>
                  <a:lnTo>
                    <a:pt x="7060" y="57560"/>
                  </a:lnTo>
                  <a:lnTo>
                    <a:pt x="6939" y="57379"/>
                  </a:lnTo>
                  <a:lnTo>
                    <a:pt x="6758" y="57259"/>
                  </a:lnTo>
                  <a:lnTo>
                    <a:pt x="6517" y="57138"/>
                  </a:lnTo>
                  <a:lnTo>
                    <a:pt x="6336" y="57078"/>
                  </a:lnTo>
                  <a:close/>
                  <a:moveTo>
                    <a:pt x="69567" y="57078"/>
                  </a:moveTo>
                  <a:lnTo>
                    <a:pt x="69386" y="57138"/>
                  </a:lnTo>
                  <a:lnTo>
                    <a:pt x="69145" y="57259"/>
                  </a:lnTo>
                  <a:lnTo>
                    <a:pt x="68964" y="57379"/>
                  </a:lnTo>
                  <a:lnTo>
                    <a:pt x="68843" y="57560"/>
                  </a:lnTo>
                  <a:lnTo>
                    <a:pt x="68723" y="57802"/>
                  </a:lnTo>
                  <a:lnTo>
                    <a:pt x="68662" y="57983"/>
                  </a:lnTo>
                  <a:lnTo>
                    <a:pt x="68662" y="58224"/>
                  </a:lnTo>
                  <a:lnTo>
                    <a:pt x="68723" y="58586"/>
                  </a:lnTo>
                  <a:lnTo>
                    <a:pt x="68843" y="58888"/>
                  </a:lnTo>
                  <a:lnTo>
                    <a:pt x="69085" y="59129"/>
                  </a:lnTo>
                  <a:lnTo>
                    <a:pt x="69386" y="59310"/>
                  </a:lnTo>
                  <a:lnTo>
                    <a:pt x="70593" y="57379"/>
                  </a:lnTo>
                  <a:lnTo>
                    <a:pt x="70472" y="57259"/>
                  </a:lnTo>
                  <a:lnTo>
                    <a:pt x="70231" y="57138"/>
                  </a:lnTo>
                  <a:lnTo>
                    <a:pt x="70050" y="57078"/>
                  </a:lnTo>
                  <a:close/>
                  <a:moveTo>
                    <a:pt x="11645" y="57078"/>
                  </a:moveTo>
                  <a:lnTo>
                    <a:pt x="11464" y="57138"/>
                  </a:lnTo>
                  <a:lnTo>
                    <a:pt x="11223" y="57259"/>
                  </a:lnTo>
                  <a:lnTo>
                    <a:pt x="11042" y="57379"/>
                  </a:lnTo>
                  <a:lnTo>
                    <a:pt x="10921" y="57560"/>
                  </a:lnTo>
                  <a:lnTo>
                    <a:pt x="10800" y="57802"/>
                  </a:lnTo>
                  <a:lnTo>
                    <a:pt x="10740" y="57983"/>
                  </a:lnTo>
                  <a:lnTo>
                    <a:pt x="10740" y="58224"/>
                  </a:lnTo>
                  <a:lnTo>
                    <a:pt x="10740" y="58466"/>
                  </a:lnTo>
                  <a:lnTo>
                    <a:pt x="10800" y="58647"/>
                  </a:lnTo>
                  <a:lnTo>
                    <a:pt x="10921" y="58888"/>
                  </a:lnTo>
                  <a:lnTo>
                    <a:pt x="11042" y="59069"/>
                  </a:lnTo>
                  <a:lnTo>
                    <a:pt x="11223" y="59190"/>
                  </a:lnTo>
                  <a:lnTo>
                    <a:pt x="11464" y="59310"/>
                  </a:lnTo>
                  <a:lnTo>
                    <a:pt x="11645" y="59371"/>
                  </a:lnTo>
                  <a:lnTo>
                    <a:pt x="12128" y="59371"/>
                  </a:lnTo>
                  <a:lnTo>
                    <a:pt x="12309" y="59310"/>
                  </a:lnTo>
                  <a:lnTo>
                    <a:pt x="12550" y="59190"/>
                  </a:lnTo>
                  <a:lnTo>
                    <a:pt x="12731" y="59069"/>
                  </a:lnTo>
                  <a:lnTo>
                    <a:pt x="12852" y="58888"/>
                  </a:lnTo>
                  <a:lnTo>
                    <a:pt x="12973" y="58647"/>
                  </a:lnTo>
                  <a:lnTo>
                    <a:pt x="13033" y="58466"/>
                  </a:lnTo>
                  <a:lnTo>
                    <a:pt x="13033" y="58224"/>
                  </a:lnTo>
                  <a:lnTo>
                    <a:pt x="13033" y="57983"/>
                  </a:lnTo>
                  <a:lnTo>
                    <a:pt x="12973" y="57802"/>
                  </a:lnTo>
                  <a:lnTo>
                    <a:pt x="12852" y="57560"/>
                  </a:lnTo>
                  <a:lnTo>
                    <a:pt x="12731" y="57379"/>
                  </a:lnTo>
                  <a:lnTo>
                    <a:pt x="12550" y="57259"/>
                  </a:lnTo>
                  <a:lnTo>
                    <a:pt x="12309" y="57138"/>
                  </a:lnTo>
                  <a:lnTo>
                    <a:pt x="12128" y="57078"/>
                  </a:lnTo>
                  <a:close/>
                  <a:moveTo>
                    <a:pt x="17437" y="57078"/>
                  </a:moveTo>
                  <a:lnTo>
                    <a:pt x="17256" y="57138"/>
                  </a:lnTo>
                  <a:lnTo>
                    <a:pt x="17015" y="57259"/>
                  </a:lnTo>
                  <a:lnTo>
                    <a:pt x="16834" y="57379"/>
                  </a:lnTo>
                  <a:lnTo>
                    <a:pt x="16713" y="57560"/>
                  </a:lnTo>
                  <a:lnTo>
                    <a:pt x="16593" y="57802"/>
                  </a:lnTo>
                  <a:lnTo>
                    <a:pt x="16532" y="57983"/>
                  </a:lnTo>
                  <a:lnTo>
                    <a:pt x="16532" y="58224"/>
                  </a:lnTo>
                  <a:lnTo>
                    <a:pt x="16532" y="58466"/>
                  </a:lnTo>
                  <a:lnTo>
                    <a:pt x="16593" y="58647"/>
                  </a:lnTo>
                  <a:lnTo>
                    <a:pt x="16713" y="58888"/>
                  </a:lnTo>
                  <a:lnTo>
                    <a:pt x="16834" y="59069"/>
                  </a:lnTo>
                  <a:lnTo>
                    <a:pt x="17015" y="59190"/>
                  </a:lnTo>
                  <a:lnTo>
                    <a:pt x="17256" y="59310"/>
                  </a:lnTo>
                  <a:lnTo>
                    <a:pt x="17437" y="59371"/>
                  </a:lnTo>
                  <a:lnTo>
                    <a:pt x="17920" y="59371"/>
                  </a:lnTo>
                  <a:lnTo>
                    <a:pt x="18101" y="59310"/>
                  </a:lnTo>
                  <a:lnTo>
                    <a:pt x="18342" y="59190"/>
                  </a:lnTo>
                  <a:lnTo>
                    <a:pt x="18523" y="59069"/>
                  </a:lnTo>
                  <a:lnTo>
                    <a:pt x="18644" y="58888"/>
                  </a:lnTo>
                  <a:lnTo>
                    <a:pt x="18765" y="58647"/>
                  </a:lnTo>
                  <a:lnTo>
                    <a:pt x="18825" y="58466"/>
                  </a:lnTo>
                  <a:lnTo>
                    <a:pt x="18825" y="58224"/>
                  </a:lnTo>
                  <a:lnTo>
                    <a:pt x="18825" y="57983"/>
                  </a:lnTo>
                  <a:lnTo>
                    <a:pt x="18765" y="57802"/>
                  </a:lnTo>
                  <a:lnTo>
                    <a:pt x="18644" y="57560"/>
                  </a:lnTo>
                  <a:lnTo>
                    <a:pt x="18523" y="57379"/>
                  </a:lnTo>
                  <a:lnTo>
                    <a:pt x="18342" y="57259"/>
                  </a:lnTo>
                  <a:lnTo>
                    <a:pt x="18101" y="57138"/>
                  </a:lnTo>
                  <a:lnTo>
                    <a:pt x="17920" y="57078"/>
                  </a:lnTo>
                  <a:close/>
                  <a:moveTo>
                    <a:pt x="23230" y="57078"/>
                  </a:moveTo>
                  <a:lnTo>
                    <a:pt x="23049" y="57138"/>
                  </a:lnTo>
                  <a:lnTo>
                    <a:pt x="22807" y="57259"/>
                  </a:lnTo>
                  <a:lnTo>
                    <a:pt x="22626" y="57379"/>
                  </a:lnTo>
                  <a:lnTo>
                    <a:pt x="22506" y="57560"/>
                  </a:lnTo>
                  <a:lnTo>
                    <a:pt x="22385" y="57802"/>
                  </a:lnTo>
                  <a:lnTo>
                    <a:pt x="22325" y="57983"/>
                  </a:lnTo>
                  <a:lnTo>
                    <a:pt x="22325" y="58224"/>
                  </a:lnTo>
                  <a:lnTo>
                    <a:pt x="22325" y="58466"/>
                  </a:lnTo>
                  <a:lnTo>
                    <a:pt x="22385" y="58647"/>
                  </a:lnTo>
                  <a:lnTo>
                    <a:pt x="22506" y="58888"/>
                  </a:lnTo>
                  <a:lnTo>
                    <a:pt x="22626" y="59069"/>
                  </a:lnTo>
                  <a:lnTo>
                    <a:pt x="22807" y="59190"/>
                  </a:lnTo>
                  <a:lnTo>
                    <a:pt x="23049" y="59310"/>
                  </a:lnTo>
                  <a:lnTo>
                    <a:pt x="23230" y="59371"/>
                  </a:lnTo>
                  <a:lnTo>
                    <a:pt x="23712" y="59371"/>
                  </a:lnTo>
                  <a:lnTo>
                    <a:pt x="23893" y="59310"/>
                  </a:lnTo>
                  <a:lnTo>
                    <a:pt x="24135" y="59190"/>
                  </a:lnTo>
                  <a:lnTo>
                    <a:pt x="24316" y="59069"/>
                  </a:lnTo>
                  <a:lnTo>
                    <a:pt x="24436" y="58888"/>
                  </a:lnTo>
                  <a:lnTo>
                    <a:pt x="24557" y="58647"/>
                  </a:lnTo>
                  <a:lnTo>
                    <a:pt x="24617" y="58466"/>
                  </a:lnTo>
                  <a:lnTo>
                    <a:pt x="24617" y="58224"/>
                  </a:lnTo>
                  <a:lnTo>
                    <a:pt x="24617" y="57983"/>
                  </a:lnTo>
                  <a:lnTo>
                    <a:pt x="24557" y="57802"/>
                  </a:lnTo>
                  <a:lnTo>
                    <a:pt x="24436" y="57560"/>
                  </a:lnTo>
                  <a:lnTo>
                    <a:pt x="24316" y="57379"/>
                  </a:lnTo>
                  <a:lnTo>
                    <a:pt x="24135" y="57259"/>
                  </a:lnTo>
                  <a:lnTo>
                    <a:pt x="23893" y="57138"/>
                  </a:lnTo>
                  <a:lnTo>
                    <a:pt x="23712" y="57078"/>
                  </a:lnTo>
                  <a:close/>
                  <a:moveTo>
                    <a:pt x="29022" y="57078"/>
                  </a:moveTo>
                  <a:lnTo>
                    <a:pt x="28841" y="57138"/>
                  </a:lnTo>
                  <a:lnTo>
                    <a:pt x="28599" y="57259"/>
                  </a:lnTo>
                  <a:lnTo>
                    <a:pt x="28418" y="57379"/>
                  </a:lnTo>
                  <a:lnTo>
                    <a:pt x="28298" y="57560"/>
                  </a:lnTo>
                  <a:lnTo>
                    <a:pt x="28177" y="57802"/>
                  </a:lnTo>
                  <a:lnTo>
                    <a:pt x="28117" y="57983"/>
                  </a:lnTo>
                  <a:lnTo>
                    <a:pt x="28117" y="58224"/>
                  </a:lnTo>
                  <a:lnTo>
                    <a:pt x="28117" y="58466"/>
                  </a:lnTo>
                  <a:lnTo>
                    <a:pt x="28177" y="58647"/>
                  </a:lnTo>
                  <a:lnTo>
                    <a:pt x="28298" y="58888"/>
                  </a:lnTo>
                  <a:lnTo>
                    <a:pt x="28418" y="59069"/>
                  </a:lnTo>
                  <a:lnTo>
                    <a:pt x="28599" y="59190"/>
                  </a:lnTo>
                  <a:lnTo>
                    <a:pt x="28841" y="59310"/>
                  </a:lnTo>
                  <a:lnTo>
                    <a:pt x="29022" y="59371"/>
                  </a:lnTo>
                  <a:lnTo>
                    <a:pt x="29505" y="59371"/>
                  </a:lnTo>
                  <a:lnTo>
                    <a:pt x="29686" y="59310"/>
                  </a:lnTo>
                  <a:lnTo>
                    <a:pt x="29927" y="59190"/>
                  </a:lnTo>
                  <a:lnTo>
                    <a:pt x="30108" y="59069"/>
                  </a:lnTo>
                  <a:lnTo>
                    <a:pt x="30229" y="58888"/>
                  </a:lnTo>
                  <a:lnTo>
                    <a:pt x="30349" y="58647"/>
                  </a:lnTo>
                  <a:lnTo>
                    <a:pt x="30410" y="58466"/>
                  </a:lnTo>
                  <a:lnTo>
                    <a:pt x="30410" y="58224"/>
                  </a:lnTo>
                  <a:lnTo>
                    <a:pt x="30410" y="57983"/>
                  </a:lnTo>
                  <a:lnTo>
                    <a:pt x="30349" y="57802"/>
                  </a:lnTo>
                  <a:lnTo>
                    <a:pt x="30229" y="57560"/>
                  </a:lnTo>
                  <a:lnTo>
                    <a:pt x="30108" y="57379"/>
                  </a:lnTo>
                  <a:lnTo>
                    <a:pt x="29927" y="57259"/>
                  </a:lnTo>
                  <a:lnTo>
                    <a:pt x="29686" y="57138"/>
                  </a:lnTo>
                  <a:lnTo>
                    <a:pt x="29505" y="57078"/>
                  </a:lnTo>
                  <a:close/>
                  <a:moveTo>
                    <a:pt x="34814" y="57078"/>
                  </a:moveTo>
                  <a:lnTo>
                    <a:pt x="34633" y="57138"/>
                  </a:lnTo>
                  <a:lnTo>
                    <a:pt x="34392" y="57259"/>
                  </a:lnTo>
                  <a:lnTo>
                    <a:pt x="34211" y="57379"/>
                  </a:lnTo>
                  <a:lnTo>
                    <a:pt x="34090" y="57560"/>
                  </a:lnTo>
                  <a:lnTo>
                    <a:pt x="33969" y="57802"/>
                  </a:lnTo>
                  <a:lnTo>
                    <a:pt x="33909" y="57983"/>
                  </a:lnTo>
                  <a:lnTo>
                    <a:pt x="33909" y="58224"/>
                  </a:lnTo>
                  <a:lnTo>
                    <a:pt x="33909" y="58466"/>
                  </a:lnTo>
                  <a:lnTo>
                    <a:pt x="33969" y="58647"/>
                  </a:lnTo>
                  <a:lnTo>
                    <a:pt x="34090" y="58888"/>
                  </a:lnTo>
                  <a:lnTo>
                    <a:pt x="34211" y="59069"/>
                  </a:lnTo>
                  <a:lnTo>
                    <a:pt x="34392" y="59190"/>
                  </a:lnTo>
                  <a:lnTo>
                    <a:pt x="34633" y="59310"/>
                  </a:lnTo>
                  <a:lnTo>
                    <a:pt x="34814" y="59371"/>
                  </a:lnTo>
                  <a:lnTo>
                    <a:pt x="35297" y="59371"/>
                  </a:lnTo>
                  <a:lnTo>
                    <a:pt x="35478" y="59310"/>
                  </a:lnTo>
                  <a:lnTo>
                    <a:pt x="35719" y="59190"/>
                  </a:lnTo>
                  <a:lnTo>
                    <a:pt x="35900" y="59069"/>
                  </a:lnTo>
                  <a:lnTo>
                    <a:pt x="36021" y="58888"/>
                  </a:lnTo>
                  <a:lnTo>
                    <a:pt x="36141" y="58647"/>
                  </a:lnTo>
                  <a:lnTo>
                    <a:pt x="36202" y="58466"/>
                  </a:lnTo>
                  <a:lnTo>
                    <a:pt x="36202" y="58224"/>
                  </a:lnTo>
                  <a:lnTo>
                    <a:pt x="36202" y="57983"/>
                  </a:lnTo>
                  <a:lnTo>
                    <a:pt x="36141" y="57802"/>
                  </a:lnTo>
                  <a:lnTo>
                    <a:pt x="36021" y="57560"/>
                  </a:lnTo>
                  <a:lnTo>
                    <a:pt x="35900" y="57379"/>
                  </a:lnTo>
                  <a:lnTo>
                    <a:pt x="35719" y="57259"/>
                  </a:lnTo>
                  <a:lnTo>
                    <a:pt x="35478" y="57138"/>
                  </a:lnTo>
                  <a:lnTo>
                    <a:pt x="35297" y="57078"/>
                  </a:lnTo>
                  <a:close/>
                  <a:moveTo>
                    <a:pt x="40606" y="57078"/>
                  </a:moveTo>
                  <a:lnTo>
                    <a:pt x="40425" y="57138"/>
                  </a:lnTo>
                  <a:lnTo>
                    <a:pt x="40184" y="57259"/>
                  </a:lnTo>
                  <a:lnTo>
                    <a:pt x="40003" y="57379"/>
                  </a:lnTo>
                  <a:lnTo>
                    <a:pt x="39882" y="57560"/>
                  </a:lnTo>
                  <a:lnTo>
                    <a:pt x="39762" y="57802"/>
                  </a:lnTo>
                  <a:lnTo>
                    <a:pt x="39701" y="57983"/>
                  </a:lnTo>
                  <a:lnTo>
                    <a:pt x="39701" y="58224"/>
                  </a:lnTo>
                  <a:lnTo>
                    <a:pt x="39701" y="58466"/>
                  </a:lnTo>
                  <a:lnTo>
                    <a:pt x="39762" y="58647"/>
                  </a:lnTo>
                  <a:lnTo>
                    <a:pt x="39882" y="58888"/>
                  </a:lnTo>
                  <a:lnTo>
                    <a:pt x="40003" y="59069"/>
                  </a:lnTo>
                  <a:lnTo>
                    <a:pt x="40184" y="59190"/>
                  </a:lnTo>
                  <a:lnTo>
                    <a:pt x="40425" y="59310"/>
                  </a:lnTo>
                  <a:lnTo>
                    <a:pt x="40606" y="59371"/>
                  </a:lnTo>
                  <a:lnTo>
                    <a:pt x="41089" y="59371"/>
                  </a:lnTo>
                  <a:lnTo>
                    <a:pt x="41270" y="59310"/>
                  </a:lnTo>
                  <a:lnTo>
                    <a:pt x="41511" y="59190"/>
                  </a:lnTo>
                  <a:lnTo>
                    <a:pt x="41692" y="59069"/>
                  </a:lnTo>
                  <a:lnTo>
                    <a:pt x="41813" y="58888"/>
                  </a:lnTo>
                  <a:lnTo>
                    <a:pt x="41934" y="58647"/>
                  </a:lnTo>
                  <a:lnTo>
                    <a:pt x="41994" y="58466"/>
                  </a:lnTo>
                  <a:lnTo>
                    <a:pt x="41994" y="58224"/>
                  </a:lnTo>
                  <a:lnTo>
                    <a:pt x="41994" y="57983"/>
                  </a:lnTo>
                  <a:lnTo>
                    <a:pt x="41934" y="57802"/>
                  </a:lnTo>
                  <a:lnTo>
                    <a:pt x="41813" y="57560"/>
                  </a:lnTo>
                  <a:lnTo>
                    <a:pt x="41692" y="57379"/>
                  </a:lnTo>
                  <a:lnTo>
                    <a:pt x="41511" y="57259"/>
                  </a:lnTo>
                  <a:lnTo>
                    <a:pt x="41270" y="57138"/>
                  </a:lnTo>
                  <a:lnTo>
                    <a:pt x="41089" y="57078"/>
                  </a:lnTo>
                  <a:close/>
                  <a:moveTo>
                    <a:pt x="46399" y="57078"/>
                  </a:moveTo>
                  <a:lnTo>
                    <a:pt x="46218" y="57138"/>
                  </a:lnTo>
                  <a:lnTo>
                    <a:pt x="45976" y="57259"/>
                  </a:lnTo>
                  <a:lnTo>
                    <a:pt x="45795" y="57379"/>
                  </a:lnTo>
                  <a:lnTo>
                    <a:pt x="45674" y="57560"/>
                  </a:lnTo>
                  <a:lnTo>
                    <a:pt x="45554" y="57802"/>
                  </a:lnTo>
                  <a:lnTo>
                    <a:pt x="45493" y="57983"/>
                  </a:lnTo>
                  <a:lnTo>
                    <a:pt x="45493" y="58224"/>
                  </a:lnTo>
                  <a:lnTo>
                    <a:pt x="45493" y="58466"/>
                  </a:lnTo>
                  <a:lnTo>
                    <a:pt x="45554" y="58647"/>
                  </a:lnTo>
                  <a:lnTo>
                    <a:pt x="45674" y="58888"/>
                  </a:lnTo>
                  <a:lnTo>
                    <a:pt x="45795" y="59069"/>
                  </a:lnTo>
                  <a:lnTo>
                    <a:pt x="45976" y="59190"/>
                  </a:lnTo>
                  <a:lnTo>
                    <a:pt x="46218" y="59310"/>
                  </a:lnTo>
                  <a:lnTo>
                    <a:pt x="46399" y="59371"/>
                  </a:lnTo>
                  <a:lnTo>
                    <a:pt x="46881" y="59371"/>
                  </a:lnTo>
                  <a:lnTo>
                    <a:pt x="47062" y="59310"/>
                  </a:lnTo>
                  <a:lnTo>
                    <a:pt x="47304" y="59190"/>
                  </a:lnTo>
                  <a:lnTo>
                    <a:pt x="47485" y="59069"/>
                  </a:lnTo>
                  <a:lnTo>
                    <a:pt x="47605" y="58888"/>
                  </a:lnTo>
                  <a:lnTo>
                    <a:pt x="47726" y="58647"/>
                  </a:lnTo>
                  <a:lnTo>
                    <a:pt x="47786" y="58466"/>
                  </a:lnTo>
                  <a:lnTo>
                    <a:pt x="47786" y="58224"/>
                  </a:lnTo>
                  <a:lnTo>
                    <a:pt x="47786" y="57983"/>
                  </a:lnTo>
                  <a:lnTo>
                    <a:pt x="47726" y="57802"/>
                  </a:lnTo>
                  <a:lnTo>
                    <a:pt x="47605" y="57560"/>
                  </a:lnTo>
                  <a:lnTo>
                    <a:pt x="47485" y="57379"/>
                  </a:lnTo>
                  <a:lnTo>
                    <a:pt x="47304" y="57259"/>
                  </a:lnTo>
                  <a:lnTo>
                    <a:pt x="47062" y="57138"/>
                  </a:lnTo>
                  <a:lnTo>
                    <a:pt x="46881" y="57078"/>
                  </a:lnTo>
                  <a:close/>
                  <a:moveTo>
                    <a:pt x="52191" y="57078"/>
                  </a:moveTo>
                  <a:lnTo>
                    <a:pt x="52010" y="57138"/>
                  </a:lnTo>
                  <a:lnTo>
                    <a:pt x="51768" y="57259"/>
                  </a:lnTo>
                  <a:lnTo>
                    <a:pt x="51587" y="57379"/>
                  </a:lnTo>
                  <a:lnTo>
                    <a:pt x="51467" y="57560"/>
                  </a:lnTo>
                  <a:lnTo>
                    <a:pt x="51346" y="57802"/>
                  </a:lnTo>
                  <a:lnTo>
                    <a:pt x="51286" y="57983"/>
                  </a:lnTo>
                  <a:lnTo>
                    <a:pt x="51286" y="58224"/>
                  </a:lnTo>
                  <a:lnTo>
                    <a:pt x="51286" y="58466"/>
                  </a:lnTo>
                  <a:lnTo>
                    <a:pt x="51346" y="58647"/>
                  </a:lnTo>
                  <a:lnTo>
                    <a:pt x="51467" y="58888"/>
                  </a:lnTo>
                  <a:lnTo>
                    <a:pt x="51587" y="59069"/>
                  </a:lnTo>
                  <a:lnTo>
                    <a:pt x="51768" y="59190"/>
                  </a:lnTo>
                  <a:lnTo>
                    <a:pt x="52010" y="59310"/>
                  </a:lnTo>
                  <a:lnTo>
                    <a:pt x="52191" y="59371"/>
                  </a:lnTo>
                  <a:lnTo>
                    <a:pt x="52673" y="59371"/>
                  </a:lnTo>
                  <a:lnTo>
                    <a:pt x="52854" y="59310"/>
                  </a:lnTo>
                  <a:lnTo>
                    <a:pt x="53096" y="59190"/>
                  </a:lnTo>
                  <a:lnTo>
                    <a:pt x="53277" y="59069"/>
                  </a:lnTo>
                  <a:lnTo>
                    <a:pt x="53397" y="58888"/>
                  </a:lnTo>
                  <a:lnTo>
                    <a:pt x="53518" y="58647"/>
                  </a:lnTo>
                  <a:lnTo>
                    <a:pt x="53578" y="58466"/>
                  </a:lnTo>
                  <a:lnTo>
                    <a:pt x="53578" y="58224"/>
                  </a:lnTo>
                  <a:lnTo>
                    <a:pt x="53578" y="57983"/>
                  </a:lnTo>
                  <a:lnTo>
                    <a:pt x="53518" y="57802"/>
                  </a:lnTo>
                  <a:lnTo>
                    <a:pt x="53397" y="57560"/>
                  </a:lnTo>
                  <a:lnTo>
                    <a:pt x="53277" y="57379"/>
                  </a:lnTo>
                  <a:lnTo>
                    <a:pt x="53096" y="57259"/>
                  </a:lnTo>
                  <a:lnTo>
                    <a:pt x="52854" y="57138"/>
                  </a:lnTo>
                  <a:lnTo>
                    <a:pt x="52673" y="57078"/>
                  </a:lnTo>
                  <a:close/>
                  <a:moveTo>
                    <a:pt x="57983" y="57078"/>
                  </a:moveTo>
                  <a:lnTo>
                    <a:pt x="57802" y="57138"/>
                  </a:lnTo>
                  <a:lnTo>
                    <a:pt x="57561" y="57259"/>
                  </a:lnTo>
                  <a:lnTo>
                    <a:pt x="57380" y="57379"/>
                  </a:lnTo>
                  <a:lnTo>
                    <a:pt x="57259" y="57560"/>
                  </a:lnTo>
                  <a:lnTo>
                    <a:pt x="57138" y="57802"/>
                  </a:lnTo>
                  <a:lnTo>
                    <a:pt x="57078" y="57983"/>
                  </a:lnTo>
                  <a:lnTo>
                    <a:pt x="57078" y="58224"/>
                  </a:lnTo>
                  <a:lnTo>
                    <a:pt x="57078" y="58466"/>
                  </a:lnTo>
                  <a:lnTo>
                    <a:pt x="57138" y="58647"/>
                  </a:lnTo>
                  <a:lnTo>
                    <a:pt x="57259" y="58888"/>
                  </a:lnTo>
                  <a:lnTo>
                    <a:pt x="57380" y="59069"/>
                  </a:lnTo>
                  <a:lnTo>
                    <a:pt x="57561" y="59190"/>
                  </a:lnTo>
                  <a:lnTo>
                    <a:pt x="57802" y="59310"/>
                  </a:lnTo>
                  <a:lnTo>
                    <a:pt x="57983" y="59371"/>
                  </a:lnTo>
                  <a:lnTo>
                    <a:pt x="58466" y="59371"/>
                  </a:lnTo>
                  <a:lnTo>
                    <a:pt x="58647" y="59310"/>
                  </a:lnTo>
                  <a:lnTo>
                    <a:pt x="58888" y="59190"/>
                  </a:lnTo>
                  <a:lnTo>
                    <a:pt x="59069" y="59069"/>
                  </a:lnTo>
                  <a:lnTo>
                    <a:pt x="59190" y="58888"/>
                  </a:lnTo>
                  <a:lnTo>
                    <a:pt x="59310" y="58647"/>
                  </a:lnTo>
                  <a:lnTo>
                    <a:pt x="59371" y="58466"/>
                  </a:lnTo>
                  <a:lnTo>
                    <a:pt x="59371" y="58224"/>
                  </a:lnTo>
                  <a:lnTo>
                    <a:pt x="59371" y="57983"/>
                  </a:lnTo>
                  <a:lnTo>
                    <a:pt x="59310" y="57802"/>
                  </a:lnTo>
                  <a:lnTo>
                    <a:pt x="59190" y="57560"/>
                  </a:lnTo>
                  <a:lnTo>
                    <a:pt x="59069" y="57379"/>
                  </a:lnTo>
                  <a:lnTo>
                    <a:pt x="58888" y="57259"/>
                  </a:lnTo>
                  <a:lnTo>
                    <a:pt x="58647" y="57138"/>
                  </a:lnTo>
                  <a:lnTo>
                    <a:pt x="58466" y="57078"/>
                  </a:lnTo>
                  <a:close/>
                  <a:moveTo>
                    <a:pt x="63775" y="57078"/>
                  </a:moveTo>
                  <a:lnTo>
                    <a:pt x="63594" y="57138"/>
                  </a:lnTo>
                  <a:lnTo>
                    <a:pt x="63353" y="57259"/>
                  </a:lnTo>
                  <a:lnTo>
                    <a:pt x="63172" y="57379"/>
                  </a:lnTo>
                  <a:lnTo>
                    <a:pt x="63051" y="57560"/>
                  </a:lnTo>
                  <a:lnTo>
                    <a:pt x="62931" y="57802"/>
                  </a:lnTo>
                  <a:lnTo>
                    <a:pt x="62870" y="57983"/>
                  </a:lnTo>
                  <a:lnTo>
                    <a:pt x="62870" y="58224"/>
                  </a:lnTo>
                  <a:lnTo>
                    <a:pt x="62870" y="58466"/>
                  </a:lnTo>
                  <a:lnTo>
                    <a:pt x="62931" y="58647"/>
                  </a:lnTo>
                  <a:lnTo>
                    <a:pt x="63051" y="58888"/>
                  </a:lnTo>
                  <a:lnTo>
                    <a:pt x="63172" y="59069"/>
                  </a:lnTo>
                  <a:lnTo>
                    <a:pt x="63353" y="59190"/>
                  </a:lnTo>
                  <a:lnTo>
                    <a:pt x="63594" y="59310"/>
                  </a:lnTo>
                  <a:lnTo>
                    <a:pt x="63775" y="59371"/>
                  </a:lnTo>
                  <a:lnTo>
                    <a:pt x="64258" y="59371"/>
                  </a:lnTo>
                  <a:lnTo>
                    <a:pt x="64439" y="59310"/>
                  </a:lnTo>
                  <a:lnTo>
                    <a:pt x="64680" y="59190"/>
                  </a:lnTo>
                  <a:lnTo>
                    <a:pt x="64861" y="59069"/>
                  </a:lnTo>
                  <a:lnTo>
                    <a:pt x="64982" y="58888"/>
                  </a:lnTo>
                  <a:lnTo>
                    <a:pt x="65103" y="58647"/>
                  </a:lnTo>
                  <a:lnTo>
                    <a:pt x="65163" y="58466"/>
                  </a:lnTo>
                  <a:lnTo>
                    <a:pt x="65163" y="58224"/>
                  </a:lnTo>
                  <a:lnTo>
                    <a:pt x="65163" y="57983"/>
                  </a:lnTo>
                  <a:lnTo>
                    <a:pt x="65103" y="57802"/>
                  </a:lnTo>
                  <a:lnTo>
                    <a:pt x="64982" y="57560"/>
                  </a:lnTo>
                  <a:lnTo>
                    <a:pt x="64861" y="57379"/>
                  </a:lnTo>
                  <a:lnTo>
                    <a:pt x="64680" y="57259"/>
                  </a:lnTo>
                  <a:lnTo>
                    <a:pt x="64439" y="57138"/>
                  </a:lnTo>
                  <a:lnTo>
                    <a:pt x="64258" y="57078"/>
                  </a:lnTo>
                  <a:close/>
                  <a:moveTo>
                    <a:pt x="8689" y="59974"/>
                  </a:moveTo>
                  <a:lnTo>
                    <a:pt x="8447" y="60095"/>
                  </a:lnTo>
                  <a:lnTo>
                    <a:pt x="8206" y="60276"/>
                  </a:lnTo>
                  <a:lnTo>
                    <a:pt x="8025" y="60457"/>
                  </a:lnTo>
                  <a:lnTo>
                    <a:pt x="7904" y="60758"/>
                  </a:lnTo>
                  <a:lnTo>
                    <a:pt x="7844" y="61120"/>
                  </a:lnTo>
                  <a:lnTo>
                    <a:pt x="8689" y="62267"/>
                  </a:lnTo>
                  <a:lnTo>
                    <a:pt x="9232" y="62267"/>
                  </a:lnTo>
                  <a:lnTo>
                    <a:pt x="9413" y="62206"/>
                  </a:lnTo>
                  <a:lnTo>
                    <a:pt x="9654" y="62086"/>
                  </a:lnTo>
                  <a:lnTo>
                    <a:pt x="9835" y="61965"/>
                  </a:lnTo>
                  <a:lnTo>
                    <a:pt x="9956" y="61784"/>
                  </a:lnTo>
                  <a:lnTo>
                    <a:pt x="10076" y="61543"/>
                  </a:lnTo>
                  <a:lnTo>
                    <a:pt x="10137" y="61362"/>
                  </a:lnTo>
                  <a:lnTo>
                    <a:pt x="10137" y="61120"/>
                  </a:lnTo>
                  <a:lnTo>
                    <a:pt x="10076" y="60758"/>
                  </a:lnTo>
                  <a:lnTo>
                    <a:pt x="9956" y="60457"/>
                  </a:lnTo>
                  <a:lnTo>
                    <a:pt x="9775" y="60276"/>
                  </a:lnTo>
                  <a:lnTo>
                    <a:pt x="9533" y="60095"/>
                  </a:lnTo>
                  <a:lnTo>
                    <a:pt x="9292" y="59974"/>
                  </a:lnTo>
                  <a:close/>
                  <a:moveTo>
                    <a:pt x="14481" y="59974"/>
                  </a:moveTo>
                  <a:lnTo>
                    <a:pt x="14240" y="60095"/>
                  </a:lnTo>
                  <a:lnTo>
                    <a:pt x="13998" y="60276"/>
                  </a:lnTo>
                  <a:lnTo>
                    <a:pt x="13817" y="60457"/>
                  </a:lnTo>
                  <a:lnTo>
                    <a:pt x="13697" y="60758"/>
                  </a:lnTo>
                  <a:lnTo>
                    <a:pt x="13636" y="61120"/>
                  </a:lnTo>
                  <a:lnTo>
                    <a:pt x="13636" y="61362"/>
                  </a:lnTo>
                  <a:lnTo>
                    <a:pt x="13697" y="61543"/>
                  </a:lnTo>
                  <a:lnTo>
                    <a:pt x="13817" y="61784"/>
                  </a:lnTo>
                  <a:lnTo>
                    <a:pt x="13938" y="61965"/>
                  </a:lnTo>
                  <a:lnTo>
                    <a:pt x="14119" y="62086"/>
                  </a:lnTo>
                  <a:lnTo>
                    <a:pt x="14360" y="62206"/>
                  </a:lnTo>
                  <a:lnTo>
                    <a:pt x="14541" y="62267"/>
                  </a:lnTo>
                  <a:lnTo>
                    <a:pt x="15024" y="62267"/>
                  </a:lnTo>
                  <a:lnTo>
                    <a:pt x="15205" y="62206"/>
                  </a:lnTo>
                  <a:lnTo>
                    <a:pt x="15446" y="62086"/>
                  </a:lnTo>
                  <a:lnTo>
                    <a:pt x="15627" y="61965"/>
                  </a:lnTo>
                  <a:lnTo>
                    <a:pt x="15748" y="61784"/>
                  </a:lnTo>
                  <a:lnTo>
                    <a:pt x="15869" y="61543"/>
                  </a:lnTo>
                  <a:lnTo>
                    <a:pt x="15929" y="61362"/>
                  </a:lnTo>
                  <a:lnTo>
                    <a:pt x="15929" y="61120"/>
                  </a:lnTo>
                  <a:lnTo>
                    <a:pt x="15869" y="60758"/>
                  </a:lnTo>
                  <a:lnTo>
                    <a:pt x="15748" y="60457"/>
                  </a:lnTo>
                  <a:lnTo>
                    <a:pt x="15567" y="60276"/>
                  </a:lnTo>
                  <a:lnTo>
                    <a:pt x="15326" y="60095"/>
                  </a:lnTo>
                  <a:lnTo>
                    <a:pt x="15084" y="59974"/>
                  </a:lnTo>
                  <a:close/>
                  <a:moveTo>
                    <a:pt x="20273" y="59974"/>
                  </a:moveTo>
                  <a:lnTo>
                    <a:pt x="20032" y="60095"/>
                  </a:lnTo>
                  <a:lnTo>
                    <a:pt x="19790" y="60276"/>
                  </a:lnTo>
                  <a:lnTo>
                    <a:pt x="19609" y="60457"/>
                  </a:lnTo>
                  <a:lnTo>
                    <a:pt x="19489" y="60758"/>
                  </a:lnTo>
                  <a:lnTo>
                    <a:pt x="19428" y="61120"/>
                  </a:lnTo>
                  <a:lnTo>
                    <a:pt x="19428" y="61362"/>
                  </a:lnTo>
                  <a:lnTo>
                    <a:pt x="19489" y="61543"/>
                  </a:lnTo>
                  <a:lnTo>
                    <a:pt x="19609" y="61784"/>
                  </a:lnTo>
                  <a:lnTo>
                    <a:pt x="19730" y="61965"/>
                  </a:lnTo>
                  <a:lnTo>
                    <a:pt x="19911" y="62086"/>
                  </a:lnTo>
                  <a:lnTo>
                    <a:pt x="20152" y="62206"/>
                  </a:lnTo>
                  <a:lnTo>
                    <a:pt x="20333" y="62267"/>
                  </a:lnTo>
                  <a:lnTo>
                    <a:pt x="20816" y="62267"/>
                  </a:lnTo>
                  <a:lnTo>
                    <a:pt x="20997" y="62206"/>
                  </a:lnTo>
                  <a:lnTo>
                    <a:pt x="21239" y="62086"/>
                  </a:lnTo>
                  <a:lnTo>
                    <a:pt x="21420" y="61965"/>
                  </a:lnTo>
                  <a:lnTo>
                    <a:pt x="21540" y="61784"/>
                  </a:lnTo>
                  <a:lnTo>
                    <a:pt x="21661" y="61543"/>
                  </a:lnTo>
                  <a:lnTo>
                    <a:pt x="21721" y="61362"/>
                  </a:lnTo>
                  <a:lnTo>
                    <a:pt x="21721" y="61120"/>
                  </a:lnTo>
                  <a:lnTo>
                    <a:pt x="21661" y="60758"/>
                  </a:lnTo>
                  <a:lnTo>
                    <a:pt x="21540" y="60457"/>
                  </a:lnTo>
                  <a:lnTo>
                    <a:pt x="21359" y="60276"/>
                  </a:lnTo>
                  <a:lnTo>
                    <a:pt x="21118" y="60095"/>
                  </a:lnTo>
                  <a:lnTo>
                    <a:pt x="20876" y="59974"/>
                  </a:lnTo>
                  <a:close/>
                  <a:moveTo>
                    <a:pt x="26065" y="59974"/>
                  </a:moveTo>
                  <a:lnTo>
                    <a:pt x="25824" y="60095"/>
                  </a:lnTo>
                  <a:lnTo>
                    <a:pt x="25583" y="60276"/>
                  </a:lnTo>
                  <a:lnTo>
                    <a:pt x="25402" y="60457"/>
                  </a:lnTo>
                  <a:lnTo>
                    <a:pt x="25281" y="60758"/>
                  </a:lnTo>
                  <a:lnTo>
                    <a:pt x="25221" y="61120"/>
                  </a:lnTo>
                  <a:lnTo>
                    <a:pt x="25221" y="61362"/>
                  </a:lnTo>
                  <a:lnTo>
                    <a:pt x="25281" y="61543"/>
                  </a:lnTo>
                  <a:lnTo>
                    <a:pt x="25402" y="61784"/>
                  </a:lnTo>
                  <a:lnTo>
                    <a:pt x="25522" y="61965"/>
                  </a:lnTo>
                  <a:lnTo>
                    <a:pt x="25703" y="62086"/>
                  </a:lnTo>
                  <a:lnTo>
                    <a:pt x="25945" y="62206"/>
                  </a:lnTo>
                  <a:lnTo>
                    <a:pt x="26126" y="62267"/>
                  </a:lnTo>
                  <a:lnTo>
                    <a:pt x="26608" y="62267"/>
                  </a:lnTo>
                  <a:lnTo>
                    <a:pt x="26789" y="62206"/>
                  </a:lnTo>
                  <a:lnTo>
                    <a:pt x="27031" y="62086"/>
                  </a:lnTo>
                  <a:lnTo>
                    <a:pt x="27212" y="61965"/>
                  </a:lnTo>
                  <a:lnTo>
                    <a:pt x="27332" y="61784"/>
                  </a:lnTo>
                  <a:lnTo>
                    <a:pt x="27453" y="61543"/>
                  </a:lnTo>
                  <a:lnTo>
                    <a:pt x="27513" y="61362"/>
                  </a:lnTo>
                  <a:lnTo>
                    <a:pt x="27513" y="61120"/>
                  </a:lnTo>
                  <a:lnTo>
                    <a:pt x="27453" y="60758"/>
                  </a:lnTo>
                  <a:lnTo>
                    <a:pt x="27332" y="60457"/>
                  </a:lnTo>
                  <a:lnTo>
                    <a:pt x="27151" y="60276"/>
                  </a:lnTo>
                  <a:lnTo>
                    <a:pt x="26910" y="60095"/>
                  </a:lnTo>
                  <a:lnTo>
                    <a:pt x="26669" y="59974"/>
                  </a:lnTo>
                  <a:close/>
                  <a:moveTo>
                    <a:pt x="31858" y="59974"/>
                  </a:moveTo>
                  <a:lnTo>
                    <a:pt x="31616" y="60095"/>
                  </a:lnTo>
                  <a:lnTo>
                    <a:pt x="31375" y="60276"/>
                  </a:lnTo>
                  <a:lnTo>
                    <a:pt x="31194" y="60457"/>
                  </a:lnTo>
                  <a:lnTo>
                    <a:pt x="31073" y="60758"/>
                  </a:lnTo>
                  <a:lnTo>
                    <a:pt x="31013" y="61120"/>
                  </a:lnTo>
                  <a:lnTo>
                    <a:pt x="31013" y="61362"/>
                  </a:lnTo>
                  <a:lnTo>
                    <a:pt x="31073" y="61543"/>
                  </a:lnTo>
                  <a:lnTo>
                    <a:pt x="31194" y="61784"/>
                  </a:lnTo>
                  <a:lnTo>
                    <a:pt x="31315" y="61965"/>
                  </a:lnTo>
                  <a:lnTo>
                    <a:pt x="31496" y="62086"/>
                  </a:lnTo>
                  <a:lnTo>
                    <a:pt x="31737" y="62206"/>
                  </a:lnTo>
                  <a:lnTo>
                    <a:pt x="31918" y="62267"/>
                  </a:lnTo>
                  <a:lnTo>
                    <a:pt x="32401" y="62267"/>
                  </a:lnTo>
                  <a:lnTo>
                    <a:pt x="32582" y="62206"/>
                  </a:lnTo>
                  <a:lnTo>
                    <a:pt x="32823" y="62086"/>
                  </a:lnTo>
                  <a:lnTo>
                    <a:pt x="33004" y="61965"/>
                  </a:lnTo>
                  <a:lnTo>
                    <a:pt x="33125" y="61784"/>
                  </a:lnTo>
                  <a:lnTo>
                    <a:pt x="33245" y="61543"/>
                  </a:lnTo>
                  <a:lnTo>
                    <a:pt x="33306" y="61362"/>
                  </a:lnTo>
                  <a:lnTo>
                    <a:pt x="33306" y="61120"/>
                  </a:lnTo>
                  <a:lnTo>
                    <a:pt x="33245" y="60758"/>
                  </a:lnTo>
                  <a:lnTo>
                    <a:pt x="33125" y="60457"/>
                  </a:lnTo>
                  <a:lnTo>
                    <a:pt x="32944" y="60276"/>
                  </a:lnTo>
                  <a:lnTo>
                    <a:pt x="32702" y="60095"/>
                  </a:lnTo>
                  <a:lnTo>
                    <a:pt x="32461" y="59974"/>
                  </a:lnTo>
                  <a:close/>
                  <a:moveTo>
                    <a:pt x="37650" y="59974"/>
                  </a:moveTo>
                  <a:lnTo>
                    <a:pt x="37408" y="60095"/>
                  </a:lnTo>
                  <a:lnTo>
                    <a:pt x="37167" y="60276"/>
                  </a:lnTo>
                  <a:lnTo>
                    <a:pt x="36986" y="60457"/>
                  </a:lnTo>
                  <a:lnTo>
                    <a:pt x="36865" y="60758"/>
                  </a:lnTo>
                  <a:lnTo>
                    <a:pt x="36805" y="61120"/>
                  </a:lnTo>
                  <a:lnTo>
                    <a:pt x="36805" y="61362"/>
                  </a:lnTo>
                  <a:lnTo>
                    <a:pt x="36865" y="61543"/>
                  </a:lnTo>
                  <a:lnTo>
                    <a:pt x="36986" y="61784"/>
                  </a:lnTo>
                  <a:lnTo>
                    <a:pt x="37107" y="61965"/>
                  </a:lnTo>
                  <a:lnTo>
                    <a:pt x="37288" y="62086"/>
                  </a:lnTo>
                  <a:lnTo>
                    <a:pt x="37529" y="62206"/>
                  </a:lnTo>
                  <a:lnTo>
                    <a:pt x="37710" y="62267"/>
                  </a:lnTo>
                  <a:lnTo>
                    <a:pt x="38193" y="62267"/>
                  </a:lnTo>
                  <a:lnTo>
                    <a:pt x="38374" y="62206"/>
                  </a:lnTo>
                  <a:lnTo>
                    <a:pt x="38615" y="62086"/>
                  </a:lnTo>
                  <a:lnTo>
                    <a:pt x="38796" y="61965"/>
                  </a:lnTo>
                  <a:lnTo>
                    <a:pt x="38917" y="61784"/>
                  </a:lnTo>
                  <a:lnTo>
                    <a:pt x="39038" y="61543"/>
                  </a:lnTo>
                  <a:lnTo>
                    <a:pt x="39098" y="61362"/>
                  </a:lnTo>
                  <a:lnTo>
                    <a:pt x="39098" y="61120"/>
                  </a:lnTo>
                  <a:lnTo>
                    <a:pt x="39038" y="60758"/>
                  </a:lnTo>
                  <a:lnTo>
                    <a:pt x="38917" y="60457"/>
                  </a:lnTo>
                  <a:lnTo>
                    <a:pt x="38736" y="60276"/>
                  </a:lnTo>
                  <a:lnTo>
                    <a:pt x="38495" y="60095"/>
                  </a:lnTo>
                  <a:lnTo>
                    <a:pt x="38253" y="59974"/>
                  </a:lnTo>
                  <a:close/>
                  <a:moveTo>
                    <a:pt x="43442" y="59974"/>
                  </a:moveTo>
                  <a:lnTo>
                    <a:pt x="43201" y="60095"/>
                  </a:lnTo>
                  <a:lnTo>
                    <a:pt x="42959" y="60276"/>
                  </a:lnTo>
                  <a:lnTo>
                    <a:pt x="42778" y="60457"/>
                  </a:lnTo>
                  <a:lnTo>
                    <a:pt x="42658" y="60758"/>
                  </a:lnTo>
                  <a:lnTo>
                    <a:pt x="42597" y="61120"/>
                  </a:lnTo>
                  <a:lnTo>
                    <a:pt x="42597" y="61362"/>
                  </a:lnTo>
                  <a:lnTo>
                    <a:pt x="42658" y="61543"/>
                  </a:lnTo>
                  <a:lnTo>
                    <a:pt x="42778" y="61784"/>
                  </a:lnTo>
                  <a:lnTo>
                    <a:pt x="42899" y="61965"/>
                  </a:lnTo>
                  <a:lnTo>
                    <a:pt x="43080" y="62086"/>
                  </a:lnTo>
                  <a:lnTo>
                    <a:pt x="43321" y="62206"/>
                  </a:lnTo>
                  <a:lnTo>
                    <a:pt x="43502" y="62267"/>
                  </a:lnTo>
                  <a:lnTo>
                    <a:pt x="43985" y="62267"/>
                  </a:lnTo>
                  <a:lnTo>
                    <a:pt x="44166" y="62206"/>
                  </a:lnTo>
                  <a:lnTo>
                    <a:pt x="44407" y="62086"/>
                  </a:lnTo>
                  <a:lnTo>
                    <a:pt x="44588" y="61965"/>
                  </a:lnTo>
                  <a:lnTo>
                    <a:pt x="44709" y="61784"/>
                  </a:lnTo>
                  <a:lnTo>
                    <a:pt x="44830" y="61543"/>
                  </a:lnTo>
                  <a:lnTo>
                    <a:pt x="44890" y="61362"/>
                  </a:lnTo>
                  <a:lnTo>
                    <a:pt x="44890" y="61120"/>
                  </a:lnTo>
                  <a:lnTo>
                    <a:pt x="44830" y="60758"/>
                  </a:lnTo>
                  <a:lnTo>
                    <a:pt x="44709" y="60457"/>
                  </a:lnTo>
                  <a:lnTo>
                    <a:pt x="44528" y="60276"/>
                  </a:lnTo>
                  <a:lnTo>
                    <a:pt x="44287" y="60095"/>
                  </a:lnTo>
                  <a:lnTo>
                    <a:pt x="44045" y="59974"/>
                  </a:lnTo>
                  <a:close/>
                  <a:moveTo>
                    <a:pt x="49234" y="59974"/>
                  </a:moveTo>
                  <a:lnTo>
                    <a:pt x="48993" y="60095"/>
                  </a:lnTo>
                  <a:lnTo>
                    <a:pt x="48752" y="60276"/>
                  </a:lnTo>
                  <a:lnTo>
                    <a:pt x="48571" y="60457"/>
                  </a:lnTo>
                  <a:lnTo>
                    <a:pt x="48450" y="60758"/>
                  </a:lnTo>
                  <a:lnTo>
                    <a:pt x="48390" y="61120"/>
                  </a:lnTo>
                  <a:lnTo>
                    <a:pt x="48390" y="61362"/>
                  </a:lnTo>
                  <a:lnTo>
                    <a:pt x="48450" y="61543"/>
                  </a:lnTo>
                  <a:lnTo>
                    <a:pt x="48571" y="61784"/>
                  </a:lnTo>
                  <a:lnTo>
                    <a:pt x="48691" y="61965"/>
                  </a:lnTo>
                  <a:lnTo>
                    <a:pt x="48872" y="62086"/>
                  </a:lnTo>
                  <a:lnTo>
                    <a:pt x="49114" y="62206"/>
                  </a:lnTo>
                  <a:lnTo>
                    <a:pt x="49295" y="62267"/>
                  </a:lnTo>
                  <a:lnTo>
                    <a:pt x="49777" y="62267"/>
                  </a:lnTo>
                  <a:lnTo>
                    <a:pt x="49958" y="62206"/>
                  </a:lnTo>
                  <a:lnTo>
                    <a:pt x="50200" y="62086"/>
                  </a:lnTo>
                  <a:lnTo>
                    <a:pt x="50381" y="61965"/>
                  </a:lnTo>
                  <a:lnTo>
                    <a:pt x="50501" y="61784"/>
                  </a:lnTo>
                  <a:lnTo>
                    <a:pt x="50622" y="61543"/>
                  </a:lnTo>
                  <a:lnTo>
                    <a:pt x="50682" y="61362"/>
                  </a:lnTo>
                  <a:lnTo>
                    <a:pt x="50682" y="61120"/>
                  </a:lnTo>
                  <a:lnTo>
                    <a:pt x="50622" y="60758"/>
                  </a:lnTo>
                  <a:lnTo>
                    <a:pt x="50501" y="60457"/>
                  </a:lnTo>
                  <a:lnTo>
                    <a:pt x="50320" y="60276"/>
                  </a:lnTo>
                  <a:lnTo>
                    <a:pt x="50079" y="60095"/>
                  </a:lnTo>
                  <a:lnTo>
                    <a:pt x="49838" y="59974"/>
                  </a:lnTo>
                  <a:close/>
                  <a:moveTo>
                    <a:pt x="55027" y="59974"/>
                  </a:moveTo>
                  <a:lnTo>
                    <a:pt x="54785" y="60095"/>
                  </a:lnTo>
                  <a:lnTo>
                    <a:pt x="54544" y="60276"/>
                  </a:lnTo>
                  <a:lnTo>
                    <a:pt x="54363" y="60457"/>
                  </a:lnTo>
                  <a:lnTo>
                    <a:pt x="54242" y="60758"/>
                  </a:lnTo>
                  <a:lnTo>
                    <a:pt x="54182" y="61120"/>
                  </a:lnTo>
                  <a:lnTo>
                    <a:pt x="54182" y="61362"/>
                  </a:lnTo>
                  <a:lnTo>
                    <a:pt x="54242" y="61543"/>
                  </a:lnTo>
                  <a:lnTo>
                    <a:pt x="54363" y="61784"/>
                  </a:lnTo>
                  <a:lnTo>
                    <a:pt x="54483" y="61965"/>
                  </a:lnTo>
                  <a:lnTo>
                    <a:pt x="54665" y="62086"/>
                  </a:lnTo>
                  <a:lnTo>
                    <a:pt x="54906" y="62206"/>
                  </a:lnTo>
                  <a:lnTo>
                    <a:pt x="55087" y="62267"/>
                  </a:lnTo>
                  <a:lnTo>
                    <a:pt x="55570" y="62267"/>
                  </a:lnTo>
                  <a:lnTo>
                    <a:pt x="55751" y="62206"/>
                  </a:lnTo>
                  <a:lnTo>
                    <a:pt x="55992" y="62086"/>
                  </a:lnTo>
                  <a:lnTo>
                    <a:pt x="56173" y="61965"/>
                  </a:lnTo>
                  <a:lnTo>
                    <a:pt x="56294" y="61784"/>
                  </a:lnTo>
                  <a:lnTo>
                    <a:pt x="56414" y="61543"/>
                  </a:lnTo>
                  <a:lnTo>
                    <a:pt x="56475" y="61362"/>
                  </a:lnTo>
                  <a:lnTo>
                    <a:pt x="56475" y="61120"/>
                  </a:lnTo>
                  <a:lnTo>
                    <a:pt x="56414" y="60758"/>
                  </a:lnTo>
                  <a:lnTo>
                    <a:pt x="56294" y="60457"/>
                  </a:lnTo>
                  <a:lnTo>
                    <a:pt x="56113" y="60276"/>
                  </a:lnTo>
                  <a:lnTo>
                    <a:pt x="55871" y="60095"/>
                  </a:lnTo>
                  <a:lnTo>
                    <a:pt x="55630" y="59974"/>
                  </a:lnTo>
                  <a:close/>
                  <a:moveTo>
                    <a:pt x="60819" y="59974"/>
                  </a:moveTo>
                  <a:lnTo>
                    <a:pt x="60577" y="60095"/>
                  </a:lnTo>
                  <a:lnTo>
                    <a:pt x="60336" y="60276"/>
                  </a:lnTo>
                  <a:lnTo>
                    <a:pt x="60155" y="60457"/>
                  </a:lnTo>
                  <a:lnTo>
                    <a:pt x="60034" y="60758"/>
                  </a:lnTo>
                  <a:lnTo>
                    <a:pt x="59974" y="61120"/>
                  </a:lnTo>
                  <a:lnTo>
                    <a:pt x="59974" y="61362"/>
                  </a:lnTo>
                  <a:lnTo>
                    <a:pt x="60034" y="61543"/>
                  </a:lnTo>
                  <a:lnTo>
                    <a:pt x="60155" y="61784"/>
                  </a:lnTo>
                  <a:lnTo>
                    <a:pt x="60276" y="61965"/>
                  </a:lnTo>
                  <a:lnTo>
                    <a:pt x="60457" y="62086"/>
                  </a:lnTo>
                  <a:lnTo>
                    <a:pt x="60698" y="62206"/>
                  </a:lnTo>
                  <a:lnTo>
                    <a:pt x="60879" y="62267"/>
                  </a:lnTo>
                  <a:lnTo>
                    <a:pt x="61362" y="62267"/>
                  </a:lnTo>
                  <a:lnTo>
                    <a:pt x="61543" y="62206"/>
                  </a:lnTo>
                  <a:lnTo>
                    <a:pt x="61784" y="62086"/>
                  </a:lnTo>
                  <a:lnTo>
                    <a:pt x="61965" y="61965"/>
                  </a:lnTo>
                  <a:lnTo>
                    <a:pt x="62086" y="61784"/>
                  </a:lnTo>
                  <a:lnTo>
                    <a:pt x="62206" y="61543"/>
                  </a:lnTo>
                  <a:lnTo>
                    <a:pt x="62267" y="61362"/>
                  </a:lnTo>
                  <a:lnTo>
                    <a:pt x="62267" y="61120"/>
                  </a:lnTo>
                  <a:lnTo>
                    <a:pt x="62206" y="60758"/>
                  </a:lnTo>
                  <a:lnTo>
                    <a:pt x="62086" y="60457"/>
                  </a:lnTo>
                  <a:lnTo>
                    <a:pt x="61905" y="60276"/>
                  </a:lnTo>
                  <a:lnTo>
                    <a:pt x="61663" y="60095"/>
                  </a:lnTo>
                  <a:lnTo>
                    <a:pt x="61422" y="59974"/>
                  </a:lnTo>
                  <a:close/>
                  <a:moveTo>
                    <a:pt x="66611" y="59974"/>
                  </a:moveTo>
                  <a:lnTo>
                    <a:pt x="66370" y="60095"/>
                  </a:lnTo>
                  <a:lnTo>
                    <a:pt x="66128" y="60276"/>
                  </a:lnTo>
                  <a:lnTo>
                    <a:pt x="65947" y="60457"/>
                  </a:lnTo>
                  <a:lnTo>
                    <a:pt x="65827" y="60758"/>
                  </a:lnTo>
                  <a:lnTo>
                    <a:pt x="65766" y="61120"/>
                  </a:lnTo>
                  <a:lnTo>
                    <a:pt x="65766" y="61362"/>
                  </a:lnTo>
                  <a:lnTo>
                    <a:pt x="65827" y="61543"/>
                  </a:lnTo>
                  <a:lnTo>
                    <a:pt x="65947" y="61784"/>
                  </a:lnTo>
                  <a:lnTo>
                    <a:pt x="66068" y="61965"/>
                  </a:lnTo>
                  <a:lnTo>
                    <a:pt x="66249" y="62086"/>
                  </a:lnTo>
                  <a:lnTo>
                    <a:pt x="66490" y="62206"/>
                  </a:lnTo>
                  <a:lnTo>
                    <a:pt x="66671" y="62267"/>
                  </a:lnTo>
                  <a:lnTo>
                    <a:pt x="67214" y="62267"/>
                  </a:lnTo>
                  <a:lnTo>
                    <a:pt x="68059" y="61120"/>
                  </a:lnTo>
                  <a:lnTo>
                    <a:pt x="67999" y="60758"/>
                  </a:lnTo>
                  <a:lnTo>
                    <a:pt x="67878" y="60457"/>
                  </a:lnTo>
                  <a:lnTo>
                    <a:pt x="67697" y="60276"/>
                  </a:lnTo>
                  <a:lnTo>
                    <a:pt x="67456" y="60095"/>
                  </a:lnTo>
                  <a:lnTo>
                    <a:pt x="67214" y="59974"/>
                  </a:lnTo>
                  <a:close/>
                  <a:moveTo>
                    <a:pt x="11645" y="62870"/>
                  </a:moveTo>
                  <a:lnTo>
                    <a:pt x="11464" y="62930"/>
                  </a:lnTo>
                  <a:lnTo>
                    <a:pt x="11223" y="63051"/>
                  </a:lnTo>
                  <a:lnTo>
                    <a:pt x="11042" y="63172"/>
                  </a:lnTo>
                  <a:lnTo>
                    <a:pt x="10921" y="63353"/>
                  </a:lnTo>
                  <a:lnTo>
                    <a:pt x="10800" y="63594"/>
                  </a:lnTo>
                  <a:lnTo>
                    <a:pt x="10740" y="63775"/>
                  </a:lnTo>
                  <a:lnTo>
                    <a:pt x="10740" y="64016"/>
                  </a:lnTo>
                  <a:lnTo>
                    <a:pt x="10740" y="64197"/>
                  </a:lnTo>
                  <a:lnTo>
                    <a:pt x="10800" y="64439"/>
                  </a:lnTo>
                  <a:lnTo>
                    <a:pt x="10981" y="64740"/>
                  </a:lnTo>
                  <a:lnTo>
                    <a:pt x="11162" y="64921"/>
                  </a:lnTo>
                  <a:lnTo>
                    <a:pt x="11464" y="65102"/>
                  </a:lnTo>
                  <a:lnTo>
                    <a:pt x="11705" y="65163"/>
                  </a:lnTo>
                  <a:lnTo>
                    <a:pt x="12128" y="65163"/>
                  </a:lnTo>
                  <a:lnTo>
                    <a:pt x="12309" y="65102"/>
                  </a:lnTo>
                  <a:lnTo>
                    <a:pt x="12550" y="64982"/>
                  </a:lnTo>
                  <a:lnTo>
                    <a:pt x="12731" y="64861"/>
                  </a:lnTo>
                  <a:lnTo>
                    <a:pt x="12852" y="64680"/>
                  </a:lnTo>
                  <a:lnTo>
                    <a:pt x="12973" y="64439"/>
                  </a:lnTo>
                  <a:lnTo>
                    <a:pt x="13033" y="64258"/>
                  </a:lnTo>
                  <a:lnTo>
                    <a:pt x="13033" y="64016"/>
                  </a:lnTo>
                  <a:lnTo>
                    <a:pt x="13033" y="63775"/>
                  </a:lnTo>
                  <a:lnTo>
                    <a:pt x="12973" y="63594"/>
                  </a:lnTo>
                  <a:lnTo>
                    <a:pt x="12852" y="63353"/>
                  </a:lnTo>
                  <a:lnTo>
                    <a:pt x="12731" y="63172"/>
                  </a:lnTo>
                  <a:lnTo>
                    <a:pt x="12550" y="63051"/>
                  </a:lnTo>
                  <a:lnTo>
                    <a:pt x="12309" y="62930"/>
                  </a:lnTo>
                  <a:lnTo>
                    <a:pt x="12128" y="62870"/>
                  </a:lnTo>
                  <a:close/>
                  <a:moveTo>
                    <a:pt x="17437" y="62870"/>
                  </a:moveTo>
                  <a:lnTo>
                    <a:pt x="17256" y="62930"/>
                  </a:lnTo>
                  <a:lnTo>
                    <a:pt x="17015" y="63051"/>
                  </a:lnTo>
                  <a:lnTo>
                    <a:pt x="16834" y="63172"/>
                  </a:lnTo>
                  <a:lnTo>
                    <a:pt x="16713" y="63353"/>
                  </a:lnTo>
                  <a:lnTo>
                    <a:pt x="16593" y="63594"/>
                  </a:lnTo>
                  <a:lnTo>
                    <a:pt x="16532" y="63775"/>
                  </a:lnTo>
                  <a:lnTo>
                    <a:pt x="16532" y="64016"/>
                  </a:lnTo>
                  <a:lnTo>
                    <a:pt x="16532" y="64258"/>
                  </a:lnTo>
                  <a:lnTo>
                    <a:pt x="16593" y="64439"/>
                  </a:lnTo>
                  <a:lnTo>
                    <a:pt x="16713" y="64680"/>
                  </a:lnTo>
                  <a:lnTo>
                    <a:pt x="16834" y="64861"/>
                  </a:lnTo>
                  <a:lnTo>
                    <a:pt x="17015" y="64982"/>
                  </a:lnTo>
                  <a:lnTo>
                    <a:pt x="17256" y="65102"/>
                  </a:lnTo>
                  <a:lnTo>
                    <a:pt x="17437" y="65163"/>
                  </a:lnTo>
                  <a:lnTo>
                    <a:pt x="17920" y="65163"/>
                  </a:lnTo>
                  <a:lnTo>
                    <a:pt x="18101" y="65102"/>
                  </a:lnTo>
                  <a:lnTo>
                    <a:pt x="18342" y="64982"/>
                  </a:lnTo>
                  <a:lnTo>
                    <a:pt x="18523" y="64861"/>
                  </a:lnTo>
                  <a:lnTo>
                    <a:pt x="18644" y="64680"/>
                  </a:lnTo>
                  <a:lnTo>
                    <a:pt x="18765" y="64439"/>
                  </a:lnTo>
                  <a:lnTo>
                    <a:pt x="18825" y="64258"/>
                  </a:lnTo>
                  <a:lnTo>
                    <a:pt x="18825" y="64016"/>
                  </a:lnTo>
                  <a:lnTo>
                    <a:pt x="18825" y="63775"/>
                  </a:lnTo>
                  <a:lnTo>
                    <a:pt x="18765" y="63594"/>
                  </a:lnTo>
                  <a:lnTo>
                    <a:pt x="18644" y="63353"/>
                  </a:lnTo>
                  <a:lnTo>
                    <a:pt x="18523" y="63172"/>
                  </a:lnTo>
                  <a:lnTo>
                    <a:pt x="18342" y="63051"/>
                  </a:lnTo>
                  <a:lnTo>
                    <a:pt x="18101" y="62930"/>
                  </a:lnTo>
                  <a:lnTo>
                    <a:pt x="17920" y="62870"/>
                  </a:lnTo>
                  <a:close/>
                  <a:moveTo>
                    <a:pt x="23230" y="62870"/>
                  </a:moveTo>
                  <a:lnTo>
                    <a:pt x="23049" y="62930"/>
                  </a:lnTo>
                  <a:lnTo>
                    <a:pt x="22807" y="63051"/>
                  </a:lnTo>
                  <a:lnTo>
                    <a:pt x="22626" y="63172"/>
                  </a:lnTo>
                  <a:lnTo>
                    <a:pt x="22506" y="63353"/>
                  </a:lnTo>
                  <a:lnTo>
                    <a:pt x="22385" y="63594"/>
                  </a:lnTo>
                  <a:lnTo>
                    <a:pt x="22325" y="63775"/>
                  </a:lnTo>
                  <a:lnTo>
                    <a:pt x="22325" y="64016"/>
                  </a:lnTo>
                  <a:lnTo>
                    <a:pt x="22325" y="64258"/>
                  </a:lnTo>
                  <a:lnTo>
                    <a:pt x="22385" y="64439"/>
                  </a:lnTo>
                  <a:lnTo>
                    <a:pt x="22506" y="64680"/>
                  </a:lnTo>
                  <a:lnTo>
                    <a:pt x="22626" y="64861"/>
                  </a:lnTo>
                  <a:lnTo>
                    <a:pt x="22807" y="64982"/>
                  </a:lnTo>
                  <a:lnTo>
                    <a:pt x="23049" y="65102"/>
                  </a:lnTo>
                  <a:lnTo>
                    <a:pt x="23230" y="65163"/>
                  </a:lnTo>
                  <a:lnTo>
                    <a:pt x="23712" y="65163"/>
                  </a:lnTo>
                  <a:lnTo>
                    <a:pt x="23893" y="65102"/>
                  </a:lnTo>
                  <a:lnTo>
                    <a:pt x="24135" y="64982"/>
                  </a:lnTo>
                  <a:lnTo>
                    <a:pt x="24316" y="64861"/>
                  </a:lnTo>
                  <a:lnTo>
                    <a:pt x="24436" y="64680"/>
                  </a:lnTo>
                  <a:lnTo>
                    <a:pt x="24557" y="64439"/>
                  </a:lnTo>
                  <a:lnTo>
                    <a:pt x="24617" y="64258"/>
                  </a:lnTo>
                  <a:lnTo>
                    <a:pt x="24617" y="64016"/>
                  </a:lnTo>
                  <a:lnTo>
                    <a:pt x="24617" y="63775"/>
                  </a:lnTo>
                  <a:lnTo>
                    <a:pt x="24557" y="63594"/>
                  </a:lnTo>
                  <a:lnTo>
                    <a:pt x="24436" y="63353"/>
                  </a:lnTo>
                  <a:lnTo>
                    <a:pt x="24316" y="63172"/>
                  </a:lnTo>
                  <a:lnTo>
                    <a:pt x="24135" y="63051"/>
                  </a:lnTo>
                  <a:lnTo>
                    <a:pt x="23893" y="62930"/>
                  </a:lnTo>
                  <a:lnTo>
                    <a:pt x="23712" y="62870"/>
                  </a:lnTo>
                  <a:close/>
                  <a:moveTo>
                    <a:pt x="29022" y="62870"/>
                  </a:moveTo>
                  <a:lnTo>
                    <a:pt x="28841" y="62930"/>
                  </a:lnTo>
                  <a:lnTo>
                    <a:pt x="28599" y="63051"/>
                  </a:lnTo>
                  <a:lnTo>
                    <a:pt x="28418" y="63172"/>
                  </a:lnTo>
                  <a:lnTo>
                    <a:pt x="28298" y="63353"/>
                  </a:lnTo>
                  <a:lnTo>
                    <a:pt x="28177" y="63594"/>
                  </a:lnTo>
                  <a:lnTo>
                    <a:pt x="28117" y="63775"/>
                  </a:lnTo>
                  <a:lnTo>
                    <a:pt x="28117" y="64016"/>
                  </a:lnTo>
                  <a:lnTo>
                    <a:pt x="28117" y="64258"/>
                  </a:lnTo>
                  <a:lnTo>
                    <a:pt x="28177" y="64439"/>
                  </a:lnTo>
                  <a:lnTo>
                    <a:pt x="28298" y="64680"/>
                  </a:lnTo>
                  <a:lnTo>
                    <a:pt x="28418" y="64861"/>
                  </a:lnTo>
                  <a:lnTo>
                    <a:pt x="28599" y="64982"/>
                  </a:lnTo>
                  <a:lnTo>
                    <a:pt x="28841" y="65102"/>
                  </a:lnTo>
                  <a:lnTo>
                    <a:pt x="29022" y="65163"/>
                  </a:lnTo>
                  <a:lnTo>
                    <a:pt x="29505" y="65163"/>
                  </a:lnTo>
                  <a:lnTo>
                    <a:pt x="29686" y="65102"/>
                  </a:lnTo>
                  <a:lnTo>
                    <a:pt x="29927" y="64982"/>
                  </a:lnTo>
                  <a:lnTo>
                    <a:pt x="30108" y="64861"/>
                  </a:lnTo>
                  <a:lnTo>
                    <a:pt x="30229" y="64680"/>
                  </a:lnTo>
                  <a:lnTo>
                    <a:pt x="30349" y="64439"/>
                  </a:lnTo>
                  <a:lnTo>
                    <a:pt x="30410" y="64258"/>
                  </a:lnTo>
                  <a:lnTo>
                    <a:pt x="30410" y="64016"/>
                  </a:lnTo>
                  <a:lnTo>
                    <a:pt x="30410" y="63775"/>
                  </a:lnTo>
                  <a:lnTo>
                    <a:pt x="30349" y="63594"/>
                  </a:lnTo>
                  <a:lnTo>
                    <a:pt x="30229" y="63353"/>
                  </a:lnTo>
                  <a:lnTo>
                    <a:pt x="30108" y="63172"/>
                  </a:lnTo>
                  <a:lnTo>
                    <a:pt x="29927" y="63051"/>
                  </a:lnTo>
                  <a:lnTo>
                    <a:pt x="29686" y="62930"/>
                  </a:lnTo>
                  <a:lnTo>
                    <a:pt x="29505" y="62870"/>
                  </a:lnTo>
                  <a:close/>
                  <a:moveTo>
                    <a:pt x="34814" y="62870"/>
                  </a:moveTo>
                  <a:lnTo>
                    <a:pt x="34633" y="62930"/>
                  </a:lnTo>
                  <a:lnTo>
                    <a:pt x="34392" y="63051"/>
                  </a:lnTo>
                  <a:lnTo>
                    <a:pt x="34211" y="63172"/>
                  </a:lnTo>
                  <a:lnTo>
                    <a:pt x="34090" y="63353"/>
                  </a:lnTo>
                  <a:lnTo>
                    <a:pt x="33969" y="63594"/>
                  </a:lnTo>
                  <a:lnTo>
                    <a:pt x="33909" y="63775"/>
                  </a:lnTo>
                  <a:lnTo>
                    <a:pt x="33909" y="64016"/>
                  </a:lnTo>
                  <a:lnTo>
                    <a:pt x="33909" y="64258"/>
                  </a:lnTo>
                  <a:lnTo>
                    <a:pt x="33969" y="64439"/>
                  </a:lnTo>
                  <a:lnTo>
                    <a:pt x="34090" y="64680"/>
                  </a:lnTo>
                  <a:lnTo>
                    <a:pt x="34211" y="64861"/>
                  </a:lnTo>
                  <a:lnTo>
                    <a:pt x="34392" y="64982"/>
                  </a:lnTo>
                  <a:lnTo>
                    <a:pt x="34633" y="65102"/>
                  </a:lnTo>
                  <a:lnTo>
                    <a:pt x="34814" y="65163"/>
                  </a:lnTo>
                  <a:lnTo>
                    <a:pt x="35297" y="65163"/>
                  </a:lnTo>
                  <a:lnTo>
                    <a:pt x="35478" y="65102"/>
                  </a:lnTo>
                  <a:lnTo>
                    <a:pt x="35719" y="64982"/>
                  </a:lnTo>
                  <a:lnTo>
                    <a:pt x="35900" y="64861"/>
                  </a:lnTo>
                  <a:lnTo>
                    <a:pt x="36021" y="64680"/>
                  </a:lnTo>
                  <a:lnTo>
                    <a:pt x="36141" y="64439"/>
                  </a:lnTo>
                  <a:lnTo>
                    <a:pt x="36202" y="64258"/>
                  </a:lnTo>
                  <a:lnTo>
                    <a:pt x="36202" y="64016"/>
                  </a:lnTo>
                  <a:lnTo>
                    <a:pt x="36202" y="63775"/>
                  </a:lnTo>
                  <a:lnTo>
                    <a:pt x="36141" y="63594"/>
                  </a:lnTo>
                  <a:lnTo>
                    <a:pt x="36021" y="63353"/>
                  </a:lnTo>
                  <a:lnTo>
                    <a:pt x="35900" y="63172"/>
                  </a:lnTo>
                  <a:lnTo>
                    <a:pt x="35719" y="63051"/>
                  </a:lnTo>
                  <a:lnTo>
                    <a:pt x="35478" y="62930"/>
                  </a:lnTo>
                  <a:lnTo>
                    <a:pt x="35297" y="62870"/>
                  </a:lnTo>
                  <a:close/>
                  <a:moveTo>
                    <a:pt x="40606" y="62870"/>
                  </a:moveTo>
                  <a:lnTo>
                    <a:pt x="40425" y="62930"/>
                  </a:lnTo>
                  <a:lnTo>
                    <a:pt x="40184" y="63051"/>
                  </a:lnTo>
                  <a:lnTo>
                    <a:pt x="40003" y="63172"/>
                  </a:lnTo>
                  <a:lnTo>
                    <a:pt x="39882" y="63353"/>
                  </a:lnTo>
                  <a:lnTo>
                    <a:pt x="39762" y="63594"/>
                  </a:lnTo>
                  <a:lnTo>
                    <a:pt x="39701" y="63775"/>
                  </a:lnTo>
                  <a:lnTo>
                    <a:pt x="39701" y="64016"/>
                  </a:lnTo>
                  <a:lnTo>
                    <a:pt x="39701" y="64258"/>
                  </a:lnTo>
                  <a:lnTo>
                    <a:pt x="39762" y="64439"/>
                  </a:lnTo>
                  <a:lnTo>
                    <a:pt x="39882" y="64680"/>
                  </a:lnTo>
                  <a:lnTo>
                    <a:pt x="40003" y="64861"/>
                  </a:lnTo>
                  <a:lnTo>
                    <a:pt x="40184" y="64982"/>
                  </a:lnTo>
                  <a:lnTo>
                    <a:pt x="40425" y="65102"/>
                  </a:lnTo>
                  <a:lnTo>
                    <a:pt x="40606" y="65163"/>
                  </a:lnTo>
                  <a:lnTo>
                    <a:pt x="41089" y="65163"/>
                  </a:lnTo>
                  <a:lnTo>
                    <a:pt x="41270" y="65102"/>
                  </a:lnTo>
                  <a:lnTo>
                    <a:pt x="41511" y="64982"/>
                  </a:lnTo>
                  <a:lnTo>
                    <a:pt x="41692" y="64861"/>
                  </a:lnTo>
                  <a:lnTo>
                    <a:pt x="41813" y="64680"/>
                  </a:lnTo>
                  <a:lnTo>
                    <a:pt x="41934" y="64439"/>
                  </a:lnTo>
                  <a:lnTo>
                    <a:pt x="41994" y="64258"/>
                  </a:lnTo>
                  <a:lnTo>
                    <a:pt x="41994" y="64016"/>
                  </a:lnTo>
                  <a:lnTo>
                    <a:pt x="41994" y="63775"/>
                  </a:lnTo>
                  <a:lnTo>
                    <a:pt x="41934" y="63594"/>
                  </a:lnTo>
                  <a:lnTo>
                    <a:pt x="41813" y="63353"/>
                  </a:lnTo>
                  <a:lnTo>
                    <a:pt x="41692" y="63172"/>
                  </a:lnTo>
                  <a:lnTo>
                    <a:pt x="41511" y="63051"/>
                  </a:lnTo>
                  <a:lnTo>
                    <a:pt x="41270" y="62930"/>
                  </a:lnTo>
                  <a:lnTo>
                    <a:pt x="41089" y="62870"/>
                  </a:lnTo>
                  <a:close/>
                  <a:moveTo>
                    <a:pt x="46399" y="62870"/>
                  </a:moveTo>
                  <a:lnTo>
                    <a:pt x="46218" y="62930"/>
                  </a:lnTo>
                  <a:lnTo>
                    <a:pt x="45976" y="63051"/>
                  </a:lnTo>
                  <a:lnTo>
                    <a:pt x="45795" y="63172"/>
                  </a:lnTo>
                  <a:lnTo>
                    <a:pt x="45674" y="63353"/>
                  </a:lnTo>
                  <a:lnTo>
                    <a:pt x="45554" y="63594"/>
                  </a:lnTo>
                  <a:lnTo>
                    <a:pt x="45493" y="63775"/>
                  </a:lnTo>
                  <a:lnTo>
                    <a:pt x="45493" y="64016"/>
                  </a:lnTo>
                  <a:lnTo>
                    <a:pt x="45493" y="64258"/>
                  </a:lnTo>
                  <a:lnTo>
                    <a:pt x="45554" y="64439"/>
                  </a:lnTo>
                  <a:lnTo>
                    <a:pt x="45674" y="64680"/>
                  </a:lnTo>
                  <a:lnTo>
                    <a:pt x="45795" y="64861"/>
                  </a:lnTo>
                  <a:lnTo>
                    <a:pt x="45976" y="64982"/>
                  </a:lnTo>
                  <a:lnTo>
                    <a:pt x="46218" y="65102"/>
                  </a:lnTo>
                  <a:lnTo>
                    <a:pt x="46399" y="65163"/>
                  </a:lnTo>
                  <a:lnTo>
                    <a:pt x="46881" y="65163"/>
                  </a:lnTo>
                  <a:lnTo>
                    <a:pt x="47062" y="65102"/>
                  </a:lnTo>
                  <a:lnTo>
                    <a:pt x="47304" y="64982"/>
                  </a:lnTo>
                  <a:lnTo>
                    <a:pt x="47485" y="64861"/>
                  </a:lnTo>
                  <a:lnTo>
                    <a:pt x="47605" y="64680"/>
                  </a:lnTo>
                  <a:lnTo>
                    <a:pt x="47726" y="64439"/>
                  </a:lnTo>
                  <a:lnTo>
                    <a:pt x="47786" y="64258"/>
                  </a:lnTo>
                  <a:lnTo>
                    <a:pt x="47786" y="64016"/>
                  </a:lnTo>
                  <a:lnTo>
                    <a:pt x="47786" y="63775"/>
                  </a:lnTo>
                  <a:lnTo>
                    <a:pt x="47726" y="63594"/>
                  </a:lnTo>
                  <a:lnTo>
                    <a:pt x="47605" y="63353"/>
                  </a:lnTo>
                  <a:lnTo>
                    <a:pt x="47485" y="63172"/>
                  </a:lnTo>
                  <a:lnTo>
                    <a:pt x="47304" y="63051"/>
                  </a:lnTo>
                  <a:lnTo>
                    <a:pt x="47062" y="62930"/>
                  </a:lnTo>
                  <a:lnTo>
                    <a:pt x="46881" y="62870"/>
                  </a:lnTo>
                  <a:close/>
                  <a:moveTo>
                    <a:pt x="52191" y="62870"/>
                  </a:moveTo>
                  <a:lnTo>
                    <a:pt x="52010" y="62930"/>
                  </a:lnTo>
                  <a:lnTo>
                    <a:pt x="51768" y="63051"/>
                  </a:lnTo>
                  <a:lnTo>
                    <a:pt x="51587" y="63172"/>
                  </a:lnTo>
                  <a:lnTo>
                    <a:pt x="51467" y="63353"/>
                  </a:lnTo>
                  <a:lnTo>
                    <a:pt x="51346" y="63594"/>
                  </a:lnTo>
                  <a:lnTo>
                    <a:pt x="51286" y="63775"/>
                  </a:lnTo>
                  <a:lnTo>
                    <a:pt x="51286" y="64016"/>
                  </a:lnTo>
                  <a:lnTo>
                    <a:pt x="51286" y="64258"/>
                  </a:lnTo>
                  <a:lnTo>
                    <a:pt x="51346" y="64439"/>
                  </a:lnTo>
                  <a:lnTo>
                    <a:pt x="51467" y="64680"/>
                  </a:lnTo>
                  <a:lnTo>
                    <a:pt x="51587" y="64861"/>
                  </a:lnTo>
                  <a:lnTo>
                    <a:pt x="51768" y="64982"/>
                  </a:lnTo>
                  <a:lnTo>
                    <a:pt x="52010" y="65102"/>
                  </a:lnTo>
                  <a:lnTo>
                    <a:pt x="52191" y="65163"/>
                  </a:lnTo>
                  <a:lnTo>
                    <a:pt x="52673" y="65163"/>
                  </a:lnTo>
                  <a:lnTo>
                    <a:pt x="52854" y="65102"/>
                  </a:lnTo>
                  <a:lnTo>
                    <a:pt x="53096" y="64982"/>
                  </a:lnTo>
                  <a:lnTo>
                    <a:pt x="53277" y="64861"/>
                  </a:lnTo>
                  <a:lnTo>
                    <a:pt x="53397" y="64680"/>
                  </a:lnTo>
                  <a:lnTo>
                    <a:pt x="53518" y="64439"/>
                  </a:lnTo>
                  <a:lnTo>
                    <a:pt x="53578" y="64258"/>
                  </a:lnTo>
                  <a:lnTo>
                    <a:pt x="53578" y="64016"/>
                  </a:lnTo>
                  <a:lnTo>
                    <a:pt x="53578" y="63775"/>
                  </a:lnTo>
                  <a:lnTo>
                    <a:pt x="53518" y="63594"/>
                  </a:lnTo>
                  <a:lnTo>
                    <a:pt x="53397" y="63353"/>
                  </a:lnTo>
                  <a:lnTo>
                    <a:pt x="53277" y="63172"/>
                  </a:lnTo>
                  <a:lnTo>
                    <a:pt x="53096" y="63051"/>
                  </a:lnTo>
                  <a:lnTo>
                    <a:pt x="52854" y="62930"/>
                  </a:lnTo>
                  <a:lnTo>
                    <a:pt x="52673" y="62870"/>
                  </a:lnTo>
                  <a:close/>
                  <a:moveTo>
                    <a:pt x="57983" y="62870"/>
                  </a:moveTo>
                  <a:lnTo>
                    <a:pt x="57802" y="62930"/>
                  </a:lnTo>
                  <a:lnTo>
                    <a:pt x="57561" y="63051"/>
                  </a:lnTo>
                  <a:lnTo>
                    <a:pt x="57380" y="63172"/>
                  </a:lnTo>
                  <a:lnTo>
                    <a:pt x="57259" y="63353"/>
                  </a:lnTo>
                  <a:lnTo>
                    <a:pt x="57138" y="63594"/>
                  </a:lnTo>
                  <a:lnTo>
                    <a:pt x="57078" y="63775"/>
                  </a:lnTo>
                  <a:lnTo>
                    <a:pt x="57078" y="64016"/>
                  </a:lnTo>
                  <a:lnTo>
                    <a:pt x="57078" y="64258"/>
                  </a:lnTo>
                  <a:lnTo>
                    <a:pt x="57138" y="64439"/>
                  </a:lnTo>
                  <a:lnTo>
                    <a:pt x="57259" y="64680"/>
                  </a:lnTo>
                  <a:lnTo>
                    <a:pt x="57380" y="64861"/>
                  </a:lnTo>
                  <a:lnTo>
                    <a:pt x="57561" y="64982"/>
                  </a:lnTo>
                  <a:lnTo>
                    <a:pt x="57802" y="65102"/>
                  </a:lnTo>
                  <a:lnTo>
                    <a:pt x="57983" y="65163"/>
                  </a:lnTo>
                  <a:lnTo>
                    <a:pt x="58466" y="65163"/>
                  </a:lnTo>
                  <a:lnTo>
                    <a:pt x="58647" y="65102"/>
                  </a:lnTo>
                  <a:lnTo>
                    <a:pt x="58888" y="64982"/>
                  </a:lnTo>
                  <a:lnTo>
                    <a:pt x="59069" y="64861"/>
                  </a:lnTo>
                  <a:lnTo>
                    <a:pt x="59190" y="64680"/>
                  </a:lnTo>
                  <a:lnTo>
                    <a:pt x="59310" y="64439"/>
                  </a:lnTo>
                  <a:lnTo>
                    <a:pt x="59371" y="64258"/>
                  </a:lnTo>
                  <a:lnTo>
                    <a:pt x="59371" y="64016"/>
                  </a:lnTo>
                  <a:lnTo>
                    <a:pt x="59371" y="63775"/>
                  </a:lnTo>
                  <a:lnTo>
                    <a:pt x="59310" y="63594"/>
                  </a:lnTo>
                  <a:lnTo>
                    <a:pt x="59190" y="63353"/>
                  </a:lnTo>
                  <a:lnTo>
                    <a:pt x="59069" y="63172"/>
                  </a:lnTo>
                  <a:lnTo>
                    <a:pt x="58888" y="63051"/>
                  </a:lnTo>
                  <a:lnTo>
                    <a:pt x="58647" y="62930"/>
                  </a:lnTo>
                  <a:lnTo>
                    <a:pt x="58466" y="62870"/>
                  </a:lnTo>
                  <a:close/>
                  <a:moveTo>
                    <a:pt x="63775" y="62870"/>
                  </a:moveTo>
                  <a:lnTo>
                    <a:pt x="63594" y="62930"/>
                  </a:lnTo>
                  <a:lnTo>
                    <a:pt x="63353" y="63051"/>
                  </a:lnTo>
                  <a:lnTo>
                    <a:pt x="63172" y="63172"/>
                  </a:lnTo>
                  <a:lnTo>
                    <a:pt x="63051" y="63353"/>
                  </a:lnTo>
                  <a:lnTo>
                    <a:pt x="62931" y="63594"/>
                  </a:lnTo>
                  <a:lnTo>
                    <a:pt x="62870" y="63775"/>
                  </a:lnTo>
                  <a:lnTo>
                    <a:pt x="62870" y="64016"/>
                  </a:lnTo>
                  <a:lnTo>
                    <a:pt x="62870" y="64258"/>
                  </a:lnTo>
                  <a:lnTo>
                    <a:pt x="62931" y="64439"/>
                  </a:lnTo>
                  <a:lnTo>
                    <a:pt x="63051" y="64680"/>
                  </a:lnTo>
                  <a:lnTo>
                    <a:pt x="63172" y="64861"/>
                  </a:lnTo>
                  <a:lnTo>
                    <a:pt x="63353" y="64982"/>
                  </a:lnTo>
                  <a:lnTo>
                    <a:pt x="63594" y="65102"/>
                  </a:lnTo>
                  <a:lnTo>
                    <a:pt x="63775" y="65163"/>
                  </a:lnTo>
                  <a:lnTo>
                    <a:pt x="64198" y="65163"/>
                  </a:lnTo>
                  <a:lnTo>
                    <a:pt x="64439" y="65102"/>
                  </a:lnTo>
                  <a:lnTo>
                    <a:pt x="64741" y="64921"/>
                  </a:lnTo>
                  <a:lnTo>
                    <a:pt x="64922" y="64740"/>
                  </a:lnTo>
                  <a:lnTo>
                    <a:pt x="65103" y="64439"/>
                  </a:lnTo>
                  <a:lnTo>
                    <a:pt x="65163" y="64197"/>
                  </a:lnTo>
                  <a:lnTo>
                    <a:pt x="65163" y="64016"/>
                  </a:lnTo>
                  <a:lnTo>
                    <a:pt x="65163" y="63775"/>
                  </a:lnTo>
                  <a:lnTo>
                    <a:pt x="65103" y="63594"/>
                  </a:lnTo>
                  <a:lnTo>
                    <a:pt x="64982" y="63353"/>
                  </a:lnTo>
                  <a:lnTo>
                    <a:pt x="64861" y="63172"/>
                  </a:lnTo>
                  <a:lnTo>
                    <a:pt x="64680" y="63051"/>
                  </a:lnTo>
                  <a:lnTo>
                    <a:pt x="64439" y="62930"/>
                  </a:lnTo>
                  <a:lnTo>
                    <a:pt x="64258" y="62870"/>
                  </a:lnTo>
                  <a:close/>
                  <a:moveTo>
                    <a:pt x="14541" y="65766"/>
                  </a:moveTo>
                  <a:lnTo>
                    <a:pt x="14360" y="65826"/>
                  </a:lnTo>
                  <a:lnTo>
                    <a:pt x="14119" y="65947"/>
                  </a:lnTo>
                  <a:lnTo>
                    <a:pt x="13938" y="66068"/>
                  </a:lnTo>
                  <a:lnTo>
                    <a:pt x="13817" y="66249"/>
                  </a:lnTo>
                  <a:lnTo>
                    <a:pt x="13697" y="66490"/>
                  </a:lnTo>
                  <a:lnTo>
                    <a:pt x="13636" y="66671"/>
                  </a:lnTo>
                  <a:lnTo>
                    <a:pt x="13636" y="66912"/>
                  </a:lnTo>
                  <a:lnTo>
                    <a:pt x="13636" y="67214"/>
                  </a:lnTo>
                  <a:lnTo>
                    <a:pt x="14783" y="68059"/>
                  </a:lnTo>
                  <a:lnTo>
                    <a:pt x="15024" y="68059"/>
                  </a:lnTo>
                  <a:lnTo>
                    <a:pt x="15205" y="67999"/>
                  </a:lnTo>
                  <a:lnTo>
                    <a:pt x="15446" y="67878"/>
                  </a:lnTo>
                  <a:lnTo>
                    <a:pt x="15627" y="67757"/>
                  </a:lnTo>
                  <a:lnTo>
                    <a:pt x="15748" y="67576"/>
                  </a:lnTo>
                  <a:lnTo>
                    <a:pt x="15869" y="67335"/>
                  </a:lnTo>
                  <a:lnTo>
                    <a:pt x="15929" y="67154"/>
                  </a:lnTo>
                  <a:lnTo>
                    <a:pt x="15929" y="66912"/>
                  </a:lnTo>
                  <a:lnTo>
                    <a:pt x="15929" y="66671"/>
                  </a:lnTo>
                  <a:lnTo>
                    <a:pt x="15869" y="66490"/>
                  </a:lnTo>
                  <a:lnTo>
                    <a:pt x="15748" y="66249"/>
                  </a:lnTo>
                  <a:lnTo>
                    <a:pt x="15627" y="66068"/>
                  </a:lnTo>
                  <a:lnTo>
                    <a:pt x="15446" y="65947"/>
                  </a:lnTo>
                  <a:lnTo>
                    <a:pt x="15205" y="65826"/>
                  </a:lnTo>
                  <a:lnTo>
                    <a:pt x="15024" y="65766"/>
                  </a:lnTo>
                  <a:close/>
                  <a:moveTo>
                    <a:pt x="20333" y="65766"/>
                  </a:moveTo>
                  <a:lnTo>
                    <a:pt x="20152" y="65826"/>
                  </a:lnTo>
                  <a:lnTo>
                    <a:pt x="19911" y="65947"/>
                  </a:lnTo>
                  <a:lnTo>
                    <a:pt x="19730" y="66068"/>
                  </a:lnTo>
                  <a:lnTo>
                    <a:pt x="19609" y="66249"/>
                  </a:lnTo>
                  <a:lnTo>
                    <a:pt x="19489" y="66490"/>
                  </a:lnTo>
                  <a:lnTo>
                    <a:pt x="19428" y="66671"/>
                  </a:lnTo>
                  <a:lnTo>
                    <a:pt x="19428" y="66912"/>
                  </a:lnTo>
                  <a:lnTo>
                    <a:pt x="19428" y="67154"/>
                  </a:lnTo>
                  <a:lnTo>
                    <a:pt x="19489" y="67335"/>
                  </a:lnTo>
                  <a:lnTo>
                    <a:pt x="19609" y="67576"/>
                  </a:lnTo>
                  <a:lnTo>
                    <a:pt x="19730" y="67757"/>
                  </a:lnTo>
                  <a:lnTo>
                    <a:pt x="19911" y="67878"/>
                  </a:lnTo>
                  <a:lnTo>
                    <a:pt x="20152" y="67999"/>
                  </a:lnTo>
                  <a:lnTo>
                    <a:pt x="20333" y="68059"/>
                  </a:lnTo>
                  <a:lnTo>
                    <a:pt x="20816" y="68059"/>
                  </a:lnTo>
                  <a:lnTo>
                    <a:pt x="20997" y="67999"/>
                  </a:lnTo>
                  <a:lnTo>
                    <a:pt x="21239" y="67878"/>
                  </a:lnTo>
                  <a:lnTo>
                    <a:pt x="21420" y="67757"/>
                  </a:lnTo>
                  <a:lnTo>
                    <a:pt x="21540" y="67576"/>
                  </a:lnTo>
                  <a:lnTo>
                    <a:pt x="21661" y="67335"/>
                  </a:lnTo>
                  <a:lnTo>
                    <a:pt x="21721" y="67154"/>
                  </a:lnTo>
                  <a:lnTo>
                    <a:pt x="21721" y="66912"/>
                  </a:lnTo>
                  <a:lnTo>
                    <a:pt x="21721" y="66671"/>
                  </a:lnTo>
                  <a:lnTo>
                    <a:pt x="21661" y="66490"/>
                  </a:lnTo>
                  <a:lnTo>
                    <a:pt x="21540" y="66249"/>
                  </a:lnTo>
                  <a:lnTo>
                    <a:pt x="21420" y="66068"/>
                  </a:lnTo>
                  <a:lnTo>
                    <a:pt x="21239" y="65947"/>
                  </a:lnTo>
                  <a:lnTo>
                    <a:pt x="20997" y="65826"/>
                  </a:lnTo>
                  <a:lnTo>
                    <a:pt x="20816" y="65766"/>
                  </a:lnTo>
                  <a:close/>
                  <a:moveTo>
                    <a:pt x="26126" y="65766"/>
                  </a:moveTo>
                  <a:lnTo>
                    <a:pt x="25945" y="65826"/>
                  </a:lnTo>
                  <a:lnTo>
                    <a:pt x="25703" y="65947"/>
                  </a:lnTo>
                  <a:lnTo>
                    <a:pt x="25522" y="66068"/>
                  </a:lnTo>
                  <a:lnTo>
                    <a:pt x="25402" y="66249"/>
                  </a:lnTo>
                  <a:lnTo>
                    <a:pt x="25281" y="66490"/>
                  </a:lnTo>
                  <a:lnTo>
                    <a:pt x="25221" y="66671"/>
                  </a:lnTo>
                  <a:lnTo>
                    <a:pt x="25221" y="66912"/>
                  </a:lnTo>
                  <a:lnTo>
                    <a:pt x="25221" y="67154"/>
                  </a:lnTo>
                  <a:lnTo>
                    <a:pt x="25281" y="67335"/>
                  </a:lnTo>
                  <a:lnTo>
                    <a:pt x="25402" y="67576"/>
                  </a:lnTo>
                  <a:lnTo>
                    <a:pt x="25522" y="67757"/>
                  </a:lnTo>
                  <a:lnTo>
                    <a:pt x="25703" y="67878"/>
                  </a:lnTo>
                  <a:lnTo>
                    <a:pt x="25945" y="67999"/>
                  </a:lnTo>
                  <a:lnTo>
                    <a:pt x="26126" y="68059"/>
                  </a:lnTo>
                  <a:lnTo>
                    <a:pt x="26608" y="68059"/>
                  </a:lnTo>
                  <a:lnTo>
                    <a:pt x="26789" y="67999"/>
                  </a:lnTo>
                  <a:lnTo>
                    <a:pt x="27031" y="67878"/>
                  </a:lnTo>
                  <a:lnTo>
                    <a:pt x="27212" y="67757"/>
                  </a:lnTo>
                  <a:lnTo>
                    <a:pt x="27332" y="67576"/>
                  </a:lnTo>
                  <a:lnTo>
                    <a:pt x="27453" y="67335"/>
                  </a:lnTo>
                  <a:lnTo>
                    <a:pt x="27513" y="67154"/>
                  </a:lnTo>
                  <a:lnTo>
                    <a:pt x="27513" y="66912"/>
                  </a:lnTo>
                  <a:lnTo>
                    <a:pt x="27513" y="66671"/>
                  </a:lnTo>
                  <a:lnTo>
                    <a:pt x="27453" y="66490"/>
                  </a:lnTo>
                  <a:lnTo>
                    <a:pt x="27332" y="66249"/>
                  </a:lnTo>
                  <a:lnTo>
                    <a:pt x="27212" y="66068"/>
                  </a:lnTo>
                  <a:lnTo>
                    <a:pt x="27031" y="65947"/>
                  </a:lnTo>
                  <a:lnTo>
                    <a:pt x="26789" y="65826"/>
                  </a:lnTo>
                  <a:lnTo>
                    <a:pt x="26608" y="65766"/>
                  </a:lnTo>
                  <a:close/>
                  <a:moveTo>
                    <a:pt x="31918" y="65766"/>
                  </a:moveTo>
                  <a:lnTo>
                    <a:pt x="31737" y="65826"/>
                  </a:lnTo>
                  <a:lnTo>
                    <a:pt x="31496" y="65947"/>
                  </a:lnTo>
                  <a:lnTo>
                    <a:pt x="31315" y="66068"/>
                  </a:lnTo>
                  <a:lnTo>
                    <a:pt x="31194" y="66249"/>
                  </a:lnTo>
                  <a:lnTo>
                    <a:pt x="31073" y="66490"/>
                  </a:lnTo>
                  <a:lnTo>
                    <a:pt x="31013" y="66671"/>
                  </a:lnTo>
                  <a:lnTo>
                    <a:pt x="31013" y="66912"/>
                  </a:lnTo>
                  <a:lnTo>
                    <a:pt x="31013" y="67154"/>
                  </a:lnTo>
                  <a:lnTo>
                    <a:pt x="31073" y="67335"/>
                  </a:lnTo>
                  <a:lnTo>
                    <a:pt x="31194" y="67576"/>
                  </a:lnTo>
                  <a:lnTo>
                    <a:pt x="31315" y="67757"/>
                  </a:lnTo>
                  <a:lnTo>
                    <a:pt x="31496" y="67878"/>
                  </a:lnTo>
                  <a:lnTo>
                    <a:pt x="31737" y="67999"/>
                  </a:lnTo>
                  <a:lnTo>
                    <a:pt x="31918" y="68059"/>
                  </a:lnTo>
                  <a:lnTo>
                    <a:pt x="32401" y="68059"/>
                  </a:lnTo>
                  <a:lnTo>
                    <a:pt x="32582" y="67999"/>
                  </a:lnTo>
                  <a:lnTo>
                    <a:pt x="32823" y="67878"/>
                  </a:lnTo>
                  <a:lnTo>
                    <a:pt x="33004" y="67757"/>
                  </a:lnTo>
                  <a:lnTo>
                    <a:pt x="33125" y="67576"/>
                  </a:lnTo>
                  <a:lnTo>
                    <a:pt x="33245" y="67335"/>
                  </a:lnTo>
                  <a:lnTo>
                    <a:pt x="33306" y="67154"/>
                  </a:lnTo>
                  <a:lnTo>
                    <a:pt x="33306" y="66912"/>
                  </a:lnTo>
                  <a:lnTo>
                    <a:pt x="33306" y="66671"/>
                  </a:lnTo>
                  <a:lnTo>
                    <a:pt x="33245" y="66490"/>
                  </a:lnTo>
                  <a:lnTo>
                    <a:pt x="33125" y="66249"/>
                  </a:lnTo>
                  <a:lnTo>
                    <a:pt x="33004" y="66068"/>
                  </a:lnTo>
                  <a:lnTo>
                    <a:pt x="32823" y="65947"/>
                  </a:lnTo>
                  <a:lnTo>
                    <a:pt x="32582" y="65826"/>
                  </a:lnTo>
                  <a:lnTo>
                    <a:pt x="32401" y="65766"/>
                  </a:lnTo>
                  <a:close/>
                  <a:moveTo>
                    <a:pt x="37710" y="65766"/>
                  </a:moveTo>
                  <a:lnTo>
                    <a:pt x="37529" y="65826"/>
                  </a:lnTo>
                  <a:lnTo>
                    <a:pt x="37288" y="65947"/>
                  </a:lnTo>
                  <a:lnTo>
                    <a:pt x="37107" y="66068"/>
                  </a:lnTo>
                  <a:lnTo>
                    <a:pt x="36986" y="66249"/>
                  </a:lnTo>
                  <a:lnTo>
                    <a:pt x="36865" y="66490"/>
                  </a:lnTo>
                  <a:lnTo>
                    <a:pt x="36805" y="66671"/>
                  </a:lnTo>
                  <a:lnTo>
                    <a:pt x="36805" y="66912"/>
                  </a:lnTo>
                  <a:lnTo>
                    <a:pt x="36805" y="67154"/>
                  </a:lnTo>
                  <a:lnTo>
                    <a:pt x="36865" y="67335"/>
                  </a:lnTo>
                  <a:lnTo>
                    <a:pt x="36986" y="67576"/>
                  </a:lnTo>
                  <a:lnTo>
                    <a:pt x="37107" y="67757"/>
                  </a:lnTo>
                  <a:lnTo>
                    <a:pt x="37288" y="67878"/>
                  </a:lnTo>
                  <a:lnTo>
                    <a:pt x="37529" y="67999"/>
                  </a:lnTo>
                  <a:lnTo>
                    <a:pt x="37710" y="68059"/>
                  </a:lnTo>
                  <a:lnTo>
                    <a:pt x="38193" y="68059"/>
                  </a:lnTo>
                  <a:lnTo>
                    <a:pt x="38374" y="67999"/>
                  </a:lnTo>
                  <a:lnTo>
                    <a:pt x="38615" y="67878"/>
                  </a:lnTo>
                  <a:lnTo>
                    <a:pt x="38796" y="67757"/>
                  </a:lnTo>
                  <a:lnTo>
                    <a:pt x="38917" y="67576"/>
                  </a:lnTo>
                  <a:lnTo>
                    <a:pt x="39038" y="67335"/>
                  </a:lnTo>
                  <a:lnTo>
                    <a:pt x="39098" y="67154"/>
                  </a:lnTo>
                  <a:lnTo>
                    <a:pt x="39098" y="66912"/>
                  </a:lnTo>
                  <a:lnTo>
                    <a:pt x="39098" y="66671"/>
                  </a:lnTo>
                  <a:lnTo>
                    <a:pt x="39038" y="66490"/>
                  </a:lnTo>
                  <a:lnTo>
                    <a:pt x="38917" y="66249"/>
                  </a:lnTo>
                  <a:lnTo>
                    <a:pt x="38796" y="66068"/>
                  </a:lnTo>
                  <a:lnTo>
                    <a:pt x="38615" y="65947"/>
                  </a:lnTo>
                  <a:lnTo>
                    <a:pt x="38374" y="65826"/>
                  </a:lnTo>
                  <a:lnTo>
                    <a:pt x="38193" y="65766"/>
                  </a:lnTo>
                  <a:close/>
                  <a:moveTo>
                    <a:pt x="43502" y="65766"/>
                  </a:moveTo>
                  <a:lnTo>
                    <a:pt x="43321" y="65826"/>
                  </a:lnTo>
                  <a:lnTo>
                    <a:pt x="43080" y="65947"/>
                  </a:lnTo>
                  <a:lnTo>
                    <a:pt x="42899" y="66068"/>
                  </a:lnTo>
                  <a:lnTo>
                    <a:pt x="42778" y="66249"/>
                  </a:lnTo>
                  <a:lnTo>
                    <a:pt x="42658" y="66490"/>
                  </a:lnTo>
                  <a:lnTo>
                    <a:pt x="42597" y="66671"/>
                  </a:lnTo>
                  <a:lnTo>
                    <a:pt x="42597" y="66912"/>
                  </a:lnTo>
                  <a:lnTo>
                    <a:pt x="42597" y="67154"/>
                  </a:lnTo>
                  <a:lnTo>
                    <a:pt x="42658" y="67335"/>
                  </a:lnTo>
                  <a:lnTo>
                    <a:pt x="42778" y="67576"/>
                  </a:lnTo>
                  <a:lnTo>
                    <a:pt x="42899" y="67757"/>
                  </a:lnTo>
                  <a:lnTo>
                    <a:pt x="43080" y="67878"/>
                  </a:lnTo>
                  <a:lnTo>
                    <a:pt x="43321" y="67999"/>
                  </a:lnTo>
                  <a:lnTo>
                    <a:pt x="43502" y="68059"/>
                  </a:lnTo>
                  <a:lnTo>
                    <a:pt x="43985" y="68059"/>
                  </a:lnTo>
                  <a:lnTo>
                    <a:pt x="44166" y="67999"/>
                  </a:lnTo>
                  <a:lnTo>
                    <a:pt x="44407" y="67878"/>
                  </a:lnTo>
                  <a:lnTo>
                    <a:pt x="44588" y="67757"/>
                  </a:lnTo>
                  <a:lnTo>
                    <a:pt x="44709" y="67576"/>
                  </a:lnTo>
                  <a:lnTo>
                    <a:pt x="44830" y="67335"/>
                  </a:lnTo>
                  <a:lnTo>
                    <a:pt x="44890" y="67154"/>
                  </a:lnTo>
                  <a:lnTo>
                    <a:pt x="44890" y="66912"/>
                  </a:lnTo>
                  <a:lnTo>
                    <a:pt x="44890" y="66671"/>
                  </a:lnTo>
                  <a:lnTo>
                    <a:pt x="44830" y="66490"/>
                  </a:lnTo>
                  <a:lnTo>
                    <a:pt x="44709" y="66249"/>
                  </a:lnTo>
                  <a:lnTo>
                    <a:pt x="44588" y="66068"/>
                  </a:lnTo>
                  <a:lnTo>
                    <a:pt x="44407" y="65947"/>
                  </a:lnTo>
                  <a:lnTo>
                    <a:pt x="44166" y="65826"/>
                  </a:lnTo>
                  <a:lnTo>
                    <a:pt x="43985" y="65766"/>
                  </a:lnTo>
                  <a:close/>
                  <a:moveTo>
                    <a:pt x="49295" y="65766"/>
                  </a:moveTo>
                  <a:lnTo>
                    <a:pt x="49114" y="65826"/>
                  </a:lnTo>
                  <a:lnTo>
                    <a:pt x="48872" y="65947"/>
                  </a:lnTo>
                  <a:lnTo>
                    <a:pt x="48691" y="66068"/>
                  </a:lnTo>
                  <a:lnTo>
                    <a:pt x="48571" y="66249"/>
                  </a:lnTo>
                  <a:lnTo>
                    <a:pt x="48450" y="66490"/>
                  </a:lnTo>
                  <a:lnTo>
                    <a:pt x="48390" y="66671"/>
                  </a:lnTo>
                  <a:lnTo>
                    <a:pt x="48390" y="66912"/>
                  </a:lnTo>
                  <a:lnTo>
                    <a:pt x="48390" y="67154"/>
                  </a:lnTo>
                  <a:lnTo>
                    <a:pt x="48450" y="67335"/>
                  </a:lnTo>
                  <a:lnTo>
                    <a:pt x="48571" y="67576"/>
                  </a:lnTo>
                  <a:lnTo>
                    <a:pt x="48691" y="67757"/>
                  </a:lnTo>
                  <a:lnTo>
                    <a:pt x="48872" y="67878"/>
                  </a:lnTo>
                  <a:lnTo>
                    <a:pt x="49114" y="67999"/>
                  </a:lnTo>
                  <a:lnTo>
                    <a:pt x="49295" y="68059"/>
                  </a:lnTo>
                  <a:lnTo>
                    <a:pt x="49777" y="68059"/>
                  </a:lnTo>
                  <a:lnTo>
                    <a:pt x="49958" y="67999"/>
                  </a:lnTo>
                  <a:lnTo>
                    <a:pt x="50200" y="67878"/>
                  </a:lnTo>
                  <a:lnTo>
                    <a:pt x="50381" y="67757"/>
                  </a:lnTo>
                  <a:lnTo>
                    <a:pt x="50501" y="67576"/>
                  </a:lnTo>
                  <a:lnTo>
                    <a:pt x="50622" y="67335"/>
                  </a:lnTo>
                  <a:lnTo>
                    <a:pt x="50682" y="67154"/>
                  </a:lnTo>
                  <a:lnTo>
                    <a:pt x="50682" y="66912"/>
                  </a:lnTo>
                  <a:lnTo>
                    <a:pt x="50682" y="66671"/>
                  </a:lnTo>
                  <a:lnTo>
                    <a:pt x="50622" y="66490"/>
                  </a:lnTo>
                  <a:lnTo>
                    <a:pt x="50501" y="66249"/>
                  </a:lnTo>
                  <a:lnTo>
                    <a:pt x="50381" y="66068"/>
                  </a:lnTo>
                  <a:lnTo>
                    <a:pt x="50200" y="65947"/>
                  </a:lnTo>
                  <a:lnTo>
                    <a:pt x="49958" y="65826"/>
                  </a:lnTo>
                  <a:lnTo>
                    <a:pt x="49777" y="65766"/>
                  </a:lnTo>
                  <a:close/>
                  <a:moveTo>
                    <a:pt x="55087" y="65766"/>
                  </a:moveTo>
                  <a:lnTo>
                    <a:pt x="54906" y="65826"/>
                  </a:lnTo>
                  <a:lnTo>
                    <a:pt x="54665" y="65947"/>
                  </a:lnTo>
                  <a:lnTo>
                    <a:pt x="54483" y="66068"/>
                  </a:lnTo>
                  <a:lnTo>
                    <a:pt x="54363" y="66249"/>
                  </a:lnTo>
                  <a:lnTo>
                    <a:pt x="54242" y="66490"/>
                  </a:lnTo>
                  <a:lnTo>
                    <a:pt x="54182" y="66671"/>
                  </a:lnTo>
                  <a:lnTo>
                    <a:pt x="54182" y="66912"/>
                  </a:lnTo>
                  <a:lnTo>
                    <a:pt x="54182" y="67154"/>
                  </a:lnTo>
                  <a:lnTo>
                    <a:pt x="54242" y="67335"/>
                  </a:lnTo>
                  <a:lnTo>
                    <a:pt x="54363" y="67576"/>
                  </a:lnTo>
                  <a:lnTo>
                    <a:pt x="54483" y="67757"/>
                  </a:lnTo>
                  <a:lnTo>
                    <a:pt x="54665" y="67878"/>
                  </a:lnTo>
                  <a:lnTo>
                    <a:pt x="54906" y="67999"/>
                  </a:lnTo>
                  <a:lnTo>
                    <a:pt x="55087" y="68059"/>
                  </a:lnTo>
                  <a:lnTo>
                    <a:pt x="55570" y="68059"/>
                  </a:lnTo>
                  <a:lnTo>
                    <a:pt x="55751" y="67999"/>
                  </a:lnTo>
                  <a:lnTo>
                    <a:pt x="55992" y="67878"/>
                  </a:lnTo>
                  <a:lnTo>
                    <a:pt x="56173" y="67757"/>
                  </a:lnTo>
                  <a:lnTo>
                    <a:pt x="56294" y="67576"/>
                  </a:lnTo>
                  <a:lnTo>
                    <a:pt x="56414" y="67335"/>
                  </a:lnTo>
                  <a:lnTo>
                    <a:pt x="56475" y="67154"/>
                  </a:lnTo>
                  <a:lnTo>
                    <a:pt x="56475" y="66912"/>
                  </a:lnTo>
                  <a:lnTo>
                    <a:pt x="56475" y="66671"/>
                  </a:lnTo>
                  <a:lnTo>
                    <a:pt x="56414" y="66490"/>
                  </a:lnTo>
                  <a:lnTo>
                    <a:pt x="56294" y="66249"/>
                  </a:lnTo>
                  <a:lnTo>
                    <a:pt x="56173" y="66068"/>
                  </a:lnTo>
                  <a:lnTo>
                    <a:pt x="55992" y="65947"/>
                  </a:lnTo>
                  <a:lnTo>
                    <a:pt x="55751" y="65826"/>
                  </a:lnTo>
                  <a:lnTo>
                    <a:pt x="55570" y="65766"/>
                  </a:lnTo>
                  <a:close/>
                  <a:moveTo>
                    <a:pt x="60879" y="65766"/>
                  </a:moveTo>
                  <a:lnTo>
                    <a:pt x="60698" y="65826"/>
                  </a:lnTo>
                  <a:lnTo>
                    <a:pt x="60457" y="65947"/>
                  </a:lnTo>
                  <a:lnTo>
                    <a:pt x="60276" y="66068"/>
                  </a:lnTo>
                  <a:lnTo>
                    <a:pt x="60155" y="66249"/>
                  </a:lnTo>
                  <a:lnTo>
                    <a:pt x="60034" y="66490"/>
                  </a:lnTo>
                  <a:lnTo>
                    <a:pt x="59974" y="66671"/>
                  </a:lnTo>
                  <a:lnTo>
                    <a:pt x="59974" y="66912"/>
                  </a:lnTo>
                  <a:lnTo>
                    <a:pt x="59974" y="67154"/>
                  </a:lnTo>
                  <a:lnTo>
                    <a:pt x="60034" y="67335"/>
                  </a:lnTo>
                  <a:lnTo>
                    <a:pt x="60155" y="67576"/>
                  </a:lnTo>
                  <a:lnTo>
                    <a:pt x="60276" y="67757"/>
                  </a:lnTo>
                  <a:lnTo>
                    <a:pt x="60457" y="67878"/>
                  </a:lnTo>
                  <a:lnTo>
                    <a:pt x="60698" y="67999"/>
                  </a:lnTo>
                  <a:lnTo>
                    <a:pt x="60879" y="68059"/>
                  </a:lnTo>
                  <a:lnTo>
                    <a:pt x="61120" y="68059"/>
                  </a:lnTo>
                  <a:lnTo>
                    <a:pt x="62267" y="67214"/>
                  </a:lnTo>
                  <a:lnTo>
                    <a:pt x="62267" y="66912"/>
                  </a:lnTo>
                  <a:lnTo>
                    <a:pt x="62267" y="66671"/>
                  </a:lnTo>
                  <a:lnTo>
                    <a:pt x="62206" y="66490"/>
                  </a:lnTo>
                  <a:lnTo>
                    <a:pt x="62086" y="66249"/>
                  </a:lnTo>
                  <a:lnTo>
                    <a:pt x="61965" y="66068"/>
                  </a:lnTo>
                  <a:lnTo>
                    <a:pt x="61784" y="65947"/>
                  </a:lnTo>
                  <a:lnTo>
                    <a:pt x="61543" y="65826"/>
                  </a:lnTo>
                  <a:lnTo>
                    <a:pt x="61362" y="65766"/>
                  </a:lnTo>
                  <a:close/>
                  <a:moveTo>
                    <a:pt x="17679" y="68662"/>
                  </a:moveTo>
                  <a:lnTo>
                    <a:pt x="17317" y="68723"/>
                  </a:lnTo>
                  <a:lnTo>
                    <a:pt x="17015" y="68843"/>
                  </a:lnTo>
                  <a:lnTo>
                    <a:pt x="16774" y="69085"/>
                  </a:lnTo>
                  <a:lnTo>
                    <a:pt x="16593" y="69386"/>
                  </a:lnTo>
                  <a:lnTo>
                    <a:pt x="18523" y="70593"/>
                  </a:lnTo>
                  <a:lnTo>
                    <a:pt x="18644" y="70472"/>
                  </a:lnTo>
                  <a:lnTo>
                    <a:pt x="18765" y="70231"/>
                  </a:lnTo>
                  <a:lnTo>
                    <a:pt x="18825" y="70050"/>
                  </a:lnTo>
                  <a:lnTo>
                    <a:pt x="18825" y="69809"/>
                  </a:lnTo>
                  <a:lnTo>
                    <a:pt x="18825" y="69567"/>
                  </a:lnTo>
                  <a:lnTo>
                    <a:pt x="18765" y="69386"/>
                  </a:lnTo>
                  <a:lnTo>
                    <a:pt x="18644" y="69145"/>
                  </a:lnTo>
                  <a:lnTo>
                    <a:pt x="18523" y="68964"/>
                  </a:lnTo>
                  <a:lnTo>
                    <a:pt x="18342" y="68843"/>
                  </a:lnTo>
                  <a:lnTo>
                    <a:pt x="18101" y="68723"/>
                  </a:lnTo>
                  <a:lnTo>
                    <a:pt x="17920" y="68662"/>
                  </a:lnTo>
                  <a:close/>
                  <a:moveTo>
                    <a:pt x="57983" y="68662"/>
                  </a:moveTo>
                  <a:lnTo>
                    <a:pt x="57802" y="68723"/>
                  </a:lnTo>
                  <a:lnTo>
                    <a:pt x="57561" y="68843"/>
                  </a:lnTo>
                  <a:lnTo>
                    <a:pt x="57380" y="68964"/>
                  </a:lnTo>
                  <a:lnTo>
                    <a:pt x="57259" y="69145"/>
                  </a:lnTo>
                  <a:lnTo>
                    <a:pt x="57138" y="69386"/>
                  </a:lnTo>
                  <a:lnTo>
                    <a:pt x="57078" y="69567"/>
                  </a:lnTo>
                  <a:lnTo>
                    <a:pt x="57078" y="69809"/>
                  </a:lnTo>
                  <a:lnTo>
                    <a:pt x="57078" y="70050"/>
                  </a:lnTo>
                  <a:lnTo>
                    <a:pt x="57138" y="70231"/>
                  </a:lnTo>
                  <a:lnTo>
                    <a:pt x="57259" y="70472"/>
                  </a:lnTo>
                  <a:lnTo>
                    <a:pt x="57380" y="70593"/>
                  </a:lnTo>
                  <a:lnTo>
                    <a:pt x="59310" y="69386"/>
                  </a:lnTo>
                  <a:lnTo>
                    <a:pt x="59129" y="69085"/>
                  </a:lnTo>
                  <a:lnTo>
                    <a:pt x="58888" y="68843"/>
                  </a:lnTo>
                  <a:lnTo>
                    <a:pt x="58586" y="68723"/>
                  </a:lnTo>
                  <a:lnTo>
                    <a:pt x="58224" y="68662"/>
                  </a:lnTo>
                  <a:close/>
                  <a:moveTo>
                    <a:pt x="23230" y="68662"/>
                  </a:moveTo>
                  <a:lnTo>
                    <a:pt x="23049" y="68723"/>
                  </a:lnTo>
                  <a:lnTo>
                    <a:pt x="22807" y="68843"/>
                  </a:lnTo>
                  <a:lnTo>
                    <a:pt x="22626" y="68964"/>
                  </a:lnTo>
                  <a:lnTo>
                    <a:pt x="22506" y="69145"/>
                  </a:lnTo>
                  <a:lnTo>
                    <a:pt x="22385" y="69386"/>
                  </a:lnTo>
                  <a:lnTo>
                    <a:pt x="22325" y="69567"/>
                  </a:lnTo>
                  <a:lnTo>
                    <a:pt x="22325" y="69809"/>
                  </a:lnTo>
                  <a:lnTo>
                    <a:pt x="22325" y="70050"/>
                  </a:lnTo>
                  <a:lnTo>
                    <a:pt x="22385" y="70231"/>
                  </a:lnTo>
                  <a:lnTo>
                    <a:pt x="22506" y="70472"/>
                  </a:lnTo>
                  <a:lnTo>
                    <a:pt x="22626" y="70653"/>
                  </a:lnTo>
                  <a:lnTo>
                    <a:pt x="22807" y="70774"/>
                  </a:lnTo>
                  <a:lnTo>
                    <a:pt x="23049" y="70895"/>
                  </a:lnTo>
                  <a:lnTo>
                    <a:pt x="23230" y="70955"/>
                  </a:lnTo>
                  <a:lnTo>
                    <a:pt x="23712" y="70955"/>
                  </a:lnTo>
                  <a:lnTo>
                    <a:pt x="23893" y="70895"/>
                  </a:lnTo>
                  <a:lnTo>
                    <a:pt x="24135" y="70774"/>
                  </a:lnTo>
                  <a:lnTo>
                    <a:pt x="24316" y="70653"/>
                  </a:lnTo>
                  <a:lnTo>
                    <a:pt x="24436" y="70472"/>
                  </a:lnTo>
                  <a:lnTo>
                    <a:pt x="24557" y="70231"/>
                  </a:lnTo>
                  <a:lnTo>
                    <a:pt x="24617" y="70050"/>
                  </a:lnTo>
                  <a:lnTo>
                    <a:pt x="24617" y="69809"/>
                  </a:lnTo>
                  <a:lnTo>
                    <a:pt x="24617" y="69567"/>
                  </a:lnTo>
                  <a:lnTo>
                    <a:pt x="24557" y="69386"/>
                  </a:lnTo>
                  <a:lnTo>
                    <a:pt x="24436" y="69145"/>
                  </a:lnTo>
                  <a:lnTo>
                    <a:pt x="24316" y="68964"/>
                  </a:lnTo>
                  <a:lnTo>
                    <a:pt x="24135" y="68843"/>
                  </a:lnTo>
                  <a:lnTo>
                    <a:pt x="23893" y="68723"/>
                  </a:lnTo>
                  <a:lnTo>
                    <a:pt x="23712" y="68662"/>
                  </a:lnTo>
                  <a:close/>
                  <a:moveTo>
                    <a:pt x="29022" y="68662"/>
                  </a:moveTo>
                  <a:lnTo>
                    <a:pt x="28841" y="68723"/>
                  </a:lnTo>
                  <a:lnTo>
                    <a:pt x="28599" y="68843"/>
                  </a:lnTo>
                  <a:lnTo>
                    <a:pt x="28418" y="68964"/>
                  </a:lnTo>
                  <a:lnTo>
                    <a:pt x="28298" y="69145"/>
                  </a:lnTo>
                  <a:lnTo>
                    <a:pt x="28177" y="69386"/>
                  </a:lnTo>
                  <a:lnTo>
                    <a:pt x="28117" y="69567"/>
                  </a:lnTo>
                  <a:lnTo>
                    <a:pt x="28117" y="69809"/>
                  </a:lnTo>
                  <a:lnTo>
                    <a:pt x="28117" y="70050"/>
                  </a:lnTo>
                  <a:lnTo>
                    <a:pt x="28177" y="70231"/>
                  </a:lnTo>
                  <a:lnTo>
                    <a:pt x="28298" y="70472"/>
                  </a:lnTo>
                  <a:lnTo>
                    <a:pt x="28418" y="70653"/>
                  </a:lnTo>
                  <a:lnTo>
                    <a:pt x="28599" y="70774"/>
                  </a:lnTo>
                  <a:lnTo>
                    <a:pt x="28841" y="70895"/>
                  </a:lnTo>
                  <a:lnTo>
                    <a:pt x="29022" y="70955"/>
                  </a:lnTo>
                  <a:lnTo>
                    <a:pt x="29505" y="70955"/>
                  </a:lnTo>
                  <a:lnTo>
                    <a:pt x="29686" y="70895"/>
                  </a:lnTo>
                  <a:lnTo>
                    <a:pt x="29927" y="70774"/>
                  </a:lnTo>
                  <a:lnTo>
                    <a:pt x="30108" y="70653"/>
                  </a:lnTo>
                  <a:lnTo>
                    <a:pt x="30229" y="70472"/>
                  </a:lnTo>
                  <a:lnTo>
                    <a:pt x="30349" y="70231"/>
                  </a:lnTo>
                  <a:lnTo>
                    <a:pt x="30410" y="70050"/>
                  </a:lnTo>
                  <a:lnTo>
                    <a:pt x="30410" y="69809"/>
                  </a:lnTo>
                  <a:lnTo>
                    <a:pt x="30410" y="69567"/>
                  </a:lnTo>
                  <a:lnTo>
                    <a:pt x="30349" y="69386"/>
                  </a:lnTo>
                  <a:lnTo>
                    <a:pt x="30229" y="69145"/>
                  </a:lnTo>
                  <a:lnTo>
                    <a:pt x="30108" y="68964"/>
                  </a:lnTo>
                  <a:lnTo>
                    <a:pt x="29927" y="68843"/>
                  </a:lnTo>
                  <a:lnTo>
                    <a:pt x="29686" y="68723"/>
                  </a:lnTo>
                  <a:lnTo>
                    <a:pt x="29505" y="68662"/>
                  </a:lnTo>
                  <a:close/>
                  <a:moveTo>
                    <a:pt x="34814" y="68662"/>
                  </a:moveTo>
                  <a:lnTo>
                    <a:pt x="34633" y="68723"/>
                  </a:lnTo>
                  <a:lnTo>
                    <a:pt x="34392" y="68843"/>
                  </a:lnTo>
                  <a:lnTo>
                    <a:pt x="34211" y="68964"/>
                  </a:lnTo>
                  <a:lnTo>
                    <a:pt x="34090" y="69145"/>
                  </a:lnTo>
                  <a:lnTo>
                    <a:pt x="33969" y="69386"/>
                  </a:lnTo>
                  <a:lnTo>
                    <a:pt x="33909" y="69567"/>
                  </a:lnTo>
                  <a:lnTo>
                    <a:pt x="33909" y="69809"/>
                  </a:lnTo>
                  <a:lnTo>
                    <a:pt x="33909" y="70050"/>
                  </a:lnTo>
                  <a:lnTo>
                    <a:pt x="33969" y="70231"/>
                  </a:lnTo>
                  <a:lnTo>
                    <a:pt x="34090" y="70472"/>
                  </a:lnTo>
                  <a:lnTo>
                    <a:pt x="34211" y="70653"/>
                  </a:lnTo>
                  <a:lnTo>
                    <a:pt x="34392" y="70774"/>
                  </a:lnTo>
                  <a:lnTo>
                    <a:pt x="34633" y="70895"/>
                  </a:lnTo>
                  <a:lnTo>
                    <a:pt x="34814" y="70955"/>
                  </a:lnTo>
                  <a:lnTo>
                    <a:pt x="35297" y="70955"/>
                  </a:lnTo>
                  <a:lnTo>
                    <a:pt x="35478" y="70895"/>
                  </a:lnTo>
                  <a:lnTo>
                    <a:pt x="35719" y="70774"/>
                  </a:lnTo>
                  <a:lnTo>
                    <a:pt x="35900" y="70653"/>
                  </a:lnTo>
                  <a:lnTo>
                    <a:pt x="36021" y="70472"/>
                  </a:lnTo>
                  <a:lnTo>
                    <a:pt x="36141" y="70231"/>
                  </a:lnTo>
                  <a:lnTo>
                    <a:pt x="36202" y="70050"/>
                  </a:lnTo>
                  <a:lnTo>
                    <a:pt x="36202" y="69809"/>
                  </a:lnTo>
                  <a:lnTo>
                    <a:pt x="36202" y="69567"/>
                  </a:lnTo>
                  <a:lnTo>
                    <a:pt x="36141" y="69386"/>
                  </a:lnTo>
                  <a:lnTo>
                    <a:pt x="36021" y="69145"/>
                  </a:lnTo>
                  <a:lnTo>
                    <a:pt x="35900" y="68964"/>
                  </a:lnTo>
                  <a:lnTo>
                    <a:pt x="35719" y="68843"/>
                  </a:lnTo>
                  <a:lnTo>
                    <a:pt x="35478" y="68723"/>
                  </a:lnTo>
                  <a:lnTo>
                    <a:pt x="35297" y="68662"/>
                  </a:lnTo>
                  <a:close/>
                  <a:moveTo>
                    <a:pt x="40606" y="68662"/>
                  </a:moveTo>
                  <a:lnTo>
                    <a:pt x="40425" y="68723"/>
                  </a:lnTo>
                  <a:lnTo>
                    <a:pt x="40184" y="68843"/>
                  </a:lnTo>
                  <a:lnTo>
                    <a:pt x="40003" y="68964"/>
                  </a:lnTo>
                  <a:lnTo>
                    <a:pt x="39882" y="69145"/>
                  </a:lnTo>
                  <a:lnTo>
                    <a:pt x="39762" y="69386"/>
                  </a:lnTo>
                  <a:lnTo>
                    <a:pt x="39701" y="69567"/>
                  </a:lnTo>
                  <a:lnTo>
                    <a:pt x="39701" y="69809"/>
                  </a:lnTo>
                  <a:lnTo>
                    <a:pt x="39701" y="70050"/>
                  </a:lnTo>
                  <a:lnTo>
                    <a:pt x="39762" y="70231"/>
                  </a:lnTo>
                  <a:lnTo>
                    <a:pt x="39882" y="70472"/>
                  </a:lnTo>
                  <a:lnTo>
                    <a:pt x="40003" y="70653"/>
                  </a:lnTo>
                  <a:lnTo>
                    <a:pt x="40184" y="70774"/>
                  </a:lnTo>
                  <a:lnTo>
                    <a:pt x="40425" y="70895"/>
                  </a:lnTo>
                  <a:lnTo>
                    <a:pt x="40606" y="70955"/>
                  </a:lnTo>
                  <a:lnTo>
                    <a:pt x="41089" y="70955"/>
                  </a:lnTo>
                  <a:lnTo>
                    <a:pt x="41270" y="70895"/>
                  </a:lnTo>
                  <a:lnTo>
                    <a:pt x="41511" y="70774"/>
                  </a:lnTo>
                  <a:lnTo>
                    <a:pt x="41692" y="70653"/>
                  </a:lnTo>
                  <a:lnTo>
                    <a:pt x="41813" y="70472"/>
                  </a:lnTo>
                  <a:lnTo>
                    <a:pt x="41934" y="70231"/>
                  </a:lnTo>
                  <a:lnTo>
                    <a:pt x="41994" y="70050"/>
                  </a:lnTo>
                  <a:lnTo>
                    <a:pt x="41994" y="69809"/>
                  </a:lnTo>
                  <a:lnTo>
                    <a:pt x="41994" y="69567"/>
                  </a:lnTo>
                  <a:lnTo>
                    <a:pt x="41934" y="69386"/>
                  </a:lnTo>
                  <a:lnTo>
                    <a:pt x="41813" y="69145"/>
                  </a:lnTo>
                  <a:lnTo>
                    <a:pt x="41692" y="68964"/>
                  </a:lnTo>
                  <a:lnTo>
                    <a:pt x="41511" y="68843"/>
                  </a:lnTo>
                  <a:lnTo>
                    <a:pt x="41270" y="68723"/>
                  </a:lnTo>
                  <a:lnTo>
                    <a:pt x="41089" y="68662"/>
                  </a:lnTo>
                  <a:close/>
                  <a:moveTo>
                    <a:pt x="46399" y="68662"/>
                  </a:moveTo>
                  <a:lnTo>
                    <a:pt x="46218" y="68723"/>
                  </a:lnTo>
                  <a:lnTo>
                    <a:pt x="45976" y="68843"/>
                  </a:lnTo>
                  <a:lnTo>
                    <a:pt x="45795" y="68964"/>
                  </a:lnTo>
                  <a:lnTo>
                    <a:pt x="45674" y="69145"/>
                  </a:lnTo>
                  <a:lnTo>
                    <a:pt x="45554" y="69386"/>
                  </a:lnTo>
                  <a:lnTo>
                    <a:pt x="45493" y="69567"/>
                  </a:lnTo>
                  <a:lnTo>
                    <a:pt x="45493" y="69809"/>
                  </a:lnTo>
                  <a:lnTo>
                    <a:pt x="45493" y="70050"/>
                  </a:lnTo>
                  <a:lnTo>
                    <a:pt x="45554" y="70231"/>
                  </a:lnTo>
                  <a:lnTo>
                    <a:pt x="45674" y="70472"/>
                  </a:lnTo>
                  <a:lnTo>
                    <a:pt x="45795" y="70653"/>
                  </a:lnTo>
                  <a:lnTo>
                    <a:pt x="45976" y="70774"/>
                  </a:lnTo>
                  <a:lnTo>
                    <a:pt x="46218" y="70895"/>
                  </a:lnTo>
                  <a:lnTo>
                    <a:pt x="46399" y="70955"/>
                  </a:lnTo>
                  <a:lnTo>
                    <a:pt x="46881" y="70955"/>
                  </a:lnTo>
                  <a:lnTo>
                    <a:pt x="47062" y="70895"/>
                  </a:lnTo>
                  <a:lnTo>
                    <a:pt x="47304" y="70774"/>
                  </a:lnTo>
                  <a:lnTo>
                    <a:pt x="47485" y="70653"/>
                  </a:lnTo>
                  <a:lnTo>
                    <a:pt x="47605" y="70472"/>
                  </a:lnTo>
                  <a:lnTo>
                    <a:pt x="47726" y="70231"/>
                  </a:lnTo>
                  <a:lnTo>
                    <a:pt x="47786" y="70050"/>
                  </a:lnTo>
                  <a:lnTo>
                    <a:pt x="47786" y="69809"/>
                  </a:lnTo>
                  <a:lnTo>
                    <a:pt x="47786" y="69567"/>
                  </a:lnTo>
                  <a:lnTo>
                    <a:pt x="47726" y="69386"/>
                  </a:lnTo>
                  <a:lnTo>
                    <a:pt x="47605" y="69145"/>
                  </a:lnTo>
                  <a:lnTo>
                    <a:pt x="47485" y="68964"/>
                  </a:lnTo>
                  <a:lnTo>
                    <a:pt x="47304" y="68843"/>
                  </a:lnTo>
                  <a:lnTo>
                    <a:pt x="47062" y="68723"/>
                  </a:lnTo>
                  <a:lnTo>
                    <a:pt x="46881" y="68662"/>
                  </a:lnTo>
                  <a:close/>
                  <a:moveTo>
                    <a:pt x="52191" y="68662"/>
                  </a:moveTo>
                  <a:lnTo>
                    <a:pt x="52010" y="68723"/>
                  </a:lnTo>
                  <a:lnTo>
                    <a:pt x="51768" y="68843"/>
                  </a:lnTo>
                  <a:lnTo>
                    <a:pt x="51587" y="68964"/>
                  </a:lnTo>
                  <a:lnTo>
                    <a:pt x="51467" y="69145"/>
                  </a:lnTo>
                  <a:lnTo>
                    <a:pt x="51346" y="69386"/>
                  </a:lnTo>
                  <a:lnTo>
                    <a:pt x="51286" y="69567"/>
                  </a:lnTo>
                  <a:lnTo>
                    <a:pt x="51286" y="69809"/>
                  </a:lnTo>
                  <a:lnTo>
                    <a:pt x="51286" y="70050"/>
                  </a:lnTo>
                  <a:lnTo>
                    <a:pt x="51346" y="70231"/>
                  </a:lnTo>
                  <a:lnTo>
                    <a:pt x="51467" y="70472"/>
                  </a:lnTo>
                  <a:lnTo>
                    <a:pt x="51587" y="70653"/>
                  </a:lnTo>
                  <a:lnTo>
                    <a:pt x="51768" y="70774"/>
                  </a:lnTo>
                  <a:lnTo>
                    <a:pt x="52010" y="70895"/>
                  </a:lnTo>
                  <a:lnTo>
                    <a:pt x="52191" y="70955"/>
                  </a:lnTo>
                  <a:lnTo>
                    <a:pt x="52673" y="70955"/>
                  </a:lnTo>
                  <a:lnTo>
                    <a:pt x="52854" y="70895"/>
                  </a:lnTo>
                  <a:lnTo>
                    <a:pt x="53096" y="70774"/>
                  </a:lnTo>
                  <a:lnTo>
                    <a:pt x="53277" y="70653"/>
                  </a:lnTo>
                  <a:lnTo>
                    <a:pt x="53397" y="70472"/>
                  </a:lnTo>
                  <a:lnTo>
                    <a:pt x="53518" y="70231"/>
                  </a:lnTo>
                  <a:lnTo>
                    <a:pt x="53578" y="70050"/>
                  </a:lnTo>
                  <a:lnTo>
                    <a:pt x="53578" y="69809"/>
                  </a:lnTo>
                  <a:lnTo>
                    <a:pt x="53578" y="69567"/>
                  </a:lnTo>
                  <a:lnTo>
                    <a:pt x="53518" y="69386"/>
                  </a:lnTo>
                  <a:lnTo>
                    <a:pt x="53397" y="69145"/>
                  </a:lnTo>
                  <a:lnTo>
                    <a:pt x="53277" y="68964"/>
                  </a:lnTo>
                  <a:lnTo>
                    <a:pt x="53096" y="68843"/>
                  </a:lnTo>
                  <a:lnTo>
                    <a:pt x="52854" y="68723"/>
                  </a:lnTo>
                  <a:lnTo>
                    <a:pt x="52673" y="68662"/>
                  </a:lnTo>
                  <a:close/>
                  <a:moveTo>
                    <a:pt x="20575" y="71558"/>
                  </a:moveTo>
                  <a:lnTo>
                    <a:pt x="20273" y="71619"/>
                  </a:lnTo>
                  <a:lnTo>
                    <a:pt x="21661" y="72282"/>
                  </a:lnTo>
                  <a:lnTo>
                    <a:pt x="21540" y="72041"/>
                  </a:lnTo>
                  <a:lnTo>
                    <a:pt x="21359" y="71860"/>
                  </a:lnTo>
                  <a:lnTo>
                    <a:pt x="21118" y="71679"/>
                  </a:lnTo>
                  <a:lnTo>
                    <a:pt x="20876" y="71558"/>
                  </a:lnTo>
                  <a:close/>
                  <a:moveTo>
                    <a:pt x="55027" y="71558"/>
                  </a:moveTo>
                  <a:lnTo>
                    <a:pt x="54785" y="71679"/>
                  </a:lnTo>
                  <a:lnTo>
                    <a:pt x="54544" y="71860"/>
                  </a:lnTo>
                  <a:lnTo>
                    <a:pt x="54363" y="72041"/>
                  </a:lnTo>
                  <a:lnTo>
                    <a:pt x="54242" y="72282"/>
                  </a:lnTo>
                  <a:lnTo>
                    <a:pt x="55630" y="71619"/>
                  </a:lnTo>
                  <a:lnTo>
                    <a:pt x="55328" y="71558"/>
                  </a:lnTo>
                  <a:close/>
                  <a:moveTo>
                    <a:pt x="26065" y="71558"/>
                  </a:moveTo>
                  <a:lnTo>
                    <a:pt x="25824" y="71679"/>
                  </a:lnTo>
                  <a:lnTo>
                    <a:pt x="25583" y="71860"/>
                  </a:lnTo>
                  <a:lnTo>
                    <a:pt x="25402" y="72041"/>
                  </a:lnTo>
                  <a:lnTo>
                    <a:pt x="25281" y="72343"/>
                  </a:lnTo>
                  <a:lnTo>
                    <a:pt x="25221" y="72705"/>
                  </a:lnTo>
                  <a:lnTo>
                    <a:pt x="25221" y="72946"/>
                  </a:lnTo>
                  <a:lnTo>
                    <a:pt x="25281" y="73127"/>
                  </a:lnTo>
                  <a:lnTo>
                    <a:pt x="25402" y="73368"/>
                  </a:lnTo>
                  <a:lnTo>
                    <a:pt x="25522" y="73549"/>
                  </a:lnTo>
                  <a:lnTo>
                    <a:pt x="25703" y="73670"/>
                  </a:lnTo>
                  <a:lnTo>
                    <a:pt x="25945" y="73791"/>
                  </a:lnTo>
                  <a:lnTo>
                    <a:pt x="26126" y="73851"/>
                  </a:lnTo>
                  <a:lnTo>
                    <a:pt x="26608" y="73851"/>
                  </a:lnTo>
                  <a:lnTo>
                    <a:pt x="26789" y="73791"/>
                  </a:lnTo>
                  <a:lnTo>
                    <a:pt x="27031" y="73670"/>
                  </a:lnTo>
                  <a:lnTo>
                    <a:pt x="27212" y="73549"/>
                  </a:lnTo>
                  <a:lnTo>
                    <a:pt x="27332" y="73368"/>
                  </a:lnTo>
                  <a:lnTo>
                    <a:pt x="27453" y="73127"/>
                  </a:lnTo>
                  <a:lnTo>
                    <a:pt x="27513" y="72946"/>
                  </a:lnTo>
                  <a:lnTo>
                    <a:pt x="27513" y="72705"/>
                  </a:lnTo>
                  <a:lnTo>
                    <a:pt x="27453" y="72343"/>
                  </a:lnTo>
                  <a:lnTo>
                    <a:pt x="27332" y="72041"/>
                  </a:lnTo>
                  <a:lnTo>
                    <a:pt x="27151" y="71860"/>
                  </a:lnTo>
                  <a:lnTo>
                    <a:pt x="26910" y="71679"/>
                  </a:lnTo>
                  <a:lnTo>
                    <a:pt x="26669" y="71558"/>
                  </a:lnTo>
                  <a:close/>
                  <a:moveTo>
                    <a:pt x="31858" y="71558"/>
                  </a:moveTo>
                  <a:lnTo>
                    <a:pt x="31616" y="71679"/>
                  </a:lnTo>
                  <a:lnTo>
                    <a:pt x="31375" y="71860"/>
                  </a:lnTo>
                  <a:lnTo>
                    <a:pt x="31194" y="72041"/>
                  </a:lnTo>
                  <a:lnTo>
                    <a:pt x="31073" y="72343"/>
                  </a:lnTo>
                  <a:lnTo>
                    <a:pt x="31013" y="72705"/>
                  </a:lnTo>
                  <a:lnTo>
                    <a:pt x="31013" y="72946"/>
                  </a:lnTo>
                  <a:lnTo>
                    <a:pt x="31073" y="73127"/>
                  </a:lnTo>
                  <a:lnTo>
                    <a:pt x="31194" y="73368"/>
                  </a:lnTo>
                  <a:lnTo>
                    <a:pt x="31315" y="73549"/>
                  </a:lnTo>
                  <a:lnTo>
                    <a:pt x="31496" y="73670"/>
                  </a:lnTo>
                  <a:lnTo>
                    <a:pt x="31737" y="73791"/>
                  </a:lnTo>
                  <a:lnTo>
                    <a:pt x="31918" y="73851"/>
                  </a:lnTo>
                  <a:lnTo>
                    <a:pt x="32401" y="73851"/>
                  </a:lnTo>
                  <a:lnTo>
                    <a:pt x="32582" y="73791"/>
                  </a:lnTo>
                  <a:lnTo>
                    <a:pt x="32823" y="73670"/>
                  </a:lnTo>
                  <a:lnTo>
                    <a:pt x="33004" y="73549"/>
                  </a:lnTo>
                  <a:lnTo>
                    <a:pt x="33125" y="73368"/>
                  </a:lnTo>
                  <a:lnTo>
                    <a:pt x="33245" y="73127"/>
                  </a:lnTo>
                  <a:lnTo>
                    <a:pt x="33306" y="72946"/>
                  </a:lnTo>
                  <a:lnTo>
                    <a:pt x="33306" y="72705"/>
                  </a:lnTo>
                  <a:lnTo>
                    <a:pt x="33245" y="72343"/>
                  </a:lnTo>
                  <a:lnTo>
                    <a:pt x="33125" y="72041"/>
                  </a:lnTo>
                  <a:lnTo>
                    <a:pt x="32944" y="71860"/>
                  </a:lnTo>
                  <a:lnTo>
                    <a:pt x="32702" y="71679"/>
                  </a:lnTo>
                  <a:lnTo>
                    <a:pt x="32461" y="71558"/>
                  </a:lnTo>
                  <a:close/>
                  <a:moveTo>
                    <a:pt x="37650" y="71558"/>
                  </a:moveTo>
                  <a:lnTo>
                    <a:pt x="37408" y="71679"/>
                  </a:lnTo>
                  <a:lnTo>
                    <a:pt x="37167" y="71860"/>
                  </a:lnTo>
                  <a:lnTo>
                    <a:pt x="36986" y="72041"/>
                  </a:lnTo>
                  <a:lnTo>
                    <a:pt x="36865" y="72343"/>
                  </a:lnTo>
                  <a:lnTo>
                    <a:pt x="36805" y="72705"/>
                  </a:lnTo>
                  <a:lnTo>
                    <a:pt x="36805" y="72946"/>
                  </a:lnTo>
                  <a:lnTo>
                    <a:pt x="36865" y="73127"/>
                  </a:lnTo>
                  <a:lnTo>
                    <a:pt x="36986" y="73368"/>
                  </a:lnTo>
                  <a:lnTo>
                    <a:pt x="37107" y="73549"/>
                  </a:lnTo>
                  <a:lnTo>
                    <a:pt x="37288" y="73670"/>
                  </a:lnTo>
                  <a:lnTo>
                    <a:pt x="37529" y="73791"/>
                  </a:lnTo>
                  <a:lnTo>
                    <a:pt x="37710" y="73851"/>
                  </a:lnTo>
                  <a:lnTo>
                    <a:pt x="38193" y="73851"/>
                  </a:lnTo>
                  <a:lnTo>
                    <a:pt x="38374" y="73791"/>
                  </a:lnTo>
                  <a:lnTo>
                    <a:pt x="38615" y="73670"/>
                  </a:lnTo>
                  <a:lnTo>
                    <a:pt x="38796" y="73549"/>
                  </a:lnTo>
                  <a:lnTo>
                    <a:pt x="38917" y="73368"/>
                  </a:lnTo>
                  <a:lnTo>
                    <a:pt x="39038" y="73127"/>
                  </a:lnTo>
                  <a:lnTo>
                    <a:pt x="39098" y="72946"/>
                  </a:lnTo>
                  <a:lnTo>
                    <a:pt x="39098" y="72705"/>
                  </a:lnTo>
                  <a:lnTo>
                    <a:pt x="39038" y="72343"/>
                  </a:lnTo>
                  <a:lnTo>
                    <a:pt x="38917" y="72041"/>
                  </a:lnTo>
                  <a:lnTo>
                    <a:pt x="38736" y="71860"/>
                  </a:lnTo>
                  <a:lnTo>
                    <a:pt x="38495" y="71679"/>
                  </a:lnTo>
                  <a:lnTo>
                    <a:pt x="38253" y="71558"/>
                  </a:lnTo>
                  <a:close/>
                  <a:moveTo>
                    <a:pt x="43442" y="71558"/>
                  </a:moveTo>
                  <a:lnTo>
                    <a:pt x="43201" y="71679"/>
                  </a:lnTo>
                  <a:lnTo>
                    <a:pt x="42959" y="71860"/>
                  </a:lnTo>
                  <a:lnTo>
                    <a:pt x="42778" y="72041"/>
                  </a:lnTo>
                  <a:lnTo>
                    <a:pt x="42658" y="72343"/>
                  </a:lnTo>
                  <a:lnTo>
                    <a:pt x="42597" y="72705"/>
                  </a:lnTo>
                  <a:lnTo>
                    <a:pt x="42597" y="72946"/>
                  </a:lnTo>
                  <a:lnTo>
                    <a:pt x="42658" y="73127"/>
                  </a:lnTo>
                  <a:lnTo>
                    <a:pt x="42778" y="73368"/>
                  </a:lnTo>
                  <a:lnTo>
                    <a:pt x="42899" y="73549"/>
                  </a:lnTo>
                  <a:lnTo>
                    <a:pt x="43080" y="73670"/>
                  </a:lnTo>
                  <a:lnTo>
                    <a:pt x="43321" y="73791"/>
                  </a:lnTo>
                  <a:lnTo>
                    <a:pt x="43502" y="73851"/>
                  </a:lnTo>
                  <a:lnTo>
                    <a:pt x="43985" y="73851"/>
                  </a:lnTo>
                  <a:lnTo>
                    <a:pt x="44166" y="73791"/>
                  </a:lnTo>
                  <a:lnTo>
                    <a:pt x="44407" y="73670"/>
                  </a:lnTo>
                  <a:lnTo>
                    <a:pt x="44588" y="73549"/>
                  </a:lnTo>
                  <a:lnTo>
                    <a:pt x="44709" y="73368"/>
                  </a:lnTo>
                  <a:lnTo>
                    <a:pt x="44830" y="73127"/>
                  </a:lnTo>
                  <a:lnTo>
                    <a:pt x="44890" y="72946"/>
                  </a:lnTo>
                  <a:lnTo>
                    <a:pt x="44890" y="72705"/>
                  </a:lnTo>
                  <a:lnTo>
                    <a:pt x="44830" y="72343"/>
                  </a:lnTo>
                  <a:lnTo>
                    <a:pt x="44709" y="72041"/>
                  </a:lnTo>
                  <a:lnTo>
                    <a:pt x="44528" y="71860"/>
                  </a:lnTo>
                  <a:lnTo>
                    <a:pt x="44287" y="71679"/>
                  </a:lnTo>
                  <a:lnTo>
                    <a:pt x="44045" y="71558"/>
                  </a:lnTo>
                  <a:close/>
                  <a:moveTo>
                    <a:pt x="49234" y="71558"/>
                  </a:moveTo>
                  <a:lnTo>
                    <a:pt x="48993" y="71679"/>
                  </a:lnTo>
                  <a:lnTo>
                    <a:pt x="48752" y="71860"/>
                  </a:lnTo>
                  <a:lnTo>
                    <a:pt x="48571" y="72041"/>
                  </a:lnTo>
                  <a:lnTo>
                    <a:pt x="48450" y="72343"/>
                  </a:lnTo>
                  <a:lnTo>
                    <a:pt x="48390" y="72705"/>
                  </a:lnTo>
                  <a:lnTo>
                    <a:pt x="48390" y="72946"/>
                  </a:lnTo>
                  <a:lnTo>
                    <a:pt x="48450" y="73127"/>
                  </a:lnTo>
                  <a:lnTo>
                    <a:pt x="48571" y="73368"/>
                  </a:lnTo>
                  <a:lnTo>
                    <a:pt x="48691" y="73549"/>
                  </a:lnTo>
                  <a:lnTo>
                    <a:pt x="48872" y="73670"/>
                  </a:lnTo>
                  <a:lnTo>
                    <a:pt x="49114" y="73791"/>
                  </a:lnTo>
                  <a:lnTo>
                    <a:pt x="49295" y="73851"/>
                  </a:lnTo>
                  <a:lnTo>
                    <a:pt x="49777" y="73851"/>
                  </a:lnTo>
                  <a:lnTo>
                    <a:pt x="49958" y="73791"/>
                  </a:lnTo>
                  <a:lnTo>
                    <a:pt x="50200" y="73670"/>
                  </a:lnTo>
                  <a:lnTo>
                    <a:pt x="50381" y="73549"/>
                  </a:lnTo>
                  <a:lnTo>
                    <a:pt x="50501" y="73368"/>
                  </a:lnTo>
                  <a:lnTo>
                    <a:pt x="50622" y="73127"/>
                  </a:lnTo>
                  <a:lnTo>
                    <a:pt x="50682" y="72946"/>
                  </a:lnTo>
                  <a:lnTo>
                    <a:pt x="50682" y="72705"/>
                  </a:lnTo>
                  <a:lnTo>
                    <a:pt x="50622" y="72343"/>
                  </a:lnTo>
                  <a:lnTo>
                    <a:pt x="50501" y="72041"/>
                  </a:lnTo>
                  <a:lnTo>
                    <a:pt x="50320" y="71860"/>
                  </a:lnTo>
                  <a:lnTo>
                    <a:pt x="50079" y="71679"/>
                  </a:lnTo>
                  <a:lnTo>
                    <a:pt x="49838" y="71558"/>
                  </a:lnTo>
                  <a:close/>
                  <a:moveTo>
                    <a:pt x="29022" y="74454"/>
                  </a:moveTo>
                  <a:lnTo>
                    <a:pt x="28841" y="74515"/>
                  </a:lnTo>
                  <a:lnTo>
                    <a:pt x="28660" y="74635"/>
                  </a:lnTo>
                  <a:lnTo>
                    <a:pt x="28479" y="74756"/>
                  </a:lnTo>
                  <a:lnTo>
                    <a:pt x="30349" y="75178"/>
                  </a:lnTo>
                  <a:lnTo>
                    <a:pt x="30349" y="75178"/>
                  </a:lnTo>
                  <a:lnTo>
                    <a:pt x="30168" y="74877"/>
                  </a:lnTo>
                  <a:lnTo>
                    <a:pt x="29927" y="74635"/>
                  </a:lnTo>
                  <a:lnTo>
                    <a:pt x="29625" y="74515"/>
                  </a:lnTo>
                  <a:lnTo>
                    <a:pt x="29263" y="74454"/>
                  </a:lnTo>
                  <a:close/>
                  <a:moveTo>
                    <a:pt x="46640" y="74454"/>
                  </a:moveTo>
                  <a:lnTo>
                    <a:pt x="46278" y="74515"/>
                  </a:lnTo>
                  <a:lnTo>
                    <a:pt x="45976" y="74635"/>
                  </a:lnTo>
                  <a:lnTo>
                    <a:pt x="45735" y="74877"/>
                  </a:lnTo>
                  <a:lnTo>
                    <a:pt x="45554" y="75178"/>
                  </a:lnTo>
                  <a:lnTo>
                    <a:pt x="45554" y="75178"/>
                  </a:lnTo>
                  <a:lnTo>
                    <a:pt x="47424" y="74756"/>
                  </a:lnTo>
                  <a:lnTo>
                    <a:pt x="47243" y="74635"/>
                  </a:lnTo>
                  <a:lnTo>
                    <a:pt x="47062" y="74515"/>
                  </a:lnTo>
                  <a:lnTo>
                    <a:pt x="46881" y="74454"/>
                  </a:lnTo>
                  <a:close/>
                  <a:moveTo>
                    <a:pt x="34814" y="74454"/>
                  </a:moveTo>
                  <a:lnTo>
                    <a:pt x="34633" y="74515"/>
                  </a:lnTo>
                  <a:lnTo>
                    <a:pt x="34392" y="74635"/>
                  </a:lnTo>
                  <a:lnTo>
                    <a:pt x="34211" y="74756"/>
                  </a:lnTo>
                  <a:lnTo>
                    <a:pt x="34090" y="74937"/>
                  </a:lnTo>
                  <a:lnTo>
                    <a:pt x="33969" y="75178"/>
                  </a:lnTo>
                  <a:lnTo>
                    <a:pt x="33909" y="75359"/>
                  </a:lnTo>
                  <a:lnTo>
                    <a:pt x="33909" y="75601"/>
                  </a:lnTo>
                  <a:lnTo>
                    <a:pt x="33909" y="75721"/>
                  </a:lnTo>
                  <a:lnTo>
                    <a:pt x="36141" y="75903"/>
                  </a:lnTo>
                  <a:lnTo>
                    <a:pt x="36202" y="75601"/>
                  </a:lnTo>
                  <a:lnTo>
                    <a:pt x="36202" y="75359"/>
                  </a:lnTo>
                  <a:lnTo>
                    <a:pt x="36141" y="75178"/>
                  </a:lnTo>
                  <a:lnTo>
                    <a:pt x="36021" y="74937"/>
                  </a:lnTo>
                  <a:lnTo>
                    <a:pt x="35900" y="74756"/>
                  </a:lnTo>
                  <a:lnTo>
                    <a:pt x="35719" y="74635"/>
                  </a:lnTo>
                  <a:lnTo>
                    <a:pt x="35478" y="74515"/>
                  </a:lnTo>
                  <a:lnTo>
                    <a:pt x="35297" y="74454"/>
                  </a:lnTo>
                  <a:close/>
                  <a:moveTo>
                    <a:pt x="40606" y="74454"/>
                  </a:moveTo>
                  <a:lnTo>
                    <a:pt x="40425" y="74515"/>
                  </a:lnTo>
                  <a:lnTo>
                    <a:pt x="40184" y="74635"/>
                  </a:lnTo>
                  <a:lnTo>
                    <a:pt x="40003" y="74756"/>
                  </a:lnTo>
                  <a:lnTo>
                    <a:pt x="39882" y="74937"/>
                  </a:lnTo>
                  <a:lnTo>
                    <a:pt x="39762" y="75178"/>
                  </a:lnTo>
                  <a:lnTo>
                    <a:pt x="39701" y="75359"/>
                  </a:lnTo>
                  <a:lnTo>
                    <a:pt x="39701" y="75601"/>
                  </a:lnTo>
                  <a:lnTo>
                    <a:pt x="39762" y="75903"/>
                  </a:lnTo>
                  <a:lnTo>
                    <a:pt x="41994" y="75721"/>
                  </a:lnTo>
                  <a:lnTo>
                    <a:pt x="41994" y="75601"/>
                  </a:lnTo>
                  <a:lnTo>
                    <a:pt x="41994" y="75359"/>
                  </a:lnTo>
                  <a:lnTo>
                    <a:pt x="41934" y="75178"/>
                  </a:lnTo>
                  <a:lnTo>
                    <a:pt x="41813" y="74937"/>
                  </a:lnTo>
                  <a:lnTo>
                    <a:pt x="41692" y="74756"/>
                  </a:lnTo>
                  <a:lnTo>
                    <a:pt x="41511" y="74635"/>
                  </a:lnTo>
                  <a:lnTo>
                    <a:pt x="41270" y="74515"/>
                  </a:lnTo>
                  <a:lnTo>
                    <a:pt x="41089" y="74454"/>
                  </a:lnTo>
                  <a:close/>
                </a:path>
              </a:pathLst>
            </a:custGeom>
            <a:solidFill>
              <a:srgbClr val="6D9E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5"/>
            <p:cNvSpPr/>
            <p:nvPr/>
          </p:nvSpPr>
          <p:spPr>
            <a:xfrm rot="10800000">
              <a:off x="4456350" y="1058785"/>
              <a:ext cx="231300" cy="200100"/>
            </a:xfrm>
            <a:prstGeom prst="triangle">
              <a:avLst>
                <a:gd name="adj" fmla="val 50000"/>
              </a:avLst>
            </a:prstGeom>
            <a:solidFill>
              <a:srgbClr val="FF9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7" name="Google Shape;107;p5"/>
          <p:cNvSpPr txBox="1">
            <a:spLocks noGrp="1"/>
          </p:cNvSpPr>
          <p:nvPr>
            <p:ph type="title"/>
          </p:nvPr>
        </p:nvSpPr>
        <p:spPr>
          <a:xfrm>
            <a:off x="2047950" y="0"/>
            <a:ext cx="5048100" cy="114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5"/>
          <p:cNvSpPr txBox="1">
            <a:spLocks noGrp="1"/>
          </p:cNvSpPr>
          <p:nvPr>
            <p:ph type="body" idx="1"/>
          </p:nvPr>
        </p:nvSpPr>
        <p:spPr>
          <a:xfrm>
            <a:off x="1750800" y="1513000"/>
            <a:ext cx="5642400" cy="3099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◍"/>
              <a:defRPr/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SzPts val="2000"/>
              <a:buChar char="◌"/>
              <a:defRPr/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SzPts val="2000"/>
              <a:buChar char="◌"/>
              <a:defRPr/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SzPts val="2000"/>
              <a:buChar char="◌"/>
              <a:defRPr/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SzPts val="2000"/>
              <a:buChar char="◌"/>
              <a:defRPr/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SzPts val="2000"/>
              <a:buChar char="◌"/>
              <a:defRPr/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SzPts val="2000"/>
              <a:buChar char="◌"/>
              <a:defRPr/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SzPts val="2000"/>
              <a:buChar char="◌"/>
              <a:defRPr/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SzPts val="2000"/>
              <a:buChar char="◌"/>
              <a:defRPr/>
            </a:lvl9pPr>
          </a:lstStyle>
          <a:p>
            <a:endParaRPr/>
          </a:p>
        </p:txBody>
      </p:sp>
      <p:sp>
        <p:nvSpPr>
          <p:cNvPr id="109" name="Google Shape;109;p5"/>
          <p:cNvSpPr txBox="1">
            <a:spLocks noGrp="1"/>
          </p:cNvSpPr>
          <p:nvPr>
            <p:ph type="sldNum" idx="12"/>
          </p:nvPr>
        </p:nvSpPr>
        <p:spPr>
          <a:xfrm>
            <a:off x="4297650" y="4778750"/>
            <a:ext cx="548700" cy="36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1" name="Google Shape;111;p6"/>
          <p:cNvGrpSpPr/>
          <p:nvPr/>
        </p:nvGrpSpPr>
        <p:grpSpPr>
          <a:xfrm>
            <a:off x="-76804" y="-364106"/>
            <a:ext cx="9492216" cy="5864919"/>
            <a:chOff x="-76804" y="-364106"/>
            <a:chExt cx="9492216" cy="5864919"/>
          </a:xfrm>
        </p:grpSpPr>
        <p:sp>
          <p:nvSpPr>
            <p:cNvPr id="112" name="Google Shape;112;p6"/>
            <p:cNvSpPr/>
            <p:nvPr/>
          </p:nvSpPr>
          <p:spPr>
            <a:xfrm>
              <a:off x="0" y="0"/>
              <a:ext cx="9144000" cy="1147800"/>
            </a:xfrm>
            <a:prstGeom prst="rect">
              <a:avLst/>
            </a:prstGeom>
            <a:solidFill>
              <a:srgbClr val="0E00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6"/>
            <p:cNvSpPr/>
            <p:nvPr/>
          </p:nvSpPr>
          <p:spPr>
            <a:xfrm>
              <a:off x="4343698" y="910730"/>
              <a:ext cx="456600" cy="456600"/>
            </a:xfrm>
            <a:prstGeom prst="ellipse">
              <a:avLst/>
            </a:prstGeom>
            <a:noFill/>
            <a:ln w="9525" cap="flat" cmpd="sng">
              <a:solidFill>
                <a:srgbClr val="6D9EEB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6"/>
            <p:cNvSpPr/>
            <p:nvPr/>
          </p:nvSpPr>
          <p:spPr>
            <a:xfrm>
              <a:off x="8312875" y="-85400"/>
              <a:ext cx="542100" cy="542100"/>
            </a:xfrm>
            <a:prstGeom prst="ellipse">
              <a:avLst/>
            </a:prstGeom>
            <a:solidFill>
              <a:srgbClr val="432E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6"/>
            <p:cNvSpPr/>
            <p:nvPr/>
          </p:nvSpPr>
          <p:spPr>
            <a:xfrm rot="-899646">
              <a:off x="776862" y="-262199"/>
              <a:ext cx="900976" cy="856085"/>
            </a:xfrm>
            <a:prstGeom prst="pentagon">
              <a:avLst>
                <a:gd name="hf" fmla="val 105146"/>
                <a:gd name="vf" fmla="val 110557"/>
              </a:avLst>
            </a:prstGeom>
            <a:solidFill>
              <a:srgbClr val="432E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6"/>
            <p:cNvSpPr/>
            <p:nvPr/>
          </p:nvSpPr>
          <p:spPr>
            <a:xfrm rot="1763">
              <a:off x="8737998" y="3634823"/>
              <a:ext cx="585000" cy="556500"/>
            </a:xfrm>
            <a:prstGeom prst="pentagon">
              <a:avLst>
                <a:gd name="hf" fmla="val 105146"/>
                <a:gd name="vf" fmla="val 110557"/>
              </a:avLst>
            </a:prstGeom>
            <a:solidFill>
              <a:srgbClr val="5138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6"/>
            <p:cNvSpPr/>
            <p:nvPr/>
          </p:nvSpPr>
          <p:spPr>
            <a:xfrm rot="10800000">
              <a:off x="90420" y="4650313"/>
              <a:ext cx="983100" cy="850500"/>
            </a:xfrm>
            <a:prstGeom prst="triangle">
              <a:avLst>
                <a:gd name="adj" fmla="val 50000"/>
              </a:avLst>
            </a:prstGeom>
            <a:solidFill>
              <a:srgbClr val="5138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6"/>
            <p:cNvSpPr/>
            <p:nvPr/>
          </p:nvSpPr>
          <p:spPr>
            <a:xfrm>
              <a:off x="8578650" y="858649"/>
              <a:ext cx="836762" cy="836762"/>
            </a:xfrm>
            <a:custGeom>
              <a:avLst/>
              <a:gdLst/>
              <a:ahLst/>
              <a:cxnLst/>
              <a:rect l="l" t="t" r="r" b="b"/>
              <a:pathLst>
                <a:path w="73610" h="73610" extrusionOk="0">
                  <a:moveTo>
                    <a:pt x="43502" y="603"/>
                  </a:moveTo>
                  <a:lnTo>
                    <a:pt x="64801" y="12851"/>
                  </a:lnTo>
                  <a:lnTo>
                    <a:pt x="63775" y="11705"/>
                  </a:lnTo>
                  <a:lnTo>
                    <a:pt x="62689" y="10619"/>
                  </a:lnTo>
                  <a:lnTo>
                    <a:pt x="61542" y="9533"/>
                  </a:lnTo>
                  <a:lnTo>
                    <a:pt x="60396" y="8507"/>
                  </a:lnTo>
                  <a:lnTo>
                    <a:pt x="59189" y="7542"/>
                  </a:lnTo>
                  <a:lnTo>
                    <a:pt x="57922" y="6637"/>
                  </a:lnTo>
                  <a:lnTo>
                    <a:pt x="56655" y="5792"/>
                  </a:lnTo>
                  <a:lnTo>
                    <a:pt x="55328" y="4948"/>
                  </a:lnTo>
                  <a:lnTo>
                    <a:pt x="53940" y="4223"/>
                  </a:lnTo>
                  <a:lnTo>
                    <a:pt x="52552" y="3499"/>
                  </a:lnTo>
                  <a:lnTo>
                    <a:pt x="51104" y="2896"/>
                  </a:lnTo>
                  <a:lnTo>
                    <a:pt x="49656" y="2293"/>
                  </a:lnTo>
                  <a:lnTo>
                    <a:pt x="48148" y="1750"/>
                  </a:lnTo>
                  <a:lnTo>
                    <a:pt x="46640" y="1327"/>
                  </a:lnTo>
                  <a:lnTo>
                    <a:pt x="45131" y="905"/>
                  </a:lnTo>
                  <a:lnTo>
                    <a:pt x="43502" y="603"/>
                  </a:lnTo>
                  <a:close/>
                  <a:moveTo>
                    <a:pt x="36805" y="0"/>
                  </a:moveTo>
                  <a:lnTo>
                    <a:pt x="34693" y="60"/>
                  </a:lnTo>
                  <a:lnTo>
                    <a:pt x="32642" y="241"/>
                  </a:lnTo>
                  <a:lnTo>
                    <a:pt x="70593" y="22143"/>
                  </a:lnTo>
                  <a:lnTo>
                    <a:pt x="70593" y="22143"/>
                  </a:lnTo>
                  <a:lnTo>
                    <a:pt x="69688" y="20212"/>
                  </a:lnTo>
                  <a:lnTo>
                    <a:pt x="68662" y="18342"/>
                  </a:lnTo>
                  <a:lnTo>
                    <a:pt x="36865" y="0"/>
                  </a:lnTo>
                  <a:close/>
                  <a:moveTo>
                    <a:pt x="28358" y="965"/>
                  </a:moveTo>
                  <a:lnTo>
                    <a:pt x="26789" y="1388"/>
                  </a:lnTo>
                  <a:lnTo>
                    <a:pt x="25220" y="1870"/>
                  </a:lnTo>
                  <a:lnTo>
                    <a:pt x="72886" y="29383"/>
                  </a:lnTo>
                  <a:lnTo>
                    <a:pt x="72524" y="27754"/>
                  </a:lnTo>
                  <a:lnTo>
                    <a:pt x="72101" y="26186"/>
                  </a:lnTo>
                  <a:lnTo>
                    <a:pt x="28358" y="965"/>
                  </a:lnTo>
                  <a:close/>
                  <a:moveTo>
                    <a:pt x="21842" y="3137"/>
                  </a:moveTo>
                  <a:lnTo>
                    <a:pt x="20574" y="3741"/>
                  </a:lnTo>
                  <a:lnTo>
                    <a:pt x="19368" y="4344"/>
                  </a:lnTo>
                  <a:lnTo>
                    <a:pt x="73610" y="35719"/>
                  </a:lnTo>
                  <a:lnTo>
                    <a:pt x="73549" y="34271"/>
                  </a:lnTo>
                  <a:lnTo>
                    <a:pt x="73429" y="32883"/>
                  </a:lnTo>
                  <a:lnTo>
                    <a:pt x="21842" y="3137"/>
                  </a:lnTo>
                  <a:close/>
                  <a:moveTo>
                    <a:pt x="16592" y="6034"/>
                  </a:moveTo>
                  <a:lnTo>
                    <a:pt x="15567" y="6758"/>
                  </a:lnTo>
                  <a:lnTo>
                    <a:pt x="14541" y="7482"/>
                  </a:lnTo>
                  <a:lnTo>
                    <a:pt x="73308" y="41451"/>
                  </a:lnTo>
                  <a:lnTo>
                    <a:pt x="73489" y="40184"/>
                  </a:lnTo>
                  <a:lnTo>
                    <a:pt x="73549" y="38916"/>
                  </a:lnTo>
                  <a:lnTo>
                    <a:pt x="16592" y="6034"/>
                  </a:lnTo>
                  <a:close/>
                  <a:moveTo>
                    <a:pt x="12188" y="9412"/>
                  </a:moveTo>
                  <a:lnTo>
                    <a:pt x="11343" y="10197"/>
                  </a:lnTo>
                  <a:lnTo>
                    <a:pt x="10438" y="11041"/>
                  </a:lnTo>
                  <a:lnTo>
                    <a:pt x="72282" y="46760"/>
                  </a:lnTo>
                  <a:lnTo>
                    <a:pt x="72584" y="45553"/>
                  </a:lnTo>
                  <a:lnTo>
                    <a:pt x="72825" y="44407"/>
                  </a:lnTo>
                  <a:lnTo>
                    <a:pt x="12188" y="9412"/>
                  </a:lnTo>
                  <a:close/>
                  <a:moveTo>
                    <a:pt x="8568" y="13214"/>
                  </a:moveTo>
                  <a:lnTo>
                    <a:pt x="7783" y="14119"/>
                  </a:lnTo>
                  <a:lnTo>
                    <a:pt x="7120" y="15024"/>
                  </a:lnTo>
                  <a:lnTo>
                    <a:pt x="70532" y="51647"/>
                  </a:lnTo>
                  <a:lnTo>
                    <a:pt x="70955" y="50561"/>
                  </a:lnTo>
                  <a:lnTo>
                    <a:pt x="71377" y="49475"/>
                  </a:lnTo>
                  <a:lnTo>
                    <a:pt x="8568" y="13214"/>
                  </a:lnTo>
                  <a:close/>
                  <a:moveTo>
                    <a:pt x="5551" y="17377"/>
                  </a:moveTo>
                  <a:lnTo>
                    <a:pt x="4948" y="18342"/>
                  </a:lnTo>
                  <a:lnTo>
                    <a:pt x="4344" y="19368"/>
                  </a:lnTo>
                  <a:lnTo>
                    <a:pt x="68119" y="56172"/>
                  </a:lnTo>
                  <a:lnTo>
                    <a:pt x="68722" y="55207"/>
                  </a:lnTo>
                  <a:lnTo>
                    <a:pt x="69265" y="54181"/>
                  </a:lnTo>
                  <a:lnTo>
                    <a:pt x="5551" y="17377"/>
                  </a:lnTo>
                  <a:close/>
                  <a:moveTo>
                    <a:pt x="3137" y="21902"/>
                  </a:moveTo>
                  <a:lnTo>
                    <a:pt x="2655" y="22988"/>
                  </a:lnTo>
                  <a:lnTo>
                    <a:pt x="2232" y="24074"/>
                  </a:lnTo>
                  <a:lnTo>
                    <a:pt x="65102" y="60336"/>
                  </a:lnTo>
                  <a:lnTo>
                    <a:pt x="65826" y="59431"/>
                  </a:lnTo>
                  <a:lnTo>
                    <a:pt x="66550" y="58526"/>
                  </a:lnTo>
                  <a:lnTo>
                    <a:pt x="3137" y="21902"/>
                  </a:lnTo>
                  <a:close/>
                  <a:moveTo>
                    <a:pt x="1388" y="26789"/>
                  </a:moveTo>
                  <a:lnTo>
                    <a:pt x="1026" y="27935"/>
                  </a:lnTo>
                  <a:lnTo>
                    <a:pt x="784" y="29142"/>
                  </a:lnTo>
                  <a:lnTo>
                    <a:pt x="61422" y="64137"/>
                  </a:lnTo>
                  <a:lnTo>
                    <a:pt x="62327" y="63352"/>
                  </a:lnTo>
                  <a:lnTo>
                    <a:pt x="63172" y="62447"/>
                  </a:lnTo>
                  <a:lnTo>
                    <a:pt x="1388" y="26789"/>
                  </a:lnTo>
                  <a:close/>
                  <a:moveTo>
                    <a:pt x="302" y="32038"/>
                  </a:moveTo>
                  <a:lnTo>
                    <a:pt x="121" y="33366"/>
                  </a:lnTo>
                  <a:lnTo>
                    <a:pt x="60" y="34633"/>
                  </a:lnTo>
                  <a:lnTo>
                    <a:pt x="57078" y="67516"/>
                  </a:lnTo>
                  <a:lnTo>
                    <a:pt x="58103" y="66792"/>
                  </a:lnTo>
                  <a:lnTo>
                    <a:pt x="59189" y="66068"/>
                  </a:lnTo>
                  <a:lnTo>
                    <a:pt x="302" y="32038"/>
                  </a:lnTo>
                  <a:close/>
                  <a:moveTo>
                    <a:pt x="0" y="37830"/>
                  </a:moveTo>
                  <a:lnTo>
                    <a:pt x="60" y="39218"/>
                  </a:lnTo>
                  <a:lnTo>
                    <a:pt x="181" y="40606"/>
                  </a:lnTo>
                  <a:lnTo>
                    <a:pt x="51828" y="70412"/>
                  </a:lnTo>
                  <a:lnTo>
                    <a:pt x="53095" y="69808"/>
                  </a:lnTo>
                  <a:lnTo>
                    <a:pt x="54362" y="69205"/>
                  </a:lnTo>
                  <a:lnTo>
                    <a:pt x="0" y="37830"/>
                  </a:lnTo>
                  <a:close/>
                  <a:moveTo>
                    <a:pt x="724" y="44166"/>
                  </a:moveTo>
                  <a:lnTo>
                    <a:pt x="1086" y="45734"/>
                  </a:lnTo>
                  <a:lnTo>
                    <a:pt x="1508" y="47303"/>
                  </a:lnTo>
                  <a:lnTo>
                    <a:pt x="45372" y="72644"/>
                  </a:lnTo>
                  <a:lnTo>
                    <a:pt x="46941" y="72222"/>
                  </a:lnTo>
                  <a:lnTo>
                    <a:pt x="48510" y="71739"/>
                  </a:lnTo>
                  <a:lnTo>
                    <a:pt x="724" y="44166"/>
                  </a:lnTo>
                  <a:close/>
                  <a:moveTo>
                    <a:pt x="8688" y="60577"/>
                  </a:moveTo>
                  <a:lnTo>
                    <a:pt x="9714" y="61723"/>
                  </a:lnTo>
                  <a:lnTo>
                    <a:pt x="10800" y="62870"/>
                  </a:lnTo>
                  <a:lnTo>
                    <a:pt x="11946" y="63956"/>
                  </a:lnTo>
                  <a:lnTo>
                    <a:pt x="13153" y="64981"/>
                  </a:lnTo>
                  <a:lnTo>
                    <a:pt x="14360" y="66007"/>
                  </a:lnTo>
                  <a:lnTo>
                    <a:pt x="15627" y="66912"/>
                  </a:lnTo>
                  <a:lnTo>
                    <a:pt x="16954" y="67817"/>
                  </a:lnTo>
                  <a:lnTo>
                    <a:pt x="18282" y="68662"/>
                  </a:lnTo>
                  <a:lnTo>
                    <a:pt x="19669" y="69386"/>
                  </a:lnTo>
                  <a:lnTo>
                    <a:pt x="21118" y="70110"/>
                  </a:lnTo>
                  <a:lnTo>
                    <a:pt x="22566" y="70774"/>
                  </a:lnTo>
                  <a:lnTo>
                    <a:pt x="24074" y="71377"/>
                  </a:lnTo>
                  <a:lnTo>
                    <a:pt x="25582" y="71860"/>
                  </a:lnTo>
                  <a:lnTo>
                    <a:pt x="27151" y="72342"/>
                  </a:lnTo>
                  <a:lnTo>
                    <a:pt x="28720" y="72704"/>
                  </a:lnTo>
                  <a:lnTo>
                    <a:pt x="30289" y="73066"/>
                  </a:lnTo>
                  <a:lnTo>
                    <a:pt x="8688" y="60577"/>
                  </a:lnTo>
                  <a:close/>
                  <a:moveTo>
                    <a:pt x="2956" y="51346"/>
                  </a:moveTo>
                  <a:lnTo>
                    <a:pt x="3861" y="53276"/>
                  </a:lnTo>
                  <a:lnTo>
                    <a:pt x="4887" y="55147"/>
                  </a:lnTo>
                  <a:lnTo>
                    <a:pt x="36865" y="73609"/>
                  </a:lnTo>
                  <a:lnTo>
                    <a:pt x="38977" y="73549"/>
                  </a:lnTo>
                  <a:lnTo>
                    <a:pt x="41089" y="73368"/>
                  </a:lnTo>
                  <a:lnTo>
                    <a:pt x="2956" y="51346"/>
                  </a:lnTo>
                  <a:close/>
                </a:path>
              </a:pathLst>
            </a:custGeom>
            <a:solidFill>
              <a:srgbClr val="C20E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B4C2"/>
                </a:solidFill>
              </a:endParaRPr>
            </a:p>
          </p:txBody>
        </p:sp>
        <p:sp>
          <p:nvSpPr>
            <p:cNvPr id="119" name="Google Shape;119;p6"/>
            <p:cNvSpPr/>
            <p:nvPr/>
          </p:nvSpPr>
          <p:spPr>
            <a:xfrm>
              <a:off x="588219" y="-85402"/>
              <a:ext cx="421500" cy="421500"/>
            </a:xfrm>
            <a:prstGeom prst="ellipse">
              <a:avLst/>
            </a:prstGeom>
            <a:noFill/>
            <a:ln w="9525" cap="flat" cmpd="sng">
              <a:solidFill>
                <a:srgbClr val="FF9900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6"/>
            <p:cNvSpPr/>
            <p:nvPr/>
          </p:nvSpPr>
          <p:spPr>
            <a:xfrm rot="10800000">
              <a:off x="-76796" y="3768356"/>
              <a:ext cx="393900" cy="374400"/>
            </a:xfrm>
            <a:prstGeom prst="pentagon">
              <a:avLst>
                <a:gd name="hf" fmla="val 105146"/>
                <a:gd name="vf" fmla="val 110557"/>
              </a:avLst>
            </a:prstGeom>
            <a:noFill/>
            <a:ln w="76200" cap="flat" cmpd="sng">
              <a:solidFill>
                <a:srgbClr val="6D9EEB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6"/>
            <p:cNvSpPr/>
            <p:nvPr/>
          </p:nvSpPr>
          <p:spPr>
            <a:xfrm>
              <a:off x="8092376" y="131852"/>
              <a:ext cx="983100" cy="983100"/>
            </a:xfrm>
            <a:prstGeom prst="ellipse">
              <a:avLst/>
            </a:prstGeom>
            <a:noFill/>
            <a:ln w="9525" cap="flat" cmpd="sng">
              <a:solidFill>
                <a:srgbClr val="FF9900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6"/>
            <p:cNvSpPr/>
            <p:nvPr/>
          </p:nvSpPr>
          <p:spPr>
            <a:xfrm>
              <a:off x="100477" y="456711"/>
              <a:ext cx="885029" cy="885029"/>
            </a:xfrm>
            <a:custGeom>
              <a:avLst/>
              <a:gdLst/>
              <a:ahLst/>
              <a:cxnLst/>
              <a:rect l="l" t="t" r="r" b="b"/>
              <a:pathLst>
                <a:path w="75903" h="75903" extrusionOk="0">
                  <a:moveTo>
                    <a:pt x="30349" y="724"/>
                  </a:moveTo>
                  <a:lnTo>
                    <a:pt x="28479" y="1147"/>
                  </a:lnTo>
                  <a:lnTo>
                    <a:pt x="28599" y="1267"/>
                  </a:lnTo>
                  <a:lnTo>
                    <a:pt x="28841" y="1388"/>
                  </a:lnTo>
                  <a:lnTo>
                    <a:pt x="29022" y="1448"/>
                  </a:lnTo>
                  <a:lnTo>
                    <a:pt x="29263" y="1448"/>
                  </a:lnTo>
                  <a:lnTo>
                    <a:pt x="29625" y="1388"/>
                  </a:lnTo>
                  <a:lnTo>
                    <a:pt x="29927" y="1267"/>
                  </a:lnTo>
                  <a:lnTo>
                    <a:pt x="30168" y="1026"/>
                  </a:lnTo>
                  <a:lnTo>
                    <a:pt x="30349" y="724"/>
                  </a:lnTo>
                  <a:close/>
                  <a:moveTo>
                    <a:pt x="36141" y="0"/>
                  </a:moveTo>
                  <a:lnTo>
                    <a:pt x="33909" y="181"/>
                  </a:lnTo>
                  <a:lnTo>
                    <a:pt x="33909" y="302"/>
                  </a:lnTo>
                  <a:lnTo>
                    <a:pt x="33909" y="543"/>
                  </a:lnTo>
                  <a:lnTo>
                    <a:pt x="33969" y="724"/>
                  </a:lnTo>
                  <a:lnTo>
                    <a:pt x="34090" y="966"/>
                  </a:lnTo>
                  <a:lnTo>
                    <a:pt x="34211" y="1147"/>
                  </a:lnTo>
                  <a:lnTo>
                    <a:pt x="34392" y="1267"/>
                  </a:lnTo>
                  <a:lnTo>
                    <a:pt x="34633" y="1388"/>
                  </a:lnTo>
                  <a:lnTo>
                    <a:pt x="34814" y="1448"/>
                  </a:lnTo>
                  <a:lnTo>
                    <a:pt x="35297" y="1448"/>
                  </a:lnTo>
                  <a:lnTo>
                    <a:pt x="35478" y="1388"/>
                  </a:lnTo>
                  <a:lnTo>
                    <a:pt x="35719" y="1267"/>
                  </a:lnTo>
                  <a:lnTo>
                    <a:pt x="35900" y="1147"/>
                  </a:lnTo>
                  <a:lnTo>
                    <a:pt x="36021" y="966"/>
                  </a:lnTo>
                  <a:lnTo>
                    <a:pt x="36141" y="724"/>
                  </a:lnTo>
                  <a:lnTo>
                    <a:pt x="36202" y="543"/>
                  </a:lnTo>
                  <a:lnTo>
                    <a:pt x="36202" y="302"/>
                  </a:lnTo>
                  <a:lnTo>
                    <a:pt x="36141" y="0"/>
                  </a:lnTo>
                  <a:close/>
                  <a:moveTo>
                    <a:pt x="39762" y="0"/>
                  </a:moveTo>
                  <a:lnTo>
                    <a:pt x="39701" y="302"/>
                  </a:lnTo>
                  <a:lnTo>
                    <a:pt x="39701" y="543"/>
                  </a:lnTo>
                  <a:lnTo>
                    <a:pt x="39762" y="724"/>
                  </a:lnTo>
                  <a:lnTo>
                    <a:pt x="39882" y="966"/>
                  </a:lnTo>
                  <a:lnTo>
                    <a:pt x="40003" y="1147"/>
                  </a:lnTo>
                  <a:lnTo>
                    <a:pt x="40184" y="1267"/>
                  </a:lnTo>
                  <a:lnTo>
                    <a:pt x="40425" y="1388"/>
                  </a:lnTo>
                  <a:lnTo>
                    <a:pt x="40606" y="1448"/>
                  </a:lnTo>
                  <a:lnTo>
                    <a:pt x="41089" y="1448"/>
                  </a:lnTo>
                  <a:lnTo>
                    <a:pt x="41270" y="1388"/>
                  </a:lnTo>
                  <a:lnTo>
                    <a:pt x="41511" y="1267"/>
                  </a:lnTo>
                  <a:lnTo>
                    <a:pt x="41692" y="1147"/>
                  </a:lnTo>
                  <a:lnTo>
                    <a:pt x="41813" y="966"/>
                  </a:lnTo>
                  <a:lnTo>
                    <a:pt x="41934" y="724"/>
                  </a:lnTo>
                  <a:lnTo>
                    <a:pt x="41994" y="543"/>
                  </a:lnTo>
                  <a:lnTo>
                    <a:pt x="41994" y="302"/>
                  </a:lnTo>
                  <a:lnTo>
                    <a:pt x="41994" y="181"/>
                  </a:lnTo>
                  <a:lnTo>
                    <a:pt x="39762" y="0"/>
                  </a:lnTo>
                  <a:close/>
                  <a:moveTo>
                    <a:pt x="45554" y="724"/>
                  </a:moveTo>
                  <a:lnTo>
                    <a:pt x="45735" y="1026"/>
                  </a:lnTo>
                  <a:lnTo>
                    <a:pt x="45976" y="1267"/>
                  </a:lnTo>
                  <a:lnTo>
                    <a:pt x="46278" y="1388"/>
                  </a:lnTo>
                  <a:lnTo>
                    <a:pt x="46640" y="1448"/>
                  </a:lnTo>
                  <a:lnTo>
                    <a:pt x="46881" y="1448"/>
                  </a:lnTo>
                  <a:lnTo>
                    <a:pt x="47062" y="1388"/>
                  </a:lnTo>
                  <a:lnTo>
                    <a:pt x="47243" y="1267"/>
                  </a:lnTo>
                  <a:lnTo>
                    <a:pt x="47424" y="1147"/>
                  </a:lnTo>
                  <a:lnTo>
                    <a:pt x="45554" y="724"/>
                  </a:lnTo>
                  <a:close/>
                  <a:moveTo>
                    <a:pt x="21661" y="3620"/>
                  </a:moveTo>
                  <a:lnTo>
                    <a:pt x="20273" y="4284"/>
                  </a:lnTo>
                  <a:lnTo>
                    <a:pt x="20575" y="4344"/>
                  </a:lnTo>
                  <a:lnTo>
                    <a:pt x="20937" y="4284"/>
                  </a:lnTo>
                  <a:lnTo>
                    <a:pt x="21239" y="4163"/>
                  </a:lnTo>
                  <a:lnTo>
                    <a:pt x="21480" y="3922"/>
                  </a:lnTo>
                  <a:lnTo>
                    <a:pt x="21661" y="3620"/>
                  </a:lnTo>
                  <a:close/>
                  <a:moveTo>
                    <a:pt x="26065" y="2052"/>
                  </a:moveTo>
                  <a:lnTo>
                    <a:pt x="25824" y="2172"/>
                  </a:lnTo>
                  <a:lnTo>
                    <a:pt x="25583" y="2353"/>
                  </a:lnTo>
                  <a:lnTo>
                    <a:pt x="25402" y="2534"/>
                  </a:lnTo>
                  <a:lnTo>
                    <a:pt x="25281" y="2836"/>
                  </a:lnTo>
                  <a:lnTo>
                    <a:pt x="25221" y="3198"/>
                  </a:lnTo>
                  <a:lnTo>
                    <a:pt x="25221" y="3439"/>
                  </a:lnTo>
                  <a:lnTo>
                    <a:pt x="25281" y="3620"/>
                  </a:lnTo>
                  <a:lnTo>
                    <a:pt x="25402" y="3862"/>
                  </a:lnTo>
                  <a:lnTo>
                    <a:pt x="25522" y="4043"/>
                  </a:lnTo>
                  <a:lnTo>
                    <a:pt x="25703" y="4163"/>
                  </a:lnTo>
                  <a:lnTo>
                    <a:pt x="25945" y="4284"/>
                  </a:lnTo>
                  <a:lnTo>
                    <a:pt x="26126" y="4344"/>
                  </a:lnTo>
                  <a:lnTo>
                    <a:pt x="26608" y="4344"/>
                  </a:lnTo>
                  <a:lnTo>
                    <a:pt x="26789" y="4284"/>
                  </a:lnTo>
                  <a:lnTo>
                    <a:pt x="27031" y="4163"/>
                  </a:lnTo>
                  <a:lnTo>
                    <a:pt x="27212" y="4043"/>
                  </a:lnTo>
                  <a:lnTo>
                    <a:pt x="27332" y="3862"/>
                  </a:lnTo>
                  <a:lnTo>
                    <a:pt x="27453" y="3620"/>
                  </a:lnTo>
                  <a:lnTo>
                    <a:pt x="27513" y="3439"/>
                  </a:lnTo>
                  <a:lnTo>
                    <a:pt x="27513" y="3198"/>
                  </a:lnTo>
                  <a:lnTo>
                    <a:pt x="27453" y="2836"/>
                  </a:lnTo>
                  <a:lnTo>
                    <a:pt x="27332" y="2534"/>
                  </a:lnTo>
                  <a:lnTo>
                    <a:pt x="27151" y="2353"/>
                  </a:lnTo>
                  <a:lnTo>
                    <a:pt x="26910" y="2172"/>
                  </a:lnTo>
                  <a:lnTo>
                    <a:pt x="26669" y="2052"/>
                  </a:lnTo>
                  <a:close/>
                  <a:moveTo>
                    <a:pt x="31858" y="2052"/>
                  </a:moveTo>
                  <a:lnTo>
                    <a:pt x="31616" y="2172"/>
                  </a:lnTo>
                  <a:lnTo>
                    <a:pt x="31375" y="2353"/>
                  </a:lnTo>
                  <a:lnTo>
                    <a:pt x="31194" y="2534"/>
                  </a:lnTo>
                  <a:lnTo>
                    <a:pt x="31073" y="2836"/>
                  </a:lnTo>
                  <a:lnTo>
                    <a:pt x="31013" y="3198"/>
                  </a:lnTo>
                  <a:lnTo>
                    <a:pt x="31013" y="3439"/>
                  </a:lnTo>
                  <a:lnTo>
                    <a:pt x="31073" y="3620"/>
                  </a:lnTo>
                  <a:lnTo>
                    <a:pt x="31194" y="3862"/>
                  </a:lnTo>
                  <a:lnTo>
                    <a:pt x="31315" y="4043"/>
                  </a:lnTo>
                  <a:lnTo>
                    <a:pt x="31496" y="4163"/>
                  </a:lnTo>
                  <a:lnTo>
                    <a:pt x="31737" y="4284"/>
                  </a:lnTo>
                  <a:lnTo>
                    <a:pt x="31918" y="4344"/>
                  </a:lnTo>
                  <a:lnTo>
                    <a:pt x="32401" y="4344"/>
                  </a:lnTo>
                  <a:lnTo>
                    <a:pt x="32582" y="4284"/>
                  </a:lnTo>
                  <a:lnTo>
                    <a:pt x="32823" y="4163"/>
                  </a:lnTo>
                  <a:lnTo>
                    <a:pt x="33004" y="4043"/>
                  </a:lnTo>
                  <a:lnTo>
                    <a:pt x="33125" y="3862"/>
                  </a:lnTo>
                  <a:lnTo>
                    <a:pt x="33245" y="3620"/>
                  </a:lnTo>
                  <a:lnTo>
                    <a:pt x="33306" y="3439"/>
                  </a:lnTo>
                  <a:lnTo>
                    <a:pt x="33306" y="3198"/>
                  </a:lnTo>
                  <a:lnTo>
                    <a:pt x="33245" y="2836"/>
                  </a:lnTo>
                  <a:lnTo>
                    <a:pt x="33125" y="2534"/>
                  </a:lnTo>
                  <a:lnTo>
                    <a:pt x="32944" y="2353"/>
                  </a:lnTo>
                  <a:lnTo>
                    <a:pt x="32702" y="2172"/>
                  </a:lnTo>
                  <a:lnTo>
                    <a:pt x="32461" y="2052"/>
                  </a:lnTo>
                  <a:close/>
                  <a:moveTo>
                    <a:pt x="37650" y="2052"/>
                  </a:moveTo>
                  <a:lnTo>
                    <a:pt x="37408" y="2172"/>
                  </a:lnTo>
                  <a:lnTo>
                    <a:pt x="37167" y="2353"/>
                  </a:lnTo>
                  <a:lnTo>
                    <a:pt x="36986" y="2534"/>
                  </a:lnTo>
                  <a:lnTo>
                    <a:pt x="36865" y="2836"/>
                  </a:lnTo>
                  <a:lnTo>
                    <a:pt x="36805" y="3198"/>
                  </a:lnTo>
                  <a:lnTo>
                    <a:pt x="36805" y="3439"/>
                  </a:lnTo>
                  <a:lnTo>
                    <a:pt x="36865" y="3620"/>
                  </a:lnTo>
                  <a:lnTo>
                    <a:pt x="36986" y="3862"/>
                  </a:lnTo>
                  <a:lnTo>
                    <a:pt x="37107" y="4043"/>
                  </a:lnTo>
                  <a:lnTo>
                    <a:pt x="37288" y="4163"/>
                  </a:lnTo>
                  <a:lnTo>
                    <a:pt x="37529" y="4284"/>
                  </a:lnTo>
                  <a:lnTo>
                    <a:pt x="37710" y="4344"/>
                  </a:lnTo>
                  <a:lnTo>
                    <a:pt x="38193" y="4344"/>
                  </a:lnTo>
                  <a:lnTo>
                    <a:pt x="38374" y="4284"/>
                  </a:lnTo>
                  <a:lnTo>
                    <a:pt x="38615" y="4163"/>
                  </a:lnTo>
                  <a:lnTo>
                    <a:pt x="38796" y="4043"/>
                  </a:lnTo>
                  <a:lnTo>
                    <a:pt x="38917" y="3862"/>
                  </a:lnTo>
                  <a:lnTo>
                    <a:pt x="39038" y="3620"/>
                  </a:lnTo>
                  <a:lnTo>
                    <a:pt x="39098" y="3439"/>
                  </a:lnTo>
                  <a:lnTo>
                    <a:pt x="39098" y="3198"/>
                  </a:lnTo>
                  <a:lnTo>
                    <a:pt x="39038" y="2836"/>
                  </a:lnTo>
                  <a:lnTo>
                    <a:pt x="38917" y="2534"/>
                  </a:lnTo>
                  <a:lnTo>
                    <a:pt x="38736" y="2353"/>
                  </a:lnTo>
                  <a:lnTo>
                    <a:pt x="38495" y="2172"/>
                  </a:lnTo>
                  <a:lnTo>
                    <a:pt x="38253" y="2052"/>
                  </a:lnTo>
                  <a:close/>
                  <a:moveTo>
                    <a:pt x="43442" y="2052"/>
                  </a:moveTo>
                  <a:lnTo>
                    <a:pt x="43201" y="2172"/>
                  </a:lnTo>
                  <a:lnTo>
                    <a:pt x="42959" y="2353"/>
                  </a:lnTo>
                  <a:lnTo>
                    <a:pt x="42778" y="2534"/>
                  </a:lnTo>
                  <a:lnTo>
                    <a:pt x="42658" y="2836"/>
                  </a:lnTo>
                  <a:lnTo>
                    <a:pt x="42597" y="3198"/>
                  </a:lnTo>
                  <a:lnTo>
                    <a:pt x="42597" y="3439"/>
                  </a:lnTo>
                  <a:lnTo>
                    <a:pt x="42658" y="3620"/>
                  </a:lnTo>
                  <a:lnTo>
                    <a:pt x="42778" y="3862"/>
                  </a:lnTo>
                  <a:lnTo>
                    <a:pt x="42899" y="4043"/>
                  </a:lnTo>
                  <a:lnTo>
                    <a:pt x="43080" y="4163"/>
                  </a:lnTo>
                  <a:lnTo>
                    <a:pt x="43321" y="4284"/>
                  </a:lnTo>
                  <a:lnTo>
                    <a:pt x="43502" y="4344"/>
                  </a:lnTo>
                  <a:lnTo>
                    <a:pt x="43985" y="4344"/>
                  </a:lnTo>
                  <a:lnTo>
                    <a:pt x="44166" y="4284"/>
                  </a:lnTo>
                  <a:lnTo>
                    <a:pt x="44407" y="4163"/>
                  </a:lnTo>
                  <a:lnTo>
                    <a:pt x="44588" y="4043"/>
                  </a:lnTo>
                  <a:lnTo>
                    <a:pt x="44709" y="3862"/>
                  </a:lnTo>
                  <a:lnTo>
                    <a:pt x="44830" y="3620"/>
                  </a:lnTo>
                  <a:lnTo>
                    <a:pt x="44890" y="3439"/>
                  </a:lnTo>
                  <a:lnTo>
                    <a:pt x="44890" y="3198"/>
                  </a:lnTo>
                  <a:lnTo>
                    <a:pt x="44830" y="2836"/>
                  </a:lnTo>
                  <a:lnTo>
                    <a:pt x="44709" y="2534"/>
                  </a:lnTo>
                  <a:lnTo>
                    <a:pt x="44528" y="2353"/>
                  </a:lnTo>
                  <a:lnTo>
                    <a:pt x="44287" y="2172"/>
                  </a:lnTo>
                  <a:lnTo>
                    <a:pt x="44045" y="2052"/>
                  </a:lnTo>
                  <a:close/>
                  <a:moveTo>
                    <a:pt x="49234" y="2052"/>
                  </a:moveTo>
                  <a:lnTo>
                    <a:pt x="48993" y="2172"/>
                  </a:lnTo>
                  <a:lnTo>
                    <a:pt x="48752" y="2353"/>
                  </a:lnTo>
                  <a:lnTo>
                    <a:pt x="48571" y="2534"/>
                  </a:lnTo>
                  <a:lnTo>
                    <a:pt x="48450" y="2836"/>
                  </a:lnTo>
                  <a:lnTo>
                    <a:pt x="48390" y="3198"/>
                  </a:lnTo>
                  <a:lnTo>
                    <a:pt x="48390" y="3439"/>
                  </a:lnTo>
                  <a:lnTo>
                    <a:pt x="48450" y="3620"/>
                  </a:lnTo>
                  <a:lnTo>
                    <a:pt x="48571" y="3862"/>
                  </a:lnTo>
                  <a:lnTo>
                    <a:pt x="48691" y="4043"/>
                  </a:lnTo>
                  <a:lnTo>
                    <a:pt x="48872" y="4163"/>
                  </a:lnTo>
                  <a:lnTo>
                    <a:pt x="49114" y="4284"/>
                  </a:lnTo>
                  <a:lnTo>
                    <a:pt x="49295" y="4344"/>
                  </a:lnTo>
                  <a:lnTo>
                    <a:pt x="49777" y="4344"/>
                  </a:lnTo>
                  <a:lnTo>
                    <a:pt x="49958" y="4284"/>
                  </a:lnTo>
                  <a:lnTo>
                    <a:pt x="50200" y="4163"/>
                  </a:lnTo>
                  <a:lnTo>
                    <a:pt x="50381" y="4043"/>
                  </a:lnTo>
                  <a:lnTo>
                    <a:pt x="50501" y="3862"/>
                  </a:lnTo>
                  <a:lnTo>
                    <a:pt x="50622" y="3620"/>
                  </a:lnTo>
                  <a:lnTo>
                    <a:pt x="50682" y="3439"/>
                  </a:lnTo>
                  <a:lnTo>
                    <a:pt x="50682" y="3198"/>
                  </a:lnTo>
                  <a:lnTo>
                    <a:pt x="50622" y="2836"/>
                  </a:lnTo>
                  <a:lnTo>
                    <a:pt x="50501" y="2534"/>
                  </a:lnTo>
                  <a:lnTo>
                    <a:pt x="50320" y="2353"/>
                  </a:lnTo>
                  <a:lnTo>
                    <a:pt x="50079" y="2172"/>
                  </a:lnTo>
                  <a:lnTo>
                    <a:pt x="49838" y="2052"/>
                  </a:lnTo>
                  <a:close/>
                  <a:moveTo>
                    <a:pt x="54242" y="3620"/>
                  </a:moveTo>
                  <a:lnTo>
                    <a:pt x="54423" y="3922"/>
                  </a:lnTo>
                  <a:lnTo>
                    <a:pt x="54665" y="4163"/>
                  </a:lnTo>
                  <a:lnTo>
                    <a:pt x="54966" y="4284"/>
                  </a:lnTo>
                  <a:lnTo>
                    <a:pt x="55328" y="4344"/>
                  </a:lnTo>
                  <a:lnTo>
                    <a:pt x="55630" y="4284"/>
                  </a:lnTo>
                  <a:lnTo>
                    <a:pt x="54242" y="3620"/>
                  </a:lnTo>
                  <a:close/>
                  <a:moveTo>
                    <a:pt x="18523" y="5310"/>
                  </a:moveTo>
                  <a:lnTo>
                    <a:pt x="16593" y="6517"/>
                  </a:lnTo>
                  <a:lnTo>
                    <a:pt x="16774" y="6818"/>
                  </a:lnTo>
                  <a:lnTo>
                    <a:pt x="17015" y="7060"/>
                  </a:lnTo>
                  <a:lnTo>
                    <a:pt x="17317" y="7180"/>
                  </a:lnTo>
                  <a:lnTo>
                    <a:pt x="17679" y="7241"/>
                  </a:lnTo>
                  <a:lnTo>
                    <a:pt x="17920" y="7241"/>
                  </a:lnTo>
                  <a:lnTo>
                    <a:pt x="18101" y="7180"/>
                  </a:lnTo>
                  <a:lnTo>
                    <a:pt x="18342" y="7060"/>
                  </a:lnTo>
                  <a:lnTo>
                    <a:pt x="18523" y="6939"/>
                  </a:lnTo>
                  <a:lnTo>
                    <a:pt x="18644" y="6758"/>
                  </a:lnTo>
                  <a:lnTo>
                    <a:pt x="18765" y="6517"/>
                  </a:lnTo>
                  <a:lnTo>
                    <a:pt x="18825" y="6336"/>
                  </a:lnTo>
                  <a:lnTo>
                    <a:pt x="18825" y="6094"/>
                  </a:lnTo>
                  <a:lnTo>
                    <a:pt x="18825" y="5853"/>
                  </a:lnTo>
                  <a:lnTo>
                    <a:pt x="18765" y="5672"/>
                  </a:lnTo>
                  <a:lnTo>
                    <a:pt x="18644" y="5430"/>
                  </a:lnTo>
                  <a:lnTo>
                    <a:pt x="18523" y="5310"/>
                  </a:lnTo>
                  <a:close/>
                  <a:moveTo>
                    <a:pt x="23230" y="4948"/>
                  </a:moveTo>
                  <a:lnTo>
                    <a:pt x="23049" y="5008"/>
                  </a:lnTo>
                  <a:lnTo>
                    <a:pt x="22807" y="5129"/>
                  </a:lnTo>
                  <a:lnTo>
                    <a:pt x="22626" y="5249"/>
                  </a:lnTo>
                  <a:lnTo>
                    <a:pt x="22506" y="5430"/>
                  </a:lnTo>
                  <a:lnTo>
                    <a:pt x="22385" y="5672"/>
                  </a:lnTo>
                  <a:lnTo>
                    <a:pt x="22325" y="5853"/>
                  </a:lnTo>
                  <a:lnTo>
                    <a:pt x="22325" y="6094"/>
                  </a:lnTo>
                  <a:lnTo>
                    <a:pt x="22325" y="6336"/>
                  </a:lnTo>
                  <a:lnTo>
                    <a:pt x="22385" y="6517"/>
                  </a:lnTo>
                  <a:lnTo>
                    <a:pt x="22506" y="6758"/>
                  </a:lnTo>
                  <a:lnTo>
                    <a:pt x="22626" y="6939"/>
                  </a:lnTo>
                  <a:lnTo>
                    <a:pt x="22807" y="7060"/>
                  </a:lnTo>
                  <a:lnTo>
                    <a:pt x="23049" y="7180"/>
                  </a:lnTo>
                  <a:lnTo>
                    <a:pt x="23230" y="7241"/>
                  </a:lnTo>
                  <a:lnTo>
                    <a:pt x="23712" y="7241"/>
                  </a:lnTo>
                  <a:lnTo>
                    <a:pt x="23893" y="7180"/>
                  </a:lnTo>
                  <a:lnTo>
                    <a:pt x="24135" y="7060"/>
                  </a:lnTo>
                  <a:lnTo>
                    <a:pt x="24316" y="6939"/>
                  </a:lnTo>
                  <a:lnTo>
                    <a:pt x="24436" y="6758"/>
                  </a:lnTo>
                  <a:lnTo>
                    <a:pt x="24557" y="6517"/>
                  </a:lnTo>
                  <a:lnTo>
                    <a:pt x="24617" y="6336"/>
                  </a:lnTo>
                  <a:lnTo>
                    <a:pt x="24617" y="6094"/>
                  </a:lnTo>
                  <a:lnTo>
                    <a:pt x="24617" y="5853"/>
                  </a:lnTo>
                  <a:lnTo>
                    <a:pt x="24557" y="5672"/>
                  </a:lnTo>
                  <a:lnTo>
                    <a:pt x="24436" y="5430"/>
                  </a:lnTo>
                  <a:lnTo>
                    <a:pt x="24316" y="5249"/>
                  </a:lnTo>
                  <a:lnTo>
                    <a:pt x="24135" y="5129"/>
                  </a:lnTo>
                  <a:lnTo>
                    <a:pt x="23893" y="5008"/>
                  </a:lnTo>
                  <a:lnTo>
                    <a:pt x="23712" y="4948"/>
                  </a:lnTo>
                  <a:close/>
                  <a:moveTo>
                    <a:pt x="29022" y="4948"/>
                  </a:moveTo>
                  <a:lnTo>
                    <a:pt x="28841" y="5008"/>
                  </a:lnTo>
                  <a:lnTo>
                    <a:pt x="28599" y="5129"/>
                  </a:lnTo>
                  <a:lnTo>
                    <a:pt x="28418" y="5249"/>
                  </a:lnTo>
                  <a:lnTo>
                    <a:pt x="28298" y="5430"/>
                  </a:lnTo>
                  <a:lnTo>
                    <a:pt x="28177" y="5672"/>
                  </a:lnTo>
                  <a:lnTo>
                    <a:pt x="28117" y="5853"/>
                  </a:lnTo>
                  <a:lnTo>
                    <a:pt x="28117" y="6094"/>
                  </a:lnTo>
                  <a:lnTo>
                    <a:pt x="28117" y="6336"/>
                  </a:lnTo>
                  <a:lnTo>
                    <a:pt x="28177" y="6517"/>
                  </a:lnTo>
                  <a:lnTo>
                    <a:pt x="28298" y="6758"/>
                  </a:lnTo>
                  <a:lnTo>
                    <a:pt x="28418" y="6939"/>
                  </a:lnTo>
                  <a:lnTo>
                    <a:pt x="28599" y="7060"/>
                  </a:lnTo>
                  <a:lnTo>
                    <a:pt x="28841" y="7180"/>
                  </a:lnTo>
                  <a:lnTo>
                    <a:pt x="29022" y="7241"/>
                  </a:lnTo>
                  <a:lnTo>
                    <a:pt x="29505" y="7241"/>
                  </a:lnTo>
                  <a:lnTo>
                    <a:pt x="29686" y="7180"/>
                  </a:lnTo>
                  <a:lnTo>
                    <a:pt x="29927" y="7060"/>
                  </a:lnTo>
                  <a:lnTo>
                    <a:pt x="30108" y="6939"/>
                  </a:lnTo>
                  <a:lnTo>
                    <a:pt x="30229" y="6758"/>
                  </a:lnTo>
                  <a:lnTo>
                    <a:pt x="30349" y="6517"/>
                  </a:lnTo>
                  <a:lnTo>
                    <a:pt x="30410" y="6336"/>
                  </a:lnTo>
                  <a:lnTo>
                    <a:pt x="30410" y="6094"/>
                  </a:lnTo>
                  <a:lnTo>
                    <a:pt x="30410" y="5853"/>
                  </a:lnTo>
                  <a:lnTo>
                    <a:pt x="30349" y="5672"/>
                  </a:lnTo>
                  <a:lnTo>
                    <a:pt x="30229" y="5430"/>
                  </a:lnTo>
                  <a:lnTo>
                    <a:pt x="30108" y="5249"/>
                  </a:lnTo>
                  <a:lnTo>
                    <a:pt x="29927" y="5129"/>
                  </a:lnTo>
                  <a:lnTo>
                    <a:pt x="29686" y="5008"/>
                  </a:lnTo>
                  <a:lnTo>
                    <a:pt x="29505" y="4948"/>
                  </a:lnTo>
                  <a:close/>
                  <a:moveTo>
                    <a:pt x="34814" y="4948"/>
                  </a:moveTo>
                  <a:lnTo>
                    <a:pt x="34633" y="5008"/>
                  </a:lnTo>
                  <a:lnTo>
                    <a:pt x="34392" y="5129"/>
                  </a:lnTo>
                  <a:lnTo>
                    <a:pt x="34211" y="5249"/>
                  </a:lnTo>
                  <a:lnTo>
                    <a:pt x="34090" y="5430"/>
                  </a:lnTo>
                  <a:lnTo>
                    <a:pt x="33969" y="5672"/>
                  </a:lnTo>
                  <a:lnTo>
                    <a:pt x="33909" y="5853"/>
                  </a:lnTo>
                  <a:lnTo>
                    <a:pt x="33909" y="6094"/>
                  </a:lnTo>
                  <a:lnTo>
                    <a:pt x="33909" y="6336"/>
                  </a:lnTo>
                  <a:lnTo>
                    <a:pt x="33969" y="6517"/>
                  </a:lnTo>
                  <a:lnTo>
                    <a:pt x="34090" y="6758"/>
                  </a:lnTo>
                  <a:lnTo>
                    <a:pt x="34211" y="6939"/>
                  </a:lnTo>
                  <a:lnTo>
                    <a:pt x="34392" y="7060"/>
                  </a:lnTo>
                  <a:lnTo>
                    <a:pt x="34633" y="7180"/>
                  </a:lnTo>
                  <a:lnTo>
                    <a:pt x="34814" y="7241"/>
                  </a:lnTo>
                  <a:lnTo>
                    <a:pt x="35297" y="7241"/>
                  </a:lnTo>
                  <a:lnTo>
                    <a:pt x="35478" y="7180"/>
                  </a:lnTo>
                  <a:lnTo>
                    <a:pt x="35719" y="7060"/>
                  </a:lnTo>
                  <a:lnTo>
                    <a:pt x="35900" y="6939"/>
                  </a:lnTo>
                  <a:lnTo>
                    <a:pt x="36021" y="6758"/>
                  </a:lnTo>
                  <a:lnTo>
                    <a:pt x="36141" y="6517"/>
                  </a:lnTo>
                  <a:lnTo>
                    <a:pt x="36202" y="6336"/>
                  </a:lnTo>
                  <a:lnTo>
                    <a:pt x="36202" y="6094"/>
                  </a:lnTo>
                  <a:lnTo>
                    <a:pt x="36202" y="5853"/>
                  </a:lnTo>
                  <a:lnTo>
                    <a:pt x="36141" y="5672"/>
                  </a:lnTo>
                  <a:lnTo>
                    <a:pt x="36021" y="5430"/>
                  </a:lnTo>
                  <a:lnTo>
                    <a:pt x="35900" y="5249"/>
                  </a:lnTo>
                  <a:lnTo>
                    <a:pt x="35719" y="5129"/>
                  </a:lnTo>
                  <a:lnTo>
                    <a:pt x="35478" y="5008"/>
                  </a:lnTo>
                  <a:lnTo>
                    <a:pt x="35297" y="4948"/>
                  </a:lnTo>
                  <a:close/>
                  <a:moveTo>
                    <a:pt x="40606" y="4948"/>
                  </a:moveTo>
                  <a:lnTo>
                    <a:pt x="40425" y="5008"/>
                  </a:lnTo>
                  <a:lnTo>
                    <a:pt x="40184" y="5129"/>
                  </a:lnTo>
                  <a:lnTo>
                    <a:pt x="40003" y="5249"/>
                  </a:lnTo>
                  <a:lnTo>
                    <a:pt x="39882" y="5430"/>
                  </a:lnTo>
                  <a:lnTo>
                    <a:pt x="39762" y="5672"/>
                  </a:lnTo>
                  <a:lnTo>
                    <a:pt x="39701" y="5853"/>
                  </a:lnTo>
                  <a:lnTo>
                    <a:pt x="39701" y="6094"/>
                  </a:lnTo>
                  <a:lnTo>
                    <a:pt x="39701" y="6336"/>
                  </a:lnTo>
                  <a:lnTo>
                    <a:pt x="39762" y="6517"/>
                  </a:lnTo>
                  <a:lnTo>
                    <a:pt x="39882" y="6758"/>
                  </a:lnTo>
                  <a:lnTo>
                    <a:pt x="40003" y="6939"/>
                  </a:lnTo>
                  <a:lnTo>
                    <a:pt x="40184" y="7060"/>
                  </a:lnTo>
                  <a:lnTo>
                    <a:pt x="40425" y="7180"/>
                  </a:lnTo>
                  <a:lnTo>
                    <a:pt x="40606" y="7241"/>
                  </a:lnTo>
                  <a:lnTo>
                    <a:pt x="41089" y="7241"/>
                  </a:lnTo>
                  <a:lnTo>
                    <a:pt x="41270" y="7180"/>
                  </a:lnTo>
                  <a:lnTo>
                    <a:pt x="41511" y="7060"/>
                  </a:lnTo>
                  <a:lnTo>
                    <a:pt x="41692" y="6939"/>
                  </a:lnTo>
                  <a:lnTo>
                    <a:pt x="41813" y="6758"/>
                  </a:lnTo>
                  <a:lnTo>
                    <a:pt x="41934" y="6517"/>
                  </a:lnTo>
                  <a:lnTo>
                    <a:pt x="41994" y="6336"/>
                  </a:lnTo>
                  <a:lnTo>
                    <a:pt x="41994" y="6094"/>
                  </a:lnTo>
                  <a:lnTo>
                    <a:pt x="41994" y="5853"/>
                  </a:lnTo>
                  <a:lnTo>
                    <a:pt x="41934" y="5672"/>
                  </a:lnTo>
                  <a:lnTo>
                    <a:pt x="41813" y="5430"/>
                  </a:lnTo>
                  <a:lnTo>
                    <a:pt x="41692" y="5249"/>
                  </a:lnTo>
                  <a:lnTo>
                    <a:pt x="41511" y="5129"/>
                  </a:lnTo>
                  <a:lnTo>
                    <a:pt x="41270" y="5008"/>
                  </a:lnTo>
                  <a:lnTo>
                    <a:pt x="41089" y="4948"/>
                  </a:lnTo>
                  <a:close/>
                  <a:moveTo>
                    <a:pt x="46399" y="4948"/>
                  </a:moveTo>
                  <a:lnTo>
                    <a:pt x="46218" y="5008"/>
                  </a:lnTo>
                  <a:lnTo>
                    <a:pt x="45976" y="5129"/>
                  </a:lnTo>
                  <a:lnTo>
                    <a:pt x="45795" y="5249"/>
                  </a:lnTo>
                  <a:lnTo>
                    <a:pt x="45674" y="5430"/>
                  </a:lnTo>
                  <a:lnTo>
                    <a:pt x="45554" y="5672"/>
                  </a:lnTo>
                  <a:lnTo>
                    <a:pt x="45493" y="5853"/>
                  </a:lnTo>
                  <a:lnTo>
                    <a:pt x="45493" y="6094"/>
                  </a:lnTo>
                  <a:lnTo>
                    <a:pt x="45493" y="6336"/>
                  </a:lnTo>
                  <a:lnTo>
                    <a:pt x="45554" y="6517"/>
                  </a:lnTo>
                  <a:lnTo>
                    <a:pt x="45674" y="6758"/>
                  </a:lnTo>
                  <a:lnTo>
                    <a:pt x="45795" y="6939"/>
                  </a:lnTo>
                  <a:lnTo>
                    <a:pt x="45976" y="7060"/>
                  </a:lnTo>
                  <a:lnTo>
                    <a:pt x="46218" y="7180"/>
                  </a:lnTo>
                  <a:lnTo>
                    <a:pt x="46399" y="7241"/>
                  </a:lnTo>
                  <a:lnTo>
                    <a:pt x="46881" y="7241"/>
                  </a:lnTo>
                  <a:lnTo>
                    <a:pt x="47062" y="7180"/>
                  </a:lnTo>
                  <a:lnTo>
                    <a:pt x="47304" y="7060"/>
                  </a:lnTo>
                  <a:lnTo>
                    <a:pt x="47485" y="6939"/>
                  </a:lnTo>
                  <a:lnTo>
                    <a:pt x="47605" y="6758"/>
                  </a:lnTo>
                  <a:lnTo>
                    <a:pt x="47726" y="6517"/>
                  </a:lnTo>
                  <a:lnTo>
                    <a:pt x="47786" y="6336"/>
                  </a:lnTo>
                  <a:lnTo>
                    <a:pt x="47786" y="6094"/>
                  </a:lnTo>
                  <a:lnTo>
                    <a:pt x="47786" y="5853"/>
                  </a:lnTo>
                  <a:lnTo>
                    <a:pt x="47726" y="5672"/>
                  </a:lnTo>
                  <a:lnTo>
                    <a:pt x="47605" y="5430"/>
                  </a:lnTo>
                  <a:lnTo>
                    <a:pt x="47485" y="5249"/>
                  </a:lnTo>
                  <a:lnTo>
                    <a:pt x="47304" y="5129"/>
                  </a:lnTo>
                  <a:lnTo>
                    <a:pt x="47062" y="5008"/>
                  </a:lnTo>
                  <a:lnTo>
                    <a:pt x="46881" y="4948"/>
                  </a:lnTo>
                  <a:close/>
                  <a:moveTo>
                    <a:pt x="52191" y="4948"/>
                  </a:moveTo>
                  <a:lnTo>
                    <a:pt x="52010" y="5008"/>
                  </a:lnTo>
                  <a:lnTo>
                    <a:pt x="51768" y="5129"/>
                  </a:lnTo>
                  <a:lnTo>
                    <a:pt x="51587" y="5249"/>
                  </a:lnTo>
                  <a:lnTo>
                    <a:pt x="51467" y="5430"/>
                  </a:lnTo>
                  <a:lnTo>
                    <a:pt x="51346" y="5672"/>
                  </a:lnTo>
                  <a:lnTo>
                    <a:pt x="51286" y="5853"/>
                  </a:lnTo>
                  <a:lnTo>
                    <a:pt x="51286" y="6094"/>
                  </a:lnTo>
                  <a:lnTo>
                    <a:pt x="51286" y="6336"/>
                  </a:lnTo>
                  <a:lnTo>
                    <a:pt x="51346" y="6517"/>
                  </a:lnTo>
                  <a:lnTo>
                    <a:pt x="51467" y="6758"/>
                  </a:lnTo>
                  <a:lnTo>
                    <a:pt x="51587" y="6939"/>
                  </a:lnTo>
                  <a:lnTo>
                    <a:pt x="51768" y="7060"/>
                  </a:lnTo>
                  <a:lnTo>
                    <a:pt x="52010" y="7180"/>
                  </a:lnTo>
                  <a:lnTo>
                    <a:pt x="52191" y="7241"/>
                  </a:lnTo>
                  <a:lnTo>
                    <a:pt x="52673" y="7241"/>
                  </a:lnTo>
                  <a:lnTo>
                    <a:pt x="52854" y="7180"/>
                  </a:lnTo>
                  <a:lnTo>
                    <a:pt x="53096" y="7060"/>
                  </a:lnTo>
                  <a:lnTo>
                    <a:pt x="53277" y="6939"/>
                  </a:lnTo>
                  <a:lnTo>
                    <a:pt x="53397" y="6758"/>
                  </a:lnTo>
                  <a:lnTo>
                    <a:pt x="53518" y="6517"/>
                  </a:lnTo>
                  <a:lnTo>
                    <a:pt x="53578" y="6336"/>
                  </a:lnTo>
                  <a:lnTo>
                    <a:pt x="53578" y="6094"/>
                  </a:lnTo>
                  <a:lnTo>
                    <a:pt x="53578" y="5853"/>
                  </a:lnTo>
                  <a:lnTo>
                    <a:pt x="53518" y="5672"/>
                  </a:lnTo>
                  <a:lnTo>
                    <a:pt x="53397" y="5430"/>
                  </a:lnTo>
                  <a:lnTo>
                    <a:pt x="53277" y="5249"/>
                  </a:lnTo>
                  <a:lnTo>
                    <a:pt x="53096" y="5129"/>
                  </a:lnTo>
                  <a:lnTo>
                    <a:pt x="52854" y="5008"/>
                  </a:lnTo>
                  <a:lnTo>
                    <a:pt x="52673" y="4948"/>
                  </a:lnTo>
                  <a:close/>
                  <a:moveTo>
                    <a:pt x="57380" y="5310"/>
                  </a:moveTo>
                  <a:lnTo>
                    <a:pt x="57259" y="5430"/>
                  </a:lnTo>
                  <a:lnTo>
                    <a:pt x="57138" y="5672"/>
                  </a:lnTo>
                  <a:lnTo>
                    <a:pt x="57078" y="5853"/>
                  </a:lnTo>
                  <a:lnTo>
                    <a:pt x="57078" y="6094"/>
                  </a:lnTo>
                  <a:lnTo>
                    <a:pt x="57078" y="6336"/>
                  </a:lnTo>
                  <a:lnTo>
                    <a:pt x="57138" y="6517"/>
                  </a:lnTo>
                  <a:lnTo>
                    <a:pt x="57259" y="6758"/>
                  </a:lnTo>
                  <a:lnTo>
                    <a:pt x="57380" y="6939"/>
                  </a:lnTo>
                  <a:lnTo>
                    <a:pt x="57561" y="7060"/>
                  </a:lnTo>
                  <a:lnTo>
                    <a:pt x="57802" y="7180"/>
                  </a:lnTo>
                  <a:lnTo>
                    <a:pt x="57983" y="7241"/>
                  </a:lnTo>
                  <a:lnTo>
                    <a:pt x="58224" y="7241"/>
                  </a:lnTo>
                  <a:lnTo>
                    <a:pt x="58586" y="7180"/>
                  </a:lnTo>
                  <a:lnTo>
                    <a:pt x="58888" y="7060"/>
                  </a:lnTo>
                  <a:lnTo>
                    <a:pt x="59129" y="6818"/>
                  </a:lnTo>
                  <a:lnTo>
                    <a:pt x="59310" y="6517"/>
                  </a:lnTo>
                  <a:lnTo>
                    <a:pt x="57380" y="5310"/>
                  </a:lnTo>
                  <a:close/>
                  <a:moveTo>
                    <a:pt x="14783" y="7844"/>
                  </a:moveTo>
                  <a:lnTo>
                    <a:pt x="13636" y="8689"/>
                  </a:lnTo>
                  <a:lnTo>
                    <a:pt x="13636" y="8990"/>
                  </a:lnTo>
                  <a:lnTo>
                    <a:pt x="13636" y="9232"/>
                  </a:lnTo>
                  <a:lnTo>
                    <a:pt x="13697" y="9413"/>
                  </a:lnTo>
                  <a:lnTo>
                    <a:pt x="13817" y="9654"/>
                  </a:lnTo>
                  <a:lnTo>
                    <a:pt x="13938" y="9835"/>
                  </a:lnTo>
                  <a:lnTo>
                    <a:pt x="14119" y="9956"/>
                  </a:lnTo>
                  <a:lnTo>
                    <a:pt x="14360" y="10076"/>
                  </a:lnTo>
                  <a:lnTo>
                    <a:pt x="14541" y="10137"/>
                  </a:lnTo>
                  <a:lnTo>
                    <a:pt x="15024" y="10137"/>
                  </a:lnTo>
                  <a:lnTo>
                    <a:pt x="15205" y="10076"/>
                  </a:lnTo>
                  <a:lnTo>
                    <a:pt x="15446" y="9956"/>
                  </a:lnTo>
                  <a:lnTo>
                    <a:pt x="15627" y="9835"/>
                  </a:lnTo>
                  <a:lnTo>
                    <a:pt x="15748" y="9654"/>
                  </a:lnTo>
                  <a:lnTo>
                    <a:pt x="15869" y="9413"/>
                  </a:lnTo>
                  <a:lnTo>
                    <a:pt x="15929" y="9232"/>
                  </a:lnTo>
                  <a:lnTo>
                    <a:pt x="15929" y="8990"/>
                  </a:lnTo>
                  <a:lnTo>
                    <a:pt x="15929" y="8749"/>
                  </a:lnTo>
                  <a:lnTo>
                    <a:pt x="15869" y="8568"/>
                  </a:lnTo>
                  <a:lnTo>
                    <a:pt x="15748" y="8327"/>
                  </a:lnTo>
                  <a:lnTo>
                    <a:pt x="15627" y="8146"/>
                  </a:lnTo>
                  <a:lnTo>
                    <a:pt x="15446" y="8025"/>
                  </a:lnTo>
                  <a:lnTo>
                    <a:pt x="15205" y="7904"/>
                  </a:lnTo>
                  <a:lnTo>
                    <a:pt x="15024" y="7844"/>
                  </a:lnTo>
                  <a:close/>
                  <a:moveTo>
                    <a:pt x="20333" y="7844"/>
                  </a:moveTo>
                  <a:lnTo>
                    <a:pt x="20152" y="7904"/>
                  </a:lnTo>
                  <a:lnTo>
                    <a:pt x="19911" y="8025"/>
                  </a:lnTo>
                  <a:lnTo>
                    <a:pt x="19730" y="8146"/>
                  </a:lnTo>
                  <a:lnTo>
                    <a:pt x="19609" y="8327"/>
                  </a:lnTo>
                  <a:lnTo>
                    <a:pt x="19489" y="8568"/>
                  </a:lnTo>
                  <a:lnTo>
                    <a:pt x="19428" y="8749"/>
                  </a:lnTo>
                  <a:lnTo>
                    <a:pt x="19428" y="8990"/>
                  </a:lnTo>
                  <a:lnTo>
                    <a:pt x="19428" y="9232"/>
                  </a:lnTo>
                  <a:lnTo>
                    <a:pt x="19489" y="9413"/>
                  </a:lnTo>
                  <a:lnTo>
                    <a:pt x="19609" y="9654"/>
                  </a:lnTo>
                  <a:lnTo>
                    <a:pt x="19730" y="9835"/>
                  </a:lnTo>
                  <a:lnTo>
                    <a:pt x="19911" y="9956"/>
                  </a:lnTo>
                  <a:lnTo>
                    <a:pt x="20152" y="10076"/>
                  </a:lnTo>
                  <a:lnTo>
                    <a:pt x="20333" y="10137"/>
                  </a:lnTo>
                  <a:lnTo>
                    <a:pt x="20816" y="10137"/>
                  </a:lnTo>
                  <a:lnTo>
                    <a:pt x="20997" y="10076"/>
                  </a:lnTo>
                  <a:lnTo>
                    <a:pt x="21239" y="9956"/>
                  </a:lnTo>
                  <a:lnTo>
                    <a:pt x="21420" y="9835"/>
                  </a:lnTo>
                  <a:lnTo>
                    <a:pt x="21540" y="9654"/>
                  </a:lnTo>
                  <a:lnTo>
                    <a:pt x="21661" y="9413"/>
                  </a:lnTo>
                  <a:lnTo>
                    <a:pt x="21721" y="9232"/>
                  </a:lnTo>
                  <a:lnTo>
                    <a:pt x="21721" y="8990"/>
                  </a:lnTo>
                  <a:lnTo>
                    <a:pt x="21721" y="8749"/>
                  </a:lnTo>
                  <a:lnTo>
                    <a:pt x="21661" y="8568"/>
                  </a:lnTo>
                  <a:lnTo>
                    <a:pt x="21540" y="8327"/>
                  </a:lnTo>
                  <a:lnTo>
                    <a:pt x="21420" y="8146"/>
                  </a:lnTo>
                  <a:lnTo>
                    <a:pt x="21239" y="8025"/>
                  </a:lnTo>
                  <a:lnTo>
                    <a:pt x="20997" y="7904"/>
                  </a:lnTo>
                  <a:lnTo>
                    <a:pt x="20816" y="7844"/>
                  </a:lnTo>
                  <a:close/>
                  <a:moveTo>
                    <a:pt x="26126" y="7844"/>
                  </a:moveTo>
                  <a:lnTo>
                    <a:pt x="25945" y="7904"/>
                  </a:lnTo>
                  <a:lnTo>
                    <a:pt x="25703" y="8025"/>
                  </a:lnTo>
                  <a:lnTo>
                    <a:pt x="25522" y="8146"/>
                  </a:lnTo>
                  <a:lnTo>
                    <a:pt x="25402" y="8327"/>
                  </a:lnTo>
                  <a:lnTo>
                    <a:pt x="25281" y="8568"/>
                  </a:lnTo>
                  <a:lnTo>
                    <a:pt x="25221" y="8749"/>
                  </a:lnTo>
                  <a:lnTo>
                    <a:pt x="25221" y="8990"/>
                  </a:lnTo>
                  <a:lnTo>
                    <a:pt x="25221" y="9232"/>
                  </a:lnTo>
                  <a:lnTo>
                    <a:pt x="25281" y="9413"/>
                  </a:lnTo>
                  <a:lnTo>
                    <a:pt x="25402" y="9654"/>
                  </a:lnTo>
                  <a:lnTo>
                    <a:pt x="25522" y="9835"/>
                  </a:lnTo>
                  <a:lnTo>
                    <a:pt x="25703" y="9956"/>
                  </a:lnTo>
                  <a:lnTo>
                    <a:pt x="25945" y="10076"/>
                  </a:lnTo>
                  <a:lnTo>
                    <a:pt x="26126" y="10137"/>
                  </a:lnTo>
                  <a:lnTo>
                    <a:pt x="26608" y="10137"/>
                  </a:lnTo>
                  <a:lnTo>
                    <a:pt x="26789" y="10076"/>
                  </a:lnTo>
                  <a:lnTo>
                    <a:pt x="27031" y="9956"/>
                  </a:lnTo>
                  <a:lnTo>
                    <a:pt x="27212" y="9835"/>
                  </a:lnTo>
                  <a:lnTo>
                    <a:pt x="27332" y="9654"/>
                  </a:lnTo>
                  <a:lnTo>
                    <a:pt x="27453" y="9413"/>
                  </a:lnTo>
                  <a:lnTo>
                    <a:pt x="27513" y="9232"/>
                  </a:lnTo>
                  <a:lnTo>
                    <a:pt x="27513" y="8990"/>
                  </a:lnTo>
                  <a:lnTo>
                    <a:pt x="27513" y="8749"/>
                  </a:lnTo>
                  <a:lnTo>
                    <a:pt x="27453" y="8568"/>
                  </a:lnTo>
                  <a:lnTo>
                    <a:pt x="27332" y="8327"/>
                  </a:lnTo>
                  <a:lnTo>
                    <a:pt x="27212" y="8146"/>
                  </a:lnTo>
                  <a:lnTo>
                    <a:pt x="27031" y="8025"/>
                  </a:lnTo>
                  <a:lnTo>
                    <a:pt x="26789" y="7904"/>
                  </a:lnTo>
                  <a:lnTo>
                    <a:pt x="26608" y="7844"/>
                  </a:lnTo>
                  <a:close/>
                  <a:moveTo>
                    <a:pt x="31918" y="7844"/>
                  </a:moveTo>
                  <a:lnTo>
                    <a:pt x="31737" y="7904"/>
                  </a:lnTo>
                  <a:lnTo>
                    <a:pt x="31496" y="8025"/>
                  </a:lnTo>
                  <a:lnTo>
                    <a:pt x="31315" y="8146"/>
                  </a:lnTo>
                  <a:lnTo>
                    <a:pt x="31194" y="8327"/>
                  </a:lnTo>
                  <a:lnTo>
                    <a:pt x="31073" y="8568"/>
                  </a:lnTo>
                  <a:lnTo>
                    <a:pt x="31013" y="8749"/>
                  </a:lnTo>
                  <a:lnTo>
                    <a:pt x="31013" y="8990"/>
                  </a:lnTo>
                  <a:lnTo>
                    <a:pt x="31013" y="9232"/>
                  </a:lnTo>
                  <a:lnTo>
                    <a:pt x="31073" y="9413"/>
                  </a:lnTo>
                  <a:lnTo>
                    <a:pt x="31194" y="9654"/>
                  </a:lnTo>
                  <a:lnTo>
                    <a:pt x="31315" y="9835"/>
                  </a:lnTo>
                  <a:lnTo>
                    <a:pt x="31496" y="9956"/>
                  </a:lnTo>
                  <a:lnTo>
                    <a:pt x="31737" y="10076"/>
                  </a:lnTo>
                  <a:lnTo>
                    <a:pt x="31918" y="10137"/>
                  </a:lnTo>
                  <a:lnTo>
                    <a:pt x="32401" y="10137"/>
                  </a:lnTo>
                  <a:lnTo>
                    <a:pt x="32582" y="10076"/>
                  </a:lnTo>
                  <a:lnTo>
                    <a:pt x="32823" y="9956"/>
                  </a:lnTo>
                  <a:lnTo>
                    <a:pt x="33004" y="9835"/>
                  </a:lnTo>
                  <a:lnTo>
                    <a:pt x="33125" y="9654"/>
                  </a:lnTo>
                  <a:lnTo>
                    <a:pt x="33245" y="9413"/>
                  </a:lnTo>
                  <a:lnTo>
                    <a:pt x="33306" y="9232"/>
                  </a:lnTo>
                  <a:lnTo>
                    <a:pt x="33306" y="8990"/>
                  </a:lnTo>
                  <a:lnTo>
                    <a:pt x="33306" y="8749"/>
                  </a:lnTo>
                  <a:lnTo>
                    <a:pt x="33245" y="8568"/>
                  </a:lnTo>
                  <a:lnTo>
                    <a:pt x="33125" y="8327"/>
                  </a:lnTo>
                  <a:lnTo>
                    <a:pt x="33004" y="8146"/>
                  </a:lnTo>
                  <a:lnTo>
                    <a:pt x="32823" y="8025"/>
                  </a:lnTo>
                  <a:lnTo>
                    <a:pt x="32582" y="7904"/>
                  </a:lnTo>
                  <a:lnTo>
                    <a:pt x="32401" y="7844"/>
                  </a:lnTo>
                  <a:close/>
                  <a:moveTo>
                    <a:pt x="37710" y="7844"/>
                  </a:moveTo>
                  <a:lnTo>
                    <a:pt x="37529" y="7904"/>
                  </a:lnTo>
                  <a:lnTo>
                    <a:pt x="37288" y="8025"/>
                  </a:lnTo>
                  <a:lnTo>
                    <a:pt x="37107" y="8146"/>
                  </a:lnTo>
                  <a:lnTo>
                    <a:pt x="36986" y="8327"/>
                  </a:lnTo>
                  <a:lnTo>
                    <a:pt x="36865" y="8568"/>
                  </a:lnTo>
                  <a:lnTo>
                    <a:pt x="36805" y="8749"/>
                  </a:lnTo>
                  <a:lnTo>
                    <a:pt x="36805" y="8990"/>
                  </a:lnTo>
                  <a:lnTo>
                    <a:pt x="36805" y="9232"/>
                  </a:lnTo>
                  <a:lnTo>
                    <a:pt x="36865" y="9413"/>
                  </a:lnTo>
                  <a:lnTo>
                    <a:pt x="36986" y="9654"/>
                  </a:lnTo>
                  <a:lnTo>
                    <a:pt x="37107" y="9835"/>
                  </a:lnTo>
                  <a:lnTo>
                    <a:pt x="37288" y="9956"/>
                  </a:lnTo>
                  <a:lnTo>
                    <a:pt x="37529" y="10076"/>
                  </a:lnTo>
                  <a:lnTo>
                    <a:pt x="37710" y="10137"/>
                  </a:lnTo>
                  <a:lnTo>
                    <a:pt x="38193" y="10137"/>
                  </a:lnTo>
                  <a:lnTo>
                    <a:pt x="38374" y="10076"/>
                  </a:lnTo>
                  <a:lnTo>
                    <a:pt x="38615" y="9956"/>
                  </a:lnTo>
                  <a:lnTo>
                    <a:pt x="38796" y="9835"/>
                  </a:lnTo>
                  <a:lnTo>
                    <a:pt x="38917" y="9654"/>
                  </a:lnTo>
                  <a:lnTo>
                    <a:pt x="39038" y="9413"/>
                  </a:lnTo>
                  <a:lnTo>
                    <a:pt x="39098" y="9232"/>
                  </a:lnTo>
                  <a:lnTo>
                    <a:pt x="39098" y="8990"/>
                  </a:lnTo>
                  <a:lnTo>
                    <a:pt x="39098" y="8749"/>
                  </a:lnTo>
                  <a:lnTo>
                    <a:pt x="39038" y="8568"/>
                  </a:lnTo>
                  <a:lnTo>
                    <a:pt x="38917" y="8327"/>
                  </a:lnTo>
                  <a:lnTo>
                    <a:pt x="38796" y="8146"/>
                  </a:lnTo>
                  <a:lnTo>
                    <a:pt x="38615" y="8025"/>
                  </a:lnTo>
                  <a:lnTo>
                    <a:pt x="38374" y="7904"/>
                  </a:lnTo>
                  <a:lnTo>
                    <a:pt x="38193" y="7844"/>
                  </a:lnTo>
                  <a:close/>
                  <a:moveTo>
                    <a:pt x="43502" y="7844"/>
                  </a:moveTo>
                  <a:lnTo>
                    <a:pt x="43321" y="7904"/>
                  </a:lnTo>
                  <a:lnTo>
                    <a:pt x="43080" y="8025"/>
                  </a:lnTo>
                  <a:lnTo>
                    <a:pt x="42899" y="8146"/>
                  </a:lnTo>
                  <a:lnTo>
                    <a:pt x="42778" y="8327"/>
                  </a:lnTo>
                  <a:lnTo>
                    <a:pt x="42658" y="8568"/>
                  </a:lnTo>
                  <a:lnTo>
                    <a:pt x="42597" y="8749"/>
                  </a:lnTo>
                  <a:lnTo>
                    <a:pt x="42597" y="8990"/>
                  </a:lnTo>
                  <a:lnTo>
                    <a:pt x="42597" y="9232"/>
                  </a:lnTo>
                  <a:lnTo>
                    <a:pt x="42658" y="9413"/>
                  </a:lnTo>
                  <a:lnTo>
                    <a:pt x="42778" y="9654"/>
                  </a:lnTo>
                  <a:lnTo>
                    <a:pt x="42899" y="9835"/>
                  </a:lnTo>
                  <a:lnTo>
                    <a:pt x="43080" y="9956"/>
                  </a:lnTo>
                  <a:lnTo>
                    <a:pt x="43321" y="10076"/>
                  </a:lnTo>
                  <a:lnTo>
                    <a:pt x="43502" y="10137"/>
                  </a:lnTo>
                  <a:lnTo>
                    <a:pt x="43985" y="10137"/>
                  </a:lnTo>
                  <a:lnTo>
                    <a:pt x="44166" y="10076"/>
                  </a:lnTo>
                  <a:lnTo>
                    <a:pt x="44407" y="9956"/>
                  </a:lnTo>
                  <a:lnTo>
                    <a:pt x="44588" y="9835"/>
                  </a:lnTo>
                  <a:lnTo>
                    <a:pt x="44709" y="9654"/>
                  </a:lnTo>
                  <a:lnTo>
                    <a:pt x="44830" y="9413"/>
                  </a:lnTo>
                  <a:lnTo>
                    <a:pt x="44890" y="9232"/>
                  </a:lnTo>
                  <a:lnTo>
                    <a:pt x="44890" y="8990"/>
                  </a:lnTo>
                  <a:lnTo>
                    <a:pt x="44890" y="8749"/>
                  </a:lnTo>
                  <a:lnTo>
                    <a:pt x="44830" y="8568"/>
                  </a:lnTo>
                  <a:lnTo>
                    <a:pt x="44709" y="8327"/>
                  </a:lnTo>
                  <a:lnTo>
                    <a:pt x="44588" y="8146"/>
                  </a:lnTo>
                  <a:lnTo>
                    <a:pt x="44407" y="8025"/>
                  </a:lnTo>
                  <a:lnTo>
                    <a:pt x="44166" y="7904"/>
                  </a:lnTo>
                  <a:lnTo>
                    <a:pt x="43985" y="7844"/>
                  </a:lnTo>
                  <a:close/>
                  <a:moveTo>
                    <a:pt x="49295" y="7844"/>
                  </a:moveTo>
                  <a:lnTo>
                    <a:pt x="49114" y="7904"/>
                  </a:lnTo>
                  <a:lnTo>
                    <a:pt x="48872" y="8025"/>
                  </a:lnTo>
                  <a:lnTo>
                    <a:pt x="48691" y="8146"/>
                  </a:lnTo>
                  <a:lnTo>
                    <a:pt x="48571" y="8327"/>
                  </a:lnTo>
                  <a:lnTo>
                    <a:pt x="48450" y="8568"/>
                  </a:lnTo>
                  <a:lnTo>
                    <a:pt x="48390" y="8749"/>
                  </a:lnTo>
                  <a:lnTo>
                    <a:pt x="48390" y="8990"/>
                  </a:lnTo>
                  <a:lnTo>
                    <a:pt x="48390" y="9232"/>
                  </a:lnTo>
                  <a:lnTo>
                    <a:pt x="48450" y="9413"/>
                  </a:lnTo>
                  <a:lnTo>
                    <a:pt x="48571" y="9654"/>
                  </a:lnTo>
                  <a:lnTo>
                    <a:pt x="48691" y="9835"/>
                  </a:lnTo>
                  <a:lnTo>
                    <a:pt x="48872" y="9956"/>
                  </a:lnTo>
                  <a:lnTo>
                    <a:pt x="49114" y="10076"/>
                  </a:lnTo>
                  <a:lnTo>
                    <a:pt x="49295" y="10137"/>
                  </a:lnTo>
                  <a:lnTo>
                    <a:pt x="49777" y="10137"/>
                  </a:lnTo>
                  <a:lnTo>
                    <a:pt x="49958" y="10076"/>
                  </a:lnTo>
                  <a:lnTo>
                    <a:pt x="50200" y="9956"/>
                  </a:lnTo>
                  <a:lnTo>
                    <a:pt x="50381" y="9835"/>
                  </a:lnTo>
                  <a:lnTo>
                    <a:pt x="50501" y="9654"/>
                  </a:lnTo>
                  <a:lnTo>
                    <a:pt x="50622" y="9413"/>
                  </a:lnTo>
                  <a:lnTo>
                    <a:pt x="50682" y="9232"/>
                  </a:lnTo>
                  <a:lnTo>
                    <a:pt x="50682" y="8990"/>
                  </a:lnTo>
                  <a:lnTo>
                    <a:pt x="50682" y="8749"/>
                  </a:lnTo>
                  <a:lnTo>
                    <a:pt x="50622" y="8568"/>
                  </a:lnTo>
                  <a:lnTo>
                    <a:pt x="50501" y="8327"/>
                  </a:lnTo>
                  <a:lnTo>
                    <a:pt x="50381" y="8146"/>
                  </a:lnTo>
                  <a:lnTo>
                    <a:pt x="50200" y="8025"/>
                  </a:lnTo>
                  <a:lnTo>
                    <a:pt x="49958" y="7904"/>
                  </a:lnTo>
                  <a:lnTo>
                    <a:pt x="49777" y="7844"/>
                  </a:lnTo>
                  <a:close/>
                  <a:moveTo>
                    <a:pt x="55087" y="7844"/>
                  </a:moveTo>
                  <a:lnTo>
                    <a:pt x="54906" y="7904"/>
                  </a:lnTo>
                  <a:lnTo>
                    <a:pt x="54665" y="8025"/>
                  </a:lnTo>
                  <a:lnTo>
                    <a:pt x="54483" y="8146"/>
                  </a:lnTo>
                  <a:lnTo>
                    <a:pt x="54363" y="8327"/>
                  </a:lnTo>
                  <a:lnTo>
                    <a:pt x="54242" y="8568"/>
                  </a:lnTo>
                  <a:lnTo>
                    <a:pt x="54182" y="8749"/>
                  </a:lnTo>
                  <a:lnTo>
                    <a:pt x="54182" y="8990"/>
                  </a:lnTo>
                  <a:lnTo>
                    <a:pt x="54182" y="9232"/>
                  </a:lnTo>
                  <a:lnTo>
                    <a:pt x="54242" y="9413"/>
                  </a:lnTo>
                  <a:lnTo>
                    <a:pt x="54363" y="9654"/>
                  </a:lnTo>
                  <a:lnTo>
                    <a:pt x="54483" y="9835"/>
                  </a:lnTo>
                  <a:lnTo>
                    <a:pt x="54665" y="9956"/>
                  </a:lnTo>
                  <a:lnTo>
                    <a:pt x="54906" y="10076"/>
                  </a:lnTo>
                  <a:lnTo>
                    <a:pt x="55087" y="10137"/>
                  </a:lnTo>
                  <a:lnTo>
                    <a:pt x="55570" y="10137"/>
                  </a:lnTo>
                  <a:lnTo>
                    <a:pt x="55751" y="10076"/>
                  </a:lnTo>
                  <a:lnTo>
                    <a:pt x="55992" y="9956"/>
                  </a:lnTo>
                  <a:lnTo>
                    <a:pt x="56173" y="9835"/>
                  </a:lnTo>
                  <a:lnTo>
                    <a:pt x="56294" y="9654"/>
                  </a:lnTo>
                  <a:lnTo>
                    <a:pt x="56414" y="9413"/>
                  </a:lnTo>
                  <a:lnTo>
                    <a:pt x="56475" y="9232"/>
                  </a:lnTo>
                  <a:lnTo>
                    <a:pt x="56475" y="8990"/>
                  </a:lnTo>
                  <a:lnTo>
                    <a:pt x="56475" y="8749"/>
                  </a:lnTo>
                  <a:lnTo>
                    <a:pt x="56414" y="8568"/>
                  </a:lnTo>
                  <a:lnTo>
                    <a:pt x="56294" y="8327"/>
                  </a:lnTo>
                  <a:lnTo>
                    <a:pt x="56173" y="8146"/>
                  </a:lnTo>
                  <a:lnTo>
                    <a:pt x="55992" y="8025"/>
                  </a:lnTo>
                  <a:lnTo>
                    <a:pt x="55751" y="7904"/>
                  </a:lnTo>
                  <a:lnTo>
                    <a:pt x="55570" y="7844"/>
                  </a:lnTo>
                  <a:close/>
                  <a:moveTo>
                    <a:pt x="60879" y="7844"/>
                  </a:moveTo>
                  <a:lnTo>
                    <a:pt x="60698" y="7904"/>
                  </a:lnTo>
                  <a:lnTo>
                    <a:pt x="60457" y="8025"/>
                  </a:lnTo>
                  <a:lnTo>
                    <a:pt x="60276" y="8146"/>
                  </a:lnTo>
                  <a:lnTo>
                    <a:pt x="60155" y="8327"/>
                  </a:lnTo>
                  <a:lnTo>
                    <a:pt x="60034" y="8568"/>
                  </a:lnTo>
                  <a:lnTo>
                    <a:pt x="59974" y="8749"/>
                  </a:lnTo>
                  <a:lnTo>
                    <a:pt x="59974" y="8990"/>
                  </a:lnTo>
                  <a:lnTo>
                    <a:pt x="59974" y="9232"/>
                  </a:lnTo>
                  <a:lnTo>
                    <a:pt x="60034" y="9413"/>
                  </a:lnTo>
                  <a:lnTo>
                    <a:pt x="60155" y="9654"/>
                  </a:lnTo>
                  <a:lnTo>
                    <a:pt x="60276" y="9835"/>
                  </a:lnTo>
                  <a:lnTo>
                    <a:pt x="60457" y="9956"/>
                  </a:lnTo>
                  <a:lnTo>
                    <a:pt x="60698" y="10076"/>
                  </a:lnTo>
                  <a:lnTo>
                    <a:pt x="60879" y="10137"/>
                  </a:lnTo>
                  <a:lnTo>
                    <a:pt x="61362" y="10137"/>
                  </a:lnTo>
                  <a:lnTo>
                    <a:pt x="61543" y="10076"/>
                  </a:lnTo>
                  <a:lnTo>
                    <a:pt x="61784" y="9956"/>
                  </a:lnTo>
                  <a:lnTo>
                    <a:pt x="61965" y="9835"/>
                  </a:lnTo>
                  <a:lnTo>
                    <a:pt x="62086" y="9654"/>
                  </a:lnTo>
                  <a:lnTo>
                    <a:pt x="62206" y="9413"/>
                  </a:lnTo>
                  <a:lnTo>
                    <a:pt x="62267" y="9232"/>
                  </a:lnTo>
                  <a:lnTo>
                    <a:pt x="62267" y="8990"/>
                  </a:lnTo>
                  <a:lnTo>
                    <a:pt x="62267" y="8689"/>
                  </a:lnTo>
                  <a:lnTo>
                    <a:pt x="61120" y="7844"/>
                  </a:lnTo>
                  <a:close/>
                  <a:moveTo>
                    <a:pt x="11705" y="10740"/>
                  </a:moveTo>
                  <a:lnTo>
                    <a:pt x="11464" y="10800"/>
                  </a:lnTo>
                  <a:lnTo>
                    <a:pt x="11162" y="10981"/>
                  </a:lnTo>
                  <a:lnTo>
                    <a:pt x="10981" y="11162"/>
                  </a:lnTo>
                  <a:lnTo>
                    <a:pt x="10800" y="11464"/>
                  </a:lnTo>
                  <a:lnTo>
                    <a:pt x="10740" y="11705"/>
                  </a:lnTo>
                  <a:lnTo>
                    <a:pt x="10740" y="11886"/>
                  </a:lnTo>
                  <a:lnTo>
                    <a:pt x="10740" y="12128"/>
                  </a:lnTo>
                  <a:lnTo>
                    <a:pt x="10800" y="12309"/>
                  </a:lnTo>
                  <a:lnTo>
                    <a:pt x="10921" y="12550"/>
                  </a:lnTo>
                  <a:lnTo>
                    <a:pt x="11042" y="12731"/>
                  </a:lnTo>
                  <a:lnTo>
                    <a:pt x="11223" y="12852"/>
                  </a:lnTo>
                  <a:lnTo>
                    <a:pt x="11464" y="12972"/>
                  </a:lnTo>
                  <a:lnTo>
                    <a:pt x="11645" y="13033"/>
                  </a:lnTo>
                  <a:lnTo>
                    <a:pt x="12128" y="13033"/>
                  </a:lnTo>
                  <a:lnTo>
                    <a:pt x="12309" y="12972"/>
                  </a:lnTo>
                  <a:lnTo>
                    <a:pt x="12550" y="12852"/>
                  </a:lnTo>
                  <a:lnTo>
                    <a:pt x="12731" y="12731"/>
                  </a:lnTo>
                  <a:lnTo>
                    <a:pt x="12852" y="12550"/>
                  </a:lnTo>
                  <a:lnTo>
                    <a:pt x="12973" y="12309"/>
                  </a:lnTo>
                  <a:lnTo>
                    <a:pt x="13033" y="12128"/>
                  </a:lnTo>
                  <a:lnTo>
                    <a:pt x="13033" y="11886"/>
                  </a:lnTo>
                  <a:lnTo>
                    <a:pt x="13033" y="11645"/>
                  </a:lnTo>
                  <a:lnTo>
                    <a:pt x="12973" y="11464"/>
                  </a:lnTo>
                  <a:lnTo>
                    <a:pt x="12852" y="11223"/>
                  </a:lnTo>
                  <a:lnTo>
                    <a:pt x="12731" y="11042"/>
                  </a:lnTo>
                  <a:lnTo>
                    <a:pt x="12550" y="10921"/>
                  </a:lnTo>
                  <a:lnTo>
                    <a:pt x="12309" y="10800"/>
                  </a:lnTo>
                  <a:lnTo>
                    <a:pt x="12128" y="10740"/>
                  </a:lnTo>
                  <a:close/>
                  <a:moveTo>
                    <a:pt x="17437" y="10740"/>
                  </a:moveTo>
                  <a:lnTo>
                    <a:pt x="17256" y="10800"/>
                  </a:lnTo>
                  <a:lnTo>
                    <a:pt x="17015" y="10921"/>
                  </a:lnTo>
                  <a:lnTo>
                    <a:pt x="16834" y="11042"/>
                  </a:lnTo>
                  <a:lnTo>
                    <a:pt x="16713" y="11223"/>
                  </a:lnTo>
                  <a:lnTo>
                    <a:pt x="16593" y="11464"/>
                  </a:lnTo>
                  <a:lnTo>
                    <a:pt x="16532" y="11645"/>
                  </a:lnTo>
                  <a:lnTo>
                    <a:pt x="16532" y="11886"/>
                  </a:lnTo>
                  <a:lnTo>
                    <a:pt x="16532" y="12128"/>
                  </a:lnTo>
                  <a:lnTo>
                    <a:pt x="16593" y="12309"/>
                  </a:lnTo>
                  <a:lnTo>
                    <a:pt x="16713" y="12550"/>
                  </a:lnTo>
                  <a:lnTo>
                    <a:pt x="16834" y="12731"/>
                  </a:lnTo>
                  <a:lnTo>
                    <a:pt x="17015" y="12852"/>
                  </a:lnTo>
                  <a:lnTo>
                    <a:pt x="17256" y="12972"/>
                  </a:lnTo>
                  <a:lnTo>
                    <a:pt x="17437" y="13033"/>
                  </a:lnTo>
                  <a:lnTo>
                    <a:pt x="17920" y="13033"/>
                  </a:lnTo>
                  <a:lnTo>
                    <a:pt x="18101" y="12972"/>
                  </a:lnTo>
                  <a:lnTo>
                    <a:pt x="18342" y="12852"/>
                  </a:lnTo>
                  <a:lnTo>
                    <a:pt x="18523" y="12731"/>
                  </a:lnTo>
                  <a:lnTo>
                    <a:pt x="18644" y="12550"/>
                  </a:lnTo>
                  <a:lnTo>
                    <a:pt x="18765" y="12309"/>
                  </a:lnTo>
                  <a:lnTo>
                    <a:pt x="18825" y="12128"/>
                  </a:lnTo>
                  <a:lnTo>
                    <a:pt x="18825" y="11886"/>
                  </a:lnTo>
                  <a:lnTo>
                    <a:pt x="18825" y="11645"/>
                  </a:lnTo>
                  <a:lnTo>
                    <a:pt x="18765" y="11464"/>
                  </a:lnTo>
                  <a:lnTo>
                    <a:pt x="18644" y="11223"/>
                  </a:lnTo>
                  <a:lnTo>
                    <a:pt x="18523" y="11042"/>
                  </a:lnTo>
                  <a:lnTo>
                    <a:pt x="18342" y="10921"/>
                  </a:lnTo>
                  <a:lnTo>
                    <a:pt x="18101" y="10800"/>
                  </a:lnTo>
                  <a:lnTo>
                    <a:pt x="17920" y="10740"/>
                  </a:lnTo>
                  <a:close/>
                  <a:moveTo>
                    <a:pt x="23230" y="10740"/>
                  </a:moveTo>
                  <a:lnTo>
                    <a:pt x="23049" y="10800"/>
                  </a:lnTo>
                  <a:lnTo>
                    <a:pt x="22807" y="10921"/>
                  </a:lnTo>
                  <a:lnTo>
                    <a:pt x="22626" y="11042"/>
                  </a:lnTo>
                  <a:lnTo>
                    <a:pt x="22506" y="11223"/>
                  </a:lnTo>
                  <a:lnTo>
                    <a:pt x="22385" y="11464"/>
                  </a:lnTo>
                  <a:lnTo>
                    <a:pt x="22325" y="11645"/>
                  </a:lnTo>
                  <a:lnTo>
                    <a:pt x="22325" y="11886"/>
                  </a:lnTo>
                  <a:lnTo>
                    <a:pt x="22325" y="12128"/>
                  </a:lnTo>
                  <a:lnTo>
                    <a:pt x="22385" y="12309"/>
                  </a:lnTo>
                  <a:lnTo>
                    <a:pt x="22506" y="12550"/>
                  </a:lnTo>
                  <a:lnTo>
                    <a:pt x="22626" y="12731"/>
                  </a:lnTo>
                  <a:lnTo>
                    <a:pt x="22807" y="12852"/>
                  </a:lnTo>
                  <a:lnTo>
                    <a:pt x="23049" y="12972"/>
                  </a:lnTo>
                  <a:lnTo>
                    <a:pt x="23230" y="13033"/>
                  </a:lnTo>
                  <a:lnTo>
                    <a:pt x="23712" y="13033"/>
                  </a:lnTo>
                  <a:lnTo>
                    <a:pt x="23893" y="12972"/>
                  </a:lnTo>
                  <a:lnTo>
                    <a:pt x="24135" y="12852"/>
                  </a:lnTo>
                  <a:lnTo>
                    <a:pt x="24316" y="12731"/>
                  </a:lnTo>
                  <a:lnTo>
                    <a:pt x="24436" y="12550"/>
                  </a:lnTo>
                  <a:lnTo>
                    <a:pt x="24557" y="12309"/>
                  </a:lnTo>
                  <a:lnTo>
                    <a:pt x="24617" y="12128"/>
                  </a:lnTo>
                  <a:lnTo>
                    <a:pt x="24617" y="11886"/>
                  </a:lnTo>
                  <a:lnTo>
                    <a:pt x="24617" y="11645"/>
                  </a:lnTo>
                  <a:lnTo>
                    <a:pt x="24557" y="11464"/>
                  </a:lnTo>
                  <a:lnTo>
                    <a:pt x="24436" y="11223"/>
                  </a:lnTo>
                  <a:lnTo>
                    <a:pt x="24316" y="11042"/>
                  </a:lnTo>
                  <a:lnTo>
                    <a:pt x="24135" y="10921"/>
                  </a:lnTo>
                  <a:lnTo>
                    <a:pt x="23893" y="10800"/>
                  </a:lnTo>
                  <a:lnTo>
                    <a:pt x="23712" y="10740"/>
                  </a:lnTo>
                  <a:close/>
                  <a:moveTo>
                    <a:pt x="29022" y="10740"/>
                  </a:moveTo>
                  <a:lnTo>
                    <a:pt x="28841" y="10800"/>
                  </a:lnTo>
                  <a:lnTo>
                    <a:pt x="28599" y="10921"/>
                  </a:lnTo>
                  <a:lnTo>
                    <a:pt x="28418" y="11042"/>
                  </a:lnTo>
                  <a:lnTo>
                    <a:pt x="28298" y="11223"/>
                  </a:lnTo>
                  <a:lnTo>
                    <a:pt x="28177" y="11464"/>
                  </a:lnTo>
                  <a:lnTo>
                    <a:pt x="28117" y="11645"/>
                  </a:lnTo>
                  <a:lnTo>
                    <a:pt x="28117" y="11886"/>
                  </a:lnTo>
                  <a:lnTo>
                    <a:pt x="28117" y="12128"/>
                  </a:lnTo>
                  <a:lnTo>
                    <a:pt x="28177" y="12309"/>
                  </a:lnTo>
                  <a:lnTo>
                    <a:pt x="28298" y="12550"/>
                  </a:lnTo>
                  <a:lnTo>
                    <a:pt x="28418" y="12731"/>
                  </a:lnTo>
                  <a:lnTo>
                    <a:pt x="28599" y="12852"/>
                  </a:lnTo>
                  <a:lnTo>
                    <a:pt x="28841" y="12972"/>
                  </a:lnTo>
                  <a:lnTo>
                    <a:pt x="29022" y="13033"/>
                  </a:lnTo>
                  <a:lnTo>
                    <a:pt x="29505" y="13033"/>
                  </a:lnTo>
                  <a:lnTo>
                    <a:pt x="29686" y="12972"/>
                  </a:lnTo>
                  <a:lnTo>
                    <a:pt x="29927" y="12852"/>
                  </a:lnTo>
                  <a:lnTo>
                    <a:pt x="30108" y="12731"/>
                  </a:lnTo>
                  <a:lnTo>
                    <a:pt x="30229" y="12550"/>
                  </a:lnTo>
                  <a:lnTo>
                    <a:pt x="30349" y="12309"/>
                  </a:lnTo>
                  <a:lnTo>
                    <a:pt x="30410" y="12128"/>
                  </a:lnTo>
                  <a:lnTo>
                    <a:pt x="30410" y="11886"/>
                  </a:lnTo>
                  <a:lnTo>
                    <a:pt x="30410" y="11645"/>
                  </a:lnTo>
                  <a:lnTo>
                    <a:pt x="30349" y="11464"/>
                  </a:lnTo>
                  <a:lnTo>
                    <a:pt x="30229" y="11223"/>
                  </a:lnTo>
                  <a:lnTo>
                    <a:pt x="30108" y="11042"/>
                  </a:lnTo>
                  <a:lnTo>
                    <a:pt x="29927" y="10921"/>
                  </a:lnTo>
                  <a:lnTo>
                    <a:pt x="29686" y="10800"/>
                  </a:lnTo>
                  <a:lnTo>
                    <a:pt x="29505" y="10740"/>
                  </a:lnTo>
                  <a:close/>
                  <a:moveTo>
                    <a:pt x="34814" y="10740"/>
                  </a:moveTo>
                  <a:lnTo>
                    <a:pt x="34633" y="10800"/>
                  </a:lnTo>
                  <a:lnTo>
                    <a:pt x="34392" y="10921"/>
                  </a:lnTo>
                  <a:lnTo>
                    <a:pt x="34211" y="11042"/>
                  </a:lnTo>
                  <a:lnTo>
                    <a:pt x="34090" y="11223"/>
                  </a:lnTo>
                  <a:lnTo>
                    <a:pt x="33969" y="11464"/>
                  </a:lnTo>
                  <a:lnTo>
                    <a:pt x="33909" y="11645"/>
                  </a:lnTo>
                  <a:lnTo>
                    <a:pt x="33909" y="11886"/>
                  </a:lnTo>
                  <a:lnTo>
                    <a:pt x="33909" y="12128"/>
                  </a:lnTo>
                  <a:lnTo>
                    <a:pt x="33969" y="12309"/>
                  </a:lnTo>
                  <a:lnTo>
                    <a:pt x="34090" y="12550"/>
                  </a:lnTo>
                  <a:lnTo>
                    <a:pt x="34211" y="12731"/>
                  </a:lnTo>
                  <a:lnTo>
                    <a:pt x="34392" y="12852"/>
                  </a:lnTo>
                  <a:lnTo>
                    <a:pt x="34633" y="12972"/>
                  </a:lnTo>
                  <a:lnTo>
                    <a:pt x="34814" y="13033"/>
                  </a:lnTo>
                  <a:lnTo>
                    <a:pt x="35297" y="13033"/>
                  </a:lnTo>
                  <a:lnTo>
                    <a:pt x="35478" y="12972"/>
                  </a:lnTo>
                  <a:lnTo>
                    <a:pt x="35719" y="12852"/>
                  </a:lnTo>
                  <a:lnTo>
                    <a:pt x="35900" y="12731"/>
                  </a:lnTo>
                  <a:lnTo>
                    <a:pt x="36021" y="12550"/>
                  </a:lnTo>
                  <a:lnTo>
                    <a:pt x="36141" y="12309"/>
                  </a:lnTo>
                  <a:lnTo>
                    <a:pt x="36202" y="12128"/>
                  </a:lnTo>
                  <a:lnTo>
                    <a:pt x="36202" y="11886"/>
                  </a:lnTo>
                  <a:lnTo>
                    <a:pt x="36202" y="11645"/>
                  </a:lnTo>
                  <a:lnTo>
                    <a:pt x="36141" y="11464"/>
                  </a:lnTo>
                  <a:lnTo>
                    <a:pt x="36021" y="11223"/>
                  </a:lnTo>
                  <a:lnTo>
                    <a:pt x="35900" y="11042"/>
                  </a:lnTo>
                  <a:lnTo>
                    <a:pt x="35719" y="10921"/>
                  </a:lnTo>
                  <a:lnTo>
                    <a:pt x="35478" y="10800"/>
                  </a:lnTo>
                  <a:lnTo>
                    <a:pt x="35297" y="10740"/>
                  </a:lnTo>
                  <a:close/>
                  <a:moveTo>
                    <a:pt x="40606" y="10740"/>
                  </a:moveTo>
                  <a:lnTo>
                    <a:pt x="40425" y="10800"/>
                  </a:lnTo>
                  <a:lnTo>
                    <a:pt x="40184" y="10921"/>
                  </a:lnTo>
                  <a:lnTo>
                    <a:pt x="40003" y="11042"/>
                  </a:lnTo>
                  <a:lnTo>
                    <a:pt x="39882" y="11223"/>
                  </a:lnTo>
                  <a:lnTo>
                    <a:pt x="39762" y="11464"/>
                  </a:lnTo>
                  <a:lnTo>
                    <a:pt x="39701" y="11645"/>
                  </a:lnTo>
                  <a:lnTo>
                    <a:pt x="39701" y="11886"/>
                  </a:lnTo>
                  <a:lnTo>
                    <a:pt x="39701" y="12128"/>
                  </a:lnTo>
                  <a:lnTo>
                    <a:pt x="39762" y="12309"/>
                  </a:lnTo>
                  <a:lnTo>
                    <a:pt x="39882" y="12550"/>
                  </a:lnTo>
                  <a:lnTo>
                    <a:pt x="40003" y="12731"/>
                  </a:lnTo>
                  <a:lnTo>
                    <a:pt x="40184" y="12852"/>
                  </a:lnTo>
                  <a:lnTo>
                    <a:pt x="40425" y="12972"/>
                  </a:lnTo>
                  <a:lnTo>
                    <a:pt x="40606" y="13033"/>
                  </a:lnTo>
                  <a:lnTo>
                    <a:pt x="41089" y="13033"/>
                  </a:lnTo>
                  <a:lnTo>
                    <a:pt x="41270" y="12972"/>
                  </a:lnTo>
                  <a:lnTo>
                    <a:pt x="41511" y="12852"/>
                  </a:lnTo>
                  <a:lnTo>
                    <a:pt x="41692" y="12731"/>
                  </a:lnTo>
                  <a:lnTo>
                    <a:pt x="41813" y="12550"/>
                  </a:lnTo>
                  <a:lnTo>
                    <a:pt x="41934" y="12309"/>
                  </a:lnTo>
                  <a:lnTo>
                    <a:pt x="41994" y="12128"/>
                  </a:lnTo>
                  <a:lnTo>
                    <a:pt x="41994" y="11886"/>
                  </a:lnTo>
                  <a:lnTo>
                    <a:pt x="41994" y="11645"/>
                  </a:lnTo>
                  <a:lnTo>
                    <a:pt x="41934" y="11464"/>
                  </a:lnTo>
                  <a:lnTo>
                    <a:pt x="41813" y="11223"/>
                  </a:lnTo>
                  <a:lnTo>
                    <a:pt x="41692" y="11042"/>
                  </a:lnTo>
                  <a:lnTo>
                    <a:pt x="41511" y="10921"/>
                  </a:lnTo>
                  <a:lnTo>
                    <a:pt x="41270" y="10800"/>
                  </a:lnTo>
                  <a:lnTo>
                    <a:pt x="41089" y="10740"/>
                  </a:lnTo>
                  <a:close/>
                  <a:moveTo>
                    <a:pt x="46399" y="10740"/>
                  </a:moveTo>
                  <a:lnTo>
                    <a:pt x="46218" y="10800"/>
                  </a:lnTo>
                  <a:lnTo>
                    <a:pt x="45976" y="10921"/>
                  </a:lnTo>
                  <a:lnTo>
                    <a:pt x="45795" y="11042"/>
                  </a:lnTo>
                  <a:lnTo>
                    <a:pt x="45674" y="11223"/>
                  </a:lnTo>
                  <a:lnTo>
                    <a:pt x="45554" y="11464"/>
                  </a:lnTo>
                  <a:lnTo>
                    <a:pt x="45493" y="11645"/>
                  </a:lnTo>
                  <a:lnTo>
                    <a:pt x="45493" y="11886"/>
                  </a:lnTo>
                  <a:lnTo>
                    <a:pt x="45493" y="12128"/>
                  </a:lnTo>
                  <a:lnTo>
                    <a:pt x="45554" y="12309"/>
                  </a:lnTo>
                  <a:lnTo>
                    <a:pt x="45674" y="12550"/>
                  </a:lnTo>
                  <a:lnTo>
                    <a:pt x="45795" y="12731"/>
                  </a:lnTo>
                  <a:lnTo>
                    <a:pt x="45976" y="12852"/>
                  </a:lnTo>
                  <a:lnTo>
                    <a:pt x="46218" y="12972"/>
                  </a:lnTo>
                  <a:lnTo>
                    <a:pt x="46399" y="13033"/>
                  </a:lnTo>
                  <a:lnTo>
                    <a:pt x="46881" y="13033"/>
                  </a:lnTo>
                  <a:lnTo>
                    <a:pt x="47062" y="12972"/>
                  </a:lnTo>
                  <a:lnTo>
                    <a:pt x="47304" y="12852"/>
                  </a:lnTo>
                  <a:lnTo>
                    <a:pt x="47485" y="12731"/>
                  </a:lnTo>
                  <a:lnTo>
                    <a:pt x="47605" y="12550"/>
                  </a:lnTo>
                  <a:lnTo>
                    <a:pt x="47726" y="12309"/>
                  </a:lnTo>
                  <a:lnTo>
                    <a:pt x="47786" y="12128"/>
                  </a:lnTo>
                  <a:lnTo>
                    <a:pt x="47786" y="11886"/>
                  </a:lnTo>
                  <a:lnTo>
                    <a:pt x="47786" y="11645"/>
                  </a:lnTo>
                  <a:lnTo>
                    <a:pt x="47726" y="11464"/>
                  </a:lnTo>
                  <a:lnTo>
                    <a:pt x="47605" y="11223"/>
                  </a:lnTo>
                  <a:lnTo>
                    <a:pt x="47485" y="11042"/>
                  </a:lnTo>
                  <a:lnTo>
                    <a:pt x="47304" y="10921"/>
                  </a:lnTo>
                  <a:lnTo>
                    <a:pt x="47062" y="10800"/>
                  </a:lnTo>
                  <a:lnTo>
                    <a:pt x="46881" y="10740"/>
                  </a:lnTo>
                  <a:close/>
                  <a:moveTo>
                    <a:pt x="52191" y="10740"/>
                  </a:moveTo>
                  <a:lnTo>
                    <a:pt x="52010" y="10800"/>
                  </a:lnTo>
                  <a:lnTo>
                    <a:pt x="51768" y="10921"/>
                  </a:lnTo>
                  <a:lnTo>
                    <a:pt x="51587" y="11042"/>
                  </a:lnTo>
                  <a:lnTo>
                    <a:pt x="51467" y="11223"/>
                  </a:lnTo>
                  <a:lnTo>
                    <a:pt x="51346" y="11464"/>
                  </a:lnTo>
                  <a:lnTo>
                    <a:pt x="51286" y="11645"/>
                  </a:lnTo>
                  <a:lnTo>
                    <a:pt x="51286" y="11886"/>
                  </a:lnTo>
                  <a:lnTo>
                    <a:pt x="51286" y="12128"/>
                  </a:lnTo>
                  <a:lnTo>
                    <a:pt x="51346" y="12309"/>
                  </a:lnTo>
                  <a:lnTo>
                    <a:pt x="51467" y="12550"/>
                  </a:lnTo>
                  <a:lnTo>
                    <a:pt x="51587" y="12731"/>
                  </a:lnTo>
                  <a:lnTo>
                    <a:pt x="51768" y="12852"/>
                  </a:lnTo>
                  <a:lnTo>
                    <a:pt x="52010" y="12972"/>
                  </a:lnTo>
                  <a:lnTo>
                    <a:pt x="52191" y="13033"/>
                  </a:lnTo>
                  <a:lnTo>
                    <a:pt x="52673" y="13033"/>
                  </a:lnTo>
                  <a:lnTo>
                    <a:pt x="52854" y="12972"/>
                  </a:lnTo>
                  <a:lnTo>
                    <a:pt x="53096" y="12852"/>
                  </a:lnTo>
                  <a:lnTo>
                    <a:pt x="53277" y="12731"/>
                  </a:lnTo>
                  <a:lnTo>
                    <a:pt x="53397" y="12550"/>
                  </a:lnTo>
                  <a:lnTo>
                    <a:pt x="53518" y="12309"/>
                  </a:lnTo>
                  <a:lnTo>
                    <a:pt x="53578" y="12128"/>
                  </a:lnTo>
                  <a:lnTo>
                    <a:pt x="53578" y="11886"/>
                  </a:lnTo>
                  <a:lnTo>
                    <a:pt x="53578" y="11645"/>
                  </a:lnTo>
                  <a:lnTo>
                    <a:pt x="53518" y="11464"/>
                  </a:lnTo>
                  <a:lnTo>
                    <a:pt x="53397" y="11223"/>
                  </a:lnTo>
                  <a:lnTo>
                    <a:pt x="53277" y="11042"/>
                  </a:lnTo>
                  <a:lnTo>
                    <a:pt x="53096" y="10921"/>
                  </a:lnTo>
                  <a:lnTo>
                    <a:pt x="52854" y="10800"/>
                  </a:lnTo>
                  <a:lnTo>
                    <a:pt x="52673" y="10740"/>
                  </a:lnTo>
                  <a:close/>
                  <a:moveTo>
                    <a:pt x="57983" y="10740"/>
                  </a:moveTo>
                  <a:lnTo>
                    <a:pt x="57802" y="10800"/>
                  </a:lnTo>
                  <a:lnTo>
                    <a:pt x="57561" y="10921"/>
                  </a:lnTo>
                  <a:lnTo>
                    <a:pt x="57380" y="11042"/>
                  </a:lnTo>
                  <a:lnTo>
                    <a:pt x="57259" y="11223"/>
                  </a:lnTo>
                  <a:lnTo>
                    <a:pt x="57138" y="11464"/>
                  </a:lnTo>
                  <a:lnTo>
                    <a:pt x="57078" y="11645"/>
                  </a:lnTo>
                  <a:lnTo>
                    <a:pt x="57078" y="11886"/>
                  </a:lnTo>
                  <a:lnTo>
                    <a:pt x="57078" y="12128"/>
                  </a:lnTo>
                  <a:lnTo>
                    <a:pt x="57138" y="12309"/>
                  </a:lnTo>
                  <a:lnTo>
                    <a:pt x="57259" y="12550"/>
                  </a:lnTo>
                  <a:lnTo>
                    <a:pt x="57380" y="12731"/>
                  </a:lnTo>
                  <a:lnTo>
                    <a:pt x="57561" y="12852"/>
                  </a:lnTo>
                  <a:lnTo>
                    <a:pt x="57802" y="12972"/>
                  </a:lnTo>
                  <a:lnTo>
                    <a:pt x="57983" y="13033"/>
                  </a:lnTo>
                  <a:lnTo>
                    <a:pt x="58466" y="13033"/>
                  </a:lnTo>
                  <a:lnTo>
                    <a:pt x="58647" y="12972"/>
                  </a:lnTo>
                  <a:lnTo>
                    <a:pt x="58888" y="12852"/>
                  </a:lnTo>
                  <a:lnTo>
                    <a:pt x="59069" y="12731"/>
                  </a:lnTo>
                  <a:lnTo>
                    <a:pt x="59190" y="12550"/>
                  </a:lnTo>
                  <a:lnTo>
                    <a:pt x="59310" y="12309"/>
                  </a:lnTo>
                  <a:lnTo>
                    <a:pt x="59371" y="12128"/>
                  </a:lnTo>
                  <a:lnTo>
                    <a:pt x="59371" y="11886"/>
                  </a:lnTo>
                  <a:lnTo>
                    <a:pt x="59371" y="11645"/>
                  </a:lnTo>
                  <a:lnTo>
                    <a:pt x="59310" y="11464"/>
                  </a:lnTo>
                  <a:lnTo>
                    <a:pt x="59190" y="11223"/>
                  </a:lnTo>
                  <a:lnTo>
                    <a:pt x="59069" y="11042"/>
                  </a:lnTo>
                  <a:lnTo>
                    <a:pt x="58888" y="10921"/>
                  </a:lnTo>
                  <a:lnTo>
                    <a:pt x="58647" y="10800"/>
                  </a:lnTo>
                  <a:lnTo>
                    <a:pt x="58466" y="10740"/>
                  </a:lnTo>
                  <a:close/>
                  <a:moveTo>
                    <a:pt x="63775" y="10740"/>
                  </a:moveTo>
                  <a:lnTo>
                    <a:pt x="63594" y="10800"/>
                  </a:lnTo>
                  <a:lnTo>
                    <a:pt x="63353" y="10921"/>
                  </a:lnTo>
                  <a:lnTo>
                    <a:pt x="63172" y="11042"/>
                  </a:lnTo>
                  <a:lnTo>
                    <a:pt x="63051" y="11223"/>
                  </a:lnTo>
                  <a:lnTo>
                    <a:pt x="62931" y="11464"/>
                  </a:lnTo>
                  <a:lnTo>
                    <a:pt x="62870" y="11645"/>
                  </a:lnTo>
                  <a:lnTo>
                    <a:pt x="62870" y="11886"/>
                  </a:lnTo>
                  <a:lnTo>
                    <a:pt x="62870" y="12128"/>
                  </a:lnTo>
                  <a:lnTo>
                    <a:pt x="62931" y="12309"/>
                  </a:lnTo>
                  <a:lnTo>
                    <a:pt x="63051" y="12550"/>
                  </a:lnTo>
                  <a:lnTo>
                    <a:pt x="63172" y="12731"/>
                  </a:lnTo>
                  <a:lnTo>
                    <a:pt x="63353" y="12852"/>
                  </a:lnTo>
                  <a:lnTo>
                    <a:pt x="63594" y="12972"/>
                  </a:lnTo>
                  <a:lnTo>
                    <a:pt x="63775" y="13033"/>
                  </a:lnTo>
                  <a:lnTo>
                    <a:pt x="64258" y="13033"/>
                  </a:lnTo>
                  <a:lnTo>
                    <a:pt x="64439" y="12972"/>
                  </a:lnTo>
                  <a:lnTo>
                    <a:pt x="64680" y="12852"/>
                  </a:lnTo>
                  <a:lnTo>
                    <a:pt x="64861" y="12731"/>
                  </a:lnTo>
                  <a:lnTo>
                    <a:pt x="64982" y="12550"/>
                  </a:lnTo>
                  <a:lnTo>
                    <a:pt x="65103" y="12309"/>
                  </a:lnTo>
                  <a:lnTo>
                    <a:pt x="65163" y="12128"/>
                  </a:lnTo>
                  <a:lnTo>
                    <a:pt x="65163" y="11886"/>
                  </a:lnTo>
                  <a:lnTo>
                    <a:pt x="65163" y="11705"/>
                  </a:lnTo>
                  <a:lnTo>
                    <a:pt x="65103" y="11464"/>
                  </a:lnTo>
                  <a:lnTo>
                    <a:pt x="64922" y="11162"/>
                  </a:lnTo>
                  <a:lnTo>
                    <a:pt x="64741" y="10981"/>
                  </a:lnTo>
                  <a:lnTo>
                    <a:pt x="64439" y="10800"/>
                  </a:lnTo>
                  <a:lnTo>
                    <a:pt x="64198" y="10740"/>
                  </a:lnTo>
                  <a:close/>
                  <a:moveTo>
                    <a:pt x="8689" y="13636"/>
                  </a:moveTo>
                  <a:lnTo>
                    <a:pt x="7844" y="14783"/>
                  </a:lnTo>
                  <a:lnTo>
                    <a:pt x="7844" y="15024"/>
                  </a:lnTo>
                  <a:lnTo>
                    <a:pt x="7904" y="15205"/>
                  </a:lnTo>
                  <a:lnTo>
                    <a:pt x="8025" y="15446"/>
                  </a:lnTo>
                  <a:lnTo>
                    <a:pt x="8146" y="15627"/>
                  </a:lnTo>
                  <a:lnTo>
                    <a:pt x="8327" y="15748"/>
                  </a:lnTo>
                  <a:lnTo>
                    <a:pt x="8568" y="15869"/>
                  </a:lnTo>
                  <a:lnTo>
                    <a:pt x="8749" y="15929"/>
                  </a:lnTo>
                  <a:lnTo>
                    <a:pt x="9232" y="15929"/>
                  </a:lnTo>
                  <a:lnTo>
                    <a:pt x="9413" y="15869"/>
                  </a:lnTo>
                  <a:lnTo>
                    <a:pt x="9654" y="15748"/>
                  </a:lnTo>
                  <a:lnTo>
                    <a:pt x="9835" y="15627"/>
                  </a:lnTo>
                  <a:lnTo>
                    <a:pt x="9956" y="15446"/>
                  </a:lnTo>
                  <a:lnTo>
                    <a:pt x="10076" y="15205"/>
                  </a:lnTo>
                  <a:lnTo>
                    <a:pt x="10137" y="15024"/>
                  </a:lnTo>
                  <a:lnTo>
                    <a:pt x="10137" y="14783"/>
                  </a:lnTo>
                  <a:lnTo>
                    <a:pt x="10076" y="14420"/>
                  </a:lnTo>
                  <a:lnTo>
                    <a:pt x="9956" y="14119"/>
                  </a:lnTo>
                  <a:lnTo>
                    <a:pt x="9775" y="13938"/>
                  </a:lnTo>
                  <a:lnTo>
                    <a:pt x="9533" y="13757"/>
                  </a:lnTo>
                  <a:lnTo>
                    <a:pt x="9292" y="13636"/>
                  </a:lnTo>
                  <a:close/>
                  <a:moveTo>
                    <a:pt x="14481" y="13636"/>
                  </a:moveTo>
                  <a:lnTo>
                    <a:pt x="14240" y="13757"/>
                  </a:lnTo>
                  <a:lnTo>
                    <a:pt x="13998" y="13938"/>
                  </a:lnTo>
                  <a:lnTo>
                    <a:pt x="13817" y="14119"/>
                  </a:lnTo>
                  <a:lnTo>
                    <a:pt x="13697" y="14420"/>
                  </a:lnTo>
                  <a:lnTo>
                    <a:pt x="13636" y="14783"/>
                  </a:lnTo>
                  <a:lnTo>
                    <a:pt x="13636" y="15024"/>
                  </a:lnTo>
                  <a:lnTo>
                    <a:pt x="13697" y="15205"/>
                  </a:lnTo>
                  <a:lnTo>
                    <a:pt x="13817" y="15446"/>
                  </a:lnTo>
                  <a:lnTo>
                    <a:pt x="13938" y="15627"/>
                  </a:lnTo>
                  <a:lnTo>
                    <a:pt x="14119" y="15748"/>
                  </a:lnTo>
                  <a:lnTo>
                    <a:pt x="14360" y="15869"/>
                  </a:lnTo>
                  <a:lnTo>
                    <a:pt x="14541" y="15929"/>
                  </a:lnTo>
                  <a:lnTo>
                    <a:pt x="15024" y="15929"/>
                  </a:lnTo>
                  <a:lnTo>
                    <a:pt x="15205" y="15869"/>
                  </a:lnTo>
                  <a:lnTo>
                    <a:pt x="15446" y="15748"/>
                  </a:lnTo>
                  <a:lnTo>
                    <a:pt x="15627" y="15627"/>
                  </a:lnTo>
                  <a:lnTo>
                    <a:pt x="15748" y="15446"/>
                  </a:lnTo>
                  <a:lnTo>
                    <a:pt x="15869" y="15205"/>
                  </a:lnTo>
                  <a:lnTo>
                    <a:pt x="15929" y="15024"/>
                  </a:lnTo>
                  <a:lnTo>
                    <a:pt x="15929" y="14783"/>
                  </a:lnTo>
                  <a:lnTo>
                    <a:pt x="15869" y="14420"/>
                  </a:lnTo>
                  <a:lnTo>
                    <a:pt x="15748" y="14119"/>
                  </a:lnTo>
                  <a:lnTo>
                    <a:pt x="15567" y="13938"/>
                  </a:lnTo>
                  <a:lnTo>
                    <a:pt x="15326" y="13757"/>
                  </a:lnTo>
                  <a:lnTo>
                    <a:pt x="15084" y="13636"/>
                  </a:lnTo>
                  <a:close/>
                  <a:moveTo>
                    <a:pt x="20273" y="13636"/>
                  </a:moveTo>
                  <a:lnTo>
                    <a:pt x="20032" y="13757"/>
                  </a:lnTo>
                  <a:lnTo>
                    <a:pt x="19790" y="13938"/>
                  </a:lnTo>
                  <a:lnTo>
                    <a:pt x="19609" y="14119"/>
                  </a:lnTo>
                  <a:lnTo>
                    <a:pt x="19489" y="14420"/>
                  </a:lnTo>
                  <a:lnTo>
                    <a:pt x="19428" y="14783"/>
                  </a:lnTo>
                  <a:lnTo>
                    <a:pt x="19428" y="15024"/>
                  </a:lnTo>
                  <a:lnTo>
                    <a:pt x="19489" y="15205"/>
                  </a:lnTo>
                  <a:lnTo>
                    <a:pt x="19609" y="15446"/>
                  </a:lnTo>
                  <a:lnTo>
                    <a:pt x="19730" y="15627"/>
                  </a:lnTo>
                  <a:lnTo>
                    <a:pt x="19911" y="15748"/>
                  </a:lnTo>
                  <a:lnTo>
                    <a:pt x="20152" y="15869"/>
                  </a:lnTo>
                  <a:lnTo>
                    <a:pt x="20333" y="15929"/>
                  </a:lnTo>
                  <a:lnTo>
                    <a:pt x="20816" y="15929"/>
                  </a:lnTo>
                  <a:lnTo>
                    <a:pt x="20997" y="15869"/>
                  </a:lnTo>
                  <a:lnTo>
                    <a:pt x="21239" y="15748"/>
                  </a:lnTo>
                  <a:lnTo>
                    <a:pt x="21420" y="15627"/>
                  </a:lnTo>
                  <a:lnTo>
                    <a:pt x="21540" y="15446"/>
                  </a:lnTo>
                  <a:lnTo>
                    <a:pt x="21661" y="15205"/>
                  </a:lnTo>
                  <a:lnTo>
                    <a:pt x="21721" y="15024"/>
                  </a:lnTo>
                  <a:lnTo>
                    <a:pt x="21721" y="14783"/>
                  </a:lnTo>
                  <a:lnTo>
                    <a:pt x="21661" y="14420"/>
                  </a:lnTo>
                  <a:lnTo>
                    <a:pt x="21540" y="14119"/>
                  </a:lnTo>
                  <a:lnTo>
                    <a:pt x="21359" y="13938"/>
                  </a:lnTo>
                  <a:lnTo>
                    <a:pt x="21118" y="13757"/>
                  </a:lnTo>
                  <a:lnTo>
                    <a:pt x="20876" y="13636"/>
                  </a:lnTo>
                  <a:close/>
                  <a:moveTo>
                    <a:pt x="26065" y="13636"/>
                  </a:moveTo>
                  <a:lnTo>
                    <a:pt x="25824" y="13757"/>
                  </a:lnTo>
                  <a:lnTo>
                    <a:pt x="25583" y="13938"/>
                  </a:lnTo>
                  <a:lnTo>
                    <a:pt x="25402" y="14119"/>
                  </a:lnTo>
                  <a:lnTo>
                    <a:pt x="25281" y="14420"/>
                  </a:lnTo>
                  <a:lnTo>
                    <a:pt x="25221" y="14783"/>
                  </a:lnTo>
                  <a:lnTo>
                    <a:pt x="25221" y="15024"/>
                  </a:lnTo>
                  <a:lnTo>
                    <a:pt x="25281" y="15205"/>
                  </a:lnTo>
                  <a:lnTo>
                    <a:pt x="25402" y="15446"/>
                  </a:lnTo>
                  <a:lnTo>
                    <a:pt x="25522" y="15627"/>
                  </a:lnTo>
                  <a:lnTo>
                    <a:pt x="25703" y="15748"/>
                  </a:lnTo>
                  <a:lnTo>
                    <a:pt x="25945" y="15869"/>
                  </a:lnTo>
                  <a:lnTo>
                    <a:pt x="26126" y="15929"/>
                  </a:lnTo>
                  <a:lnTo>
                    <a:pt x="26608" y="15929"/>
                  </a:lnTo>
                  <a:lnTo>
                    <a:pt x="26789" y="15869"/>
                  </a:lnTo>
                  <a:lnTo>
                    <a:pt x="27031" y="15748"/>
                  </a:lnTo>
                  <a:lnTo>
                    <a:pt x="27212" y="15627"/>
                  </a:lnTo>
                  <a:lnTo>
                    <a:pt x="27332" y="15446"/>
                  </a:lnTo>
                  <a:lnTo>
                    <a:pt x="27453" y="15205"/>
                  </a:lnTo>
                  <a:lnTo>
                    <a:pt x="27513" y="15024"/>
                  </a:lnTo>
                  <a:lnTo>
                    <a:pt x="27513" y="14783"/>
                  </a:lnTo>
                  <a:lnTo>
                    <a:pt x="27453" y="14420"/>
                  </a:lnTo>
                  <a:lnTo>
                    <a:pt x="27332" y="14119"/>
                  </a:lnTo>
                  <a:lnTo>
                    <a:pt x="27151" y="13938"/>
                  </a:lnTo>
                  <a:lnTo>
                    <a:pt x="26910" y="13757"/>
                  </a:lnTo>
                  <a:lnTo>
                    <a:pt x="26669" y="13636"/>
                  </a:lnTo>
                  <a:close/>
                  <a:moveTo>
                    <a:pt x="31858" y="13636"/>
                  </a:moveTo>
                  <a:lnTo>
                    <a:pt x="31616" y="13757"/>
                  </a:lnTo>
                  <a:lnTo>
                    <a:pt x="31375" y="13938"/>
                  </a:lnTo>
                  <a:lnTo>
                    <a:pt x="31194" y="14119"/>
                  </a:lnTo>
                  <a:lnTo>
                    <a:pt x="31073" y="14420"/>
                  </a:lnTo>
                  <a:lnTo>
                    <a:pt x="31013" y="14783"/>
                  </a:lnTo>
                  <a:lnTo>
                    <a:pt x="31013" y="15024"/>
                  </a:lnTo>
                  <a:lnTo>
                    <a:pt x="31073" y="15205"/>
                  </a:lnTo>
                  <a:lnTo>
                    <a:pt x="31194" y="15446"/>
                  </a:lnTo>
                  <a:lnTo>
                    <a:pt x="31315" y="15627"/>
                  </a:lnTo>
                  <a:lnTo>
                    <a:pt x="31496" y="15748"/>
                  </a:lnTo>
                  <a:lnTo>
                    <a:pt x="31737" y="15869"/>
                  </a:lnTo>
                  <a:lnTo>
                    <a:pt x="31918" y="15929"/>
                  </a:lnTo>
                  <a:lnTo>
                    <a:pt x="32401" y="15929"/>
                  </a:lnTo>
                  <a:lnTo>
                    <a:pt x="32582" y="15869"/>
                  </a:lnTo>
                  <a:lnTo>
                    <a:pt x="32823" y="15748"/>
                  </a:lnTo>
                  <a:lnTo>
                    <a:pt x="33004" y="15627"/>
                  </a:lnTo>
                  <a:lnTo>
                    <a:pt x="33125" y="15446"/>
                  </a:lnTo>
                  <a:lnTo>
                    <a:pt x="33245" y="15205"/>
                  </a:lnTo>
                  <a:lnTo>
                    <a:pt x="33306" y="15024"/>
                  </a:lnTo>
                  <a:lnTo>
                    <a:pt x="33306" y="14783"/>
                  </a:lnTo>
                  <a:lnTo>
                    <a:pt x="33245" y="14420"/>
                  </a:lnTo>
                  <a:lnTo>
                    <a:pt x="33125" y="14119"/>
                  </a:lnTo>
                  <a:lnTo>
                    <a:pt x="32944" y="13938"/>
                  </a:lnTo>
                  <a:lnTo>
                    <a:pt x="32702" y="13757"/>
                  </a:lnTo>
                  <a:lnTo>
                    <a:pt x="32461" y="13636"/>
                  </a:lnTo>
                  <a:close/>
                  <a:moveTo>
                    <a:pt x="37650" y="13636"/>
                  </a:moveTo>
                  <a:lnTo>
                    <a:pt x="37408" y="13757"/>
                  </a:lnTo>
                  <a:lnTo>
                    <a:pt x="37167" y="13938"/>
                  </a:lnTo>
                  <a:lnTo>
                    <a:pt x="36986" y="14119"/>
                  </a:lnTo>
                  <a:lnTo>
                    <a:pt x="36865" y="14420"/>
                  </a:lnTo>
                  <a:lnTo>
                    <a:pt x="36805" y="14783"/>
                  </a:lnTo>
                  <a:lnTo>
                    <a:pt x="36805" y="15024"/>
                  </a:lnTo>
                  <a:lnTo>
                    <a:pt x="36865" y="15205"/>
                  </a:lnTo>
                  <a:lnTo>
                    <a:pt x="36986" y="15446"/>
                  </a:lnTo>
                  <a:lnTo>
                    <a:pt x="37107" y="15627"/>
                  </a:lnTo>
                  <a:lnTo>
                    <a:pt x="37288" y="15748"/>
                  </a:lnTo>
                  <a:lnTo>
                    <a:pt x="37529" y="15869"/>
                  </a:lnTo>
                  <a:lnTo>
                    <a:pt x="37710" y="15929"/>
                  </a:lnTo>
                  <a:lnTo>
                    <a:pt x="38193" y="15929"/>
                  </a:lnTo>
                  <a:lnTo>
                    <a:pt x="38374" y="15869"/>
                  </a:lnTo>
                  <a:lnTo>
                    <a:pt x="38615" y="15748"/>
                  </a:lnTo>
                  <a:lnTo>
                    <a:pt x="38796" y="15627"/>
                  </a:lnTo>
                  <a:lnTo>
                    <a:pt x="38917" y="15446"/>
                  </a:lnTo>
                  <a:lnTo>
                    <a:pt x="39038" y="15205"/>
                  </a:lnTo>
                  <a:lnTo>
                    <a:pt x="39098" y="15024"/>
                  </a:lnTo>
                  <a:lnTo>
                    <a:pt x="39098" y="14783"/>
                  </a:lnTo>
                  <a:lnTo>
                    <a:pt x="39038" y="14420"/>
                  </a:lnTo>
                  <a:lnTo>
                    <a:pt x="38917" y="14119"/>
                  </a:lnTo>
                  <a:lnTo>
                    <a:pt x="38736" y="13938"/>
                  </a:lnTo>
                  <a:lnTo>
                    <a:pt x="38495" y="13757"/>
                  </a:lnTo>
                  <a:lnTo>
                    <a:pt x="38253" y="13636"/>
                  </a:lnTo>
                  <a:close/>
                  <a:moveTo>
                    <a:pt x="43442" y="13636"/>
                  </a:moveTo>
                  <a:lnTo>
                    <a:pt x="43201" y="13757"/>
                  </a:lnTo>
                  <a:lnTo>
                    <a:pt x="42959" y="13938"/>
                  </a:lnTo>
                  <a:lnTo>
                    <a:pt x="42778" y="14119"/>
                  </a:lnTo>
                  <a:lnTo>
                    <a:pt x="42658" y="14420"/>
                  </a:lnTo>
                  <a:lnTo>
                    <a:pt x="42597" y="14783"/>
                  </a:lnTo>
                  <a:lnTo>
                    <a:pt x="42597" y="15024"/>
                  </a:lnTo>
                  <a:lnTo>
                    <a:pt x="42658" y="15205"/>
                  </a:lnTo>
                  <a:lnTo>
                    <a:pt x="42778" y="15446"/>
                  </a:lnTo>
                  <a:lnTo>
                    <a:pt x="42899" y="15627"/>
                  </a:lnTo>
                  <a:lnTo>
                    <a:pt x="43080" y="15748"/>
                  </a:lnTo>
                  <a:lnTo>
                    <a:pt x="43321" y="15869"/>
                  </a:lnTo>
                  <a:lnTo>
                    <a:pt x="43502" y="15929"/>
                  </a:lnTo>
                  <a:lnTo>
                    <a:pt x="43985" y="15929"/>
                  </a:lnTo>
                  <a:lnTo>
                    <a:pt x="44166" y="15869"/>
                  </a:lnTo>
                  <a:lnTo>
                    <a:pt x="44407" y="15748"/>
                  </a:lnTo>
                  <a:lnTo>
                    <a:pt x="44588" y="15627"/>
                  </a:lnTo>
                  <a:lnTo>
                    <a:pt x="44709" y="15446"/>
                  </a:lnTo>
                  <a:lnTo>
                    <a:pt x="44830" y="15205"/>
                  </a:lnTo>
                  <a:lnTo>
                    <a:pt x="44890" y="15024"/>
                  </a:lnTo>
                  <a:lnTo>
                    <a:pt x="44890" y="14783"/>
                  </a:lnTo>
                  <a:lnTo>
                    <a:pt x="44830" y="14420"/>
                  </a:lnTo>
                  <a:lnTo>
                    <a:pt x="44709" y="14119"/>
                  </a:lnTo>
                  <a:lnTo>
                    <a:pt x="44528" y="13938"/>
                  </a:lnTo>
                  <a:lnTo>
                    <a:pt x="44287" y="13757"/>
                  </a:lnTo>
                  <a:lnTo>
                    <a:pt x="44045" y="13636"/>
                  </a:lnTo>
                  <a:close/>
                  <a:moveTo>
                    <a:pt x="49234" y="13636"/>
                  </a:moveTo>
                  <a:lnTo>
                    <a:pt x="48993" y="13757"/>
                  </a:lnTo>
                  <a:lnTo>
                    <a:pt x="48752" y="13938"/>
                  </a:lnTo>
                  <a:lnTo>
                    <a:pt x="48571" y="14119"/>
                  </a:lnTo>
                  <a:lnTo>
                    <a:pt x="48450" y="14420"/>
                  </a:lnTo>
                  <a:lnTo>
                    <a:pt x="48390" y="14783"/>
                  </a:lnTo>
                  <a:lnTo>
                    <a:pt x="48390" y="15024"/>
                  </a:lnTo>
                  <a:lnTo>
                    <a:pt x="48450" y="15205"/>
                  </a:lnTo>
                  <a:lnTo>
                    <a:pt x="48571" y="15446"/>
                  </a:lnTo>
                  <a:lnTo>
                    <a:pt x="48691" y="15627"/>
                  </a:lnTo>
                  <a:lnTo>
                    <a:pt x="48872" y="15748"/>
                  </a:lnTo>
                  <a:lnTo>
                    <a:pt x="49114" y="15869"/>
                  </a:lnTo>
                  <a:lnTo>
                    <a:pt x="49295" y="15929"/>
                  </a:lnTo>
                  <a:lnTo>
                    <a:pt x="49777" y="15929"/>
                  </a:lnTo>
                  <a:lnTo>
                    <a:pt x="49958" y="15869"/>
                  </a:lnTo>
                  <a:lnTo>
                    <a:pt x="50200" y="15748"/>
                  </a:lnTo>
                  <a:lnTo>
                    <a:pt x="50381" y="15627"/>
                  </a:lnTo>
                  <a:lnTo>
                    <a:pt x="50501" y="15446"/>
                  </a:lnTo>
                  <a:lnTo>
                    <a:pt x="50622" y="15205"/>
                  </a:lnTo>
                  <a:lnTo>
                    <a:pt x="50682" y="15024"/>
                  </a:lnTo>
                  <a:lnTo>
                    <a:pt x="50682" y="14783"/>
                  </a:lnTo>
                  <a:lnTo>
                    <a:pt x="50622" y="14420"/>
                  </a:lnTo>
                  <a:lnTo>
                    <a:pt x="50501" y="14119"/>
                  </a:lnTo>
                  <a:lnTo>
                    <a:pt x="50320" y="13938"/>
                  </a:lnTo>
                  <a:lnTo>
                    <a:pt x="50079" y="13757"/>
                  </a:lnTo>
                  <a:lnTo>
                    <a:pt x="49838" y="13636"/>
                  </a:lnTo>
                  <a:close/>
                  <a:moveTo>
                    <a:pt x="55027" y="13636"/>
                  </a:moveTo>
                  <a:lnTo>
                    <a:pt x="54785" y="13757"/>
                  </a:lnTo>
                  <a:lnTo>
                    <a:pt x="54544" y="13938"/>
                  </a:lnTo>
                  <a:lnTo>
                    <a:pt x="54363" y="14119"/>
                  </a:lnTo>
                  <a:lnTo>
                    <a:pt x="54242" y="14420"/>
                  </a:lnTo>
                  <a:lnTo>
                    <a:pt x="54182" y="14783"/>
                  </a:lnTo>
                  <a:lnTo>
                    <a:pt x="54182" y="15024"/>
                  </a:lnTo>
                  <a:lnTo>
                    <a:pt x="54242" y="15205"/>
                  </a:lnTo>
                  <a:lnTo>
                    <a:pt x="54363" y="15446"/>
                  </a:lnTo>
                  <a:lnTo>
                    <a:pt x="54483" y="15627"/>
                  </a:lnTo>
                  <a:lnTo>
                    <a:pt x="54665" y="15748"/>
                  </a:lnTo>
                  <a:lnTo>
                    <a:pt x="54906" y="15869"/>
                  </a:lnTo>
                  <a:lnTo>
                    <a:pt x="55087" y="15929"/>
                  </a:lnTo>
                  <a:lnTo>
                    <a:pt x="55570" y="15929"/>
                  </a:lnTo>
                  <a:lnTo>
                    <a:pt x="55751" y="15869"/>
                  </a:lnTo>
                  <a:lnTo>
                    <a:pt x="55992" y="15748"/>
                  </a:lnTo>
                  <a:lnTo>
                    <a:pt x="56173" y="15627"/>
                  </a:lnTo>
                  <a:lnTo>
                    <a:pt x="56294" y="15446"/>
                  </a:lnTo>
                  <a:lnTo>
                    <a:pt x="56414" y="15205"/>
                  </a:lnTo>
                  <a:lnTo>
                    <a:pt x="56475" y="15024"/>
                  </a:lnTo>
                  <a:lnTo>
                    <a:pt x="56475" y="14783"/>
                  </a:lnTo>
                  <a:lnTo>
                    <a:pt x="56414" y="14420"/>
                  </a:lnTo>
                  <a:lnTo>
                    <a:pt x="56294" y="14119"/>
                  </a:lnTo>
                  <a:lnTo>
                    <a:pt x="56113" y="13938"/>
                  </a:lnTo>
                  <a:lnTo>
                    <a:pt x="55871" y="13757"/>
                  </a:lnTo>
                  <a:lnTo>
                    <a:pt x="55630" y="13636"/>
                  </a:lnTo>
                  <a:close/>
                  <a:moveTo>
                    <a:pt x="60819" y="13636"/>
                  </a:moveTo>
                  <a:lnTo>
                    <a:pt x="60577" y="13757"/>
                  </a:lnTo>
                  <a:lnTo>
                    <a:pt x="60336" y="13938"/>
                  </a:lnTo>
                  <a:lnTo>
                    <a:pt x="60155" y="14119"/>
                  </a:lnTo>
                  <a:lnTo>
                    <a:pt x="60034" y="14420"/>
                  </a:lnTo>
                  <a:lnTo>
                    <a:pt x="59974" y="14783"/>
                  </a:lnTo>
                  <a:lnTo>
                    <a:pt x="59974" y="15024"/>
                  </a:lnTo>
                  <a:lnTo>
                    <a:pt x="60034" y="15205"/>
                  </a:lnTo>
                  <a:lnTo>
                    <a:pt x="60155" y="15446"/>
                  </a:lnTo>
                  <a:lnTo>
                    <a:pt x="60276" y="15627"/>
                  </a:lnTo>
                  <a:lnTo>
                    <a:pt x="60457" y="15748"/>
                  </a:lnTo>
                  <a:lnTo>
                    <a:pt x="60698" y="15869"/>
                  </a:lnTo>
                  <a:lnTo>
                    <a:pt x="60879" y="15929"/>
                  </a:lnTo>
                  <a:lnTo>
                    <a:pt x="61362" y="15929"/>
                  </a:lnTo>
                  <a:lnTo>
                    <a:pt x="61543" y="15869"/>
                  </a:lnTo>
                  <a:lnTo>
                    <a:pt x="61784" y="15748"/>
                  </a:lnTo>
                  <a:lnTo>
                    <a:pt x="61965" y="15627"/>
                  </a:lnTo>
                  <a:lnTo>
                    <a:pt x="62086" y="15446"/>
                  </a:lnTo>
                  <a:lnTo>
                    <a:pt x="62206" y="15205"/>
                  </a:lnTo>
                  <a:lnTo>
                    <a:pt x="62267" y="15024"/>
                  </a:lnTo>
                  <a:lnTo>
                    <a:pt x="62267" y="14783"/>
                  </a:lnTo>
                  <a:lnTo>
                    <a:pt x="62206" y="14420"/>
                  </a:lnTo>
                  <a:lnTo>
                    <a:pt x="62086" y="14119"/>
                  </a:lnTo>
                  <a:lnTo>
                    <a:pt x="61905" y="13938"/>
                  </a:lnTo>
                  <a:lnTo>
                    <a:pt x="61663" y="13757"/>
                  </a:lnTo>
                  <a:lnTo>
                    <a:pt x="61422" y="13636"/>
                  </a:lnTo>
                  <a:close/>
                  <a:moveTo>
                    <a:pt x="66611" y="13636"/>
                  </a:moveTo>
                  <a:lnTo>
                    <a:pt x="66370" y="13757"/>
                  </a:lnTo>
                  <a:lnTo>
                    <a:pt x="66128" y="13938"/>
                  </a:lnTo>
                  <a:lnTo>
                    <a:pt x="65947" y="14119"/>
                  </a:lnTo>
                  <a:lnTo>
                    <a:pt x="65827" y="14420"/>
                  </a:lnTo>
                  <a:lnTo>
                    <a:pt x="65766" y="14783"/>
                  </a:lnTo>
                  <a:lnTo>
                    <a:pt x="65766" y="15024"/>
                  </a:lnTo>
                  <a:lnTo>
                    <a:pt x="65827" y="15205"/>
                  </a:lnTo>
                  <a:lnTo>
                    <a:pt x="65947" y="15446"/>
                  </a:lnTo>
                  <a:lnTo>
                    <a:pt x="66068" y="15627"/>
                  </a:lnTo>
                  <a:lnTo>
                    <a:pt x="66249" y="15748"/>
                  </a:lnTo>
                  <a:lnTo>
                    <a:pt x="66490" y="15869"/>
                  </a:lnTo>
                  <a:lnTo>
                    <a:pt x="66671" y="15929"/>
                  </a:lnTo>
                  <a:lnTo>
                    <a:pt x="67154" y="15929"/>
                  </a:lnTo>
                  <a:lnTo>
                    <a:pt x="67335" y="15869"/>
                  </a:lnTo>
                  <a:lnTo>
                    <a:pt x="67576" y="15748"/>
                  </a:lnTo>
                  <a:lnTo>
                    <a:pt x="67757" y="15627"/>
                  </a:lnTo>
                  <a:lnTo>
                    <a:pt x="67878" y="15446"/>
                  </a:lnTo>
                  <a:lnTo>
                    <a:pt x="67999" y="15205"/>
                  </a:lnTo>
                  <a:lnTo>
                    <a:pt x="68059" y="15024"/>
                  </a:lnTo>
                  <a:lnTo>
                    <a:pt x="68059" y="14783"/>
                  </a:lnTo>
                  <a:lnTo>
                    <a:pt x="67214" y="13636"/>
                  </a:lnTo>
                  <a:close/>
                  <a:moveTo>
                    <a:pt x="6517" y="16593"/>
                  </a:moveTo>
                  <a:lnTo>
                    <a:pt x="5310" y="18523"/>
                  </a:lnTo>
                  <a:lnTo>
                    <a:pt x="5431" y="18644"/>
                  </a:lnTo>
                  <a:lnTo>
                    <a:pt x="5672" y="18765"/>
                  </a:lnTo>
                  <a:lnTo>
                    <a:pt x="5853" y="18825"/>
                  </a:lnTo>
                  <a:lnTo>
                    <a:pt x="6336" y="18825"/>
                  </a:lnTo>
                  <a:lnTo>
                    <a:pt x="6517" y="18765"/>
                  </a:lnTo>
                  <a:lnTo>
                    <a:pt x="6758" y="18644"/>
                  </a:lnTo>
                  <a:lnTo>
                    <a:pt x="6939" y="18523"/>
                  </a:lnTo>
                  <a:lnTo>
                    <a:pt x="7060" y="18342"/>
                  </a:lnTo>
                  <a:lnTo>
                    <a:pt x="7180" y="18101"/>
                  </a:lnTo>
                  <a:lnTo>
                    <a:pt x="7241" y="17920"/>
                  </a:lnTo>
                  <a:lnTo>
                    <a:pt x="7241" y="17679"/>
                  </a:lnTo>
                  <a:lnTo>
                    <a:pt x="7180" y="17317"/>
                  </a:lnTo>
                  <a:lnTo>
                    <a:pt x="7060" y="17015"/>
                  </a:lnTo>
                  <a:lnTo>
                    <a:pt x="6818" y="16774"/>
                  </a:lnTo>
                  <a:lnTo>
                    <a:pt x="6517" y="16593"/>
                  </a:lnTo>
                  <a:close/>
                  <a:moveTo>
                    <a:pt x="11645" y="16532"/>
                  </a:moveTo>
                  <a:lnTo>
                    <a:pt x="11464" y="16593"/>
                  </a:lnTo>
                  <a:lnTo>
                    <a:pt x="11223" y="16713"/>
                  </a:lnTo>
                  <a:lnTo>
                    <a:pt x="11042" y="16834"/>
                  </a:lnTo>
                  <a:lnTo>
                    <a:pt x="10921" y="17015"/>
                  </a:lnTo>
                  <a:lnTo>
                    <a:pt x="10800" y="17256"/>
                  </a:lnTo>
                  <a:lnTo>
                    <a:pt x="10740" y="17437"/>
                  </a:lnTo>
                  <a:lnTo>
                    <a:pt x="10740" y="17679"/>
                  </a:lnTo>
                  <a:lnTo>
                    <a:pt x="10740" y="17920"/>
                  </a:lnTo>
                  <a:lnTo>
                    <a:pt x="10800" y="18101"/>
                  </a:lnTo>
                  <a:lnTo>
                    <a:pt x="10921" y="18342"/>
                  </a:lnTo>
                  <a:lnTo>
                    <a:pt x="11042" y="18523"/>
                  </a:lnTo>
                  <a:lnTo>
                    <a:pt x="11223" y="18644"/>
                  </a:lnTo>
                  <a:lnTo>
                    <a:pt x="11464" y="18765"/>
                  </a:lnTo>
                  <a:lnTo>
                    <a:pt x="11645" y="18825"/>
                  </a:lnTo>
                  <a:lnTo>
                    <a:pt x="12128" y="18825"/>
                  </a:lnTo>
                  <a:lnTo>
                    <a:pt x="12309" y="18765"/>
                  </a:lnTo>
                  <a:lnTo>
                    <a:pt x="12550" y="18644"/>
                  </a:lnTo>
                  <a:lnTo>
                    <a:pt x="12731" y="18523"/>
                  </a:lnTo>
                  <a:lnTo>
                    <a:pt x="12852" y="18342"/>
                  </a:lnTo>
                  <a:lnTo>
                    <a:pt x="12973" y="18101"/>
                  </a:lnTo>
                  <a:lnTo>
                    <a:pt x="13033" y="17920"/>
                  </a:lnTo>
                  <a:lnTo>
                    <a:pt x="13033" y="17679"/>
                  </a:lnTo>
                  <a:lnTo>
                    <a:pt x="13033" y="17437"/>
                  </a:lnTo>
                  <a:lnTo>
                    <a:pt x="12973" y="17256"/>
                  </a:lnTo>
                  <a:lnTo>
                    <a:pt x="12852" y="17015"/>
                  </a:lnTo>
                  <a:lnTo>
                    <a:pt x="12731" y="16834"/>
                  </a:lnTo>
                  <a:lnTo>
                    <a:pt x="12550" y="16713"/>
                  </a:lnTo>
                  <a:lnTo>
                    <a:pt x="12309" y="16593"/>
                  </a:lnTo>
                  <a:lnTo>
                    <a:pt x="12128" y="16532"/>
                  </a:lnTo>
                  <a:close/>
                  <a:moveTo>
                    <a:pt x="17437" y="16532"/>
                  </a:moveTo>
                  <a:lnTo>
                    <a:pt x="17256" y="16593"/>
                  </a:lnTo>
                  <a:lnTo>
                    <a:pt x="17015" y="16713"/>
                  </a:lnTo>
                  <a:lnTo>
                    <a:pt x="16834" y="16834"/>
                  </a:lnTo>
                  <a:lnTo>
                    <a:pt x="16713" y="17015"/>
                  </a:lnTo>
                  <a:lnTo>
                    <a:pt x="16593" y="17256"/>
                  </a:lnTo>
                  <a:lnTo>
                    <a:pt x="16532" y="17437"/>
                  </a:lnTo>
                  <a:lnTo>
                    <a:pt x="16532" y="17679"/>
                  </a:lnTo>
                  <a:lnTo>
                    <a:pt x="16532" y="17920"/>
                  </a:lnTo>
                  <a:lnTo>
                    <a:pt x="16593" y="18101"/>
                  </a:lnTo>
                  <a:lnTo>
                    <a:pt x="16713" y="18342"/>
                  </a:lnTo>
                  <a:lnTo>
                    <a:pt x="16834" y="18523"/>
                  </a:lnTo>
                  <a:lnTo>
                    <a:pt x="17015" y="18644"/>
                  </a:lnTo>
                  <a:lnTo>
                    <a:pt x="17256" y="18765"/>
                  </a:lnTo>
                  <a:lnTo>
                    <a:pt x="17437" y="18825"/>
                  </a:lnTo>
                  <a:lnTo>
                    <a:pt x="17920" y="18825"/>
                  </a:lnTo>
                  <a:lnTo>
                    <a:pt x="18101" y="18765"/>
                  </a:lnTo>
                  <a:lnTo>
                    <a:pt x="18342" y="18644"/>
                  </a:lnTo>
                  <a:lnTo>
                    <a:pt x="18523" y="18523"/>
                  </a:lnTo>
                  <a:lnTo>
                    <a:pt x="18644" y="18342"/>
                  </a:lnTo>
                  <a:lnTo>
                    <a:pt x="18765" y="18101"/>
                  </a:lnTo>
                  <a:lnTo>
                    <a:pt x="18825" y="17920"/>
                  </a:lnTo>
                  <a:lnTo>
                    <a:pt x="18825" y="17679"/>
                  </a:lnTo>
                  <a:lnTo>
                    <a:pt x="18825" y="17437"/>
                  </a:lnTo>
                  <a:lnTo>
                    <a:pt x="18765" y="17256"/>
                  </a:lnTo>
                  <a:lnTo>
                    <a:pt x="18644" y="17015"/>
                  </a:lnTo>
                  <a:lnTo>
                    <a:pt x="18523" y="16834"/>
                  </a:lnTo>
                  <a:lnTo>
                    <a:pt x="18342" y="16713"/>
                  </a:lnTo>
                  <a:lnTo>
                    <a:pt x="18101" y="16593"/>
                  </a:lnTo>
                  <a:lnTo>
                    <a:pt x="17920" y="16532"/>
                  </a:lnTo>
                  <a:close/>
                  <a:moveTo>
                    <a:pt x="23230" y="16532"/>
                  </a:moveTo>
                  <a:lnTo>
                    <a:pt x="23049" y="16593"/>
                  </a:lnTo>
                  <a:lnTo>
                    <a:pt x="22807" y="16713"/>
                  </a:lnTo>
                  <a:lnTo>
                    <a:pt x="22626" y="16834"/>
                  </a:lnTo>
                  <a:lnTo>
                    <a:pt x="22506" y="17015"/>
                  </a:lnTo>
                  <a:lnTo>
                    <a:pt x="22385" y="17256"/>
                  </a:lnTo>
                  <a:lnTo>
                    <a:pt x="22325" y="17437"/>
                  </a:lnTo>
                  <a:lnTo>
                    <a:pt x="22325" y="17679"/>
                  </a:lnTo>
                  <a:lnTo>
                    <a:pt x="22325" y="17920"/>
                  </a:lnTo>
                  <a:lnTo>
                    <a:pt x="22385" y="18101"/>
                  </a:lnTo>
                  <a:lnTo>
                    <a:pt x="22506" y="18342"/>
                  </a:lnTo>
                  <a:lnTo>
                    <a:pt x="22626" y="18523"/>
                  </a:lnTo>
                  <a:lnTo>
                    <a:pt x="22807" y="18644"/>
                  </a:lnTo>
                  <a:lnTo>
                    <a:pt x="23049" y="18765"/>
                  </a:lnTo>
                  <a:lnTo>
                    <a:pt x="23230" y="18825"/>
                  </a:lnTo>
                  <a:lnTo>
                    <a:pt x="23712" y="18825"/>
                  </a:lnTo>
                  <a:lnTo>
                    <a:pt x="23893" y="18765"/>
                  </a:lnTo>
                  <a:lnTo>
                    <a:pt x="24135" y="18644"/>
                  </a:lnTo>
                  <a:lnTo>
                    <a:pt x="24316" y="18523"/>
                  </a:lnTo>
                  <a:lnTo>
                    <a:pt x="24436" y="18342"/>
                  </a:lnTo>
                  <a:lnTo>
                    <a:pt x="24557" y="18101"/>
                  </a:lnTo>
                  <a:lnTo>
                    <a:pt x="24617" y="17920"/>
                  </a:lnTo>
                  <a:lnTo>
                    <a:pt x="24617" y="17679"/>
                  </a:lnTo>
                  <a:lnTo>
                    <a:pt x="24617" y="17437"/>
                  </a:lnTo>
                  <a:lnTo>
                    <a:pt x="24557" y="17256"/>
                  </a:lnTo>
                  <a:lnTo>
                    <a:pt x="24436" y="17015"/>
                  </a:lnTo>
                  <a:lnTo>
                    <a:pt x="24316" y="16834"/>
                  </a:lnTo>
                  <a:lnTo>
                    <a:pt x="24135" y="16713"/>
                  </a:lnTo>
                  <a:lnTo>
                    <a:pt x="23893" y="16593"/>
                  </a:lnTo>
                  <a:lnTo>
                    <a:pt x="23712" y="16532"/>
                  </a:lnTo>
                  <a:close/>
                  <a:moveTo>
                    <a:pt x="29022" y="16532"/>
                  </a:moveTo>
                  <a:lnTo>
                    <a:pt x="28841" y="16593"/>
                  </a:lnTo>
                  <a:lnTo>
                    <a:pt x="28599" y="16713"/>
                  </a:lnTo>
                  <a:lnTo>
                    <a:pt x="28418" y="16834"/>
                  </a:lnTo>
                  <a:lnTo>
                    <a:pt x="28298" y="17015"/>
                  </a:lnTo>
                  <a:lnTo>
                    <a:pt x="28177" y="17256"/>
                  </a:lnTo>
                  <a:lnTo>
                    <a:pt x="28117" y="17437"/>
                  </a:lnTo>
                  <a:lnTo>
                    <a:pt x="28117" y="17679"/>
                  </a:lnTo>
                  <a:lnTo>
                    <a:pt x="28117" y="17920"/>
                  </a:lnTo>
                  <a:lnTo>
                    <a:pt x="28177" y="18101"/>
                  </a:lnTo>
                  <a:lnTo>
                    <a:pt x="28298" y="18342"/>
                  </a:lnTo>
                  <a:lnTo>
                    <a:pt x="28418" y="18523"/>
                  </a:lnTo>
                  <a:lnTo>
                    <a:pt x="28599" y="18644"/>
                  </a:lnTo>
                  <a:lnTo>
                    <a:pt x="28841" y="18765"/>
                  </a:lnTo>
                  <a:lnTo>
                    <a:pt x="29022" y="18825"/>
                  </a:lnTo>
                  <a:lnTo>
                    <a:pt x="29505" y="18825"/>
                  </a:lnTo>
                  <a:lnTo>
                    <a:pt x="29686" y="18765"/>
                  </a:lnTo>
                  <a:lnTo>
                    <a:pt x="29927" y="18644"/>
                  </a:lnTo>
                  <a:lnTo>
                    <a:pt x="30108" y="18523"/>
                  </a:lnTo>
                  <a:lnTo>
                    <a:pt x="30229" y="18342"/>
                  </a:lnTo>
                  <a:lnTo>
                    <a:pt x="30349" y="18101"/>
                  </a:lnTo>
                  <a:lnTo>
                    <a:pt x="30410" y="17920"/>
                  </a:lnTo>
                  <a:lnTo>
                    <a:pt x="30410" y="17679"/>
                  </a:lnTo>
                  <a:lnTo>
                    <a:pt x="30410" y="17437"/>
                  </a:lnTo>
                  <a:lnTo>
                    <a:pt x="30349" y="17256"/>
                  </a:lnTo>
                  <a:lnTo>
                    <a:pt x="30229" y="17015"/>
                  </a:lnTo>
                  <a:lnTo>
                    <a:pt x="30108" y="16834"/>
                  </a:lnTo>
                  <a:lnTo>
                    <a:pt x="29927" y="16713"/>
                  </a:lnTo>
                  <a:lnTo>
                    <a:pt x="29686" y="16593"/>
                  </a:lnTo>
                  <a:lnTo>
                    <a:pt x="29505" y="16532"/>
                  </a:lnTo>
                  <a:close/>
                  <a:moveTo>
                    <a:pt x="34814" y="16532"/>
                  </a:moveTo>
                  <a:lnTo>
                    <a:pt x="34633" y="16593"/>
                  </a:lnTo>
                  <a:lnTo>
                    <a:pt x="34392" y="16713"/>
                  </a:lnTo>
                  <a:lnTo>
                    <a:pt x="34211" y="16834"/>
                  </a:lnTo>
                  <a:lnTo>
                    <a:pt x="34090" y="17015"/>
                  </a:lnTo>
                  <a:lnTo>
                    <a:pt x="33969" y="17256"/>
                  </a:lnTo>
                  <a:lnTo>
                    <a:pt x="33909" y="17437"/>
                  </a:lnTo>
                  <a:lnTo>
                    <a:pt x="33909" y="17679"/>
                  </a:lnTo>
                  <a:lnTo>
                    <a:pt x="33909" y="17920"/>
                  </a:lnTo>
                  <a:lnTo>
                    <a:pt x="33969" y="18101"/>
                  </a:lnTo>
                  <a:lnTo>
                    <a:pt x="34090" y="18342"/>
                  </a:lnTo>
                  <a:lnTo>
                    <a:pt x="34211" y="18523"/>
                  </a:lnTo>
                  <a:lnTo>
                    <a:pt x="34392" y="18644"/>
                  </a:lnTo>
                  <a:lnTo>
                    <a:pt x="34633" y="18765"/>
                  </a:lnTo>
                  <a:lnTo>
                    <a:pt x="34814" y="18825"/>
                  </a:lnTo>
                  <a:lnTo>
                    <a:pt x="35297" y="18825"/>
                  </a:lnTo>
                  <a:lnTo>
                    <a:pt x="35478" y="18765"/>
                  </a:lnTo>
                  <a:lnTo>
                    <a:pt x="35719" y="18644"/>
                  </a:lnTo>
                  <a:lnTo>
                    <a:pt x="35900" y="18523"/>
                  </a:lnTo>
                  <a:lnTo>
                    <a:pt x="36021" y="18342"/>
                  </a:lnTo>
                  <a:lnTo>
                    <a:pt x="36141" y="18101"/>
                  </a:lnTo>
                  <a:lnTo>
                    <a:pt x="36202" y="17920"/>
                  </a:lnTo>
                  <a:lnTo>
                    <a:pt x="36202" y="17679"/>
                  </a:lnTo>
                  <a:lnTo>
                    <a:pt x="36202" y="17437"/>
                  </a:lnTo>
                  <a:lnTo>
                    <a:pt x="36141" y="17256"/>
                  </a:lnTo>
                  <a:lnTo>
                    <a:pt x="36021" y="17015"/>
                  </a:lnTo>
                  <a:lnTo>
                    <a:pt x="35900" y="16834"/>
                  </a:lnTo>
                  <a:lnTo>
                    <a:pt x="35719" y="16713"/>
                  </a:lnTo>
                  <a:lnTo>
                    <a:pt x="35478" y="16593"/>
                  </a:lnTo>
                  <a:lnTo>
                    <a:pt x="35297" y="16532"/>
                  </a:lnTo>
                  <a:close/>
                  <a:moveTo>
                    <a:pt x="40606" y="16532"/>
                  </a:moveTo>
                  <a:lnTo>
                    <a:pt x="40425" y="16593"/>
                  </a:lnTo>
                  <a:lnTo>
                    <a:pt x="40184" y="16713"/>
                  </a:lnTo>
                  <a:lnTo>
                    <a:pt x="40003" y="16834"/>
                  </a:lnTo>
                  <a:lnTo>
                    <a:pt x="39882" y="17015"/>
                  </a:lnTo>
                  <a:lnTo>
                    <a:pt x="39762" y="17256"/>
                  </a:lnTo>
                  <a:lnTo>
                    <a:pt x="39701" y="17437"/>
                  </a:lnTo>
                  <a:lnTo>
                    <a:pt x="39701" y="17679"/>
                  </a:lnTo>
                  <a:lnTo>
                    <a:pt x="39701" y="17920"/>
                  </a:lnTo>
                  <a:lnTo>
                    <a:pt x="39762" y="18101"/>
                  </a:lnTo>
                  <a:lnTo>
                    <a:pt x="39882" y="18342"/>
                  </a:lnTo>
                  <a:lnTo>
                    <a:pt x="40003" y="18523"/>
                  </a:lnTo>
                  <a:lnTo>
                    <a:pt x="40184" y="18644"/>
                  </a:lnTo>
                  <a:lnTo>
                    <a:pt x="40425" y="18765"/>
                  </a:lnTo>
                  <a:lnTo>
                    <a:pt x="40606" y="18825"/>
                  </a:lnTo>
                  <a:lnTo>
                    <a:pt x="41089" y="18825"/>
                  </a:lnTo>
                  <a:lnTo>
                    <a:pt x="41270" y="18765"/>
                  </a:lnTo>
                  <a:lnTo>
                    <a:pt x="41511" y="18644"/>
                  </a:lnTo>
                  <a:lnTo>
                    <a:pt x="41692" y="18523"/>
                  </a:lnTo>
                  <a:lnTo>
                    <a:pt x="41813" y="18342"/>
                  </a:lnTo>
                  <a:lnTo>
                    <a:pt x="41934" y="18101"/>
                  </a:lnTo>
                  <a:lnTo>
                    <a:pt x="41994" y="17920"/>
                  </a:lnTo>
                  <a:lnTo>
                    <a:pt x="41994" y="17679"/>
                  </a:lnTo>
                  <a:lnTo>
                    <a:pt x="41994" y="17437"/>
                  </a:lnTo>
                  <a:lnTo>
                    <a:pt x="41934" y="17256"/>
                  </a:lnTo>
                  <a:lnTo>
                    <a:pt x="41813" y="17015"/>
                  </a:lnTo>
                  <a:lnTo>
                    <a:pt x="41692" y="16834"/>
                  </a:lnTo>
                  <a:lnTo>
                    <a:pt x="41511" y="16713"/>
                  </a:lnTo>
                  <a:lnTo>
                    <a:pt x="41270" y="16593"/>
                  </a:lnTo>
                  <a:lnTo>
                    <a:pt x="41089" y="16532"/>
                  </a:lnTo>
                  <a:close/>
                  <a:moveTo>
                    <a:pt x="46399" y="16532"/>
                  </a:moveTo>
                  <a:lnTo>
                    <a:pt x="46218" y="16593"/>
                  </a:lnTo>
                  <a:lnTo>
                    <a:pt x="45976" y="16713"/>
                  </a:lnTo>
                  <a:lnTo>
                    <a:pt x="45795" y="16834"/>
                  </a:lnTo>
                  <a:lnTo>
                    <a:pt x="45674" y="17015"/>
                  </a:lnTo>
                  <a:lnTo>
                    <a:pt x="45554" y="17256"/>
                  </a:lnTo>
                  <a:lnTo>
                    <a:pt x="45493" y="17437"/>
                  </a:lnTo>
                  <a:lnTo>
                    <a:pt x="45493" y="17679"/>
                  </a:lnTo>
                  <a:lnTo>
                    <a:pt x="45493" y="17920"/>
                  </a:lnTo>
                  <a:lnTo>
                    <a:pt x="45554" y="18101"/>
                  </a:lnTo>
                  <a:lnTo>
                    <a:pt x="45674" y="18342"/>
                  </a:lnTo>
                  <a:lnTo>
                    <a:pt x="45795" y="18523"/>
                  </a:lnTo>
                  <a:lnTo>
                    <a:pt x="45976" y="18644"/>
                  </a:lnTo>
                  <a:lnTo>
                    <a:pt x="46218" y="18765"/>
                  </a:lnTo>
                  <a:lnTo>
                    <a:pt x="46399" y="18825"/>
                  </a:lnTo>
                  <a:lnTo>
                    <a:pt x="46881" y="18825"/>
                  </a:lnTo>
                  <a:lnTo>
                    <a:pt x="47062" y="18765"/>
                  </a:lnTo>
                  <a:lnTo>
                    <a:pt x="47304" y="18644"/>
                  </a:lnTo>
                  <a:lnTo>
                    <a:pt x="47485" y="18523"/>
                  </a:lnTo>
                  <a:lnTo>
                    <a:pt x="47605" y="18342"/>
                  </a:lnTo>
                  <a:lnTo>
                    <a:pt x="47726" y="18101"/>
                  </a:lnTo>
                  <a:lnTo>
                    <a:pt x="47786" y="17920"/>
                  </a:lnTo>
                  <a:lnTo>
                    <a:pt x="47786" y="17679"/>
                  </a:lnTo>
                  <a:lnTo>
                    <a:pt x="47786" y="17437"/>
                  </a:lnTo>
                  <a:lnTo>
                    <a:pt x="47726" y="17256"/>
                  </a:lnTo>
                  <a:lnTo>
                    <a:pt x="47605" y="17015"/>
                  </a:lnTo>
                  <a:lnTo>
                    <a:pt x="47485" y="16834"/>
                  </a:lnTo>
                  <a:lnTo>
                    <a:pt x="47304" y="16713"/>
                  </a:lnTo>
                  <a:lnTo>
                    <a:pt x="47062" y="16593"/>
                  </a:lnTo>
                  <a:lnTo>
                    <a:pt x="46881" y="16532"/>
                  </a:lnTo>
                  <a:close/>
                  <a:moveTo>
                    <a:pt x="52191" y="16532"/>
                  </a:moveTo>
                  <a:lnTo>
                    <a:pt x="52010" y="16593"/>
                  </a:lnTo>
                  <a:lnTo>
                    <a:pt x="51768" y="16713"/>
                  </a:lnTo>
                  <a:lnTo>
                    <a:pt x="51587" y="16834"/>
                  </a:lnTo>
                  <a:lnTo>
                    <a:pt x="51467" y="17015"/>
                  </a:lnTo>
                  <a:lnTo>
                    <a:pt x="51346" y="17256"/>
                  </a:lnTo>
                  <a:lnTo>
                    <a:pt x="51286" y="17437"/>
                  </a:lnTo>
                  <a:lnTo>
                    <a:pt x="51286" y="17679"/>
                  </a:lnTo>
                  <a:lnTo>
                    <a:pt x="51286" y="17920"/>
                  </a:lnTo>
                  <a:lnTo>
                    <a:pt x="51346" y="18101"/>
                  </a:lnTo>
                  <a:lnTo>
                    <a:pt x="51467" y="18342"/>
                  </a:lnTo>
                  <a:lnTo>
                    <a:pt x="51587" y="18523"/>
                  </a:lnTo>
                  <a:lnTo>
                    <a:pt x="51768" y="18644"/>
                  </a:lnTo>
                  <a:lnTo>
                    <a:pt x="52010" y="18765"/>
                  </a:lnTo>
                  <a:lnTo>
                    <a:pt x="52191" y="18825"/>
                  </a:lnTo>
                  <a:lnTo>
                    <a:pt x="52673" y="18825"/>
                  </a:lnTo>
                  <a:lnTo>
                    <a:pt x="52854" y="18765"/>
                  </a:lnTo>
                  <a:lnTo>
                    <a:pt x="53096" y="18644"/>
                  </a:lnTo>
                  <a:lnTo>
                    <a:pt x="53277" y="18523"/>
                  </a:lnTo>
                  <a:lnTo>
                    <a:pt x="53397" y="18342"/>
                  </a:lnTo>
                  <a:lnTo>
                    <a:pt x="53518" y="18101"/>
                  </a:lnTo>
                  <a:lnTo>
                    <a:pt x="53578" y="17920"/>
                  </a:lnTo>
                  <a:lnTo>
                    <a:pt x="53578" y="17679"/>
                  </a:lnTo>
                  <a:lnTo>
                    <a:pt x="53578" y="17437"/>
                  </a:lnTo>
                  <a:lnTo>
                    <a:pt x="53518" y="17256"/>
                  </a:lnTo>
                  <a:lnTo>
                    <a:pt x="53397" y="17015"/>
                  </a:lnTo>
                  <a:lnTo>
                    <a:pt x="53277" y="16834"/>
                  </a:lnTo>
                  <a:lnTo>
                    <a:pt x="53096" y="16713"/>
                  </a:lnTo>
                  <a:lnTo>
                    <a:pt x="52854" y="16593"/>
                  </a:lnTo>
                  <a:lnTo>
                    <a:pt x="52673" y="16532"/>
                  </a:lnTo>
                  <a:close/>
                  <a:moveTo>
                    <a:pt x="57983" y="16532"/>
                  </a:moveTo>
                  <a:lnTo>
                    <a:pt x="57802" y="16593"/>
                  </a:lnTo>
                  <a:lnTo>
                    <a:pt x="57561" y="16713"/>
                  </a:lnTo>
                  <a:lnTo>
                    <a:pt x="57380" y="16834"/>
                  </a:lnTo>
                  <a:lnTo>
                    <a:pt x="57259" y="17015"/>
                  </a:lnTo>
                  <a:lnTo>
                    <a:pt x="57138" y="17256"/>
                  </a:lnTo>
                  <a:lnTo>
                    <a:pt x="57078" y="17437"/>
                  </a:lnTo>
                  <a:lnTo>
                    <a:pt x="57078" y="17679"/>
                  </a:lnTo>
                  <a:lnTo>
                    <a:pt x="57078" y="17920"/>
                  </a:lnTo>
                  <a:lnTo>
                    <a:pt x="57138" y="18101"/>
                  </a:lnTo>
                  <a:lnTo>
                    <a:pt x="57259" y="18342"/>
                  </a:lnTo>
                  <a:lnTo>
                    <a:pt x="57380" y="18523"/>
                  </a:lnTo>
                  <a:lnTo>
                    <a:pt x="57561" y="18644"/>
                  </a:lnTo>
                  <a:lnTo>
                    <a:pt x="57802" y="18765"/>
                  </a:lnTo>
                  <a:lnTo>
                    <a:pt x="57983" y="18825"/>
                  </a:lnTo>
                  <a:lnTo>
                    <a:pt x="58466" y="18825"/>
                  </a:lnTo>
                  <a:lnTo>
                    <a:pt x="58647" y="18765"/>
                  </a:lnTo>
                  <a:lnTo>
                    <a:pt x="58888" y="18644"/>
                  </a:lnTo>
                  <a:lnTo>
                    <a:pt x="59069" y="18523"/>
                  </a:lnTo>
                  <a:lnTo>
                    <a:pt x="59190" y="18342"/>
                  </a:lnTo>
                  <a:lnTo>
                    <a:pt x="59310" y="18101"/>
                  </a:lnTo>
                  <a:lnTo>
                    <a:pt x="59371" y="17920"/>
                  </a:lnTo>
                  <a:lnTo>
                    <a:pt x="59371" y="17679"/>
                  </a:lnTo>
                  <a:lnTo>
                    <a:pt x="59371" y="17437"/>
                  </a:lnTo>
                  <a:lnTo>
                    <a:pt x="59310" y="17256"/>
                  </a:lnTo>
                  <a:lnTo>
                    <a:pt x="59190" y="17015"/>
                  </a:lnTo>
                  <a:lnTo>
                    <a:pt x="59069" y="16834"/>
                  </a:lnTo>
                  <a:lnTo>
                    <a:pt x="58888" y="16713"/>
                  </a:lnTo>
                  <a:lnTo>
                    <a:pt x="58647" y="16593"/>
                  </a:lnTo>
                  <a:lnTo>
                    <a:pt x="58466" y="16532"/>
                  </a:lnTo>
                  <a:close/>
                  <a:moveTo>
                    <a:pt x="63775" y="16532"/>
                  </a:moveTo>
                  <a:lnTo>
                    <a:pt x="63594" y="16593"/>
                  </a:lnTo>
                  <a:lnTo>
                    <a:pt x="63353" y="16713"/>
                  </a:lnTo>
                  <a:lnTo>
                    <a:pt x="63172" y="16834"/>
                  </a:lnTo>
                  <a:lnTo>
                    <a:pt x="63051" y="17015"/>
                  </a:lnTo>
                  <a:lnTo>
                    <a:pt x="62931" y="17256"/>
                  </a:lnTo>
                  <a:lnTo>
                    <a:pt x="62870" y="17437"/>
                  </a:lnTo>
                  <a:lnTo>
                    <a:pt x="62870" y="17679"/>
                  </a:lnTo>
                  <a:lnTo>
                    <a:pt x="62870" y="17920"/>
                  </a:lnTo>
                  <a:lnTo>
                    <a:pt x="62931" y="18101"/>
                  </a:lnTo>
                  <a:lnTo>
                    <a:pt x="63051" y="18342"/>
                  </a:lnTo>
                  <a:lnTo>
                    <a:pt x="63172" y="18523"/>
                  </a:lnTo>
                  <a:lnTo>
                    <a:pt x="63353" y="18644"/>
                  </a:lnTo>
                  <a:lnTo>
                    <a:pt x="63594" y="18765"/>
                  </a:lnTo>
                  <a:lnTo>
                    <a:pt x="63775" y="18825"/>
                  </a:lnTo>
                  <a:lnTo>
                    <a:pt x="64258" y="18825"/>
                  </a:lnTo>
                  <a:lnTo>
                    <a:pt x="64439" y="18765"/>
                  </a:lnTo>
                  <a:lnTo>
                    <a:pt x="64680" y="18644"/>
                  </a:lnTo>
                  <a:lnTo>
                    <a:pt x="64861" y="18523"/>
                  </a:lnTo>
                  <a:lnTo>
                    <a:pt x="64982" y="18342"/>
                  </a:lnTo>
                  <a:lnTo>
                    <a:pt x="65103" y="18101"/>
                  </a:lnTo>
                  <a:lnTo>
                    <a:pt x="65163" y="17920"/>
                  </a:lnTo>
                  <a:lnTo>
                    <a:pt x="65163" y="17679"/>
                  </a:lnTo>
                  <a:lnTo>
                    <a:pt x="65163" y="17437"/>
                  </a:lnTo>
                  <a:lnTo>
                    <a:pt x="65103" y="17256"/>
                  </a:lnTo>
                  <a:lnTo>
                    <a:pt x="64982" y="17015"/>
                  </a:lnTo>
                  <a:lnTo>
                    <a:pt x="64861" y="16834"/>
                  </a:lnTo>
                  <a:lnTo>
                    <a:pt x="64680" y="16713"/>
                  </a:lnTo>
                  <a:lnTo>
                    <a:pt x="64439" y="16593"/>
                  </a:lnTo>
                  <a:lnTo>
                    <a:pt x="64258" y="16532"/>
                  </a:lnTo>
                  <a:close/>
                  <a:moveTo>
                    <a:pt x="69386" y="16593"/>
                  </a:moveTo>
                  <a:lnTo>
                    <a:pt x="69085" y="16774"/>
                  </a:lnTo>
                  <a:lnTo>
                    <a:pt x="68843" y="17015"/>
                  </a:lnTo>
                  <a:lnTo>
                    <a:pt x="68723" y="17317"/>
                  </a:lnTo>
                  <a:lnTo>
                    <a:pt x="68662" y="17679"/>
                  </a:lnTo>
                  <a:lnTo>
                    <a:pt x="68662" y="17920"/>
                  </a:lnTo>
                  <a:lnTo>
                    <a:pt x="68723" y="18101"/>
                  </a:lnTo>
                  <a:lnTo>
                    <a:pt x="68843" y="18342"/>
                  </a:lnTo>
                  <a:lnTo>
                    <a:pt x="68964" y="18523"/>
                  </a:lnTo>
                  <a:lnTo>
                    <a:pt x="69145" y="18644"/>
                  </a:lnTo>
                  <a:lnTo>
                    <a:pt x="69386" y="18765"/>
                  </a:lnTo>
                  <a:lnTo>
                    <a:pt x="69567" y="18825"/>
                  </a:lnTo>
                  <a:lnTo>
                    <a:pt x="70050" y="18825"/>
                  </a:lnTo>
                  <a:lnTo>
                    <a:pt x="70231" y="18765"/>
                  </a:lnTo>
                  <a:lnTo>
                    <a:pt x="70472" y="18644"/>
                  </a:lnTo>
                  <a:lnTo>
                    <a:pt x="70593" y="18523"/>
                  </a:lnTo>
                  <a:lnTo>
                    <a:pt x="69386" y="16593"/>
                  </a:lnTo>
                  <a:close/>
                  <a:moveTo>
                    <a:pt x="4284" y="20273"/>
                  </a:moveTo>
                  <a:lnTo>
                    <a:pt x="3620" y="21661"/>
                  </a:lnTo>
                  <a:lnTo>
                    <a:pt x="3922" y="21480"/>
                  </a:lnTo>
                  <a:lnTo>
                    <a:pt x="4164" y="21238"/>
                  </a:lnTo>
                  <a:lnTo>
                    <a:pt x="4284" y="20937"/>
                  </a:lnTo>
                  <a:lnTo>
                    <a:pt x="4345" y="20575"/>
                  </a:lnTo>
                  <a:lnTo>
                    <a:pt x="4284" y="20273"/>
                  </a:lnTo>
                  <a:close/>
                  <a:moveTo>
                    <a:pt x="71619" y="20273"/>
                  </a:moveTo>
                  <a:lnTo>
                    <a:pt x="71559" y="20575"/>
                  </a:lnTo>
                  <a:lnTo>
                    <a:pt x="71619" y="20937"/>
                  </a:lnTo>
                  <a:lnTo>
                    <a:pt x="71740" y="21238"/>
                  </a:lnTo>
                  <a:lnTo>
                    <a:pt x="71981" y="21480"/>
                  </a:lnTo>
                  <a:lnTo>
                    <a:pt x="72283" y="21661"/>
                  </a:lnTo>
                  <a:lnTo>
                    <a:pt x="71619" y="20273"/>
                  </a:lnTo>
                  <a:close/>
                  <a:moveTo>
                    <a:pt x="8749" y="19428"/>
                  </a:moveTo>
                  <a:lnTo>
                    <a:pt x="8568" y="19489"/>
                  </a:lnTo>
                  <a:lnTo>
                    <a:pt x="8327" y="19609"/>
                  </a:lnTo>
                  <a:lnTo>
                    <a:pt x="8146" y="19730"/>
                  </a:lnTo>
                  <a:lnTo>
                    <a:pt x="8025" y="19911"/>
                  </a:lnTo>
                  <a:lnTo>
                    <a:pt x="7904" y="20152"/>
                  </a:lnTo>
                  <a:lnTo>
                    <a:pt x="7844" y="20333"/>
                  </a:lnTo>
                  <a:lnTo>
                    <a:pt x="7844" y="20575"/>
                  </a:lnTo>
                  <a:lnTo>
                    <a:pt x="7844" y="20816"/>
                  </a:lnTo>
                  <a:lnTo>
                    <a:pt x="7904" y="20997"/>
                  </a:lnTo>
                  <a:lnTo>
                    <a:pt x="8025" y="21238"/>
                  </a:lnTo>
                  <a:lnTo>
                    <a:pt x="8146" y="21419"/>
                  </a:lnTo>
                  <a:lnTo>
                    <a:pt x="8327" y="21540"/>
                  </a:lnTo>
                  <a:lnTo>
                    <a:pt x="8568" y="21661"/>
                  </a:lnTo>
                  <a:lnTo>
                    <a:pt x="8749" y="21721"/>
                  </a:lnTo>
                  <a:lnTo>
                    <a:pt x="9232" y="21721"/>
                  </a:lnTo>
                  <a:lnTo>
                    <a:pt x="9413" y="21661"/>
                  </a:lnTo>
                  <a:lnTo>
                    <a:pt x="9654" y="21540"/>
                  </a:lnTo>
                  <a:lnTo>
                    <a:pt x="9835" y="21419"/>
                  </a:lnTo>
                  <a:lnTo>
                    <a:pt x="9956" y="21238"/>
                  </a:lnTo>
                  <a:lnTo>
                    <a:pt x="10076" y="20997"/>
                  </a:lnTo>
                  <a:lnTo>
                    <a:pt x="10137" y="20816"/>
                  </a:lnTo>
                  <a:lnTo>
                    <a:pt x="10137" y="20575"/>
                  </a:lnTo>
                  <a:lnTo>
                    <a:pt x="10137" y="20333"/>
                  </a:lnTo>
                  <a:lnTo>
                    <a:pt x="10076" y="20152"/>
                  </a:lnTo>
                  <a:lnTo>
                    <a:pt x="9956" y="19911"/>
                  </a:lnTo>
                  <a:lnTo>
                    <a:pt x="9835" y="19730"/>
                  </a:lnTo>
                  <a:lnTo>
                    <a:pt x="9654" y="19609"/>
                  </a:lnTo>
                  <a:lnTo>
                    <a:pt x="9413" y="19489"/>
                  </a:lnTo>
                  <a:lnTo>
                    <a:pt x="9232" y="19428"/>
                  </a:lnTo>
                  <a:close/>
                  <a:moveTo>
                    <a:pt x="14541" y="19428"/>
                  </a:moveTo>
                  <a:lnTo>
                    <a:pt x="14360" y="19489"/>
                  </a:lnTo>
                  <a:lnTo>
                    <a:pt x="14119" y="19609"/>
                  </a:lnTo>
                  <a:lnTo>
                    <a:pt x="13938" y="19730"/>
                  </a:lnTo>
                  <a:lnTo>
                    <a:pt x="13817" y="19911"/>
                  </a:lnTo>
                  <a:lnTo>
                    <a:pt x="13697" y="20152"/>
                  </a:lnTo>
                  <a:lnTo>
                    <a:pt x="13636" y="20333"/>
                  </a:lnTo>
                  <a:lnTo>
                    <a:pt x="13636" y="20575"/>
                  </a:lnTo>
                  <a:lnTo>
                    <a:pt x="13636" y="20816"/>
                  </a:lnTo>
                  <a:lnTo>
                    <a:pt x="13697" y="20997"/>
                  </a:lnTo>
                  <a:lnTo>
                    <a:pt x="13817" y="21238"/>
                  </a:lnTo>
                  <a:lnTo>
                    <a:pt x="13938" y="21419"/>
                  </a:lnTo>
                  <a:lnTo>
                    <a:pt x="14119" y="21540"/>
                  </a:lnTo>
                  <a:lnTo>
                    <a:pt x="14360" y="21661"/>
                  </a:lnTo>
                  <a:lnTo>
                    <a:pt x="14541" y="21721"/>
                  </a:lnTo>
                  <a:lnTo>
                    <a:pt x="15024" y="21721"/>
                  </a:lnTo>
                  <a:lnTo>
                    <a:pt x="15205" y="21661"/>
                  </a:lnTo>
                  <a:lnTo>
                    <a:pt x="15446" y="21540"/>
                  </a:lnTo>
                  <a:lnTo>
                    <a:pt x="15627" y="21419"/>
                  </a:lnTo>
                  <a:lnTo>
                    <a:pt x="15748" y="21238"/>
                  </a:lnTo>
                  <a:lnTo>
                    <a:pt x="15869" y="20997"/>
                  </a:lnTo>
                  <a:lnTo>
                    <a:pt x="15929" y="20816"/>
                  </a:lnTo>
                  <a:lnTo>
                    <a:pt x="15929" y="20575"/>
                  </a:lnTo>
                  <a:lnTo>
                    <a:pt x="15929" y="20333"/>
                  </a:lnTo>
                  <a:lnTo>
                    <a:pt x="15869" y="20152"/>
                  </a:lnTo>
                  <a:lnTo>
                    <a:pt x="15748" y="19911"/>
                  </a:lnTo>
                  <a:lnTo>
                    <a:pt x="15627" y="19730"/>
                  </a:lnTo>
                  <a:lnTo>
                    <a:pt x="15446" y="19609"/>
                  </a:lnTo>
                  <a:lnTo>
                    <a:pt x="15205" y="19489"/>
                  </a:lnTo>
                  <a:lnTo>
                    <a:pt x="15024" y="19428"/>
                  </a:lnTo>
                  <a:close/>
                  <a:moveTo>
                    <a:pt x="20333" y="19428"/>
                  </a:moveTo>
                  <a:lnTo>
                    <a:pt x="20152" y="19489"/>
                  </a:lnTo>
                  <a:lnTo>
                    <a:pt x="19911" y="19609"/>
                  </a:lnTo>
                  <a:lnTo>
                    <a:pt x="19730" y="19730"/>
                  </a:lnTo>
                  <a:lnTo>
                    <a:pt x="19609" y="19911"/>
                  </a:lnTo>
                  <a:lnTo>
                    <a:pt x="19489" y="20152"/>
                  </a:lnTo>
                  <a:lnTo>
                    <a:pt x="19428" y="20333"/>
                  </a:lnTo>
                  <a:lnTo>
                    <a:pt x="19428" y="20575"/>
                  </a:lnTo>
                  <a:lnTo>
                    <a:pt x="19428" y="20816"/>
                  </a:lnTo>
                  <a:lnTo>
                    <a:pt x="19489" y="20997"/>
                  </a:lnTo>
                  <a:lnTo>
                    <a:pt x="19609" y="21238"/>
                  </a:lnTo>
                  <a:lnTo>
                    <a:pt x="19730" y="21419"/>
                  </a:lnTo>
                  <a:lnTo>
                    <a:pt x="19911" y="21540"/>
                  </a:lnTo>
                  <a:lnTo>
                    <a:pt x="20152" y="21661"/>
                  </a:lnTo>
                  <a:lnTo>
                    <a:pt x="20333" y="21721"/>
                  </a:lnTo>
                  <a:lnTo>
                    <a:pt x="20816" y="21721"/>
                  </a:lnTo>
                  <a:lnTo>
                    <a:pt x="20997" y="21661"/>
                  </a:lnTo>
                  <a:lnTo>
                    <a:pt x="21239" y="21540"/>
                  </a:lnTo>
                  <a:lnTo>
                    <a:pt x="21420" y="21419"/>
                  </a:lnTo>
                  <a:lnTo>
                    <a:pt x="21540" y="21238"/>
                  </a:lnTo>
                  <a:lnTo>
                    <a:pt x="21661" y="20997"/>
                  </a:lnTo>
                  <a:lnTo>
                    <a:pt x="21721" y="20816"/>
                  </a:lnTo>
                  <a:lnTo>
                    <a:pt x="21721" y="20575"/>
                  </a:lnTo>
                  <a:lnTo>
                    <a:pt x="21721" y="20333"/>
                  </a:lnTo>
                  <a:lnTo>
                    <a:pt x="21661" y="20152"/>
                  </a:lnTo>
                  <a:lnTo>
                    <a:pt x="21540" y="19911"/>
                  </a:lnTo>
                  <a:lnTo>
                    <a:pt x="21420" y="19730"/>
                  </a:lnTo>
                  <a:lnTo>
                    <a:pt x="21239" y="19609"/>
                  </a:lnTo>
                  <a:lnTo>
                    <a:pt x="20997" y="19489"/>
                  </a:lnTo>
                  <a:lnTo>
                    <a:pt x="20816" y="19428"/>
                  </a:lnTo>
                  <a:close/>
                  <a:moveTo>
                    <a:pt x="26126" y="19428"/>
                  </a:moveTo>
                  <a:lnTo>
                    <a:pt x="25945" y="19489"/>
                  </a:lnTo>
                  <a:lnTo>
                    <a:pt x="25703" y="19609"/>
                  </a:lnTo>
                  <a:lnTo>
                    <a:pt x="25522" y="19730"/>
                  </a:lnTo>
                  <a:lnTo>
                    <a:pt x="25402" y="19911"/>
                  </a:lnTo>
                  <a:lnTo>
                    <a:pt x="25281" y="20152"/>
                  </a:lnTo>
                  <a:lnTo>
                    <a:pt x="25221" y="20333"/>
                  </a:lnTo>
                  <a:lnTo>
                    <a:pt x="25221" y="20575"/>
                  </a:lnTo>
                  <a:lnTo>
                    <a:pt x="25221" y="20816"/>
                  </a:lnTo>
                  <a:lnTo>
                    <a:pt x="25281" y="20997"/>
                  </a:lnTo>
                  <a:lnTo>
                    <a:pt x="25402" y="21238"/>
                  </a:lnTo>
                  <a:lnTo>
                    <a:pt x="25522" y="21419"/>
                  </a:lnTo>
                  <a:lnTo>
                    <a:pt x="25703" y="21540"/>
                  </a:lnTo>
                  <a:lnTo>
                    <a:pt x="25945" y="21661"/>
                  </a:lnTo>
                  <a:lnTo>
                    <a:pt x="26126" y="21721"/>
                  </a:lnTo>
                  <a:lnTo>
                    <a:pt x="26608" y="21721"/>
                  </a:lnTo>
                  <a:lnTo>
                    <a:pt x="26789" y="21661"/>
                  </a:lnTo>
                  <a:lnTo>
                    <a:pt x="27031" y="21540"/>
                  </a:lnTo>
                  <a:lnTo>
                    <a:pt x="27212" y="21419"/>
                  </a:lnTo>
                  <a:lnTo>
                    <a:pt x="27332" y="21238"/>
                  </a:lnTo>
                  <a:lnTo>
                    <a:pt x="27453" y="20997"/>
                  </a:lnTo>
                  <a:lnTo>
                    <a:pt x="27513" y="20816"/>
                  </a:lnTo>
                  <a:lnTo>
                    <a:pt x="27513" y="20575"/>
                  </a:lnTo>
                  <a:lnTo>
                    <a:pt x="27513" y="20333"/>
                  </a:lnTo>
                  <a:lnTo>
                    <a:pt x="27453" y="20152"/>
                  </a:lnTo>
                  <a:lnTo>
                    <a:pt x="27332" y="19911"/>
                  </a:lnTo>
                  <a:lnTo>
                    <a:pt x="27212" y="19730"/>
                  </a:lnTo>
                  <a:lnTo>
                    <a:pt x="27031" y="19609"/>
                  </a:lnTo>
                  <a:lnTo>
                    <a:pt x="26789" y="19489"/>
                  </a:lnTo>
                  <a:lnTo>
                    <a:pt x="26608" y="19428"/>
                  </a:lnTo>
                  <a:close/>
                  <a:moveTo>
                    <a:pt x="31918" y="19428"/>
                  </a:moveTo>
                  <a:lnTo>
                    <a:pt x="31737" y="19489"/>
                  </a:lnTo>
                  <a:lnTo>
                    <a:pt x="31496" y="19609"/>
                  </a:lnTo>
                  <a:lnTo>
                    <a:pt x="31315" y="19730"/>
                  </a:lnTo>
                  <a:lnTo>
                    <a:pt x="31194" y="19911"/>
                  </a:lnTo>
                  <a:lnTo>
                    <a:pt x="31073" y="20152"/>
                  </a:lnTo>
                  <a:lnTo>
                    <a:pt x="31013" y="20333"/>
                  </a:lnTo>
                  <a:lnTo>
                    <a:pt x="31013" y="20575"/>
                  </a:lnTo>
                  <a:lnTo>
                    <a:pt x="31013" y="20816"/>
                  </a:lnTo>
                  <a:lnTo>
                    <a:pt x="31073" y="20997"/>
                  </a:lnTo>
                  <a:lnTo>
                    <a:pt x="31194" y="21238"/>
                  </a:lnTo>
                  <a:lnTo>
                    <a:pt x="31315" y="21419"/>
                  </a:lnTo>
                  <a:lnTo>
                    <a:pt x="31496" y="21540"/>
                  </a:lnTo>
                  <a:lnTo>
                    <a:pt x="31737" y="21661"/>
                  </a:lnTo>
                  <a:lnTo>
                    <a:pt x="31918" y="21721"/>
                  </a:lnTo>
                  <a:lnTo>
                    <a:pt x="32401" y="21721"/>
                  </a:lnTo>
                  <a:lnTo>
                    <a:pt x="32582" y="21661"/>
                  </a:lnTo>
                  <a:lnTo>
                    <a:pt x="32823" y="21540"/>
                  </a:lnTo>
                  <a:lnTo>
                    <a:pt x="33004" y="21419"/>
                  </a:lnTo>
                  <a:lnTo>
                    <a:pt x="33125" y="21238"/>
                  </a:lnTo>
                  <a:lnTo>
                    <a:pt x="33245" y="20997"/>
                  </a:lnTo>
                  <a:lnTo>
                    <a:pt x="33306" y="20816"/>
                  </a:lnTo>
                  <a:lnTo>
                    <a:pt x="33306" y="20575"/>
                  </a:lnTo>
                  <a:lnTo>
                    <a:pt x="33306" y="20333"/>
                  </a:lnTo>
                  <a:lnTo>
                    <a:pt x="33245" y="20152"/>
                  </a:lnTo>
                  <a:lnTo>
                    <a:pt x="33125" y="19911"/>
                  </a:lnTo>
                  <a:lnTo>
                    <a:pt x="33004" y="19730"/>
                  </a:lnTo>
                  <a:lnTo>
                    <a:pt x="32823" y="19609"/>
                  </a:lnTo>
                  <a:lnTo>
                    <a:pt x="32582" y="19489"/>
                  </a:lnTo>
                  <a:lnTo>
                    <a:pt x="32401" y="19428"/>
                  </a:lnTo>
                  <a:close/>
                  <a:moveTo>
                    <a:pt x="37710" y="19428"/>
                  </a:moveTo>
                  <a:lnTo>
                    <a:pt x="37529" y="19489"/>
                  </a:lnTo>
                  <a:lnTo>
                    <a:pt x="37288" y="19609"/>
                  </a:lnTo>
                  <a:lnTo>
                    <a:pt x="37107" y="19730"/>
                  </a:lnTo>
                  <a:lnTo>
                    <a:pt x="36986" y="19911"/>
                  </a:lnTo>
                  <a:lnTo>
                    <a:pt x="36865" y="20152"/>
                  </a:lnTo>
                  <a:lnTo>
                    <a:pt x="36805" y="20333"/>
                  </a:lnTo>
                  <a:lnTo>
                    <a:pt x="36805" y="20575"/>
                  </a:lnTo>
                  <a:lnTo>
                    <a:pt x="36805" y="20816"/>
                  </a:lnTo>
                  <a:lnTo>
                    <a:pt x="36865" y="20997"/>
                  </a:lnTo>
                  <a:lnTo>
                    <a:pt x="36986" y="21238"/>
                  </a:lnTo>
                  <a:lnTo>
                    <a:pt x="37107" y="21419"/>
                  </a:lnTo>
                  <a:lnTo>
                    <a:pt x="37288" y="21540"/>
                  </a:lnTo>
                  <a:lnTo>
                    <a:pt x="37529" y="21661"/>
                  </a:lnTo>
                  <a:lnTo>
                    <a:pt x="37710" y="21721"/>
                  </a:lnTo>
                  <a:lnTo>
                    <a:pt x="38193" y="21721"/>
                  </a:lnTo>
                  <a:lnTo>
                    <a:pt x="38374" y="21661"/>
                  </a:lnTo>
                  <a:lnTo>
                    <a:pt x="38615" y="21540"/>
                  </a:lnTo>
                  <a:lnTo>
                    <a:pt x="38796" y="21419"/>
                  </a:lnTo>
                  <a:lnTo>
                    <a:pt x="38917" y="21238"/>
                  </a:lnTo>
                  <a:lnTo>
                    <a:pt x="39038" y="20997"/>
                  </a:lnTo>
                  <a:lnTo>
                    <a:pt x="39098" y="20816"/>
                  </a:lnTo>
                  <a:lnTo>
                    <a:pt x="39098" y="20575"/>
                  </a:lnTo>
                  <a:lnTo>
                    <a:pt x="39098" y="20333"/>
                  </a:lnTo>
                  <a:lnTo>
                    <a:pt x="39038" y="20152"/>
                  </a:lnTo>
                  <a:lnTo>
                    <a:pt x="38917" y="19911"/>
                  </a:lnTo>
                  <a:lnTo>
                    <a:pt x="38796" y="19730"/>
                  </a:lnTo>
                  <a:lnTo>
                    <a:pt x="38615" y="19609"/>
                  </a:lnTo>
                  <a:lnTo>
                    <a:pt x="38374" y="19489"/>
                  </a:lnTo>
                  <a:lnTo>
                    <a:pt x="38193" y="19428"/>
                  </a:lnTo>
                  <a:close/>
                  <a:moveTo>
                    <a:pt x="43502" y="19428"/>
                  </a:moveTo>
                  <a:lnTo>
                    <a:pt x="43321" y="19489"/>
                  </a:lnTo>
                  <a:lnTo>
                    <a:pt x="43080" y="19609"/>
                  </a:lnTo>
                  <a:lnTo>
                    <a:pt x="42899" y="19730"/>
                  </a:lnTo>
                  <a:lnTo>
                    <a:pt x="42778" y="19911"/>
                  </a:lnTo>
                  <a:lnTo>
                    <a:pt x="42658" y="20152"/>
                  </a:lnTo>
                  <a:lnTo>
                    <a:pt x="42597" y="20333"/>
                  </a:lnTo>
                  <a:lnTo>
                    <a:pt x="42597" y="20575"/>
                  </a:lnTo>
                  <a:lnTo>
                    <a:pt x="42597" y="20816"/>
                  </a:lnTo>
                  <a:lnTo>
                    <a:pt x="42658" y="20997"/>
                  </a:lnTo>
                  <a:lnTo>
                    <a:pt x="42778" y="21238"/>
                  </a:lnTo>
                  <a:lnTo>
                    <a:pt x="42899" y="21419"/>
                  </a:lnTo>
                  <a:lnTo>
                    <a:pt x="43080" y="21540"/>
                  </a:lnTo>
                  <a:lnTo>
                    <a:pt x="43321" y="21661"/>
                  </a:lnTo>
                  <a:lnTo>
                    <a:pt x="43502" y="21721"/>
                  </a:lnTo>
                  <a:lnTo>
                    <a:pt x="43985" y="21721"/>
                  </a:lnTo>
                  <a:lnTo>
                    <a:pt x="44166" y="21661"/>
                  </a:lnTo>
                  <a:lnTo>
                    <a:pt x="44407" y="21540"/>
                  </a:lnTo>
                  <a:lnTo>
                    <a:pt x="44588" y="21419"/>
                  </a:lnTo>
                  <a:lnTo>
                    <a:pt x="44709" y="21238"/>
                  </a:lnTo>
                  <a:lnTo>
                    <a:pt x="44830" y="20997"/>
                  </a:lnTo>
                  <a:lnTo>
                    <a:pt x="44890" y="20816"/>
                  </a:lnTo>
                  <a:lnTo>
                    <a:pt x="44890" y="20575"/>
                  </a:lnTo>
                  <a:lnTo>
                    <a:pt x="44890" y="20333"/>
                  </a:lnTo>
                  <a:lnTo>
                    <a:pt x="44830" y="20152"/>
                  </a:lnTo>
                  <a:lnTo>
                    <a:pt x="44709" y="19911"/>
                  </a:lnTo>
                  <a:lnTo>
                    <a:pt x="44588" y="19730"/>
                  </a:lnTo>
                  <a:lnTo>
                    <a:pt x="44407" y="19609"/>
                  </a:lnTo>
                  <a:lnTo>
                    <a:pt x="44166" y="19489"/>
                  </a:lnTo>
                  <a:lnTo>
                    <a:pt x="43985" y="19428"/>
                  </a:lnTo>
                  <a:close/>
                  <a:moveTo>
                    <a:pt x="49295" y="19428"/>
                  </a:moveTo>
                  <a:lnTo>
                    <a:pt x="49114" y="19489"/>
                  </a:lnTo>
                  <a:lnTo>
                    <a:pt x="48872" y="19609"/>
                  </a:lnTo>
                  <a:lnTo>
                    <a:pt x="48691" y="19730"/>
                  </a:lnTo>
                  <a:lnTo>
                    <a:pt x="48571" y="19911"/>
                  </a:lnTo>
                  <a:lnTo>
                    <a:pt x="48450" y="20152"/>
                  </a:lnTo>
                  <a:lnTo>
                    <a:pt x="48390" y="20333"/>
                  </a:lnTo>
                  <a:lnTo>
                    <a:pt x="48390" y="20575"/>
                  </a:lnTo>
                  <a:lnTo>
                    <a:pt x="48390" y="20816"/>
                  </a:lnTo>
                  <a:lnTo>
                    <a:pt x="48450" y="20997"/>
                  </a:lnTo>
                  <a:lnTo>
                    <a:pt x="48571" y="21238"/>
                  </a:lnTo>
                  <a:lnTo>
                    <a:pt x="48691" y="21419"/>
                  </a:lnTo>
                  <a:lnTo>
                    <a:pt x="48872" y="21540"/>
                  </a:lnTo>
                  <a:lnTo>
                    <a:pt x="49114" y="21661"/>
                  </a:lnTo>
                  <a:lnTo>
                    <a:pt x="49295" y="21721"/>
                  </a:lnTo>
                  <a:lnTo>
                    <a:pt x="49777" y="21721"/>
                  </a:lnTo>
                  <a:lnTo>
                    <a:pt x="49958" y="21661"/>
                  </a:lnTo>
                  <a:lnTo>
                    <a:pt x="50200" y="21540"/>
                  </a:lnTo>
                  <a:lnTo>
                    <a:pt x="50381" y="21419"/>
                  </a:lnTo>
                  <a:lnTo>
                    <a:pt x="50501" y="21238"/>
                  </a:lnTo>
                  <a:lnTo>
                    <a:pt x="50622" y="20997"/>
                  </a:lnTo>
                  <a:lnTo>
                    <a:pt x="50682" y="20816"/>
                  </a:lnTo>
                  <a:lnTo>
                    <a:pt x="50682" y="20575"/>
                  </a:lnTo>
                  <a:lnTo>
                    <a:pt x="50682" y="20333"/>
                  </a:lnTo>
                  <a:lnTo>
                    <a:pt x="50622" y="20152"/>
                  </a:lnTo>
                  <a:lnTo>
                    <a:pt x="50501" y="19911"/>
                  </a:lnTo>
                  <a:lnTo>
                    <a:pt x="50381" y="19730"/>
                  </a:lnTo>
                  <a:lnTo>
                    <a:pt x="50200" y="19609"/>
                  </a:lnTo>
                  <a:lnTo>
                    <a:pt x="49958" y="19489"/>
                  </a:lnTo>
                  <a:lnTo>
                    <a:pt x="49777" y="19428"/>
                  </a:lnTo>
                  <a:close/>
                  <a:moveTo>
                    <a:pt x="55087" y="19428"/>
                  </a:moveTo>
                  <a:lnTo>
                    <a:pt x="54906" y="19489"/>
                  </a:lnTo>
                  <a:lnTo>
                    <a:pt x="54665" y="19609"/>
                  </a:lnTo>
                  <a:lnTo>
                    <a:pt x="54483" y="19730"/>
                  </a:lnTo>
                  <a:lnTo>
                    <a:pt x="54363" y="19911"/>
                  </a:lnTo>
                  <a:lnTo>
                    <a:pt x="54242" y="20152"/>
                  </a:lnTo>
                  <a:lnTo>
                    <a:pt x="54182" y="20333"/>
                  </a:lnTo>
                  <a:lnTo>
                    <a:pt x="54182" y="20575"/>
                  </a:lnTo>
                  <a:lnTo>
                    <a:pt x="54182" y="20816"/>
                  </a:lnTo>
                  <a:lnTo>
                    <a:pt x="54242" y="20997"/>
                  </a:lnTo>
                  <a:lnTo>
                    <a:pt x="54363" y="21238"/>
                  </a:lnTo>
                  <a:lnTo>
                    <a:pt x="54483" y="21419"/>
                  </a:lnTo>
                  <a:lnTo>
                    <a:pt x="54665" y="21540"/>
                  </a:lnTo>
                  <a:lnTo>
                    <a:pt x="54906" y="21661"/>
                  </a:lnTo>
                  <a:lnTo>
                    <a:pt x="55087" y="21721"/>
                  </a:lnTo>
                  <a:lnTo>
                    <a:pt x="55570" y="21721"/>
                  </a:lnTo>
                  <a:lnTo>
                    <a:pt x="55751" y="21661"/>
                  </a:lnTo>
                  <a:lnTo>
                    <a:pt x="55992" y="21540"/>
                  </a:lnTo>
                  <a:lnTo>
                    <a:pt x="56173" y="21419"/>
                  </a:lnTo>
                  <a:lnTo>
                    <a:pt x="56294" y="21238"/>
                  </a:lnTo>
                  <a:lnTo>
                    <a:pt x="56414" y="20997"/>
                  </a:lnTo>
                  <a:lnTo>
                    <a:pt x="56475" y="20816"/>
                  </a:lnTo>
                  <a:lnTo>
                    <a:pt x="56475" y="20575"/>
                  </a:lnTo>
                  <a:lnTo>
                    <a:pt x="56475" y="20333"/>
                  </a:lnTo>
                  <a:lnTo>
                    <a:pt x="56414" y="20152"/>
                  </a:lnTo>
                  <a:lnTo>
                    <a:pt x="56294" y="19911"/>
                  </a:lnTo>
                  <a:lnTo>
                    <a:pt x="56173" y="19730"/>
                  </a:lnTo>
                  <a:lnTo>
                    <a:pt x="55992" y="19609"/>
                  </a:lnTo>
                  <a:lnTo>
                    <a:pt x="55751" y="19489"/>
                  </a:lnTo>
                  <a:lnTo>
                    <a:pt x="55570" y="19428"/>
                  </a:lnTo>
                  <a:close/>
                  <a:moveTo>
                    <a:pt x="60879" y="19428"/>
                  </a:moveTo>
                  <a:lnTo>
                    <a:pt x="60698" y="19489"/>
                  </a:lnTo>
                  <a:lnTo>
                    <a:pt x="60457" y="19609"/>
                  </a:lnTo>
                  <a:lnTo>
                    <a:pt x="60276" y="19730"/>
                  </a:lnTo>
                  <a:lnTo>
                    <a:pt x="60155" y="19911"/>
                  </a:lnTo>
                  <a:lnTo>
                    <a:pt x="60034" y="20152"/>
                  </a:lnTo>
                  <a:lnTo>
                    <a:pt x="59974" y="20333"/>
                  </a:lnTo>
                  <a:lnTo>
                    <a:pt x="59974" y="20575"/>
                  </a:lnTo>
                  <a:lnTo>
                    <a:pt x="59974" y="20816"/>
                  </a:lnTo>
                  <a:lnTo>
                    <a:pt x="60034" y="20997"/>
                  </a:lnTo>
                  <a:lnTo>
                    <a:pt x="60155" y="21238"/>
                  </a:lnTo>
                  <a:lnTo>
                    <a:pt x="60276" y="21419"/>
                  </a:lnTo>
                  <a:lnTo>
                    <a:pt x="60457" y="21540"/>
                  </a:lnTo>
                  <a:lnTo>
                    <a:pt x="60698" y="21661"/>
                  </a:lnTo>
                  <a:lnTo>
                    <a:pt x="60879" y="21721"/>
                  </a:lnTo>
                  <a:lnTo>
                    <a:pt x="61362" y="21721"/>
                  </a:lnTo>
                  <a:lnTo>
                    <a:pt x="61543" y="21661"/>
                  </a:lnTo>
                  <a:lnTo>
                    <a:pt x="61784" y="21540"/>
                  </a:lnTo>
                  <a:lnTo>
                    <a:pt x="61965" y="21419"/>
                  </a:lnTo>
                  <a:lnTo>
                    <a:pt x="62086" y="21238"/>
                  </a:lnTo>
                  <a:lnTo>
                    <a:pt x="62206" y="20997"/>
                  </a:lnTo>
                  <a:lnTo>
                    <a:pt x="62267" y="20816"/>
                  </a:lnTo>
                  <a:lnTo>
                    <a:pt x="62267" y="20575"/>
                  </a:lnTo>
                  <a:lnTo>
                    <a:pt x="62267" y="20333"/>
                  </a:lnTo>
                  <a:lnTo>
                    <a:pt x="62206" y="20152"/>
                  </a:lnTo>
                  <a:lnTo>
                    <a:pt x="62086" y="19911"/>
                  </a:lnTo>
                  <a:lnTo>
                    <a:pt x="61965" y="19730"/>
                  </a:lnTo>
                  <a:lnTo>
                    <a:pt x="61784" y="19609"/>
                  </a:lnTo>
                  <a:lnTo>
                    <a:pt x="61543" y="19489"/>
                  </a:lnTo>
                  <a:lnTo>
                    <a:pt x="61362" y="19428"/>
                  </a:lnTo>
                  <a:close/>
                  <a:moveTo>
                    <a:pt x="66671" y="19428"/>
                  </a:moveTo>
                  <a:lnTo>
                    <a:pt x="66490" y="19489"/>
                  </a:lnTo>
                  <a:lnTo>
                    <a:pt x="66249" y="19609"/>
                  </a:lnTo>
                  <a:lnTo>
                    <a:pt x="66068" y="19730"/>
                  </a:lnTo>
                  <a:lnTo>
                    <a:pt x="65947" y="19911"/>
                  </a:lnTo>
                  <a:lnTo>
                    <a:pt x="65827" y="20152"/>
                  </a:lnTo>
                  <a:lnTo>
                    <a:pt x="65766" y="20333"/>
                  </a:lnTo>
                  <a:lnTo>
                    <a:pt x="65766" y="20575"/>
                  </a:lnTo>
                  <a:lnTo>
                    <a:pt x="65766" y="20816"/>
                  </a:lnTo>
                  <a:lnTo>
                    <a:pt x="65827" y="20997"/>
                  </a:lnTo>
                  <a:lnTo>
                    <a:pt x="65947" y="21238"/>
                  </a:lnTo>
                  <a:lnTo>
                    <a:pt x="66068" y="21419"/>
                  </a:lnTo>
                  <a:lnTo>
                    <a:pt x="66249" y="21540"/>
                  </a:lnTo>
                  <a:lnTo>
                    <a:pt x="66490" y="21661"/>
                  </a:lnTo>
                  <a:lnTo>
                    <a:pt x="66671" y="21721"/>
                  </a:lnTo>
                  <a:lnTo>
                    <a:pt x="67154" y="21721"/>
                  </a:lnTo>
                  <a:lnTo>
                    <a:pt x="67335" y="21661"/>
                  </a:lnTo>
                  <a:lnTo>
                    <a:pt x="67576" y="21540"/>
                  </a:lnTo>
                  <a:lnTo>
                    <a:pt x="67757" y="21419"/>
                  </a:lnTo>
                  <a:lnTo>
                    <a:pt x="67878" y="21238"/>
                  </a:lnTo>
                  <a:lnTo>
                    <a:pt x="67999" y="20997"/>
                  </a:lnTo>
                  <a:lnTo>
                    <a:pt x="68059" y="20816"/>
                  </a:lnTo>
                  <a:lnTo>
                    <a:pt x="68059" y="20575"/>
                  </a:lnTo>
                  <a:lnTo>
                    <a:pt x="68059" y="20333"/>
                  </a:lnTo>
                  <a:lnTo>
                    <a:pt x="67999" y="20152"/>
                  </a:lnTo>
                  <a:lnTo>
                    <a:pt x="67878" y="19911"/>
                  </a:lnTo>
                  <a:lnTo>
                    <a:pt x="67757" y="19730"/>
                  </a:lnTo>
                  <a:lnTo>
                    <a:pt x="67576" y="19609"/>
                  </a:lnTo>
                  <a:lnTo>
                    <a:pt x="67335" y="19489"/>
                  </a:lnTo>
                  <a:lnTo>
                    <a:pt x="67154" y="19428"/>
                  </a:lnTo>
                  <a:close/>
                  <a:moveTo>
                    <a:pt x="5853" y="22324"/>
                  </a:moveTo>
                  <a:lnTo>
                    <a:pt x="5672" y="22385"/>
                  </a:lnTo>
                  <a:lnTo>
                    <a:pt x="5431" y="22505"/>
                  </a:lnTo>
                  <a:lnTo>
                    <a:pt x="5250" y="22626"/>
                  </a:lnTo>
                  <a:lnTo>
                    <a:pt x="5129" y="22807"/>
                  </a:lnTo>
                  <a:lnTo>
                    <a:pt x="5008" y="23048"/>
                  </a:lnTo>
                  <a:lnTo>
                    <a:pt x="4948" y="23229"/>
                  </a:lnTo>
                  <a:lnTo>
                    <a:pt x="4948" y="23471"/>
                  </a:lnTo>
                  <a:lnTo>
                    <a:pt x="4948" y="23712"/>
                  </a:lnTo>
                  <a:lnTo>
                    <a:pt x="5008" y="23893"/>
                  </a:lnTo>
                  <a:lnTo>
                    <a:pt x="5129" y="24135"/>
                  </a:lnTo>
                  <a:lnTo>
                    <a:pt x="5250" y="24316"/>
                  </a:lnTo>
                  <a:lnTo>
                    <a:pt x="5431" y="24436"/>
                  </a:lnTo>
                  <a:lnTo>
                    <a:pt x="5672" y="24557"/>
                  </a:lnTo>
                  <a:lnTo>
                    <a:pt x="5853" y="24617"/>
                  </a:lnTo>
                  <a:lnTo>
                    <a:pt x="6336" y="24617"/>
                  </a:lnTo>
                  <a:lnTo>
                    <a:pt x="6517" y="24557"/>
                  </a:lnTo>
                  <a:lnTo>
                    <a:pt x="6758" y="24436"/>
                  </a:lnTo>
                  <a:lnTo>
                    <a:pt x="6939" y="24316"/>
                  </a:lnTo>
                  <a:lnTo>
                    <a:pt x="7060" y="24135"/>
                  </a:lnTo>
                  <a:lnTo>
                    <a:pt x="7180" y="23893"/>
                  </a:lnTo>
                  <a:lnTo>
                    <a:pt x="7241" y="23712"/>
                  </a:lnTo>
                  <a:lnTo>
                    <a:pt x="7241" y="23471"/>
                  </a:lnTo>
                  <a:lnTo>
                    <a:pt x="7241" y="23229"/>
                  </a:lnTo>
                  <a:lnTo>
                    <a:pt x="7180" y="23048"/>
                  </a:lnTo>
                  <a:lnTo>
                    <a:pt x="7060" y="22807"/>
                  </a:lnTo>
                  <a:lnTo>
                    <a:pt x="6939" y="22626"/>
                  </a:lnTo>
                  <a:lnTo>
                    <a:pt x="6758" y="22505"/>
                  </a:lnTo>
                  <a:lnTo>
                    <a:pt x="6517" y="22385"/>
                  </a:lnTo>
                  <a:lnTo>
                    <a:pt x="6336" y="22324"/>
                  </a:lnTo>
                  <a:close/>
                  <a:moveTo>
                    <a:pt x="11645" y="22324"/>
                  </a:moveTo>
                  <a:lnTo>
                    <a:pt x="11464" y="22385"/>
                  </a:lnTo>
                  <a:lnTo>
                    <a:pt x="11223" y="22505"/>
                  </a:lnTo>
                  <a:lnTo>
                    <a:pt x="11042" y="22626"/>
                  </a:lnTo>
                  <a:lnTo>
                    <a:pt x="10921" y="22807"/>
                  </a:lnTo>
                  <a:lnTo>
                    <a:pt x="10800" y="23048"/>
                  </a:lnTo>
                  <a:lnTo>
                    <a:pt x="10740" y="23229"/>
                  </a:lnTo>
                  <a:lnTo>
                    <a:pt x="10740" y="23471"/>
                  </a:lnTo>
                  <a:lnTo>
                    <a:pt x="10740" y="23712"/>
                  </a:lnTo>
                  <a:lnTo>
                    <a:pt x="10800" y="23893"/>
                  </a:lnTo>
                  <a:lnTo>
                    <a:pt x="10921" y="24135"/>
                  </a:lnTo>
                  <a:lnTo>
                    <a:pt x="11042" y="24316"/>
                  </a:lnTo>
                  <a:lnTo>
                    <a:pt x="11223" y="24436"/>
                  </a:lnTo>
                  <a:lnTo>
                    <a:pt x="11464" y="24557"/>
                  </a:lnTo>
                  <a:lnTo>
                    <a:pt x="11645" y="24617"/>
                  </a:lnTo>
                  <a:lnTo>
                    <a:pt x="12128" y="24617"/>
                  </a:lnTo>
                  <a:lnTo>
                    <a:pt x="12309" y="24557"/>
                  </a:lnTo>
                  <a:lnTo>
                    <a:pt x="12550" y="24436"/>
                  </a:lnTo>
                  <a:lnTo>
                    <a:pt x="12731" y="24316"/>
                  </a:lnTo>
                  <a:lnTo>
                    <a:pt x="12852" y="24135"/>
                  </a:lnTo>
                  <a:lnTo>
                    <a:pt x="12973" y="23893"/>
                  </a:lnTo>
                  <a:lnTo>
                    <a:pt x="13033" y="23712"/>
                  </a:lnTo>
                  <a:lnTo>
                    <a:pt x="13033" y="23471"/>
                  </a:lnTo>
                  <a:lnTo>
                    <a:pt x="13033" y="23229"/>
                  </a:lnTo>
                  <a:lnTo>
                    <a:pt x="12973" y="23048"/>
                  </a:lnTo>
                  <a:lnTo>
                    <a:pt x="12852" y="22807"/>
                  </a:lnTo>
                  <a:lnTo>
                    <a:pt x="12731" y="22626"/>
                  </a:lnTo>
                  <a:lnTo>
                    <a:pt x="12550" y="22505"/>
                  </a:lnTo>
                  <a:lnTo>
                    <a:pt x="12309" y="22385"/>
                  </a:lnTo>
                  <a:lnTo>
                    <a:pt x="12128" y="22324"/>
                  </a:lnTo>
                  <a:close/>
                  <a:moveTo>
                    <a:pt x="17437" y="22324"/>
                  </a:moveTo>
                  <a:lnTo>
                    <a:pt x="17256" y="22385"/>
                  </a:lnTo>
                  <a:lnTo>
                    <a:pt x="17015" y="22505"/>
                  </a:lnTo>
                  <a:lnTo>
                    <a:pt x="16834" y="22626"/>
                  </a:lnTo>
                  <a:lnTo>
                    <a:pt x="16713" y="22807"/>
                  </a:lnTo>
                  <a:lnTo>
                    <a:pt x="16593" y="23048"/>
                  </a:lnTo>
                  <a:lnTo>
                    <a:pt x="16532" y="23229"/>
                  </a:lnTo>
                  <a:lnTo>
                    <a:pt x="16532" y="23471"/>
                  </a:lnTo>
                  <a:lnTo>
                    <a:pt x="16532" y="23712"/>
                  </a:lnTo>
                  <a:lnTo>
                    <a:pt x="16593" y="23893"/>
                  </a:lnTo>
                  <a:lnTo>
                    <a:pt x="16713" y="24135"/>
                  </a:lnTo>
                  <a:lnTo>
                    <a:pt x="16834" y="24316"/>
                  </a:lnTo>
                  <a:lnTo>
                    <a:pt x="17015" y="24436"/>
                  </a:lnTo>
                  <a:lnTo>
                    <a:pt x="17256" y="24557"/>
                  </a:lnTo>
                  <a:lnTo>
                    <a:pt x="17437" y="24617"/>
                  </a:lnTo>
                  <a:lnTo>
                    <a:pt x="17920" y="24617"/>
                  </a:lnTo>
                  <a:lnTo>
                    <a:pt x="18101" y="24557"/>
                  </a:lnTo>
                  <a:lnTo>
                    <a:pt x="18342" y="24436"/>
                  </a:lnTo>
                  <a:lnTo>
                    <a:pt x="18523" y="24316"/>
                  </a:lnTo>
                  <a:lnTo>
                    <a:pt x="18644" y="24135"/>
                  </a:lnTo>
                  <a:lnTo>
                    <a:pt x="18765" y="23893"/>
                  </a:lnTo>
                  <a:lnTo>
                    <a:pt x="18825" y="23712"/>
                  </a:lnTo>
                  <a:lnTo>
                    <a:pt x="18825" y="23471"/>
                  </a:lnTo>
                  <a:lnTo>
                    <a:pt x="18825" y="23229"/>
                  </a:lnTo>
                  <a:lnTo>
                    <a:pt x="18765" y="23048"/>
                  </a:lnTo>
                  <a:lnTo>
                    <a:pt x="18644" y="22807"/>
                  </a:lnTo>
                  <a:lnTo>
                    <a:pt x="18523" y="22626"/>
                  </a:lnTo>
                  <a:lnTo>
                    <a:pt x="18342" y="22505"/>
                  </a:lnTo>
                  <a:lnTo>
                    <a:pt x="18101" y="22385"/>
                  </a:lnTo>
                  <a:lnTo>
                    <a:pt x="17920" y="22324"/>
                  </a:lnTo>
                  <a:close/>
                  <a:moveTo>
                    <a:pt x="23230" y="22324"/>
                  </a:moveTo>
                  <a:lnTo>
                    <a:pt x="23049" y="22385"/>
                  </a:lnTo>
                  <a:lnTo>
                    <a:pt x="22807" y="22505"/>
                  </a:lnTo>
                  <a:lnTo>
                    <a:pt x="22626" y="22626"/>
                  </a:lnTo>
                  <a:lnTo>
                    <a:pt x="22506" y="22807"/>
                  </a:lnTo>
                  <a:lnTo>
                    <a:pt x="22385" y="23048"/>
                  </a:lnTo>
                  <a:lnTo>
                    <a:pt x="22325" y="23229"/>
                  </a:lnTo>
                  <a:lnTo>
                    <a:pt x="22325" y="23471"/>
                  </a:lnTo>
                  <a:lnTo>
                    <a:pt x="22325" y="23712"/>
                  </a:lnTo>
                  <a:lnTo>
                    <a:pt x="22385" y="23893"/>
                  </a:lnTo>
                  <a:lnTo>
                    <a:pt x="22506" y="24135"/>
                  </a:lnTo>
                  <a:lnTo>
                    <a:pt x="22626" y="24316"/>
                  </a:lnTo>
                  <a:lnTo>
                    <a:pt x="22807" y="24436"/>
                  </a:lnTo>
                  <a:lnTo>
                    <a:pt x="23049" y="24557"/>
                  </a:lnTo>
                  <a:lnTo>
                    <a:pt x="23230" y="24617"/>
                  </a:lnTo>
                  <a:lnTo>
                    <a:pt x="23712" y="24617"/>
                  </a:lnTo>
                  <a:lnTo>
                    <a:pt x="23893" y="24557"/>
                  </a:lnTo>
                  <a:lnTo>
                    <a:pt x="24135" y="24436"/>
                  </a:lnTo>
                  <a:lnTo>
                    <a:pt x="24316" y="24316"/>
                  </a:lnTo>
                  <a:lnTo>
                    <a:pt x="24436" y="24135"/>
                  </a:lnTo>
                  <a:lnTo>
                    <a:pt x="24557" y="23893"/>
                  </a:lnTo>
                  <a:lnTo>
                    <a:pt x="24617" y="23712"/>
                  </a:lnTo>
                  <a:lnTo>
                    <a:pt x="24617" y="23471"/>
                  </a:lnTo>
                  <a:lnTo>
                    <a:pt x="24617" y="23229"/>
                  </a:lnTo>
                  <a:lnTo>
                    <a:pt x="24557" y="23048"/>
                  </a:lnTo>
                  <a:lnTo>
                    <a:pt x="24436" y="22807"/>
                  </a:lnTo>
                  <a:lnTo>
                    <a:pt x="24316" y="22626"/>
                  </a:lnTo>
                  <a:lnTo>
                    <a:pt x="24135" y="22505"/>
                  </a:lnTo>
                  <a:lnTo>
                    <a:pt x="23893" y="22385"/>
                  </a:lnTo>
                  <a:lnTo>
                    <a:pt x="23712" y="22324"/>
                  </a:lnTo>
                  <a:close/>
                  <a:moveTo>
                    <a:pt x="29022" y="22324"/>
                  </a:moveTo>
                  <a:lnTo>
                    <a:pt x="28841" y="22385"/>
                  </a:lnTo>
                  <a:lnTo>
                    <a:pt x="28599" y="22505"/>
                  </a:lnTo>
                  <a:lnTo>
                    <a:pt x="28418" y="22626"/>
                  </a:lnTo>
                  <a:lnTo>
                    <a:pt x="28298" y="22807"/>
                  </a:lnTo>
                  <a:lnTo>
                    <a:pt x="28177" y="23048"/>
                  </a:lnTo>
                  <a:lnTo>
                    <a:pt x="28117" y="23229"/>
                  </a:lnTo>
                  <a:lnTo>
                    <a:pt x="28117" y="23471"/>
                  </a:lnTo>
                  <a:lnTo>
                    <a:pt x="28117" y="23712"/>
                  </a:lnTo>
                  <a:lnTo>
                    <a:pt x="28177" y="23893"/>
                  </a:lnTo>
                  <a:lnTo>
                    <a:pt x="28298" y="24135"/>
                  </a:lnTo>
                  <a:lnTo>
                    <a:pt x="28418" y="24316"/>
                  </a:lnTo>
                  <a:lnTo>
                    <a:pt x="28599" y="24436"/>
                  </a:lnTo>
                  <a:lnTo>
                    <a:pt x="28841" y="24557"/>
                  </a:lnTo>
                  <a:lnTo>
                    <a:pt x="29022" y="24617"/>
                  </a:lnTo>
                  <a:lnTo>
                    <a:pt x="29505" y="24617"/>
                  </a:lnTo>
                  <a:lnTo>
                    <a:pt x="29686" y="24557"/>
                  </a:lnTo>
                  <a:lnTo>
                    <a:pt x="29927" y="24436"/>
                  </a:lnTo>
                  <a:lnTo>
                    <a:pt x="30108" y="24316"/>
                  </a:lnTo>
                  <a:lnTo>
                    <a:pt x="30229" y="24135"/>
                  </a:lnTo>
                  <a:lnTo>
                    <a:pt x="30349" y="23893"/>
                  </a:lnTo>
                  <a:lnTo>
                    <a:pt x="30410" y="23712"/>
                  </a:lnTo>
                  <a:lnTo>
                    <a:pt x="30410" y="23471"/>
                  </a:lnTo>
                  <a:lnTo>
                    <a:pt x="30410" y="23229"/>
                  </a:lnTo>
                  <a:lnTo>
                    <a:pt x="30349" y="23048"/>
                  </a:lnTo>
                  <a:lnTo>
                    <a:pt x="30229" y="22807"/>
                  </a:lnTo>
                  <a:lnTo>
                    <a:pt x="30108" y="22626"/>
                  </a:lnTo>
                  <a:lnTo>
                    <a:pt x="29927" y="22505"/>
                  </a:lnTo>
                  <a:lnTo>
                    <a:pt x="29686" y="22385"/>
                  </a:lnTo>
                  <a:lnTo>
                    <a:pt x="29505" y="22324"/>
                  </a:lnTo>
                  <a:close/>
                  <a:moveTo>
                    <a:pt x="34814" y="22324"/>
                  </a:moveTo>
                  <a:lnTo>
                    <a:pt x="34633" y="22385"/>
                  </a:lnTo>
                  <a:lnTo>
                    <a:pt x="34392" y="22505"/>
                  </a:lnTo>
                  <a:lnTo>
                    <a:pt x="34211" y="22626"/>
                  </a:lnTo>
                  <a:lnTo>
                    <a:pt x="34090" y="22807"/>
                  </a:lnTo>
                  <a:lnTo>
                    <a:pt x="33969" y="23048"/>
                  </a:lnTo>
                  <a:lnTo>
                    <a:pt x="33909" y="23229"/>
                  </a:lnTo>
                  <a:lnTo>
                    <a:pt x="33909" y="23471"/>
                  </a:lnTo>
                  <a:lnTo>
                    <a:pt x="33909" y="23712"/>
                  </a:lnTo>
                  <a:lnTo>
                    <a:pt x="33969" y="23893"/>
                  </a:lnTo>
                  <a:lnTo>
                    <a:pt x="34090" y="24135"/>
                  </a:lnTo>
                  <a:lnTo>
                    <a:pt x="34211" y="24316"/>
                  </a:lnTo>
                  <a:lnTo>
                    <a:pt x="34392" y="24436"/>
                  </a:lnTo>
                  <a:lnTo>
                    <a:pt x="34633" y="24557"/>
                  </a:lnTo>
                  <a:lnTo>
                    <a:pt x="34814" y="24617"/>
                  </a:lnTo>
                  <a:lnTo>
                    <a:pt x="35297" y="24617"/>
                  </a:lnTo>
                  <a:lnTo>
                    <a:pt x="35478" y="24557"/>
                  </a:lnTo>
                  <a:lnTo>
                    <a:pt x="35719" y="24436"/>
                  </a:lnTo>
                  <a:lnTo>
                    <a:pt x="35900" y="24316"/>
                  </a:lnTo>
                  <a:lnTo>
                    <a:pt x="36021" y="24135"/>
                  </a:lnTo>
                  <a:lnTo>
                    <a:pt x="36141" y="23893"/>
                  </a:lnTo>
                  <a:lnTo>
                    <a:pt x="36202" y="23712"/>
                  </a:lnTo>
                  <a:lnTo>
                    <a:pt x="36202" y="23471"/>
                  </a:lnTo>
                  <a:lnTo>
                    <a:pt x="36202" y="23229"/>
                  </a:lnTo>
                  <a:lnTo>
                    <a:pt x="36141" y="23048"/>
                  </a:lnTo>
                  <a:lnTo>
                    <a:pt x="36021" y="22807"/>
                  </a:lnTo>
                  <a:lnTo>
                    <a:pt x="35900" y="22626"/>
                  </a:lnTo>
                  <a:lnTo>
                    <a:pt x="35719" y="22505"/>
                  </a:lnTo>
                  <a:lnTo>
                    <a:pt x="35478" y="22385"/>
                  </a:lnTo>
                  <a:lnTo>
                    <a:pt x="35297" y="22324"/>
                  </a:lnTo>
                  <a:close/>
                  <a:moveTo>
                    <a:pt x="40606" y="22324"/>
                  </a:moveTo>
                  <a:lnTo>
                    <a:pt x="40425" y="22385"/>
                  </a:lnTo>
                  <a:lnTo>
                    <a:pt x="40184" y="22505"/>
                  </a:lnTo>
                  <a:lnTo>
                    <a:pt x="40003" y="22626"/>
                  </a:lnTo>
                  <a:lnTo>
                    <a:pt x="39882" y="22807"/>
                  </a:lnTo>
                  <a:lnTo>
                    <a:pt x="39762" y="23048"/>
                  </a:lnTo>
                  <a:lnTo>
                    <a:pt x="39701" y="23229"/>
                  </a:lnTo>
                  <a:lnTo>
                    <a:pt x="39701" y="23471"/>
                  </a:lnTo>
                  <a:lnTo>
                    <a:pt x="39701" y="23712"/>
                  </a:lnTo>
                  <a:lnTo>
                    <a:pt x="39762" y="23893"/>
                  </a:lnTo>
                  <a:lnTo>
                    <a:pt x="39882" y="24135"/>
                  </a:lnTo>
                  <a:lnTo>
                    <a:pt x="40003" y="24316"/>
                  </a:lnTo>
                  <a:lnTo>
                    <a:pt x="40184" y="24436"/>
                  </a:lnTo>
                  <a:lnTo>
                    <a:pt x="40425" y="24557"/>
                  </a:lnTo>
                  <a:lnTo>
                    <a:pt x="40606" y="24617"/>
                  </a:lnTo>
                  <a:lnTo>
                    <a:pt x="41089" y="24617"/>
                  </a:lnTo>
                  <a:lnTo>
                    <a:pt x="41270" y="24557"/>
                  </a:lnTo>
                  <a:lnTo>
                    <a:pt x="41511" y="24436"/>
                  </a:lnTo>
                  <a:lnTo>
                    <a:pt x="41692" y="24316"/>
                  </a:lnTo>
                  <a:lnTo>
                    <a:pt x="41813" y="24135"/>
                  </a:lnTo>
                  <a:lnTo>
                    <a:pt x="41934" y="23893"/>
                  </a:lnTo>
                  <a:lnTo>
                    <a:pt x="41994" y="23712"/>
                  </a:lnTo>
                  <a:lnTo>
                    <a:pt x="41994" y="23471"/>
                  </a:lnTo>
                  <a:lnTo>
                    <a:pt x="41994" y="23229"/>
                  </a:lnTo>
                  <a:lnTo>
                    <a:pt x="41934" y="23048"/>
                  </a:lnTo>
                  <a:lnTo>
                    <a:pt x="41813" y="22807"/>
                  </a:lnTo>
                  <a:lnTo>
                    <a:pt x="41692" y="22626"/>
                  </a:lnTo>
                  <a:lnTo>
                    <a:pt x="41511" y="22505"/>
                  </a:lnTo>
                  <a:lnTo>
                    <a:pt x="41270" y="22385"/>
                  </a:lnTo>
                  <a:lnTo>
                    <a:pt x="41089" y="22324"/>
                  </a:lnTo>
                  <a:close/>
                  <a:moveTo>
                    <a:pt x="46399" y="22324"/>
                  </a:moveTo>
                  <a:lnTo>
                    <a:pt x="46218" y="22385"/>
                  </a:lnTo>
                  <a:lnTo>
                    <a:pt x="45976" y="22505"/>
                  </a:lnTo>
                  <a:lnTo>
                    <a:pt x="45795" y="22626"/>
                  </a:lnTo>
                  <a:lnTo>
                    <a:pt x="45674" y="22807"/>
                  </a:lnTo>
                  <a:lnTo>
                    <a:pt x="45554" y="23048"/>
                  </a:lnTo>
                  <a:lnTo>
                    <a:pt x="45493" y="23229"/>
                  </a:lnTo>
                  <a:lnTo>
                    <a:pt x="45493" y="23471"/>
                  </a:lnTo>
                  <a:lnTo>
                    <a:pt x="45493" y="23712"/>
                  </a:lnTo>
                  <a:lnTo>
                    <a:pt x="45554" y="23893"/>
                  </a:lnTo>
                  <a:lnTo>
                    <a:pt x="45674" y="24135"/>
                  </a:lnTo>
                  <a:lnTo>
                    <a:pt x="45795" y="24316"/>
                  </a:lnTo>
                  <a:lnTo>
                    <a:pt x="45976" y="24436"/>
                  </a:lnTo>
                  <a:lnTo>
                    <a:pt x="46218" y="24557"/>
                  </a:lnTo>
                  <a:lnTo>
                    <a:pt x="46399" y="24617"/>
                  </a:lnTo>
                  <a:lnTo>
                    <a:pt x="46881" y="24617"/>
                  </a:lnTo>
                  <a:lnTo>
                    <a:pt x="47062" y="24557"/>
                  </a:lnTo>
                  <a:lnTo>
                    <a:pt x="47304" y="24436"/>
                  </a:lnTo>
                  <a:lnTo>
                    <a:pt x="47485" y="24316"/>
                  </a:lnTo>
                  <a:lnTo>
                    <a:pt x="47605" y="24135"/>
                  </a:lnTo>
                  <a:lnTo>
                    <a:pt x="47726" y="23893"/>
                  </a:lnTo>
                  <a:lnTo>
                    <a:pt x="47786" y="23712"/>
                  </a:lnTo>
                  <a:lnTo>
                    <a:pt x="47786" y="23471"/>
                  </a:lnTo>
                  <a:lnTo>
                    <a:pt x="47786" y="23229"/>
                  </a:lnTo>
                  <a:lnTo>
                    <a:pt x="47726" y="23048"/>
                  </a:lnTo>
                  <a:lnTo>
                    <a:pt x="47605" y="22807"/>
                  </a:lnTo>
                  <a:lnTo>
                    <a:pt x="47485" y="22626"/>
                  </a:lnTo>
                  <a:lnTo>
                    <a:pt x="47304" y="22505"/>
                  </a:lnTo>
                  <a:lnTo>
                    <a:pt x="47062" y="22385"/>
                  </a:lnTo>
                  <a:lnTo>
                    <a:pt x="46881" y="22324"/>
                  </a:lnTo>
                  <a:close/>
                  <a:moveTo>
                    <a:pt x="52191" y="22324"/>
                  </a:moveTo>
                  <a:lnTo>
                    <a:pt x="52010" y="22385"/>
                  </a:lnTo>
                  <a:lnTo>
                    <a:pt x="51768" y="22505"/>
                  </a:lnTo>
                  <a:lnTo>
                    <a:pt x="51587" y="22626"/>
                  </a:lnTo>
                  <a:lnTo>
                    <a:pt x="51467" y="22807"/>
                  </a:lnTo>
                  <a:lnTo>
                    <a:pt x="51346" y="23048"/>
                  </a:lnTo>
                  <a:lnTo>
                    <a:pt x="51286" y="23229"/>
                  </a:lnTo>
                  <a:lnTo>
                    <a:pt x="51286" y="23471"/>
                  </a:lnTo>
                  <a:lnTo>
                    <a:pt x="51286" y="23712"/>
                  </a:lnTo>
                  <a:lnTo>
                    <a:pt x="51346" y="23893"/>
                  </a:lnTo>
                  <a:lnTo>
                    <a:pt x="51467" y="24135"/>
                  </a:lnTo>
                  <a:lnTo>
                    <a:pt x="51587" y="24316"/>
                  </a:lnTo>
                  <a:lnTo>
                    <a:pt x="51768" y="24436"/>
                  </a:lnTo>
                  <a:lnTo>
                    <a:pt x="52010" y="24557"/>
                  </a:lnTo>
                  <a:lnTo>
                    <a:pt x="52191" y="24617"/>
                  </a:lnTo>
                  <a:lnTo>
                    <a:pt x="52673" y="24617"/>
                  </a:lnTo>
                  <a:lnTo>
                    <a:pt x="52854" y="24557"/>
                  </a:lnTo>
                  <a:lnTo>
                    <a:pt x="53096" y="24436"/>
                  </a:lnTo>
                  <a:lnTo>
                    <a:pt x="53277" y="24316"/>
                  </a:lnTo>
                  <a:lnTo>
                    <a:pt x="53397" y="24135"/>
                  </a:lnTo>
                  <a:lnTo>
                    <a:pt x="53518" y="23893"/>
                  </a:lnTo>
                  <a:lnTo>
                    <a:pt x="53578" y="23712"/>
                  </a:lnTo>
                  <a:lnTo>
                    <a:pt x="53578" y="23471"/>
                  </a:lnTo>
                  <a:lnTo>
                    <a:pt x="53578" y="23229"/>
                  </a:lnTo>
                  <a:lnTo>
                    <a:pt x="53518" y="23048"/>
                  </a:lnTo>
                  <a:lnTo>
                    <a:pt x="53397" y="22807"/>
                  </a:lnTo>
                  <a:lnTo>
                    <a:pt x="53277" y="22626"/>
                  </a:lnTo>
                  <a:lnTo>
                    <a:pt x="53096" y="22505"/>
                  </a:lnTo>
                  <a:lnTo>
                    <a:pt x="52854" y="22385"/>
                  </a:lnTo>
                  <a:lnTo>
                    <a:pt x="52673" y="22324"/>
                  </a:lnTo>
                  <a:close/>
                  <a:moveTo>
                    <a:pt x="57983" y="22324"/>
                  </a:moveTo>
                  <a:lnTo>
                    <a:pt x="57802" y="22385"/>
                  </a:lnTo>
                  <a:lnTo>
                    <a:pt x="57561" y="22505"/>
                  </a:lnTo>
                  <a:lnTo>
                    <a:pt x="57380" y="22626"/>
                  </a:lnTo>
                  <a:lnTo>
                    <a:pt x="57259" y="22807"/>
                  </a:lnTo>
                  <a:lnTo>
                    <a:pt x="57138" y="23048"/>
                  </a:lnTo>
                  <a:lnTo>
                    <a:pt x="57078" y="23229"/>
                  </a:lnTo>
                  <a:lnTo>
                    <a:pt x="57078" y="23471"/>
                  </a:lnTo>
                  <a:lnTo>
                    <a:pt x="57078" y="23712"/>
                  </a:lnTo>
                  <a:lnTo>
                    <a:pt x="57138" y="23893"/>
                  </a:lnTo>
                  <a:lnTo>
                    <a:pt x="57259" y="24135"/>
                  </a:lnTo>
                  <a:lnTo>
                    <a:pt x="57380" y="24316"/>
                  </a:lnTo>
                  <a:lnTo>
                    <a:pt x="57561" y="24436"/>
                  </a:lnTo>
                  <a:lnTo>
                    <a:pt x="57802" y="24557"/>
                  </a:lnTo>
                  <a:lnTo>
                    <a:pt x="57983" y="24617"/>
                  </a:lnTo>
                  <a:lnTo>
                    <a:pt x="58466" y="24617"/>
                  </a:lnTo>
                  <a:lnTo>
                    <a:pt x="58647" y="24557"/>
                  </a:lnTo>
                  <a:lnTo>
                    <a:pt x="58888" y="24436"/>
                  </a:lnTo>
                  <a:lnTo>
                    <a:pt x="59069" y="24316"/>
                  </a:lnTo>
                  <a:lnTo>
                    <a:pt x="59190" y="24135"/>
                  </a:lnTo>
                  <a:lnTo>
                    <a:pt x="59310" y="23893"/>
                  </a:lnTo>
                  <a:lnTo>
                    <a:pt x="59371" y="23712"/>
                  </a:lnTo>
                  <a:lnTo>
                    <a:pt x="59371" y="23471"/>
                  </a:lnTo>
                  <a:lnTo>
                    <a:pt x="59371" y="23229"/>
                  </a:lnTo>
                  <a:lnTo>
                    <a:pt x="59310" y="23048"/>
                  </a:lnTo>
                  <a:lnTo>
                    <a:pt x="59190" y="22807"/>
                  </a:lnTo>
                  <a:lnTo>
                    <a:pt x="59069" y="22626"/>
                  </a:lnTo>
                  <a:lnTo>
                    <a:pt x="58888" y="22505"/>
                  </a:lnTo>
                  <a:lnTo>
                    <a:pt x="58647" y="22385"/>
                  </a:lnTo>
                  <a:lnTo>
                    <a:pt x="58466" y="22324"/>
                  </a:lnTo>
                  <a:close/>
                  <a:moveTo>
                    <a:pt x="63775" y="22324"/>
                  </a:moveTo>
                  <a:lnTo>
                    <a:pt x="63594" y="22385"/>
                  </a:lnTo>
                  <a:lnTo>
                    <a:pt x="63353" y="22505"/>
                  </a:lnTo>
                  <a:lnTo>
                    <a:pt x="63172" y="22626"/>
                  </a:lnTo>
                  <a:lnTo>
                    <a:pt x="63051" y="22807"/>
                  </a:lnTo>
                  <a:lnTo>
                    <a:pt x="62931" y="23048"/>
                  </a:lnTo>
                  <a:lnTo>
                    <a:pt x="62870" y="23229"/>
                  </a:lnTo>
                  <a:lnTo>
                    <a:pt x="62870" y="23471"/>
                  </a:lnTo>
                  <a:lnTo>
                    <a:pt x="62870" y="23712"/>
                  </a:lnTo>
                  <a:lnTo>
                    <a:pt x="62931" y="23893"/>
                  </a:lnTo>
                  <a:lnTo>
                    <a:pt x="63051" y="24135"/>
                  </a:lnTo>
                  <a:lnTo>
                    <a:pt x="63172" y="24316"/>
                  </a:lnTo>
                  <a:lnTo>
                    <a:pt x="63353" y="24436"/>
                  </a:lnTo>
                  <a:lnTo>
                    <a:pt x="63594" y="24557"/>
                  </a:lnTo>
                  <a:lnTo>
                    <a:pt x="63775" y="24617"/>
                  </a:lnTo>
                  <a:lnTo>
                    <a:pt x="64258" y="24617"/>
                  </a:lnTo>
                  <a:lnTo>
                    <a:pt x="64439" y="24557"/>
                  </a:lnTo>
                  <a:lnTo>
                    <a:pt x="64680" y="24436"/>
                  </a:lnTo>
                  <a:lnTo>
                    <a:pt x="64861" y="24316"/>
                  </a:lnTo>
                  <a:lnTo>
                    <a:pt x="64982" y="24135"/>
                  </a:lnTo>
                  <a:lnTo>
                    <a:pt x="65103" y="23893"/>
                  </a:lnTo>
                  <a:lnTo>
                    <a:pt x="65163" y="23712"/>
                  </a:lnTo>
                  <a:lnTo>
                    <a:pt x="65163" y="23471"/>
                  </a:lnTo>
                  <a:lnTo>
                    <a:pt x="65163" y="23229"/>
                  </a:lnTo>
                  <a:lnTo>
                    <a:pt x="65103" y="23048"/>
                  </a:lnTo>
                  <a:lnTo>
                    <a:pt x="64982" y="22807"/>
                  </a:lnTo>
                  <a:lnTo>
                    <a:pt x="64861" y="22626"/>
                  </a:lnTo>
                  <a:lnTo>
                    <a:pt x="64680" y="22505"/>
                  </a:lnTo>
                  <a:lnTo>
                    <a:pt x="64439" y="22385"/>
                  </a:lnTo>
                  <a:lnTo>
                    <a:pt x="64258" y="22324"/>
                  </a:lnTo>
                  <a:close/>
                  <a:moveTo>
                    <a:pt x="69567" y="22324"/>
                  </a:moveTo>
                  <a:lnTo>
                    <a:pt x="69386" y="22385"/>
                  </a:lnTo>
                  <a:lnTo>
                    <a:pt x="69145" y="22505"/>
                  </a:lnTo>
                  <a:lnTo>
                    <a:pt x="68964" y="22626"/>
                  </a:lnTo>
                  <a:lnTo>
                    <a:pt x="68843" y="22807"/>
                  </a:lnTo>
                  <a:lnTo>
                    <a:pt x="68723" y="23048"/>
                  </a:lnTo>
                  <a:lnTo>
                    <a:pt x="68662" y="23229"/>
                  </a:lnTo>
                  <a:lnTo>
                    <a:pt x="68662" y="23471"/>
                  </a:lnTo>
                  <a:lnTo>
                    <a:pt x="68662" y="23712"/>
                  </a:lnTo>
                  <a:lnTo>
                    <a:pt x="68723" y="23893"/>
                  </a:lnTo>
                  <a:lnTo>
                    <a:pt x="68843" y="24135"/>
                  </a:lnTo>
                  <a:lnTo>
                    <a:pt x="68964" y="24316"/>
                  </a:lnTo>
                  <a:lnTo>
                    <a:pt x="69145" y="24436"/>
                  </a:lnTo>
                  <a:lnTo>
                    <a:pt x="69386" y="24557"/>
                  </a:lnTo>
                  <a:lnTo>
                    <a:pt x="69567" y="24617"/>
                  </a:lnTo>
                  <a:lnTo>
                    <a:pt x="70050" y="24617"/>
                  </a:lnTo>
                  <a:lnTo>
                    <a:pt x="70231" y="24557"/>
                  </a:lnTo>
                  <a:lnTo>
                    <a:pt x="70472" y="24436"/>
                  </a:lnTo>
                  <a:lnTo>
                    <a:pt x="70653" y="24316"/>
                  </a:lnTo>
                  <a:lnTo>
                    <a:pt x="70774" y="24135"/>
                  </a:lnTo>
                  <a:lnTo>
                    <a:pt x="70895" y="23893"/>
                  </a:lnTo>
                  <a:lnTo>
                    <a:pt x="70955" y="23712"/>
                  </a:lnTo>
                  <a:lnTo>
                    <a:pt x="70955" y="23471"/>
                  </a:lnTo>
                  <a:lnTo>
                    <a:pt x="70955" y="23229"/>
                  </a:lnTo>
                  <a:lnTo>
                    <a:pt x="70895" y="23048"/>
                  </a:lnTo>
                  <a:lnTo>
                    <a:pt x="70774" y="22807"/>
                  </a:lnTo>
                  <a:lnTo>
                    <a:pt x="70653" y="22626"/>
                  </a:lnTo>
                  <a:lnTo>
                    <a:pt x="70472" y="22505"/>
                  </a:lnTo>
                  <a:lnTo>
                    <a:pt x="70231" y="22385"/>
                  </a:lnTo>
                  <a:lnTo>
                    <a:pt x="70050" y="22324"/>
                  </a:lnTo>
                  <a:close/>
                  <a:moveTo>
                    <a:pt x="2896" y="25221"/>
                  </a:moveTo>
                  <a:lnTo>
                    <a:pt x="2655" y="25341"/>
                  </a:lnTo>
                  <a:lnTo>
                    <a:pt x="2414" y="25522"/>
                  </a:lnTo>
                  <a:lnTo>
                    <a:pt x="2233" y="25703"/>
                  </a:lnTo>
                  <a:lnTo>
                    <a:pt x="2112" y="26005"/>
                  </a:lnTo>
                  <a:lnTo>
                    <a:pt x="2052" y="26367"/>
                  </a:lnTo>
                  <a:lnTo>
                    <a:pt x="2052" y="26608"/>
                  </a:lnTo>
                  <a:lnTo>
                    <a:pt x="2112" y="26789"/>
                  </a:lnTo>
                  <a:lnTo>
                    <a:pt x="2233" y="27031"/>
                  </a:lnTo>
                  <a:lnTo>
                    <a:pt x="2353" y="27212"/>
                  </a:lnTo>
                  <a:lnTo>
                    <a:pt x="2534" y="27332"/>
                  </a:lnTo>
                  <a:lnTo>
                    <a:pt x="2776" y="27453"/>
                  </a:lnTo>
                  <a:lnTo>
                    <a:pt x="2957" y="27513"/>
                  </a:lnTo>
                  <a:lnTo>
                    <a:pt x="3439" y="27513"/>
                  </a:lnTo>
                  <a:lnTo>
                    <a:pt x="3620" y="27453"/>
                  </a:lnTo>
                  <a:lnTo>
                    <a:pt x="3862" y="27332"/>
                  </a:lnTo>
                  <a:lnTo>
                    <a:pt x="4043" y="27212"/>
                  </a:lnTo>
                  <a:lnTo>
                    <a:pt x="4164" y="27031"/>
                  </a:lnTo>
                  <a:lnTo>
                    <a:pt x="4284" y="26789"/>
                  </a:lnTo>
                  <a:lnTo>
                    <a:pt x="4345" y="26608"/>
                  </a:lnTo>
                  <a:lnTo>
                    <a:pt x="4345" y="26367"/>
                  </a:lnTo>
                  <a:lnTo>
                    <a:pt x="4284" y="26005"/>
                  </a:lnTo>
                  <a:lnTo>
                    <a:pt x="4164" y="25703"/>
                  </a:lnTo>
                  <a:lnTo>
                    <a:pt x="3982" y="25522"/>
                  </a:lnTo>
                  <a:lnTo>
                    <a:pt x="3741" y="25341"/>
                  </a:lnTo>
                  <a:lnTo>
                    <a:pt x="3500" y="25221"/>
                  </a:lnTo>
                  <a:close/>
                  <a:moveTo>
                    <a:pt x="8689" y="25221"/>
                  </a:moveTo>
                  <a:lnTo>
                    <a:pt x="8447" y="25341"/>
                  </a:lnTo>
                  <a:lnTo>
                    <a:pt x="8206" y="25522"/>
                  </a:lnTo>
                  <a:lnTo>
                    <a:pt x="8025" y="25703"/>
                  </a:lnTo>
                  <a:lnTo>
                    <a:pt x="7904" y="26005"/>
                  </a:lnTo>
                  <a:lnTo>
                    <a:pt x="7844" y="26367"/>
                  </a:lnTo>
                  <a:lnTo>
                    <a:pt x="7844" y="26608"/>
                  </a:lnTo>
                  <a:lnTo>
                    <a:pt x="7904" y="26789"/>
                  </a:lnTo>
                  <a:lnTo>
                    <a:pt x="8025" y="27031"/>
                  </a:lnTo>
                  <a:lnTo>
                    <a:pt x="8146" y="27212"/>
                  </a:lnTo>
                  <a:lnTo>
                    <a:pt x="8327" y="27332"/>
                  </a:lnTo>
                  <a:lnTo>
                    <a:pt x="8568" y="27453"/>
                  </a:lnTo>
                  <a:lnTo>
                    <a:pt x="8749" y="27513"/>
                  </a:lnTo>
                  <a:lnTo>
                    <a:pt x="9232" y="27513"/>
                  </a:lnTo>
                  <a:lnTo>
                    <a:pt x="9413" y="27453"/>
                  </a:lnTo>
                  <a:lnTo>
                    <a:pt x="9654" y="27332"/>
                  </a:lnTo>
                  <a:lnTo>
                    <a:pt x="9835" y="27212"/>
                  </a:lnTo>
                  <a:lnTo>
                    <a:pt x="9956" y="27031"/>
                  </a:lnTo>
                  <a:lnTo>
                    <a:pt x="10076" y="26789"/>
                  </a:lnTo>
                  <a:lnTo>
                    <a:pt x="10137" y="26608"/>
                  </a:lnTo>
                  <a:lnTo>
                    <a:pt x="10137" y="26367"/>
                  </a:lnTo>
                  <a:lnTo>
                    <a:pt x="10076" y="26005"/>
                  </a:lnTo>
                  <a:lnTo>
                    <a:pt x="9956" y="25703"/>
                  </a:lnTo>
                  <a:lnTo>
                    <a:pt x="9775" y="25522"/>
                  </a:lnTo>
                  <a:lnTo>
                    <a:pt x="9533" y="25341"/>
                  </a:lnTo>
                  <a:lnTo>
                    <a:pt x="9292" y="25221"/>
                  </a:lnTo>
                  <a:close/>
                  <a:moveTo>
                    <a:pt x="14481" y="25221"/>
                  </a:moveTo>
                  <a:lnTo>
                    <a:pt x="14240" y="25341"/>
                  </a:lnTo>
                  <a:lnTo>
                    <a:pt x="13998" y="25522"/>
                  </a:lnTo>
                  <a:lnTo>
                    <a:pt x="13817" y="25703"/>
                  </a:lnTo>
                  <a:lnTo>
                    <a:pt x="13697" y="26005"/>
                  </a:lnTo>
                  <a:lnTo>
                    <a:pt x="13636" y="26367"/>
                  </a:lnTo>
                  <a:lnTo>
                    <a:pt x="13636" y="26608"/>
                  </a:lnTo>
                  <a:lnTo>
                    <a:pt x="13697" y="26789"/>
                  </a:lnTo>
                  <a:lnTo>
                    <a:pt x="13817" y="27031"/>
                  </a:lnTo>
                  <a:lnTo>
                    <a:pt x="13938" y="27212"/>
                  </a:lnTo>
                  <a:lnTo>
                    <a:pt x="14119" y="27332"/>
                  </a:lnTo>
                  <a:lnTo>
                    <a:pt x="14360" y="27453"/>
                  </a:lnTo>
                  <a:lnTo>
                    <a:pt x="14541" y="27513"/>
                  </a:lnTo>
                  <a:lnTo>
                    <a:pt x="15024" y="27513"/>
                  </a:lnTo>
                  <a:lnTo>
                    <a:pt x="15205" y="27453"/>
                  </a:lnTo>
                  <a:lnTo>
                    <a:pt x="15446" y="27332"/>
                  </a:lnTo>
                  <a:lnTo>
                    <a:pt x="15627" y="27212"/>
                  </a:lnTo>
                  <a:lnTo>
                    <a:pt x="15748" y="27031"/>
                  </a:lnTo>
                  <a:lnTo>
                    <a:pt x="15869" y="26789"/>
                  </a:lnTo>
                  <a:lnTo>
                    <a:pt x="15929" y="26608"/>
                  </a:lnTo>
                  <a:lnTo>
                    <a:pt x="15929" y="26367"/>
                  </a:lnTo>
                  <a:lnTo>
                    <a:pt x="15869" y="26005"/>
                  </a:lnTo>
                  <a:lnTo>
                    <a:pt x="15748" y="25703"/>
                  </a:lnTo>
                  <a:lnTo>
                    <a:pt x="15567" y="25522"/>
                  </a:lnTo>
                  <a:lnTo>
                    <a:pt x="15326" y="25341"/>
                  </a:lnTo>
                  <a:lnTo>
                    <a:pt x="15084" y="25221"/>
                  </a:lnTo>
                  <a:close/>
                  <a:moveTo>
                    <a:pt x="20273" y="25221"/>
                  </a:moveTo>
                  <a:lnTo>
                    <a:pt x="20032" y="25341"/>
                  </a:lnTo>
                  <a:lnTo>
                    <a:pt x="19790" y="25522"/>
                  </a:lnTo>
                  <a:lnTo>
                    <a:pt x="19609" y="25703"/>
                  </a:lnTo>
                  <a:lnTo>
                    <a:pt x="19489" y="26005"/>
                  </a:lnTo>
                  <a:lnTo>
                    <a:pt x="19428" y="26367"/>
                  </a:lnTo>
                  <a:lnTo>
                    <a:pt x="19428" y="26608"/>
                  </a:lnTo>
                  <a:lnTo>
                    <a:pt x="19489" y="26789"/>
                  </a:lnTo>
                  <a:lnTo>
                    <a:pt x="19609" y="27031"/>
                  </a:lnTo>
                  <a:lnTo>
                    <a:pt x="19730" y="27212"/>
                  </a:lnTo>
                  <a:lnTo>
                    <a:pt x="19911" y="27332"/>
                  </a:lnTo>
                  <a:lnTo>
                    <a:pt x="20152" y="27453"/>
                  </a:lnTo>
                  <a:lnTo>
                    <a:pt x="20333" y="27513"/>
                  </a:lnTo>
                  <a:lnTo>
                    <a:pt x="20816" y="27513"/>
                  </a:lnTo>
                  <a:lnTo>
                    <a:pt x="20997" y="27453"/>
                  </a:lnTo>
                  <a:lnTo>
                    <a:pt x="21239" y="27332"/>
                  </a:lnTo>
                  <a:lnTo>
                    <a:pt x="21420" y="27212"/>
                  </a:lnTo>
                  <a:lnTo>
                    <a:pt x="21540" y="27031"/>
                  </a:lnTo>
                  <a:lnTo>
                    <a:pt x="21661" y="26789"/>
                  </a:lnTo>
                  <a:lnTo>
                    <a:pt x="21721" y="26608"/>
                  </a:lnTo>
                  <a:lnTo>
                    <a:pt x="21721" y="26367"/>
                  </a:lnTo>
                  <a:lnTo>
                    <a:pt x="21661" y="26005"/>
                  </a:lnTo>
                  <a:lnTo>
                    <a:pt x="21540" y="25703"/>
                  </a:lnTo>
                  <a:lnTo>
                    <a:pt x="21359" y="25522"/>
                  </a:lnTo>
                  <a:lnTo>
                    <a:pt x="21118" y="25341"/>
                  </a:lnTo>
                  <a:lnTo>
                    <a:pt x="20876" y="25221"/>
                  </a:lnTo>
                  <a:close/>
                  <a:moveTo>
                    <a:pt x="26065" y="25221"/>
                  </a:moveTo>
                  <a:lnTo>
                    <a:pt x="25824" y="25341"/>
                  </a:lnTo>
                  <a:lnTo>
                    <a:pt x="25583" y="25522"/>
                  </a:lnTo>
                  <a:lnTo>
                    <a:pt x="25402" y="25703"/>
                  </a:lnTo>
                  <a:lnTo>
                    <a:pt x="25281" y="26005"/>
                  </a:lnTo>
                  <a:lnTo>
                    <a:pt x="25221" y="26367"/>
                  </a:lnTo>
                  <a:lnTo>
                    <a:pt x="25221" y="26608"/>
                  </a:lnTo>
                  <a:lnTo>
                    <a:pt x="25281" y="26789"/>
                  </a:lnTo>
                  <a:lnTo>
                    <a:pt x="25402" y="27031"/>
                  </a:lnTo>
                  <a:lnTo>
                    <a:pt x="25522" y="27212"/>
                  </a:lnTo>
                  <a:lnTo>
                    <a:pt x="25703" y="27332"/>
                  </a:lnTo>
                  <a:lnTo>
                    <a:pt x="25945" y="27453"/>
                  </a:lnTo>
                  <a:lnTo>
                    <a:pt x="26126" y="27513"/>
                  </a:lnTo>
                  <a:lnTo>
                    <a:pt x="26608" y="27513"/>
                  </a:lnTo>
                  <a:lnTo>
                    <a:pt x="26789" y="27453"/>
                  </a:lnTo>
                  <a:lnTo>
                    <a:pt x="27031" y="27332"/>
                  </a:lnTo>
                  <a:lnTo>
                    <a:pt x="27212" y="27212"/>
                  </a:lnTo>
                  <a:lnTo>
                    <a:pt x="27332" y="27031"/>
                  </a:lnTo>
                  <a:lnTo>
                    <a:pt x="27453" y="26789"/>
                  </a:lnTo>
                  <a:lnTo>
                    <a:pt x="27513" y="26608"/>
                  </a:lnTo>
                  <a:lnTo>
                    <a:pt x="27513" y="26367"/>
                  </a:lnTo>
                  <a:lnTo>
                    <a:pt x="27453" y="26005"/>
                  </a:lnTo>
                  <a:lnTo>
                    <a:pt x="27332" y="25703"/>
                  </a:lnTo>
                  <a:lnTo>
                    <a:pt x="27151" y="25522"/>
                  </a:lnTo>
                  <a:lnTo>
                    <a:pt x="26910" y="25341"/>
                  </a:lnTo>
                  <a:lnTo>
                    <a:pt x="26669" y="25221"/>
                  </a:lnTo>
                  <a:close/>
                  <a:moveTo>
                    <a:pt x="31858" y="25221"/>
                  </a:moveTo>
                  <a:lnTo>
                    <a:pt x="31616" y="25341"/>
                  </a:lnTo>
                  <a:lnTo>
                    <a:pt x="31375" y="25522"/>
                  </a:lnTo>
                  <a:lnTo>
                    <a:pt x="31194" y="25703"/>
                  </a:lnTo>
                  <a:lnTo>
                    <a:pt x="31073" y="26005"/>
                  </a:lnTo>
                  <a:lnTo>
                    <a:pt x="31013" y="26367"/>
                  </a:lnTo>
                  <a:lnTo>
                    <a:pt x="31013" y="26608"/>
                  </a:lnTo>
                  <a:lnTo>
                    <a:pt x="31073" y="26789"/>
                  </a:lnTo>
                  <a:lnTo>
                    <a:pt x="31194" y="27031"/>
                  </a:lnTo>
                  <a:lnTo>
                    <a:pt x="31315" y="27212"/>
                  </a:lnTo>
                  <a:lnTo>
                    <a:pt x="31496" y="27332"/>
                  </a:lnTo>
                  <a:lnTo>
                    <a:pt x="31737" y="27453"/>
                  </a:lnTo>
                  <a:lnTo>
                    <a:pt x="31918" y="27513"/>
                  </a:lnTo>
                  <a:lnTo>
                    <a:pt x="32401" y="27513"/>
                  </a:lnTo>
                  <a:lnTo>
                    <a:pt x="32582" y="27453"/>
                  </a:lnTo>
                  <a:lnTo>
                    <a:pt x="32823" y="27332"/>
                  </a:lnTo>
                  <a:lnTo>
                    <a:pt x="33004" y="27212"/>
                  </a:lnTo>
                  <a:lnTo>
                    <a:pt x="33125" y="27031"/>
                  </a:lnTo>
                  <a:lnTo>
                    <a:pt x="33245" y="26789"/>
                  </a:lnTo>
                  <a:lnTo>
                    <a:pt x="33306" y="26608"/>
                  </a:lnTo>
                  <a:lnTo>
                    <a:pt x="33306" y="26367"/>
                  </a:lnTo>
                  <a:lnTo>
                    <a:pt x="33245" y="26005"/>
                  </a:lnTo>
                  <a:lnTo>
                    <a:pt x="33125" y="25703"/>
                  </a:lnTo>
                  <a:lnTo>
                    <a:pt x="32944" y="25522"/>
                  </a:lnTo>
                  <a:lnTo>
                    <a:pt x="32702" y="25341"/>
                  </a:lnTo>
                  <a:lnTo>
                    <a:pt x="32461" y="25221"/>
                  </a:lnTo>
                  <a:close/>
                  <a:moveTo>
                    <a:pt x="37650" y="25221"/>
                  </a:moveTo>
                  <a:lnTo>
                    <a:pt x="37408" y="25341"/>
                  </a:lnTo>
                  <a:lnTo>
                    <a:pt x="37167" y="25522"/>
                  </a:lnTo>
                  <a:lnTo>
                    <a:pt x="36986" y="25703"/>
                  </a:lnTo>
                  <a:lnTo>
                    <a:pt x="36865" y="26005"/>
                  </a:lnTo>
                  <a:lnTo>
                    <a:pt x="36805" y="26367"/>
                  </a:lnTo>
                  <a:lnTo>
                    <a:pt x="36805" y="26608"/>
                  </a:lnTo>
                  <a:lnTo>
                    <a:pt x="36865" y="26789"/>
                  </a:lnTo>
                  <a:lnTo>
                    <a:pt x="36986" y="27031"/>
                  </a:lnTo>
                  <a:lnTo>
                    <a:pt x="37107" y="27212"/>
                  </a:lnTo>
                  <a:lnTo>
                    <a:pt x="37288" y="27332"/>
                  </a:lnTo>
                  <a:lnTo>
                    <a:pt x="37529" y="27453"/>
                  </a:lnTo>
                  <a:lnTo>
                    <a:pt x="37710" y="27513"/>
                  </a:lnTo>
                  <a:lnTo>
                    <a:pt x="38193" y="27513"/>
                  </a:lnTo>
                  <a:lnTo>
                    <a:pt x="38374" y="27453"/>
                  </a:lnTo>
                  <a:lnTo>
                    <a:pt x="38615" y="27332"/>
                  </a:lnTo>
                  <a:lnTo>
                    <a:pt x="38796" y="27212"/>
                  </a:lnTo>
                  <a:lnTo>
                    <a:pt x="38917" y="27031"/>
                  </a:lnTo>
                  <a:lnTo>
                    <a:pt x="39038" y="26789"/>
                  </a:lnTo>
                  <a:lnTo>
                    <a:pt x="39098" y="26608"/>
                  </a:lnTo>
                  <a:lnTo>
                    <a:pt x="39098" y="26367"/>
                  </a:lnTo>
                  <a:lnTo>
                    <a:pt x="39038" y="26005"/>
                  </a:lnTo>
                  <a:lnTo>
                    <a:pt x="38917" y="25703"/>
                  </a:lnTo>
                  <a:lnTo>
                    <a:pt x="38736" y="25522"/>
                  </a:lnTo>
                  <a:lnTo>
                    <a:pt x="38495" y="25341"/>
                  </a:lnTo>
                  <a:lnTo>
                    <a:pt x="38253" y="25221"/>
                  </a:lnTo>
                  <a:close/>
                  <a:moveTo>
                    <a:pt x="43442" y="25221"/>
                  </a:moveTo>
                  <a:lnTo>
                    <a:pt x="43201" y="25341"/>
                  </a:lnTo>
                  <a:lnTo>
                    <a:pt x="42959" y="25522"/>
                  </a:lnTo>
                  <a:lnTo>
                    <a:pt x="42778" y="25703"/>
                  </a:lnTo>
                  <a:lnTo>
                    <a:pt x="42658" y="26005"/>
                  </a:lnTo>
                  <a:lnTo>
                    <a:pt x="42597" y="26367"/>
                  </a:lnTo>
                  <a:lnTo>
                    <a:pt x="42597" y="26608"/>
                  </a:lnTo>
                  <a:lnTo>
                    <a:pt x="42658" y="26789"/>
                  </a:lnTo>
                  <a:lnTo>
                    <a:pt x="42778" y="27031"/>
                  </a:lnTo>
                  <a:lnTo>
                    <a:pt x="42899" y="27212"/>
                  </a:lnTo>
                  <a:lnTo>
                    <a:pt x="43080" y="27332"/>
                  </a:lnTo>
                  <a:lnTo>
                    <a:pt x="43321" y="27453"/>
                  </a:lnTo>
                  <a:lnTo>
                    <a:pt x="43502" y="27513"/>
                  </a:lnTo>
                  <a:lnTo>
                    <a:pt x="43985" y="27513"/>
                  </a:lnTo>
                  <a:lnTo>
                    <a:pt x="44166" y="27453"/>
                  </a:lnTo>
                  <a:lnTo>
                    <a:pt x="44407" y="27332"/>
                  </a:lnTo>
                  <a:lnTo>
                    <a:pt x="44588" y="27212"/>
                  </a:lnTo>
                  <a:lnTo>
                    <a:pt x="44709" y="27031"/>
                  </a:lnTo>
                  <a:lnTo>
                    <a:pt x="44830" y="26789"/>
                  </a:lnTo>
                  <a:lnTo>
                    <a:pt x="44890" y="26608"/>
                  </a:lnTo>
                  <a:lnTo>
                    <a:pt x="44890" y="26367"/>
                  </a:lnTo>
                  <a:lnTo>
                    <a:pt x="44830" y="26005"/>
                  </a:lnTo>
                  <a:lnTo>
                    <a:pt x="44709" y="25703"/>
                  </a:lnTo>
                  <a:lnTo>
                    <a:pt x="44528" y="25522"/>
                  </a:lnTo>
                  <a:lnTo>
                    <a:pt x="44287" y="25341"/>
                  </a:lnTo>
                  <a:lnTo>
                    <a:pt x="44045" y="25221"/>
                  </a:lnTo>
                  <a:close/>
                  <a:moveTo>
                    <a:pt x="49234" y="25221"/>
                  </a:moveTo>
                  <a:lnTo>
                    <a:pt x="48993" y="25341"/>
                  </a:lnTo>
                  <a:lnTo>
                    <a:pt x="48752" y="25522"/>
                  </a:lnTo>
                  <a:lnTo>
                    <a:pt x="48571" y="25703"/>
                  </a:lnTo>
                  <a:lnTo>
                    <a:pt x="48450" y="26005"/>
                  </a:lnTo>
                  <a:lnTo>
                    <a:pt x="48390" y="26367"/>
                  </a:lnTo>
                  <a:lnTo>
                    <a:pt x="48390" y="26608"/>
                  </a:lnTo>
                  <a:lnTo>
                    <a:pt x="48450" y="26789"/>
                  </a:lnTo>
                  <a:lnTo>
                    <a:pt x="48571" y="27031"/>
                  </a:lnTo>
                  <a:lnTo>
                    <a:pt x="48691" y="27212"/>
                  </a:lnTo>
                  <a:lnTo>
                    <a:pt x="48872" y="27332"/>
                  </a:lnTo>
                  <a:lnTo>
                    <a:pt x="49114" y="27453"/>
                  </a:lnTo>
                  <a:lnTo>
                    <a:pt x="49295" y="27513"/>
                  </a:lnTo>
                  <a:lnTo>
                    <a:pt x="49777" y="27513"/>
                  </a:lnTo>
                  <a:lnTo>
                    <a:pt x="49958" y="27453"/>
                  </a:lnTo>
                  <a:lnTo>
                    <a:pt x="50200" y="27332"/>
                  </a:lnTo>
                  <a:lnTo>
                    <a:pt x="50381" y="27212"/>
                  </a:lnTo>
                  <a:lnTo>
                    <a:pt x="50501" y="27031"/>
                  </a:lnTo>
                  <a:lnTo>
                    <a:pt x="50622" y="26789"/>
                  </a:lnTo>
                  <a:lnTo>
                    <a:pt x="50682" y="26608"/>
                  </a:lnTo>
                  <a:lnTo>
                    <a:pt x="50682" y="26367"/>
                  </a:lnTo>
                  <a:lnTo>
                    <a:pt x="50622" y="26005"/>
                  </a:lnTo>
                  <a:lnTo>
                    <a:pt x="50501" y="25703"/>
                  </a:lnTo>
                  <a:lnTo>
                    <a:pt x="50320" y="25522"/>
                  </a:lnTo>
                  <a:lnTo>
                    <a:pt x="50079" y="25341"/>
                  </a:lnTo>
                  <a:lnTo>
                    <a:pt x="49838" y="25221"/>
                  </a:lnTo>
                  <a:close/>
                  <a:moveTo>
                    <a:pt x="55027" y="25221"/>
                  </a:moveTo>
                  <a:lnTo>
                    <a:pt x="54785" y="25341"/>
                  </a:lnTo>
                  <a:lnTo>
                    <a:pt x="54544" y="25522"/>
                  </a:lnTo>
                  <a:lnTo>
                    <a:pt x="54363" y="25703"/>
                  </a:lnTo>
                  <a:lnTo>
                    <a:pt x="54242" y="26005"/>
                  </a:lnTo>
                  <a:lnTo>
                    <a:pt x="54182" y="26367"/>
                  </a:lnTo>
                  <a:lnTo>
                    <a:pt x="54182" y="26608"/>
                  </a:lnTo>
                  <a:lnTo>
                    <a:pt x="54242" y="26789"/>
                  </a:lnTo>
                  <a:lnTo>
                    <a:pt x="54363" y="27031"/>
                  </a:lnTo>
                  <a:lnTo>
                    <a:pt x="54483" y="27212"/>
                  </a:lnTo>
                  <a:lnTo>
                    <a:pt x="54665" y="27332"/>
                  </a:lnTo>
                  <a:lnTo>
                    <a:pt x="54906" y="27453"/>
                  </a:lnTo>
                  <a:lnTo>
                    <a:pt x="55087" y="27513"/>
                  </a:lnTo>
                  <a:lnTo>
                    <a:pt x="55570" y="27513"/>
                  </a:lnTo>
                  <a:lnTo>
                    <a:pt x="55751" y="27453"/>
                  </a:lnTo>
                  <a:lnTo>
                    <a:pt x="55992" y="27332"/>
                  </a:lnTo>
                  <a:lnTo>
                    <a:pt x="56173" y="27212"/>
                  </a:lnTo>
                  <a:lnTo>
                    <a:pt x="56294" y="27031"/>
                  </a:lnTo>
                  <a:lnTo>
                    <a:pt x="56414" y="26789"/>
                  </a:lnTo>
                  <a:lnTo>
                    <a:pt x="56475" y="26608"/>
                  </a:lnTo>
                  <a:lnTo>
                    <a:pt x="56475" y="26367"/>
                  </a:lnTo>
                  <a:lnTo>
                    <a:pt x="56414" y="26005"/>
                  </a:lnTo>
                  <a:lnTo>
                    <a:pt x="56294" y="25703"/>
                  </a:lnTo>
                  <a:lnTo>
                    <a:pt x="56113" y="25522"/>
                  </a:lnTo>
                  <a:lnTo>
                    <a:pt x="55871" y="25341"/>
                  </a:lnTo>
                  <a:lnTo>
                    <a:pt x="55630" y="25221"/>
                  </a:lnTo>
                  <a:close/>
                  <a:moveTo>
                    <a:pt x="60819" y="25221"/>
                  </a:moveTo>
                  <a:lnTo>
                    <a:pt x="60577" y="25341"/>
                  </a:lnTo>
                  <a:lnTo>
                    <a:pt x="60336" y="25522"/>
                  </a:lnTo>
                  <a:lnTo>
                    <a:pt x="60155" y="25703"/>
                  </a:lnTo>
                  <a:lnTo>
                    <a:pt x="60034" y="26005"/>
                  </a:lnTo>
                  <a:lnTo>
                    <a:pt x="59974" y="26367"/>
                  </a:lnTo>
                  <a:lnTo>
                    <a:pt x="59974" y="26608"/>
                  </a:lnTo>
                  <a:lnTo>
                    <a:pt x="60034" y="26789"/>
                  </a:lnTo>
                  <a:lnTo>
                    <a:pt x="60155" y="27031"/>
                  </a:lnTo>
                  <a:lnTo>
                    <a:pt x="60276" y="27212"/>
                  </a:lnTo>
                  <a:lnTo>
                    <a:pt x="60457" y="27332"/>
                  </a:lnTo>
                  <a:lnTo>
                    <a:pt x="60698" y="27453"/>
                  </a:lnTo>
                  <a:lnTo>
                    <a:pt x="60879" y="27513"/>
                  </a:lnTo>
                  <a:lnTo>
                    <a:pt x="61362" y="27513"/>
                  </a:lnTo>
                  <a:lnTo>
                    <a:pt x="61543" y="27453"/>
                  </a:lnTo>
                  <a:lnTo>
                    <a:pt x="61784" y="27332"/>
                  </a:lnTo>
                  <a:lnTo>
                    <a:pt x="61965" y="27212"/>
                  </a:lnTo>
                  <a:lnTo>
                    <a:pt x="62086" y="27031"/>
                  </a:lnTo>
                  <a:lnTo>
                    <a:pt x="62206" y="26789"/>
                  </a:lnTo>
                  <a:lnTo>
                    <a:pt x="62267" y="26608"/>
                  </a:lnTo>
                  <a:lnTo>
                    <a:pt x="62267" y="26367"/>
                  </a:lnTo>
                  <a:lnTo>
                    <a:pt x="62206" y="26005"/>
                  </a:lnTo>
                  <a:lnTo>
                    <a:pt x="62086" y="25703"/>
                  </a:lnTo>
                  <a:lnTo>
                    <a:pt x="61905" y="25522"/>
                  </a:lnTo>
                  <a:lnTo>
                    <a:pt x="61663" y="25341"/>
                  </a:lnTo>
                  <a:lnTo>
                    <a:pt x="61422" y="25221"/>
                  </a:lnTo>
                  <a:close/>
                  <a:moveTo>
                    <a:pt x="66611" y="25221"/>
                  </a:moveTo>
                  <a:lnTo>
                    <a:pt x="66370" y="25341"/>
                  </a:lnTo>
                  <a:lnTo>
                    <a:pt x="66128" y="25522"/>
                  </a:lnTo>
                  <a:lnTo>
                    <a:pt x="65947" y="25703"/>
                  </a:lnTo>
                  <a:lnTo>
                    <a:pt x="65827" y="26005"/>
                  </a:lnTo>
                  <a:lnTo>
                    <a:pt x="65766" y="26367"/>
                  </a:lnTo>
                  <a:lnTo>
                    <a:pt x="65766" y="26608"/>
                  </a:lnTo>
                  <a:lnTo>
                    <a:pt x="65827" y="26789"/>
                  </a:lnTo>
                  <a:lnTo>
                    <a:pt x="65947" y="27031"/>
                  </a:lnTo>
                  <a:lnTo>
                    <a:pt x="66068" y="27212"/>
                  </a:lnTo>
                  <a:lnTo>
                    <a:pt x="66249" y="27332"/>
                  </a:lnTo>
                  <a:lnTo>
                    <a:pt x="66490" y="27453"/>
                  </a:lnTo>
                  <a:lnTo>
                    <a:pt x="66671" y="27513"/>
                  </a:lnTo>
                  <a:lnTo>
                    <a:pt x="67154" y="27513"/>
                  </a:lnTo>
                  <a:lnTo>
                    <a:pt x="67335" y="27453"/>
                  </a:lnTo>
                  <a:lnTo>
                    <a:pt x="67576" y="27332"/>
                  </a:lnTo>
                  <a:lnTo>
                    <a:pt x="67757" y="27212"/>
                  </a:lnTo>
                  <a:lnTo>
                    <a:pt x="67878" y="27031"/>
                  </a:lnTo>
                  <a:lnTo>
                    <a:pt x="67999" y="26789"/>
                  </a:lnTo>
                  <a:lnTo>
                    <a:pt x="68059" y="26608"/>
                  </a:lnTo>
                  <a:lnTo>
                    <a:pt x="68059" y="26367"/>
                  </a:lnTo>
                  <a:lnTo>
                    <a:pt x="67999" y="26005"/>
                  </a:lnTo>
                  <a:lnTo>
                    <a:pt x="67878" y="25703"/>
                  </a:lnTo>
                  <a:lnTo>
                    <a:pt x="67697" y="25522"/>
                  </a:lnTo>
                  <a:lnTo>
                    <a:pt x="67456" y="25341"/>
                  </a:lnTo>
                  <a:lnTo>
                    <a:pt x="67214" y="25221"/>
                  </a:lnTo>
                  <a:close/>
                  <a:moveTo>
                    <a:pt x="72403" y="25221"/>
                  </a:moveTo>
                  <a:lnTo>
                    <a:pt x="72162" y="25341"/>
                  </a:lnTo>
                  <a:lnTo>
                    <a:pt x="71921" y="25522"/>
                  </a:lnTo>
                  <a:lnTo>
                    <a:pt x="71740" y="25703"/>
                  </a:lnTo>
                  <a:lnTo>
                    <a:pt x="71619" y="26005"/>
                  </a:lnTo>
                  <a:lnTo>
                    <a:pt x="71559" y="26367"/>
                  </a:lnTo>
                  <a:lnTo>
                    <a:pt x="71559" y="26608"/>
                  </a:lnTo>
                  <a:lnTo>
                    <a:pt x="71619" y="26789"/>
                  </a:lnTo>
                  <a:lnTo>
                    <a:pt x="71740" y="27031"/>
                  </a:lnTo>
                  <a:lnTo>
                    <a:pt x="71860" y="27212"/>
                  </a:lnTo>
                  <a:lnTo>
                    <a:pt x="72041" y="27332"/>
                  </a:lnTo>
                  <a:lnTo>
                    <a:pt x="72283" y="27453"/>
                  </a:lnTo>
                  <a:lnTo>
                    <a:pt x="72464" y="27513"/>
                  </a:lnTo>
                  <a:lnTo>
                    <a:pt x="72946" y="27513"/>
                  </a:lnTo>
                  <a:lnTo>
                    <a:pt x="73127" y="27453"/>
                  </a:lnTo>
                  <a:lnTo>
                    <a:pt x="73369" y="27332"/>
                  </a:lnTo>
                  <a:lnTo>
                    <a:pt x="73550" y="27212"/>
                  </a:lnTo>
                  <a:lnTo>
                    <a:pt x="73670" y="27031"/>
                  </a:lnTo>
                  <a:lnTo>
                    <a:pt x="73791" y="26789"/>
                  </a:lnTo>
                  <a:lnTo>
                    <a:pt x="73851" y="26608"/>
                  </a:lnTo>
                  <a:lnTo>
                    <a:pt x="73851" y="26367"/>
                  </a:lnTo>
                  <a:lnTo>
                    <a:pt x="73791" y="26005"/>
                  </a:lnTo>
                  <a:lnTo>
                    <a:pt x="73670" y="25703"/>
                  </a:lnTo>
                  <a:lnTo>
                    <a:pt x="73489" y="25522"/>
                  </a:lnTo>
                  <a:lnTo>
                    <a:pt x="73248" y="25341"/>
                  </a:lnTo>
                  <a:lnTo>
                    <a:pt x="73007" y="25221"/>
                  </a:lnTo>
                  <a:close/>
                  <a:moveTo>
                    <a:pt x="1147" y="28479"/>
                  </a:moveTo>
                  <a:lnTo>
                    <a:pt x="724" y="30349"/>
                  </a:lnTo>
                  <a:lnTo>
                    <a:pt x="724" y="30349"/>
                  </a:lnTo>
                  <a:lnTo>
                    <a:pt x="1026" y="30168"/>
                  </a:lnTo>
                  <a:lnTo>
                    <a:pt x="1267" y="29927"/>
                  </a:lnTo>
                  <a:lnTo>
                    <a:pt x="1388" y="29625"/>
                  </a:lnTo>
                  <a:lnTo>
                    <a:pt x="1448" y="29263"/>
                  </a:lnTo>
                  <a:lnTo>
                    <a:pt x="1448" y="29022"/>
                  </a:lnTo>
                  <a:lnTo>
                    <a:pt x="1388" y="28841"/>
                  </a:lnTo>
                  <a:lnTo>
                    <a:pt x="1267" y="28660"/>
                  </a:lnTo>
                  <a:lnTo>
                    <a:pt x="1147" y="28479"/>
                  </a:lnTo>
                  <a:close/>
                  <a:moveTo>
                    <a:pt x="74756" y="28479"/>
                  </a:moveTo>
                  <a:lnTo>
                    <a:pt x="74636" y="28660"/>
                  </a:lnTo>
                  <a:lnTo>
                    <a:pt x="74515" y="28841"/>
                  </a:lnTo>
                  <a:lnTo>
                    <a:pt x="74455" y="29022"/>
                  </a:lnTo>
                  <a:lnTo>
                    <a:pt x="74455" y="29263"/>
                  </a:lnTo>
                  <a:lnTo>
                    <a:pt x="74515" y="29625"/>
                  </a:lnTo>
                  <a:lnTo>
                    <a:pt x="74636" y="29927"/>
                  </a:lnTo>
                  <a:lnTo>
                    <a:pt x="74877" y="30168"/>
                  </a:lnTo>
                  <a:lnTo>
                    <a:pt x="75179" y="30349"/>
                  </a:lnTo>
                  <a:lnTo>
                    <a:pt x="74756" y="28479"/>
                  </a:lnTo>
                  <a:close/>
                  <a:moveTo>
                    <a:pt x="5853" y="28117"/>
                  </a:moveTo>
                  <a:lnTo>
                    <a:pt x="5672" y="28177"/>
                  </a:lnTo>
                  <a:lnTo>
                    <a:pt x="5431" y="28298"/>
                  </a:lnTo>
                  <a:lnTo>
                    <a:pt x="5250" y="28418"/>
                  </a:lnTo>
                  <a:lnTo>
                    <a:pt x="5129" y="28599"/>
                  </a:lnTo>
                  <a:lnTo>
                    <a:pt x="5008" y="28841"/>
                  </a:lnTo>
                  <a:lnTo>
                    <a:pt x="4948" y="29022"/>
                  </a:lnTo>
                  <a:lnTo>
                    <a:pt x="4948" y="29263"/>
                  </a:lnTo>
                  <a:lnTo>
                    <a:pt x="4948" y="29504"/>
                  </a:lnTo>
                  <a:lnTo>
                    <a:pt x="5008" y="29685"/>
                  </a:lnTo>
                  <a:lnTo>
                    <a:pt x="5129" y="29927"/>
                  </a:lnTo>
                  <a:lnTo>
                    <a:pt x="5250" y="30108"/>
                  </a:lnTo>
                  <a:lnTo>
                    <a:pt x="5431" y="30228"/>
                  </a:lnTo>
                  <a:lnTo>
                    <a:pt x="5672" y="30349"/>
                  </a:lnTo>
                  <a:lnTo>
                    <a:pt x="5853" y="30409"/>
                  </a:lnTo>
                  <a:lnTo>
                    <a:pt x="6336" y="30409"/>
                  </a:lnTo>
                  <a:lnTo>
                    <a:pt x="6517" y="30349"/>
                  </a:lnTo>
                  <a:lnTo>
                    <a:pt x="6758" y="30228"/>
                  </a:lnTo>
                  <a:lnTo>
                    <a:pt x="6939" y="30108"/>
                  </a:lnTo>
                  <a:lnTo>
                    <a:pt x="7060" y="29927"/>
                  </a:lnTo>
                  <a:lnTo>
                    <a:pt x="7180" y="29685"/>
                  </a:lnTo>
                  <a:lnTo>
                    <a:pt x="7241" y="29504"/>
                  </a:lnTo>
                  <a:lnTo>
                    <a:pt x="7241" y="29263"/>
                  </a:lnTo>
                  <a:lnTo>
                    <a:pt x="7241" y="29022"/>
                  </a:lnTo>
                  <a:lnTo>
                    <a:pt x="7180" y="28841"/>
                  </a:lnTo>
                  <a:lnTo>
                    <a:pt x="7060" y="28599"/>
                  </a:lnTo>
                  <a:lnTo>
                    <a:pt x="6939" y="28418"/>
                  </a:lnTo>
                  <a:lnTo>
                    <a:pt x="6758" y="28298"/>
                  </a:lnTo>
                  <a:lnTo>
                    <a:pt x="6517" y="28177"/>
                  </a:lnTo>
                  <a:lnTo>
                    <a:pt x="6336" y="28117"/>
                  </a:lnTo>
                  <a:close/>
                  <a:moveTo>
                    <a:pt x="11645" y="28117"/>
                  </a:moveTo>
                  <a:lnTo>
                    <a:pt x="11464" y="28177"/>
                  </a:lnTo>
                  <a:lnTo>
                    <a:pt x="11223" y="28298"/>
                  </a:lnTo>
                  <a:lnTo>
                    <a:pt x="11042" y="28418"/>
                  </a:lnTo>
                  <a:lnTo>
                    <a:pt x="10921" y="28599"/>
                  </a:lnTo>
                  <a:lnTo>
                    <a:pt x="10800" y="28841"/>
                  </a:lnTo>
                  <a:lnTo>
                    <a:pt x="10740" y="29022"/>
                  </a:lnTo>
                  <a:lnTo>
                    <a:pt x="10740" y="29263"/>
                  </a:lnTo>
                  <a:lnTo>
                    <a:pt x="10740" y="29504"/>
                  </a:lnTo>
                  <a:lnTo>
                    <a:pt x="10800" y="29685"/>
                  </a:lnTo>
                  <a:lnTo>
                    <a:pt x="10921" y="29927"/>
                  </a:lnTo>
                  <a:lnTo>
                    <a:pt x="11042" y="30108"/>
                  </a:lnTo>
                  <a:lnTo>
                    <a:pt x="11223" y="30228"/>
                  </a:lnTo>
                  <a:lnTo>
                    <a:pt x="11464" y="30349"/>
                  </a:lnTo>
                  <a:lnTo>
                    <a:pt x="11645" y="30409"/>
                  </a:lnTo>
                  <a:lnTo>
                    <a:pt x="12128" y="30409"/>
                  </a:lnTo>
                  <a:lnTo>
                    <a:pt x="12309" y="30349"/>
                  </a:lnTo>
                  <a:lnTo>
                    <a:pt x="12550" y="30228"/>
                  </a:lnTo>
                  <a:lnTo>
                    <a:pt x="12731" y="30108"/>
                  </a:lnTo>
                  <a:lnTo>
                    <a:pt x="12852" y="29927"/>
                  </a:lnTo>
                  <a:lnTo>
                    <a:pt x="12973" y="29685"/>
                  </a:lnTo>
                  <a:lnTo>
                    <a:pt x="13033" y="29504"/>
                  </a:lnTo>
                  <a:lnTo>
                    <a:pt x="13033" y="29263"/>
                  </a:lnTo>
                  <a:lnTo>
                    <a:pt x="13033" y="29022"/>
                  </a:lnTo>
                  <a:lnTo>
                    <a:pt x="12973" y="28841"/>
                  </a:lnTo>
                  <a:lnTo>
                    <a:pt x="12852" y="28599"/>
                  </a:lnTo>
                  <a:lnTo>
                    <a:pt x="12731" y="28418"/>
                  </a:lnTo>
                  <a:lnTo>
                    <a:pt x="12550" y="28298"/>
                  </a:lnTo>
                  <a:lnTo>
                    <a:pt x="12309" y="28177"/>
                  </a:lnTo>
                  <a:lnTo>
                    <a:pt x="12128" y="28117"/>
                  </a:lnTo>
                  <a:close/>
                  <a:moveTo>
                    <a:pt x="17437" y="28117"/>
                  </a:moveTo>
                  <a:lnTo>
                    <a:pt x="17256" y="28177"/>
                  </a:lnTo>
                  <a:lnTo>
                    <a:pt x="17015" y="28298"/>
                  </a:lnTo>
                  <a:lnTo>
                    <a:pt x="16834" y="28418"/>
                  </a:lnTo>
                  <a:lnTo>
                    <a:pt x="16713" y="28599"/>
                  </a:lnTo>
                  <a:lnTo>
                    <a:pt x="16593" y="28841"/>
                  </a:lnTo>
                  <a:lnTo>
                    <a:pt x="16532" y="29022"/>
                  </a:lnTo>
                  <a:lnTo>
                    <a:pt x="16532" y="29263"/>
                  </a:lnTo>
                  <a:lnTo>
                    <a:pt x="16532" y="29504"/>
                  </a:lnTo>
                  <a:lnTo>
                    <a:pt x="16593" y="29685"/>
                  </a:lnTo>
                  <a:lnTo>
                    <a:pt x="16713" y="29927"/>
                  </a:lnTo>
                  <a:lnTo>
                    <a:pt x="16834" y="30108"/>
                  </a:lnTo>
                  <a:lnTo>
                    <a:pt x="17015" y="30228"/>
                  </a:lnTo>
                  <a:lnTo>
                    <a:pt x="17256" y="30349"/>
                  </a:lnTo>
                  <a:lnTo>
                    <a:pt x="17437" y="30409"/>
                  </a:lnTo>
                  <a:lnTo>
                    <a:pt x="17920" y="30409"/>
                  </a:lnTo>
                  <a:lnTo>
                    <a:pt x="18101" y="30349"/>
                  </a:lnTo>
                  <a:lnTo>
                    <a:pt x="18342" y="30228"/>
                  </a:lnTo>
                  <a:lnTo>
                    <a:pt x="18523" y="30108"/>
                  </a:lnTo>
                  <a:lnTo>
                    <a:pt x="18644" y="29927"/>
                  </a:lnTo>
                  <a:lnTo>
                    <a:pt x="18765" y="29685"/>
                  </a:lnTo>
                  <a:lnTo>
                    <a:pt x="18825" y="29504"/>
                  </a:lnTo>
                  <a:lnTo>
                    <a:pt x="18825" y="29263"/>
                  </a:lnTo>
                  <a:lnTo>
                    <a:pt x="18825" y="29022"/>
                  </a:lnTo>
                  <a:lnTo>
                    <a:pt x="18765" y="28841"/>
                  </a:lnTo>
                  <a:lnTo>
                    <a:pt x="18644" y="28599"/>
                  </a:lnTo>
                  <a:lnTo>
                    <a:pt x="18523" y="28418"/>
                  </a:lnTo>
                  <a:lnTo>
                    <a:pt x="18342" y="28298"/>
                  </a:lnTo>
                  <a:lnTo>
                    <a:pt x="18101" y="28177"/>
                  </a:lnTo>
                  <a:lnTo>
                    <a:pt x="17920" y="28117"/>
                  </a:lnTo>
                  <a:close/>
                  <a:moveTo>
                    <a:pt x="23230" y="28117"/>
                  </a:moveTo>
                  <a:lnTo>
                    <a:pt x="23049" y="28177"/>
                  </a:lnTo>
                  <a:lnTo>
                    <a:pt x="22807" y="28298"/>
                  </a:lnTo>
                  <a:lnTo>
                    <a:pt x="22626" y="28418"/>
                  </a:lnTo>
                  <a:lnTo>
                    <a:pt x="22506" y="28599"/>
                  </a:lnTo>
                  <a:lnTo>
                    <a:pt x="22385" y="28841"/>
                  </a:lnTo>
                  <a:lnTo>
                    <a:pt x="22325" y="29022"/>
                  </a:lnTo>
                  <a:lnTo>
                    <a:pt x="22325" y="29263"/>
                  </a:lnTo>
                  <a:lnTo>
                    <a:pt x="22325" y="29504"/>
                  </a:lnTo>
                  <a:lnTo>
                    <a:pt x="22385" y="29685"/>
                  </a:lnTo>
                  <a:lnTo>
                    <a:pt x="22506" y="29927"/>
                  </a:lnTo>
                  <a:lnTo>
                    <a:pt x="22626" y="30108"/>
                  </a:lnTo>
                  <a:lnTo>
                    <a:pt x="22807" y="30228"/>
                  </a:lnTo>
                  <a:lnTo>
                    <a:pt x="23049" y="30349"/>
                  </a:lnTo>
                  <a:lnTo>
                    <a:pt x="23230" y="30409"/>
                  </a:lnTo>
                  <a:lnTo>
                    <a:pt x="23712" y="30409"/>
                  </a:lnTo>
                  <a:lnTo>
                    <a:pt x="23893" y="30349"/>
                  </a:lnTo>
                  <a:lnTo>
                    <a:pt x="24135" y="30228"/>
                  </a:lnTo>
                  <a:lnTo>
                    <a:pt x="24316" y="30108"/>
                  </a:lnTo>
                  <a:lnTo>
                    <a:pt x="24436" y="29927"/>
                  </a:lnTo>
                  <a:lnTo>
                    <a:pt x="24557" y="29685"/>
                  </a:lnTo>
                  <a:lnTo>
                    <a:pt x="24617" y="29504"/>
                  </a:lnTo>
                  <a:lnTo>
                    <a:pt x="24617" y="29263"/>
                  </a:lnTo>
                  <a:lnTo>
                    <a:pt x="24617" y="29022"/>
                  </a:lnTo>
                  <a:lnTo>
                    <a:pt x="24557" y="28841"/>
                  </a:lnTo>
                  <a:lnTo>
                    <a:pt x="24436" y="28599"/>
                  </a:lnTo>
                  <a:lnTo>
                    <a:pt x="24316" y="28418"/>
                  </a:lnTo>
                  <a:lnTo>
                    <a:pt x="24135" y="28298"/>
                  </a:lnTo>
                  <a:lnTo>
                    <a:pt x="23893" y="28177"/>
                  </a:lnTo>
                  <a:lnTo>
                    <a:pt x="23712" y="28117"/>
                  </a:lnTo>
                  <a:close/>
                  <a:moveTo>
                    <a:pt x="29022" y="28117"/>
                  </a:moveTo>
                  <a:lnTo>
                    <a:pt x="28841" y="28177"/>
                  </a:lnTo>
                  <a:lnTo>
                    <a:pt x="28599" y="28298"/>
                  </a:lnTo>
                  <a:lnTo>
                    <a:pt x="28418" y="28418"/>
                  </a:lnTo>
                  <a:lnTo>
                    <a:pt x="28298" y="28599"/>
                  </a:lnTo>
                  <a:lnTo>
                    <a:pt x="28177" y="28841"/>
                  </a:lnTo>
                  <a:lnTo>
                    <a:pt x="28117" y="29022"/>
                  </a:lnTo>
                  <a:lnTo>
                    <a:pt x="28117" y="29263"/>
                  </a:lnTo>
                  <a:lnTo>
                    <a:pt x="28117" y="29504"/>
                  </a:lnTo>
                  <a:lnTo>
                    <a:pt x="28177" y="29685"/>
                  </a:lnTo>
                  <a:lnTo>
                    <a:pt x="28298" y="29927"/>
                  </a:lnTo>
                  <a:lnTo>
                    <a:pt x="28418" y="30108"/>
                  </a:lnTo>
                  <a:lnTo>
                    <a:pt x="28599" y="30228"/>
                  </a:lnTo>
                  <a:lnTo>
                    <a:pt x="28841" y="30349"/>
                  </a:lnTo>
                  <a:lnTo>
                    <a:pt x="29022" y="30409"/>
                  </a:lnTo>
                  <a:lnTo>
                    <a:pt x="29505" y="30409"/>
                  </a:lnTo>
                  <a:lnTo>
                    <a:pt x="29686" y="30349"/>
                  </a:lnTo>
                  <a:lnTo>
                    <a:pt x="29927" y="30228"/>
                  </a:lnTo>
                  <a:lnTo>
                    <a:pt x="30108" y="30108"/>
                  </a:lnTo>
                  <a:lnTo>
                    <a:pt x="30229" y="29927"/>
                  </a:lnTo>
                  <a:lnTo>
                    <a:pt x="30349" y="29685"/>
                  </a:lnTo>
                  <a:lnTo>
                    <a:pt x="30410" y="29504"/>
                  </a:lnTo>
                  <a:lnTo>
                    <a:pt x="30410" y="29263"/>
                  </a:lnTo>
                  <a:lnTo>
                    <a:pt x="30410" y="29022"/>
                  </a:lnTo>
                  <a:lnTo>
                    <a:pt x="30349" y="28841"/>
                  </a:lnTo>
                  <a:lnTo>
                    <a:pt x="30229" y="28599"/>
                  </a:lnTo>
                  <a:lnTo>
                    <a:pt x="30108" y="28418"/>
                  </a:lnTo>
                  <a:lnTo>
                    <a:pt x="29927" y="28298"/>
                  </a:lnTo>
                  <a:lnTo>
                    <a:pt x="29686" y="28177"/>
                  </a:lnTo>
                  <a:lnTo>
                    <a:pt x="29505" y="28117"/>
                  </a:lnTo>
                  <a:close/>
                  <a:moveTo>
                    <a:pt x="34814" y="28117"/>
                  </a:moveTo>
                  <a:lnTo>
                    <a:pt x="34633" y="28177"/>
                  </a:lnTo>
                  <a:lnTo>
                    <a:pt x="34392" y="28298"/>
                  </a:lnTo>
                  <a:lnTo>
                    <a:pt x="34211" y="28418"/>
                  </a:lnTo>
                  <a:lnTo>
                    <a:pt x="34090" y="28599"/>
                  </a:lnTo>
                  <a:lnTo>
                    <a:pt x="33969" y="28841"/>
                  </a:lnTo>
                  <a:lnTo>
                    <a:pt x="33909" y="29022"/>
                  </a:lnTo>
                  <a:lnTo>
                    <a:pt x="33909" y="29263"/>
                  </a:lnTo>
                  <a:lnTo>
                    <a:pt x="33909" y="29504"/>
                  </a:lnTo>
                  <a:lnTo>
                    <a:pt x="33969" y="29685"/>
                  </a:lnTo>
                  <a:lnTo>
                    <a:pt x="34090" y="29927"/>
                  </a:lnTo>
                  <a:lnTo>
                    <a:pt x="34211" y="30108"/>
                  </a:lnTo>
                  <a:lnTo>
                    <a:pt x="34392" y="30228"/>
                  </a:lnTo>
                  <a:lnTo>
                    <a:pt x="34633" y="30349"/>
                  </a:lnTo>
                  <a:lnTo>
                    <a:pt x="34814" y="30409"/>
                  </a:lnTo>
                  <a:lnTo>
                    <a:pt x="35297" y="30409"/>
                  </a:lnTo>
                  <a:lnTo>
                    <a:pt x="35478" y="30349"/>
                  </a:lnTo>
                  <a:lnTo>
                    <a:pt x="35719" y="30228"/>
                  </a:lnTo>
                  <a:lnTo>
                    <a:pt x="35900" y="30108"/>
                  </a:lnTo>
                  <a:lnTo>
                    <a:pt x="36021" y="29927"/>
                  </a:lnTo>
                  <a:lnTo>
                    <a:pt x="36141" y="29685"/>
                  </a:lnTo>
                  <a:lnTo>
                    <a:pt x="36202" y="29504"/>
                  </a:lnTo>
                  <a:lnTo>
                    <a:pt x="36202" y="29263"/>
                  </a:lnTo>
                  <a:lnTo>
                    <a:pt x="36202" y="29022"/>
                  </a:lnTo>
                  <a:lnTo>
                    <a:pt x="36141" y="28841"/>
                  </a:lnTo>
                  <a:lnTo>
                    <a:pt x="36021" y="28599"/>
                  </a:lnTo>
                  <a:lnTo>
                    <a:pt x="35900" y="28418"/>
                  </a:lnTo>
                  <a:lnTo>
                    <a:pt x="35719" y="28298"/>
                  </a:lnTo>
                  <a:lnTo>
                    <a:pt x="35478" y="28177"/>
                  </a:lnTo>
                  <a:lnTo>
                    <a:pt x="35297" y="28117"/>
                  </a:lnTo>
                  <a:close/>
                  <a:moveTo>
                    <a:pt x="40606" y="28117"/>
                  </a:moveTo>
                  <a:lnTo>
                    <a:pt x="40425" y="28177"/>
                  </a:lnTo>
                  <a:lnTo>
                    <a:pt x="40184" y="28298"/>
                  </a:lnTo>
                  <a:lnTo>
                    <a:pt x="40003" y="28418"/>
                  </a:lnTo>
                  <a:lnTo>
                    <a:pt x="39882" y="28599"/>
                  </a:lnTo>
                  <a:lnTo>
                    <a:pt x="39762" y="28841"/>
                  </a:lnTo>
                  <a:lnTo>
                    <a:pt x="39701" y="29022"/>
                  </a:lnTo>
                  <a:lnTo>
                    <a:pt x="39701" y="29263"/>
                  </a:lnTo>
                  <a:lnTo>
                    <a:pt x="39701" y="29504"/>
                  </a:lnTo>
                  <a:lnTo>
                    <a:pt x="39762" y="29685"/>
                  </a:lnTo>
                  <a:lnTo>
                    <a:pt x="39882" y="29927"/>
                  </a:lnTo>
                  <a:lnTo>
                    <a:pt x="40003" y="30108"/>
                  </a:lnTo>
                  <a:lnTo>
                    <a:pt x="40184" y="30228"/>
                  </a:lnTo>
                  <a:lnTo>
                    <a:pt x="40425" y="30349"/>
                  </a:lnTo>
                  <a:lnTo>
                    <a:pt x="40606" y="30409"/>
                  </a:lnTo>
                  <a:lnTo>
                    <a:pt x="41089" y="30409"/>
                  </a:lnTo>
                  <a:lnTo>
                    <a:pt x="41270" y="30349"/>
                  </a:lnTo>
                  <a:lnTo>
                    <a:pt x="41511" y="30228"/>
                  </a:lnTo>
                  <a:lnTo>
                    <a:pt x="41692" y="30108"/>
                  </a:lnTo>
                  <a:lnTo>
                    <a:pt x="41813" y="29927"/>
                  </a:lnTo>
                  <a:lnTo>
                    <a:pt x="41934" y="29685"/>
                  </a:lnTo>
                  <a:lnTo>
                    <a:pt x="41994" y="29504"/>
                  </a:lnTo>
                  <a:lnTo>
                    <a:pt x="41994" y="29263"/>
                  </a:lnTo>
                  <a:lnTo>
                    <a:pt x="41994" y="29022"/>
                  </a:lnTo>
                  <a:lnTo>
                    <a:pt x="41934" y="28841"/>
                  </a:lnTo>
                  <a:lnTo>
                    <a:pt x="41813" y="28599"/>
                  </a:lnTo>
                  <a:lnTo>
                    <a:pt x="41692" y="28418"/>
                  </a:lnTo>
                  <a:lnTo>
                    <a:pt x="41511" y="28298"/>
                  </a:lnTo>
                  <a:lnTo>
                    <a:pt x="41270" y="28177"/>
                  </a:lnTo>
                  <a:lnTo>
                    <a:pt x="41089" y="28117"/>
                  </a:lnTo>
                  <a:close/>
                  <a:moveTo>
                    <a:pt x="46399" y="28117"/>
                  </a:moveTo>
                  <a:lnTo>
                    <a:pt x="46218" y="28177"/>
                  </a:lnTo>
                  <a:lnTo>
                    <a:pt x="45976" y="28298"/>
                  </a:lnTo>
                  <a:lnTo>
                    <a:pt x="45795" y="28418"/>
                  </a:lnTo>
                  <a:lnTo>
                    <a:pt x="45674" y="28599"/>
                  </a:lnTo>
                  <a:lnTo>
                    <a:pt x="45554" y="28841"/>
                  </a:lnTo>
                  <a:lnTo>
                    <a:pt x="45493" y="29022"/>
                  </a:lnTo>
                  <a:lnTo>
                    <a:pt x="45493" y="29263"/>
                  </a:lnTo>
                  <a:lnTo>
                    <a:pt x="45493" y="29504"/>
                  </a:lnTo>
                  <a:lnTo>
                    <a:pt x="45554" y="29685"/>
                  </a:lnTo>
                  <a:lnTo>
                    <a:pt x="45674" y="29927"/>
                  </a:lnTo>
                  <a:lnTo>
                    <a:pt x="45795" y="30108"/>
                  </a:lnTo>
                  <a:lnTo>
                    <a:pt x="45976" y="30228"/>
                  </a:lnTo>
                  <a:lnTo>
                    <a:pt x="46218" y="30349"/>
                  </a:lnTo>
                  <a:lnTo>
                    <a:pt x="46399" y="30409"/>
                  </a:lnTo>
                  <a:lnTo>
                    <a:pt x="46881" y="30409"/>
                  </a:lnTo>
                  <a:lnTo>
                    <a:pt x="47062" y="30349"/>
                  </a:lnTo>
                  <a:lnTo>
                    <a:pt x="47304" y="30228"/>
                  </a:lnTo>
                  <a:lnTo>
                    <a:pt x="47485" y="30108"/>
                  </a:lnTo>
                  <a:lnTo>
                    <a:pt x="47605" y="29927"/>
                  </a:lnTo>
                  <a:lnTo>
                    <a:pt x="47726" y="29685"/>
                  </a:lnTo>
                  <a:lnTo>
                    <a:pt x="47786" y="29504"/>
                  </a:lnTo>
                  <a:lnTo>
                    <a:pt x="47786" y="29263"/>
                  </a:lnTo>
                  <a:lnTo>
                    <a:pt x="47786" y="29022"/>
                  </a:lnTo>
                  <a:lnTo>
                    <a:pt x="47726" y="28841"/>
                  </a:lnTo>
                  <a:lnTo>
                    <a:pt x="47605" y="28599"/>
                  </a:lnTo>
                  <a:lnTo>
                    <a:pt x="47485" y="28418"/>
                  </a:lnTo>
                  <a:lnTo>
                    <a:pt x="47304" y="28298"/>
                  </a:lnTo>
                  <a:lnTo>
                    <a:pt x="47062" y="28177"/>
                  </a:lnTo>
                  <a:lnTo>
                    <a:pt x="46881" y="28117"/>
                  </a:lnTo>
                  <a:close/>
                  <a:moveTo>
                    <a:pt x="52191" y="28117"/>
                  </a:moveTo>
                  <a:lnTo>
                    <a:pt x="52010" y="28177"/>
                  </a:lnTo>
                  <a:lnTo>
                    <a:pt x="51768" y="28298"/>
                  </a:lnTo>
                  <a:lnTo>
                    <a:pt x="51587" y="28418"/>
                  </a:lnTo>
                  <a:lnTo>
                    <a:pt x="51467" y="28599"/>
                  </a:lnTo>
                  <a:lnTo>
                    <a:pt x="51346" y="28841"/>
                  </a:lnTo>
                  <a:lnTo>
                    <a:pt x="51286" y="29022"/>
                  </a:lnTo>
                  <a:lnTo>
                    <a:pt x="51286" y="29263"/>
                  </a:lnTo>
                  <a:lnTo>
                    <a:pt x="51286" y="29504"/>
                  </a:lnTo>
                  <a:lnTo>
                    <a:pt x="51346" y="29685"/>
                  </a:lnTo>
                  <a:lnTo>
                    <a:pt x="51467" y="29927"/>
                  </a:lnTo>
                  <a:lnTo>
                    <a:pt x="51587" y="30108"/>
                  </a:lnTo>
                  <a:lnTo>
                    <a:pt x="51768" y="30228"/>
                  </a:lnTo>
                  <a:lnTo>
                    <a:pt x="52010" y="30349"/>
                  </a:lnTo>
                  <a:lnTo>
                    <a:pt x="52191" y="30409"/>
                  </a:lnTo>
                  <a:lnTo>
                    <a:pt x="52673" y="30409"/>
                  </a:lnTo>
                  <a:lnTo>
                    <a:pt x="52854" y="30349"/>
                  </a:lnTo>
                  <a:lnTo>
                    <a:pt x="53096" y="30228"/>
                  </a:lnTo>
                  <a:lnTo>
                    <a:pt x="53277" y="30108"/>
                  </a:lnTo>
                  <a:lnTo>
                    <a:pt x="53397" y="29927"/>
                  </a:lnTo>
                  <a:lnTo>
                    <a:pt x="53518" y="29685"/>
                  </a:lnTo>
                  <a:lnTo>
                    <a:pt x="53578" y="29504"/>
                  </a:lnTo>
                  <a:lnTo>
                    <a:pt x="53578" y="29263"/>
                  </a:lnTo>
                  <a:lnTo>
                    <a:pt x="53578" y="29022"/>
                  </a:lnTo>
                  <a:lnTo>
                    <a:pt x="53518" y="28841"/>
                  </a:lnTo>
                  <a:lnTo>
                    <a:pt x="53397" y="28599"/>
                  </a:lnTo>
                  <a:lnTo>
                    <a:pt x="53277" y="28418"/>
                  </a:lnTo>
                  <a:lnTo>
                    <a:pt x="53096" y="28298"/>
                  </a:lnTo>
                  <a:lnTo>
                    <a:pt x="52854" y="28177"/>
                  </a:lnTo>
                  <a:lnTo>
                    <a:pt x="52673" y="28117"/>
                  </a:lnTo>
                  <a:close/>
                  <a:moveTo>
                    <a:pt x="57983" y="28117"/>
                  </a:moveTo>
                  <a:lnTo>
                    <a:pt x="57802" y="28177"/>
                  </a:lnTo>
                  <a:lnTo>
                    <a:pt x="57561" y="28298"/>
                  </a:lnTo>
                  <a:lnTo>
                    <a:pt x="57380" y="28418"/>
                  </a:lnTo>
                  <a:lnTo>
                    <a:pt x="57259" y="28599"/>
                  </a:lnTo>
                  <a:lnTo>
                    <a:pt x="57138" y="28841"/>
                  </a:lnTo>
                  <a:lnTo>
                    <a:pt x="57078" y="29022"/>
                  </a:lnTo>
                  <a:lnTo>
                    <a:pt x="57078" y="29263"/>
                  </a:lnTo>
                  <a:lnTo>
                    <a:pt x="57078" y="29504"/>
                  </a:lnTo>
                  <a:lnTo>
                    <a:pt x="57138" y="29685"/>
                  </a:lnTo>
                  <a:lnTo>
                    <a:pt x="57259" y="29927"/>
                  </a:lnTo>
                  <a:lnTo>
                    <a:pt x="57380" y="30108"/>
                  </a:lnTo>
                  <a:lnTo>
                    <a:pt x="57561" y="30228"/>
                  </a:lnTo>
                  <a:lnTo>
                    <a:pt x="57802" y="30349"/>
                  </a:lnTo>
                  <a:lnTo>
                    <a:pt x="57983" y="30409"/>
                  </a:lnTo>
                  <a:lnTo>
                    <a:pt x="58466" y="30409"/>
                  </a:lnTo>
                  <a:lnTo>
                    <a:pt x="58647" y="30349"/>
                  </a:lnTo>
                  <a:lnTo>
                    <a:pt x="58888" y="30228"/>
                  </a:lnTo>
                  <a:lnTo>
                    <a:pt x="59069" y="30108"/>
                  </a:lnTo>
                  <a:lnTo>
                    <a:pt x="59190" y="29927"/>
                  </a:lnTo>
                  <a:lnTo>
                    <a:pt x="59310" y="29685"/>
                  </a:lnTo>
                  <a:lnTo>
                    <a:pt x="59371" y="29504"/>
                  </a:lnTo>
                  <a:lnTo>
                    <a:pt x="59371" y="29263"/>
                  </a:lnTo>
                  <a:lnTo>
                    <a:pt x="59371" y="29022"/>
                  </a:lnTo>
                  <a:lnTo>
                    <a:pt x="59310" y="28841"/>
                  </a:lnTo>
                  <a:lnTo>
                    <a:pt x="59190" y="28599"/>
                  </a:lnTo>
                  <a:lnTo>
                    <a:pt x="59069" y="28418"/>
                  </a:lnTo>
                  <a:lnTo>
                    <a:pt x="58888" y="28298"/>
                  </a:lnTo>
                  <a:lnTo>
                    <a:pt x="58647" y="28177"/>
                  </a:lnTo>
                  <a:lnTo>
                    <a:pt x="58466" y="28117"/>
                  </a:lnTo>
                  <a:close/>
                  <a:moveTo>
                    <a:pt x="63775" y="28117"/>
                  </a:moveTo>
                  <a:lnTo>
                    <a:pt x="63594" y="28177"/>
                  </a:lnTo>
                  <a:lnTo>
                    <a:pt x="63353" y="28298"/>
                  </a:lnTo>
                  <a:lnTo>
                    <a:pt x="63172" y="28418"/>
                  </a:lnTo>
                  <a:lnTo>
                    <a:pt x="63051" y="28599"/>
                  </a:lnTo>
                  <a:lnTo>
                    <a:pt x="62931" y="28841"/>
                  </a:lnTo>
                  <a:lnTo>
                    <a:pt x="62870" y="29022"/>
                  </a:lnTo>
                  <a:lnTo>
                    <a:pt x="62870" y="29263"/>
                  </a:lnTo>
                  <a:lnTo>
                    <a:pt x="62870" y="29504"/>
                  </a:lnTo>
                  <a:lnTo>
                    <a:pt x="62931" y="29685"/>
                  </a:lnTo>
                  <a:lnTo>
                    <a:pt x="63051" y="29927"/>
                  </a:lnTo>
                  <a:lnTo>
                    <a:pt x="63172" y="30108"/>
                  </a:lnTo>
                  <a:lnTo>
                    <a:pt x="63353" y="30228"/>
                  </a:lnTo>
                  <a:lnTo>
                    <a:pt x="63594" y="30349"/>
                  </a:lnTo>
                  <a:lnTo>
                    <a:pt x="63775" y="30409"/>
                  </a:lnTo>
                  <a:lnTo>
                    <a:pt x="64258" y="30409"/>
                  </a:lnTo>
                  <a:lnTo>
                    <a:pt x="64439" y="30349"/>
                  </a:lnTo>
                  <a:lnTo>
                    <a:pt x="64680" y="30228"/>
                  </a:lnTo>
                  <a:lnTo>
                    <a:pt x="64861" y="30108"/>
                  </a:lnTo>
                  <a:lnTo>
                    <a:pt x="64982" y="29927"/>
                  </a:lnTo>
                  <a:lnTo>
                    <a:pt x="65103" y="29685"/>
                  </a:lnTo>
                  <a:lnTo>
                    <a:pt x="65163" y="29504"/>
                  </a:lnTo>
                  <a:lnTo>
                    <a:pt x="65163" y="29263"/>
                  </a:lnTo>
                  <a:lnTo>
                    <a:pt x="65163" y="29022"/>
                  </a:lnTo>
                  <a:lnTo>
                    <a:pt x="65103" y="28841"/>
                  </a:lnTo>
                  <a:lnTo>
                    <a:pt x="64982" y="28599"/>
                  </a:lnTo>
                  <a:lnTo>
                    <a:pt x="64861" y="28418"/>
                  </a:lnTo>
                  <a:lnTo>
                    <a:pt x="64680" y="28298"/>
                  </a:lnTo>
                  <a:lnTo>
                    <a:pt x="64439" y="28177"/>
                  </a:lnTo>
                  <a:lnTo>
                    <a:pt x="64258" y="28117"/>
                  </a:lnTo>
                  <a:close/>
                  <a:moveTo>
                    <a:pt x="69567" y="28117"/>
                  </a:moveTo>
                  <a:lnTo>
                    <a:pt x="69386" y="28177"/>
                  </a:lnTo>
                  <a:lnTo>
                    <a:pt x="69145" y="28298"/>
                  </a:lnTo>
                  <a:lnTo>
                    <a:pt x="68964" y="28418"/>
                  </a:lnTo>
                  <a:lnTo>
                    <a:pt x="68843" y="28599"/>
                  </a:lnTo>
                  <a:lnTo>
                    <a:pt x="68723" y="28841"/>
                  </a:lnTo>
                  <a:lnTo>
                    <a:pt x="68662" y="29022"/>
                  </a:lnTo>
                  <a:lnTo>
                    <a:pt x="68662" y="29263"/>
                  </a:lnTo>
                  <a:lnTo>
                    <a:pt x="68662" y="29504"/>
                  </a:lnTo>
                  <a:lnTo>
                    <a:pt x="68723" y="29685"/>
                  </a:lnTo>
                  <a:lnTo>
                    <a:pt x="68843" y="29927"/>
                  </a:lnTo>
                  <a:lnTo>
                    <a:pt x="68964" y="30108"/>
                  </a:lnTo>
                  <a:lnTo>
                    <a:pt x="69145" y="30228"/>
                  </a:lnTo>
                  <a:lnTo>
                    <a:pt x="69386" y="30349"/>
                  </a:lnTo>
                  <a:lnTo>
                    <a:pt x="69567" y="30409"/>
                  </a:lnTo>
                  <a:lnTo>
                    <a:pt x="70050" y="30409"/>
                  </a:lnTo>
                  <a:lnTo>
                    <a:pt x="70231" y="30349"/>
                  </a:lnTo>
                  <a:lnTo>
                    <a:pt x="70472" y="30228"/>
                  </a:lnTo>
                  <a:lnTo>
                    <a:pt x="70653" y="30108"/>
                  </a:lnTo>
                  <a:lnTo>
                    <a:pt x="70774" y="29927"/>
                  </a:lnTo>
                  <a:lnTo>
                    <a:pt x="70895" y="29685"/>
                  </a:lnTo>
                  <a:lnTo>
                    <a:pt x="70955" y="29504"/>
                  </a:lnTo>
                  <a:lnTo>
                    <a:pt x="70955" y="29263"/>
                  </a:lnTo>
                  <a:lnTo>
                    <a:pt x="70955" y="29022"/>
                  </a:lnTo>
                  <a:lnTo>
                    <a:pt x="70895" y="28841"/>
                  </a:lnTo>
                  <a:lnTo>
                    <a:pt x="70774" y="28599"/>
                  </a:lnTo>
                  <a:lnTo>
                    <a:pt x="70653" y="28418"/>
                  </a:lnTo>
                  <a:lnTo>
                    <a:pt x="70472" y="28298"/>
                  </a:lnTo>
                  <a:lnTo>
                    <a:pt x="70231" y="28177"/>
                  </a:lnTo>
                  <a:lnTo>
                    <a:pt x="70050" y="28117"/>
                  </a:lnTo>
                  <a:close/>
                  <a:moveTo>
                    <a:pt x="2957" y="31013"/>
                  </a:moveTo>
                  <a:lnTo>
                    <a:pt x="2776" y="31073"/>
                  </a:lnTo>
                  <a:lnTo>
                    <a:pt x="2534" y="31194"/>
                  </a:lnTo>
                  <a:lnTo>
                    <a:pt x="2353" y="31314"/>
                  </a:lnTo>
                  <a:lnTo>
                    <a:pt x="2233" y="31495"/>
                  </a:lnTo>
                  <a:lnTo>
                    <a:pt x="2112" y="31737"/>
                  </a:lnTo>
                  <a:lnTo>
                    <a:pt x="2052" y="31918"/>
                  </a:lnTo>
                  <a:lnTo>
                    <a:pt x="2052" y="32159"/>
                  </a:lnTo>
                  <a:lnTo>
                    <a:pt x="2052" y="32401"/>
                  </a:lnTo>
                  <a:lnTo>
                    <a:pt x="2112" y="32582"/>
                  </a:lnTo>
                  <a:lnTo>
                    <a:pt x="2233" y="32823"/>
                  </a:lnTo>
                  <a:lnTo>
                    <a:pt x="2353" y="33004"/>
                  </a:lnTo>
                  <a:lnTo>
                    <a:pt x="2534" y="33125"/>
                  </a:lnTo>
                  <a:lnTo>
                    <a:pt x="2776" y="33245"/>
                  </a:lnTo>
                  <a:lnTo>
                    <a:pt x="2957" y="33306"/>
                  </a:lnTo>
                  <a:lnTo>
                    <a:pt x="3439" y="33306"/>
                  </a:lnTo>
                  <a:lnTo>
                    <a:pt x="3620" y="33245"/>
                  </a:lnTo>
                  <a:lnTo>
                    <a:pt x="3862" y="33125"/>
                  </a:lnTo>
                  <a:lnTo>
                    <a:pt x="4043" y="33004"/>
                  </a:lnTo>
                  <a:lnTo>
                    <a:pt x="4164" y="32823"/>
                  </a:lnTo>
                  <a:lnTo>
                    <a:pt x="4284" y="32582"/>
                  </a:lnTo>
                  <a:lnTo>
                    <a:pt x="4345" y="32401"/>
                  </a:lnTo>
                  <a:lnTo>
                    <a:pt x="4345" y="32159"/>
                  </a:lnTo>
                  <a:lnTo>
                    <a:pt x="4345" y="31918"/>
                  </a:lnTo>
                  <a:lnTo>
                    <a:pt x="4284" y="31737"/>
                  </a:lnTo>
                  <a:lnTo>
                    <a:pt x="4164" y="31495"/>
                  </a:lnTo>
                  <a:lnTo>
                    <a:pt x="4043" y="31314"/>
                  </a:lnTo>
                  <a:lnTo>
                    <a:pt x="3862" y="31194"/>
                  </a:lnTo>
                  <a:lnTo>
                    <a:pt x="3620" y="31073"/>
                  </a:lnTo>
                  <a:lnTo>
                    <a:pt x="3439" y="31013"/>
                  </a:lnTo>
                  <a:close/>
                  <a:moveTo>
                    <a:pt x="8749" y="31013"/>
                  </a:moveTo>
                  <a:lnTo>
                    <a:pt x="8568" y="31073"/>
                  </a:lnTo>
                  <a:lnTo>
                    <a:pt x="8327" y="31194"/>
                  </a:lnTo>
                  <a:lnTo>
                    <a:pt x="8146" y="31314"/>
                  </a:lnTo>
                  <a:lnTo>
                    <a:pt x="8025" y="31495"/>
                  </a:lnTo>
                  <a:lnTo>
                    <a:pt x="7904" y="31737"/>
                  </a:lnTo>
                  <a:lnTo>
                    <a:pt x="7844" y="31918"/>
                  </a:lnTo>
                  <a:lnTo>
                    <a:pt x="7844" y="32159"/>
                  </a:lnTo>
                  <a:lnTo>
                    <a:pt x="7844" y="32401"/>
                  </a:lnTo>
                  <a:lnTo>
                    <a:pt x="7904" y="32582"/>
                  </a:lnTo>
                  <a:lnTo>
                    <a:pt x="8025" y="32823"/>
                  </a:lnTo>
                  <a:lnTo>
                    <a:pt x="8146" y="33004"/>
                  </a:lnTo>
                  <a:lnTo>
                    <a:pt x="8327" y="33125"/>
                  </a:lnTo>
                  <a:lnTo>
                    <a:pt x="8568" y="33245"/>
                  </a:lnTo>
                  <a:lnTo>
                    <a:pt x="8749" y="33306"/>
                  </a:lnTo>
                  <a:lnTo>
                    <a:pt x="9232" y="33306"/>
                  </a:lnTo>
                  <a:lnTo>
                    <a:pt x="9413" y="33245"/>
                  </a:lnTo>
                  <a:lnTo>
                    <a:pt x="9654" y="33125"/>
                  </a:lnTo>
                  <a:lnTo>
                    <a:pt x="9835" y="33004"/>
                  </a:lnTo>
                  <a:lnTo>
                    <a:pt x="9956" y="32823"/>
                  </a:lnTo>
                  <a:lnTo>
                    <a:pt x="10076" y="32582"/>
                  </a:lnTo>
                  <a:lnTo>
                    <a:pt x="10137" y="32401"/>
                  </a:lnTo>
                  <a:lnTo>
                    <a:pt x="10137" y="32159"/>
                  </a:lnTo>
                  <a:lnTo>
                    <a:pt x="10137" y="31918"/>
                  </a:lnTo>
                  <a:lnTo>
                    <a:pt x="10076" y="31737"/>
                  </a:lnTo>
                  <a:lnTo>
                    <a:pt x="9956" y="31495"/>
                  </a:lnTo>
                  <a:lnTo>
                    <a:pt x="9835" y="31314"/>
                  </a:lnTo>
                  <a:lnTo>
                    <a:pt x="9654" y="31194"/>
                  </a:lnTo>
                  <a:lnTo>
                    <a:pt x="9413" y="31073"/>
                  </a:lnTo>
                  <a:lnTo>
                    <a:pt x="9232" y="31013"/>
                  </a:lnTo>
                  <a:close/>
                  <a:moveTo>
                    <a:pt x="14541" y="31013"/>
                  </a:moveTo>
                  <a:lnTo>
                    <a:pt x="14360" y="31073"/>
                  </a:lnTo>
                  <a:lnTo>
                    <a:pt x="14119" y="31194"/>
                  </a:lnTo>
                  <a:lnTo>
                    <a:pt x="13938" y="31314"/>
                  </a:lnTo>
                  <a:lnTo>
                    <a:pt x="13817" y="31495"/>
                  </a:lnTo>
                  <a:lnTo>
                    <a:pt x="13697" y="31737"/>
                  </a:lnTo>
                  <a:lnTo>
                    <a:pt x="13636" y="31918"/>
                  </a:lnTo>
                  <a:lnTo>
                    <a:pt x="13636" y="32159"/>
                  </a:lnTo>
                  <a:lnTo>
                    <a:pt x="13636" y="32401"/>
                  </a:lnTo>
                  <a:lnTo>
                    <a:pt x="13697" y="32582"/>
                  </a:lnTo>
                  <a:lnTo>
                    <a:pt x="13817" y="32823"/>
                  </a:lnTo>
                  <a:lnTo>
                    <a:pt x="13938" y="33004"/>
                  </a:lnTo>
                  <a:lnTo>
                    <a:pt x="14119" y="33125"/>
                  </a:lnTo>
                  <a:lnTo>
                    <a:pt x="14360" y="33245"/>
                  </a:lnTo>
                  <a:lnTo>
                    <a:pt x="14541" y="33306"/>
                  </a:lnTo>
                  <a:lnTo>
                    <a:pt x="15024" y="33306"/>
                  </a:lnTo>
                  <a:lnTo>
                    <a:pt x="15205" y="33245"/>
                  </a:lnTo>
                  <a:lnTo>
                    <a:pt x="15446" y="33125"/>
                  </a:lnTo>
                  <a:lnTo>
                    <a:pt x="15627" y="33004"/>
                  </a:lnTo>
                  <a:lnTo>
                    <a:pt x="15748" y="32823"/>
                  </a:lnTo>
                  <a:lnTo>
                    <a:pt x="15869" y="32582"/>
                  </a:lnTo>
                  <a:lnTo>
                    <a:pt x="15929" y="32401"/>
                  </a:lnTo>
                  <a:lnTo>
                    <a:pt x="15929" y="32159"/>
                  </a:lnTo>
                  <a:lnTo>
                    <a:pt x="15929" y="31918"/>
                  </a:lnTo>
                  <a:lnTo>
                    <a:pt x="15869" y="31737"/>
                  </a:lnTo>
                  <a:lnTo>
                    <a:pt x="15748" y="31495"/>
                  </a:lnTo>
                  <a:lnTo>
                    <a:pt x="15627" y="31314"/>
                  </a:lnTo>
                  <a:lnTo>
                    <a:pt x="15446" y="31194"/>
                  </a:lnTo>
                  <a:lnTo>
                    <a:pt x="15205" y="31073"/>
                  </a:lnTo>
                  <a:lnTo>
                    <a:pt x="15024" y="31013"/>
                  </a:lnTo>
                  <a:close/>
                  <a:moveTo>
                    <a:pt x="20333" y="31013"/>
                  </a:moveTo>
                  <a:lnTo>
                    <a:pt x="20152" y="31073"/>
                  </a:lnTo>
                  <a:lnTo>
                    <a:pt x="19911" y="31194"/>
                  </a:lnTo>
                  <a:lnTo>
                    <a:pt x="19730" y="31314"/>
                  </a:lnTo>
                  <a:lnTo>
                    <a:pt x="19609" y="31495"/>
                  </a:lnTo>
                  <a:lnTo>
                    <a:pt x="19489" y="31737"/>
                  </a:lnTo>
                  <a:lnTo>
                    <a:pt x="19428" y="31918"/>
                  </a:lnTo>
                  <a:lnTo>
                    <a:pt x="19428" y="32159"/>
                  </a:lnTo>
                  <a:lnTo>
                    <a:pt x="19428" y="32401"/>
                  </a:lnTo>
                  <a:lnTo>
                    <a:pt x="19489" y="32582"/>
                  </a:lnTo>
                  <a:lnTo>
                    <a:pt x="19609" y="32823"/>
                  </a:lnTo>
                  <a:lnTo>
                    <a:pt x="19730" y="33004"/>
                  </a:lnTo>
                  <a:lnTo>
                    <a:pt x="19911" y="33125"/>
                  </a:lnTo>
                  <a:lnTo>
                    <a:pt x="20152" y="33245"/>
                  </a:lnTo>
                  <a:lnTo>
                    <a:pt x="20333" y="33306"/>
                  </a:lnTo>
                  <a:lnTo>
                    <a:pt x="20816" y="33306"/>
                  </a:lnTo>
                  <a:lnTo>
                    <a:pt x="20997" y="33245"/>
                  </a:lnTo>
                  <a:lnTo>
                    <a:pt x="21239" y="33125"/>
                  </a:lnTo>
                  <a:lnTo>
                    <a:pt x="21420" y="33004"/>
                  </a:lnTo>
                  <a:lnTo>
                    <a:pt x="21540" y="32823"/>
                  </a:lnTo>
                  <a:lnTo>
                    <a:pt x="21661" y="32582"/>
                  </a:lnTo>
                  <a:lnTo>
                    <a:pt x="21721" y="32401"/>
                  </a:lnTo>
                  <a:lnTo>
                    <a:pt x="21721" y="32159"/>
                  </a:lnTo>
                  <a:lnTo>
                    <a:pt x="21721" y="31918"/>
                  </a:lnTo>
                  <a:lnTo>
                    <a:pt x="21661" y="31737"/>
                  </a:lnTo>
                  <a:lnTo>
                    <a:pt x="21540" y="31495"/>
                  </a:lnTo>
                  <a:lnTo>
                    <a:pt x="21420" y="31314"/>
                  </a:lnTo>
                  <a:lnTo>
                    <a:pt x="21239" y="31194"/>
                  </a:lnTo>
                  <a:lnTo>
                    <a:pt x="20997" y="31073"/>
                  </a:lnTo>
                  <a:lnTo>
                    <a:pt x="20816" y="31013"/>
                  </a:lnTo>
                  <a:close/>
                  <a:moveTo>
                    <a:pt x="26126" y="31013"/>
                  </a:moveTo>
                  <a:lnTo>
                    <a:pt x="25945" y="31073"/>
                  </a:lnTo>
                  <a:lnTo>
                    <a:pt x="25703" y="31194"/>
                  </a:lnTo>
                  <a:lnTo>
                    <a:pt x="25522" y="31314"/>
                  </a:lnTo>
                  <a:lnTo>
                    <a:pt x="25402" y="31495"/>
                  </a:lnTo>
                  <a:lnTo>
                    <a:pt x="25281" y="31737"/>
                  </a:lnTo>
                  <a:lnTo>
                    <a:pt x="25221" y="31918"/>
                  </a:lnTo>
                  <a:lnTo>
                    <a:pt x="25221" y="32159"/>
                  </a:lnTo>
                  <a:lnTo>
                    <a:pt x="25221" y="32401"/>
                  </a:lnTo>
                  <a:lnTo>
                    <a:pt x="25281" y="32582"/>
                  </a:lnTo>
                  <a:lnTo>
                    <a:pt x="25402" y="32823"/>
                  </a:lnTo>
                  <a:lnTo>
                    <a:pt x="25522" y="33004"/>
                  </a:lnTo>
                  <a:lnTo>
                    <a:pt x="25703" y="33125"/>
                  </a:lnTo>
                  <a:lnTo>
                    <a:pt x="25945" y="33245"/>
                  </a:lnTo>
                  <a:lnTo>
                    <a:pt x="26126" y="33306"/>
                  </a:lnTo>
                  <a:lnTo>
                    <a:pt x="26608" y="33306"/>
                  </a:lnTo>
                  <a:lnTo>
                    <a:pt x="26789" y="33245"/>
                  </a:lnTo>
                  <a:lnTo>
                    <a:pt x="27031" y="33125"/>
                  </a:lnTo>
                  <a:lnTo>
                    <a:pt x="27212" y="33004"/>
                  </a:lnTo>
                  <a:lnTo>
                    <a:pt x="27332" y="32823"/>
                  </a:lnTo>
                  <a:lnTo>
                    <a:pt x="27453" y="32582"/>
                  </a:lnTo>
                  <a:lnTo>
                    <a:pt x="27513" y="32401"/>
                  </a:lnTo>
                  <a:lnTo>
                    <a:pt x="27513" y="32159"/>
                  </a:lnTo>
                  <a:lnTo>
                    <a:pt x="27513" y="31918"/>
                  </a:lnTo>
                  <a:lnTo>
                    <a:pt x="27453" y="31737"/>
                  </a:lnTo>
                  <a:lnTo>
                    <a:pt x="27332" y="31495"/>
                  </a:lnTo>
                  <a:lnTo>
                    <a:pt x="27212" y="31314"/>
                  </a:lnTo>
                  <a:lnTo>
                    <a:pt x="27031" y="31194"/>
                  </a:lnTo>
                  <a:lnTo>
                    <a:pt x="26789" y="31073"/>
                  </a:lnTo>
                  <a:lnTo>
                    <a:pt x="26608" y="31013"/>
                  </a:lnTo>
                  <a:close/>
                  <a:moveTo>
                    <a:pt x="31918" y="31013"/>
                  </a:moveTo>
                  <a:lnTo>
                    <a:pt x="31737" y="31073"/>
                  </a:lnTo>
                  <a:lnTo>
                    <a:pt x="31496" y="31194"/>
                  </a:lnTo>
                  <a:lnTo>
                    <a:pt x="31315" y="31314"/>
                  </a:lnTo>
                  <a:lnTo>
                    <a:pt x="31194" y="31495"/>
                  </a:lnTo>
                  <a:lnTo>
                    <a:pt x="31073" y="31737"/>
                  </a:lnTo>
                  <a:lnTo>
                    <a:pt x="31013" y="31918"/>
                  </a:lnTo>
                  <a:lnTo>
                    <a:pt x="31013" y="32159"/>
                  </a:lnTo>
                  <a:lnTo>
                    <a:pt x="31013" y="32401"/>
                  </a:lnTo>
                  <a:lnTo>
                    <a:pt x="31073" y="32582"/>
                  </a:lnTo>
                  <a:lnTo>
                    <a:pt x="31194" y="32823"/>
                  </a:lnTo>
                  <a:lnTo>
                    <a:pt x="31315" y="33004"/>
                  </a:lnTo>
                  <a:lnTo>
                    <a:pt x="31496" y="33125"/>
                  </a:lnTo>
                  <a:lnTo>
                    <a:pt x="31737" y="33245"/>
                  </a:lnTo>
                  <a:lnTo>
                    <a:pt x="31918" y="33306"/>
                  </a:lnTo>
                  <a:lnTo>
                    <a:pt x="32401" y="33306"/>
                  </a:lnTo>
                  <a:lnTo>
                    <a:pt x="32582" y="33245"/>
                  </a:lnTo>
                  <a:lnTo>
                    <a:pt x="32823" y="33125"/>
                  </a:lnTo>
                  <a:lnTo>
                    <a:pt x="33004" y="33004"/>
                  </a:lnTo>
                  <a:lnTo>
                    <a:pt x="33125" y="32823"/>
                  </a:lnTo>
                  <a:lnTo>
                    <a:pt x="33245" y="32582"/>
                  </a:lnTo>
                  <a:lnTo>
                    <a:pt x="33306" y="32401"/>
                  </a:lnTo>
                  <a:lnTo>
                    <a:pt x="33306" y="32159"/>
                  </a:lnTo>
                  <a:lnTo>
                    <a:pt x="33306" y="31918"/>
                  </a:lnTo>
                  <a:lnTo>
                    <a:pt x="33245" y="31737"/>
                  </a:lnTo>
                  <a:lnTo>
                    <a:pt x="33125" y="31495"/>
                  </a:lnTo>
                  <a:lnTo>
                    <a:pt x="33004" y="31314"/>
                  </a:lnTo>
                  <a:lnTo>
                    <a:pt x="32823" y="31194"/>
                  </a:lnTo>
                  <a:lnTo>
                    <a:pt x="32582" y="31073"/>
                  </a:lnTo>
                  <a:lnTo>
                    <a:pt x="32401" y="31013"/>
                  </a:lnTo>
                  <a:close/>
                  <a:moveTo>
                    <a:pt x="37710" y="31013"/>
                  </a:moveTo>
                  <a:lnTo>
                    <a:pt x="37529" y="31073"/>
                  </a:lnTo>
                  <a:lnTo>
                    <a:pt x="37288" y="31194"/>
                  </a:lnTo>
                  <a:lnTo>
                    <a:pt x="37107" y="31314"/>
                  </a:lnTo>
                  <a:lnTo>
                    <a:pt x="36986" y="31495"/>
                  </a:lnTo>
                  <a:lnTo>
                    <a:pt x="36865" y="31737"/>
                  </a:lnTo>
                  <a:lnTo>
                    <a:pt x="36805" y="31918"/>
                  </a:lnTo>
                  <a:lnTo>
                    <a:pt x="36805" y="32159"/>
                  </a:lnTo>
                  <a:lnTo>
                    <a:pt x="36805" y="32401"/>
                  </a:lnTo>
                  <a:lnTo>
                    <a:pt x="36865" y="32582"/>
                  </a:lnTo>
                  <a:lnTo>
                    <a:pt x="36986" y="32823"/>
                  </a:lnTo>
                  <a:lnTo>
                    <a:pt x="37107" y="33004"/>
                  </a:lnTo>
                  <a:lnTo>
                    <a:pt x="37288" y="33125"/>
                  </a:lnTo>
                  <a:lnTo>
                    <a:pt x="37529" y="33245"/>
                  </a:lnTo>
                  <a:lnTo>
                    <a:pt x="37710" y="33306"/>
                  </a:lnTo>
                  <a:lnTo>
                    <a:pt x="38193" y="33306"/>
                  </a:lnTo>
                  <a:lnTo>
                    <a:pt x="38374" y="33245"/>
                  </a:lnTo>
                  <a:lnTo>
                    <a:pt x="38615" y="33125"/>
                  </a:lnTo>
                  <a:lnTo>
                    <a:pt x="38796" y="33004"/>
                  </a:lnTo>
                  <a:lnTo>
                    <a:pt x="38917" y="32823"/>
                  </a:lnTo>
                  <a:lnTo>
                    <a:pt x="39038" y="32582"/>
                  </a:lnTo>
                  <a:lnTo>
                    <a:pt x="39098" y="32401"/>
                  </a:lnTo>
                  <a:lnTo>
                    <a:pt x="39098" y="32159"/>
                  </a:lnTo>
                  <a:lnTo>
                    <a:pt x="39098" y="31918"/>
                  </a:lnTo>
                  <a:lnTo>
                    <a:pt x="39038" y="31737"/>
                  </a:lnTo>
                  <a:lnTo>
                    <a:pt x="38917" y="31495"/>
                  </a:lnTo>
                  <a:lnTo>
                    <a:pt x="38796" y="31314"/>
                  </a:lnTo>
                  <a:lnTo>
                    <a:pt x="38615" y="31194"/>
                  </a:lnTo>
                  <a:lnTo>
                    <a:pt x="38374" y="31073"/>
                  </a:lnTo>
                  <a:lnTo>
                    <a:pt x="38193" y="31013"/>
                  </a:lnTo>
                  <a:close/>
                  <a:moveTo>
                    <a:pt x="43502" y="31013"/>
                  </a:moveTo>
                  <a:lnTo>
                    <a:pt x="43321" y="31073"/>
                  </a:lnTo>
                  <a:lnTo>
                    <a:pt x="43080" y="31194"/>
                  </a:lnTo>
                  <a:lnTo>
                    <a:pt x="42899" y="31314"/>
                  </a:lnTo>
                  <a:lnTo>
                    <a:pt x="42778" y="31495"/>
                  </a:lnTo>
                  <a:lnTo>
                    <a:pt x="42658" y="31737"/>
                  </a:lnTo>
                  <a:lnTo>
                    <a:pt x="42597" y="31918"/>
                  </a:lnTo>
                  <a:lnTo>
                    <a:pt x="42597" y="32159"/>
                  </a:lnTo>
                  <a:lnTo>
                    <a:pt x="42597" y="32401"/>
                  </a:lnTo>
                  <a:lnTo>
                    <a:pt x="42658" y="32582"/>
                  </a:lnTo>
                  <a:lnTo>
                    <a:pt x="42778" y="32823"/>
                  </a:lnTo>
                  <a:lnTo>
                    <a:pt x="42899" y="33004"/>
                  </a:lnTo>
                  <a:lnTo>
                    <a:pt x="43080" y="33125"/>
                  </a:lnTo>
                  <a:lnTo>
                    <a:pt x="43321" y="33245"/>
                  </a:lnTo>
                  <a:lnTo>
                    <a:pt x="43502" y="33306"/>
                  </a:lnTo>
                  <a:lnTo>
                    <a:pt x="43985" y="33306"/>
                  </a:lnTo>
                  <a:lnTo>
                    <a:pt x="44166" y="33245"/>
                  </a:lnTo>
                  <a:lnTo>
                    <a:pt x="44407" y="33125"/>
                  </a:lnTo>
                  <a:lnTo>
                    <a:pt x="44588" y="33004"/>
                  </a:lnTo>
                  <a:lnTo>
                    <a:pt x="44709" y="32823"/>
                  </a:lnTo>
                  <a:lnTo>
                    <a:pt x="44830" y="32582"/>
                  </a:lnTo>
                  <a:lnTo>
                    <a:pt x="44890" y="32401"/>
                  </a:lnTo>
                  <a:lnTo>
                    <a:pt x="44890" y="32159"/>
                  </a:lnTo>
                  <a:lnTo>
                    <a:pt x="44890" y="31918"/>
                  </a:lnTo>
                  <a:lnTo>
                    <a:pt x="44830" y="31737"/>
                  </a:lnTo>
                  <a:lnTo>
                    <a:pt x="44709" y="31495"/>
                  </a:lnTo>
                  <a:lnTo>
                    <a:pt x="44588" y="31314"/>
                  </a:lnTo>
                  <a:lnTo>
                    <a:pt x="44407" y="31194"/>
                  </a:lnTo>
                  <a:lnTo>
                    <a:pt x="44166" y="31073"/>
                  </a:lnTo>
                  <a:lnTo>
                    <a:pt x="43985" y="31013"/>
                  </a:lnTo>
                  <a:close/>
                  <a:moveTo>
                    <a:pt x="49295" y="31013"/>
                  </a:moveTo>
                  <a:lnTo>
                    <a:pt x="49114" y="31073"/>
                  </a:lnTo>
                  <a:lnTo>
                    <a:pt x="48872" y="31194"/>
                  </a:lnTo>
                  <a:lnTo>
                    <a:pt x="48691" y="31314"/>
                  </a:lnTo>
                  <a:lnTo>
                    <a:pt x="48571" y="31495"/>
                  </a:lnTo>
                  <a:lnTo>
                    <a:pt x="48450" y="31737"/>
                  </a:lnTo>
                  <a:lnTo>
                    <a:pt x="48390" y="31918"/>
                  </a:lnTo>
                  <a:lnTo>
                    <a:pt x="48390" y="32159"/>
                  </a:lnTo>
                  <a:lnTo>
                    <a:pt x="48390" y="32401"/>
                  </a:lnTo>
                  <a:lnTo>
                    <a:pt x="48450" y="32582"/>
                  </a:lnTo>
                  <a:lnTo>
                    <a:pt x="48571" y="32823"/>
                  </a:lnTo>
                  <a:lnTo>
                    <a:pt x="48691" y="33004"/>
                  </a:lnTo>
                  <a:lnTo>
                    <a:pt x="48872" y="33125"/>
                  </a:lnTo>
                  <a:lnTo>
                    <a:pt x="49114" y="33245"/>
                  </a:lnTo>
                  <a:lnTo>
                    <a:pt x="49295" y="33306"/>
                  </a:lnTo>
                  <a:lnTo>
                    <a:pt x="49777" y="33306"/>
                  </a:lnTo>
                  <a:lnTo>
                    <a:pt x="49958" y="33245"/>
                  </a:lnTo>
                  <a:lnTo>
                    <a:pt x="50200" y="33125"/>
                  </a:lnTo>
                  <a:lnTo>
                    <a:pt x="50381" y="33004"/>
                  </a:lnTo>
                  <a:lnTo>
                    <a:pt x="50501" y="32823"/>
                  </a:lnTo>
                  <a:lnTo>
                    <a:pt x="50622" y="32582"/>
                  </a:lnTo>
                  <a:lnTo>
                    <a:pt x="50682" y="32401"/>
                  </a:lnTo>
                  <a:lnTo>
                    <a:pt x="50682" y="32159"/>
                  </a:lnTo>
                  <a:lnTo>
                    <a:pt x="50682" y="31918"/>
                  </a:lnTo>
                  <a:lnTo>
                    <a:pt x="50622" y="31737"/>
                  </a:lnTo>
                  <a:lnTo>
                    <a:pt x="50501" y="31495"/>
                  </a:lnTo>
                  <a:lnTo>
                    <a:pt x="50381" y="31314"/>
                  </a:lnTo>
                  <a:lnTo>
                    <a:pt x="50200" y="31194"/>
                  </a:lnTo>
                  <a:lnTo>
                    <a:pt x="49958" y="31073"/>
                  </a:lnTo>
                  <a:lnTo>
                    <a:pt x="49777" y="31013"/>
                  </a:lnTo>
                  <a:close/>
                  <a:moveTo>
                    <a:pt x="55087" y="31013"/>
                  </a:moveTo>
                  <a:lnTo>
                    <a:pt x="54906" y="31073"/>
                  </a:lnTo>
                  <a:lnTo>
                    <a:pt x="54665" y="31194"/>
                  </a:lnTo>
                  <a:lnTo>
                    <a:pt x="54483" y="31314"/>
                  </a:lnTo>
                  <a:lnTo>
                    <a:pt x="54363" y="31495"/>
                  </a:lnTo>
                  <a:lnTo>
                    <a:pt x="54242" y="31737"/>
                  </a:lnTo>
                  <a:lnTo>
                    <a:pt x="54182" y="31918"/>
                  </a:lnTo>
                  <a:lnTo>
                    <a:pt x="54182" y="32159"/>
                  </a:lnTo>
                  <a:lnTo>
                    <a:pt x="54182" y="32401"/>
                  </a:lnTo>
                  <a:lnTo>
                    <a:pt x="54242" y="32582"/>
                  </a:lnTo>
                  <a:lnTo>
                    <a:pt x="54363" y="32823"/>
                  </a:lnTo>
                  <a:lnTo>
                    <a:pt x="54483" y="33004"/>
                  </a:lnTo>
                  <a:lnTo>
                    <a:pt x="54665" y="33125"/>
                  </a:lnTo>
                  <a:lnTo>
                    <a:pt x="54906" y="33245"/>
                  </a:lnTo>
                  <a:lnTo>
                    <a:pt x="55087" y="33306"/>
                  </a:lnTo>
                  <a:lnTo>
                    <a:pt x="55570" y="33306"/>
                  </a:lnTo>
                  <a:lnTo>
                    <a:pt x="55751" y="33245"/>
                  </a:lnTo>
                  <a:lnTo>
                    <a:pt x="55992" y="33125"/>
                  </a:lnTo>
                  <a:lnTo>
                    <a:pt x="56173" y="33004"/>
                  </a:lnTo>
                  <a:lnTo>
                    <a:pt x="56294" y="32823"/>
                  </a:lnTo>
                  <a:lnTo>
                    <a:pt x="56414" y="32582"/>
                  </a:lnTo>
                  <a:lnTo>
                    <a:pt x="56475" y="32401"/>
                  </a:lnTo>
                  <a:lnTo>
                    <a:pt x="56475" y="32159"/>
                  </a:lnTo>
                  <a:lnTo>
                    <a:pt x="56475" y="31918"/>
                  </a:lnTo>
                  <a:lnTo>
                    <a:pt x="56414" y="31737"/>
                  </a:lnTo>
                  <a:lnTo>
                    <a:pt x="56294" y="31495"/>
                  </a:lnTo>
                  <a:lnTo>
                    <a:pt x="56173" y="31314"/>
                  </a:lnTo>
                  <a:lnTo>
                    <a:pt x="55992" y="31194"/>
                  </a:lnTo>
                  <a:lnTo>
                    <a:pt x="55751" y="31073"/>
                  </a:lnTo>
                  <a:lnTo>
                    <a:pt x="55570" y="31013"/>
                  </a:lnTo>
                  <a:close/>
                  <a:moveTo>
                    <a:pt x="60879" y="31013"/>
                  </a:moveTo>
                  <a:lnTo>
                    <a:pt x="60698" y="31073"/>
                  </a:lnTo>
                  <a:lnTo>
                    <a:pt x="60457" y="31194"/>
                  </a:lnTo>
                  <a:lnTo>
                    <a:pt x="60276" y="31314"/>
                  </a:lnTo>
                  <a:lnTo>
                    <a:pt x="60155" y="31495"/>
                  </a:lnTo>
                  <a:lnTo>
                    <a:pt x="60034" y="31737"/>
                  </a:lnTo>
                  <a:lnTo>
                    <a:pt x="59974" y="31918"/>
                  </a:lnTo>
                  <a:lnTo>
                    <a:pt x="59974" y="32159"/>
                  </a:lnTo>
                  <a:lnTo>
                    <a:pt x="59974" y="32401"/>
                  </a:lnTo>
                  <a:lnTo>
                    <a:pt x="60034" y="32582"/>
                  </a:lnTo>
                  <a:lnTo>
                    <a:pt x="60155" y="32823"/>
                  </a:lnTo>
                  <a:lnTo>
                    <a:pt x="60276" y="33004"/>
                  </a:lnTo>
                  <a:lnTo>
                    <a:pt x="60457" y="33125"/>
                  </a:lnTo>
                  <a:lnTo>
                    <a:pt x="60698" y="33245"/>
                  </a:lnTo>
                  <a:lnTo>
                    <a:pt x="60879" y="33306"/>
                  </a:lnTo>
                  <a:lnTo>
                    <a:pt x="61362" y="33306"/>
                  </a:lnTo>
                  <a:lnTo>
                    <a:pt x="61543" y="33245"/>
                  </a:lnTo>
                  <a:lnTo>
                    <a:pt x="61784" y="33125"/>
                  </a:lnTo>
                  <a:lnTo>
                    <a:pt x="61965" y="33004"/>
                  </a:lnTo>
                  <a:lnTo>
                    <a:pt x="62086" y="32823"/>
                  </a:lnTo>
                  <a:lnTo>
                    <a:pt x="62206" y="32582"/>
                  </a:lnTo>
                  <a:lnTo>
                    <a:pt x="62267" y="32401"/>
                  </a:lnTo>
                  <a:lnTo>
                    <a:pt x="62267" y="32159"/>
                  </a:lnTo>
                  <a:lnTo>
                    <a:pt x="62267" y="31918"/>
                  </a:lnTo>
                  <a:lnTo>
                    <a:pt x="62206" y="31737"/>
                  </a:lnTo>
                  <a:lnTo>
                    <a:pt x="62086" y="31495"/>
                  </a:lnTo>
                  <a:lnTo>
                    <a:pt x="61965" y="31314"/>
                  </a:lnTo>
                  <a:lnTo>
                    <a:pt x="61784" y="31194"/>
                  </a:lnTo>
                  <a:lnTo>
                    <a:pt x="61543" y="31073"/>
                  </a:lnTo>
                  <a:lnTo>
                    <a:pt x="61362" y="31013"/>
                  </a:lnTo>
                  <a:close/>
                  <a:moveTo>
                    <a:pt x="66671" y="31013"/>
                  </a:moveTo>
                  <a:lnTo>
                    <a:pt x="66490" y="31073"/>
                  </a:lnTo>
                  <a:lnTo>
                    <a:pt x="66249" y="31194"/>
                  </a:lnTo>
                  <a:lnTo>
                    <a:pt x="66068" y="31314"/>
                  </a:lnTo>
                  <a:lnTo>
                    <a:pt x="65947" y="31495"/>
                  </a:lnTo>
                  <a:lnTo>
                    <a:pt x="65827" y="31737"/>
                  </a:lnTo>
                  <a:lnTo>
                    <a:pt x="65766" y="31918"/>
                  </a:lnTo>
                  <a:lnTo>
                    <a:pt x="65766" y="32159"/>
                  </a:lnTo>
                  <a:lnTo>
                    <a:pt x="65766" y="32401"/>
                  </a:lnTo>
                  <a:lnTo>
                    <a:pt x="65827" y="32582"/>
                  </a:lnTo>
                  <a:lnTo>
                    <a:pt x="65947" y="32823"/>
                  </a:lnTo>
                  <a:lnTo>
                    <a:pt x="66068" y="33004"/>
                  </a:lnTo>
                  <a:lnTo>
                    <a:pt x="66249" y="33125"/>
                  </a:lnTo>
                  <a:lnTo>
                    <a:pt x="66490" y="33245"/>
                  </a:lnTo>
                  <a:lnTo>
                    <a:pt x="66671" y="33306"/>
                  </a:lnTo>
                  <a:lnTo>
                    <a:pt x="67154" y="33306"/>
                  </a:lnTo>
                  <a:lnTo>
                    <a:pt x="67335" y="33245"/>
                  </a:lnTo>
                  <a:lnTo>
                    <a:pt x="67576" y="33125"/>
                  </a:lnTo>
                  <a:lnTo>
                    <a:pt x="67757" y="33004"/>
                  </a:lnTo>
                  <a:lnTo>
                    <a:pt x="67878" y="32823"/>
                  </a:lnTo>
                  <a:lnTo>
                    <a:pt x="67999" y="32582"/>
                  </a:lnTo>
                  <a:lnTo>
                    <a:pt x="68059" y="32401"/>
                  </a:lnTo>
                  <a:lnTo>
                    <a:pt x="68059" y="32159"/>
                  </a:lnTo>
                  <a:lnTo>
                    <a:pt x="68059" y="31918"/>
                  </a:lnTo>
                  <a:lnTo>
                    <a:pt x="67999" y="31737"/>
                  </a:lnTo>
                  <a:lnTo>
                    <a:pt x="67878" y="31495"/>
                  </a:lnTo>
                  <a:lnTo>
                    <a:pt x="67757" y="31314"/>
                  </a:lnTo>
                  <a:lnTo>
                    <a:pt x="67576" y="31194"/>
                  </a:lnTo>
                  <a:lnTo>
                    <a:pt x="67335" y="31073"/>
                  </a:lnTo>
                  <a:lnTo>
                    <a:pt x="67154" y="31013"/>
                  </a:lnTo>
                  <a:close/>
                  <a:moveTo>
                    <a:pt x="72464" y="31013"/>
                  </a:moveTo>
                  <a:lnTo>
                    <a:pt x="72283" y="31073"/>
                  </a:lnTo>
                  <a:lnTo>
                    <a:pt x="72041" y="31194"/>
                  </a:lnTo>
                  <a:lnTo>
                    <a:pt x="71860" y="31314"/>
                  </a:lnTo>
                  <a:lnTo>
                    <a:pt x="71740" y="31495"/>
                  </a:lnTo>
                  <a:lnTo>
                    <a:pt x="71619" y="31737"/>
                  </a:lnTo>
                  <a:lnTo>
                    <a:pt x="71559" y="31918"/>
                  </a:lnTo>
                  <a:lnTo>
                    <a:pt x="71559" y="32159"/>
                  </a:lnTo>
                  <a:lnTo>
                    <a:pt x="71559" y="32401"/>
                  </a:lnTo>
                  <a:lnTo>
                    <a:pt x="71619" y="32582"/>
                  </a:lnTo>
                  <a:lnTo>
                    <a:pt x="71740" y="32823"/>
                  </a:lnTo>
                  <a:lnTo>
                    <a:pt x="71860" y="33004"/>
                  </a:lnTo>
                  <a:lnTo>
                    <a:pt x="72041" y="33125"/>
                  </a:lnTo>
                  <a:lnTo>
                    <a:pt x="72283" y="33245"/>
                  </a:lnTo>
                  <a:lnTo>
                    <a:pt x="72464" y="33306"/>
                  </a:lnTo>
                  <a:lnTo>
                    <a:pt x="72946" y="33306"/>
                  </a:lnTo>
                  <a:lnTo>
                    <a:pt x="73127" y="33245"/>
                  </a:lnTo>
                  <a:lnTo>
                    <a:pt x="73369" y="33125"/>
                  </a:lnTo>
                  <a:lnTo>
                    <a:pt x="73550" y="33004"/>
                  </a:lnTo>
                  <a:lnTo>
                    <a:pt x="73670" y="32823"/>
                  </a:lnTo>
                  <a:lnTo>
                    <a:pt x="73791" y="32582"/>
                  </a:lnTo>
                  <a:lnTo>
                    <a:pt x="73851" y="32401"/>
                  </a:lnTo>
                  <a:lnTo>
                    <a:pt x="73851" y="32159"/>
                  </a:lnTo>
                  <a:lnTo>
                    <a:pt x="73851" y="31918"/>
                  </a:lnTo>
                  <a:lnTo>
                    <a:pt x="73791" y="31737"/>
                  </a:lnTo>
                  <a:lnTo>
                    <a:pt x="73670" y="31495"/>
                  </a:lnTo>
                  <a:lnTo>
                    <a:pt x="73550" y="31314"/>
                  </a:lnTo>
                  <a:lnTo>
                    <a:pt x="73369" y="31194"/>
                  </a:lnTo>
                  <a:lnTo>
                    <a:pt x="73127" y="31073"/>
                  </a:lnTo>
                  <a:lnTo>
                    <a:pt x="72946" y="31013"/>
                  </a:lnTo>
                  <a:close/>
                  <a:moveTo>
                    <a:pt x="181" y="33909"/>
                  </a:moveTo>
                  <a:lnTo>
                    <a:pt x="0" y="36141"/>
                  </a:lnTo>
                  <a:lnTo>
                    <a:pt x="302" y="36202"/>
                  </a:lnTo>
                  <a:lnTo>
                    <a:pt x="543" y="36202"/>
                  </a:lnTo>
                  <a:lnTo>
                    <a:pt x="724" y="36141"/>
                  </a:lnTo>
                  <a:lnTo>
                    <a:pt x="966" y="36021"/>
                  </a:lnTo>
                  <a:lnTo>
                    <a:pt x="1147" y="35900"/>
                  </a:lnTo>
                  <a:lnTo>
                    <a:pt x="1267" y="35719"/>
                  </a:lnTo>
                  <a:lnTo>
                    <a:pt x="1388" y="35478"/>
                  </a:lnTo>
                  <a:lnTo>
                    <a:pt x="1448" y="35297"/>
                  </a:lnTo>
                  <a:lnTo>
                    <a:pt x="1448" y="35055"/>
                  </a:lnTo>
                  <a:lnTo>
                    <a:pt x="1448" y="34814"/>
                  </a:lnTo>
                  <a:lnTo>
                    <a:pt x="1388" y="34633"/>
                  </a:lnTo>
                  <a:lnTo>
                    <a:pt x="1267" y="34392"/>
                  </a:lnTo>
                  <a:lnTo>
                    <a:pt x="1147" y="34211"/>
                  </a:lnTo>
                  <a:lnTo>
                    <a:pt x="966" y="34090"/>
                  </a:lnTo>
                  <a:lnTo>
                    <a:pt x="724" y="33969"/>
                  </a:lnTo>
                  <a:lnTo>
                    <a:pt x="543" y="33909"/>
                  </a:lnTo>
                  <a:close/>
                  <a:moveTo>
                    <a:pt x="5853" y="33909"/>
                  </a:moveTo>
                  <a:lnTo>
                    <a:pt x="5672" y="33969"/>
                  </a:lnTo>
                  <a:lnTo>
                    <a:pt x="5431" y="34090"/>
                  </a:lnTo>
                  <a:lnTo>
                    <a:pt x="5250" y="34211"/>
                  </a:lnTo>
                  <a:lnTo>
                    <a:pt x="5129" y="34392"/>
                  </a:lnTo>
                  <a:lnTo>
                    <a:pt x="5008" y="34633"/>
                  </a:lnTo>
                  <a:lnTo>
                    <a:pt x="4948" y="34814"/>
                  </a:lnTo>
                  <a:lnTo>
                    <a:pt x="4948" y="35055"/>
                  </a:lnTo>
                  <a:lnTo>
                    <a:pt x="4948" y="35297"/>
                  </a:lnTo>
                  <a:lnTo>
                    <a:pt x="5008" y="35478"/>
                  </a:lnTo>
                  <a:lnTo>
                    <a:pt x="5129" y="35719"/>
                  </a:lnTo>
                  <a:lnTo>
                    <a:pt x="5250" y="35900"/>
                  </a:lnTo>
                  <a:lnTo>
                    <a:pt x="5431" y="36021"/>
                  </a:lnTo>
                  <a:lnTo>
                    <a:pt x="5672" y="36141"/>
                  </a:lnTo>
                  <a:lnTo>
                    <a:pt x="5853" y="36202"/>
                  </a:lnTo>
                  <a:lnTo>
                    <a:pt x="6336" y="36202"/>
                  </a:lnTo>
                  <a:lnTo>
                    <a:pt x="6517" y="36141"/>
                  </a:lnTo>
                  <a:lnTo>
                    <a:pt x="6758" y="36021"/>
                  </a:lnTo>
                  <a:lnTo>
                    <a:pt x="6939" y="35900"/>
                  </a:lnTo>
                  <a:lnTo>
                    <a:pt x="7060" y="35719"/>
                  </a:lnTo>
                  <a:lnTo>
                    <a:pt x="7180" y="35478"/>
                  </a:lnTo>
                  <a:lnTo>
                    <a:pt x="7241" y="35297"/>
                  </a:lnTo>
                  <a:lnTo>
                    <a:pt x="7241" y="35055"/>
                  </a:lnTo>
                  <a:lnTo>
                    <a:pt x="7241" y="34814"/>
                  </a:lnTo>
                  <a:lnTo>
                    <a:pt x="7180" y="34633"/>
                  </a:lnTo>
                  <a:lnTo>
                    <a:pt x="7060" y="34392"/>
                  </a:lnTo>
                  <a:lnTo>
                    <a:pt x="6939" y="34211"/>
                  </a:lnTo>
                  <a:lnTo>
                    <a:pt x="6758" y="34090"/>
                  </a:lnTo>
                  <a:lnTo>
                    <a:pt x="6517" y="33969"/>
                  </a:lnTo>
                  <a:lnTo>
                    <a:pt x="6336" y="33909"/>
                  </a:lnTo>
                  <a:close/>
                  <a:moveTo>
                    <a:pt x="11645" y="33909"/>
                  </a:moveTo>
                  <a:lnTo>
                    <a:pt x="11464" y="33969"/>
                  </a:lnTo>
                  <a:lnTo>
                    <a:pt x="11223" y="34090"/>
                  </a:lnTo>
                  <a:lnTo>
                    <a:pt x="11042" y="34211"/>
                  </a:lnTo>
                  <a:lnTo>
                    <a:pt x="10921" y="34392"/>
                  </a:lnTo>
                  <a:lnTo>
                    <a:pt x="10800" y="34633"/>
                  </a:lnTo>
                  <a:lnTo>
                    <a:pt x="10740" y="34814"/>
                  </a:lnTo>
                  <a:lnTo>
                    <a:pt x="10740" y="35055"/>
                  </a:lnTo>
                  <a:lnTo>
                    <a:pt x="10740" y="35297"/>
                  </a:lnTo>
                  <a:lnTo>
                    <a:pt x="10800" y="35478"/>
                  </a:lnTo>
                  <a:lnTo>
                    <a:pt x="10921" y="35719"/>
                  </a:lnTo>
                  <a:lnTo>
                    <a:pt x="11042" y="35900"/>
                  </a:lnTo>
                  <a:lnTo>
                    <a:pt x="11223" y="36021"/>
                  </a:lnTo>
                  <a:lnTo>
                    <a:pt x="11464" y="36141"/>
                  </a:lnTo>
                  <a:lnTo>
                    <a:pt x="11645" y="36202"/>
                  </a:lnTo>
                  <a:lnTo>
                    <a:pt x="12128" y="36202"/>
                  </a:lnTo>
                  <a:lnTo>
                    <a:pt x="12309" y="36141"/>
                  </a:lnTo>
                  <a:lnTo>
                    <a:pt x="12550" y="36021"/>
                  </a:lnTo>
                  <a:lnTo>
                    <a:pt x="12731" y="35900"/>
                  </a:lnTo>
                  <a:lnTo>
                    <a:pt x="12852" y="35719"/>
                  </a:lnTo>
                  <a:lnTo>
                    <a:pt x="12973" y="35478"/>
                  </a:lnTo>
                  <a:lnTo>
                    <a:pt x="13033" y="35297"/>
                  </a:lnTo>
                  <a:lnTo>
                    <a:pt x="13033" y="35055"/>
                  </a:lnTo>
                  <a:lnTo>
                    <a:pt x="13033" y="34814"/>
                  </a:lnTo>
                  <a:lnTo>
                    <a:pt x="12973" y="34633"/>
                  </a:lnTo>
                  <a:lnTo>
                    <a:pt x="12852" y="34392"/>
                  </a:lnTo>
                  <a:lnTo>
                    <a:pt x="12731" y="34211"/>
                  </a:lnTo>
                  <a:lnTo>
                    <a:pt x="12550" y="34090"/>
                  </a:lnTo>
                  <a:lnTo>
                    <a:pt x="12309" y="33969"/>
                  </a:lnTo>
                  <a:lnTo>
                    <a:pt x="12128" y="33909"/>
                  </a:lnTo>
                  <a:close/>
                  <a:moveTo>
                    <a:pt x="17437" y="33909"/>
                  </a:moveTo>
                  <a:lnTo>
                    <a:pt x="17256" y="33969"/>
                  </a:lnTo>
                  <a:lnTo>
                    <a:pt x="17015" y="34090"/>
                  </a:lnTo>
                  <a:lnTo>
                    <a:pt x="16834" y="34211"/>
                  </a:lnTo>
                  <a:lnTo>
                    <a:pt x="16713" y="34392"/>
                  </a:lnTo>
                  <a:lnTo>
                    <a:pt x="16593" y="34633"/>
                  </a:lnTo>
                  <a:lnTo>
                    <a:pt x="16532" y="34814"/>
                  </a:lnTo>
                  <a:lnTo>
                    <a:pt x="16532" y="35055"/>
                  </a:lnTo>
                  <a:lnTo>
                    <a:pt x="16532" y="35297"/>
                  </a:lnTo>
                  <a:lnTo>
                    <a:pt x="16593" y="35478"/>
                  </a:lnTo>
                  <a:lnTo>
                    <a:pt x="16713" y="35719"/>
                  </a:lnTo>
                  <a:lnTo>
                    <a:pt x="16834" y="35900"/>
                  </a:lnTo>
                  <a:lnTo>
                    <a:pt x="17015" y="36021"/>
                  </a:lnTo>
                  <a:lnTo>
                    <a:pt x="17256" y="36141"/>
                  </a:lnTo>
                  <a:lnTo>
                    <a:pt x="17437" y="36202"/>
                  </a:lnTo>
                  <a:lnTo>
                    <a:pt x="17920" y="36202"/>
                  </a:lnTo>
                  <a:lnTo>
                    <a:pt x="18101" y="36141"/>
                  </a:lnTo>
                  <a:lnTo>
                    <a:pt x="18342" y="36021"/>
                  </a:lnTo>
                  <a:lnTo>
                    <a:pt x="18523" y="35900"/>
                  </a:lnTo>
                  <a:lnTo>
                    <a:pt x="18644" y="35719"/>
                  </a:lnTo>
                  <a:lnTo>
                    <a:pt x="18765" y="35478"/>
                  </a:lnTo>
                  <a:lnTo>
                    <a:pt x="18825" y="35297"/>
                  </a:lnTo>
                  <a:lnTo>
                    <a:pt x="18825" y="35055"/>
                  </a:lnTo>
                  <a:lnTo>
                    <a:pt x="18825" y="34814"/>
                  </a:lnTo>
                  <a:lnTo>
                    <a:pt x="18765" y="34633"/>
                  </a:lnTo>
                  <a:lnTo>
                    <a:pt x="18644" y="34392"/>
                  </a:lnTo>
                  <a:lnTo>
                    <a:pt x="18523" y="34211"/>
                  </a:lnTo>
                  <a:lnTo>
                    <a:pt x="18342" y="34090"/>
                  </a:lnTo>
                  <a:lnTo>
                    <a:pt x="18101" y="33969"/>
                  </a:lnTo>
                  <a:lnTo>
                    <a:pt x="17920" y="33909"/>
                  </a:lnTo>
                  <a:close/>
                  <a:moveTo>
                    <a:pt x="23230" y="33909"/>
                  </a:moveTo>
                  <a:lnTo>
                    <a:pt x="23049" y="33969"/>
                  </a:lnTo>
                  <a:lnTo>
                    <a:pt x="22807" y="34090"/>
                  </a:lnTo>
                  <a:lnTo>
                    <a:pt x="22626" y="34211"/>
                  </a:lnTo>
                  <a:lnTo>
                    <a:pt x="22506" y="34392"/>
                  </a:lnTo>
                  <a:lnTo>
                    <a:pt x="22385" y="34633"/>
                  </a:lnTo>
                  <a:lnTo>
                    <a:pt x="22325" y="34814"/>
                  </a:lnTo>
                  <a:lnTo>
                    <a:pt x="22325" y="35055"/>
                  </a:lnTo>
                  <a:lnTo>
                    <a:pt x="22325" y="35297"/>
                  </a:lnTo>
                  <a:lnTo>
                    <a:pt x="22385" y="35478"/>
                  </a:lnTo>
                  <a:lnTo>
                    <a:pt x="22506" y="35719"/>
                  </a:lnTo>
                  <a:lnTo>
                    <a:pt x="22626" y="35900"/>
                  </a:lnTo>
                  <a:lnTo>
                    <a:pt x="22807" y="36021"/>
                  </a:lnTo>
                  <a:lnTo>
                    <a:pt x="23049" y="36141"/>
                  </a:lnTo>
                  <a:lnTo>
                    <a:pt x="23230" y="36202"/>
                  </a:lnTo>
                  <a:lnTo>
                    <a:pt x="23712" y="36202"/>
                  </a:lnTo>
                  <a:lnTo>
                    <a:pt x="23893" y="36141"/>
                  </a:lnTo>
                  <a:lnTo>
                    <a:pt x="24135" y="36021"/>
                  </a:lnTo>
                  <a:lnTo>
                    <a:pt x="24316" y="35900"/>
                  </a:lnTo>
                  <a:lnTo>
                    <a:pt x="24436" y="35719"/>
                  </a:lnTo>
                  <a:lnTo>
                    <a:pt x="24557" y="35478"/>
                  </a:lnTo>
                  <a:lnTo>
                    <a:pt x="24617" y="35297"/>
                  </a:lnTo>
                  <a:lnTo>
                    <a:pt x="24617" y="35055"/>
                  </a:lnTo>
                  <a:lnTo>
                    <a:pt x="24617" y="34814"/>
                  </a:lnTo>
                  <a:lnTo>
                    <a:pt x="24557" y="34633"/>
                  </a:lnTo>
                  <a:lnTo>
                    <a:pt x="24436" y="34392"/>
                  </a:lnTo>
                  <a:lnTo>
                    <a:pt x="24316" y="34211"/>
                  </a:lnTo>
                  <a:lnTo>
                    <a:pt x="24135" y="34090"/>
                  </a:lnTo>
                  <a:lnTo>
                    <a:pt x="23893" y="33969"/>
                  </a:lnTo>
                  <a:lnTo>
                    <a:pt x="23712" y="33909"/>
                  </a:lnTo>
                  <a:close/>
                  <a:moveTo>
                    <a:pt x="29022" y="33909"/>
                  </a:moveTo>
                  <a:lnTo>
                    <a:pt x="28841" y="33969"/>
                  </a:lnTo>
                  <a:lnTo>
                    <a:pt x="28599" y="34090"/>
                  </a:lnTo>
                  <a:lnTo>
                    <a:pt x="28418" y="34211"/>
                  </a:lnTo>
                  <a:lnTo>
                    <a:pt x="28298" y="34392"/>
                  </a:lnTo>
                  <a:lnTo>
                    <a:pt x="28177" y="34633"/>
                  </a:lnTo>
                  <a:lnTo>
                    <a:pt x="28117" y="34814"/>
                  </a:lnTo>
                  <a:lnTo>
                    <a:pt x="28117" y="35055"/>
                  </a:lnTo>
                  <a:lnTo>
                    <a:pt x="28117" y="35297"/>
                  </a:lnTo>
                  <a:lnTo>
                    <a:pt x="28177" y="35478"/>
                  </a:lnTo>
                  <a:lnTo>
                    <a:pt x="28298" y="35719"/>
                  </a:lnTo>
                  <a:lnTo>
                    <a:pt x="28418" y="35900"/>
                  </a:lnTo>
                  <a:lnTo>
                    <a:pt x="28599" y="36021"/>
                  </a:lnTo>
                  <a:lnTo>
                    <a:pt x="28841" y="36141"/>
                  </a:lnTo>
                  <a:lnTo>
                    <a:pt x="29022" y="36202"/>
                  </a:lnTo>
                  <a:lnTo>
                    <a:pt x="29505" y="36202"/>
                  </a:lnTo>
                  <a:lnTo>
                    <a:pt x="29686" y="36141"/>
                  </a:lnTo>
                  <a:lnTo>
                    <a:pt x="29927" y="36021"/>
                  </a:lnTo>
                  <a:lnTo>
                    <a:pt x="30108" y="35900"/>
                  </a:lnTo>
                  <a:lnTo>
                    <a:pt x="30229" y="35719"/>
                  </a:lnTo>
                  <a:lnTo>
                    <a:pt x="30349" y="35478"/>
                  </a:lnTo>
                  <a:lnTo>
                    <a:pt x="30410" y="35297"/>
                  </a:lnTo>
                  <a:lnTo>
                    <a:pt x="30410" y="35055"/>
                  </a:lnTo>
                  <a:lnTo>
                    <a:pt x="30410" y="34814"/>
                  </a:lnTo>
                  <a:lnTo>
                    <a:pt x="30349" y="34633"/>
                  </a:lnTo>
                  <a:lnTo>
                    <a:pt x="30229" y="34392"/>
                  </a:lnTo>
                  <a:lnTo>
                    <a:pt x="30108" y="34211"/>
                  </a:lnTo>
                  <a:lnTo>
                    <a:pt x="29927" y="34090"/>
                  </a:lnTo>
                  <a:lnTo>
                    <a:pt x="29686" y="33969"/>
                  </a:lnTo>
                  <a:lnTo>
                    <a:pt x="29505" y="33909"/>
                  </a:lnTo>
                  <a:close/>
                  <a:moveTo>
                    <a:pt x="34814" y="33909"/>
                  </a:moveTo>
                  <a:lnTo>
                    <a:pt x="34633" y="33969"/>
                  </a:lnTo>
                  <a:lnTo>
                    <a:pt x="34392" y="34090"/>
                  </a:lnTo>
                  <a:lnTo>
                    <a:pt x="34211" y="34211"/>
                  </a:lnTo>
                  <a:lnTo>
                    <a:pt x="34090" y="34392"/>
                  </a:lnTo>
                  <a:lnTo>
                    <a:pt x="33969" y="34633"/>
                  </a:lnTo>
                  <a:lnTo>
                    <a:pt x="33909" y="34814"/>
                  </a:lnTo>
                  <a:lnTo>
                    <a:pt x="33909" y="35055"/>
                  </a:lnTo>
                  <a:lnTo>
                    <a:pt x="33909" y="35297"/>
                  </a:lnTo>
                  <a:lnTo>
                    <a:pt x="33969" y="35478"/>
                  </a:lnTo>
                  <a:lnTo>
                    <a:pt x="34090" y="35719"/>
                  </a:lnTo>
                  <a:lnTo>
                    <a:pt x="34211" y="35900"/>
                  </a:lnTo>
                  <a:lnTo>
                    <a:pt x="34392" y="36021"/>
                  </a:lnTo>
                  <a:lnTo>
                    <a:pt x="34633" y="36141"/>
                  </a:lnTo>
                  <a:lnTo>
                    <a:pt x="34814" y="36202"/>
                  </a:lnTo>
                  <a:lnTo>
                    <a:pt x="35297" y="36202"/>
                  </a:lnTo>
                  <a:lnTo>
                    <a:pt x="35478" y="36141"/>
                  </a:lnTo>
                  <a:lnTo>
                    <a:pt x="35719" y="36021"/>
                  </a:lnTo>
                  <a:lnTo>
                    <a:pt x="35900" y="35900"/>
                  </a:lnTo>
                  <a:lnTo>
                    <a:pt x="36021" y="35719"/>
                  </a:lnTo>
                  <a:lnTo>
                    <a:pt x="36141" y="35478"/>
                  </a:lnTo>
                  <a:lnTo>
                    <a:pt x="36202" y="35297"/>
                  </a:lnTo>
                  <a:lnTo>
                    <a:pt x="36202" y="35055"/>
                  </a:lnTo>
                  <a:lnTo>
                    <a:pt x="36202" y="34814"/>
                  </a:lnTo>
                  <a:lnTo>
                    <a:pt x="36141" y="34633"/>
                  </a:lnTo>
                  <a:lnTo>
                    <a:pt x="36021" y="34392"/>
                  </a:lnTo>
                  <a:lnTo>
                    <a:pt x="35900" y="34211"/>
                  </a:lnTo>
                  <a:lnTo>
                    <a:pt x="35719" y="34090"/>
                  </a:lnTo>
                  <a:lnTo>
                    <a:pt x="35478" y="33969"/>
                  </a:lnTo>
                  <a:lnTo>
                    <a:pt x="35297" y="33909"/>
                  </a:lnTo>
                  <a:close/>
                  <a:moveTo>
                    <a:pt x="40606" y="33909"/>
                  </a:moveTo>
                  <a:lnTo>
                    <a:pt x="40425" y="33969"/>
                  </a:lnTo>
                  <a:lnTo>
                    <a:pt x="40184" y="34090"/>
                  </a:lnTo>
                  <a:lnTo>
                    <a:pt x="40003" y="34211"/>
                  </a:lnTo>
                  <a:lnTo>
                    <a:pt x="39882" y="34392"/>
                  </a:lnTo>
                  <a:lnTo>
                    <a:pt x="39762" y="34633"/>
                  </a:lnTo>
                  <a:lnTo>
                    <a:pt x="39701" y="34814"/>
                  </a:lnTo>
                  <a:lnTo>
                    <a:pt x="39701" y="35055"/>
                  </a:lnTo>
                  <a:lnTo>
                    <a:pt x="39701" y="35297"/>
                  </a:lnTo>
                  <a:lnTo>
                    <a:pt x="39762" y="35478"/>
                  </a:lnTo>
                  <a:lnTo>
                    <a:pt x="39882" y="35719"/>
                  </a:lnTo>
                  <a:lnTo>
                    <a:pt x="40003" y="35900"/>
                  </a:lnTo>
                  <a:lnTo>
                    <a:pt x="40184" y="36021"/>
                  </a:lnTo>
                  <a:lnTo>
                    <a:pt x="40425" y="36141"/>
                  </a:lnTo>
                  <a:lnTo>
                    <a:pt x="40606" y="36202"/>
                  </a:lnTo>
                  <a:lnTo>
                    <a:pt x="41089" y="36202"/>
                  </a:lnTo>
                  <a:lnTo>
                    <a:pt x="41270" y="36141"/>
                  </a:lnTo>
                  <a:lnTo>
                    <a:pt x="41511" y="36021"/>
                  </a:lnTo>
                  <a:lnTo>
                    <a:pt x="41692" y="35900"/>
                  </a:lnTo>
                  <a:lnTo>
                    <a:pt x="41813" y="35719"/>
                  </a:lnTo>
                  <a:lnTo>
                    <a:pt x="41934" y="35478"/>
                  </a:lnTo>
                  <a:lnTo>
                    <a:pt x="41994" y="35297"/>
                  </a:lnTo>
                  <a:lnTo>
                    <a:pt x="41994" y="35055"/>
                  </a:lnTo>
                  <a:lnTo>
                    <a:pt x="41994" y="34814"/>
                  </a:lnTo>
                  <a:lnTo>
                    <a:pt x="41934" y="34633"/>
                  </a:lnTo>
                  <a:lnTo>
                    <a:pt x="41813" y="34392"/>
                  </a:lnTo>
                  <a:lnTo>
                    <a:pt x="41692" y="34211"/>
                  </a:lnTo>
                  <a:lnTo>
                    <a:pt x="41511" y="34090"/>
                  </a:lnTo>
                  <a:lnTo>
                    <a:pt x="41270" y="33969"/>
                  </a:lnTo>
                  <a:lnTo>
                    <a:pt x="41089" y="33909"/>
                  </a:lnTo>
                  <a:close/>
                  <a:moveTo>
                    <a:pt x="46399" y="33909"/>
                  </a:moveTo>
                  <a:lnTo>
                    <a:pt x="46218" y="33969"/>
                  </a:lnTo>
                  <a:lnTo>
                    <a:pt x="45976" y="34090"/>
                  </a:lnTo>
                  <a:lnTo>
                    <a:pt x="45795" y="34211"/>
                  </a:lnTo>
                  <a:lnTo>
                    <a:pt x="45674" y="34392"/>
                  </a:lnTo>
                  <a:lnTo>
                    <a:pt x="45554" y="34633"/>
                  </a:lnTo>
                  <a:lnTo>
                    <a:pt x="45493" y="34814"/>
                  </a:lnTo>
                  <a:lnTo>
                    <a:pt x="45493" y="35055"/>
                  </a:lnTo>
                  <a:lnTo>
                    <a:pt x="45493" y="35297"/>
                  </a:lnTo>
                  <a:lnTo>
                    <a:pt x="45554" y="35478"/>
                  </a:lnTo>
                  <a:lnTo>
                    <a:pt x="45674" y="35719"/>
                  </a:lnTo>
                  <a:lnTo>
                    <a:pt x="45795" y="35900"/>
                  </a:lnTo>
                  <a:lnTo>
                    <a:pt x="45976" y="36021"/>
                  </a:lnTo>
                  <a:lnTo>
                    <a:pt x="46218" y="36141"/>
                  </a:lnTo>
                  <a:lnTo>
                    <a:pt x="46399" y="36202"/>
                  </a:lnTo>
                  <a:lnTo>
                    <a:pt x="46881" y="36202"/>
                  </a:lnTo>
                  <a:lnTo>
                    <a:pt x="47062" y="36141"/>
                  </a:lnTo>
                  <a:lnTo>
                    <a:pt x="47304" y="36021"/>
                  </a:lnTo>
                  <a:lnTo>
                    <a:pt x="47485" y="35900"/>
                  </a:lnTo>
                  <a:lnTo>
                    <a:pt x="47605" y="35719"/>
                  </a:lnTo>
                  <a:lnTo>
                    <a:pt x="47726" y="35478"/>
                  </a:lnTo>
                  <a:lnTo>
                    <a:pt x="47786" y="35297"/>
                  </a:lnTo>
                  <a:lnTo>
                    <a:pt x="47786" y="35055"/>
                  </a:lnTo>
                  <a:lnTo>
                    <a:pt x="47786" y="34814"/>
                  </a:lnTo>
                  <a:lnTo>
                    <a:pt x="47726" y="34633"/>
                  </a:lnTo>
                  <a:lnTo>
                    <a:pt x="47605" y="34392"/>
                  </a:lnTo>
                  <a:lnTo>
                    <a:pt x="47485" y="34211"/>
                  </a:lnTo>
                  <a:lnTo>
                    <a:pt x="47304" y="34090"/>
                  </a:lnTo>
                  <a:lnTo>
                    <a:pt x="47062" y="33969"/>
                  </a:lnTo>
                  <a:lnTo>
                    <a:pt x="46881" y="33909"/>
                  </a:lnTo>
                  <a:close/>
                  <a:moveTo>
                    <a:pt x="52191" y="33909"/>
                  </a:moveTo>
                  <a:lnTo>
                    <a:pt x="52010" y="33969"/>
                  </a:lnTo>
                  <a:lnTo>
                    <a:pt x="51768" y="34090"/>
                  </a:lnTo>
                  <a:lnTo>
                    <a:pt x="51587" y="34211"/>
                  </a:lnTo>
                  <a:lnTo>
                    <a:pt x="51467" y="34392"/>
                  </a:lnTo>
                  <a:lnTo>
                    <a:pt x="51346" y="34633"/>
                  </a:lnTo>
                  <a:lnTo>
                    <a:pt x="51286" y="34814"/>
                  </a:lnTo>
                  <a:lnTo>
                    <a:pt x="51286" y="35055"/>
                  </a:lnTo>
                  <a:lnTo>
                    <a:pt x="51286" y="35297"/>
                  </a:lnTo>
                  <a:lnTo>
                    <a:pt x="51346" y="35478"/>
                  </a:lnTo>
                  <a:lnTo>
                    <a:pt x="51467" y="35719"/>
                  </a:lnTo>
                  <a:lnTo>
                    <a:pt x="51587" y="35900"/>
                  </a:lnTo>
                  <a:lnTo>
                    <a:pt x="51768" y="36021"/>
                  </a:lnTo>
                  <a:lnTo>
                    <a:pt x="52010" y="36141"/>
                  </a:lnTo>
                  <a:lnTo>
                    <a:pt x="52191" y="36202"/>
                  </a:lnTo>
                  <a:lnTo>
                    <a:pt x="52673" y="36202"/>
                  </a:lnTo>
                  <a:lnTo>
                    <a:pt x="52854" y="36141"/>
                  </a:lnTo>
                  <a:lnTo>
                    <a:pt x="53096" y="36021"/>
                  </a:lnTo>
                  <a:lnTo>
                    <a:pt x="53277" y="35900"/>
                  </a:lnTo>
                  <a:lnTo>
                    <a:pt x="53397" y="35719"/>
                  </a:lnTo>
                  <a:lnTo>
                    <a:pt x="53518" y="35478"/>
                  </a:lnTo>
                  <a:lnTo>
                    <a:pt x="53578" y="35297"/>
                  </a:lnTo>
                  <a:lnTo>
                    <a:pt x="53578" y="35055"/>
                  </a:lnTo>
                  <a:lnTo>
                    <a:pt x="53578" y="34814"/>
                  </a:lnTo>
                  <a:lnTo>
                    <a:pt x="53518" y="34633"/>
                  </a:lnTo>
                  <a:lnTo>
                    <a:pt x="53397" y="34392"/>
                  </a:lnTo>
                  <a:lnTo>
                    <a:pt x="53277" y="34211"/>
                  </a:lnTo>
                  <a:lnTo>
                    <a:pt x="53096" y="34090"/>
                  </a:lnTo>
                  <a:lnTo>
                    <a:pt x="52854" y="33969"/>
                  </a:lnTo>
                  <a:lnTo>
                    <a:pt x="52673" y="33909"/>
                  </a:lnTo>
                  <a:close/>
                  <a:moveTo>
                    <a:pt x="57983" y="33909"/>
                  </a:moveTo>
                  <a:lnTo>
                    <a:pt x="57802" y="33969"/>
                  </a:lnTo>
                  <a:lnTo>
                    <a:pt x="57561" y="34090"/>
                  </a:lnTo>
                  <a:lnTo>
                    <a:pt x="57380" y="34211"/>
                  </a:lnTo>
                  <a:lnTo>
                    <a:pt x="57259" y="34392"/>
                  </a:lnTo>
                  <a:lnTo>
                    <a:pt x="57138" y="34633"/>
                  </a:lnTo>
                  <a:lnTo>
                    <a:pt x="57078" y="34814"/>
                  </a:lnTo>
                  <a:lnTo>
                    <a:pt x="57078" y="35055"/>
                  </a:lnTo>
                  <a:lnTo>
                    <a:pt x="57078" y="35297"/>
                  </a:lnTo>
                  <a:lnTo>
                    <a:pt x="57138" y="35478"/>
                  </a:lnTo>
                  <a:lnTo>
                    <a:pt x="57259" y="35719"/>
                  </a:lnTo>
                  <a:lnTo>
                    <a:pt x="57380" y="35900"/>
                  </a:lnTo>
                  <a:lnTo>
                    <a:pt x="57561" y="36021"/>
                  </a:lnTo>
                  <a:lnTo>
                    <a:pt x="57802" y="36141"/>
                  </a:lnTo>
                  <a:lnTo>
                    <a:pt x="57983" y="36202"/>
                  </a:lnTo>
                  <a:lnTo>
                    <a:pt x="58466" y="36202"/>
                  </a:lnTo>
                  <a:lnTo>
                    <a:pt x="58647" y="36141"/>
                  </a:lnTo>
                  <a:lnTo>
                    <a:pt x="58888" y="36021"/>
                  </a:lnTo>
                  <a:lnTo>
                    <a:pt x="59069" y="35900"/>
                  </a:lnTo>
                  <a:lnTo>
                    <a:pt x="59190" y="35719"/>
                  </a:lnTo>
                  <a:lnTo>
                    <a:pt x="59310" y="35478"/>
                  </a:lnTo>
                  <a:lnTo>
                    <a:pt x="59371" y="35297"/>
                  </a:lnTo>
                  <a:lnTo>
                    <a:pt x="59371" y="35055"/>
                  </a:lnTo>
                  <a:lnTo>
                    <a:pt x="59371" y="34814"/>
                  </a:lnTo>
                  <a:lnTo>
                    <a:pt x="59310" y="34633"/>
                  </a:lnTo>
                  <a:lnTo>
                    <a:pt x="59190" y="34392"/>
                  </a:lnTo>
                  <a:lnTo>
                    <a:pt x="59069" y="34211"/>
                  </a:lnTo>
                  <a:lnTo>
                    <a:pt x="58888" y="34090"/>
                  </a:lnTo>
                  <a:lnTo>
                    <a:pt x="58647" y="33969"/>
                  </a:lnTo>
                  <a:lnTo>
                    <a:pt x="58466" y="33909"/>
                  </a:lnTo>
                  <a:close/>
                  <a:moveTo>
                    <a:pt x="63775" y="33909"/>
                  </a:moveTo>
                  <a:lnTo>
                    <a:pt x="63594" y="33969"/>
                  </a:lnTo>
                  <a:lnTo>
                    <a:pt x="63353" y="34090"/>
                  </a:lnTo>
                  <a:lnTo>
                    <a:pt x="63172" y="34211"/>
                  </a:lnTo>
                  <a:lnTo>
                    <a:pt x="63051" y="34392"/>
                  </a:lnTo>
                  <a:lnTo>
                    <a:pt x="62931" y="34633"/>
                  </a:lnTo>
                  <a:lnTo>
                    <a:pt x="62870" y="34814"/>
                  </a:lnTo>
                  <a:lnTo>
                    <a:pt x="62870" y="35055"/>
                  </a:lnTo>
                  <a:lnTo>
                    <a:pt x="62870" y="35297"/>
                  </a:lnTo>
                  <a:lnTo>
                    <a:pt x="62931" y="35478"/>
                  </a:lnTo>
                  <a:lnTo>
                    <a:pt x="63051" y="35719"/>
                  </a:lnTo>
                  <a:lnTo>
                    <a:pt x="63172" y="35900"/>
                  </a:lnTo>
                  <a:lnTo>
                    <a:pt x="63353" y="36021"/>
                  </a:lnTo>
                  <a:lnTo>
                    <a:pt x="63594" y="36141"/>
                  </a:lnTo>
                  <a:lnTo>
                    <a:pt x="63775" y="36202"/>
                  </a:lnTo>
                  <a:lnTo>
                    <a:pt x="64258" y="36202"/>
                  </a:lnTo>
                  <a:lnTo>
                    <a:pt x="64439" y="36141"/>
                  </a:lnTo>
                  <a:lnTo>
                    <a:pt x="64680" y="36021"/>
                  </a:lnTo>
                  <a:lnTo>
                    <a:pt x="64861" y="35900"/>
                  </a:lnTo>
                  <a:lnTo>
                    <a:pt x="64982" y="35719"/>
                  </a:lnTo>
                  <a:lnTo>
                    <a:pt x="65103" y="35478"/>
                  </a:lnTo>
                  <a:lnTo>
                    <a:pt x="65163" y="35297"/>
                  </a:lnTo>
                  <a:lnTo>
                    <a:pt x="65163" y="35055"/>
                  </a:lnTo>
                  <a:lnTo>
                    <a:pt x="65163" y="34814"/>
                  </a:lnTo>
                  <a:lnTo>
                    <a:pt x="65103" y="34633"/>
                  </a:lnTo>
                  <a:lnTo>
                    <a:pt x="64982" y="34392"/>
                  </a:lnTo>
                  <a:lnTo>
                    <a:pt x="64861" y="34211"/>
                  </a:lnTo>
                  <a:lnTo>
                    <a:pt x="64680" y="34090"/>
                  </a:lnTo>
                  <a:lnTo>
                    <a:pt x="64439" y="33969"/>
                  </a:lnTo>
                  <a:lnTo>
                    <a:pt x="64258" y="33909"/>
                  </a:lnTo>
                  <a:close/>
                  <a:moveTo>
                    <a:pt x="69567" y="33909"/>
                  </a:moveTo>
                  <a:lnTo>
                    <a:pt x="69386" y="33969"/>
                  </a:lnTo>
                  <a:lnTo>
                    <a:pt x="69145" y="34090"/>
                  </a:lnTo>
                  <a:lnTo>
                    <a:pt x="68964" y="34211"/>
                  </a:lnTo>
                  <a:lnTo>
                    <a:pt x="68843" y="34392"/>
                  </a:lnTo>
                  <a:lnTo>
                    <a:pt x="68723" y="34633"/>
                  </a:lnTo>
                  <a:lnTo>
                    <a:pt x="68662" y="34814"/>
                  </a:lnTo>
                  <a:lnTo>
                    <a:pt x="68662" y="35055"/>
                  </a:lnTo>
                  <a:lnTo>
                    <a:pt x="68662" y="35297"/>
                  </a:lnTo>
                  <a:lnTo>
                    <a:pt x="68723" y="35478"/>
                  </a:lnTo>
                  <a:lnTo>
                    <a:pt x="68843" y="35719"/>
                  </a:lnTo>
                  <a:lnTo>
                    <a:pt x="68964" y="35900"/>
                  </a:lnTo>
                  <a:lnTo>
                    <a:pt x="69145" y="36021"/>
                  </a:lnTo>
                  <a:lnTo>
                    <a:pt x="69386" y="36141"/>
                  </a:lnTo>
                  <a:lnTo>
                    <a:pt x="69567" y="36202"/>
                  </a:lnTo>
                  <a:lnTo>
                    <a:pt x="70050" y="36202"/>
                  </a:lnTo>
                  <a:lnTo>
                    <a:pt x="70231" y="36141"/>
                  </a:lnTo>
                  <a:lnTo>
                    <a:pt x="70472" y="36021"/>
                  </a:lnTo>
                  <a:lnTo>
                    <a:pt x="70653" y="35900"/>
                  </a:lnTo>
                  <a:lnTo>
                    <a:pt x="70774" y="35719"/>
                  </a:lnTo>
                  <a:lnTo>
                    <a:pt x="70895" y="35478"/>
                  </a:lnTo>
                  <a:lnTo>
                    <a:pt x="70955" y="35297"/>
                  </a:lnTo>
                  <a:lnTo>
                    <a:pt x="70955" y="35055"/>
                  </a:lnTo>
                  <a:lnTo>
                    <a:pt x="70955" y="34814"/>
                  </a:lnTo>
                  <a:lnTo>
                    <a:pt x="70895" y="34633"/>
                  </a:lnTo>
                  <a:lnTo>
                    <a:pt x="70774" y="34392"/>
                  </a:lnTo>
                  <a:lnTo>
                    <a:pt x="70653" y="34211"/>
                  </a:lnTo>
                  <a:lnTo>
                    <a:pt x="70472" y="34090"/>
                  </a:lnTo>
                  <a:lnTo>
                    <a:pt x="70231" y="33969"/>
                  </a:lnTo>
                  <a:lnTo>
                    <a:pt x="70050" y="33909"/>
                  </a:lnTo>
                  <a:close/>
                  <a:moveTo>
                    <a:pt x="75360" y="33909"/>
                  </a:moveTo>
                  <a:lnTo>
                    <a:pt x="75179" y="33969"/>
                  </a:lnTo>
                  <a:lnTo>
                    <a:pt x="74937" y="34090"/>
                  </a:lnTo>
                  <a:lnTo>
                    <a:pt x="74756" y="34211"/>
                  </a:lnTo>
                  <a:lnTo>
                    <a:pt x="74636" y="34392"/>
                  </a:lnTo>
                  <a:lnTo>
                    <a:pt x="74515" y="34633"/>
                  </a:lnTo>
                  <a:lnTo>
                    <a:pt x="74455" y="34814"/>
                  </a:lnTo>
                  <a:lnTo>
                    <a:pt x="74455" y="35055"/>
                  </a:lnTo>
                  <a:lnTo>
                    <a:pt x="74455" y="35297"/>
                  </a:lnTo>
                  <a:lnTo>
                    <a:pt x="74515" y="35478"/>
                  </a:lnTo>
                  <a:lnTo>
                    <a:pt x="74636" y="35719"/>
                  </a:lnTo>
                  <a:lnTo>
                    <a:pt x="74756" y="35900"/>
                  </a:lnTo>
                  <a:lnTo>
                    <a:pt x="74937" y="36021"/>
                  </a:lnTo>
                  <a:lnTo>
                    <a:pt x="75179" y="36141"/>
                  </a:lnTo>
                  <a:lnTo>
                    <a:pt x="75360" y="36202"/>
                  </a:lnTo>
                  <a:lnTo>
                    <a:pt x="75601" y="36202"/>
                  </a:lnTo>
                  <a:lnTo>
                    <a:pt x="75903" y="36141"/>
                  </a:lnTo>
                  <a:lnTo>
                    <a:pt x="75722" y="33909"/>
                  </a:lnTo>
                  <a:close/>
                  <a:moveTo>
                    <a:pt x="2896" y="36805"/>
                  </a:moveTo>
                  <a:lnTo>
                    <a:pt x="2655" y="36926"/>
                  </a:lnTo>
                  <a:lnTo>
                    <a:pt x="2414" y="37107"/>
                  </a:lnTo>
                  <a:lnTo>
                    <a:pt x="2233" y="37288"/>
                  </a:lnTo>
                  <a:lnTo>
                    <a:pt x="2112" y="37589"/>
                  </a:lnTo>
                  <a:lnTo>
                    <a:pt x="2052" y="37951"/>
                  </a:lnTo>
                  <a:lnTo>
                    <a:pt x="2052" y="38193"/>
                  </a:lnTo>
                  <a:lnTo>
                    <a:pt x="2112" y="38374"/>
                  </a:lnTo>
                  <a:lnTo>
                    <a:pt x="2233" y="38615"/>
                  </a:lnTo>
                  <a:lnTo>
                    <a:pt x="2353" y="38796"/>
                  </a:lnTo>
                  <a:lnTo>
                    <a:pt x="2534" y="38917"/>
                  </a:lnTo>
                  <a:lnTo>
                    <a:pt x="2776" y="39037"/>
                  </a:lnTo>
                  <a:lnTo>
                    <a:pt x="2957" y="39098"/>
                  </a:lnTo>
                  <a:lnTo>
                    <a:pt x="3439" y="39098"/>
                  </a:lnTo>
                  <a:lnTo>
                    <a:pt x="3620" y="39037"/>
                  </a:lnTo>
                  <a:lnTo>
                    <a:pt x="3862" y="38917"/>
                  </a:lnTo>
                  <a:lnTo>
                    <a:pt x="4043" y="38796"/>
                  </a:lnTo>
                  <a:lnTo>
                    <a:pt x="4164" y="38615"/>
                  </a:lnTo>
                  <a:lnTo>
                    <a:pt x="4284" y="38374"/>
                  </a:lnTo>
                  <a:lnTo>
                    <a:pt x="4345" y="38193"/>
                  </a:lnTo>
                  <a:lnTo>
                    <a:pt x="4345" y="37951"/>
                  </a:lnTo>
                  <a:lnTo>
                    <a:pt x="4284" y="37589"/>
                  </a:lnTo>
                  <a:lnTo>
                    <a:pt x="4164" y="37288"/>
                  </a:lnTo>
                  <a:lnTo>
                    <a:pt x="3982" y="37107"/>
                  </a:lnTo>
                  <a:lnTo>
                    <a:pt x="3741" y="36926"/>
                  </a:lnTo>
                  <a:lnTo>
                    <a:pt x="3500" y="36805"/>
                  </a:lnTo>
                  <a:close/>
                  <a:moveTo>
                    <a:pt x="8689" y="36805"/>
                  </a:moveTo>
                  <a:lnTo>
                    <a:pt x="8447" y="36926"/>
                  </a:lnTo>
                  <a:lnTo>
                    <a:pt x="8206" y="37107"/>
                  </a:lnTo>
                  <a:lnTo>
                    <a:pt x="8025" y="37288"/>
                  </a:lnTo>
                  <a:lnTo>
                    <a:pt x="7904" y="37589"/>
                  </a:lnTo>
                  <a:lnTo>
                    <a:pt x="7844" y="37951"/>
                  </a:lnTo>
                  <a:lnTo>
                    <a:pt x="7844" y="38193"/>
                  </a:lnTo>
                  <a:lnTo>
                    <a:pt x="7904" y="38374"/>
                  </a:lnTo>
                  <a:lnTo>
                    <a:pt x="8025" y="38615"/>
                  </a:lnTo>
                  <a:lnTo>
                    <a:pt x="8146" y="38796"/>
                  </a:lnTo>
                  <a:lnTo>
                    <a:pt x="8327" y="38917"/>
                  </a:lnTo>
                  <a:lnTo>
                    <a:pt x="8568" y="39037"/>
                  </a:lnTo>
                  <a:lnTo>
                    <a:pt x="8749" y="39098"/>
                  </a:lnTo>
                  <a:lnTo>
                    <a:pt x="9232" y="39098"/>
                  </a:lnTo>
                  <a:lnTo>
                    <a:pt x="9413" y="39037"/>
                  </a:lnTo>
                  <a:lnTo>
                    <a:pt x="9654" y="38917"/>
                  </a:lnTo>
                  <a:lnTo>
                    <a:pt x="9835" y="38796"/>
                  </a:lnTo>
                  <a:lnTo>
                    <a:pt x="9956" y="38615"/>
                  </a:lnTo>
                  <a:lnTo>
                    <a:pt x="10076" y="38374"/>
                  </a:lnTo>
                  <a:lnTo>
                    <a:pt x="10137" y="38193"/>
                  </a:lnTo>
                  <a:lnTo>
                    <a:pt x="10137" y="37951"/>
                  </a:lnTo>
                  <a:lnTo>
                    <a:pt x="10076" y="37589"/>
                  </a:lnTo>
                  <a:lnTo>
                    <a:pt x="9956" y="37288"/>
                  </a:lnTo>
                  <a:lnTo>
                    <a:pt x="9775" y="37107"/>
                  </a:lnTo>
                  <a:lnTo>
                    <a:pt x="9533" y="36926"/>
                  </a:lnTo>
                  <a:lnTo>
                    <a:pt x="9292" y="36805"/>
                  </a:lnTo>
                  <a:close/>
                  <a:moveTo>
                    <a:pt x="14481" y="36805"/>
                  </a:moveTo>
                  <a:lnTo>
                    <a:pt x="14240" y="36926"/>
                  </a:lnTo>
                  <a:lnTo>
                    <a:pt x="13998" y="37107"/>
                  </a:lnTo>
                  <a:lnTo>
                    <a:pt x="13817" y="37288"/>
                  </a:lnTo>
                  <a:lnTo>
                    <a:pt x="13697" y="37589"/>
                  </a:lnTo>
                  <a:lnTo>
                    <a:pt x="13636" y="37951"/>
                  </a:lnTo>
                  <a:lnTo>
                    <a:pt x="13636" y="38193"/>
                  </a:lnTo>
                  <a:lnTo>
                    <a:pt x="13697" y="38374"/>
                  </a:lnTo>
                  <a:lnTo>
                    <a:pt x="13817" y="38615"/>
                  </a:lnTo>
                  <a:lnTo>
                    <a:pt x="13938" y="38796"/>
                  </a:lnTo>
                  <a:lnTo>
                    <a:pt x="14119" y="38917"/>
                  </a:lnTo>
                  <a:lnTo>
                    <a:pt x="14360" y="39037"/>
                  </a:lnTo>
                  <a:lnTo>
                    <a:pt x="14541" y="39098"/>
                  </a:lnTo>
                  <a:lnTo>
                    <a:pt x="15024" y="39098"/>
                  </a:lnTo>
                  <a:lnTo>
                    <a:pt x="15205" y="39037"/>
                  </a:lnTo>
                  <a:lnTo>
                    <a:pt x="15446" y="38917"/>
                  </a:lnTo>
                  <a:lnTo>
                    <a:pt x="15627" y="38796"/>
                  </a:lnTo>
                  <a:lnTo>
                    <a:pt x="15748" y="38615"/>
                  </a:lnTo>
                  <a:lnTo>
                    <a:pt x="15869" y="38374"/>
                  </a:lnTo>
                  <a:lnTo>
                    <a:pt x="15929" y="38193"/>
                  </a:lnTo>
                  <a:lnTo>
                    <a:pt x="15929" y="37951"/>
                  </a:lnTo>
                  <a:lnTo>
                    <a:pt x="15869" y="37589"/>
                  </a:lnTo>
                  <a:lnTo>
                    <a:pt x="15748" y="37288"/>
                  </a:lnTo>
                  <a:lnTo>
                    <a:pt x="15567" y="37107"/>
                  </a:lnTo>
                  <a:lnTo>
                    <a:pt x="15326" y="36926"/>
                  </a:lnTo>
                  <a:lnTo>
                    <a:pt x="15084" y="36805"/>
                  </a:lnTo>
                  <a:close/>
                  <a:moveTo>
                    <a:pt x="20273" y="36805"/>
                  </a:moveTo>
                  <a:lnTo>
                    <a:pt x="20032" y="36926"/>
                  </a:lnTo>
                  <a:lnTo>
                    <a:pt x="19790" y="37107"/>
                  </a:lnTo>
                  <a:lnTo>
                    <a:pt x="19609" y="37288"/>
                  </a:lnTo>
                  <a:lnTo>
                    <a:pt x="19489" y="37589"/>
                  </a:lnTo>
                  <a:lnTo>
                    <a:pt x="19428" y="37951"/>
                  </a:lnTo>
                  <a:lnTo>
                    <a:pt x="19428" y="38193"/>
                  </a:lnTo>
                  <a:lnTo>
                    <a:pt x="19489" y="38374"/>
                  </a:lnTo>
                  <a:lnTo>
                    <a:pt x="19609" y="38615"/>
                  </a:lnTo>
                  <a:lnTo>
                    <a:pt x="19730" y="38796"/>
                  </a:lnTo>
                  <a:lnTo>
                    <a:pt x="19911" y="38917"/>
                  </a:lnTo>
                  <a:lnTo>
                    <a:pt x="20152" y="39037"/>
                  </a:lnTo>
                  <a:lnTo>
                    <a:pt x="20333" y="39098"/>
                  </a:lnTo>
                  <a:lnTo>
                    <a:pt x="20816" y="39098"/>
                  </a:lnTo>
                  <a:lnTo>
                    <a:pt x="20997" y="39037"/>
                  </a:lnTo>
                  <a:lnTo>
                    <a:pt x="21239" y="38917"/>
                  </a:lnTo>
                  <a:lnTo>
                    <a:pt x="21420" y="38796"/>
                  </a:lnTo>
                  <a:lnTo>
                    <a:pt x="21540" y="38615"/>
                  </a:lnTo>
                  <a:lnTo>
                    <a:pt x="21661" y="38374"/>
                  </a:lnTo>
                  <a:lnTo>
                    <a:pt x="21721" y="38193"/>
                  </a:lnTo>
                  <a:lnTo>
                    <a:pt x="21721" y="37951"/>
                  </a:lnTo>
                  <a:lnTo>
                    <a:pt x="21661" y="37589"/>
                  </a:lnTo>
                  <a:lnTo>
                    <a:pt x="21540" y="37288"/>
                  </a:lnTo>
                  <a:lnTo>
                    <a:pt x="21359" y="37107"/>
                  </a:lnTo>
                  <a:lnTo>
                    <a:pt x="21118" y="36926"/>
                  </a:lnTo>
                  <a:lnTo>
                    <a:pt x="20876" y="36805"/>
                  </a:lnTo>
                  <a:close/>
                  <a:moveTo>
                    <a:pt x="26065" y="36805"/>
                  </a:moveTo>
                  <a:lnTo>
                    <a:pt x="25824" y="36926"/>
                  </a:lnTo>
                  <a:lnTo>
                    <a:pt x="25583" y="37107"/>
                  </a:lnTo>
                  <a:lnTo>
                    <a:pt x="25402" y="37288"/>
                  </a:lnTo>
                  <a:lnTo>
                    <a:pt x="25281" y="37589"/>
                  </a:lnTo>
                  <a:lnTo>
                    <a:pt x="25221" y="37951"/>
                  </a:lnTo>
                  <a:lnTo>
                    <a:pt x="25221" y="38193"/>
                  </a:lnTo>
                  <a:lnTo>
                    <a:pt x="25281" y="38374"/>
                  </a:lnTo>
                  <a:lnTo>
                    <a:pt x="25402" y="38615"/>
                  </a:lnTo>
                  <a:lnTo>
                    <a:pt x="25522" y="38796"/>
                  </a:lnTo>
                  <a:lnTo>
                    <a:pt x="25703" y="38917"/>
                  </a:lnTo>
                  <a:lnTo>
                    <a:pt x="25945" y="39037"/>
                  </a:lnTo>
                  <a:lnTo>
                    <a:pt x="26126" y="39098"/>
                  </a:lnTo>
                  <a:lnTo>
                    <a:pt x="26608" y="39098"/>
                  </a:lnTo>
                  <a:lnTo>
                    <a:pt x="26789" y="39037"/>
                  </a:lnTo>
                  <a:lnTo>
                    <a:pt x="27031" y="38917"/>
                  </a:lnTo>
                  <a:lnTo>
                    <a:pt x="27212" y="38796"/>
                  </a:lnTo>
                  <a:lnTo>
                    <a:pt x="27332" y="38615"/>
                  </a:lnTo>
                  <a:lnTo>
                    <a:pt x="27453" y="38374"/>
                  </a:lnTo>
                  <a:lnTo>
                    <a:pt x="27513" y="38193"/>
                  </a:lnTo>
                  <a:lnTo>
                    <a:pt x="27513" y="37951"/>
                  </a:lnTo>
                  <a:lnTo>
                    <a:pt x="27453" y="37589"/>
                  </a:lnTo>
                  <a:lnTo>
                    <a:pt x="27332" y="37288"/>
                  </a:lnTo>
                  <a:lnTo>
                    <a:pt x="27151" y="37107"/>
                  </a:lnTo>
                  <a:lnTo>
                    <a:pt x="26910" y="36926"/>
                  </a:lnTo>
                  <a:lnTo>
                    <a:pt x="26669" y="36805"/>
                  </a:lnTo>
                  <a:close/>
                  <a:moveTo>
                    <a:pt x="31858" y="36805"/>
                  </a:moveTo>
                  <a:lnTo>
                    <a:pt x="31616" y="36926"/>
                  </a:lnTo>
                  <a:lnTo>
                    <a:pt x="31375" y="37107"/>
                  </a:lnTo>
                  <a:lnTo>
                    <a:pt x="31194" y="37288"/>
                  </a:lnTo>
                  <a:lnTo>
                    <a:pt x="31073" y="37589"/>
                  </a:lnTo>
                  <a:lnTo>
                    <a:pt x="31013" y="37951"/>
                  </a:lnTo>
                  <a:lnTo>
                    <a:pt x="31013" y="38193"/>
                  </a:lnTo>
                  <a:lnTo>
                    <a:pt x="31073" y="38374"/>
                  </a:lnTo>
                  <a:lnTo>
                    <a:pt x="31194" y="38615"/>
                  </a:lnTo>
                  <a:lnTo>
                    <a:pt x="31315" y="38796"/>
                  </a:lnTo>
                  <a:lnTo>
                    <a:pt x="31496" y="38917"/>
                  </a:lnTo>
                  <a:lnTo>
                    <a:pt x="31737" y="39037"/>
                  </a:lnTo>
                  <a:lnTo>
                    <a:pt x="31918" y="39098"/>
                  </a:lnTo>
                  <a:lnTo>
                    <a:pt x="32401" y="39098"/>
                  </a:lnTo>
                  <a:lnTo>
                    <a:pt x="32582" y="39037"/>
                  </a:lnTo>
                  <a:lnTo>
                    <a:pt x="32823" y="38917"/>
                  </a:lnTo>
                  <a:lnTo>
                    <a:pt x="33004" y="38796"/>
                  </a:lnTo>
                  <a:lnTo>
                    <a:pt x="33125" y="38615"/>
                  </a:lnTo>
                  <a:lnTo>
                    <a:pt x="33245" y="38374"/>
                  </a:lnTo>
                  <a:lnTo>
                    <a:pt x="33306" y="38193"/>
                  </a:lnTo>
                  <a:lnTo>
                    <a:pt x="33306" y="37951"/>
                  </a:lnTo>
                  <a:lnTo>
                    <a:pt x="33245" y="37589"/>
                  </a:lnTo>
                  <a:lnTo>
                    <a:pt x="33125" y="37288"/>
                  </a:lnTo>
                  <a:lnTo>
                    <a:pt x="32944" y="37107"/>
                  </a:lnTo>
                  <a:lnTo>
                    <a:pt x="32702" y="36926"/>
                  </a:lnTo>
                  <a:lnTo>
                    <a:pt x="32461" y="36805"/>
                  </a:lnTo>
                  <a:close/>
                  <a:moveTo>
                    <a:pt x="37650" y="36805"/>
                  </a:moveTo>
                  <a:lnTo>
                    <a:pt x="37408" y="36926"/>
                  </a:lnTo>
                  <a:lnTo>
                    <a:pt x="37167" y="37107"/>
                  </a:lnTo>
                  <a:lnTo>
                    <a:pt x="36986" y="37288"/>
                  </a:lnTo>
                  <a:lnTo>
                    <a:pt x="36865" y="37589"/>
                  </a:lnTo>
                  <a:lnTo>
                    <a:pt x="36805" y="37951"/>
                  </a:lnTo>
                  <a:lnTo>
                    <a:pt x="36805" y="38193"/>
                  </a:lnTo>
                  <a:lnTo>
                    <a:pt x="36865" y="38374"/>
                  </a:lnTo>
                  <a:lnTo>
                    <a:pt x="36986" y="38615"/>
                  </a:lnTo>
                  <a:lnTo>
                    <a:pt x="37107" y="38796"/>
                  </a:lnTo>
                  <a:lnTo>
                    <a:pt x="37288" y="38917"/>
                  </a:lnTo>
                  <a:lnTo>
                    <a:pt x="37529" y="39037"/>
                  </a:lnTo>
                  <a:lnTo>
                    <a:pt x="37710" y="39098"/>
                  </a:lnTo>
                  <a:lnTo>
                    <a:pt x="38193" y="39098"/>
                  </a:lnTo>
                  <a:lnTo>
                    <a:pt x="38374" y="39037"/>
                  </a:lnTo>
                  <a:lnTo>
                    <a:pt x="38615" y="38917"/>
                  </a:lnTo>
                  <a:lnTo>
                    <a:pt x="38796" y="38796"/>
                  </a:lnTo>
                  <a:lnTo>
                    <a:pt x="38917" y="38615"/>
                  </a:lnTo>
                  <a:lnTo>
                    <a:pt x="39038" y="38374"/>
                  </a:lnTo>
                  <a:lnTo>
                    <a:pt x="39098" y="38193"/>
                  </a:lnTo>
                  <a:lnTo>
                    <a:pt x="39098" y="37951"/>
                  </a:lnTo>
                  <a:lnTo>
                    <a:pt x="39038" y="37589"/>
                  </a:lnTo>
                  <a:lnTo>
                    <a:pt x="38917" y="37288"/>
                  </a:lnTo>
                  <a:lnTo>
                    <a:pt x="38736" y="37107"/>
                  </a:lnTo>
                  <a:lnTo>
                    <a:pt x="38495" y="36926"/>
                  </a:lnTo>
                  <a:lnTo>
                    <a:pt x="38253" y="36805"/>
                  </a:lnTo>
                  <a:close/>
                  <a:moveTo>
                    <a:pt x="43442" y="36805"/>
                  </a:moveTo>
                  <a:lnTo>
                    <a:pt x="43201" y="36926"/>
                  </a:lnTo>
                  <a:lnTo>
                    <a:pt x="42959" y="37107"/>
                  </a:lnTo>
                  <a:lnTo>
                    <a:pt x="42778" y="37288"/>
                  </a:lnTo>
                  <a:lnTo>
                    <a:pt x="42658" y="37589"/>
                  </a:lnTo>
                  <a:lnTo>
                    <a:pt x="42597" y="37951"/>
                  </a:lnTo>
                  <a:lnTo>
                    <a:pt x="42597" y="38193"/>
                  </a:lnTo>
                  <a:lnTo>
                    <a:pt x="42658" y="38374"/>
                  </a:lnTo>
                  <a:lnTo>
                    <a:pt x="42778" y="38615"/>
                  </a:lnTo>
                  <a:lnTo>
                    <a:pt x="42899" y="38796"/>
                  </a:lnTo>
                  <a:lnTo>
                    <a:pt x="43080" y="38917"/>
                  </a:lnTo>
                  <a:lnTo>
                    <a:pt x="43321" y="39037"/>
                  </a:lnTo>
                  <a:lnTo>
                    <a:pt x="43502" y="39098"/>
                  </a:lnTo>
                  <a:lnTo>
                    <a:pt x="43985" y="39098"/>
                  </a:lnTo>
                  <a:lnTo>
                    <a:pt x="44166" y="39037"/>
                  </a:lnTo>
                  <a:lnTo>
                    <a:pt x="44407" y="38917"/>
                  </a:lnTo>
                  <a:lnTo>
                    <a:pt x="44588" y="38796"/>
                  </a:lnTo>
                  <a:lnTo>
                    <a:pt x="44709" y="38615"/>
                  </a:lnTo>
                  <a:lnTo>
                    <a:pt x="44830" y="38374"/>
                  </a:lnTo>
                  <a:lnTo>
                    <a:pt x="44890" y="38193"/>
                  </a:lnTo>
                  <a:lnTo>
                    <a:pt x="44890" y="37951"/>
                  </a:lnTo>
                  <a:lnTo>
                    <a:pt x="44830" y="37589"/>
                  </a:lnTo>
                  <a:lnTo>
                    <a:pt x="44709" y="37288"/>
                  </a:lnTo>
                  <a:lnTo>
                    <a:pt x="44528" y="37107"/>
                  </a:lnTo>
                  <a:lnTo>
                    <a:pt x="44287" y="36926"/>
                  </a:lnTo>
                  <a:lnTo>
                    <a:pt x="44045" y="36805"/>
                  </a:lnTo>
                  <a:close/>
                  <a:moveTo>
                    <a:pt x="49234" y="36805"/>
                  </a:moveTo>
                  <a:lnTo>
                    <a:pt x="48993" y="36926"/>
                  </a:lnTo>
                  <a:lnTo>
                    <a:pt x="48752" y="37107"/>
                  </a:lnTo>
                  <a:lnTo>
                    <a:pt x="48571" y="37288"/>
                  </a:lnTo>
                  <a:lnTo>
                    <a:pt x="48450" y="37589"/>
                  </a:lnTo>
                  <a:lnTo>
                    <a:pt x="48390" y="37951"/>
                  </a:lnTo>
                  <a:lnTo>
                    <a:pt x="48390" y="38193"/>
                  </a:lnTo>
                  <a:lnTo>
                    <a:pt x="48450" y="38374"/>
                  </a:lnTo>
                  <a:lnTo>
                    <a:pt x="48571" y="38615"/>
                  </a:lnTo>
                  <a:lnTo>
                    <a:pt x="48691" y="38796"/>
                  </a:lnTo>
                  <a:lnTo>
                    <a:pt x="48872" y="38917"/>
                  </a:lnTo>
                  <a:lnTo>
                    <a:pt x="49114" y="39037"/>
                  </a:lnTo>
                  <a:lnTo>
                    <a:pt x="49295" y="39098"/>
                  </a:lnTo>
                  <a:lnTo>
                    <a:pt x="49777" y="39098"/>
                  </a:lnTo>
                  <a:lnTo>
                    <a:pt x="49958" y="39037"/>
                  </a:lnTo>
                  <a:lnTo>
                    <a:pt x="50200" y="38917"/>
                  </a:lnTo>
                  <a:lnTo>
                    <a:pt x="50381" y="38796"/>
                  </a:lnTo>
                  <a:lnTo>
                    <a:pt x="50501" y="38615"/>
                  </a:lnTo>
                  <a:lnTo>
                    <a:pt x="50622" y="38374"/>
                  </a:lnTo>
                  <a:lnTo>
                    <a:pt x="50682" y="38193"/>
                  </a:lnTo>
                  <a:lnTo>
                    <a:pt x="50682" y="37951"/>
                  </a:lnTo>
                  <a:lnTo>
                    <a:pt x="50622" y="37589"/>
                  </a:lnTo>
                  <a:lnTo>
                    <a:pt x="50501" y="37288"/>
                  </a:lnTo>
                  <a:lnTo>
                    <a:pt x="50320" y="37107"/>
                  </a:lnTo>
                  <a:lnTo>
                    <a:pt x="50079" y="36926"/>
                  </a:lnTo>
                  <a:lnTo>
                    <a:pt x="49838" y="36805"/>
                  </a:lnTo>
                  <a:close/>
                  <a:moveTo>
                    <a:pt x="55027" y="36805"/>
                  </a:moveTo>
                  <a:lnTo>
                    <a:pt x="54785" y="36926"/>
                  </a:lnTo>
                  <a:lnTo>
                    <a:pt x="54544" y="37107"/>
                  </a:lnTo>
                  <a:lnTo>
                    <a:pt x="54363" y="37288"/>
                  </a:lnTo>
                  <a:lnTo>
                    <a:pt x="54242" y="37589"/>
                  </a:lnTo>
                  <a:lnTo>
                    <a:pt x="54182" y="37951"/>
                  </a:lnTo>
                  <a:lnTo>
                    <a:pt x="54182" y="38193"/>
                  </a:lnTo>
                  <a:lnTo>
                    <a:pt x="54242" y="38374"/>
                  </a:lnTo>
                  <a:lnTo>
                    <a:pt x="54363" y="38615"/>
                  </a:lnTo>
                  <a:lnTo>
                    <a:pt x="54483" y="38796"/>
                  </a:lnTo>
                  <a:lnTo>
                    <a:pt x="54665" y="38917"/>
                  </a:lnTo>
                  <a:lnTo>
                    <a:pt x="54906" y="39037"/>
                  </a:lnTo>
                  <a:lnTo>
                    <a:pt x="55087" y="39098"/>
                  </a:lnTo>
                  <a:lnTo>
                    <a:pt x="55570" y="39098"/>
                  </a:lnTo>
                  <a:lnTo>
                    <a:pt x="55751" y="39037"/>
                  </a:lnTo>
                  <a:lnTo>
                    <a:pt x="55992" y="38917"/>
                  </a:lnTo>
                  <a:lnTo>
                    <a:pt x="56173" y="38796"/>
                  </a:lnTo>
                  <a:lnTo>
                    <a:pt x="56294" y="38615"/>
                  </a:lnTo>
                  <a:lnTo>
                    <a:pt x="56414" y="38374"/>
                  </a:lnTo>
                  <a:lnTo>
                    <a:pt x="56475" y="38193"/>
                  </a:lnTo>
                  <a:lnTo>
                    <a:pt x="56475" y="37951"/>
                  </a:lnTo>
                  <a:lnTo>
                    <a:pt x="56414" y="37589"/>
                  </a:lnTo>
                  <a:lnTo>
                    <a:pt x="56294" y="37288"/>
                  </a:lnTo>
                  <a:lnTo>
                    <a:pt x="56113" y="37107"/>
                  </a:lnTo>
                  <a:lnTo>
                    <a:pt x="55871" y="36926"/>
                  </a:lnTo>
                  <a:lnTo>
                    <a:pt x="55630" y="36805"/>
                  </a:lnTo>
                  <a:close/>
                  <a:moveTo>
                    <a:pt x="60819" y="36805"/>
                  </a:moveTo>
                  <a:lnTo>
                    <a:pt x="60577" y="36926"/>
                  </a:lnTo>
                  <a:lnTo>
                    <a:pt x="60336" y="37107"/>
                  </a:lnTo>
                  <a:lnTo>
                    <a:pt x="60155" y="37288"/>
                  </a:lnTo>
                  <a:lnTo>
                    <a:pt x="60034" y="37589"/>
                  </a:lnTo>
                  <a:lnTo>
                    <a:pt x="59974" y="37951"/>
                  </a:lnTo>
                  <a:lnTo>
                    <a:pt x="59974" y="38193"/>
                  </a:lnTo>
                  <a:lnTo>
                    <a:pt x="60034" y="38374"/>
                  </a:lnTo>
                  <a:lnTo>
                    <a:pt x="60155" y="38615"/>
                  </a:lnTo>
                  <a:lnTo>
                    <a:pt x="60276" y="38796"/>
                  </a:lnTo>
                  <a:lnTo>
                    <a:pt x="60457" y="38917"/>
                  </a:lnTo>
                  <a:lnTo>
                    <a:pt x="60698" y="39037"/>
                  </a:lnTo>
                  <a:lnTo>
                    <a:pt x="60879" y="39098"/>
                  </a:lnTo>
                  <a:lnTo>
                    <a:pt x="61362" y="39098"/>
                  </a:lnTo>
                  <a:lnTo>
                    <a:pt x="61543" y="39037"/>
                  </a:lnTo>
                  <a:lnTo>
                    <a:pt x="61784" y="38917"/>
                  </a:lnTo>
                  <a:lnTo>
                    <a:pt x="61965" y="38796"/>
                  </a:lnTo>
                  <a:lnTo>
                    <a:pt x="62086" y="38615"/>
                  </a:lnTo>
                  <a:lnTo>
                    <a:pt x="62206" y="38374"/>
                  </a:lnTo>
                  <a:lnTo>
                    <a:pt x="62267" y="38193"/>
                  </a:lnTo>
                  <a:lnTo>
                    <a:pt x="62267" y="37951"/>
                  </a:lnTo>
                  <a:lnTo>
                    <a:pt x="62206" y="37589"/>
                  </a:lnTo>
                  <a:lnTo>
                    <a:pt x="62086" y="37288"/>
                  </a:lnTo>
                  <a:lnTo>
                    <a:pt x="61905" y="37107"/>
                  </a:lnTo>
                  <a:lnTo>
                    <a:pt x="61663" y="36926"/>
                  </a:lnTo>
                  <a:lnTo>
                    <a:pt x="61422" y="36805"/>
                  </a:lnTo>
                  <a:close/>
                  <a:moveTo>
                    <a:pt x="66611" y="36805"/>
                  </a:moveTo>
                  <a:lnTo>
                    <a:pt x="66370" y="36926"/>
                  </a:lnTo>
                  <a:lnTo>
                    <a:pt x="66128" y="37107"/>
                  </a:lnTo>
                  <a:lnTo>
                    <a:pt x="65947" y="37288"/>
                  </a:lnTo>
                  <a:lnTo>
                    <a:pt x="65827" y="37589"/>
                  </a:lnTo>
                  <a:lnTo>
                    <a:pt x="65766" y="37951"/>
                  </a:lnTo>
                  <a:lnTo>
                    <a:pt x="65766" y="38193"/>
                  </a:lnTo>
                  <a:lnTo>
                    <a:pt x="65827" y="38374"/>
                  </a:lnTo>
                  <a:lnTo>
                    <a:pt x="65947" y="38615"/>
                  </a:lnTo>
                  <a:lnTo>
                    <a:pt x="66068" y="38796"/>
                  </a:lnTo>
                  <a:lnTo>
                    <a:pt x="66249" y="38917"/>
                  </a:lnTo>
                  <a:lnTo>
                    <a:pt x="66490" y="39037"/>
                  </a:lnTo>
                  <a:lnTo>
                    <a:pt x="66671" y="39098"/>
                  </a:lnTo>
                  <a:lnTo>
                    <a:pt x="67154" y="39098"/>
                  </a:lnTo>
                  <a:lnTo>
                    <a:pt x="67335" y="39037"/>
                  </a:lnTo>
                  <a:lnTo>
                    <a:pt x="67576" y="38917"/>
                  </a:lnTo>
                  <a:lnTo>
                    <a:pt x="67757" y="38796"/>
                  </a:lnTo>
                  <a:lnTo>
                    <a:pt x="67878" y="38615"/>
                  </a:lnTo>
                  <a:lnTo>
                    <a:pt x="67999" y="38374"/>
                  </a:lnTo>
                  <a:lnTo>
                    <a:pt x="68059" y="38193"/>
                  </a:lnTo>
                  <a:lnTo>
                    <a:pt x="68059" y="37951"/>
                  </a:lnTo>
                  <a:lnTo>
                    <a:pt x="67999" y="37589"/>
                  </a:lnTo>
                  <a:lnTo>
                    <a:pt x="67878" y="37288"/>
                  </a:lnTo>
                  <a:lnTo>
                    <a:pt x="67697" y="37107"/>
                  </a:lnTo>
                  <a:lnTo>
                    <a:pt x="67456" y="36926"/>
                  </a:lnTo>
                  <a:lnTo>
                    <a:pt x="67214" y="36805"/>
                  </a:lnTo>
                  <a:close/>
                  <a:moveTo>
                    <a:pt x="72403" y="36805"/>
                  </a:moveTo>
                  <a:lnTo>
                    <a:pt x="72162" y="36926"/>
                  </a:lnTo>
                  <a:lnTo>
                    <a:pt x="71921" y="37107"/>
                  </a:lnTo>
                  <a:lnTo>
                    <a:pt x="71740" y="37288"/>
                  </a:lnTo>
                  <a:lnTo>
                    <a:pt x="71619" y="37589"/>
                  </a:lnTo>
                  <a:lnTo>
                    <a:pt x="71559" y="37951"/>
                  </a:lnTo>
                  <a:lnTo>
                    <a:pt x="71559" y="38193"/>
                  </a:lnTo>
                  <a:lnTo>
                    <a:pt x="71619" y="38374"/>
                  </a:lnTo>
                  <a:lnTo>
                    <a:pt x="71740" y="38615"/>
                  </a:lnTo>
                  <a:lnTo>
                    <a:pt x="71860" y="38796"/>
                  </a:lnTo>
                  <a:lnTo>
                    <a:pt x="72041" y="38917"/>
                  </a:lnTo>
                  <a:lnTo>
                    <a:pt x="72283" y="39037"/>
                  </a:lnTo>
                  <a:lnTo>
                    <a:pt x="72464" y="39098"/>
                  </a:lnTo>
                  <a:lnTo>
                    <a:pt x="72946" y="39098"/>
                  </a:lnTo>
                  <a:lnTo>
                    <a:pt x="73127" y="39037"/>
                  </a:lnTo>
                  <a:lnTo>
                    <a:pt x="73369" y="38917"/>
                  </a:lnTo>
                  <a:lnTo>
                    <a:pt x="73550" y="38796"/>
                  </a:lnTo>
                  <a:lnTo>
                    <a:pt x="73670" y="38615"/>
                  </a:lnTo>
                  <a:lnTo>
                    <a:pt x="73791" y="38374"/>
                  </a:lnTo>
                  <a:lnTo>
                    <a:pt x="73851" y="38193"/>
                  </a:lnTo>
                  <a:lnTo>
                    <a:pt x="73851" y="37951"/>
                  </a:lnTo>
                  <a:lnTo>
                    <a:pt x="73791" y="37589"/>
                  </a:lnTo>
                  <a:lnTo>
                    <a:pt x="73670" y="37288"/>
                  </a:lnTo>
                  <a:lnTo>
                    <a:pt x="73489" y="37107"/>
                  </a:lnTo>
                  <a:lnTo>
                    <a:pt x="73248" y="36926"/>
                  </a:lnTo>
                  <a:lnTo>
                    <a:pt x="73007" y="36805"/>
                  </a:lnTo>
                  <a:close/>
                  <a:moveTo>
                    <a:pt x="302" y="39701"/>
                  </a:moveTo>
                  <a:lnTo>
                    <a:pt x="0" y="39761"/>
                  </a:lnTo>
                  <a:lnTo>
                    <a:pt x="181" y="41994"/>
                  </a:lnTo>
                  <a:lnTo>
                    <a:pt x="543" y="41994"/>
                  </a:lnTo>
                  <a:lnTo>
                    <a:pt x="724" y="41934"/>
                  </a:lnTo>
                  <a:lnTo>
                    <a:pt x="966" y="41813"/>
                  </a:lnTo>
                  <a:lnTo>
                    <a:pt x="1147" y="41692"/>
                  </a:lnTo>
                  <a:lnTo>
                    <a:pt x="1267" y="41511"/>
                  </a:lnTo>
                  <a:lnTo>
                    <a:pt x="1388" y="41270"/>
                  </a:lnTo>
                  <a:lnTo>
                    <a:pt x="1448" y="41089"/>
                  </a:lnTo>
                  <a:lnTo>
                    <a:pt x="1448" y="40847"/>
                  </a:lnTo>
                  <a:lnTo>
                    <a:pt x="1448" y="40606"/>
                  </a:lnTo>
                  <a:lnTo>
                    <a:pt x="1388" y="40425"/>
                  </a:lnTo>
                  <a:lnTo>
                    <a:pt x="1267" y="40184"/>
                  </a:lnTo>
                  <a:lnTo>
                    <a:pt x="1147" y="40003"/>
                  </a:lnTo>
                  <a:lnTo>
                    <a:pt x="966" y="39882"/>
                  </a:lnTo>
                  <a:lnTo>
                    <a:pt x="724" y="39761"/>
                  </a:lnTo>
                  <a:lnTo>
                    <a:pt x="543" y="39701"/>
                  </a:lnTo>
                  <a:close/>
                  <a:moveTo>
                    <a:pt x="5853" y="39701"/>
                  </a:moveTo>
                  <a:lnTo>
                    <a:pt x="5672" y="39761"/>
                  </a:lnTo>
                  <a:lnTo>
                    <a:pt x="5431" y="39882"/>
                  </a:lnTo>
                  <a:lnTo>
                    <a:pt x="5250" y="40003"/>
                  </a:lnTo>
                  <a:lnTo>
                    <a:pt x="5129" y="40184"/>
                  </a:lnTo>
                  <a:lnTo>
                    <a:pt x="5008" y="40425"/>
                  </a:lnTo>
                  <a:lnTo>
                    <a:pt x="4948" y="40606"/>
                  </a:lnTo>
                  <a:lnTo>
                    <a:pt x="4948" y="40847"/>
                  </a:lnTo>
                  <a:lnTo>
                    <a:pt x="4948" y="41089"/>
                  </a:lnTo>
                  <a:lnTo>
                    <a:pt x="5008" y="41270"/>
                  </a:lnTo>
                  <a:lnTo>
                    <a:pt x="5129" y="41511"/>
                  </a:lnTo>
                  <a:lnTo>
                    <a:pt x="5250" y="41692"/>
                  </a:lnTo>
                  <a:lnTo>
                    <a:pt x="5431" y="41813"/>
                  </a:lnTo>
                  <a:lnTo>
                    <a:pt x="5672" y="41934"/>
                  </a:lnTo>
                  <a:lnTo>
                    <a:pt x="5853" y="41994"/>
                  </a:lnTo>
                  <a:lnTo>
                    <a:pt x="6336" y="41994"/>
                  </a:lnTo>
                  <a:lnTo>
                    <a:pt x="6517" y="41934"/>
                  </a:lnTo>
                  <a:lnTo>
                    <a:pt x="6758" y="41813"/>
                  </a:lnTo>
                  <a:lnTo>
                    <a:pt x="6939" y="41692"/>
                  </a:lnTo>
                  <a:lnTo>
                    <a:pt x="7060" y="41511"/>
                  </a:lnTo>
                  <a:lnTo>
                    <a:pt x="7180" y="41270"/>
                  </a:lnTo>
                  <a:lnTo>
                    <a:pt x="7241" y="41089"/>
                  </a:lnTo>
                  <a:lnTo>
                    <a:pt x="7241" y="40847"/>
                  </a:lnTo>
                  <a:lnTo>
                    <a:pt x="7241" y="40606"/>
                  </a:lnTo>
                  <a:lnTo>
                    <a:pt x="7180" y="40425"/>
                  </a:lnTo>
                  <a:lnTo>
                    <a:pt x="7060" y="40184"/>
                  </a:lnTo>
                  <a:lnTo>
                    <a:pt x="6939" y="40003"/>
                  </a:lnTo>
                  <a:lnTo>
                    <a:pt x="6758" y="39882"/>
                  </a:lnTo>
                  <a:lnTo>
                    <a:pt x="6517" y="39761"/>
                  </a:lnTo>
                  <a:lnTo>
                    <a:pt x="6336" y="39701"/>
                  </a:lnTo>
                  <a:close/>
                  <a:moveTo>
                    <a:pt x="11645" y="39701"/>
                  </a:moveTo>
                  <a:lnTo>
                    <a:pt x="11464" y="39761"/>
                  </a:lnTo>
                  <a:lnTo>
                    <a:pt x="11223" y="39882"/>
                  </a:lnTo>
                  <a:lnTo>
                    <a:pt x="11042" y="40003"/>
                  </a:lnTo>
                  <a:lnTo>
                    <a:pt x="10921" y="40184"/>
                  </a:lnTo>
                  <a:lnTo>
                    <a:pt x="10800" y="40425"/>
                  </a:lnTo>
                  <a:lnTo>
                    <a:pt x="10740" y="40606"/>
                  </a:lnTo>
                  <a:lnTo>
                    <a:pt x="10740" y="40847"/>
                  </a:lnTo>
                  <a:lnTo>
                    <a:pt x="10740" y="41089"/>
                  </a:lnTo>
                  <a:lnTo>
                    <a:pt x="10800" y="41270"/>
                  </a:lnTo>
                  <a:lnTo>
                    <a:pt x="10921" y="41511"/>
                  </a:lnTo>
                  <a:lnTo>
                    <a:pt x="11042" y="41692"/>
                  </a:lnTo>
                  <a:lnTo>
                    <a:pt x="11223" y="41813"/>
                  </a:lnTo>
                  <a:lnTo>
                    <a:pt x="11464" y="41934"/>
                  </a:lnTo>
                  <a:lnTo>
                    <a:pt x="11645" y="41994"/>
                  </a:lnTo>
                  <a:lnTo>
                    <a:pt x="12128" y="41994"/>
                  </a:lnTo>
                  <a:lnTo>
                    <a:pt x="12309" y="41934"/>
                  </a:lnTo>
                  <a:lnTo>
                    <a:pt x="12550" y="41813"/>
                  </a:lnTo>
                  <a:lnTo>
                    <a:pt x="12731" y="41692"/>
                  </a:lnTo>
                  <a:lnTo>
                    <a:pt x="12852" y="41511"/>
                  </a:lnTo>
                  <a:lnTo>
                    <a:pt x="12973" y="41270"/>
                  </a:lnTo>
                  <a:lnTo>
                    <a:pt x="13033" y="41089"/>
                  </a:lnTo>
                  <a:lnTo>
                    <a:pt x="13033" y="40847"/>
                  </a:lnTo>
                  <a:lnTo>
                    <a:pt x="13033" y="40606"/>
                  </a:lnTo>
                  <a:lnTo>
                    <a:pt x="12973" y="40425"/>
                  </a:lnTo>
                  <a:lnTo>
                    <a:pt x="12852" y="40184"/>
                  </a:lnTo>
                  <a:lnTo>
                    <a:pt x="12731" y="40003"/>
                  </a:lnTo>
                  <a:lnTo>
                    <a:pt x="12550" y="39882"/>
                  </a:lnTo>
                  <a:lnTo>
                    <a:pt x="12309" y="39761"/>
                  </a:lnTo>
                  <a:lnTo>
                    <a:pt x="12128" y="39701"/>
                  </a:lnTo>
                  <a:close/>
                  <a:moveTo>
                    <a:pt x="17437" y="39701"/>
                  </a:moveTo>
                  <a:lnTo>
                    <a:pt x="17256" y="39761"/>
                  </a:lnTo>
                  <a:lnTo>
                    <a:pt x="17015" y="39882"/>
                  </a:lnTo>
                  <a:lnTo>
                    <a:pt x="16834" y="40003"/>
                  </a:lnTo>
                  <a:lnTo>
                    <a:pt x="16713" y="40184"/>
                  </a:lnTo>
                  <a:lnTo>
                    <a:pt x="16593" y="40425"/>
                  </a:lnTo>
                  <a:lnTo>
                    <a:pt x="16532" y="40606"/>
                  </a:lnTo>
                  <a:lnTo>
                    <a:pt x="16532" y="40847"/>
                  </a:lnTo>
                  <a:lnTo>
                    <a:pt x="16532" y="41089"/>
                  </a:lnTo>
                  <a:lnTo>
                    <a:pt x="16593" y="41270"/>
                  </a:lnTo>
                  <a:lnTo>
                    <a:pt x="16713" y="41511"/>
                  </a:lnTo>
                  <a:lnTo>
                    <a:pt x="16834" y="41692"/>
                  </a:lnTo>
                  <a:lnTo>
                    <a:pt x="17015" y="41813"/>
                  </a:lnTo>
                  <a:lnTo>
                    <a:pt x="17256" y="41934"/>
                  </a:lnTo>
                  <a:lnTo>
                    <a:pt x="17437" y="41994"/>
                  </a:lnTo>
                  <a:lnTo>
                    <a:pt x="17920" y="41994"/>
                  </a:lnTo>
                  <a:lnTo>
                    <a:pt x="18101" y="41934"/>
                  </a:lnTo>
                  <a:lnTo>
                    <a:pt x="18342" y="41813"/>
                  </a:lnTo>
                  <a:lnTo>
                    <a:pt x="18523" y="41692"/>
                  </a:lnTo>
                  <a:lnTo>
                    <a:pt x="18644" y="41511"/>
                  </a:lnTo>
                  <a:lnTo>
                    <a:pt x="18765" y="41270"/>
                  </a:lnTo>
                  <a:lnTo>
                    <a:pt x="18825" y="41089"/>
                  </a:lnTo>
                  <a:lnTo>
                    <a:pt x="18825" y="40847"/>
                  </a:lnTo>
                  <a:lnTo>
                    <a:pt x="18825" y="40606"/>
                  </a:lnTo>
                  <a:lnTo>
                    <a:pt x="18765" y="40425"/>
                  </a:lnTo>
                  <a:lnTo>
                    <a:pt x="18644" y="40184"/>
                  </a:lnTo>
                  <a:lnTo>
                    <a:pt x="18523" y="40003"/>
                  </a:lnTo>
                  <a:lnTo>
                    <a:pt x="18342" y="39882"/>
                  </a:lnTo>
                  <a:lnTo>
                    <a:pt x="18101" y="39761"/>
                  </a:lnTo>
                  <a:lnTo>
                    <a:pt x="17920" y="39701"/>
                  </a:lnTo>
                  <a:close/>
                  <a:moveTo>
                    <a:pt x="23230" y="39701"/>
                  </a:moveTo>
                  <a:lnTo>
                    <a:pt x="23049" y="39761"/>
                  </a:lnTo>
                  <a:lnTo>
                    <a:pt x="22807" y="39882"/>
                  </a:lnTo>
                  <a:lnTo>
                    <a:pt x="22626" y="40003"/>
                  </a:lnTo>
                  <a:lnTo>
                    <a:pt x="22506" y="40184"/>
                  </a:lnTo>
                  <a:lnTo>
                    <a:pt x="22385" y="40425"/>
                  </a:lnTo>
                  <a:lnTo>
                    <a:pt x="22325" y="40606"/>
                  </a:lnTo>
                  <a:lnTo>
                    <a:pt x="22325" y="40847"/>
                  </a:lnTo>
                  <a:lnTo>
                    <a:pt x="22325" y="41089"/>
                  </a:lnTo>
                  <a:lnTo>
                    <a:pt x="22385" y="41270"/>
                  </a:lnTo>
                  <a:lnTo>
                    <a:pt x="22506" y="41511"/>
                  </a:lnTo>
                  <a:lnTo>
                    <a:pt x="22626" y="41692"/>
                  </a:lnTo>
                  <a:lnTo>
                    <a:pt x="22807" y="41813"/>
                  </a:lnTo>
                  <a:lnTo>
                    <a:pt x="23049" y="41934"/>
                  </a:lnTo>
                  <a:lnTo>
                    <a:pt x="23230" y="41994"/>
                  </a:lnTo>
                  <a:lnTo>
                    <a:pt x="23712" y="41994"/>
                  </a:lnTo>
                  <a:lnTo>
                    <a:pt x="23893" y="41934"/>
                  </a:lnTo>
                  <a:lnTo>
                    <a:pt x="24135" y="41813"/>
                  </a:lnTo>
                  <a:lnTo>
                    <a:pt x="24316" y="41692"/>
                  </a:lnTo>
                  <a:lnTo>
                    <a:pt x="24436" y="41511"/>
                  </a:lnTo>
                  <a:lnTo>
                    <a:pt x="24557" y="41270"/>
                  </a:lnTo>
                  <a:lnTo>
                    <a:pt x="24617" y="41089"/>
                  </a:lnTo>
                  <a:lnTo>
                    <a:pt x="24617" y="40847"/>
                  </a:lnTo>
                  <a:lnTo>
                    <a:pt x="24617" y="40606"/>
                  </a:lnTo>
                  <a:lnTo>
                    <a:pt x="24557" y="40425"/>
                  </a:lnTo>
                  <a:lnTo>
                    <a:pt x="24436" y="40184"/>
                  </a:lnTo>
                  <a:lnTo>
                    <a:pt x="24316" y="40003"/>
                  </a:lnTo>
                  <a:lnTo>
                    <a:pt x="24135" y="39882"/>
                  </a:lnTo>
                  <a:lnTo>
                    <a:pt x="23893" y="39761"/>
                  </a:lnTo>
                  <a:lnTo>
                    <a:pt x="23712" y="39701"/>
                  </a:lnTo>
                  <a:close/>
                  <a:moveTo>
                    <a:pt x="29022" y="39701"/>
                  </a:moveTo>
                  <a:lnTo>
                    <a:pt x="28841" y="39761"/>
                  </a:lnTo>
                  <a:lnTo>
                    <a:pt x="28599" y="39882"/>
                  </a:lnTo>
                  <a:lnTo>
                    <a:pt x="28418" y="40003"/>
                  </a:lnTo>
                  <a:lnTo>
                    <a:pt x="28298" y="40184"/>
                  </a:lnTo>
                  <a:lnTo>
                    <a:pt x="28177" y="40425"/>
                  </a:lnTo>
                  <a:lnTo>
                    <a:pt x="28117" y="40606"/>
                  </a:lnTo>
                  <a:lnTo>
                    <a:pt x="28117" y="40847"/>
                  </a:lnTo>
                  <a:lnTo>
                    <a:pt x="28117" y="41089"/>
                  </a:lnTo>
                  <a:lnTo>
                    <a:pt x="28177" y="41270"/>
                  </a:lnTo>
                  <a:lnTo>
                    <a:pt x="28298" y="41511"/>
                  </a:lnTo>
                  <a:lnTo>
                    <a:pt x="28418" y="41692"/>
                  </a:lnTo>
                  <a:lnTo>
                    <a:pt x="28599" y="41813"/>
                  </a:lnTo>
                  <a:lnTo>
                    <a:pt x="28841" y="41934"/>
                  </a:lnTo>
                  <a:lnTo>
                    <a:pt x="29022" y="41994"/>
                  </a:lnTo>
                  <a:lnTo>
                    <a:pt x="29505" y="41994"/>
                  </a:lnTo>
                  <a:lnTo>
                    <a:pt x="29686" y="41934"/>
                  </a:lnTo>
                  <a:lnTo>
                    <a:pt x="29927" y="41813"/>
                  </a:lnTo>
                  <a:lnTo>
                    <a:pt x="30108" y="41692"/>
                  </a:lnTo>
                  <a:lnTo>
                    <a:pt x="30229" y="41511"/>
                  </a:lnTo>
                  <a:lnTo>
                    <a:pt x="30349" y="41270"/>
                  </a:lnTo>
                  <a:lnTo>
                    <a:pt x="30410" y="41089"/>
                  </a:lnTo>
                  <a:lnTo>
                    <a:pt x="30410" y="40847"/>
                  </a:lnTo>
                  <a:lnTo>
                    <a:pt x="30410" y="40606"/>
                  </a:lnTo>
                  <a:lnTo>
                    <a:pt x="30349" y="40425"/>
                  </a:lnTo>
                  <a:lnTo>
                    <a:pt x="30229" y="40184"/>
                  </a:lnTo>
                  <a:lnTo>
                    <a:pt x="30108" y="40003"/>
                  </a:lnTo>
                  <a:lnTo>
                    <a:pt x="29927" y="39882"/>
                  </a:lnTo>
                  <a:lnTo>
                    <a:pt x="29686" y="39761"/>
                  </a:lnTo>
                  <a:lnTo>
                    <a:pt x="29505" y="39701"/>
                  </a:lnTo>
                  <a:close/>
                  <a:moveTo>
                    <a:pt x="34814" y="39701"/>
                  </a:moveTo>
                  <a:lnTo>
                    <a:pt x="34633" y="39761"/>
                  </a:lnTo>
                  <a:lnTo>
                    <a:pt x="34392" y="39882"/>
                  </a:lnTo>
                  <a:lnTo>
                    <a:pt x="34211" y="40003"/>
                  </a:lnTo>
                  <a:lnTo>
                    <a:pt x="34090" y="40184"/>
                  </a:lnTo>
                  <a:lnTo>
                    <a:pt x="33969" y="40425"/>
                  </a:lnTo>
                  <a:lnTo>
                    <a:pt x="33909" y="40606"/>
                  </a:lnTo>
                  <a:lnTo>
                    <a:pt x="33909" y="40847"/>
                  </a:lnTo>
                  <a:lnTo>
                    <a:pt x="33909" y="41089"/>
                  </a:lnTo>
                  <a:lnTo>
                    <a:pt x="33969" y="41270"/>
                  </a:lnTo>
                  <a:lnTo>
                    <a:pt x="34090" y="41511"/>
                  </a:lnTo>
                  <a:lnTo>
                    <a:pt x="34211" y="41692"/>
                  </a:lnTo>
                  <a:lnTo>
                    <a:pt x="34392" y="41813"/>
                  </a:lnTo>
                  <a:lnTo>
                    <a:pt x="34633" y="41934"/>
                  </a:lnTo>
                  <a:lnTo>
                    <a:pt x="34814" y="41994"/>
                  </a:lnTo>
                  <a:lnTo>
                    <a:pt x="35297" y="41994"/>
                  </a:lnTo>
                  <a:lnTo>
                    <a:pt x="35478" y="41934"/>
                  </a:lnTo>
                  <a:lnTo>
                    <a:pt x="35719" y="41813"/>
                  </a:lnTo>
                  <a:lnTo>
                    <a:pt x="35900" y="41692"/>
                  </a:lnTo>
                  <a:lnTo>
                    <a:pt x="36021" y="41511"/>
                  </a:lnTo>
                  <a:lnTo>
                    <a:pt x="36141" y="41270"/>
                  </a:lnTo>
                  <a:lnTo>
                    <a:pt x="36202" y="41089"/>
                  </a:lnTo>
                  <a:lnTo>
                    <a:pt x="36202" y="40847"/>
                  </a:lnTo>
                  <a:lnTo>
                    <a:pt x="36202" y="40606"/>
                  </a:lnTo>
                  <a:lnTo>
                    <a:pt x="36141" y="40425"/>
                  </a:lnTo>
                  <a:lnTo>
                    <a:pt x="36021" y="40184"/>
                  </a:lnTo>
                  <a:lnTo>
                    <a:pt x="35900" y="40003"/>
                  </a:lnTo>
                  <a:lnTo>
                    <a:pt x="35719" y="39882"/>
                  </a:lnTo>
                  <a:lnTo>
                    <a:pt x="35478" y="39761"/>
                  </a:lnTo>
                  <a:lnTo>
                    <a:pt x="35297" y="39701"/>
                  </a:lnTo>
                  <a:close/>
                  <a:moveTo>
                    <a:pt x="40606" y="39701"/>
                  </a:moveTo>
                  <a:lnTo>
                    <a:pt x="40425" y="39761"/>
                  </a:lnTo>
                  <a:lnTo>
                    <a:pt x="40184" y="39882"/>
                  </a:lnTo>
                  <a:lnTo>
                    <a:pt x="40003" y="40003"/>
                  </a:lnTo>
                  <a:lnTo>
                    <a:pt x="39882" y="40184"/>
                  </a:lnTo>
                  <a:lnTo>
                    <a:pt x="39762" y="40425"/>
                  </a:lnTo>
                  <a:lnTo>
                    <a:pt x="39701" y="40606"/>
                  </a:lnTo>
                  <a:lnTo>
                    <a:pt x="39701" y="40847"/>
                  </a:lnTo>
                  <a:lnTo>
                    <a:pt x="39701" y="41089"/>
                  </a:lnTo>
                  <a:lnTo>
                    <a:pt x="39762" y="41270"/>
                  </a:lnTo>
                  <a:lnTo>
                    <a:pt x="39882" y="41511"/>
                  </a:lnTo>
                  <a:lnTo>
                    <a:pt x="40003" y="41692"/>
                  </a:lnTo>
                  <a:lnTo>
                    <a:pt x="40184" y="41813"/>
                  </a:lnTo>
                  <a:lnTo>
                    <a:pt x="40425" y="41934"/>
                  </a:lnTo>
                  <a:lnTo>
                    <a:pt x="40606" y="41994"/>
                  </a:lnTo>
                  <a:lnTo>
                    <a:pt x="41089" y="41994"/>
                  </a:lnTo>
                  <a:lnTo>
                    <a:pt x="41270" y="41934"/>
                  </a:lnTo>
                  <a:lnTo>
                    <a:pt x="41511" y="41813"/>
                  </a:lnTo>
                  <a:lnTo>
                    <a:pt x="41692" y="41692"/>
                  </a:lnTo>
                  <a:lnTo>
                    <a:pt x="41813" y="41511"/>
                  </a:lnTo>
                  <a:lnTo>
                    <a:pt x="41934" y="41270"/>
                  </a:lnTo>
                  <a:lnTo>
                    <a:pt x="41994" y="41089"/>
                  </a:lnTo>
                  <a:lnTo>
                    <a:pt x="41994" y="40847"/>
                  </a:lnTo>
                  <a:lnTo>
                    <a:pt x="41994" y="40606"/>
                  </a:lnTo>
                  <a:lnTo>
                    <a:pt x="41934" y="40425"/>
                  </a:lnTo>
                  <a:lnTo>
                    <a:pt x="41813" y="40184"/>
                  </a:lnTo>
                  <a:lnTo>
                    <a:pt x="41692" y="40003"/>
                  </a:lnTo>
                  <a:lnTo>
                    <a:pt x="41511" y="39882"/>
                  </a:lnTo>
                  <a:lnTo>
                    <a:pt x="41270" y="39761"/>
                  </a:lnTo>
                  <a:lnTo>
                    <a:pt x="41089" y="39701"/>
                  </a:lnTo>
                  <a:close/>
                  <a:moveTo>
                    <a:pt x="46399" y="39701"/>
                  </a:moveTo>
                  <a:lnTo>
                    <a:pt x="46218" y="39761"/>
                  </a:lnTo>
                  <a:lnTo>
                    <a:pt x="45976" y="39882"/>
                  </a:lnTo>
                  <a:lnTo>
                    <a:pt x="45795" y="40003"/>
                  </a:lnTo>
                  <a:lnTo>
                    <a:pt x="45674" y="40184"/>
                  </a:lnTo>
                  <a:lnTo>
                    <a:pt x="45554" y="40425"/>
                  </a:lnTo>
                  <a:lnTo>
                    <a:pt x="45493" y="40606"/>
                  </a:lnTo>
                  <a:lnTo>
                    <a:pt x="45493" y="40847"/>
                  </a:lnTo>
                  <a:lnTo>
                    <a:pt x="45493" y="41089"/>
                  </a:lnTo>
                  <a:lnTo>
                    <a:pt x="45554" y="41270"/>
                  </a:lnTo>
                  <a:lnTo>
                    <a:pt x="45674" y="41511"/>
                  </a:lnTo>
                  <a:lnTo>
                    <a:pt x="45795" y="41692"/>
                  </a:lnTo>
                  <a:lnTo>
                    <a:pt x="45976" y="41813"/>
                  </a:lnTo>
                  <a:lnTo>
                    <a:pt x="46218" y="41934"/>
                  </a:lnTo>
                  <a:lnTo>
                    <a:pt x="46399" y="41994"/>
                  </a:lnTo>
                  <a:lnTo>
                    <a:pt x="46881" y="41994"/>
                  </a:lnTo>
                  <a:lnTo>
                    <a:pt x="47062" y="41934"/>
                  </a:lnTo>
                  <a:lnTo>
                    <a:pt x="47304" y="41813"/>
                  </a:lnTo>
                  <a:lnTo>
                    <a:pt x="47485" y="41692"/>
                  </a:lnTo>
                  <a:lnTo>
                    <a:pt x="47605" y="41511"/>
                  </a:lnTo>
                  <a:lnTo>
                    <a:pt x="47726" y="41270"/>
                  </a:lnTo>
                  <a:lnTo>
                    <a:pt x="47786" y="41089"/>
                  </a:lnTo>
                  <a:lnTo>
                    <a:pt x="47786" y="40847"/>
                  </a:lnTo>
                  <a:lnTo>
                    <a:pt x="47786" y="40606"/>
                  </a:lnTo>
                  <a:lnTo>
                    <a:pt x="47726" y="40425"/>
                  </a:lnTo>
                  <a:lnTo>
                    <a:pt x="47605" y="40184"/>
                  </a:lnTo>
                  <a:lnTo>
                    <a:pt x="47485" y="40003"/>
                  </a:lnTo>
                  <a:lnTo>
                    <a:pt x="47304" y="39882"/>
                  </a:lnTo>
                  <a:lnTo>
                    <a:pt x="47062" y="39761"/>
                  </a:lnTo>
                  <a:lnTo>
                    <a:pt x="46881" y="39701"/>
                  </a:lnTo>
                  <a:close/>
                  <a:moveTo>
                    <a:pt x="52191" y="39701"/>
                  </a:moveTo>
                  <a:lnTo>
                    <a:pt x="52010" y="39761"/>
                  </a:lnTo>
                  <a:lnTo>
                    <a:pt x="51768" y="39882"/>
                  </a:lnTo>
                  <a:lnTo>
                    <a:pt x="51587" y="40003"/>
                  </a:lnTo>
                  <a:lnTo>
                    <a:pt x="51467" y="40184"/>
                  </a:lnTo>
                  <a:lnTo>
                    <a:pt x="51346" y="40425"/>
                  </a:lnTo>
                  <a:lnTo>
                    <a:pt x="51286" y="40606"/>
                  </a:lnTo>
                  <a:lnTo>
                    <a:pt x="51286" y="40847"/>
                  </a:lnTo>
                  <a:lnTo>
                    <a:pt x="51286" y="41089"/>
                  </a:lnTo>
                  <a:lnTo>
                    <a:pt x="51346" y="41270"/>
                  </a:lnTo>
                  <a:lnTo>
                    <a:pt x="51467" y="41511"/>
                  </a:lnTo>
                  <a:lnTo>
                    <a:pt x="51587" y="41692"/>
                  </a:lnTo>
                  <a:lnTo>
                    <a:pt x="51768" y="41813"/>
                  </a:lnTo>
                  <a:lnTo>
                    <a:pt x="52010" y="41934"/>
                  </a:lnTo>
                  <a:lnTo>
                    <a:pt x="52191" y="41994"/>
                  </a:lnTo>
                  <a:lnTo>
                    <a:pt x="52673" y="41994"/>
                  </a:lnTo>
                  <a:lnTo>
                    <a:pt x="52854" y="41934"/>
                  </a:lnTo>
                  <a:lnTo>
                    <a:pt x="53096" y="41813"/>
                  </a:lnTo>
                  <a:lnTo>
                    <a:pt x="53277" y="41692"/>
                  </a:lnTo>
                  <a:lnTo>
                    <a:pt x="53397" y="41511"/>
                  </a:lnTo>
                  <a:lnTo>
                    <a:pt x="53518" y="41270"/>
                  </a:lnTo>
                  <a:lnTo>
                    <a:pt x="53578" y="41089"/>
                  </a:lnTo>
                  <a:lnTo>
                    <a:pt x="53578" y="40847"/>
                  </a:lnTo>
                  <a:lnTo>
                    <a:pt x="53578" y="40606"/>
                  </a:lnTo>
                  <a:lnTo>
                    <a:pt x="53518" y="40425"/>
                  </a:lnTo>
                  <a:lnTo>
                    <a:pt x="53397" y="40184"/>
                  </a:lnTo>
                  <a:lnTo>
                    <a:pt x="53277" y="40003"/>
                  </a:lnTo>
                  <a:lnTo>
                    <a:pt x="53096" y="39882"/>
                  </a:lnTo>
                  <a:lnTo>
                    <a:pt x="52854" y="39761"/>
                  </a:lnTo>
                  <a:lnTo>
                    <a:pt x="52673" y="39701"/>
                  </a:lnTo>
                  <a:close/>
                  <a:moveTo>
                    <a:pt x="57983" y="39701"/>
                  </a:moveTo>
                  <a:lnTo>
                    <a:pt x="57802" y="39761"/>
                  </a:lnTo>
                  <a:lnTo>
                    <a:pt x="57561" y="39882"/>
                  </a:lnTo>
                  <a:lnTo>
                    <a:pt x="57380" y="40003"/>
                  </a:lnTo>
                  <a:lnTo>
                    <a:pt x="57259" y="40184"/>
                  </a:lnTo>
                  <a:lnTo>
                    <a:pt x="57138" y="40425"/>
                  </a:lnTo>
                  <a:lnTo>
                    <a:pt x="57078" y="40606"/>
                  </a:lnTo>
                  <a:lnTo>
                    <a:pt x="57078" y="40847"/>
                  </a:lnTo>
                  <a:lnTo>
                    <a:pt x="57078" y="41089"/>
                  </a:lnTo>
                  <a:lnTo>
                    <a:pt x="57138" y="41270"/>
                  </a:lnTo>
                  <a:lnTo>
                    <a:pt x="57259" y="41511"/>
                  </a:lnTo>
                  <a:lnTo>
                    <a:pt x="57380" y="41692"/>
                  </a:lnTo>
                  <a:lnTo>
                    <a:pt x="57561" y="41813"/>
                  </a:lnTo>
                  <a:lnTo>
                    <a:pt x="57802" y="41934"/>
                  </a:lnTo>
                  <a:lnTo>
                    <a:pt x="57983" y="41994"/>
                  </a:lnTo>
                  <a:lnTo>
                    <a:pt x="58466" y="41994"/>
                  </a:lnTo>
                  <a:lnTo>
                    <a:pt x="58647" y="41934"/>
                  </a:lnTo>
                  <a:lnTo>
                    <a:pt x="58888" y="41813"/>
                  </a:lnTo>
                  <a:lnTo>
                    <a:pt x="59069" y="41692"/>
                  </a:lnTo>
                  <a:lnTo>
                    <a:pt x="59190" y="41511"/>
                  </a:lnTo>
                  <a:lnTo>
                    <a:pt x="59310" y="41270"/>
                  </a:lnTo>
                  <a:lnTo>
                    <a:pt x="59371" y="41089"/>
                  </a:lnTo>
                  <a:lnTo>
                    <a:pt x="59371" y="40847"/>
                  </a:lnTo>
                  <a:lnTo>
                    <a:pt x="59371" y="40606"/>
                  </a:lnTo>
                  <a:lnTo>
                    <a:pt x="59310" y="40425"/>
                  </a:lnTo>
                  <a:lnTo>
                    <a:pt x="59190" y="40184"/>
                  </a:lnTo>
                  <a:lnTo>
                    <a:pt x="59069" y="40003"/>
                  </a:lnTo>
                  <a:lnTo>
                    <a:pt x="58888" y="39882"/>
                  </a:lnTo>
                  <a:lnTo>
                    <a:pt x="58647" y="39761"/>
                  </a:lnTo>
                  <a:lnTo>
                    <a:pt x="58466" y="39701"/>
                  </a:lnTo>
                  <a:close/>
                  <a:moveTo>
                    <a:pt x="63775" y="39701"/>
                  </a:moveTo>
                  <a:lnTo>
                    <a:pt x="63594" y="39761"/>
                  </a:lnTo>
                  <a:lnTo>
                    <a:pt x="63353" y="39882"/>
                  </a:lnTo>
                  <a:lnTo>
                    <a:pt x="63172" y="40003"/>
                  </a:lnTo>
                  <a:lnTo>
                    <a:pt x="63051" y="40184"/>
                  </a:lnTo>
                  <a:lnTo>
                    <a:pt x="62931" y="40425"/>
                  </a:lnTo>
                  <a:lnTo>
                    <a:pt x="62870" y="40606"/>
                  </a:lnTo>
                  <a:lnTo>
                    <a:pt x="62870" y="40847"/>
                  </a:lnTo>
                  <a:lnTo>
                    <a:pt x="62870" y="41089"/>
                  </a:lnTo>
                  <a:lnTo>
                    <a:pt x="62931" y="41270"/>
                  </a:lnTo>
                  <a:lnTo>
                    <a:pt x="63051" y="41511"/>
                  </a:lnTo>
                  <a:lnTo>
                    <a:pt x="63172" y="41692"/>
                  </a:lnTo>
                  <a:lnTo>
                    <a:pt x="63353" y="41813"/>
                  </a:lnTo>
                  <a:lnTo>
                    <a:pt x="63594" y="41934"/>
                  </a:lnTo>
                  <a:lnTo>
                    <a:pt x="63775" y="41994"/>
                  </a:lnTo>
                  <a:lnTo>
                    <a:pt x="64258" y="41994"/>
                  </a:lnTo>
                  <a:lnTo>
                    <a:pt x="64439" y="41934"/>
                  </a:lnTo>
                  <a:lnTo>
                    <a:pt x="64680" y="41813"/>
                  </a:lnTo>
                  <a:lnTo>
                    <a:pt x="64861" y="41692"/>
                  </a:lnTo>
                  <a:lnTo>
                    <a:pt x="64982" y="41511"/>
                  </a:lnTo>
                  <a:lnTo>
                    <a:pt x="65103" y="41270"/>
                  </a:lnTo>
                  <a:lnTo>
                    <a:pt x="65163" y="41089"/>
                  </a:lnTo>
                  <a:lnTo>
                    <a:pt x="65163" y="40847"/>
                  </a:lnTo>
                  <a:lnTo>
                    <a:pt x="65163" y="40606"/>
                  </a:lnTo>
                  <a:lnTo>
                    <a:pt x="65103" y="40425"/>
                  </a:lnTo>
                  <a:lnTo>
                    <a:pt x="64982" y="40184"/>
                  </a:lnTo>
                  <a:lnTo>
                    <a:pt x="64861" y="40003"/>
                  </a:lnTo>
                  <a:lnTo>
                    <a:pt x="64680" y="39882"/>
                  </a:lnTo>
                  <a:lnTo>
                    <a:pt x="64439" y="39761"/>
                  </a:lnTo>
                  <a:lnTo>
                    <a:pt x="64258" y="39701"/>
                  </a:lnTo>
                  <a:close/>
                  <a:moveTo>
                    <a:pt x="69567" y="39701"/>
                  </a:moveTo>
                  <a:lnTo>
                    <a:pt x="69386" y="39761"/>
                  </a:lnTo>
                  <a:lnTo>
                    <a:pt x="69145" y="39882"/>
                  </a:lnTo>
                  <a:lnTo>
                    <a:pt x="68964" y="40003"/>
                  </a:lnTo>
                  <a:lnTo>
                    <a:pt x="68843" y="40184"/>
                  </a:lnTo>
                  <a:lnTo>
                    <a:pt x="68723" y="40425"/>
                  </a:lnTo>
                  <a:lnTo>
                    <a:pt x="68662" y="40606"/>
                  </a:lnTo>
                  <a:lnTo>
                    <a:pt x="68662" y="40847"/>
                  </a:lnTo>
                  <a:lnTo>
                    <a:pt x="68662" y="41089"/>
                  </a:lnTo>
                  <a:lnTo>
                    <a:pt x="68723" y="41270"/>
                  </a:lnTo>
                  <a:lnTo>
                    <a:pt x="68843" y="41511"/>
                  </a:lnTo>
                  <a:lnTo>
                    <a:pt x="68964" y="41692"/>
                  </a:lnTo>
                  <a:lnTo>
                    <a:pt x="69145" y="41813"/>
                  </a:lnTo>
                  <a:lnTo>
                    <a:pt x="69386" y="41934"/>
                  </a:lnTo>
                  <a:lnTo>
                    <a:pt x="69567" y="41994"/>
                  </a:lnTo>
                  <a:lnTo>
                    <a:pt x="70050" y="41994"/>
                  </a:lnTo>
                  <a:lnTo>
                    <a:pt x="70231" y="41934"/>
                  </a:lnTo>
                  <a:lnTo>
                    <a:pt x="70472" y="41813"/>
                  </a:lnTo>
                  <a:lnTo>
                    <a:pt x="70653" y="41692"/>
                  </a:lnTo>
                  <a:lnTo>
                    <a:pt x="70774" y="41511"/>
                  </a:lnTo>
                  <a:lnTo>
                    <a:pt x="70895" y="41270"/>
                  </a:lnTo>
                  <a:lnTo>
                    <a:pt x="70955" y="41089"/>
                  </a:lnTo>
                  <a:lnTo>
                    <a:pt x="70955" y="40847"/>
                  </a:lnTo>
                  <a:lnTo>
                    <a:pt x="70955" y="40606"/>
                  </a:lnTo>
                  <a:lnTo>
                    <a:pt x="70895" y="40425"/>
                  </a:lnTo>
                  <a:lnTo>
                    <a:pt x="70774" y="40184"/>
                  </a:lnTo>
                  <a:lnTo>
                    <a:pt x="70653" y="40003"/>
                  </a:lnTo>
                  <a:lnTo>
                    <a:pt x="70472" y="39882"/>
                  </a:lnTo>
                  <a:lnTo>
                    <a:pt x="70231" y="39761"/>
                  </a:lnTo>
                  <a:lnTo>
                    <a:pt x="70050" y="39701"/>
                  </a:lnTo>
                  <a:close/>
                  <a:moveTo>
                    <a:pt x="75360" y="39701"/>
                  </a:moveTo>
                  <a:lnTo>
                    <a:pt x="75179" y="39761"/>
                  </a:lnTo>
                  <a:lnTo>
                    <a:pt x="74937" y="39882"/>
                  </a:lnTo>
                  <a:lnTo>
                    <a:pt x="74756" y="40003"/>
                  </a:lnTo>
                  <a:lnTo>
                    <a:pt x="74636" y="40184"/>
                  </a:lnTo>
                  <a:lnTo>
                    <a:pt x="74515" y="40425"/>
                  </a:lnTo>
                  <a:lnTo>
                    <a:pt x="74455" y="40606"/>
                  </a:lnTo>
                  <a:lnTo>
                    <a:pt x="74455" y="40847"/>
                  </a:lnTo>
                  <a:lnTo>
                    <a:pt x="74455" y="41089"/>
                  </a:lnTo>
                  <a:lnTo>
                    <a:pt x="74515" y="41270"/>
                  </a:lnTo>
                  <a:lnTo>
                    <a:pt x="74636" y="41511"/>
                  </a:lnTo>
                  <a:lnTo>
                    <a:pt x="74756" y="41692"/>
                  </a:lnTo>
                  <a:lnTo>
                    <a:pt x="74937" y="41813"/>
                  </a:lnTo>
                  <a:lnTo>
                    <a:pt x="75179" y="41934"/>
                  </a:lnTo>
                  <a:lnTo>
                    <a:pt x="75360" y="41994"/>
                  </a:lnTo>
                  <a:lnTo>
                    <a:pt x="75722" y="41994"/>
                  </a:lnTo>
                  <a:lnTo>
                    <a:pt x="75903" y="39761"/>
                  </a:lnTo>
                  <a:lnTo>
                    <a:pt x="75601" y="39701"/>
                  </a:lnTo>
                  <a:close/>
                  <a:moveTo>
                    <a:pt x="2957" y="42597"/>
                  </a:moveTo>
                  <a:lnTo>
                    <a:pt x="2776" y="42658"/>
                  </a:lnTo>
                  <a:lnTo>
                    <a:pt x="2534" y="42778"/>
                  </a:lnTo>
                  <a:lnTo>
                    <a:pt x="2353" y="42899"/>
                  </a:lnTo>
                  <a:lnTo>
                    <a:pt x="2233" y="43080"/>
                  </a:lnTo>
                  <a:lnTo>
                    <a:pt x="2112" y="43321"/>
                  </a:lnTo>
                  <a:lnTo>
                    <a:pt x="2052" y="43502"/>
                  </a:lnTo>
                  <a:lnTo>
                    <a:pt x="2052" y="43744"/>
                  </a:lnTo>
                  <a:lnTo>
                    <a:pt x="2052" y="43985"/>
                  </a:lnTo>
                  <a:lnTo>
                    <a:pt x="2112" y="44166"/>
                  </a:lnTo>
                  <a:lnTo>
                    <a:pt x="2233" y="44407"/>
                  </a:lnTo>
                  <a:lnTo>
                    <a:pt x="2353" y="44588"/>
                  </a:lnTo>
                  <a:lnTo>
                    <a:pt x="2534" y="44709"/>
                  </a:lnTo>
                  <a:lnTo>
                    <a:pt x="2776" y="44830"/>
                  </a:lnTo>
                  <a:lnTo>
                    <a:pt x="2957" y="44890"/>
                  </a:lnTo>
                  <a:lnTo>
                    <a:pt x="3439" y="44890"/>
                  </a:lnTo>
                  <a:lnTo>
                    <a:pt x="3620" y="44830"/>
                  </a:lnTo>
                  <a:lnTo>
                    <a:pt x="3862" y="44709"/>
                  </a:lnTo>
                  <a:lnTo>
                    <a:pt x="4043" y="44588"/>
                  </a:lnTo>
                  <a:lnTo>
                    <a:pt x="4164" y="44407"/>
                  </a:lnTo>
                  <a:lnTo>
                    <a:pt x="4284" y="44166"/>
                  </a:lnTo>
                  <a:lnTo>
                    <a:pt x="4345" y="43985"/>
                  </a:lnTo>
                  <a:lnTo>
                    <a:pt x="4345" y="43744"/>
                  </a:lnTo>
                  <a:lnTo>
                    <a:pt x="4345" y="43502"/>
                  </a:lnTo>
                  <a:lnTo>
                    <a:pt x="4284" y="43321"/>
                  </a:lnTo>
                  <a:lnTo>
                    <a:pt x="4164" y="43080"/>
                  </a:lnTo>
                  <a:lnTo>
                    <a:pt x="4043" y="42899"/>
                  </a:lnTo>
                  <a:lnTo>
                    <a:pt x="3862" y="42778"/>
                  </a:lnTo>
                  <a:lnTo>
                    <a:pt x="3620" y="42658"/>
                  </a:lnTo>
                  <a:lnTo>
                    <a:pt x="3439" y="42597"/>
                  </a:lnTo>
                  <a:close/>
                  <a:moveTo>
                    <a:pt x="8749" y="42597"/>
                  </a:moveTo>
                  <a:lnTo>
                    <a:pt x="8568" y="42658"/>
                  </a:lnTo>
                  <a:lnTo>
                    <a:pt x="8327" y="42778"/>
                  </a:lnTo>
                  <a:lnTo>
                    <a:pt x="8146" y="42899"/>
                  </a:lnTo>
                  <a:lnTo>
                    <a:pt x="8025" y="43080"/>
                  </a:lnTo>
                  <a:lnTo>
                    <a:pt x="7904" y="43321"/>
                  </a:lnTo>
                  <a:lnTo>
                    <a:pt x="7844" y="43502"/>
                  </a:lnTo>
                  <a:lnTo>
                    <a:pt x="7844" y="43744"/>
                  </a:lnTo>
                  <a:lnTo>
                    <a:pt x="7844" y="43985"/>
                  </a:lnTo>
                  <a:lnTo>
                    <a:pt x="7904" y="44166"/>
                  </a:lnTo>
                  <a:lnTo>
                    <a:pt x="8025" y="44407"/>
                  </a:lnTo>
                  <a:lnTo>
                    <a:pt x="8146" y="44588"/>
                  </a:lnTo>
                  <a:lnTo>
                    <a:pt x="8327" y="44709"/>
                  </a:lnTo>
                  <a:lnTo>
                    <a:pt x="8568" y="44830"/>
                  </a:lnTo>
                  <a:lnTo>
                    <a:pt x="8749" y="44890"/>
                  </a:lnTo>
                  <a:lnTo>
                    <a:pt x="9232" y="44890"/>
                  </a:lnTo>
                  <a:lnTo>
                    <a:pt x="9413" y="44830"/>
                  </a:lnTo>
                  <a:lnTo>
                    <a:pt x="9654" y="44709"/>
                  </a:lnTo>
                  <a:lnTo>
                    <a:pt x="9835" y="44588"/>
                  </a:lnTo>
                  <a:lnTo>
                    <a:pt x="9956" y="44407"/>
                  </a:lnTo>
                  <a:lnTo>
                    <a:pt x="10076" y="44166"/>
                  </a:lnTo>
                  <a:lnTo>
                    <a:pt x="10137" y="43985"/>
                  </a:lnTo>
                  <a:lnTo>
                    <a:pt x="10137" y="43744"/>
                  </a:lnTo>
                  <a:lnTo>
                    <a:pt x="10137" y="43502"/>
                  </a:lnTo>
                  <a:lnTo>
                    <a:pt x="10076" y="43321"/>
                  </a:lnTo>
                  <a:lnTo>
                    <a:pt x="9956" y="43080"/>
                  </a:lnTo>
                  <a:lnTo>
                    <a:pt x="9835" y="42899"/>
                  </a:lnTo>
                  <a:lnTo>
                    <a:pt x="9654" y="42778"/>
                  </a:lnTo>
                  <a:lnTo>
                    <a:pt x="9413" y="42658"/>
                  </a:lnTo>
                  <a:lnTo>
                    <a:pt x="9232" y="42597"/>
                  </a:lnTo>
                  <a:close/>
                  <a:moveTo>
                    <a:pt x="14541" y="42597"/>
                  </a:moveTo>
                  <a:lnTo>
                    <a:pt x="14360" y="42658"/>
                  </a:lnTo>
                  <a:lnTo>
                    <a:pt x="14119" y="42778"/>
                  </a:lnTo>
                  <a:lnTo>
                    <a:pt x="13938" y="42899"/>
                  </a:lnTo>
                  <a:lnTo>
                    <a:pt x="13817" y="43080"/>
                  </a:lnTo>
                  <a:lnTo>
                    <a:pt x="13697" y="43321"/>
                  </a:lnTo>
                  <a:lnTo>
                    <a:pt x="13636" y="43502"/>
                  </a:lnTo>
                  <a:lnTo>
                    <a:pt x="13636" y="43744"/>
                  </a:lnTo>
                  <a:lnTo>
                    <a:pt x="13636" y="43985"/>
                  </a:lnTo>
                  <a:lnTo>
                    <a:pt x="13697" y="44166"/>
                  </a:lnTo>
                  <a:lnTo>
                    <a:pt x="13817" y="44407"/>
                  </a:lnTo>
                  <a:lnTo>
                    <a:pt x="13938" y="44588"/>
                  </a:lnTo>
                  <a:lnTo>
                    <a:pt x="14119" y="44709"/>
                  </a:lnTo>
                  <a:lnTo>
                    <a:pt x="14360" y="44830"/>
                  </a:lnTo>
                  <a:lnTo>
                    <a:pt x="14541" y="44890"/>
                  </a:lnTo>
                  <a:lnTo>
                    <a:pt x="15024" y="44890"/>
                  </a:lnTo>
                  <a:lnTo>
                    <a:pt x="15205" y="44830"/>
                  </a:lnTo>
                  <a:lnTo>
                    <a:pt x="15446" y="44709"/>
                  </a:lnTo>
                  <a:lnTo>
                    <a:pt x="15627" y="44588"/>
                  </a:lnTo>
                  <a:lnTo>
                    <a:pt x="15748" y="44407"/>
                  </a:lnTo>
                  <a:lnTo>
                    <a:pt x="15869" y="44166"/>
                  </a:lnTo>
                  <a:lnTo>
                    <a:pt x="15929" y="43985"/>
                  </a:lnTo>
                  <a:lnTo>
                    <a:pt x="15929" y="43744"/>
                  </a:lnTo>
                  <a:lnTo>
                    <a:pt x="15929" y="43502"/>
                  </a:lnTo>
                  <a:lnTo>
                    <a:pt x="15869" y="43321"/>
                  </a:lnTo>
                  <a:lnTo>
                    <a:pt x="15748" y="43080"/>
                  </a:lnTo>
                  <a:lnTo>
                    <a:pt x="15627" y="42899"/>
                  </a:lnTo>
                  <a:lnTo>
                    <a:pt x="15446" y="42778"/>
                  </a:lnTo>
                  <a:lnTo>
                    <a:pt x="15205" y="42658"/>
                  </a:lnTo>
                  <a:lnTo>
                    <a:pt x="15024" y="42597"/>
                  </a:lnTo>
                  <a:close/>
                  <a:moveTo>
                    <a:pt x="20333" y="42597"/>
                  </a:moveTo>
                  <a:lnTo>
                    <a:pt x="20152" y="42658"/>
                  </a:lnTo>
                  <a:lnTo>
                    <a:pt x="19911" y="42778"/>
                  </a:lnTo>
                  <a:lnTo>
                    <a:pt x="19730" y="42899"/>
                  </a:lnTo>
                  <a:lnTo>
                    <a:pt x="19609" y="43080"/>
                  </a:lnTo>
                  <a:lnTo>
                    <a:pt x="19489" y="43321"/>
                  </a:lnTo>
                  <a:lnTo>
                    <a:pt x="19428" y="43502"/>
                  </a:lnTo>
                  <a:lnTo>
                    <a:pt x="19428" y="43744"/>
                  </a:lnTo>
                  <a:lnTo>
                    <a:pt x="19428" y="43985"/>
                  </a:lnTo>
                  <a:lnTo>
                    <a:pt x="19489" y="44166"/>
                  </a:lnTo>
                  <a:lnTo>
                    <a:pt x="19609" y="44407"/>
                  </a:lnTo>
                  <a:lnTo>
                    <a:pt x="19730" y="44588"/>
                  </a:lnTo>
                  <a:lnTo>
                    <a:pt x="19911" y="44709"/>
                  </a:lnTo>
                  <a:lnTo>
                    <a:pt x="20152" y="44830"/>
                  </a:lnTo>
                  <a:lnTo>
                    <a:pt x="20333" y="44890"/>
                  </a:lnTo>
                  <a:lnTo>
                    <a:pt x="20816" y="44890"/>
                  </a:lnTo>
                  <a:lnTo>
                    <a:pt x="20997" y="44830"/>
                  </a:lnTo>
                  <a:lnTo>
                    <a:pt x="21239" y="44709"/>
                  </a:lnTo>
                  <a:lnTo>
                    <a:pt x="21420" y="44588"/>
                  </a:lnTo>
                  <a:lnTo>
                    <a:pt x="21540" y="44407"/>
                  </a:lnTo>
                  <a:lnTo>
                    <a:pt x="21661" y="44166"/>
                  </a:lnTo>
                  <a:lnTo>
                    <a:pt x="21721" y="43985"/>
                  </a:lnTo>
                  <a:lnTo>
                    <a:pt x="21721" y="43744"/>
                  </a:lnTo>
                  <a:lnTo>
                    <a:pt x="21721" y="43502"/>
                  </a:lnTo>
                  <a:lnTo>
                    <a:pt x="21661" y="43321"/>
                  </a:lnTo>
                  <a:lnTo>
                    <a:pt x="21540" y="43080"/>
                  </a:lnTo>
                  <a:lnTo>
                    <a:pt x="21420" y="42899"/>
                  </a:lnTo>
                  <a:lnTo>
                    <a:pt x="21239" y="42778"/>
                  </a:lnTo>
                  <a:lnTo>
                    <a:pt x="20997" y="42658"/>
                  </a:lnTo>
                  <a:lnTo>
                    <a:pt x="20816" y="42597"/>
                  </a:lnTo>
                  <a:close/>
                  <a:moveTo>
                    <a:pt x="26126" y="42597"/>
                  </a:moveTo>
                  <a:lnTo>
                    <a:pt x="25945" y="42658"/>
                  </a:lnTo>
                  <a:lnTo>
                    <a:pt x="25703" y="42778"/>
                  </a:lnTo>
                  <a:lnTo>
                    <a:pt x="25522" y="42899"/>
                  </a:lnTo>
                  <a:lnTo>
                    <a:pt x="25402" y="43080"/>
                  </a:lnTo>
                  <a:lnTo>
                    <a:pt x="25281" y="43321"/>
                  </a:lnTo>
                  <a:lnTo>
                    <a:pt x="25221" y="43502"/>
                  </a:lnTo>
                  <a:lnTo>
                    <a:pt x="25221" y="43744"/>
                  </a:lnTo>
                  <a:lnTo>
                    <a:pt x="25221" y="43985"/>
                  </a:lnTo>
                  <a:lnTo>
                    <a:pt x="25281" y="44166"/>
                  </a:lnTo>
                  <a:lnTo>
                    <a:pt x="25402" y="44407"/>
                  </a:lnTo>
                  <a:lnTo>
                    <a:pt x="25522" y="44588"/>
                  </a:lnTo>
                  <a:lnTo>
                    <a:pt x="25703" y="44709"/>
                  </a:lnTo>
                  <a:lnTo>
                    <a:pt x="25945" y="44830"/>
                  </a:lnTo>
                  <a:lnTo>
                    <a:pt x="26126" y="44890"/>
                  </a:lnTo>
                  <a:lnTo>
                    <a:pt x="26608" y="44890"/>
                  </a:lnTo>
                  <a:lnTo>
                    <a:pt x="26789" y="44830"/>
                  </a:lnTo>
                  <a:lnTo>
                    <a:pt x="27031" y="44709"/>
                  </a:lnTo>
                  <a:lnTo>
                    <a:pt x="27212" y="44588"/>
                  </a:lnTo>
                  <a:lnTo>
                    <a:pt x="27332" y="44407"/>
                  </a:lnTo>
                  <a:lnTo>
                    <a:pt x="27453" y="44166"/>
                  </a:lnTo>
                  <a:lnTo>
                    <a:pt x="27513" y="43985"/>
                  </a:lnTo>
                  <a:lnTo>
                    <a:pt x="27513" y="43744"/>
                  </a:lnTo>
                  <a:lnTo>
                    <a:pt x="27513" y="43502"/>
                  </a:lnTo>
                  <a:lnTo>
                    <a:pt x="27453" y="43321"/>
                  </a:lnTo>
                  <a:lnTo>
                    <a:pt x="27332" y="43080"/>
                  </a:lnTo>
                  <a:lnTo>
                    <a:pt x="27212" y="42899"/>
                  </a:lnTo>
                  <a:lnTo>
                    <a:pt x="27031" y="42778"/>
                  </a:lnTo>
                  <a:lnTo>
                    <a:pt x="26789" y="42658"/>
                  </a:lnTo>
                  <a:lnTo>
                    <a:pt x="26608" y="42597"/>
                  </a:lnTo>
                  <a:close/>
                  <a:moveTo>
                    <a:pt x="31918" y="42597"/>
                  </a:moveTo>
                  <a:lnTo>
                    <a:pt x="31737" y="42658"/>
                  </a:lnTo>
                  <a:lnTo>
                    <a:pt x="31496" y="42778"/>
                  </a:lnTo>
                  <a:lnTo>
                    <a:pt x="31315" y="42899"/>
                  </a:lnTo>
                  <a:lnTo>
                    <a:pt x="31194" y="43080"/>
                  </a:lnTo>
                  <a:lnTo>
                    <a:pt x="31073" y="43321"/>
                  </a:lnTo>
                  <a:lnTo>
                    <a:pt x="31013" y="43502"/>
                  </a:lnTo>
                  <a:lnTo>
                    <a:pt x="31013" y="43744"/>
                  </a:lnTo>
                  <a:lnTo>
                    <a:pt x="31013" y="43985"/>
                  </a:lnTo>
                  <a:lnTo>
                    <a:pt x="31073" y="44166"/>
                  </a:lnTo>
                  <a:lnTo>
                    <a:pt x="31194" y="44407"/>
                  </a:lnTo>
                  <a:lnTo>
                    <a:pt x="31315" y="44588"/>
                  </a:lnTo>
                  <a:lnTo>
                    <a:pt x="31496" y="44709"/>
                  </a:lnTo>
                  <a:lnTo>
                    <a:pt x="31737" y="44830"/>
                  </a:lnTo>
                  <a:lnTo>
                    <a:pt x="31918" y="44890"/>
                  </a:lnTo>
                  <a:lnTo>
                    <a:pt x="32401" y="44890"/>
                  </a:lnTo>
                  <a:lnTo>
                    <a:pt x="32582" y="44830"/>
                  </a:lnTo>
                  <a:lnTo>
                    <a:pt x="32823" y="44709"/>
                  </a:lnTo>
                  <a:lnTo>
                    <a:pt x="33004" y="44588"/>
                  </a:lnTo>
                  <a:lnTo>
                    <a:pt x="33125" y="44407"/>
                  </a:lnTo>
                  <a:lnTo>
                    <a:pt x="33245" y="44166"/>
                  </a:lnTo>
                  <a:lnTo>
                    <a:pt x="33306" y="43985"/>
                  </a:lnTo>
                  <a:lnTo>
                    <a:pt x="33306" y="43744"/>
                  </a:lnTo>
                  <a:lnTo>
                    <a:pt x="33306" y="43502"/>
                  </a:lnTo>
                  <a:lnTo>
                    <a:pt x="33245" y="43321"/>
                  </a:lnTo>
                  <a:lnTo>
                    <a:pt x="33125" y="43080"/>
                  </a:lnTo>
                  <a:lnTo>
                    <a:pt x="33004" y="42899"/>
                  </a:lnTo>
                  <a:lnTo>
                    <a:pt x="32823" y="42778"/>
                  </a:lnTo>
                  <a:lnTo>
                    <a:pt x="32582" y="42658"/>
                  </a:lnTo>
                  <a:lnTo>
                    <a:pt x="32401" y="42597"/>
                  </a:lnTo>
                  <a:close/>
                  <a:moveTo>
                    <a:pt x="37710" y="42597"/>
                  </a:moveTo>
                  <a:lnTo>
                    <a:pt x="37529" y="42658"/>
                  </a:lnTo>
                  <a:lnTo>
                    <a:pt x="37288" y="42778"/>
                  </a:lnTo>
                  <a:lnTo>
                    <a:pt x="37107" y="42899"/>
                  </a:lnTo>
                  <a:lnTo>
                    <a:pt x="36986" y="43080"/>
                  </a:lnTo>
                  <a:lnTo>
                    <a:pt x="36865" y="43321"/>
                  </a:lnTo>
                  <a:lnTo>
                    <a:pt x="36805" y="43502"/>
                  </a:lnTo>
                  <a:lnTo>
                    <a:pt x="36805" y="43744"/>
                  </a:lnTo>
                  <a:lnTo>
                    <a:pt x="36805" y="43985"/>
                  </a:lnTo>
                  <a:lnTo>
                    <a:pt x="36865" y="44166"/>
                  </a:lnTo>
                  <a:lnTo>
                    <a:pt x="36986" y="44407"/>
                  </a:lnTo>
                  <a:lnTo>
                    <a:pt x="37107" y="44588"/>
                  </a:lnTo>
                  <a:lnTo>
                    <a:pt x="37288" y="44709"/>
                  </a:lnTo>
                  <a:lnTo>
                    <a:pt x="37529" y="44830"/>
                  </a:lnTo>
                  <a:lnTo>
                    <a:pt x="37710" y="44890"/>
                  </a:lnTo>
                  <a:lnTo>
                    <a:pt x="38193" y="44890"/>
                  </a:lnTo>
                  <a:lnTo>
                    <a:pt x="38374" y="44830"/>
                  </a:lnTo>
                  <a:lnTo>
                    <a:pt x="38615" y="44709"/>
                  </a:lnTo>
                  <a:lnTo>
                    <a:pt x="38796" y="44588"/>
                  </a:lnTo>
                  <a:lnTo>
                    <a:pt x="38917" y="44407"/>
                  </a:lnTo>
                  <a:lnTo>
                    <a:pt x="39038" y="44166"/>
                  </a:lnTo>
                  <a:lnTo>
                    <a:pt x="39098" y="43985"/>
                  </a:lnTo>
                  <a:lnTo>
                    <a:pt x="39098" y="43744"/>
                  </a:lnTo>
                  <a:lnTo>
                    <a:pt x="39098" y="43502"/>
                  </a:lnTo>
                  <a:lnTo>
                    <a:pt x="39038" y="43321"/>
                  </a:lnTo>
                  <a:lnTo>
                    <a:pt x="38917" y="43080"/>
                  </a:lnTo>
                  <a:lnTo>
                    <a:pt x="38796" y="42899"/>
                  </a:lnTo>
                  <a:lnTo>
                    <a:pt x="38615" y="42778"/>
                  </a:lnTo>
                  <a:lnTo>
                    <a:pt x="38374" y="42658"/>
                  </a:lnTo>
                  <a:lnTo>
                    <a:pt x="38193" y="42597"/>
                  </a:lnTo>
                  <a:close/>
                  <a:moveTo>
                    <a:pt x="43502" y="42597"/>
                  </a:moveTo>
                  <a:lnTo>
                    <a:pt x="43321" y="42658"/>
                  </a:lnTo>
                  <a:lnTo>
                    <a:pt x="43080" y="42778"/>
                  </a:lnTo>
                  <a:lnTo>
                    <a:pt x="42899" y="42899"/>
                  </a:lnTo>
                  <a:lnTo>
                    <a:pt x="42778" y="43080"/>
                  </a:lnTo>
                  <a:lnTo>
                    <a:pt x="42658" y="43321"/>
                  </a:lnTo>
                  <a:lnTo>
                    <a:pt x="42597" y="43502"/>
                  </a:lnTo>
                  <a:lnTo>
                    <a:pt x="42597" y="43744"/>
                  </a:lnTo>
                  <a:lnTo>
                    <a:pt x="42597" y="43985"/>
                  </a:lnTo>
                  <a:lnTo>
                    <a:pt x="42658" y="44166"/>
                  </a:lnTo>
                  <a:lnTo>
                    <a:pt x="42778" y="44407"/>
                  </a:lnTo>
                  <a:lnTo>
                    <a:pt x="42899" y="44588"/>
                  </a:lnTo>
                  <a:lnTo>
                    <a:pt x="43080" y="44709"/>
                  </a:lnTo>
                  <a:lnTo>
                    <a:pt x="43321" y="44830"/>
                  </a:lnTo>
                  <a:lnTo>
                    <a:pt x="43502" y="44890"/>
                  </a:lnTo>
                  <a:lnTo>
                    <a:pt x="43985" y="44890"/>
                  </a:lnTo>
                  <a:lnTo>
                    <a:pt x="44166" y="44830"/>
                  </a:lnTo>
                  <a:lnTo>
                    <a:pt x="44407" y="44709"/>
                  </a:lnTo>
                  <a:lnTo>
                    <a:pt x="44588" y="44588"/>
                  </a:lnTo>
                  <a:lnTo>
                    <a:pt x="44709" y="44407"/>
                  </a:lnTo>
                  <a:lnTo>
                    <a:pt x="44830" y="44166"/>
                  </a:lnTo>
                  <a:lnTo>
                    <a:pt x="44890" y="43985"/>
                  </a:lnTo>
                  <a:lnTo>
                    <a:pt x="44890" y="43744"/>
                  </a:lnTo>
                  <a:lnTo>
                    <a:pt x="44890" y="43502"/>
                  </a:lnTo>
                  <a:lnTo>
                    <a:pt x="44830" y="43321"/>
                  </a:lnTo>
                  <a:lnTo>
                    <a:pt x="44709" y="43080"/>
                  </a:lnTo>
                  <a:lnTo>
                    <a:pt x="44588" y="42899"/>
                  </a:lnTo>
                  <a:lnTo>
                    <a:pt x="44407" y="42778"/>
                  </a:lnTo>
                  <a:lnTo>
                    <a:pt x="44166" y="42658"/>
                  </a:lnTo>
                  <a:lnTo>
                    <a:pt x="43985" y="42597"/>
                  </a:lnTo>
                  <a:close/>
                  <a:moveTo>
                    <a:pt x="49295" y="42597"/>
                  </a:moveTo>
                  <a:lnTo>
                    <a:pt x="49114" y="42658"/>
                  </a:lnTo>
                  <a:lnTo>
                    <a:pt x="48872" y="42778"/>
                  </a:lnTo>
                  <a:lnTo>
                    <a:pt x="48691" y="42899"/>
                  </a:lnTo>
                  <a:lnTo>
                    <a:pt x="48571" y="43080"/>
                  </a:lnTo>
                  <a:lnTo>
                    <a:pt x="48450" y="43321"/>
                  </a:lnTo>
                  <a:lnTo>
                    <a:pt x="48390" y="43502"/>
                  </a:lnTo>
                  <a:lnTo>
                    <a:pt x="48390" y="43744"/>
                  </a:lnTo>
                  <a:lnTo>
                    <a:pt x="48390" y="43985"/>
                  </a:lnTo>
                  <a:lnTo>
                    <a:pt x="48450" y="44166"/>
                  </a:lnTo>
                  <a:lnTo>
                    <a:pt x="48571" y="44407"/>
                  </a:lnTo>
                  <a:lnTo>
                    <a:pt x="48691" y="44588"/>
                  </a:lnTo>
                  <a:lnTo>
                    <a:pt x="48872" y="44709"/>
                  </a:lnTo>
                  <a:lnTo>
                    <a:pt x="49114" y="44830"/>
                  </a:lnTo>
                  <a:lnTo>
                    <a:pt x="49295" y="44890"/>
                  </a:lnTo>
                  <a:lnTo>
                    <a:pt x="49777" y="44890"/>
                  </a:lnTo>
                  <a:lnTo>
                    <a:pt x="49958" y="44830"/>
                  </a:lnTo>
                  <a:lnTo>
                    <a:pt x="50200" y="44709"/>
                  </a:lnTo>
                  <a:lnTo>
                    <a:pt x="50381" y="44588"/>
                  </a:lnTo>
                  <a:lnTo>
                    <a:pt x="50501" y="44407"/>
                  </a:lnTo>
                  <a:lnTo>
                    <a:pt x="50622" y="44166"/>
                  </a:lnTo>
                  <a:lnTo>
                    <a:pt x="50682" y="43985"/>
                  </a:lnTo>
                  <a:lnTo>
                    <a:pt x="50682" y="43744"/>
                  </a:lnTo>
                  <a:lnTo>
                    <a:pt x="50682" y="43502"/>
                  </a:lnTo>
                  <a:lnTo>
                    <a:pt x="50622" y="43321"/>
                  </a:lnTo>
                  <a:lnTo>
                    <a:pt x="50501" y="43080"/>
                  </a:lnTo>
                  <a:lnTo>
                    <a:pt x="50381" y="42899"/>
                  </a:lnTo>
                  <a:lnTo>
                    <a:pt x="50200" y="42778"/>
                  </a:lnTo>
                  <a:lnTo>
                    <a:pt x="49958" y="42658"/>
                  </a:lnTo>
                  <a:lnTo>
                    <a:pt x="49777" y="42597"/>
                  </a:lnTo>
                  <a:close/>
                  <a:moveTo>
                    <a:pt x="55087" y="42597"/>
                  </a:moveTo>
                  <a:lnTo>
                    <a:pt x="54906" y="42658"/>
                  </a:lnTo>
                  <a:lnTo>
                    <a:pt x="54665" y="42778"/>
                  </a:lnTo>
                  <a:lnTo>
                    <a:pt x="54483" y="42899"/>
                  </a:lnTo>
                  <a:lnTo>
                    <a:pt x="54363" y="43080"/>
                  </a:lnTo>
                  <a:lnTo>
                    <a:pt x="54242" y="43321"/>
                  </a:lnTo>
                  <a:lnTo>
                    <a:pt x="54182" y="43502"/>
                  </a:lnTo>
                  <a:lnTo>
                    <a:pt x="54182" y="43744"/>
                  </a:lnTo>
                  <a:lnTo>
                    <a:pt x="54182" y="43985"/>
                  </a:lnTo>
                  <a:lnTo>
                    <a:pt x="54242" y="44166"/>
                  </a:lnTo>
                  <a:lnTo>
                    <a:pt x="54363" y="44407"/>
                  </a:lnTo>
                  <a:lnTo>
                    <a:pt x="54483" y="44588"/>
                  </a:lnTo>
                  <a:lnTo>
                    <a:pt x="54665" y="44709"/>
                  </a:lnTo>
                  <a:lnTo>
                    <a:pt x="54906" y="44830"/>
                  </a:lnTo>
                  <a:lnTo>
                    <a:pt x="55087" y="44890"/>
                  </a:lnTo>
                  <a:lnTo>
                    <a:pt x="55570" y="44890"/>
                  </a:lnTo>
                  <a:lnTo>
                    <a:pt x="55751" y="44830"/>
                  </a:lnTo>
                  <a:lnTo>
                    <a:pt x="55992" y="44709"/>
                  </a:lnTo>
                  <a:lnTo>
                    <a:pt x="56173" y="44588"/>
                  </a:lnTo>
                  <a:lnTo>
                    <a:pt x="56294" y="44407"/>
                  </a:lnTo>
                  <a:lnTo>
                    <a:pt x="56414" y="44166"/>
                  </a:lnTo>
                  <a:lnTo>
                    <a:pt x="56475" y="43985"/>
                  </a:lnTo>
                  <a:lnTo>
                    <a:pt x="56475" y="43744"/>
                  </a:lnTo>
                  <a:lnTo>
                    <a:pt x="56475" y="43502"/>
                  </a:lnTo>
                  <a:lnTo>
                    <a:pt x="56414" y="43321"/>
                  </a:lnTo>
                  <a:lnTo>
                    <a:pt x="56294" y="43080"/>
                  </a:lnTo>
                  <a:lnTo>
                    <a:pt x="56173" y="42899"/>
                  </a:lnTo>
                  <a:lnTo>
                    <a:pt x="55992" y="42778"/>
                  </a:lnTo>
                  <a:lnTo>
                    <a:pt x="55751" y="42658"/>
                  </a:lnTo>
                  <a:lnTo>
                    <a:pt x="55570" y="42597"/>
                  </a:lnTo>
                  <a:close/>
                  <a:moveTo>
                    <a:pt x="60879" y="42597"/>
                  </a:moveTo>
                  <a:lnTo>
                    <a:pt x="60698" y="42658"/>
                  </a:lnTo>
                  <a:lnTo>
                    <a:pt x="60457" y="42778"/>
                  </a:lnTo>
                  <a:lnTo>
                    <a:pt x="60276" y="42899"/>
                  </a:lnTo>
                  <a:lnTo>
                    <a:pt x="60155" y="43080"/>
                  </a:lnTo>
                  <a:lnTo>
                    <a:pt x="60034" y="43321"/>
                  </a:lnTo>
                  <a:lnTo>
                    <a:pt x="59974" y="43502"/>
                  </a:lnTo>
                  <a:lnTo>
                    <a:pt x="59974" y="43744"/>
                  </a:lnTo>
                  <a:lnTo>
                    <a:pt x="59974" y="43985"/>
                  </a:lnTo>
                  <a:lnTo>
                    <a:pt x="60034" y="44166"/>
                  </a:lnTo>
                  <a:lnTo>
                    <a:pt x="60155" y="44407"/>
                  </a:lnTo>
                  <a:lnTo>
                    <a:pt x="60276" y="44588"/>
                  </a:lnTo>
                  <a:lnTo>
                    <a:pt x="60457" y="44709"/>
                  </a:lnTo>
                  <a:lnTo>
                    <a:pt x="60698" y="44830"/>
                  </a:lnTo>
                  <a:lnTo>
                    <a:pt x="60879" y="44890"/>
                  </a:lnTo>
                  <a:lnTo>
                    <a:pt x="61362" y="44890"/>
                  </a:lnTo>
                  <a:lnTo>
                    <a:pt x="61543" y="44830"/>
                  </a:lnTo>
                  <a:lnTo>
                    <a:pt x="61784" y="44709"/>
                  </a:lnTo>
                  <a:lnTo>
                    <a:pt x="61965" y="44588"/>
                  </a:lnTo>
                  <a:lnTo>
                    <a:pt x="62086" y="44407"/>
                  </a:lnTo>
                  <a:lnTo>
                    <a:pt x="62206" y="44166"/>
                  </a:lnTo>
                  <a:lnTo>
                    <a:pt x="62267" y="43985"/>
                  </a:lnTo>
                  <a:lnTo>
                    <a:pt x="62267" y="43744"/>
                  </a:lnTo>
                  <a:lnTo>
                    <a:pt x="62267" y="43502"/>
                  </a:lnTo>
                  <a:lnTo>
                    <a:pt x="62206" y="43321"/>
                  </a:lnTo>
                  <a:lnTo>
                    <a:pt x="62086" y="43080"/>
                  </a:lnTo>
                  <a:lnTo>
                    <a:pt x="61965" y="42899"/>
                  </a:lnTo>
                  <a:lnTo>
                    <a:pt x="61784" y="42778"/>
                  </a:lnTo>
                  <a:lnTo>
                    <a:pt x="61543" y="42658"/>
                  </a:lnTo>
                  <a:lnTo>
                    <a:pt x="61362" y="42597"/>
                  </a:lnTo>
                  <a:close/>
                  <a:moveTo>
                    <a:pt x="66671" y="42597"/>
                  </a:moveTo>
                  <a:lnTo>
                    <a:pt x="66490" y="42658"/>
                  </a:lnTo>
                  <a:lnTo>
                    <a:pt x="66249" y="42778"/>
                  </a:lnTo>
                  <a:lnTo>
                    <a:pt x="66068" y="42899"/>
                  </a:lnTo>
                  <a:lnTo>
                    <a:pt x="65947" y="43080"/>
                  </a:lnTo>
                  <a:lnTo>
                    <a:pt x="65827" y="43321"/>
                  </a:lnTo>
                  <a:lnTo>
                    <a:pt x="65766" y="43502"/>
                  </a:lnTo>
                  <a:lnTo>
                    <a:pt x="65766" y="43744"/>
                  </a:lnTo>
                  <a:lnTo>
                    <a:pt x="65766" y="43985"/>
                  </a:lnTo>
                  <a:lnTo>
                    <a:pt x="65827" y="44166"/>
                  </a:lnTo>
                  <a:lnTo>
                    <a:pt x="65947" y="44407"/>
                  </a:lnTo>
                  <a:lnTo>
                    <a:pt x="66068" y="44588"/>
                  </a:lnTo>
                  <a:lnTo>
                    <a:pt x="66249" y="44709"/>
                  </a:lnTo>
                  <a:lnTo>
                    <a:pt x="66490" y="44830"/>
                  </a:lnTo>
                  <a:lnTo>
                    <a:pt x="66671" y="44890"/>
                  </a:lnTo>
                  <a:lnTo>
                    <a:pt x="67154" y="44890"/>
                  </a:lnTo>
                  <a:lnTo>
                    <a:pt x="67335" y="44830"/>
                  </a:lnTo>
                  <a:lnTo>
                    <a:pt x="67576" y="44709"/>
                  </a:lnTo>
                  <a:lnTo>
                    <a:pt x="67757" y="44588"/>
                  </a:lnTo>
                  <a:lnTo>
                    <a:pt x="67878" y="44407"/>
                  </a:lnTo>
                  <a:lnTo>
                    <a:pt x="67999" y="44166"/>
                  </a:lnTo>
                  <a:lnTo>
                    <a:pt x="68059" y="43985"/>
                  </a:lnTo>
                  <a:lnTo>
                    <a:pt x="68059" y="43744"/>
                  </a:lnTo>
                  <a:lnTo>
                    <a:pt x="68059" y="43502"/>
                  </a:lnTo>
                  <a:lnTo>
                    <a:pt x="67999" y="43321"/>
                  </a:lnTo>
                  <a:lnTo>
                    <a:pt x="67878" y="43080"/>
                  </a:lnTo>
                  <a:lnTo>
                    <a:pt x="67757" y="42899"/>
                  </a:lnTo>
                  <a:lnTo>
                    <a:pt x="67576" y="42778"/>
                  </a:lnTo>
                  <a:lnTo>
                    <a:pt x="67335" y="42658"/>
                  </a:lnTo>
                  <a:lnTo>
                    <a:pt x="67154" y="42597"/>
                  </a:lnTo>
                  <a:close/>
                  <a:moveTo>
                    <a:pt x="72464" y="42597"/>
                  </a:moveTo>
                  <a:lnTo>
                    <a:pt x="72283" y="42658"/>
                  </a:lnTo>
                  <a:lnTo>
                    <a:pt x="72041" y="42778"/>
                  </a:lnTo>
                  <a:lnTo>
                    <a:pt x="71860" y="42899"/>
                  </a:lnTo>
                  <a:lnTo>
                    <a:pt x="71740" y="43080"/>
                  </a:lnTo>
                  <a:lnTo>
                    <a:pt x="71619" y="43321"/>
                  </a:lnTo>
                  <a:lnTo>
                    <a:pt x="71559" y="43502"/>
                  </a:lnTo>
                  <a:lnTo>
                    <a:pt x="71559" y="43744"/>
                  </a:lnTo>
                  <a:lnTo>
                    <a:pt x="71559" y="43985"/>
                  </a:lnTo>
                  <a:lnTo>
                    <a:pt x="71619" y="44166"/>
                  </a:lnTo>
                  <a:lnTo>
                    <a:pt x="71740" y="44407"/>
                  </a:lnTo>
                  <a:lnTo>
                    <a:pt x="71860" y="44588"/>
                  </a:lnTo>
                  <a:lnTo>
                    <a:pt x="72041" y="44709"/>
                  </a:lnTo>
                  <a:lnTo>
                    <a:pt x="72283" y="44830"/>
                  </a:lnTo>
                  <a:lnTo>
                    <a:pt x="72464" y="44890"/>
                  </a:lnTo>
                  <a:lnTo>
                    <a:pt x="72946" y="44890"/>
                  </a:lnTo>
                  <a:lnTo>
                    <a:pt x="73127" y="44830"/>
                  </a:lnTo>
                  <a:lnTo>
                    <a:pt x="73369" y="44709"/>
                  </a:lnTo>
                  <a:lnTo>
                    <a:pt x="73550" y="44588"/>
                  </a:lnTo>
                  <a:lnTo>
                    <a:pt x="73670" y="44407"/>
                  </a:lnTo>
                  <a:lnTo>
                    <a:pt x="73791" y="44166"/>
                  </a:lnTo>
                  <a:lnTo>
                    <a:pt x="73851" y="43985"/>
                  </a:lnTo>
                  <a:lnTo>
                    <a:pt x="73851" y="43744"/>
                  </a:lnTo>
                  <a:lnTo>
                    <a:pt x="73851" y="43502"/>
                  </a:lnTo>
                  <a:lnTo>
                    <a:pt x="73791" y="43321"/>
                  </a:lnTo>
                  <a:lnTo>
                    <a:pt x="73670" y="43080"/>
                  </a:lnTo>
                  <a:lnTo>
                    <a:pt x="73550" y="42899"/>
                  </a:lnTo>
                  <a:lnTo>
                    <a:pt x="73369" y="42778"/>
                  </a:lnTo>
                  <a:lnTo>
                    <a:pt x="73127" y="42658"/>
                  </a:lnTo>
                  <a:lnTo>
                    <a:pt x="72946" y="42597"/>
                  </a:lnTo>
                  <a:close/>
                  <a:moveTo>
                    <a:pt x="724" y="45554"/>
                  </a:moveTo>
                  <a:lnTo>
                    <a:pt x="1147" y="47424"/>
                  </a:lnTo>
                  <a:lnTo>
                    <a:pt x="1267" y="47243"/>
                  </a:lnTo>
                  <a:lnTo>
                    <a:pt x="1388" y="47062"/>
                  </a:lnTo>
                  <a:lnTo>
                    <a:pt x="1448" y="46881"/>
                  </a:lnTo>
                  <a:lnTo>
                    <a:pt x="1448" y="46640"/>
                  </a:lnTo>
                  <a:lnTo>
                    <a:pt x="1388" y="46278"/>
                  </a:lnTo>
                  <a:lnTo>
                    <a:pt x="1267" y="45976"/>
                  </a:lnTo>
                  <a:lnTo>
                    <a:pt x="1026" y="45735"/>
                  </a:lnTo>
                  <a:lnTo>
                    <a:pt x="724" y="45554"/>
                  </a:lnTo>
                  <a:close/>
                  <a:moveTo>
                    <a:pt x="75179" y="45554"/>
                  </a:moveTo>
                  <a:lnTo>
                    <a:pt x="74877" y="45735"/>
                  </a:lnTo>
                  <a:lnTo>
                    <a:pt x="74636" y="45976"/>
                  </a:lnTo>
                  <a:lnTo>
                    <a:pt x="74515" y="46278"/>
                  </a:lnTo>
                  <a:lnTo>
                    <a:pt x="74455" y="46640"/>
                  </a:lnTo>
                  <a:lnTo>
                    <a:pt x="74455" y="46881"/>
                  </a:lnTo>
                  <a:lnTo>
                    <a:pt x="74515" y="47062"/>
                  </a:lnTo>
                  <a:lnTo>
                    <a:pt x="74636" y="47303"/>
                  </a:lnTo>
                  <a:lnTo>
                    <a:pt x="74756" y="47424"/>
                  </a:lnTo>
                  <a:lnTo>
                    <a:pt x="75179" y="45554"/>
                  </a:lnTo>
                  <a:close/>
                  <a:moveTo>
                    <a:pt x="5853" y="45493"/>
                  </a:moveTo>
                  <a:lnTo>
                    <a:pt x="5672" y="45554"/>
                  </a:lnTo>
                  <a:lnTo>
                    <a:pt x="5431" y="45674"/>
                  </a:lnTo>
                  <a:lnTo>
                    <a:pt x="5250" y="45795"/>
                  </a:lnTo>
                  <a:lnTo>
                    <a:pt x="5129" y="45976"/>
                  </a:lnTo>
                  <a:lnTo>
                    <a:pt x="5008" y="46217"/>
                  </a:lnTo>
                  <a:lnTo>
                    <a:pt x="4948" y="46398"/>
                  </a:lnTo>
                  <a:lnTo>
                    <a:pt x="4948" y="46640"/>
                  </a:lnTo>
                  <a:lnTo>
                    <a:pt x="4948" y="46881"/>
                  </a:lnTo>
                  <a:lnTo>
                    <a:pt x="5008" y="47062"/>
                  </a:lnTo>
                  <a:lnTo>
                    <a:pt x="5129" y="47303"/>
                  </a:lnTo>
                  <a:lnTo>
                    <a:pt x="5250" y="47484"/>
                  </a:lnTo>
                  <a:lnTo>
                    <a:pt x="5431" y="47605"/>
                  </a:lnTo>
                  <a:lnTo>
                    <a:pt x="5672" y="47726"/>
                  </a:lnTo>
                  <a:lnTo>
                    <a:pt x="5853" y="47786"/>
                  </a:lnTo>
                  <a:lnTo>
                    <a:pt x="6336" y="47786"/>
                  </a:lnTo>
                  <a:lnTo>
                    <a:pt x="6517" y="47726"/>
                  </a:lnTo>
                  <a:lnTo>
                    <a:pt x="6758" y="47605"/>
                  </a:lnTo>
                  <a:lnTo>
                    <a:pt x="6939" y="47484"/>
                  </a:lnTo>
                  <a:lnTo>
                    <a:pt x="7060" y="47303"/>
                  </a:lnTo>
                  <a:lnTo>
                    <a:pt x="7180" y="47062"/>
                  </a:lnTo>
                  <a:lnTo>
                    <a:pt x="7241" y="46881"/>
                  </a:lnTo>
                  <a:lnTo>
                    <a:pt x="7241" y="46640"/>
                  </a:lnTo>
                  <a:lnTo>
                    <a:pt x="7241" y="46398"/>
                  </a:lnTo>
                  <a:lnTo>
                    <a:pt x="7180" y="46217"/>
                  </a:lnTo>
                  <a:lnTo>
                    <a:pt x="7060" y="45976"/>
                  </a:lnTo>
                  <a:lnTo>
                    <a:pt x="6939" y="45795"/>
                  </a:lnTo>
                  <a:lnTo>
                    <a:pt x="6758" y="45674"/>
                  </a:lnTo>
                  <a:lnTo>
                    <a:pt x="6517" y="45554"/>
                  </a:lnTo>
                  <a:lnTo>
                    <a:pt x="6336" y="45493"/>
                  </a:lnTo>
                  <a:close/>
                  <a:moveTo>
                    <a:pt x="11645" y="45493"/>
                  </a:moveTo>
                  <a:lnTo>
                    <a:pt x="11464" y="45554"/>
                  </a:lnTo>
                  <a:lnTo>
                    <a:pt x="11223" y="45674"/>
                  </a:lnTo>
                  <a:lnTo>
                    <a:pt x="11042" y="45795"/>
                  </a:lnTo>
                  <a:lnTo>
                    <a:pt x="10921" y="45976"/>
                  </a:lnTo>
                  <a:lnTo>
                    <a:pt x="10800" y="46217"/>
                  </a:lnTo>
                  <a:lnTo>
                    <a:pt x="10740" y="46398"/>
                  </a:lnTo>
                  <a:lnTo>
                    <a:pt x="10740" y="46640"/>
                  </a:lnTo>
                  <a:lnTo>
                    <a:pt x="10740" y="46881"/>
                  </a:lnTo>
                  <a:lnTo>
                    <a:pt x="10800" y="47062"/>
                  </a:lnTo>
                  <a:lnTo>
                    <a:pt x="10921" y="47303"/>
                  </a:lnTo>
                  <a:lnTo>
                    <a:pt x="11042" y="47484"/>
                  </a:lnTo>
                  <a:lnTo>
                    <a:pt x="11223" y="47605"/>
                  </a:lnTo>
                  <a:lnTo>
                    <a:pt x="11464" y="47726"/>
                  </a:lnTo>
                  <a:lnTo>
                    <a:pt x="11645" y="47786"/>
                  </a:lnTo>
                  <a:lnTo>
                    <a:pt x="12128" y="47786"/>
                  </a:lnTo>
                  <a:lnTo>
                    <a:pt x="12309" y="47726"/>
                  </a:lnTo>
                  <a:lnTo>
                    <a:pt x="12550" y="47605"/>
                  </a:lnTo>
                  <a:lnTo>
                    <a:pt x="12731" y="47484"/>
                  </a:lnTo>
                  <a:lnTo>
                    <a:pt x="12852" y="47303"/>
                  </a:lnTo>
                  <a:lnTo>
                    <a:pt x="12973" y="47062"/>
                  </a:lnTo>
                  <a:lnTo>
                    <a:pt x="13033" y="46881"/>
                  </a:lnTo>
                  <a:lnTo>
                    <a:pt x="13033" y="46640"/>
                  </a:lnTo>
                  <a:lnTo>
                    <a:pt x="13033" y="46398"/>
                  </a:lnTo>
                  <a:lnTo>
                    <a:pt x="12973" y="46217"/>
                  </a:lnTo>
                  <a:lnTo>
                    <a:pt x="12852" y="45976"/>
                  </a:lnTo>
                  <a:lnTo>
                    <a:pt x="12731" y="45795"/>
                  </a:lnTo>
                  <a:lnTo>
                    <a:pt x="12550" y="45674"/>
                  </a:lnTo>
                  <a:lnTo>
                    <a:pt x="12309" y="45554"/>
                  </a:lnTo>
                  <a:lnTo>
                    <a:pt x="12128" y="45493"/>
                  </a:lnTo>
                  <a:close/>
                  <a:moveTo>
                    <a:pt x="17437" y="45493"/>
                  </a:moveTo>
                  <a:lnTo>
                    <a:pt x="17256" y="45554"/>
                  </a:lnTo>
                  <a:lnTo>
                    <a:pt x="17015" y="45674"/>
                  </a:lnTo>
                  <a:lnTo>
                    <a:pt x="16834" y="45795"/>
                  </a:lnTo>
                  <a:lnTo>
                    <a:pt x="16713" y="45976"/>
                  </a:lnTo>
                  <a:lnTo>
                    <a:pt x="16593" y="46217"/>
                  </a:lnTo>
                  <a:lnTo>
                    <a:pt x="16532" y="46398"/>
                  </a:lnTo>
                  <a:lnTo>
                    <a:pt x="16532" y="46640"/>
                  </a:lnTo>
                  <a:lnTo>
                    <a:pt x="16532" y="46881"/>
                  </a:lnTo>
                  <a:lnTo>
                    <a:pt x="16593" y="47062"/>
                  </a:lnTo>
                  <a:lnTo>
                    <a:pt x="16713" y="47303"/>
                  </a:lnTo>
                  <a:lnTo>
                    <a:pt x="16834" y="47484"/>
                  </a:lnTo>
                  <a:lnTo>
                    <a:pt x="17015" y="47605"/>
                  </a:lnTo>
                  <a:lnTo>
                    <a:pt x="17256" y="47726"/>
                  </a:lnTo>
                  <a:lnTo>
                    <a:pt x="17437" y="47786"/>
                  </a:lnTo>
                  <a:lnTo>
                    <a:pt x="17920" y="47786"/>
                  </a:lnTo>
                  <a:lnTo>
                    <a:pt x="18101" y="47726"/>
                  </a:lnTo>
                  <a:lnTo>
                    <a:pt x="18342" y="47605"/>
                  </a:lnTo>
                  <a:lnTo>
                    <a:pt x="18523" y="47484"/>
                  </a:lnTo>
                  <a:lnTo>
                    <a:pt x="18644" y="47303"/>
                  </a:lnTo>
                  <a:lnTo>
                    <a:pt x="18765" y="47062"/>
                  </a:lnTo>
                  <a:lnTo>
                    <a:pt x="18825" y="46881"/>
                  </a:lnTo>
                  <a:lnTo>
                    <a:pt x="18825" y="46640"/>
                  </a:lnTo>
                  <a:lnTo>
                    <a:pt x="18825" y="46398"/>
                  </a:lnTo>
                  <a:lnTo>
                    <a:pt x="18765" y="46217"/>
                  </a:lnTo>
                  <a:lnTo>
                    <a:pt x="18644" y="45976"/>
                  </a:lnTo>
                  <a:lnTo>
                    <a:pt x="18523" y="45795"/>
                  </a:lnTo>
                  <a:lnTo>
                    <a:pt x="18342" y="45674"/>
                  </a:lnTo>
                  <a:lnTo>
                    <a:pt x="18101" y="45554"/>
                  </a:lnTo>
                  <a:lnTo>
                    <a:pt x="17920" y="45493"/>
                  </a:lnTo>
                  <a:close/>
                  <a:moveTo>
                    <a:pt x="23230" y="45493"/>
                  </a:moveTo>
                  <a:lnTo>
                    <a:pt x="23049" y="45554"/>
                  </a:lnTo>
                  <a:lnTo>
                    <a:pt x="22807" y="45674"/>
                  </a:lnTo>
                  <a:lnTo>
                    <a:pt x="22626" y="45795"/>
                  </a:lnTo>
                  <a:lnTo>
                    <a:pt x="22506" y="45976"/>
                  </a:lnTo>
                  <a:lnTo>
                    <a:pt x="22385" y="46217"/>
                  </a:lnTo>
                  <a:lnTo>
                    <a:pt x="22325" y="46398"/>
                  </a:lnTo>
                  <a:lnTo>
                    <a:pt x="22325" y="46640"/>
                  </a:lnTo>
                  <a:lnTo>
                    <a:pt x="22325" y="46881"/>
                  </a:lnTo>
                  <a:lnTo>
                    <a:pt x="22385" y="47062"/>
                  </a:lnTo>
                  <a:lnTo>
                    <a:pt x="22506" y="47303"/>
                  </a:lnTo>
                  <a:lnTo>
                    <a:pt x="22626" y="47484"/>
                  </a:lnTo>
                  <a:lnTo>
                    <a:pt x="22807" y="47605"/>
                  </a:lnTo>
                  <a:lnTo>
                    <a:pt x="23049" y="47726"/>
                  </a:lnTo>
                  <a:lnTo>
                    <a:pt x="23230" y="47786"/>
                  </a:lnTo>
                  <a:lnTo>
                    <a:pt x="23712" y="47786"/>
                  </a:lnTo>
                  <a:lnTo>
                    <a:pt x="23893" y="47726"/>
                  </a:lnTo>
                  <a:lnTo>
                    <a:pt x="24135" y="47605"/>
                  </a:lnTo>
                  <a:lnTo>
                    <a:pt x="24316" y="47484"/>
                  </a:lnTo>
                  <a:lnTo>
                    <a:pt x="24436" y="47303"/>
                  </a:lnTo>
                  <a:lnTo>
                    <a:pt x="24557" y="47062"/>
                  </a:lnTo>
                  <a:lnTo>
                    <a:pt x="24617" y="46881"/>
                  </a:lnTo>
                  <a:lnTo>
                    <a:pt x="24617" y="46640"/>
                  </a:lnTo>
                  <a:lnTo>
                    <a:pt x="24617" y="46398"/>
                  </a:lnTo>
                  <a:lnTo>
                    <a:pt x="24557" y="46217"/>
                  </a:lnTo>
                  <a:lnTo>
                    <a:pt x="24436" y="45976"/>
                  </a:lnTo>
                  <a:lnTo>
                    <a:pt x="24316" y="45795"/>
                  </a:lnTo>
                  <a:lnTo>
                    <a:pt x="24135" y="45674"/>
                  </a:lnTo>
                  <a:lnTo>
                    <a:pt x="23893" y="45554"/>
                  </a:lnTo>
                  <a:lnTo>
                    <a:pt x="23712" y="45493"/>
                  </a:lnTo>
                  <a:close/>
                  <a:moveTo>
                    <a:pt x="29022" y="45493"/>
                  </a:moveTo>
                  <a:lnTo>
                    <a:pt x="28841" y="45554"/>
                  </a:lnTo>
                  <a:lnTo>
                    <a:pt x="28599" y="45674"/>
                  </a:lnTo>
                  <a:lnTo>
                    <a:pt x="28418" y="45795"/>
                  </a:lnTo>
                  <a:lnTo>
                    <a:pt x="28298" y="45976"/>
                  </a:lnTo>
                  <a:lnTo>
                    <a:pt x="28177" y="46217"/>
                  </a:lnTo>
                  <a:lnTo>
                    <a:pt x="28117" y="46398"/>
                  </a:lnTo>
                  <a:lnTo>
                    <a:pt x="28117" y="46640"/>
                  </a:lnTo>
                  <a:lnTo>
                    <a:pt x="28117" y="46881"/>
                  </a:lnTo>
                  <a:lnTo>
                    <a:pt x="28177" y="47062"/>
                  </a:lnTo>
                  <a:lnTo>
                    <a:pt x="28298" y="47303"/>
                  </a:lnTo>
                  <a:lnTo>
                    <a:pt x="28418" y="47484"/>
                  </a:lnTo>
                  <a:lnTo>
                    <a:pt x="28599" y="47605"/>
                  </a:lnTo>
                  <a:lnTo>
                    <a:pt x="28841" y="47726"/>
                  </a:lnTo>
                  <a:lnTo>
                    <a:pt x="29022" y="47786"/>
                  </a:lnTo>
                  <a:lnTo>
                    <a:pt x="29505" y="47786"/>
                  </a:lnTo>
                  <a:lnTo>
                    <a:pt x="29686" y="47726"/>
                  </a:lnTo>
                  <a:lnTo>
                    <a:pt x="29927" y="47605"/>
                  </a:lnTo>
                  <a:lnTo>
                    <a:pt x="30108" y="47484"/>
                  </a:lnTo>
                  <a:lnTo>
                    <a:pt x="30229" y="47303"/>
                  </a:lnTo>
                  <a:lnTo>
                    <a:pt x="30349" y="47062"/>
                  </a:lnTo>
                  <a:lnTo>
                    <a:pt x="30410" y="46881"/>
                  </a:lnTo>
                  <a:lnTo>
                    <a:pt x="30410" y="46640"/>
                  </a:lnTo>
                  <a:lnTo>
                    <a:pt x="30410" y="46398"/>
                  </a:lnTo>
                  <a:lnTo>
                    <a:pt x="30349" y="46217"/>
                  </a:lnTo>
                  <a:lnTo>
                    <a:pt x="30229" y="45976"/>
                  </a:lnTo>
                  <a:lnTo>
                    <a:pt x="30108" y="45795"/>
                  </a:lnTo>
                  <a:lnTo>
                    <a:pt x="29927" y="45674"/>
                  </a:lnTo>
                  <a:lnTo>
                    <a:pt x="29686" y="45554"/>
                  </a:lnTo>
                  <a:lnTo>
                    <a:pt x="29505" y="45493"/>
                  </a:lnTo>
                  <a:close/>
                  <a:moveTo>
                    <a:pt x="34814" y="45493"/>
                  </a:moveTo>
                  <a:lnTo>
                    <a:pt x="34633" y="45554"/>
                  </a:lnTo>
                  <a:lnTo>
                    <a:pt x="34392" y="45674"/>
                  </a:lnTo>
                  <a:lnTo>
                    <a:pt x="34211" y="45795"/>
                  </a:lnTo>
                  <a:lnTo>
                    <a:pt x="34090" y="45976"/>
                  </a:lnTo>
                  <a:lnTo>
                    <a:pt x="33969" y="46217"/>
                  </a:lnTo>
                  <a:lnTo>
                    <a:pt x="33909" y="46398"/>
                  </a:lnTo>
                  <a:lnTo>
                    <a:pt x="33909" y="46640"/>
                  </a:lnTo>
                  <a:lnTo>
                    <a:pt x="33909" y="46881"/>
                  </a:lnTo>
                  <a:lnTo>
                    <a:pt x="33969" y="47062"/>
                  </a:lnTo>
                  <a:lnTo>
                    <a:pt x="34090" y="47303"/>
                  </a:lnTo>
                  <a:lnTo>
                    <a:pt x="34211" y="47484"/>
                  </a:lnTo>
                  <a:lnTo>
                    <a:pt x="34392" y="47605"/>
                  </a:lnTo>
                  <a:lnTo>
                    <a:pt x="34633" y="47726"/>
                  </a:lnTo>
                  <a:lnTo>
                    <a:pt x="34814" y="47786"/>
                  </a:lnTo>
                  <a:lnTo>
                    <a:pt x="35297" y="47786"/>
                  </a:lnTo>
                  <a:lnTo>
                    <a:pt x="35478" y="47726"/>
                  </a:lnTo>
                  <a:lnTo>
                    <a:pt x="35719" y="47605"/>
                  </a:lnTo>
                  <a:lnTo>
                    <a:pt x="35900" y="47484"/>
                  </a:lnTo>
                  <a:lnTo>
                    <a:pt x="36021" y="47303"/>
                  </a:lnTo>
                  <a:lnTo>
                    <a:pt x="36141" y="47062"/>
                  </a:lnTo>
                  <a:lnTo>
                    <a:pt x="36202" y="46881"/>
                  </a:lnTo>
                  <a:lnTo>
                    <a:pt x="36202" y="46640"/>
                  </a:lnTo>
                  <a:lnTo>
                    <a:pt x="36202" y="46398"/>
                  </a:lnTo>
                  <a:lnTo>
                    <a:pt x="36141" y="46217"/>
                  </a:lnTo>
                  <a:lnTo>
                    <a:pt x="36021" y="45976"/>
                  </a:lnTo>
                  <a:lnTo>
                    <a:pt x="35900" y="45795"/>
                  </a:lnTo>
                  <a:lnTo>
                    <a:pt x="35719" y="45674"/>
                  </a:lnTo>
                  <a:lnTo>
                    <a:pt x="35478" y="45554"/>
                  </a:lnTo>
                  <a:lnTo>
                    <a:pt x="35297" y="45493"/>
                  </a:lnTo>
                  <a:close/>
                  <a:moveTo>
                    <a:pt x="40606" y="45493"/>
                  </a:moveTo>
                  <a:lnTo>
                    <a:pt x="40425" y="45554"/>
                  </a:lnTo>
                  <a:lnTo>
                    <a:pt x="40184" y="45674"/>
                  </a:lnTo>
                  <a:lnTo>
                    <a:pt x="40003" y="45795"/>
                  </a:lnTo>
                  <a:lnTo>
                    <a:pt x="39882" y="45976"/>
                  </a:lnTo>
                  <a:lnTo>
                    <a:pt x="39762" y="46217"/>
                  </a:lnTo>
                  <a:lnTo>
                    <a:pt x="39701" y="46398"/>
                  </a:lnTo>
                  <a:lnTo>
                    <a:pt x="39701" y="46640"/>
                  </a:lnTo>
                  <a:lnTo>
                    <a:pt x="39701" y="46881"/>
                  </a:lnTo>
                  <a:lnTo>
                    <a:pt x="39762" y="47062"/>
                  </a:lnTo>
                  <a:lnTo>
                    <a:pt x="39882" y="47303"/>
                  </a:lnTo>
                  <a:lnTo>
                    <a:pt x="40003" y="47484"/>
                  </a:lnTo>
                  <a:lnTo>
                    <a:pt x="40184" y="47605"/>
                  </a:lnTo>
                  <a:lnTo>
                    <a:pt x="40425" y="47726"/>
                  </a:lnTo>
                  <a:lnTo>
                    <a:pt x="40606" y="47786"/>
                  </a:lnTo>
                  <a:lnTo>
                    <a:pt x="41089" y="47786"/>
                  </a:lnTo>
                  <a:lnTo>
                    <a:pt x="41270" y="47726"/>
                  </a:lnTo>
                  <a:lnTo>
                    <a:pt x="41511" y="47605"/>
                  </a:lnTo>
                  <a:lnTo>
                    <a:pt x="41692" y="47484"/>
                  </a:lnTo>
                  <a:lnTo>
                    <a:pt x="41813" y="47303"/>
                  </a:lnTo>
                  <a:lnTo>
                    <a:pt x="41934" y="47062"/>
                  </a:lnTo>
                  <a:lnTo>
                    <a:pt x="41994" y="46881"/>
                  </a:lnTo>
                  <a:lnTo>
                    <a:pt x="41994" y="46640"/>
                  </a:lnTo>
                  <a:lnTo>
                    <a:pt x="41994" y="46398"/>
                  </a:lnTo>
                  <a:lnTo>
                    <a:pt x="41934" y="46217"/>
                  </a:lnTo>
                  <a:lnTo>
                    <a:pt x="41813" y="45976"/>
                  </a:lnTo>
                  <a:lnTo>
                    <a:pt x="41692" y="45795"/>
                  </a:lnTo>
                  <a:lnTo>
                    <a:pt x="41511" y="45674"/>
                  </a:lnTo>
                  <a:lnTo>
                    <a:pt x="41270" y="45554"/>
                  </a:lnTo>
                  <a:lnTo>
                    <a:pt x="41089" y="45493"/>
                  </a:lnTo>
                  <a:close/>
                  <a:moveTo>
                    <a:pt x="46399" y="45493"/>
                  </a:moveTo>
                  <a:lnTo>
                    <a:pt x="46218" y="45554"/>
                  </a:lnTo>
                  <a:lnTo>
                    <a:pt x="45976" y="45674"/>
                  </a:lnTo>
                  <a:lnTo>
                    <a:pt x="45795" y="45795"/>
                  </a:lnTo>
                  <a:lnTo>
                    <a:pt x="45674" y="45976"/>
                  </a:lnTo>
                  <a:lnTo>
                    <a:pt x="45554" y="46217"/>
                  </a:lnTo>
                  <a:lnTo>
                    <a:pt x="45493" y="46398"/>
                  </a:lnTo>
                  <a:lnTo>
                    <a:pt x="45493" y="46640"/>
                  </a:lnTo>
                  <a:lnTo>
                    <a:pt x="45493" y="46881"/>
                  </a:lnTo>
                  <a:lnTo>
                    <a:pt x="45554" y="47062"/>
                  </a:lnTo>
                  <a:lnTo>
                    <a:pt x="45674" y="47303"/>
                  </a:lnTo>
                  <a:lnTo>
                    <a:pt x="45795" y="47484"/>
                  </a:lnTo>
                  <a:lnTo>
                    <a:pt x="45976" y="47605"/>
                  </a:lnTo>
                  <a:lnTo>
                    <a:pt x="46218" y="47726"/>
                  </a:lnTo>
                  <a:lnTo>
                    <a:pt x="46399" y="47786"/>
                  </a:lnTo>
                  <a:lnTo>
                    <a:pt x="46881" y="47786"/>
                  </a:lnTo>
                  <a:lnTo>
                    <a:pt x="47062" y="47726"/>
                  </a:lnTo>
                  <a:lnTo>
                    <a:pt x="47304" y="47605"/>
                  </a:lnTo>
                  <a:lnTo>
                    <a:pt x="47485" y="47484"/>
                  </a:lnTo>
                  <a:lnTo>
                    <a:pt x="47605" y="47303"/>
                  </a:lnTo>
                  <a:lnTo>
                    <a:pt x="47726" y="47062"/>
                  </a:lnTo>
                  <a:lnTo>
                    <a:pt x="47786" y="46881"/>
                  </a:lnTo>
                  <a:lnTo>
                    <a:pt x="47786" y="46640"/>
                  </a:lnTo>
                  <a:lnTo>
                    <a:pt x="47786" y="46398"/>
                  </a:lnTo>
                  <a:lnTo>
                    <a:pt x="47726" y="46217"/>
                  </a:lnTo>
                  <a:lnTo>
                    <a:pt x="47605" y="45976"/>
                  </a:lnTo>
                  <a:lnTo>
                    <a:pt x="47485" y="45795"/>
                  </a:lnTo>
                  <a:lnTo>
                    <a:pt x="47304" y="45674"/>
                  </a:lnTo>
                  <a:lnTo>
                    <a:pt x="47062" y="45554"/>
                  </a:lnTo>
                  <a:lnTo>
                    <a:pt x="46881" y="45493"/>
                  </a:lnTo>
                  <a:close/>
                  <a:moveTo>
                    <a:pt x="52191" y="45493"/>
                  </a:moveTo>
                  <a:lnTo>
                    <a:pt x="52010" y="45554"/>
                  </a:lnTo>
                  <a:lnTo>
                    <a:pt x="51768" y="45674"/>
                  </a:lnTo>
                  <a:lnTo>
                    <a:pt x="51587" y="45795"/>
                  </a:lnTo>
                  <a:lnTo>
                    <a:pt x="51467" y="45976"/>
                  </a:lnTo>
                  <a:lnTo>
                    <a:pt x="51346" y="46217"/>
                  </a:lnTo>
                  <a:lnTo>
                    <a:pt x="51286" y="46398"/>
                  </a:lnTo>
                  <a:lnTo>
                    <a:pt x="51286" y="46640"/>
                  </a:lnTo>
                  <a:lnTo>
                    <a:pt x="51286" y="46881"/>
                  </a:lnTo>
                  <a:lnTo>
                    <a:pt x="51346" y="47062"/>
                  </a:lnTo>
                  <a:lnTo>
                    <a:pt x="51467" y="47303"/>
                  </a:lnTo>
                  <a:lnTo>
                    <a:pt x="51587" y="47484"/>
                  </a:lnTo>
                  <a:lnTo>
                    <a:pt x="51768" y="47605"/>
                  </a:lnTo>
                  <a:lnTo>
                    <a:pt x="52010" y="47726"/>
                  </a:lnTo>
                  <a:lnTo>
                    <a:pt x="52191" y="47786"/>
                  </a:lnTo>
                  <a:lnTo>
                    <a:pt x="52673" y="47786"/>
                  </a:lnTo>
                  <a:lnTo>
                    <a:pt x="52854" y="47726"/>
                  </a:lnTo>
                  <a:lnTo>
                    <a:pt x="53096" y="47605"/>
                  </a:lnTo>
                  <a:lnTo>
                    <a:pt x="53277" y="47484"/>
                  </a:lnTo>
                  <a:lnTo>
                    <a:pt x="53397" y="47303"/>
                  </a:lnTo>
                  <a:lnTo>
                    <a:pt x="53518" y="47062"/>
                  </a:lnTo>
                  <a:lnTo>
                    <a:pt x="53578" y="46881"/>
                  </a:lnTo>
                  <a:lnTo>
                    <a:pt x="53578" y="46640"/>
                  </a:lnTo>
                  <a:lnTo>
                    <a:pt x="53578" y="46398"/>
                  </a:lnTo>
                  <a:lnTo>
                    <a:pt x="53518" y="46217"/>
                  </a:lnTo>
                  <a:lnTo>
                    <a:pt x="53397" y="45976"/>
                  </a:lnTo>
                  <a:lnTo>
                    <a:pt x="53277" y="45795"/>
                  </a:lnTo>
                  <a:lnTo>
                    <a:pt x="53096" y="45674"/>
                  </a:lnTo>
                  <a:lnTo>
                    <a:pt x="52854" y="45554"/>
                  </a:lnTo>
                  <a:lnTo>
                    <a:pt x="52673" y="45493"/>
                  </a:lnTo>
                  <a:close/>
                  <a:moveTo>
                    <a:pt x="57983" y="45493"/>
                  </a:moveTo>
                  <a:lnTo>
                    <a:pt x="57802" y="45554"/>
                  </a:lnTo>
                  <a:lnTo>
                    <a:pt x="57561" y="45674"/>
                  </a:lnTo>
                  <a:lnTo>
                    <a:pt x="57380" y="45795"/>
                  </a:lnTo>
                  <a:lnTo>
                    <a:pt x="57259" y="45976"/>
                  </a:lnTo>
                  <a:lnTo>
                    <a:pt x="57138" y="46217"/>
                  </a:lnTo>
                  <a:lnTo>
                    <a:pt x="57078" y="46398"/>
                  </a:lnTo>
                  <a:lnTo>
                    <a:pt x="57078" y="46640"/>
                  </a:lnTo>
                  <a:lnTo>
                    <a:pt x="57078" y="46881"/>
                  </a:lnTo>
                  <a:lnTo>
                    <a:pt x="57138" y="47062"/>
                  </a:lnTo>
                  <a:lnTo>
                    <a:pt x="57259" y="47303"/>
                  </a:lnTo>
                  <a:lnTo>
                    <a:pt x="57380" y="47484"/>
                  </a:lnTo>
                  <a:lnTo>
                    <a:pt x="57561" y="47605"/>
                  </a:lnTo>
                  <a:lnTo>
                    <a:pt x="57802" y="47726"/>
                  </a:lnTo>
                  <a:lnTo>
                    <a:pt x="57983" y="47786"/>
                  </a:lnTo>
                  <a:lnTo>
                    <a:pt x="58466" y="47786"/>
                  </a:lnTo>
                  <a:lnTo>
                    <a:pt x="58647" y="47726"/>
                  </a:lnTo>
                  <a:lnTo>
                    <a:pt x="58888" y="47605"/>
                  </a:lnTo>
                  <a:lnTo>
                    <a:pt x="59069" y="47484"/>
                  </a:lnTo>
                  <a:lnTo>
                    <a:pt x="59190" y="47303"/>
                  </a:lnTo>
                  <a:lnTo>
                    <a:pt x="59310" y="47062"/>
                  </a:lnTo>
                  <a:lnTo>
                    <a:pt x="59371" y="46881"/>
                  </a:lnTo>
                  <a:lnTo>
                    <a:pt x="59371" y="46640"/>
                  </a:lnTo>
                  <a:lnTo>
                    <a:pt x="59371" y="46398"/>
                  </a:lnTo>
                  <a:lnTo>
                    <a:pt x="59310" y="46217"/>
                  </a:lnTo>
                  <a:lnTo>
                    <a:pt x="59190" y="45976"/>
                  </a:lnTo>
                  <a:lnTo>
                    <a:pt x="59069" y="45795"/>
                  </a:lnTo>
                  <a:lnTo>
                    <a:pt x="58888" y="45674"/>
                  </a:lnTo>
                  <a:lnTo>
                    <a:pt x="58647" y="45554"/>
                  </a:lnTo>
                  <a:lnTo>
                    <a:pt x="58466" y="45493"/>
                  </a:lnTo>
                  <a:close/>
                  <a:moveTo>
                    <a:pt x="63775" y="45493"/>
                  </a:moveTo>
                  <a:lnTo>
                    <a:pt x="63594" y="45554"/>
                  </a:lnTo>
                  <a:lnTo>
                    <a:pt x="63353" y="45674"/>
                  </a:lnTo>
                  <a:lnTo>
                    <a:pt x="63172" y="45795"/>
                  </a:lnTo>
                  <a:lnTo>
                    <a:pt x="63051" y="45976"/>
                  </a:lnTo>
                  <a:lnTo>
                    <a:pt x="62931" y="46217"/>
                  </a:lnTo>
                  <a:lnTo>
                    <a:pt x="62870" y="46398"/>
                  </a:lnTo>
                  <a:lnTo>
                    <a:pt x="62870" y="46640"/>
                  </a:lnTo>
                  <a:lnTo>
                    <a:pt x="62870" y="46881"/>
                  </a:lnTo>
                  <a:lnTo>
                    <a:pt x="62931" y="47062"/>
                  </a:lnTo>
                  <a:lnTo>
                    <a:pt x="63051" y="47303"/>
                  </a:lnTo>
                  <a:lnTo>
                    <a:pt x="63172" y="47484"/>
                  </a:lnTo>
                  <a:lnTo>
                    <a:pt x="63353" y="47605"/>
                  </a:lnTo>
                  <a:lnTo>
                    <a:pt x="63594" y="47726"/>
                  </a:lnTo>
                  <a:lnTo>
                    <a:pt x="63775" y="47786"/>
                  </a:lnTo>
                  <a:lnTo>
                    <a:pt x="64258" y="47786"/>
                  </a:lnTo>
                  <a:lnTo>
                    <a:pt x="64439" y="47726"/>
                  </a:lnTo>
                  <a:lnTo>
                    <a:pt x="64680" y="47605"/>
                  </a:lnTo>
                  <a:lnTo>
                    <a:pt x="64861" y="47484"/>
                  </a:lnTo>
                  <a:lnTo>
                    <a:pt x="64982" y="47303"/>
                  </a:lnTo>
                  <a:lnTo>
                    <a:pt x="65103" y="47062"/>
                  </a:lnTo>
                  <a:lnTo>
                    <a:pt x="65163" y="46881"/>
                  </a:lnTo>
                  <a:lnTo>
                    <a:pt x="65163" y="46640"/>
                  </a:lnTo>
                  <a:lnTo>
                    <a:pt x="65163" y="46398"/>
                  </a:lnTo>
                  <a:lnTo>
                    <a:pt x="65103" y="46217"/>
                  </a:lnTo>
                  <a:lnTo>
                    <a:pt x="64982" y="45976"/>
                  </a:lnTo>
                  <a:lnTo>
                    <a:pt x="64861" y="45795"/>
                  </a:lnTo>
                  <a:lnTo>
                    <a:pt x="64680" y="45674"/>
                  </a:lnTo>
                  <a:lnTo>
                    <a:pt x="64439" y="45554"/>
                  </a:lnTo>
                  <a:lnTo>
                    <a:pt x="64258" y="45493"/>
                  </a:lnTo>
                  <a:close/>
                  <a:moveTo>
                    <a:pt x="69567" y="45493"/>
                  </a:moveTo>
                  <a:lnTo>
                    <a:pt x="69386" y="45554"/>
                  </a:lnTo>
                  <a:lnTo>
                    <a:pt x="69145" y="45674"/>
                  </a:lnTo>
                  <a:lnTo>
                    <a:pt x="68964" y="45795"/>
                  </a:lnTo>
                  <a:lnTo>
                    <a:pt x="68843" y="45976"/>
                  </a:lnTo>
                  <a:lnTo>
                    <a:pt x="68723" y="46217"/>
                  </a:lnTo>
                  <a:lnTo>
                    <a:pt x="68662" y="46398"/>
                  </a:lnTo>
                  <a:lnTo>
                    <a:pt x="68662" y="46640"/>
                  </a:lnTo>
                  <a:lnTo>
                    <a:pt x="68662" y="46881"/>
                  </a:lnTo>
                  <a:lnTo>
                    <a:pt x="68723" y="47062"/>
                  </a:lnTo>
                  <a:lnTo>
                    <a:pt x="68843" y="47303"/>
                  </a:lnTo>
                  <a:lnTo>
                    <a:pt x="68964" y="47484"/>
                  </a:lnTo>
                  <a:lnTo>
                    <a:pt x="69145" y="47605"/>
                  </a:lnTo>
                  <a:lnTo>
                    <a:pt x="69386" y="47726"/>
                  </a:lnTo>
                  <a:lnTo>
                    <a:pt x="69567" y="47786"/>
                  </a:lnTo>
                  <a:lnTo>
                    <a:pt x="70050" y="47786"/>
                  </a:lnTo>
                  <a:lnTo>
                    <a:pt x="70231" y="47726"/>
                  </a:lnTo>
                  <a:lnTo>
                    <a:pt x="70472" y="47605"/>
                  </a:lnTo>
                  <a:lnTo>
                    <a:pt x="70653" y="47484"/>
                  </a:lnTo>
                  <a:lnTo>
                    <a:pt x="70774" y="47303"/>
                  </a:lnTo>
                  <a:lnTo>
                    <a:pt x="70895" y="47062"/>
                  </a:lnTo>
                  <a:lnTo>
                    <a:pt x="70955" y="46881"/>
                  </a:lnTo>
                  <a:lnTo>
                    <a:pt x="70955" y="46640"/>
                  </a:lnTo>
                  <a:lnTo>
                    <a:pt x="70955" y="46398"/>
                  </a:lnTo>
                  <a:lnTo>
                    <a:pt x="70895" y="46217"/>
                  </a:lnTo>
                  <a:lnTo>
                    <a:pt x="70774" y="45976"/>
                  </a:lnTo>
                  <a:lnTo>
                    <a:pt x="70653" y="45795"/>
                  </a:lnTo>
                  <a:lnTo>
                    <a:pt x="70472" y="45674"/>
                  </a:lnTo>
                  <a:lnTo>
                    <a:pt x="70231" y="45554"/>
                  </a:lnTo>
                  <a:lnTo>
                    <a:pt x="70050" y="45493"/>
                  </a:lnTo>
                  <a:close/>
                  <a:moveTo>
                    <a:pt x="2896" y="48389"/>
                  </a:moveTo>
                  <a:lnTo>
                    <a:pt x="2655" y="48510"/>
                  </a:lnTo>
                  <a:lnTo>
                    <a:pt x="2414" y="48691"/>
                  </a:lnTo>
                  <a:lnTo>
                    <a:pt x="2233" y="48872"/>
                  </a:lnTo>
                  <a:lnTo>
                    <a:pt x="2112" y="49174"/>
                  </a:lnTo>
                  <a:lnTo>
                    <a:pt x="2052" y="49536"/>
                  </a:lnTo>
                  <a:lnTo>
                    <a:pt x="2052" y="49777"/>
                  </a:lnTo>
                  <a:lnTo>
                    <a:pt x="2112" y="49958"/>
                  </a:lnTo>
                  <a:lnTo>
                    <a:pt x="2233" y="50200"/>
                  </a:lnTo>
                  <a:lnTo>
                    <a:pt x="2353" y="50381"/>
                  </a:lnTo>
                  <a:lnTo>
                    <a:pt x="2534" y="50501"/>
                  </a:lnTo>
                  <a:lnTo>
                    <a:pt x="2776" y="50622"/>
                  </a:lnTo>
                  <a:lnTo>
                    <a:pt x="2957" y="50682"/>
                  </a:lnTo>
                  <a:lnTo>
                    <a:pt x="3439" y="50682"/>
                  </a:lnTo>
                  <a:lnTo>
                    <a:pt x="3620" y="50622"/>
                  </a:lnTo>
                  <a:lnTo>
                    <a:pt x="3862" y="50501"/>
                  </a:lnTo>
                  <a:lnTo>
                    <a:pt x="4043" y="50381"/>
                  </a:lnTo>
                  <a:lnTo>
                    <a:pt x="4164" y="50200"/>
                  </a:lnTo>
                  <a:lnTo>
                    <a:pt x="4284" y="49958"/>
                  </a:lnTo>
                  <a:lnTo>
                    <a:pt x="4345" y="49777"/>
                  </a:lnTo>
                  <a:lnTo>
                    <a:pt x="4345" y="49536"/>
                  </a:lnTo>
                  <a:lnTo>
                    <a:pt x="4284" y="49174"/>
                  </a:lnTo>
                  <a:lnTo>
                    <a:pt x="4164" y="48872"/>
                  </a:lnTo>
                  <a:lnTo>
                    <a:pt x="3982" y="48691"/>
                  </a:lnTo>
                  <a:lnTo>
                    <a:pt x="3741" y="48510"/>
                  </a:lnTo>
                  <a:lnTo>
                    <a:pt x="3500" y="48389"/>
                  </a:lnTo>
                  <a:close/>
                  <a:moveTo>
                    <a:pt x="8689" y="48389"/>
                  </a:moveTo>
                  <a:lnTo>
                    <a:pt x="8447" y="48510"/>
                  </a:lnTo>
                  <a:lnTo>
                    <a:pt x="8206" y="48691"/>
                  </a:lnTo>
                  <a:lnTo>
                    <a:pt x="8025" y="48872"/>
                  </a:lnTo>
                  <a:lnTo>
                    <a:pt x="7904" y="49174"/>
                  </a:lnTo>
                  <a:lnTo>
                    <a:pt x="7844" y="49536"/>
                  </a:lnTo>
                  <a:lnTo>
                    <a:pt x="7844" y="49777"/>
                  </a:lnTo>
                  <a:lnTo>
                    <a:pt x="7904" y="49958"/>
                  </a:lnTo>
                  <a:lnTo>
                    <a:pt x="8025" y="50200"/>
                  </a:lnTo>
                  <a:lnTo>
                    <a:pt x="8146" y="50381"/>
                  </a:lnTo>
                  <a:lnTo>
                    <a:pt x="8327" y="50501"/>
                  </a:lnTo>
                  <a:lnTo>
                    <a:pt x="8568" y="50622"/>
                  </a:lnTo>
                  <a:lnTo>
                    <a:pt x="8749" y="50682"/>
                  </a:lnTo>
                  <a:lnTo>
                    <a:pt x="9232" y="50682"/>
                  </a:lnTo>
                  <a:lnTo>
                    <a:pt x="9413" y="50622"/>
                  </a:lnTo>
                  <a:lnTo>
                    <a:pt x="9654" y="50501"/>
                  </a:lnTo>
                  <a:lnTo>
                    <a:pt x="9835" y="50381"/>
                  </a:lnTo>
                  <a:lnTo>
                    <a:pt x="9956" y="50200"/>
                  </a:lnTo>
                  <a:lnTo>
                    <a:pt x="10076" y="49958"/>
                  </a:lnTo>
                  <a:lnTo>
                    <a:pt x="10137" y="49777"/>
                  </a:lnTo>
                  <a:lnTo>
                    <a:pt x="10137" y="49536"/>
                  </a:lnTo>
                  <a:lnTo>
                    <a:pt x="10076" y="49174"/>
                  </a:lnTo>
                  <a:lnTo>
                    <a:pt x="9956" y="48872"/>
                  </a:lnTo>
                  <a:lnTo>
                    <a:pt x="9775" y="48691"/>
                  </a:lnTo>
                  <a:lnTo>
                    <a:pt x="9533" y="48510"/>
                  </a:lnTo>
                  <a:lnTo>
                    <a:pt x="9292" y="48389"/>
                  </a:lnTo>
                  <a:close/>
                  <a:moveTo>
                    <a:pt x="14481" y="48389"/>
                  </a:moveTo>
                  <a:lnTo>
                    <a:pt x="14240" y="48510"/>
                  </a:lnTo>
                  <a:lnTo>
                    <a:pt x="13998" y="48691"/>
                  </a:lnTo>
                  <a:lnTo>
                    <a:pt x="13817" y="48872"/>
                  </a:lnTo>
                  <a:lnTo>
                    <a:pt x="13697" y="49174"/>
                  </a:lnTo>
                  <a:lnTo>
                    <a:pt x="13636" y="49536"/>
                  </a:lnTo>
                  <a:lnTo>
                    <a:pt x="13636" y="49777"/>
                  </a:lnTo>
                  <a:lnTo>
                    <a:pt x="13697" y="49958"/>
                  </a:lnTo>
                  <a:lnTo>
                    <a:pt x="13817" y="50200"/>
                  </a:lnTo>
                  <a:lnTo>
                    <a:pt x="13938" y="50381"/>
                  </a:lnTo>
                  <a:lnTo>
                    <a:pt x="14119" y="50501"/>
                  </a:lnTo>
                  <a:lnTo>
                    <a:pt x="14360" y="50622"/>
                  </a:lnTo>
                  <a:lnTo>
                    <a:pt x="14541" y="50682"/>
                  </a:lnTo>
                  <a:lnTo>
                    <a:pt x="15024" y="50682"/>
                  </a:lnTo>
                  <a:lnTo>
                    <a:pt x="15205" y="50622"/>
                  </a:lnTo>
                  <a:lnTo>
                    <a:pt x="15446" y="50501"/>
                  </a:lnTo>
                  <a:lnTo>
                    <a:pt x="15627" y="50381"/>
                  </a:lnTo>
                  <a:lnTo>
                    <a:pt x="15748" y="50200"/>
                  </a:lnTo>
                  <a:lnTo>
                    <a:pt x="15869" y="49958"/>
                  </a:lnTo>
                  <a:lnTo>
                    <a:pt x="15929" y="49777"/>
                  </a:lnTo>
                  <a:lnTo>
                    <a:pt x="15929" y="49536"/>
                  </a:lnTo>
                  <a:lnTo>
                    <a:pt x="15869" y="49174"/>
                  </a:lnTo>
                  <a:lnTo>
                    <a:pt x="15748" y="48872"/>
                  </a:lnTo>
                  <a:lnTo>
                    <a:pt x="15567" y="48691"/>
                  </a:lnTo>
                  <a:lnTo>
                    <a:pt x="15326" y="48510"/>
                  </a:lnTo>
                  <a:lnTo>
                    <a:pt x="15084" y="48389"/>
                  </a:lnTo>
                  <a:close/>
                  <a:moveTo>
                    <a:pt x="20273" y="48389"/>
                  </a:moveTo>
                  <a:lnTo>
                    <a:pt x="20032" y="48510"/>
                  </a:lnTo>
                  <a:lnTo>
                    <a:pt x="19790" y="48691"/>
                  </a:lnTo>
                  <a:lnTo>
                    <a:pt x="19609" y="48872"/>
                  </a:lnTo>
                  <a:lnTo>
                    <a:pt x="19489" y="49174"/>
                  </a:lnTo>
                  <a:lnTo>
                    <a:pt x="19428" y="49536"/>
                  </a:lnTo>
                  <a:lnTo>
                    <a:pt x="19428" y="49777"/>
                  </a:lnTo>
                  <a:lnTo>
                    <a:pt x="19489" y="49958"/>
                  </a:lnTo>
                  <a:lnTo>
                    <a:pt x="19609" y="50200"/>
                  </a:lnTo>
                  <a:lnTo>
                    <a:pt x="19730" y="50381"/>
                  </a:lnTo>
                  <a:lnTo>
                    <a:pt x="19911" y="50501"/>
                  </a:lnTo>
                  <a:lnTo>
                    <a:pt x="20152" y="50622"/>
                  </a:lnTo>
                  <a:lnTo>
                    <a:pt x="20333" y="50682"/>
                  </a:lnTo>
                  <a:lnTo>
                    <a:pt x="20816" y="50682"/>
                  </a:lnTo>
                  <a:lnTo>
                    <a:pt x="20997" y="50622"/>
                  </a:lnTo>
                  <a:lnTo>
                    <a:pt x="21239" y="50501"/>
                  </a:lnTo>
                  <a:lnTo>
                    <a:pt x="21420" y="50381"/>
                  </a:lnTo>
                  <a:lnTo>
                    <a:pt x="21540" y="50200"/>
                  </a:lnTo>
                  <a:lnTo>
                    <a:pt x="21661" y="49958"/>
                  </a:lnTo>
                  <a:lnTo>
                    <a:pt x="21721" y="49777"/>
                  </a:lnTo>
                  <a:lnTo>
                    <a:pt x="21721" y="49536"/>
                  </a:lnTo>
                  <a:lnTo>
                    <a:pt x="21661" y="49174"/>
                  </a:lnTo>
                  <a:lnTo>
                    <a:pt x="21540" y="48872"/>
                  </a:lnTo>
                  <a:lnTo>
                    <a:pt x="21359" y="48691"/>
                  </a:lnTo>
                  <a:lnTo>
                    <a:pt x="21118" y="48510"/>
                  </a:lnTo>
                  <a:lnTo>
                    <a:pt x="20876" y="48389"/>
                  </a:lnTo>
                  <a:close/>
                  <a:moveTo>
                    <a:pt x="26065" y="48389"/>
                  </a:moveTo>
                  <a:lnTo>
                    <a:pt x="25824" y="48510"/>
                  </a:lnTo>
                  <a:lnTo>
                    <a:pt x="25583" y="48691"/>
                  </a:lnTo>
                  <a:lnTo>
                    <a:pt x="25402" y="48872"/>
                  </a:lnTo>
                  <a:lnTo>
                    <a:pt x="25281" y="49174"/>
                  </a:lnTo>
                  <a:lnTo>
                    <a:pt x="25221" y="49536"/>
                  </a:lnTo>
                  <a:lnTo>
                    <a:pt x="25221" y="49777"/>
                  </a:lnTo>
                  <a:lnTo>
                    <a:pt x="25281" y="49958"/>
                  </a:lnTo>
                  <a:lnTo>
                    <a:pt x="25402" y="50200"/>
                  </a:lnTo>
                  <a:lnTo>
                    <a:pt x="25522" y="50381"/>
                  </a:lnTo>
                  <a:lnTo>
                    <a:pt x="25703" y="50501"/>
                  </a:lnTo>
                  <a:lnTo>
                    <a:pt x="25945" y="50622"/>
                  </a:lnTo>
                  <a:lnTo>
                    <a:pt x="26126" y="50682"/>
                  </a:lnTo>
                  <a:lnTo>
                    <a:pt x="26608" y="50682"/>
                  </a:lnTo>
                  <a:lnTo>
                    <a:pt x="26789" y="50622"/>
                  </a:lnTo>
                  <a:lnTo>
                    <a:pt x="27031" y="50501"/>
                  </a:lnTo>
                  <a:lnTo>
                    <a:pt x="27212" y="50381"/>
                  </a:lnTo>
                  <a:lnTo>
                    <a:pt x="27332" y="50200"/>
                  </a:lnTo>
                  <a:lnTo>
                    <a:pt x="27453" y="49958"/>
                  </a:lnTo>
                  <a:lnTo>
                    <a:pt x="27513" y="49777"/>
                  </a:lnTo>
                  <a:lnTo>
                    <a:pt x="27513" y="49536"/>
                  </a:lnTo>
                  <a:lnTo>
                    <a:pt x="27453" y="49174"/>
                  </a:lnTo>
                  <a:lnTo>
                    <a:pt x="27332" y="48872"/>
                  </a:lnTo>
                  <a:lnTo>
                    <a:pt x="27151" y="48691"/>
                  </a:lnTo>
                  <a:lnTo>
                    <a:pt x="26910" y="48510"/>
                  </a:lnTo>
                  <a:lnTo>
                    <a:pt x="26669" y="48389"/>
                  </a:lnTo>
                  <a:close/>
                  <a:moveTo>
                    <a:pt x="31858" y="48389"/>
                  </a:moveTo>
                  <a:lnTo>
                    <a:pt x="31616" y="48510"/>
                  </a:lnTo>
                  <a:lnTo>
                    <a:pt x="31375" y="48691"/>
                  </a:lnTo>
                  <a:lnTo>
                    <a:pt x="31194" y="48872"/>
                  </a:lnTo>
                  <a:lnTo>
                    <a:pt x="31073" y="49174"/>
                  </a:lnTo>
                  <a:lnTo>
                    <a:pt x="31013" y="49536"/>
                  </a:lnTo>
                  <a:lnTo>
                    <a:pt x="31013" y="49777"/>
                  </a:lnTo>
                  <a:lnTo>
                    <a:pt x="31073" y="49958"/>
                  </a:lnTo>
                  <a:lnTo>
                    <a:pt x="31194" y="50200"/>
                  </a:lnTo>
                  <a:lnTo>
                    <a:pt x="31315" y="50381"/>
                  </a:lnTo>
                  <a:lnTo>
                    <a:pt x="31496" y="50501"/>
                  </a:lnTo>
                  <a:lnTo>
                    <a:pt x="31737" y="50622"/>
                  </a:lnTo>
                  <a:lnTo>
                    <a:pt x="31918" y="50682"/>
                  </a:lnTo>
                  <a:lnTo>
                    <a:pt x="32401" y="50682"/>
                  </a:lnTo>
                  <a:lnTo>
                    <a:pt x="32582" y="50622"/>
                  </a:lnTo>
                  <a:lnTo>
                    <a:pt x="32823" y="50501"/>
                  </a:lnTo>
                  <a:lnTo>
                    <a:pt x="33004" y="50381"/>
                  </a:lnTo>
                  <a:lnTo>
                    <a:pt x="33125" y="50200"/>
                  </a:lnTo>
                  <a:lnTo>
                    <a:pt x="33245" y="49958"/>
                  </a:lnTo>
                  <a:lnTo>
                    <a:pt x="33306" y="49777"/>
                  </a:lnTo>
                  <a:lnTo>
                    <a:pt x="33306" y="49536"/>
                  </a:lnTo>
                  <a:lnTo>
                    <a:pt x="33245" y="49174"/>
                  </a:lnTo>
                  <a:lnTo>
                    <a:pt x="33125" y="48872"/>
                  </a:lnTo>
                  <a:lnTo>
                    <a:pt x="32944" y="48691"/>
                  </a:lnTo>
                  <a:lnTo>
                    <a:pt x="32702" y="48510"/>
                  </a:lnTo>
                  <a:lnTo>
                    <a:pt x="32461" y="48389"/>
                  </a:lnTo>
                  <a:close/>
                  <a:moveTo>
                    <a:pt x="37650" y="48389"/>
                  </a:moveTo>
                  <a:lnTo>
                    <a:pt x="37408" y="48510"/>
                  </a:lnTo>
                  <a:lnTo>
                    <a:pt x="37167" y="48691"/>
                  </a:lnTo>
                  <a:lnTo>
                    <a:pt x="36986" y="48872"/>
                  </a:lnTo>
                  <a:lnTo>
                    <a:pt x="36865" y="49174"/>
                  </a:lnTo>
                  <a:lnTo>
                    <a:pt x="36805" y="49536"/>
                  </a:lnTo>
                  <a:lnTo>
                    <a:pt x="36805" y="49777"/>
                  </a:lnTo>
                  <a:lnTo>
                    <a:pt x="36865" y="49958"/>
                  </a:lnTo>
                  <a:lnTo>
                    <a:pt x="36986" y="50200"/>
                  </a:lnTo>
                  <a:lnTo>
                    <a:pt x="37107" y="50381"/>
                  </a:lnTo>
                  <a:lnTo>
                    <a:pt x="37288" y="50501"/>
                  </a:lnTo>
                  <a:lnTo>
                    <a:pt x="37529" y="50622"/>
                  </a:lnTo>
                  <a:lnTo>
                    <a:pt x="37710" y="50682"/>
                  </a:lnTo>
                  <a:lnTo>
                    <a:pt x="38193" y="50682"/>
                  </a:lnTo>
                  <a:lnTo>
                    <a:pt x="38374" y="50622"/>
                  </a:lnTo>
                  <a:lnTo>
                    <a:pt x="38615" y="50501"/>
                  </a:lnTo>
                  <a:lnTo>
                    <a:pt x="38796" y="50381"/>
                  </a:lnTo>
                  <a:lnTo>
                    <a:pt x="38917" y="50200"/>
                  </a:lnTo>
                  <a:lnTo>
                    <a:pt x="39038" y="49958"/>
                  </a:lnTo>
                  <a:lnTo>
                    <a:pt x="39098" y="49777"/>
                  </a:lnTo>
                  <a:lnTo>
                    <a:pt x="39098" y="49536"/>
                  </a:lnTo>
                  <a:lnTo>
                    <a:pt x="39038" y="49174"/>
                  </a:lnTo>
                  <a:lnTo>
                    <a:pt x="38917" y="48872"/>
                  </a:lnTo>
                  <a:lnTo>
                    <a:pt x="38736" y="48691"/>
                  </a:lnTo>
                  <a:lnTo>
                    <a:pt x="38495" y="48510"/>
                  </a:lnTo>
                  <a:lnTo>
                    <a:pt x="38253" y="48389"/>
                  </a:lnTo>
                  <a:close/>
                  <a:moveTo>
                    <a:pt x="43442" y="48389"/>
                  </a:moveTo>
                  <a:lnTo>
                    <a:pt x="43201" y="48510"/>
                  </a:lnTo>
                  <a:lnTo>
                    <a:pt x="42959" y="48691"/>
                  </a:lnTo>
                  <a:lnTo>
                    <a:pt x="42778" y="48872"/>
                  </a:lnTo>
                  <a:lnTo>
                    <a:pt x="42658" y="49174"/>
                  </a:lnTo>
                  <a:lnTo>
                    <a:pt x="42597" y="49536"/>
                  </a:lnTo>
                  <a:lnTo>
                    <a:pt x="42597" y="49777"/>
                  </a:lnTo>
                  <a:lnTo>
                    <a:pt x="42658" y="49958"/>
                  </a:lnTo>
                  <a:lnTo>
                    <a:pt x="42778" y="50200"/>
                  </a:lnTo>
                  <a:lnTo>
                    <a:pt x="42899" y="50381"/>
                  </a:lnTo>
                  <a:lnTo>
                    <a:pt x="43080" y="50501"/>
                  </a:lnTo>
                  <a:lnTo>
                    <a:pt x="43321" y="50622"/>
                  </a:lnTo>
                  <a:lnTo>
                    <a:pt x="43502" y="50682"/>
                  </a:lnTo>
                  <a:lnTo>
                    <a:pt x="43985" y="50682"/>
                  </a:lnTo>
                  <a:lnTo>
                    <a:pt x="44166" y="50622"/>
                  </a:lnTo>
                  <a:lnTo>
                    <a:pt x="44407" y="50501"/>
                  </a:lnTo>
                  <a:lnTo>
                    <a:pt x="44588" y="50381"/>
                  </a:lnTo>
                  <a:lnTo>
                    <a:pt x="44709" y="50200"/>
                  </a:lnTo>
                  <a:lnTo>
                    <a:pt x="44830" y="49958"/>
                  </a:lnTo>
                  <a:lnTo>
                    <a:pt x="44890" y="49777"/>
                  </a:lnTo>
                  <a:lnTo>
                    <a:pt x="44890" y="49536"/>
                  </a:lnTo>
                  <a:lnTo>
                    <a:pt x="44830" y="49174"/>
                  </a:lnTo>
                  <a:lnTo>
                    <a:pt x="44709" y="48872"/>
                  </a:lnTo>
                  <a:lnTo>
                    <a:pt x="44528" y="48691"/>
                  </a:lnTo>
                  <a:lnTo>
                    <a:pt x="44287" y="48510"/>
                  </a:lnTo>
                  <a:lnTo>
                    <a:pt x="44045" y="48389"/>
                  </a:lnTo>
                  <a:close/>
                  <a:moveTo>
                    <a:pt x="49234" y="48389"/>
                  </a:moveTo>
                  <a:lnTo>
                    <a:pt x="48993" y="48510"/>
                  </a:lnTo>
                  <a:lnTo>
                    <a:pt x="48752" y="48691"/>
                  </a:lnTo>
                  <a:lnTo>
                    <a:pt x="48571" y="48872"/>
                  </a:lnTo>
                  <a:lnTo>
                    <a:pt x="48450" y="49174"/>
                  </a:lnTo>
                  <a:lnTo>
                    <a:pt x="48390" y="49536"/>
                  </a:lnTo>
                  <a:lnTo>
                    <a:pt x="48390" y="49777"/>
                  </a:lnTo>
                  <a:lnTo>
                    <a:pt x="48450" y="49958"/>
                  </a:lnTo>
                  <a:lnTo>
                    <a:pt x="48571" y="50200"/>
                  </a:lnTo>
                  <a:lnTo>
                    <a:pt x="48691" y="50381"/>
                  </a:lnTo>
                  <a:lnTo>
                    <a:pt x="48872" y="50501"/>
                  </a:lnTo>
                  <a:lnTo>
                    <a:pt x="49114" y="50622"/>
                  </a:lnTo>
                  <a:lnTo>
                    <a:pt x="49295" y="50682"/>
                  </a:lnTo>
                  <a:lnTo>
                    <a:pt x="49777" y="50682"/>
                  </a:lnTo>
                  <a:lnTo>
                    <a:pt x="49958" y="50622"/>
                  </a:lnTo>
                  <a:lnTo>
                    <a:pt x="50200" y="50501"/>
                  </a:lnTo>
                  <a:lnTo>
                    <a:pt x="50381" y="50381"/>
                  </a:lnTo>
                  <a:lnTo>
                    <a:pt x="50501" y="50200"/>
                  </a:lnTo>
                  <a:lnTo>
                    <a:pt x="50622" y="49958"/>
                  </a:lnTo>
                  <a:lnTo>
                    <a:pt x="50682" y="49777"/>
                  </a:lnTo>
                  <a:lnTo>
                    <a:pt x="50682" y="49536"/>
                  </a:lnTo>
                  <a:lnTo>
                    <a:pt x="50622" y="49174"/>
                  </a:lnTo>
                  <a:lnTo>
                    <a:pt x="50501" y="48872"/>
                  </a:lnTo>
                  <a:lnTo>
                    <a:pt x="50320" y="48691"/>
                  </a:lnTo>
                  <a:lnTo>
                    <a:pt x="50079" y="48510"/>
                  </a:lnTo>
                  <a:lnTo>
                    <a:pt x="49838" y="48389"/>
                  </a:lnTo>
                  <a:close/>
                  <a:moveTo>
                    <a:pt x="55027" y="48389"/>
                  </a:moveTo>
                  <a:lnTo>
                    <a:pt x="54785" y="48510"/>
                  </a:lnTo>
                  <a:lnTo>
                    <a:pt x="54544" y="48691"/>
                  </a:lnTo>
                  <a:lnTo>
                    <a:pt x="54363" y="48872"/>
                  </a:lnTo>
                  <a:lnTo>
                    <a:pt x="54242" y="49174"/>
                  </a:lnTo>
                  <a:lnTo>
                    <a:pt x="54182" y="49536"/>
                  </a:lnTo>
                  <a:lnTo>
                    <a:pt x="54182" y="49777"/>
                  </a:lnTo>
                  <a:lnTo>
                    <a:pt x="54242" y="49958"/>
                  </a:lnTo>
                  <a:lnTo>
                    <a:pt x="54363" y="50200"/>
                  </a:lnTo>
                  <a:lnTo>
                    <a:pt x="54483" y="50381"/>
                  </a:lnTo>
                  <a:lnTo>
                    <a:pt x="54665" y="50501"/>
                  </a:lnTo>
                  <a:lnTo>
                    <a:pt x="54906" y="50622"/>
                  </a:lnTo>
                  <a:lnTo>
                    <a:pt x="55087" y="50682"/>
                  </a:lnTo>
                  <a:lnTo>
                    <a:pt x="55570" y="50682"/>
                  </a:lnTo>
                  <a:lnTo>
                    <a:pt x="55751" y="50622"/>
                  </a:lnTo>
                  <a:lnTo>
                    <a:pt x="55992" y="50501"/>
                  </a:lnTo>
                  <a:lnTo>
                    <a:pt x="56173" y="50381"/>
                  </a:lnTo>
                  <a:lnTo>
                    <a:pt x="56294" y="50200"/>
                  </a:lnTo>
                  <a:lnTo>
                    <a:pt x="56414" y="49958"/>
                  </a:lnTo>
                  <a:lnTo>
                    <a:pt x="56475" y="49777"/>
                  </a:lnTo>
                  <a:lnTo>
                    <a:pt x="56475" y="49536"/>
                  </a:lnTo>
                  <a:lnTo>
                    <a:pt x="56414" y="49174"/>
                  </a:lnTo>
                  <a:lnTo>
                    <a:pt x="56294" y="48872"/>
                  </a:lnTo>
                  <a:lnTo>
                    <a:pt x="56113" y="48691"/>
                  </a:lnTo>
                  <a:lnTo>
                    <a:pt x="55871" y="48510"/>
                  </a:lnTo>
                  <a:lnTo>
                    <a:pt x="55630" y="48389"/>
                  </a:lnTo>
                  <a:close/>
                  <a:moveTo>
                    <a:pt x="60819" y="48389"/>
                  </a:moveTo>
                  <a:lnTo>
                    <a:pt x="60577" y="48510"/>
                  </a:lnTo>
                  <a:lnTo>
                    <a:pt x="60336" y="48691"/>
                  </a:lnTo>
                  <a:lnTo>
                    <a:pt x="60155" y="48872"/>
                  </a:lnTo>
                  <a:lnTo>
                    <a:pt x="60034" y="49174"/>
                  </a:lnTo>
                  <a:lnTo>
                    <a:pt x="59974" y="49536"/>
                  </a:lnTo>
                  <a:lnTo>
                    <a:pt x="59974" y="49777"/>
                  </a:lnTo>
                  <a:lnTo>
                    <a:pt x="60034" y="49958"/>
                  </a:lnTo>
                  <a:lnTo>
                    <a:pt x="60155" y="50200"/>
                  </a:lnTo>
                  <a:lnTo>
                    <a:pt x="60276" y="50381"/>
                  </a:lnTo>
                  <a:lnTo>
                    <a:pt x="60457" y="50501"/>
                  </a:lnTo>
                  <a:lnTo>
                    <a:pt x="60698" y="50622"/>
                  </a:lnTo>
                  <a:lnTo>
                    <a:pt x="60879" y="50682"/>
                  </a:lnTo>
                  <a:lnTo>
                    <a:pt x="61362" y="50682"/>
                  </a:lnTo>
                  <a:lnTo>
                    <a:pt x="61543" y="50622"/>
                  </a:lnTo>
                  <a:lnTo>
                    <a:pt x="61784" y="50501"/>
                  </a:lnTo>
                  <a:lnTo>
                    <a:pt x="61965" y="50381"/>
                  </a:lnTo>
                  <a:lnTo>
                    <a:pt x="62086" y="50200"/>
                  </a:lnTo>
                  <a:lnTo>
                    <a:pt x="62206" y="49958"/>
                  </a:lnTo>
                  <a:lnTo>
                    <a:pt x="62267" y="49777"/>
                  </a:lnTo>
                  <a:lnTo>
                    <a:pt x="62267" y="49536"/>
                  </a:lnTo>
                  <a:lnTo>
                    <a:pt x="62206" y="49174"/>
                  </a:lnTo>
                  <a:lnTo>
                    <a:pt x="62086" y="48872"/>
                  </a:lnTo>
                  <a:lnTo>
                    <a:pt x="61905" y="48691"/>
                  </a:lnTo>
                  <a:lnTo>
                    <a:pt x="61663" y="48510"/>
                  </a:lnTo>
                  <a:lnTo>
                    <a:pt x="61422" y="48389"/>
                  </a:lnTo>
                  <a:close/>
                  <a:moveTo>
                    <a:pt x="66611" y="48389"/>
                  </a:moveTo>
                  <a:lnTo>
                    <a:pt x="66370" y="48510"/>
                  </a:lnTo>
                  <a:lnTo>
                    <a:pt x="66128" y="48691"/>
                  </a:lnTo>
                  <a:lnTo>
                    <a:pt x="65947" y="48872"/>
                  </a:lnTo>
                  <a:lnTo>
                    <a:pt x="65827" y="49174"/>
                  </a:lnTo>
                  <a:lnTo>
                    <a:pt x="65766" y="49536"/>
                  </a:lnTo>
                  <a:lnTo>
                    <a:pt x="65766" y="49777"/>
                  </a:lnTo>
                  <a:lnTo>
                    <a:pt x="65827" y="49958"/>
                  </a:lnTo>
                  <a:lnTo>
                    <a:pt x="65947" y="50200"/>
                  </a:lnTo>
                  <a:lnTo>
                    <a:pt x="66068" y="50381"/>
                  </a:lnTo>
                  <a:lnTo>
                    <a:pt x="66249" y="50501"/>
                  </a:lnTo>
                  <a:lnTo>
                    <a:pt x="66490" y="50622"/>
                  </a:lnTo>
                  <a:lnTo>
                    <a:pt x="66671" y="50682"/>
                  </a:lnTo>
                  <a:lnTo>
                    <a:pt x="67154" y="50682"/>
                  </a:lnTo>
                  <a:lnTo>
                    <a:pt x="67335" y="50622"/>
                  </a:lnTo>
                  <a:lnTo>
                    <a:pt x="67576" y="50501"/>
                  </a:lnTo>
                  <a:lnTo>
                    <a:pt x="67757" y="50381"/>
                  </a:lnTo>
                  <a:lnTo>
                    <a:pt x="67878" y="50200"/>
                  </a:lnTo>
                  <a:lnTo>
                    <a:pt x="67999" y="49958"/>
                  </a:lnTo>
                  <a:lnTo>
                    <a:pt x="68059" y="49777"/>
                  </a:lnTo>
                  <a:lnTo>
                    <a:pt x="68059" y="49536"/>
                  </a:lnTo>
                  <a:lnTo>
                    <a:pt x="67999" y="49174"/>
                  </a:lnTo>
                  <a:lnTo>
                    <a:pt x="67878" y="48872"/>
                  </a:lnTo>
                  <a:lnTo>
                    <a:pt x="67697" y="48691"/>
                  </a:lnTo>
                  <a:lnTo>
                    <a:pt x="67456" y="48510"/>
                  </a:lnTo>
                  <a:lnTo>
                    <a:pt x="67214" y="48389"/>
                  </a:lnTo>
                  <a:close/>
                  <a:moveTo>
                    <a:pt x="72403" y="48389"/>
                  </a:moveTo>
                  <a:lnTo>
                    <a:pt x="72162" y="48510"/>
                  </a:lnTo>
                  <a:lnTo>
                    <a:pt x="71921" y="48691"/>
                  </a:lnTo>
                  <a:lnTo>
                    <a:pt x="71740" y="48872"/>
                  </a:lnTo>
                  <a:lnTo>
                    <a:pt x="71619" y="49174"/>
                  </a:lnTo>
                  <a:lnTo>
                    <a:pt x="71559" y="49536"/>
                  </a:lnTo>
                  <a:lnTo>
                    <a:pt x="71559" y="49777"/>
                  </a:lnTo>
                  <a:lnTo>
                    <a:pt x="71619" y="49958"/>
                  </a:lnTo>
                  <a:lnTo>
                    <a:pt x="71740" y="50200"/>
                  </a:lnTo>
                  <a:lnTo>
                    <a:pt x="71860" y="50381"/>
                  </a:lnTo>
                  <a:lnTo>
                    <a:pt x="72041" y="50501"/>
                  </a:lnTo>
                  <a:lnTo>
                    <a:pt x="72283" y="50622"/>
                  </a:lnTo>
                  <a:lnTo>
                    <a:pt x="72464" y="50682"/>
                  </a:lnTo>
                  <a:lnTo>
                    <a:pt x="72946" y="50682"/>
                  </a:lnTo>
                  <a:lnTo>
                    <a:pt x="73127" y="50622"/>
                  </a:lnTo>
                  <a:lnTo>
                    <a:pt x="73369" y="50501"/>
                  </a:lnTo>
                  <a:lnTo>
                    <a:pt x="73550" y="50381"/>
                  </a:lnTo>
                  <a:lnTo>
                    <a:pt x="73670" y="50200"/>
                  </a:lnTo>
                  <a:lnTo>
                    <a:pt x="73791" y="49958"/>
                  </a:lnTo>
                  <a:lnTo>
                    <a:pt x="73851" y="49777"/>
                  </a:lnTo>
                  <a:lnTo>
                    <a:pt x="73851" y="49536"/>
                  </a:lnTo>
                  <a:lnTo>
                    <a:pt x="73791" y="49174"/>
                  </a:lnTo>
                  <a:lnTo>
                    <a:pt x="73670" y="48872"/>
                  </a:lnTo>
                  <a:lnTo>
                    <a:pt x="73489" y="48691"/>
                  </a:lnTo>
                  <a:lnTo>
                    <a:pt x="73248" y="48510"/>
                  </a:lnTo>
                  <a:lnTo>
                    <a:pt x="73007" y="48389"/>
                  </a:lnTo>
                  <a:close/>
                  <a:moveTo>
                    <a:pt x="5853" y="51286"/>
                  </a:moveTo>
                  <a:lnTo>
                    <a:pt x="5672" y="51346"/>
                  </a:lnTo>
                  <a:lnTo>
                    <a:pt x="5431" y="51467"/>
                  </a:lnTo>
                  <a:lnTo>
                    <a:pt x="5250" y="51587"/>
                  </a:lnTo>
                  <a:lnTo>
                    <a:pt x="5129" y="51768"/>
                  </a:lnTo>
                  <a:lnTo>
                    <a:pt x="5008" y="52010"/>
                  </a:lnTo>
                  <a:lnTo>
                    <a:pt x="4948" y="52191"/>
                  </a:lnTo>
                  <a:lnTo>
                    <a:pt x="4948" y="52432"/>
                  </a:lnTo>
                  <a:lnTo>
                    <a:pt x="4948" y="52673"/>
                  </a:lnTo>
                  <a:lnTo>
                    <a:pt x="5008" y="52854"/>
                  </a:lnTo>
                  <a:lnTo>
                    <a:pt x="5129" y="53096"/>
                  </a:lnTo>
                  <a:lnTo>
                    <a:pt x="5250" y="53277"/>
                  </a:lnTo>
                  <a:lnTo>
                    <a:pt x="5431" y="53397"/>
                  </a:lnTo>
                  <a:lnTo>
                    <a:pt x="5672" y="53518"/>
                  </a:lnTo>
                  <a:lnTo>
                    <a:pt x="5853" y="53578"/>
                  </a:lnTo>
                  <a:lnTo>
                    <a:pt x="6336" y="53578"/>
                  </a:lnTo>
                  <a:lnTo>
                    <a:pt x="6517" y="53518"/>
                  </a:lnTo>
                  <a:lnTo>
                    <a:pt x="6758" y="53397"/>
                  </a:lnTo>
                  <a:lnTo>
                    <a:pt x="6939" y="53277"/>
                  </a:lnTo>
                  <a:lnTo>
                    <a:pt x="7060" y="53096"/>
                  </a:lnTo>
                  <a:lnTo>
                    <a:pt x="7180" y="52854"/>
                  </a:lnTo>
                  <a:lnTo>
                    <a:pt x="7241" y="52673"/>
                  </a:lnTo>
                  <a:lnTo>
                    <a:pt x="7241" y="52432"/>
                  </a:lnTo>
                  <a:lnTo>
                    <a:pt x="7241" y="52191"/>
                  </a:lnTo>
                  <a:lnTo>
                    <a:pt x="7180" y="52010"/>
                  </a:lnTo>
                  <a:lnTo>
                    <a:pt x="7060" y="51768"/>
                  </a:lnTo>
                  <a:lnTo>
                    <a:pt x="6939" y="51587"/>
                  </a:lnTo>
                  <a:lnTo>
                    <a:pt x="6758" y="51467"/>
                  </a:lnTo>
                  <a:lnTo>
                    <a:pt x="6517" y="51346"/>
                  </a:lnTo>
                  <a:lnTo>
                    <a:pt x="6336" y="51286"/>
                  </a:lnTo>
                  <a:close/>
                  <a:moveTo>
                    <a:pt x="11645" y="51286"/>
                  </a:moveTo>
                  <a:lnTo>
                    <a:pt x="11464" y="51346"/>
                  </a:lnTo>
                  <a:lnTo>
                    <a:pt x="11223" y="51467"/>
                  </a:lnTo>
                  <a:lnTo>
                    <a:pt x="11042" y="51587"/>
                  </a:lnTo>
                  <a:lnTo>
                    <a:pt x="10921" y="51768"/>
                  </a:lnTo>
                  <a:lnTo>
                    <a:pt x="10800" y="52010"/>
                  </a:lnTo>
                  <a:lnTo>
                    <a:pt x="10740" y="52191"/>
                  </a:lnTo>
                  <a:lnTo>
                    <a:pt x="10740" y="52432"/>
                  </a:lnTo>
                  <a:lnTo>
                    <a:pt x="10740" y="52673"/>
                  </a:lnTo>
                  <a:lnTo>
                    <a:pt x="10800" y="52854"/>
                  </a:lnTo>
                  <a:lnTo>
                    <a:pt x="10921" y="53096"/>
                  </a:lnTo>
                  <a:lnTo>
                    <a:pt x="11042" y="53277"/>
                  </a:lnTo>
                  <a:lnTo>
                    <a:pt x="11223" y="53397"/>
                  </a:lnTo>
                  <a:lnTo>
                    <a:pt x="11464" y="53518"/>
                  </a:lnTo>
                  <a:lnTo>
                    <a:pt x="11645" y="53578"/>
                  </a:lnTo>
                  <a:lnTo>
                    <a:pt x="12128" y="53578"/>
                  </a:lnTo>
                  <a:lnTo>
                    <a:pt x="12309" y="53518"/>
                  </a:lnTo>
                  <a:lnTo>
                    <a:pt x="12550" y="53397"/>
                  </a:lnTo>
                  <a:lnTo>
                    <a:pt x="12731" y="53277"/>
                  </a:lnTo>
                  <a:lnTo>
                    <a:pt x="12852" y="53096"/>
                  </a:lnTo>
                  <a:lnTo>
                    <a:pt x="12973" y="52854"/>
                  </a:lnTo>
                  <a:lnTo>
                    <a:pt x="13033" y="52673"/>
                  </a:lnTo>
                  <a:lnTo>
                    <a:pt x="13033" y="52432"/>
                  </a:lnTo>
                  <a:lnTo>
                    <a:pt x="13033" y="52191"/>
                  </a:lnTo>
                  <a:lnTo>
                    <a:pt x="12973" y="52010"/>
                  </a:lnTo>
                  <a:lnTo>
                    <a:pt x="12852" y="51768"/>
                  </a:lnTo>
                  <a:lnTo>
                    <a:pt x="12731" y="51587"/>
                  </a:lnTo>
                  <a:lnTo>
                    <a:pt x="12550" y="51467"/>
                  </a:lnTo>
                  <a:lnTo>
                    <a:pt x="12309" y="51346"/>
                  </a:lnTo>
                  <a:lnTo>
                    <a:pt x="12128" y="51286"/>
                  </a:lnTo>
                  <a:close/>
                  <a:moveTo>
                    <a:pt x="17437" y="51286"/>
                  </a:moveTo>
                  <a:lnTo>
                    <a:pt x="17256" y="51346"/>
                  </a:lnTo>
                  <a:lnTo>
                    <a:pt x="17015" y="51467"/>
                  </a:lnTo>
                  <a:lnTo>
                    <a:pt x="16834" y="51587"/>
                  </a:lnTo>
                  <a:lnTo>
                    <a:pt x="16713" y="51768"/>
                  </a:lnTo>
                  <a:lnTo>
                    <a:pt x="16593" y="52010"/>
                  </a:lnTo>
                  <a:lnTo>
                    <a:pt x="16532" y="52191"/>
                  </a:lnTo>
                  <a:lnTo>
                    <a:pt x="16532" y="52432"/>
                  </a:lnTo>
                  <a:lnTo>
                    <a:pt x="16532" y="52673"/>
                  </a:lnTo>
                  <a:lnTo>
                    <a:pt x="16593" y="52854"/>
                  </a:lnTo>
                  <a:lnTo>
                    <a:pt x="16713" y="53096"/>
                  </a:lnTo>
                  <a:lnTo>
                    <a:pt x="16834" y="53277"/>
                  </a:lnTo>
                  <a:lnTo>
                    <a:pt x="17015" y="53397"/>
                  </a:lnTo>
                  <a:lnTo>
                    <a:pt x="17256" y="53518"/>
                  </a:lnTo>
                  <a:lnTo>
                    <a:pt x="17437" y="53578"/>
                  </a:lnTo>
                  <a:lnTo>
                    <a:pt x="17920" y="53578"/>
                  </a:lnTo>
                  <a:lnTo>
                    <a:pt x="18101" y="53518"/>
                  </a:lnTo>
                  <a:lnTo>
                    <a:pt x="18342" y="53397"/>
                  </a:lnTo>
                  <a:lnTo>
                    <a:pt x="18523" y="53277"/>
                  </a:lnTo>
                  <a:lnTo>
                    <a:pt x="18644" y="53096"/>
                  </a:lnTo>
                  <a:lnTo>
                    <a:pt x="18765" y="52854"/>
                  </a:lnTo>
                  <a:lnTo>
                    <a:pt x="18825" y="52673"/>
                  </a:lnTo>
                  <a:lnTo>
                    <a:pt x="18825" y="52432"/>
                  </a:lnTo>
                  <a:lnTo>
                    <a:pt x="18825" y="52191"/>
                  </a:lnTo>
                  <a:lnTo>
                    <a:pt x="18765" y="52010"/>
                  </a:lnTo>
                  <a:lnTo>
                    <a:pt x="18644" y="51768"/>
                  </a:lnTo>
                  <a:lnTo>
                    <a:pt x="18523" y="51587"/>
                  </a:lnTo>
                  <a:lnTo>
                    <a:pt x="18342" y="51467"/>
                  </a:lnTo>
                  <a:lnTo>
                    <a:pt x="18101" y="51346"/>
                  </a:lnTo>
                  <a:lnTo>
                    <a:pt x="17920" y="51286"/>
                  </a:lnTo>
                  <a:close/>
                  <a:moveTo>
                    <a:pt x="23230" y="51286"/>
                  </a:moveTo>
                  <a:lnTo>
                    <a:pt x="23049" y="51346"/>
                  </a:lnTo>
                  <a:lnTo>
                    <a:pt x="22807" y="51467"/>
                  </a:lnTo>
                  <a:lnTo>
                    <a:pt x="22626" y="51587"/>
                  </a:lnTo>
                  <a:lnTo>
                    <a:pt x="22506" y="51768"/>
                  </a:lnTo>
                  <a:lnTo>
                    <a:pt x="22385" y="52010"/>
                  </a:lnTo>
                  <a:lnTo>
                    <a:pt x="22325" y="52191"/>
                  </a:lnTo>
                  <a:lnTo>
                    <a:pt x="22325" y="52432"/>
                  </a:lnTo>
                  <a:lnTo>
                    <a:pt x="22325" y="52673"/>
                  </a:lnTo>
                  <a:lnTo>
                    <a:pt x="22385" y="52854"/>
                  </a:lnTo>
                  <a:lnTo>
                    <a:pt x="22506" y="53096"/>
                  </a:lnTo>
                  <a:lnTo>
                    <a:pt x="22626" y="53277"/>
                  </a:lnTo>
                  <a:lnTo>
                    <a:pt x="22807" y="53397"/>
                  </a:lnTo>
                  <a:lnTo>
                    <a:pt x="23049" y="53518"/>
                  </a:lnTo>
                  <a:lnTo>
                    <a:pt x="23230" y="53578"/>
                  </a:lnTo>
                  <a:lnTo>
                    <a:pt x="23712" y="53578"/>
                  </a:lnTo>
                  <a:lnTo>
                    <a:pt x="23893" y="53518"/>
                  </a:lnTo>
                  <a:lnTo>
                    <a:pt x="24135" y="53397"/>
                  </a:lnTo>
                  <a:lnTo>
                    <a:pt x="24316" y="53277"/>
                  </a:lnTo>
                  <a:lnTo>
                    <a:pt x="24436" y="53096"/>
                  </a:lnTo>
                  <a:lnTo>
                    <a:pt x="24557" y="52854"/>
                  </a:lnTo>
                  <a:lnTo>
                    <a:pt x="24617" y="52673"/>
                  </a:lnTo>
                  <a:lnTo>
                    <a:pt x="24617" y="52432"/>
                  </a:lnTo>
                  <a:lnTo>
                    <a:pt x="24617" y="52191"/>
                  </a:lnTo>
                  <a:lnTo>
                    <a:pt x="24557" y="52010"/>
                  </a:lnTo>
                  <a:lnTo>
                    <a:pt x="24436" y="51768"/>
                  </a:lnTo>
                  <a:lnTo>
                    <a:pt x="24316" y="51587"/>
                  </a:lnTo>
                  <a:lnTo>
                    <a:pt x="24135" y="51467"/>
                  </a:lnTo>
                  <a:lnTo>
                    <a:pt x="23893" y="51346"/>
                  </a:lnTo>
                  <a:lnTo>
                    <a:pt x="23712" y="51286"/>
                  </a:lnTo>
                  <a:close/>
                  <a:moveTo>
                    <a:pt x="29022" y="51286"/>
                  </a:moveTo>
                  <a:lnTo>
                    <a:pt x="28841" y="51346"/>
                  </a:lnTo>
                  <a:lnTo>
                    <a:pt x="28599" y="51467"/>
                  </a:lnTo>
                  <a:lnTo>
                    <a:pt x="28418" y="51587"/>
                  </a:lnTo>
                  <a:lnTo>
                    <a:pt x="28298" y="51768"/>
                  </a:lnTo>
                  <a:lnTo>
                    <a:pt x="28177" y="52010"/>
                  </a:lnTo>
                  <a:lnTo>
                    <a:pt x="28117" y="52191"/>
                  </a:lnTo>
                  <a:lnTo>
                    <a:pt x="28117" y="52432"/>
                  </a:lnTo>
                  <a:lnTo>
                    <a:pt x="28117" y="52673"/>
                  </a:lnTo>
                  <a:lnTo>
                    <a:pt x="28177" y="52854"/>
                  </a:lnTo>
                  <a:lnTo>
                    <a:pt x="28298" y="53096"/>
                  </a:lnTo>
                  <a:lnTo>
                    <a:pt x="28418" y="53277"/>
                  </a:lnTo>
                  <a:lnTo>
                    <a:pt x="28599" y="53397"/>
                  </a:lnTo>
                  <a:lnTo>
                    <a:pt x="28841" y="53518"/>
                  </a:lnTo>
                  <a:lnTo>
                    <a:pt x="29022" y="53578"/>
                  </a:lnTo>
                  <a:lnTo>
                    <a:pt x="29505" y="53578"/>
                  </a:lnTo>
                  <a:lnTo>
                    <a:pt x="29686" y="53518"/>
                  </a:lnTo>
                  <a:lnTo>
                    <a:pt x="29927" y="53397"/>
                  </a:lnTo>
                  <a:lnTo>
                    <a:pt x="30108" y="53277"/>
                  </a:lnTo>
                  <a:lnTo>
                    <a:pt x="30229" y="53096"/>
                  </a:lnTo>
                  <a:lnTo>
                    <a:pt x="30349" y="52854"/>
                  </a:lnTo>
                  <a:lnTo>
                    <a:pt x="30410" y="52673"/>
                  </a:lnTo>
                  <a:lnTo>
                    <a:pt x="30410" y="52432"/>
                  </a:lnTo>
                  <a:lnTo>
                    <a:pt x="30410" y="52191"/>
                  </a:lnTo>
                  <a:lnTo>
                    <a:pt x="30349" y="52010"/>
                  </a:lnTo>
                  <a:lnTo>
                    <a:pt x="30229" y="51768"/>
                  </a:lnTo>
                  <a:lnTo>
                    <a:pt x="30108" y="51587"/>
                  </a:lnTo>
                  <a:lnTo>
                    <a:pt x="29927" y="51467"/>
                  </a:lnTo>
                  <a:lnTo>
                    <a:pt x="29686" y="51346"/>
                  </a:lnTo>
                  <a:lnTo>
                    <a:pt x="29505" y="51286"/>
                  </a:lnTo>
                  <a:close/>
                  <a:moveTo>
                    <a:pt x="34814" y="51286"/>
                  </a:moveTo>
                  <a:lnTo>
                    <a:pt x="34633" y="51346"/>
                  </a:lnTo>
                  <a:lnTo>
                    <a:pt x="34392" y="51467"/>
                  </a:lnTo>
                  <a:lnTo>
                    <a:pt x="34211" y="51587"/>
                  </a:lnTo>
                  <a:lnTo>
                    <a:pt x="34090" y="51768"/>
                  </a:lnTo>
                  <a:lnTo>
                    <a:pt x="33969" y="52010"/>
                  </a:lnTo>
                  <a:lnTo>
                    <a:pt x="33909" y="52191"/>
                  </a:lnTo>
                  <a:lnTo>
                    <a:pt x="33909" y="52432"/>
                  </a:lnTo>
                  <a:lnTo>
                    <a:pt x="33909" y="52673"/>
                  </a:lnTo>
                  <a:lnTo>
                    <a:pt x="33969" y="52854"/>
                  </a:lnTo>
                  <a:lnTo>
                    <a:pt x="34090" y="53096"/>
                  </a:lnTo>
                  <a:lnTo>
                    <a:pt x="34211" y="53277"/>
                  </a:lnTo>
                  <a:lnTo>
                    <a:pt x="34392" y="53397"/>
                  </a:lnTo>
                  <a:lnTo>
                    <a:pt x="34633" y="53518"/>
                  </a:lnTo>
                  <a:lnTo>
                    <a:pt x="34814" y="53578"/>
                  </a:lnTo>
                  <a:lnTo>
                    <a:pt x="35297" y="53578"/>
                  </a:lnTo>
                  <a:lnTo>
                    <a:pt x="35478" y="53518"/>
                  </a:lnTo>
                  <a:lnTo>
                    <a:pt x="35719" y="53397"/>
                  </a:lnTo>
                  <a:lnTo>
                    <a:pt x="35900" y="53277"/>
                  </a:lnTo>
                  <a:lnTo>
                    <a:pt x="36021" y="53096"/>
                  </a:lnTo>
                  <a:lnTo>
                    <a:pt x="36141" y="52854"/>
                  </a:lnTo>
                  <a:lnTo>
                    <a:pt x="36202" y="52673"/>
                  </a:lnTo>
                  <a:lnTo>
                    <a:pt x="36202" y="52432"/>
                  </a:lnTo>
                  <a:lnTo>
                    <a:pt x="36202" y="52191"/>
                  </a:lnTo>
                  <a:lnTo>
                    <a:pt x="36141" y="52010"/>
                  </a:lnTo>
                  <a:lnTo>
                    <a:pt x="36021" y="51768"/>
                  </a:lnTo>
                  <a:lnTo>
                    <a:pt x="35900" y="51587"/>
                  </a:lnTo>
                  <a:lnTo>
                    <a:pt x="35719" y="51467"/>
                  </a:lnTo>
                  <a:lnTo>
                    <a:pt x="35478" y="51346"/>
                  </a:lnTo>
                  <a:lnTo>
                    <a:pt x="35297" y="51286"/>
                  </a:lnTo>
                  <a:close/>
                  <a:moveTo>
                    <a:pt x="40606" y="51286"/>
                  </a:moveTo>
                  <a:lnTo>
                    <a:pt x="40425" y="51346"/>
                  </a:lnTo>
                  <a:lnTo>
                    <a:pt x="40184" y="51467"/>
                  </a:lnTo>
                  <a:lnTo>
                    <a:pt x="40003" y="51587"/>
                  </a:lnTo>
                  <a:lnTo>
                    <a:pt x="39882" y="51768"/>
                  </a:lnTo>
                  <a:lnTo>
                    <a:pt x="39762" y="52010"/>
                  </a:lnTo>
                  <a:lnTo>
                    <a:pt x="39701" y="52191"/>
                  </a:lnTo>
                  <a:lnTo>
                    <a:pt x="39701" y="52432"/>
                  </a:lnTo>
                  <a:lnTo>
                    <a:pt x="39701" y="52673"/>
                  </a:lnTo>
                  <a:lnTo>
                    <a:pt x="39762" y="52854"/>
                  </a:lnTo>
                  <a:lnTo>
                    <a:pt x="39882" y="53096"/>
                  </a:lnTo>
                  <a:lnTo>
                    <a:pt x="40003" y="53277"/>
                  </a:lnTo>
                  <a:lnTo>
                    <a:pt x="40184" y="53397"/>
                  </a:lnTo>
                  <a:lnTo>
                    <a:pt x="40425" y="53518"/>
                  </a:lnTo>
                  <a:lnTo>
                    <a:pt x="40606" y="53578"/>
                  </a:lnTo>
                  <a:lnTo>
                    <a:pt x="41089" y="53578"/>
                  </a:lnTo>
                  <a:lnTo>
                    <a:pt x="41270" y="53518"/>
                  </a:lnTo>
                  <a:lnTo>
                    <a:pt x="41511" y="53397"/>
                  </a:lnTo>
                  <a:lnTo>
                    <a:pt x="41692" y="53277"/>
                  </a:lnTo>
                  <a:lnTo>
                    <a:pt x="41813" y="53096"/>
                  </a:lnTo>
                  <a:lnTo>
                    <a:pt x="41934" y="52854"/>
                  </a:lnTo>
                  <a:lnTo>
                    <a:pt x="41994" y="52673"/>
                  </a:lnTo>
                  <a:lnTo>
                    <a:pt x="41994" y="52432"/>
                  </a:lnTo>
                  <a:lnTo>
                    <a:pt x="41994" y="52191"/>
                  </a:lnTo>
                  <a:lnTo>
                    <a:pt x="41934" y="52010"/>
                  </a:lnTo>
                  <a:lnTo>
                    <a:pt x="41813" y="51768"/>
                  </a:lnTo>
                  <a:lnTo>
                    <a:pt x="41692" y="51587"/>
                  </a:lnTo>
                  <a:lnTo>
                    <a:pt x="41511" y="51467"/>
                  </a:lnTo>
                  <a:lnTo>
                    <a:pt x="41270" y="51346"/>
                  </a:lnTo>
                  <a:lnTo>
                    <a:pt x="41089" y="51286"/>
                  </a:lnTo>
                  <a:close/>
                  <a:moveTo>
                    <a:pt x="46399" y="51286"/>
                  </a:moveTo>
                  <a:lnTo>
                    <a:pt x="46218" y="51346"/>
                  </a:lnTo>
                  <a:lnTo>
                    <a:pt x="45976" y="51467"/>
                  </a:lnTo>
                  <a:lnTo>
                    <a:pt x="45795" y="51587"/>
                  </a:lnTo>
                  <a:lnTo>
                    <a:pt x="45674" y="51768"/>
                  </a:lnTo>
                  <a:lnTo>
                    <a:pt x="45554" y="52010"/>
                  </a:lnTo>
                  <a:lnTo>
                    <a:pt x="45493" y="52191"/>
                  </a:lnTo>
                  <a:lnTo>
                    <a:pt x="45493" y="52432"/>
                  </a:lnTo>
                  <a:lnTo>
                    <a:pt x="45493" y="52673"/>
                  </a:lnTo>
                  <a:lnTo>
                    <a:pt x="45554" y="52854"/>
                  </a:lnTo>
                  <a:lnTo>
                    <a:pt x="45674" y="53096"/>
                  </a:lnTo>
                  <a:lnTo>
                    <a:pt x="45795" y="53277"/>
                  </a:lnTo>
                  <a:lnTo>
                    <a:pt x="45976" y="53397"/>
                  </a:lnTo>
                  <a:lnTo>
                    <a:pt x="46218" y="53518"/>
                  </a:lnTo>
                  <a:lnTo>
                    <a:pt x="46399" y="53578"/>
                  </a:lnTo>
                  <a:lnTo>
                    <a:pt x="46881" y="53578"/>
                  </a:lnTo>
                  <a:lnTo>
                    <a:pt x="47062" y="53518"/>
                  </a:lnTo>
                  <a:lnTo>
                    <a:pt x="47304" y="53397"/>
                  </a:lnTo>
                  <a:lnTo>
                    <a:pt x="47485" y="53277"/>
                  </a:lnTo>
                  <a:lnTo>
                    <a:pt x="47605" y="53096"/>
                  </a:lnTo>
                  <a:lnTo>
                    <a:pt x="47726" y="52854"/>
                  </a:lnTo>
                  <a:lnTo>
                    <a:pt x="47786" y="52673"/>
                  </a:lnTo>
                  <a:lnTo>
                    <a:pt x="47786" y="52432"/>
                  </a:lnTo>
                  <a:lnTo>
                    <a:pt x="47786" y="52191"/>
                  </a:lnTo>
                  <a:lnTo>
                    <a:pt x="47726" y="52010"/>
                  </a:lnTo>
                  <a:lnTo>
                    <a:pt x="47605" y="51768"/>
                  </a:lnTo>
                  <a:lnTo>
                    <a:pt x="47485" y="51587"/>
                  </a:lnTo>
                  <a:lnTo>
                    <a:pt x="47304" y="51467"/>
                  </a:lnTo>
                  <a:lnTo>
                    <a:pt x="47062" y="51346"/>
                  </a:lnTo>
                  <a:lnTo>
                    <a:pt x="46881" y="51286"/>
                  </a:lnTo>
                  <a:close/>
                  <a:moveTo>
                    <a:pt x="52191" y="51286"/>
                  </a:moveTo>
                  <a:lnTo>
                    <a:pt x="52010" y="51346"/>
                  </a:lnTo>
                  <a:lnTo>
                    <a:pt x="51768" y="51467"/>
                  </a:lnTo>
                  <a:lnTo>
                    <a:pt x="51587" y="51587"/>
                  </a:lnTo>
                  <a:lnTo>
                    <a:pt x="51467" y="51768"/>
                  </a:lnTo>
                  <a:lnTo>
                    <a:pt x="51346" y="52010"/>
                  </a:lnTo>
                  <a:lnTo>
                    <a:pt x="51286" y="52191"/>
                  </a:lnTo>
                  <a:lnTo>
                    <a:pt x="51286" y="52432"/>
                  </a:lnTo>
                  <a:lnTo>
                    <a:pt x="51286" y="52673"/>
                  </a:lnTo>
                  <a:lnTo>
                    <a:pt x="51346" y="52854"/>
                  </a:lnTo>
                  <a:lnTo>
                    <a:pt x="51467" y="53096"/>
                  </a:lnTo>
                  <a:lnTo>
                    <a:pt x="51587" y="53277"/>
                  </a:lnTo>
                  <a:lnTo>
                    <a:pt x="51768" y="53397"/>
                  </a:lnTo>
                  <a:lnTo>
                    <a:pt x="52010" y="53518"/>
                  </a:lnTo>
                  <a:lnTo>
                    <a:pt x="52191" y="53578"/>
                  </a:lnTo>
                  <a:lnTo>
                    <a:pt x="52673" y="53578"/>
                  </a:lnTo>
                  <a:lnTo>
                    <a:pt x="52854" y="53518"/>
                  </a:lnTo>
                  <a:lnTo>
                    <a:pt x="53096" y="53397"/>
                  </a:lnTo>
                  <a:lnTo>
                    <a:pt x="53277" y="53277"/>
                  </a:lnTo>
                  <a:lnTo>
                    <a:pt x="53397" y="53096"/>
                  </a:lnTo>
                  <a:lnTo>
                    <a:pt x="53518" y="52854"/>
                  </a:lnTo>
                  <a:lnTo>
                    <a:pt x="53578" y="52673"/>
                  </a:lnTo>
                  <a:lnTo>
                    <a:pt x="53578" y="52432"/>
                  </a:lnTo>
                  <a:lnTo>
                    <a:pt x="53578" y="52191"/>
                  </a:lnTo>
                  <a:lnTo>
                    <a:pt x="53518" y="52010"/>
                  </a:lnTo>
                  <a:lnTo>
                    <a:pt x="53397" y="51768"/>
                  </a:lnTo>
                  <a:lnTo>
                    <a:pt x="53277" y="51587"/>
                  </a:lnTo>
                  <a:lnTo>
                    <a:pt x="53096" y="51467"/>
                  </a:lnTo>
                  <a:lnTo>
                    <a:pt x="52854" y="51346"/>
                  </a:lnTo>
                  <a:lnTo>
                    <a:pt x="52673" y="51286"/>
                  </a:lnTo>
                  <a:close/>
                  <a:moveTo>
                    <a:pt x="57983" y="51286"/>
                  </a:moveTo>
                  <a:lnTo>
                    <a:pt x="57802" y="51346"/>
                  </a:lnTo>
                  <a:lnTo>
                    <a:pt x="57561" y="51467"/>
                  </a:lnTo>
                  <a:lnTo>
                    <a:pt x="57380" y="51587"/>
                  </a:lnTo>
                  <a:lnTo>
                    <a:pt x="57259" y="51768"/>
                  </a:lnTo>
                  <a:lnTo>
                    <a:pt x="57138" y="52010"/>
                  </a:lnTo>
                  <a:lnTo>
                    <a:pt x="57078" y="52191"/>
                  </a:lnTo>
                  <a:lnTo>
                    <a:pt x="57078" y="52432"/>
                  </a:lnTo>
                  <a:lnTo>
                    <a:pt x="57078" y="52673"/>
                  </a:lnTo>
                  <a:lnTo>
                    <a:pt x="57138" y="52854"/>
                  </a:lnTo>
                  <a:lnTo>
                    <a:pt x="57259" y="53096"/>
                  </a:lnTo>
                  <a:lnTo>
                    <a:pt x="57380" y="53277"/>
                  </a:lnTo>
                  <a:lnTo>
                    <a:pt x="57561" y="53397"/>
                  </a:lnTo>
                  <a:lnTo>
                    <a:pt x="57802" y="53518"/>
                  </a:lnTo>
                  <a:lnTo>
                    <a:pt x="57983" y="53578"/>
                  </a:lnTo>
                  <a:lnTo>
                    <a:pt x="58466" y="53578"/>
                  </a:lnTo>
                  <a:lnTo>
                    <a:pt x="58647" y="53518"/>
                  </a:lnTo>
                  <a:lnTo>
                    <a:pt x="58888" y="53397"/>
                  </a:lnTo>
                  <a:lnTo>
                    <a:pt x="59069" y="53277"/>
                  </a:lnTo>
                  <a:lnTo>
                    <a:pt x="59190" y="53096"/>
                  </a:lnTo>
                  <a:lnTo>
                    <a:pt x="59310" y="52854"/>
                  </a:lnTo>
                  <a:lnTo>
                    <a:pt x="59371" y="52673"/>
                  </a:lnTo>
                  <a:lnTo>
                    <a:pt x="59371" y="52432"/>
                  </a:lnTo>
                  <a:lnTo>
                    <a:pt x="59371" y="52191"/>
                  </a:lnTo>
                  <a:lnTo>
                    <a:pt x="59310" y="52010"/>
                  </a:lnTo>
                  <a:lnTo>
                    <a:pt x="59190" y="51768"/>
                  </a:lnTo>
                  <a:lnTo>
                    <a:pt x="59069" y="51587"/>
                  </a:lnTo>
                  <a:lnTo>
                    <a:pt x="58888" y="51467"/>
                  </a:lnTo>
                  <a:lnTo>
                    <a:pt x="58647" y="51346"/>
                  </a:lnTo>
                  <a:lnTo>
                    <a:pt x="58466" y="51286"/>
                  </a:lnTo>
                  <a:close/>
                  <a:moveTo>
                    <a:pt x="63775" y="51286"/>
                  </a:moveTo>
                  <a:lnTo>
                    <a:pt x="63594" y="51346"/>
                  </a:lnTo>
                  <a:lnTo>
                    <a:pt x="63353" y="51467"/>
                  </a:lnTo>
                  <a:lnTo>
                    <a:pt x="63172" y="51587"/>
                  </a:lnTo>
                  <a:lnTo>
                    <a:pt x="63051" y="51768"/>
                  </a:lnTo>
                  <a:lnTo>
                    <a:pt x="62931" y="52010"/>
                  </a:lnTo>
                  <a:lnTo>
                    <a:pt x="62870" y="52191"/>
                  </a:lnTo>
                  <a:lnTo>
                    <a:pt x="62870" y="52432"/>
                  </a:lnTo>
                  <a:lnTo>
                    <a:pt x="62870" y="52673"/>
                  </a:lnTo>
                  <a:lnTo>
                    <a:pt x="62931" y="52854"/>
                  </a:lnTo>
                  <a:lnTo>
                    <a:pt x="63051" y="53096"/>
                  </a:lnTo>
                  <a:lnTo>
                    <a:pt x="63172" y="53277"/>
                  </a:lnTo>
                  <a:lnTo>
                    <a:pt x="63353" y="53397"/>
                  </a:lnTo>
                  <a:lnTo>
                    <a:pt x="63594" y="53518"/>
                  </a:lnTo>
                  <a:lnTo>
                    <a:pt x="63775" y="53578"/>
                  </a:lnTo>
                  <a:lnTo>
                    <a:pt x="64258" y="53578"/>
                  </a:lnTo>
                  <a:lnTo>
                    <a:pt x="64439" y="53518"/>
                  </a:lnTo>
                  <a:lnTo>
                    <a:pt x="64680" y="53397"/>
                  </a:lnTo>
                  <a:lnTo>
                    <a:pt x="64861" y="53277"/>
                  </a:lnTo>
                  <a:lnTo>
                    <a:pt x="64982" y="53096"/>
                  </a:lnTo>
                  <a:lnTo>
                    <a:pt x="65103" y="52854"/>
                  </a:lnTo>
                  <a:lnTo>
                    <a:pt x="65163" y="52673"/>
                  </a:lnTo>
                  <a:lnTo>
                    <a:pt x="65163" y="52432"/>
                  </a:lnTo>
                  <a:lnTo>
                    <a:pt x="65163" y="52191"/>
                  </a:lnTo>
                  <a:lnTo>
                    <a:pt x="65103" y="52010"/>
                  </a:lnTo>
                  <a:lnTo>
                    <a:pt x="64982" y="51768"/>
                  </a:lnTo>
                  <a:lnTo>
                    <a:pt x="64861" y="51587"/>
                  </a:lnTo>
                  <a:lnTo>
                    <a:pt x="64680" y="51467"/>
                  </a:lnTo>
                  <a:lnTo>
                    <a:pt x="64439" y="51346"/>
                  </a:lnTo>
                  <a:lnTo>
                    <a:pt x="64258" y="51286"/>
                  </a:lnTo>
                  <a:close/>
                  <a:moveTo>
                    <a:pt x="69567" y="51286"/>
                  </a:moveTo>
                  <a:lnTo>
                    <a:pt x="69386" y="51346"/>
                  </a:lnTo>
                  <a:lnTo>
                    <a:pt x="69145" y="51467"/>
                  </a:lnTo>
                  <a:lnTo>
                    <a:pt x="68964" y="51587"/>
                  </a:lnTo>
                  <a:lnTo>
                    <a:pt x="68843" y="51768"/>
                  </a:lnTo>
                  <a:lnTo>
                    <a:pt x="68723" y="52010"/>
                  </a:lnTo>
                  <a:lnTo>
                    <a:pt x="68662" y="52191"/>
                  </a:lnTo>
                  <a:lnTo>
                    <a:pt x="68662" y="52432"/>
                  </a:lnTo>
                  <a:lnTo>
                    <a:pt x="68662" y="52673"/>
                  </a:lnTo>
                  <a:lnTo>
                    <a:pt x="68723" y="52854"/>
                  </a:lnTo>
                  <a:lnTo>
                    <a:pt x="68843" y="53096"/>
                  </a:lnTo>
                  <a:lnTo>
                    <a:pt x="68964" y="53277"/>
                  </a:lnTo>
                  <a:lnTo>
                    <a:pt x="69145" y="53397"/>
                  </a:lnTo>
                  <a:lnTo>
                    <a:pt x="69386" y="53518"/>
                  </a:lnTo>
                  <a:lnTo>
                    <a:pt x="69567" y="53578"/>
                  </a:lnTo>
                  <a:lnTo>
                    <a:pt x="70050" y="53578"/>
                  </a:lnTo>
                  <a:lnTo>
                    <a:pt x="70231" y="53518"/>
                  </a:lnTo>
                  <a:lnTo>
                    <a:pt x="70472" y="53397"/>
                  </a:lnTo>
                  <a:lnTo>
                    <a:pt x="70653" y="53277"/>
                  </a:lnTo>
                  <a:lnTo>
                    <a:pt x="70774" y="53096"/>
                  </a:lnTo>
                  <a:lnTo>
                    <a:pt x="70895" y="52854"/>
                  </a:lnTo>
                  <a:lnTo>
                    <a:pt x="70955" y="52673"/>
                  </a:lnTo>
                  <a:lnTo>
                    <a:pt x="70955" y="52432"/>
                  </a:lnTo>
                  <a:lnTo>
                    <a:pt x="70955" y="52191"/>
                  </a:lnTo>
                  <a:lnTo>
                    <a:pt x="70895" y="52010"/>
                  </a:lnTo>
                  <a:lnTo>
                    <a:pt x="70774" y="51768"/>
                  </a:lnTo>
                  <a:lnTo>
                    <a:pt x="70653" y="51587"/>
                  </a:lnTo>
                  <a:lnTo>
                    <a:pt x="70472" y="51467"/>
                  </a:lnTo>
                  <a:lnTo>
                    <a:pt x="70231" y="51346"/>
                  </a:lnTo>
                  <a:lnTo>
                    <a:pt x="70050" y="51286"/>
                  </a:lnTo>
                  <a:close/>
                  <a:moveTo>
                    <a:pt x="3620" y="54242"/>
                  </a:moveTo>
                  <a:lnTo>
                    <a:pt x="4284" y="55630"/>
                  </a:lnTo>
                  <a:lnTo>
                    <a:pt x="4345" y="55328"/>
                  </a:lnTo>
                  <a:lnTo>
                    <a:pt x="4284" y="54966"/>
                  </a:lnTo>
                  <a:lnTo>
                    <a:pt x="4164" y="54664"/>
                  </a:lnTo>
                  <a:lnTo>
                    <a:pt x="3922" y="54423"/>
                  </a:lnTo>
                  <a:lnTo>
                    <a:pt x="3620" y="54242"/>
                  </a:lnTo>
                  <a:close/>
                  <a:moveTo>
                    <a:pt x="72283" y="54242"/>
                  </a:moveTo>
                  <a:lnTo>
                    <a:pt x="71981" y="54423"/>
                  </a:lnTo>
                  <a:lnTo>
                    <a:pt x="71740" y="54664"/>
                  </a:lnTo>
                  <a:lnTo>
                    <a:pt x="71619" y="54966"/>
                  </a:lnTo>
                  <a:lnTo>
                    <a:pt x="71559" y="55328"/>
                  </a:lnTo>
                  <a:lnTo>
                    <a:pt x="71619" y="55630"/>
                  </a:lnTo>
                  <a:lnTo>
                    <a:pt x="72283" y="54242"/>
                  </a:lnTo>
                  <a:close/>
                  <a:moveTo>
                    <a:pt x="8749" y="54182"/>
                  </a:moveTo>
                  <a:lnTo>
                    <a:pt x="8568" y="54242"/>
                  </a:lnTo>
                  <a:lnTo>
                    <a:pt x="8327" y="54363"/>
                  </a:lnTo>
                  <a:lnTo>
                    <a:pt x="8146" y="54483"/>
                  </a:lnTo>
                  <a:lnTo>
                    <a:pt x="8025" y="54664"/>
                  </a:lnTo>
                  <a:lnTo>
                    <a:pt x="7904" y="54906"/>
                  </a:lnTo>
                  <a:lnTo>
                    <a:pt x="7844" y="55087"/>
                  </a:lnTo>
                  <a:lnTo>
                    <a:pt x="7844" y="55328"/>
                  </a:lnTo>
                  <a:lnTo>
                    <a:pt x="7844" y="55569"/>
                  </a:lnTo>
                  <a:lnTo>
                    <a:pt x="7904" y="55750"/>
                  </a:lnTo>
                  <a:lnTo>
                    <a:pt x="8025" y="55992"/>
                  </a:lnTo>
                  <a:lnTo>
                    <a:pt x="8146" y="56173"/>
                  </a:lnTo>
                  <a:lnTo>
                    <a:pt x="8327" y="56293"/>
                  </a:lnTo>
                  <a:lnTo>
                    <a:pt x="8568" y="56414"/>
                  </a:lnTo>
                  <a:lnTo>
                    <a:pt x="8749" y="56474"/>
                  </a:lnTo>
                  <a:lnTo>
                    <a:pt x="9232" y="56474"/>
                  </a:lnTo>
                  <a:lnTo>
                    <a:pt x="9413" y="56414"/>
                  </a:lnTo>
                  <a:lnTo>
                    <a:pt x="9654" y="56293"/>
                  </a:lnTo>
                  <a:lnTo>
                    <a:pt x="9835" y="56173"/>
                  </a:lnTo>
                  <a:lnTo>
                    <a:pt x="9956" y="55992"/>
                  </a:lnTo>
                  <a:lnTo>
                    <a:pt x="10076" y="55750"/>
                  </a:lnTo>
                  <a:lnTo>
                    <a:pt x="10137" y="55569"/>
                  </a:lnTo>
                  <a:lnTo>
                    <a:pt x="10137" y="55328"/>
                  </a:lnTo>
                  <a:lnTo>
                    <a:pt x="10137" y="55087"/>
                  </a:lnTo>
                  <a:lnTo>
                    <a:pt x="10076" y="54906"/>
                  </a:lnTo>
                  <a:lnTo>
                    <a:pt x="9956" y="54664"/>
                  </a:lnTo>
                  <a:lnTo>
                    <a:pt x="9835" y="54483"/>
                  </a:lnTo>
                  <a:lnTo>
                    <a:pt x="9654" y="54363"/>
                  </a:lnTo>
                  <a:lnTo>
                    <a:pt x="9413" y="54242"/>
                  </a:lnTo>
                  <a:lnTo>
                    <a:pt x="9232" y="54182"/>
                  </a:lnTo>
                  <a:close/>
                  <a:moveTo>
                    <a:pt x="14541" y="54182"/>
                  </a:moveTo>
                  <a:lnTo>
                    <a:pt x="14360" y="54242"/>
                  </a:lnTo>
                  <a:lnTo>
                    <a:pt x="14119" y="54363"/>
                  </a:lnTo>
                  <a:lnTo>
                    <a:pt x="13938" y="54483"/>
                  </a:lnTo>
                  <a:lnTo>
                    <a:pt x="13817" y="54664"/>
                  </a:lnTo>
                  <a:lnTo>
                    <a:pt x="13697" y="54906"/>
                  </a:lnTo>
                  <a:lnTo>
                    <a:pt x="13636" y="55087"/>
                  </a:lnTo>
                  <a:lnTo>
                    <a:pt x="13636" y="55328"/>
                  </a:lnTo>
                  <a:lnTo>
                    <a:pt x="13636" y="55569"/>
                  </a:lnTo>
                  <a:lnTo>
                    <a:pt x="13697" y="55750"/>
                  </a:lnTo>
                  <a:lnTo>
                    <a:pt x="13817" y="55992"/>
                  </a:lnTo>
                  <a:lnTo>
                    <a:pt x="13938" y="56173"/>
                  </a:lnTo>
                  <a:lnTo>
                    <a:pt x="14119" y="56293"/>
                  </a:lnTo>
                  <a:lnTo>
                    <a:pt x="14360" y="56414"/>
                  </a:lnTo>
                  <a:lnTo>
                    <a:pt x="14541" y="56474"/>
                  </a:lnTo>
                  <a:lnTo>
                    <a:pt x="15024" y="56474"/>
                  </a:lnTo>
                  <a:lnTo>
                    <a:pt x="15205" y="56414"/>
                  </a:lnTo>
                  <a:lnTo>
                    <a:pt x="15446" y="56293"/>
                  </a:lnTo>
                  <a:lnTo>
                    <a:pt x="15627" y="56173"/>
                  </a:lnTo>
                  <a:lnTo>
                    <a:pt x="15748" y="55992"/>
                  </a:lnTo>
                  <a:lnTo>
                    <a:pt x="15869" y="55750"/>
                  </a:lnTo>
                  <a:lnTo>
                    <a:pt x="15929" y="55569"/>
                  </a:lnTo>
                  <a:lnTo>
                    <a:pt x="15929" y="55328"/>
                  </a:lnTo>
                  <a:lnTo>
                    <a:pt x="15929" y="55087"/>
                  </a:lnTo>
                  <a:lnTo>
                    <a:pt x="15869" y="54906"/>
                  </a:lnTo>
                  <a:lnTo>
                    <a:pt x="15748" y="54664"/>
                  </a:lnTo>
                  <a:lnTo>
                    <a:pt x="15627" y="54483"/>
                  </a:lnTo>
                  <a:lnTo>
                    <a:pt x="15446" y="54363"/>
                  </a:lnTo>
                  <a:lnTo>
                    <a:pt x="15205" y="54242"/>
                  </a:lnTo>
                  <a:lnTo>
                    <a:pt x="15024" y="54182"/>
                  </a:lnTo>
                  <a:close/>
                  <a:moveTo>
                    <a:pt x="20333" y="54182"/>
                  </a:moveTo>
                  <a:lnTo>
                    <a:pt x="20152" y="54242"/>
                  </a:lnTo>
                  <a:lnTo>
                    <a:pt x="19911" y="54363"/>
                  </a:lnTo>
                  <a:lnTo>
                    <a:pt x="19730" y="54483"/>
                  </a:lnTo>
                  <a:lnTo>
                    <a:pt x="19609" y="54664"/>
                  </a:lnTo>
                  <a:lnTo>
                    <a:pt x="19489" y="54906"/>
                  </a:lnTo>
                  <a:lnTo>
                    <a:pt x="19428" y="55087"/>
                  </a:lnTo>
                  <a:lnTo>
                    <a:pt x="19428" y="55328"/>
                  </a:lnTo>
                  <a:lnTo>
                    <a:pt x="19428" y="55569"/>
                  </a:lnTo>
                  <a:lnTo>
                    <a:pt x="19489" y="55750"/>
                  </a:lnTo>
                  <a:lnTo>
                    <a:pt x="19609" y="55992"/>
                  </a:lnTo>
                  <a:lnTo>
                    <a:pt x="19730" y="56173"/>
                  </a:lnTo>
                  <a:lnTo>
                    <a:pt x="19911" y="56293"/>
                  </a:lnTo>
                  <a:lnTo>
                    <a:pt x="20152" y="56414"/>
                  </a:lnTo>
                  <a:lnTo>
                    <a:pt x="20333" y="56474"/>
                  </a:lnTo>
                  <a:lnTo>
                    <a:pt x="20816" y="56474"/>
                  </a:lnTo>
                  <a:lnTo>
                    <a:pt x="20997" y="56414"/>
                  </a:lnTo>
                  <a:lnTo>
                    <a:pt x="21239" y="56293"/>
                  </a:lnTo>
                  <a:lnTo>
                    <a:pt x="21420" y="56173"/>
                  </a:lnTo>
                  <a:lnTo>
                    <a:pt x="21540" y="55992"/>
                  </a:lnTo>
                  <a:lnTo>
                    <a:pt x="21661" y="55750"/>
                  </a:lnTo>
                  <a:lnTo>
                    <a:pt x="21721" y="55569"/>
                  </a:lnTo>
                  <a:lnTo>
                    <a:pt x="21721" y="55328"/>
                  </a:lnTo>
                  <a:lnTo>
                    <a:pt x="21721" y="55087"/>
                  </a:lnTo>
                  <a:lnTo>
                    <a:pt x="21661" y="54906"/>
                  </a:lnTo>
                  <a:lnTo>
                    <a:pt x="21540" y="54664"/>
                  </a:lnTo>
                  <a:lnTo>
                    <a:pt x="21420" y="54483"/>
                  </a:lnTo>
                  <a:lnTo>
                    <a:pt x="21239" y="54363"/>
                  </a:lnTo>
                  <a:lnTo>
                    <a:pt x="20997" y="54242"/>
                  </a:lnTo>
                  <a:lnTo>
                    <a:pt x="20816" y="54182"/>
                  </a:lnTo>
                  <a:close/>
                  <a:moveTo>
                    <a:pt x="26126" y="54182"/>
                  </a:moveTo>
                  <a:lnTo>
                    <a:pt x="25945" y="54242"/>
                  </a:lnTo>
                  <a:lnTo>
                    <a:pt x="25703" y="54363"/>
                  </a:lnTo>
                  <a:lnTo>
                    <a:pt x="25522" y="54483"/>
                  </a:lnTo>
                  <a:lnTo>
                    <a:pt x="25402" y="54664"/>
                  </a:lnTo>
                  <a:lnTo>
                    <a:pt x="25281" y="54906"/>
                  </a:lnTo>
                  <a:lnTo>
                    <a:pt x="25221" y="55087"/>
                  </a:lnTo>
                  <a:lnTo>
                    <a:pt x="25221" y="55328"/>
                  </a:lnTo>
                  <a:lnTo>
                    <a:pt x="25221" y="55569"/>
                  </a:lnTo>
                  <a:lnTo>
                    <a:pt x="25281" y="55750"/>
                  </a:lnTo>
                  <a:lnTo>
                    <a:pt x="25402" y="55992"/>
                  </a:lnTo>
                  <a:lnTo>
                    <a:pt x="25522" y="56173"/>
                  </a:lnTo>
                  <a:lnTo>
                    <a:pt x="25703" y="56293"/>
                  </a:lnTo>
                  <a:lnTo>
                    <a:pt x="25945" y="56414"/>
                  </a:lnTo>
                  <a:lnTo>
                    <a:pt x="26126" y="56474"/>
                  </a:lnTo>
                  <a:lnTo>
                    <a:pt x="26608" y="56474"/>
                  </a:lnTo>
                  <a:lnTo>
                    <a:pt x="26789" y="56414"/>
                  </a:lnTo>
                  <a:lnTo>
                    <a:pt x="27031" y="56293"/>
                  </a:lnTo>
                  <a:lnTo>
                    <a:pt x="27212" y="56173"/>
                  </a:lnTo>
                  <a:lnTo>
                    <a:pt x="27332" y="55992"/>
                  </a:lnTo>
                  <a:lnTo>
                    <a:pt x="27453" y="55750"/>
                  </a:lnTo>
                  <a:lnTo>
                    <a:pt x="27513" y="55569"/>
                  </a:lnTo>
                  <a:lnTo>
                    <a:pt x="27513" y="55328"/>
                  </a:lnTo>
                  <a:lnTo>
                    <a:pt x="27513" y="55087"/>
                  </a:lnTo>
                  <a:lnTo>
                    <a:pt x="27453" y="54906"/>
                  </a:lnTo>
                  <a:lnTo>
                    <a:pt x="27332" y="54664"/>
                  </a:lnTo>
                  <a:lnTo>
                    <a:pt x="27212" y="54483"/>
                  </a:lnTo>
                  <a:lnTo>
                    <a:pt x="27031" y="54363"/>
                  </a:lnTo>
                  <a:lnTo>
                    <a:pt x="26789" y="54242"/>
                  </a:lnTo>
                  <a:lnTo>
                    <a:pt x="26608" y="54182"/>
                  </a:lnTo>
                  <a:close/>
                  <a:moveTo>
                    <a:pt x="31918" y="54182"/>
                  </a:moveTo>
                  <a:lnTo>
                    <a:pt x="31737" y="54242"/>
                  </a:lnTo>
                  <a:lnTo>
                    <a:pt x="31496" y="54363"/>
                  </a:lnTo>
                  <a:lnTo>
                    <a:pt x="31315" y="54483"/>
                  </a:lnTo>
                  <a:lnTo>
                    <a:pt x="31194" y="54664"/>
                  </a:lnTo>
                  <a:lnTo>
                    <a:pt x="31073" y="54906"/>
                  </a:lnTo>
                  <a:lnTo>
                    <a:pt x="31013" y="55087"/>
                  </a:lnTo>
                  <a:lnTo>
                    <a:pt x="31013" y="55328"/>
                  </a:lnTo>
                  <a:lnTo>
                    <a:pt x="31013" y="55569"/>
                  </a:lnTo>
                  <a:lnTo>
                    <a:pt x="31073" y="55750"/>
                  </a:lnTo>
                  <a:lnTo>
                    <a:pt x="31194" y="55992"/>
                  </a:lnTo>
                  <a:lnTo>
                    <a:pt x="31315" y="56173"/>
                  </a:lnTo>
                  <a:lnTo>
                    <a:pt x="31496" y="56293"/>
                  </a:lnTo>
                  <a:lnTo>
                    <a:pt x="31737" y="56414"/>
                  </a:lnTo>
                  <a:lnTo>
                    <a:pt x="31918" y="56474"/>
                  </a:lnTo>
                  <a:lnTo>
                    <a:pt x="32401" y="56474"/>
                  </a:lnTo>
                  <a:lnTo>
                    <a:pt x="32582" y="56414"/>
                  </a:lnTo>
                  <a:lnTo>
                    <a:pt x="32823" y="56293"/>
                  </a:lnTo>
                  <a:lnTo>
                    <a:pt x="33004" y="56173"/>
                  </a:lnTo>
                  <a:lnTo>
                    <a:pt x="33125" y="55992"/>
                  </a:lnTo>
                  <a:lnTo>
                    <a:pt x="33245" y="55750"/>
                  </a:lnTo>
                  <a:lnTo>
                    <a:pt x="33306" y="55569"/>
                  </a:lnTo>
                  <a:lnTo>
                    <a:pt x="33306" y="55328"/>
                  </a:lnTo>
                  <a:lnTo>
                    <a:pt x="33306" y="55087"/>
                  </a:lnTo>
                  <a:lnTo>
                    <a:pt x="33245" y="54906"/>
                  </a:lnTo>
                  <a:lnTo>
                    <a:pt x="33125" y="54664"/>
                  </a:lnTo>
                  <a:lnTo>
                    <a:pt x="33004" y="54483"/>
                  </a:lnTo>
                  <a:lnTo>
                    <a:pt x="32823" y="54363"/>
                  </a:lnTo>
                  <a:lnTo>
                    <a:pt x="32582" y="54242"/>
                  </a:lnTo>
                  <a:lnTo>
                    <a:pt x="32401" y="54182"/>
                  </a:lnTo>
                  <a:close/>
                  <a:moveTo>
                    <a:pt x="37710" y="54182"/>
                  </a:moveTo>
                  <a:lnTo>
                    <a:pt x="37529" y="54242"/>
                  </a:lnTo>
                  <a:lnTo>
                    <a:pt x="37288" y="54363"/>
                  </a:lnTo>
                  <a:lnTo>
                    <a:pt x="37107" y="54483"/>
                  </a:lnTo>
                  <a:lnTo>
                    <a:pt x="36986" y="54664"/>
                  </a:lnTo>
                  <a:lnTo>
                    <a:pt x="36865" y="54906"/>
                  </a:lnTo>
                  <a:lnTo>
                    <a:pt x="36805" y="55087"/>
                  </a:lnTo>
                  <a:lnTo>
                    <a:pt x="36805" y="55328"/>
                  </a:lnTo>
                  <a:lnTo>
                    <a:pt x="36805" y="55569"/>
                  </a:lnTo>
                  <a:lnTo>
                    <a:pt x="36865" y="55750"/>
                  </a:lnTo>
                  <a:lnTo>
                    <a:pt x="36986" y="55992"/>
                  </a:lnTo>
                  <a:lnTo>
                    <a:pt x="37107" y="56173"/>
                  </a:lnTo>
                  <a:lnTo>
                    <a:pt x="37288" y="56293"/>
                  </a:lnTo>
                  <a:lnTo>
                    <a:pt x="37529" y="56414"/>
                  </a:lnTo>
                  <a:lnTo>
                    <a:pt x="37710" y="56474"/>
                  </a:lnTo>
                  <a:lnTo>
                    <a:pt x="38193" y="56474"/>
                  </a:lnTo>
                  <a:lnTo>
                    <a:pt x="38374" y="56414"/>
                  </a:lnTo>
                  <a:lnTo>
                    <a:pt x="38615" y="56293"/>
                  </a:lnTo>
                  <a:lnTo>
                    <a:pt x="38796" y="56173"/>
                  </a:lnTo>
                  <a:lnTo>
                    <a:pt x="38917" y="55992"/>
                  </a:lnTo>
                  <a:lnTo>
                    <a:pt x="39038" y="55750"/>
                  </a:lnTo>
                  <a:lnTo>
                    <a:pt x="39098" y="55569"/>
                  </a:lnTo>
                  <a:lnTo>
                    <a:pt x="39098" y="55328"/>
                  </a:lnTo>
                  <a:lnTo>
                    <a:pt x="39098" y="55087"/>
                  </a:lnTo>
                  <a:lnTo>
                    <a:pt x="39038" y="54906"/>
                  </a:lnTo>
                  <a:lnTo>
                    <a:pt x="38917" y="54664"/>
                  </a:lnTo>
                  <a:lnTo>
                    <a:pt x="38796" y="54483"/>
                  </a:lnTo>
                  <a:lnTo>
                    <a:pt x="38615" y="54363"/>
                  </a:lnTo>
                  <a:lnTo>
                    <a:pt x="38374" y="54242"/>
                  </a:lnTo>
                  <a:lnTo>
                    <a:pt x="38193" y="54182"/>
                  </a:lnTo>
                  <a:close/>
                  <a:moveTo>
                    <a:pt x="43502" y="54182"/>
                  </a:moveTo>
                  <a:lnTo>
                    <a:pt x="43321" y="54242"/>
                  </a:lnTo>
                  <a:lnTo>
                    <a:pt x="43080" y="54363"/>
                  </a:lnTo>
                  <a:lnTo>
                    <a:pt x="42899" y="54483"/>
                  </a:lnTo>
                  <a:lnTo>
                    <a:pt x="42778" y="54664"/>
                  </a:lnTo>
                  <a:lnTo>
                    <a:pt x="42658" y="54906"/>
                  </a:lnTo>
                  <a:lnTo>
                    <a:pt x="42597" y="55087"/>
                  </a:lnTo>
                  <a:lnTo>
                    <a:pt x="42597" y="55328"/>
                  </a:lnTo>
                  <a:lnTo>
                    <a:pt x="42597" y="55569"/>
                  </a:lnTo>
                  <a:lnTo>
                    <a:pt x="42658" y="55750"/>
                  </a:lnTo>
                  <a:lnTo>
                    <a:pt x="42778" y="55992"/>
                  </a:lnTo>
                  <a:lnTo>
                    <a:pt x="42899" y="56173"/>
                  </a:lnTo>
                  <a:lnTo>
                    <a:pt x="43080" y="56293"/>
                  </a:lnTo>
                  <a:lnTo>
                    <a:pt x="43321" y="56414"/>
                  </a:lnTo>
                  <a:lnTo>
                    <a:pt x="43502" y="56474"/>
                  </a:lnTo>
                  <a:lnTo>
                    <a:pt x="43985" y="56474"/>
                  </a:lnTo>
                  <a:lnTo>
                    <a:pt x="44166" y="56414"/>
                  </a:lnTo>
                  <a:lnTo>
                    <a:pt x="44407" y="56293"/>
                  </a:lnTo>
                  <a:lnTo>
                    <a:pt x="44588" y="56173"/>
                  </a:lnTo>
                  <a:lnTo>
                    <a:pt x="44709" y="55992"/>
                  </a:lnTo>
                  <a:lnTo>
                    <a:pt x="44830" y="55750"/>
                  </a:lnTo>
                  <a:lnTo>
                    <a:pt x="44890" y="55569"/>
                  </a:lnTo>
                  <a:lnTo>
                    <a:pt x="44890" y="55328"/>
                  </a:lnTo>
                  <a:lnTo>
                    <a:pt x="44890" y="55087"/>
                  </a:lnTo>
                  <a:lnTo>
                    <a:pt x="44830" y="54906"/>
                  </a:lnTo>
                  <a:lnTo>
                    <a:pt x="44709" y="54664"/>
                  </a:lnTo>
                  <a:lnTo>
                    <a:pt x="44588" y="54483"/>
                  </a:lnTo>
                  <a:lnTo>
                    <a:pt x="44407" y="54363"/>
                  </a:lnTo>
                  <a:lnTo>
                    <a:pt x="44166" y="54242"/>
                  </a:lnTo>
                  <a:lnTo>
                    <a:pt x="43985" y="54182"/>
                  </a:lnTo>
                  <a:close/>
                  <a:moveTo>
                    <a:pt x="49295" y="54182"/>
                  </a:moveTo>
                  <a:lnTo>
                    <a:pt x="49114" y="54242"/>
                  </a:lnTo>
                  <a:lnTo>
                    <a:pt x="48872" y="54363"/>
                  </a:lnTo>
                  <a:lnTo>
                    <a:pt x="48691" y="54483"/>
                  </a:lnTo>
                  <a:lnTo>
                    <a:pt x="48571" y="54664"/>
                  </a:lnTo>
                  <a:lnTo>
                    <a:pt x="48450" y="54906"/>
                  </a:lnTo>
                  <a:lnTo>
                    <a:pt x="48390" y="55087"/>
                  </a:lnTo>
                  <a:lnTo>
                    <a:pt x="48390" y="55328"/>
                  </a:lnTo>
                  <a:lnTo>
                    <a:pt x="48390" y="55569"/>
                  </a:lnTo>
                  <a:lnTo>
                    <a:pt x="48450" y="55750"/>
                  </a:lnTo>
                  <a:lnTo>
                    <a:pt x="48571" y="55992"/>
                  </a:lnTo>
                  <a:lnTo>
                    <a:pt x="48691" y="56173"/>
                  </a:lnTo>
                  <a:lnTo>
                    <a:pt x="48872" y="56293"/>
                  </a:lnTo>
                  <a:lnTo>
                    <a:pt x="49114" y="56414"/>
                  </a:lnTo>
                  <a:lnTo>
                    <a:pt x="49295" y="56474"/>
                  </a:lnTo>
                  <a:lnTo>
                    <a:pt x="49777" y="56474"/>
                  </a:lnTo>
                  <a:lnTo>
                    <a:pt x="49958" y="56414"/>
                  </a:lnTo>
                  <a:lnTo>
                    <a:pt x="50200" y="56293"/>
                  </a:lnTo>
                  <a:lnTo>
                    <a:pt x="50381" y="56173"/>
                  </a:lnTo>
                  <a:lnTo>
                    <a:pt x="50501" y="55992"/>
                  </a:lnTo>
                  <a:lnTo>
                    <a:pt x="50622" y="55750"/>
                  </a:lnTo>
                  <a:lnTo>
                    <a:pt x="50682" y="55569"/>
                  </a:lnTo>
                  <a:lnTo>
                    <a:pt x="50682" y="55328"/>
                  </a:lnTo>
                  <a:lnTo>
                    <a:pt x="50682" y="55087"/>
                  </a:lnTo>
                  <a:lnTo>
                    <a:pt x="50622" y="54906"/>
                  </a:lnTo>
                  <a:lnTo>
                    <a:pt x="50501" y="54664"/>
                  </a:lnTo>
                  <a:lnTo>
                    <a:pt x="50381" y="54483"/>
                  </a:lnTo>
                  <a:lnTo>
                    <a:pt x="50200" y="54363"/>
                  </a:lnTo>
                  <a:lnTo>
                    <a:pt x="49958" y="54242"/>
                  </a:lnTo>
                  <a:lnTo>
                    <a:pt x="49777" y="54182"/>
                  </a:lnTo>
                  <a:close/>
                  <a:moveTo>
                    <a:pt x="55087" y="54182"/>
                  </a:moveTo>
                  <a:lnTo>
                    <a:pt x="54906" y="54242"/>
                  </a:lnTo>
                  <a:lnTo>
                    <a:pt x="54665" y="54363"/>
                  </a:lnTo>
                  <a:lnTo>
                    <a:pt x="54483" y="54483"/>
                  </a:lnTo>
                  <a:lnTo>
                    <a:pt x="54363" y="54664"/>
                  </a:lnTo>
                  <a:lnTo>
                    <a:pt x="54242" y="54906"/>
                  </a:lnTo>
                  <a:lnTo>
                    <a:pt x="54182" y="55087"/>
                  </a:lnTo>
                  <a:lnTo>
                    <a:pt x="54182" y="55328"/>
                  </a:lnTo>
                  <a:lnTo>
                    <a:pt x="54182" y="55569"/>
                  </a:lnTo>
                  <a:lnTo>
                    <a:pt x="54242" y="55750"/>
                  </a:lnTo>
                  <a:lnTo>
                    <a:pt x="54363" y="55992"/>
                  </a:lnTo>
                  <a:lnTo>
                    <a:pt x="54483" y="56173"/>
                  </a:lnTo>
                  <a:lnTo>
                    <a:pt x="54665" y="56293"/>
                  </a:lnTo>
                  <a:lnTo>
                    <a:pt x="54906" y="56414"/>
                  </a:lnTo>
                  <a:lnTo>
                    <a:pt x="55087" y="56474"/>
                  </a:lnTo>
                  <a:lnTo>
                    <a:pt x="55570" y="56474"/>
                  </a:lnTo>
                  <a:lnTo>
                    <a:pt x="55751" y="56414"/>
                  </a:lnTo>
                  <a:lnTo>
                    <a:pt x="55992" y="56293"/>
                  </a:lnTo>
                  <a:lnTo>
                    <a:pt x="56173" y="56173"/>
                  </a:lnTo>
                  <a:lnTo>
                    <a:pt x="56294" y="55992"/>
                  </a:lnTo>
                  <a:lnTo>
                    <a:pt x="56414" y="55750"/>
                  </a:lnTo>
                  <a:lnTo>
                    <a:pt x="56475" y="55569"/>
                  </a:lnTo>
                  <a:lnTo>
                    <a:pt x="56475" y="55328"/>
                  </a:lnTo>
                  <a:lnTo>
                    <a:pt x="56475" y="55087"/>
                  </a:lnTo>
                  <a:lnTo>
                    <a:pt x="56414" y="54906"/>
                  </a:lnTo>
                  <a:lnTo>
                    <a:pt x="56294" y="54664"/>
                  </a:lnTo>
                  <a:lnTo>
                    <a:pt x="56173" y="54483"/>
                  </a:lnTo>
                  <a:lnTo>
                    <a:pt x="55992" y="54363"/>
                  </a:lnTo>
                  <a:lnTo>
                    <a:pt x="55751" y="54242"/>
                  </a:lnTo>
                  <a:lnTo>
                    <a:pt x="55570" y="54182"/>
                  </a:lnTo>
                  <a:close/>
                  <a:moveTo>
                    <a:pt x="60879" y="54182"/>
                  </a:moveTo>
                  <a:lnTo>
                    <a:pt x="60698" y="54242"/>
                  </a:lnTo>
                  <a:lnTo>
                    <a:pt x="60457" y="54363"/>
                  </a:lnTo>
                  <a:lnTo>
                    <a:pt x="60276" y="54483"/>
                  </a:lnTo>
                  <a:lnTo>
                    <a:pt x="60155" y="54664"/>
                  </a:lnTo>
                  <a:lnTo>
                    <a:pt x="60034" y="54906"/>
                  </a:lnTo>
                  <a:lnTo>
                    <a:pt x="59974" y="55087"/>
                  </a:lnTo>
                  <a:lnTo>
                    <a:pt x="59974" y="55328"/>
                  </a:lnTo>
                  <a:lnTo>
                    <a:pt x="59974" y="55569"/>
                  </a:lnTo>
                  <a:lnTo>
                    <a:pt x="60034" y="55750"/>
                  </a:lnTo>
                  <a:lnTo>
                    <a:pt x="60155" y="55992"/>
                  </a:lnTo>
                  <a:lnTo>
                    <a:pt x="60276" y="56173"/>
                  </a:lnTo>
                  <a:lnTo>
                    <a:pt x="60457" y="56293"/>
                  </a:lnTo>
                  <a:lnTo>
                    <a:pt x="60698" y="56414"/>
                  </a:lnTo>
                  <a:lnTo>
                    <a:pt x="60879" y="56474"/>
                  </a:lnTo>
                  <a:lnTo>
                    <a:pt x="61362" y="56474"/>
                  </a:lnTo>
                  <a:lnTo>
                    <a:pt x="61543" y="56414"/>
                  </a:lnTo>
                  <a:lnTo>
                    <a:pt x="61784" y="56293"/>
                  </a:lnTo>
                  <a:lnTo>
                    <a:pt x="61965" y="56173"/>
                  </a:lnTo>
                  <a:lnTo>
                    <a:pt x="62086" y="55992"/>
                  </a:lnTo>
                  <a:lnTo>
                    <a:pt x="62206" y="55750"/>
                  </a:lnTo>
                  <a:lnTo>
                    <a:pt x="62267" y="55569"/>
                  </a:lnTo>
                  <a:lnTo>
                    <a:pt x="62267" y="55328"/>
                  </a:lnTo>
                  <a:lnTo>
                    <a:pt x="62267" y="55087"/>
                  </a:lnTo>
                  <a:lnTo>
                    <a:pt x="62206" y="54906"/>
                  </a:lnTo>
                  <a:lnTo>
                    <a:pt x="62086" y="54664"/>
                  </a:lnTo>
                  <a:lnTo>
                    <a:pt x="61965" y="54483"/>
                  </a:lnTo>
                  <a:lnTo>
                    <a:pt x="61784" y="54363"/>
                  </a:lnTo>
                  <a:lnTo>
                    <a:pt x="61543" y="54242"/>
                  </a:lnTo>
                  <a:lnTo>
                    <a:pt x="61362" y="54182"/>
                  </a:lnTo>
                  <a:close/>
                  <a:moveTo>
                    <a:pt x="66671" y="54182"/>
                  </a:moveTo>
                  <a:lnTo>
                    <a:pt x="66490" y="54242"/>
                  </a:lnTo>
                  <a:lnTo>
                    <a:pt x="66249" y="54363"/>
                  </a:lnTo>
                  <a:lnTo>
                    <a:pt x="66068" y="54483"/>
                  </a:lnTo>
                  <a:lnTo>
                    <a:pt x="65947" y="54664"/>
                  </a:lnTo>
                  <a:lnTo>
                    <a:pt x="65827" y="54906"/>
                  </a:lnTo>
                  <a:lnTo>
                    <a:pt x="65766" y="55087"/>
                  </a:lnTo>
                  <a:lnTo>
                    <a:pt x="65766" y="55328"/>
                  </a:lnTo>
                  <a:lnTo>
                    <a:pt x="65766" y="55569"/>
                  </a:lnTo>
                  <a:lnTo>
                    <a:pt x="65827" y="55750"/>
                  </a:lnTo>
                  <a:lnTo>
                    <a:pt x="65947" y="55992"/>
                  </a:lnTo>
                  <a:lnTo>
                    <a:pt x="66068" y="56173"/>
                  </a:lnTo>
                  <a:lnTo>
                    <a:pt x="66249" y="56293"/>
                  </a:lnTo>
                  <a:lnTo>
                    <a:pt x="66490" y="56414"/>
                  </a:lnTo>
                  <a:lnTo>
                    <a:pt x="66671" y="56474"/>
                  </a:lnTo>
                  <a:lnTo>
                    <a:pt x="67154" y="56474"/>
                  </a:lnTo>
                  <a:lnTo>
                    <a:pt x="67335" y="56414"/>
                  </a:lnTo>
                  <a:lnTo>
                    <a:pt x="67576" y="56293"/>
                  </a:lnTo>
                  <a:lnTo>
                    <a:pt x="67757" y="56173"/>
                  </a:lnTo>
                  <a:lnTo>
                    <a:pt x="67878" y="55992"/>
                  </a:lnTo>
                  <a:lnTo>
                    <a:pt x="67999" y="55750"/>
                  </a:lnTo>
                  <a:lnTo>
                    <a:pt x="68059" y="55569"/>
                  </a:lnTo>
                  <a:lnTo>
                    <a:pt x="68059" y="55328"/>
                  </a:lnTo>
                  <a:lnTo>
                    <a:pt x="68059" y="55087"/>
                  </a:lnTo>
                  <a:lnTo>
                    <a:pt x="67999" y="54906"/>
                  </a:lnTo>
                  <a:lnTo>
                    <a:pt x="67878" y="54664"/>
                  </a:lnTo>
                  <a:lnTo>
                    <a:pt x="67757" y="54483"/>
                  </a:lnTo>
                  <a:lnTo>
                    <a:pt x="67576" y="54363"/>
                  </a:lnTo>
                  <a:lnTo>
                    <a:pt x="67335" y="54242"/>
                  </a:lnTo>
                  <a:lnTo>
                    <a:pt x="67154" y="54182"/>
                  </a:lnTo>
                  <a:close/>
                  <a:moveTo>
                    <a:pt x="5853" y="57078"/>
                  </a:moveTo>
                  <a:lnTo>
                    <a:pt x="5672" y="57138"/>
                  </a:lnTo>
                  <a:lnTo>
                    <a:pt x="5431" y="57259"/>
                  </a:lnTo>
                  <a:lnTo>
                    <a:pt x="5310" y="57379"/>
                  </a:lnTo>
                  <a:lnTo>
                    <a:pt x="6517" y="59310"/>
                  </a:lnTo>
                  <a:lnTo>
                    <a:pt x="6818" y="59129"/>
                  </a:lnTo>
                  <a:lnTo>
                    <a:pt x="7060" y="58888"/>
                  </a:lnTo>
                  <a:lnTo>
                    <a:pt x="7180" y="58586"/>
                  </a:lnTo>
                  <a:lnTo>
                    <a:pt x="7241" y="58224"/>
                  </a:lnTo>
                  <a:lnTo>
                    <a:pt x="7241" y="57983"/>
                  </a:lnTo>
                  <a:lnTo>
                    <a:pt x="7180" y="57802"/>
                  </a:lnTo>
                  <a:lnTo>
                    <a:pt x="7060" y="57560"/>
                  </a:lnTo>
                  <a:lnTo>
                    <a:pt x="6939" y="57379"/>
                  </a:lnTo>
                  <a:lnTo>
                    <a:pt x="6758" y="57259"/>
                  </a:lnTo>
                  <a:lnTo>
                    <a:pt x="6517" y="57138"/>
                  </a:lnTo>
                  <a:lnTo>
                    <a:pt x="6336" y="57078"/>
                  </a:lnTo>
                  <a:close/>
                  <a:moveTo>
                    <a:pt x="69567" y="57078"/>
                  </a:moveTo>
                  <a:lnTo>
                    <a:pt x="69386" y="57138"/>
                  </a:lnTo>
                  <a:lnTo>
                    <a:pt x="69145" y="57259"/>
                  </a:lnTo>
                  <a:lnTo>
                    <a:pt x="68964" y="57379"/>
                  </a:lnTo>
                  <a:lnTo>
                    <a:pt x="68843" y="57560"/>
                  </a:lnTo>
                  <a:lnTo>
                    <a:pt x="68723" y="57802"/>
                  </a:lnTo>
                  <a:lnTo>
                    <a:pt x="68662" y="57983"/>
                  </a:lnTo>
                  <a:lnTo>
                    <a:pt x="68662" y="58224"/>
                  </a:lnTo>
                  <a:lnTo>
                    <a:pt x="68723" y="58586"/>
                  </a:lnTo>
                  <a:lnTo>
                    <a:pt x="68843" y="58888"/>
                  </a:lnTo>
                  <a:lnTo>
                    <a:pt x="69085" y="59129"/>
                  </a:lnTo>
                  <a:lnTo>
                    <a:pt x="69386" y="59310"/>
                  </a:lnTo>
                  <a:lnTo>
                    <a:pt x="70593" y="57379"/>
                  </a:lnTo>
                  <a:lnTo>
                    <a:pt x="70472" y="57259"/>
                  </a:lnTo>
                  <a:lnTo>
                    <a:pt x="70231" y="57138"/>
                  </a:lnTo>
                  <a:lnTo>
                    <a:pt x="70050" y="57078"/>
                  </a:lnTo>
                  <a:close/>
                  <a:moveTo>
                    <a:pt x="11645" y="57078"/>
                  </a:moveTo>
                  <a:lnTo>
                    <a:pt x="11464" y="57138"/>
                  </a:lnTo>
                  <a:lnTo>
                    <a:pt x="11223" y="57259"/>
                  </a:lnTo>
                  <a:lnTo>
                    <a:pt x="11042" y="57379"/>
                  </a:lnTo>
                  <a:lnTo>
                    <a:pt x="10921" y="57560"/>
                  </a:lnTo>
                  <a:lnTo>
                    <a:pt x="10800" y="57802"/>
                  </a:lnTo>
                  <a:lnTo>
                    <a:pt x="10740" y="57983"/>
                  </a:lnTo>
                  <a:lnTo>
                    <a:pt x="10740" y="58224"/>
                  </a:lnTo>
                  <a:lnTo>
                    <a:pt x="10740" y="58466"/>
                  </a:lnTo>
                  <a:lnTo>
                    <a:pt x="10800" y="58647"/>
                  </a:lnTo>
                  <a:lnTo>
                    <a:pt x="10921" y="58888"/>
                  </a:lnTo>
                  <a:lnTo>
                    <a:pt x="11042" y="59069"/>
                  </a:lnTo>
                  <a:lnTo>
                    <a:pt x="11223" y="59190"/>
                  </a:lnTo>
                  <a:lnTo>
                    <a:pt x="11464" y="59310"/>
                  </a:lnTo>
                  <a:lnTo>
                    <a:pt x="11645" y="59371"/>
                  </a:lnTo>
                  <a:lnTo>
                    <a:pt x="12128" y="59371"/>
                  </a:lnTo>
                  <a:lnTo>
                    <a:pt x="12309" y="59310"/>
                  </a:lnTo>
                  <a:lnTo>
                    <a:pt x="12550" y="59190"/>
                  </a:lnTo>
                  <a:lnTo>
                    <a:pt x="12731" y="59069"/>
                  </a:lnTo>
                  <a:lnTo>
                    <a:pt x="12852" y="58888"/>
                  </a:lnTo>
                  <a:lnTo>
                    <a:pt x="12973" y="58647"/>
                  </a:lnTo>
                  <a:lnTo>
                    <a:pt x="13033" y="58466"/>
                  </a:lnTo>
                  <a:lnTo>
                    <a:pt x="13033" y="58224"/>
                  </a:lnTo>
                  <a:lnTo>
                    <a:pt x="13033" y="57983"/>
                  </a:lnTo>
                  <a:lnTo>
                    <a:pt x="12973" y="57802"/>
                  </a:lnTo>
                  <a:lnTo>
                    <a:pt x="12852" y="57560"/>
                  </a:lnTo>
                  <a:lnTo>
                    <a:pt x="12731" y="57379"/>
                  </a:lnTo>
                  <a:lnTo>
                    <a:pt x="12550" y="57259"/>
                  </a:lnTo>
                  <a:lnTo>
                    <a:pt x="12309" y="57138"/>
                  </a:lnTo>
                  <a:lnTo>
                    <a:pt x="12128" y="57078"/>
                  </a:lnTo>
                  <a:close/>
                  <a:moveTo>
                    <a:pt x="17437" y="57078"/>
                  </a:moveTo>
                  <a:lnTo>
                    <a:pt x="17256" y="57138"/>
                  </a:lnTo>
                  <a:lnTo>
                    <a:pt x="17015" y="57259"/>
                  </a:lnTo>
                  <a:lnTo>
                    <a:pt x="16834" y="57379"/>
                  </a:lnTo>
                  <a:lnTo>
                    <a:pt x="16713" y="57560"/>
                  </a:lnTo>
                  <a:lnTo>
                    <a:pt x="16593" y="57802"/>
                  </a:lnTo>
                  <a:lnTo>
                    <a:pt x="16532" y="57983"/>
                  </a:lnTo>
                  <a:lnTo>
                    <a:pt x="16532" y="58224"/>
                  </a:lnTo>
                  <a:lnTo>
                    <a:pt x="16532" y="58466"/>
                  </a:lnTo>
                  <a:lnTo>
                    <a:pt x="16593" y="58647"/>
                  </a:lnTo>
                  <a:lnTo>
                    <a:pt x="16713" y="58888"/>
                  </a:lnTo>
                  <a:lnTo>
                    <a:pt x="16834" y="59069"/>
                  </a:lnTo>
                  <a:lnTo>
                    <a:pt x="17015" y="59190"/>
                  </a:lnTo>
                  <a:lnTo>
                    <a:pt x="17256" y="59310"/>
                  </a:lnTo>
                  <a:lnTo>
                    <a:pt x="17437" y="59371"/>
                  </a:lnTo>
                  <a:lnTo>
                    <a:pt x="17920" y="59371"/>
                  </a:lnTo>
                  <a:lnTo>
                    <a:pt x="18101" y="59310"/>
                  </a:lnTo>
                  <a:lnTo>
                    <a:pt x="18342" y="59190"/>
                  </a:lnTo>
                  <a:lnTo>
                    <a:pt x="18523" y="59069"/>
                  </a:lnTo>
                  <a:lnTo>
                    <a:pt x="18644" y="58888"/>
                  </a:lnTo>
                  <a:lnTo>
                    <a:pt x="18765" y="58647"/>
                  </a:lnTo>
                  <a:lnTo>
                    <a:pt x="18825" y="58466"/>
                  </a:lnTo>
                  <a:lnTo>
                    <a:pt x="18825" y="58224"/>
                  </a:lnTo>
                  <a:lnTo>
                    <a:pt x="18825" y="57983"/>
                  </a:lnTo>
                  <a:lnTo>
                    <a:pt x="18765" y="57802"/>
                  </a:lnTo>
                  <a:lnTo>
                    <a:pt x="18644" y="57560"/>
                  </a:lnTo>
                  <a:lnTo>
                    <a:pt x="18523" y="57379"/>
                  </a:lnTo>
                  <a:lnTo>
                    <a:pt x="18342" y="57259"/>
                  </a:lnTo>
                  <a:lnTo>
                    <a:pt x="18101" y="57138"/>
                  </a:lnTo>
                  <a:lnTo>
                    <a:pt x="17920" y="57078"/>
                  </a:lnTo>
                  <a:close/>
                  <a:moveTo>
                    <a:pt x="23230" y="57078"/>
                  </a:moveTo>
                  <a:lnTo>
                    <a:pt x="23049" y="57138"/>
                  </a:lnTo>
                  <a:lnTo>
                    <a:pt x="22807" y="57259"/>
                  </a:lnTo>
                  <a:lnTo>
                    <a:pt x="22626" y="57379"/>
                  </a:lnTo>
                  <a:lnTo>
                    <a:pt x="22506" y="57560"/>
                  </a:lnTo>
                  <a:lnTo>
                    <a:pt x="22385" y="57802"/>
                  </a:lnTo>
                  <a:lnTo>
                    <a:pt x="22325" y="57983"/>
                  </a:lnTo>
                  <a:lnTo>
                    <a:pt x="22325" y="58224"/>
                  </a:lnTo>
                  <a:lnTo>
                    <a:pt x="22325" y="58466"/>
                  </a:lnTo>
                  <a:lnTo>
                    <a:pt x="22385" y="58647"/>
                  </a:lnTo>
                  <a:lnTo>
                    <a:pt x="22506" y="58888"/>
                  </a:lnTo>
                  <a:lnTo>
                    <a:pt x="22626" y="59069"/>
                  </a:lnTo>
                  <a:lnTo>
                    <a:pt x="22807" y="59190"/>
                  </a:lnTo>
                  <a:lnTo>
                    <a:pt x="23049" y="59310"/>
                  </a:lnTo>
                  <a:lnTo>
                    <a:pt x="23230" y="59371"/>
                  </a:lnTo>
                  <a:lnTo>
                    <a:pt x="23712" y="59371"/>
                  </a:lnTo>
                  <a:lnTo>
                    <a:pt x="23893" y="59310"/>
                  </a:lnTo>
                  <a:lnTo>
                    <a:pt x="24135" y="59190"/>
                  </a:lnTo>
                  <a:lnTo>
                    <a:pt x="24316" y="59069"/>
                  </a:lnTo>
                  <a:lnTo>
                    <a:pt x="24436" y="58888"/>
                  </a:lnTo>
                  <a:lnTo>
                    <a:pt x="24557" y="58647"/>
                  </a:lnTo>
                  <a:lnTo>
                    <a:pt x="24617" y="58466"/>
                  </a:lnTo>
                  <a:lnTo>
                    <a:pt x="24617" y="58224"/>
                  </a:lnTo>
                  <a:lnTo>
                    <a:pt x="24617" y="57983"/>
                  </a:lnTo>
                  <a:lnTo>
                    <a:pt x="24557" y="57802"/>
                  </a:lnTo>
                  <a:lnTo>
                    <a:pt x="24436" y="57560"/>
                  </a:lnTo>
                  <a:lnTo>
                    <a:pt x="24316" y="57379"/>
                  </a:lnTo>
                  <a:lnTo>
                    <a:pt x="24135" y="57259"/>
                  </a:lnTo>
                  <a:lnTo>
                    <a:pt x="23893" y="57138"/>
                  </a:lnTo>
                  <a:lnTo>
                    <a:pt x="23712" y="57078"/>
                  </a:lnTo>
                  <a:close/>
                  <a:moveTo>
                    <a:pt x="29022" y="57078"/>
                  </a:moveTo>
                  <a:lnTo>
                    <a:pt x="28841" y="57138"/>
                  </a:lnTo>
                  <a:lnTo>
                    <a:pt x="28599" y="57259"/>
                  </a:lnTo>
                  <a:lnTo>
                    <a:pt x="28418" y="57379"/>
                  </a:lnTo>
                  <a:lnTo>
                    <a:pt x="28298" y="57560"/>
                  </a:lnTo>
                  <a:lnTo>
                    <a:pt x="28177" y="57802"/>
                  </a:lnTo>
                  <a:lnTo>
                    <a:pt x="28117" y="57983"/>
                  </a:lnTo>
                  <a:lnTo>
                    <a:pt x="28117" y="58224"/>
                  </a:lnTo>
                  <a:lnTo>
                    <a:pt x="28117" y="58466"/>
                  </a:lnTo>
                  <a:lnTo>
                    <a:pt x="28177" y="58647"/>
                  </a:lnTo>
                  <a:lnTo>
                    <a:pt x="28298" y="58888"/>
                  </a:lnTo>
                  <a:lnTo>
                    <a:pt x="28418" y="59069"/>
                  </a:lnTo>
                  <a:lnTo>
                    <a:pt x="28599" y="59190"/>
                  </a:lnTo>
                  <a:lnTo>
                    <a:pt x="28841" y="59310"/>
                  </a:lnTo>
                  <a:lnTo>
                    <a:pt x="29022" y="59371"/>
                  </a:lnTo>
                  <a:lnTo>
                    <a:pt x="29505" y="59371"/>
                  </a:lnTo>
                  <a:lnTo>
                    <a:pt x="29686" y="59310"/>
                  </a:lnTo>
                  <a:lnTo>
                    <a:pt x="29927" y="59190"/>
                  </a:lnTo>
                  <a:lnTo>
                    <a:pt x="30108" y="59069"/>
                  </a:lnTo>
                  <a:lnTo>
                    <a:pt x="30229" y="58888"/>
                  </a:lnTo>
                  <a:lnTo>
                    <a:pt x="30349" y="58647"/>
                  </a:lnTo>
                  <a:lnTo>
                    <a:pt x="30410" y="58466"/>
                  </a:lnTo>
                  <a:lnTo>
                    <a:pt x="30410" y="58224"/>
                  </a:lnTo>
                  <a:lnTo>
                    <a:pt x="30410" y="57983"/>
                  </a:lnTo>
                  <a:lnTo>
                    <a:pt x="30349" y="57802"/>
                  </a:lnTo>
                  <a:lnTo>
                    <a:pt x="30229" y="57560"/>
                  </a:lnTo>
                  <a:lnTo>
                    <a:pt x="30108" y="57379"/>
                  </a:lnTo>
                  <a:lnTo>
                    <a:pt x="29927" y="57259"/>
                  </a:lnTo>
                  <a:lnTo>
                    <a:pt x="29686" y="57138"/>
                  </a:lnTo>
                  <a:lnTo>
                    <a:pt x="29505" y="57078"/>
                  </a:lnTo>
                  <a:close/>
                  <a:moveTo>
                    <a:pt x="34814" y="57078"/>
                  </a:moveTo>
                  <a:lnTo>
                    <a:pt x="34633" y="57138"/>
                  </a:lnTo>
                  <a:lnTo>
                    <a:pt x="34392" y="57259"/>
                  </a:lnTo>
                  <a:lnTo>
                    <a:pt x="34211" y="57379"/>
                  </a:lnTo>
                  <a:lnTo>
                    <a:pt x="34090" y="57560"/>
                  </a:lnTo>
                  <a:lnTo>
                    <a:pt x="33969" y="57802"/>
                  </a:lnTo>
                  <a:lnTo>
                    <a:pt x="33909" y="57983"/>
                  </a:lnTo>
                  <a:lnTo>
                    <a:pt x="33909" y="58224"/>
                  </a:lnTo>
                  <a:lnTo>
                    <a:pt x="33909" y="58466"/>
                  </a:lnTo>
                  <a:lnTo>
                    <a:pt x="33969" y="58647"/>
                  </a:lnTo>
                  <a:lnTo>
                    <a:pt x="34090" y="58888"/>
                  </a:lnTo>
                  <a:lnTo>
                    <a:pt x="34211" y="59069"/>
                  </a:lnTo>
                  <a:lnTo>
                    <a:pt x="34392" y="59190"/>
                  </a:lnTo>
                  <a:lnTo>
                    <a:pt x="34633" y="59310"/>
                  </a:lnTo>
                  <a:lnTo>
                    <a:pt x="34814" y="59371"/>
                  </a:lnTo>
                  <a:lnTo>
                    <a:pt x="35297" y="59371"/>
                  </a:lnTo>
                  <a:lnTo>
                    <a:pt x="35478" y="59310"/>
                  </a:lnTo>
                  <a:lnTo>
                    <a:pt x="35719" y="59190"/>
                  </a:lnTo>
                  <a:lnTo>
                    <a:pt x="35900" y="59069"/>
                  </a:lnTo>
                  <a:lnTo>
                    <a:pt x="36021" y="58888"/>
                  </a:lnTo>
                  <a:lnTo>
                    <a:pt x="36141" y="58647"/>
                  </a:lnTo>
                  <a:lnTo>
                    <a:pt x="36202" y="58466"/>
                  </a:lnTo>
                  <a:lnTo>
                    <a:pt x="36202" y="58224"/>
                  </a:lnTo>
                  <a:lnTo>
                    <a:pt x="36202" y="57983"/>
                  </a:lnTo>
                  <a:lnTo>
                    <a:pt x="36141" y="57802"/>
                  </a:lnTo>
                  <a:lnTo>
                    <a:pt x="36021" y="57560"/>
                  </a:lnTo>
                  <a:lnTo>
                    <a:pt x="35900" y="57379"/>
                  </a:lnTo>
                  <a:lnTo>
                    <a:pt x="35719" y="57259"/>
                  </a:lnTo>
                  <a:lnTo>
                    <a:pt x="35478" y="57138"/>
                  </a:lnTo>
                  <a:lnTo>
                    <a:pt x="35297" y="57078"/>
                  </a:lnTo>
                  <a:close/>
                  <a:moveTo>
                    <a:pt x="40606" y="57078"/>
                  </a:moveTo>
                  <a:lnTo>
                    <a:pt x="40425" y="57138"/>
                  </a:lnTo>
                  <a:lnTo>
                    <a:pt x="40184" y="57259"/>
                  </a:lnTo>
                  <a:lnTo>
                    <a:pt x="40003" y="57379"/>
                  </a:lnTo>
                  <a:lnTo>
                    <a:pt x="39882" y="57560"/>
                  </a:lnTo>
                  <a:lnTo>
                    <a:pt x="39762" y="57802"/>
                  </a:lnTo>
                  <a:lnTo>
                    <a:pt x="39701" y="57983"/>
                  </a:lnTo>
                  <a:lnTo>
                    <a:pt x="39701" y="58224"/>
                  </a:lnTo>
                  <a:lnTo>
                    <a:pt x="39701" y="58466"/>
                  </a:lnTo>
                  <a:lnTo>
                    <a:pt x="39762" y="58647"/>
                  </a:lnTo>
                  <a:lnTo>
                    <a:pt x="39882" y="58888"/>
                  </a:lnTo>
                  <a:lnTo>
                    <a:pt x="40003" y="59069"/>
                  </a:lnTo>
                  <a:lnTo>
                    <a:pt x="40184" y="59190"/>
                  </a:lnTo>
                  <a:lnTo>
                    <a:pt x="40425" y="59310"/>
                  </a:lnTo>
                  <a:lnTo>
                    <a:pt x="40606" y="59371"/>
                  </a:lnTo>
                  <a:lnTo>
                    <a:pt x="41089" y="59371"/>
                  </a:lnTo>
                  <a:lnTo>
                    <a:pt x="41270" y="59310"/>
                  </a:lnTo>
                  <a:lnTo>
                    <a:pt x="41511" y="59190"/>
                  </a:lnTo>
                  <a:lnTo>
                    <a:pt x="41692" y="59069"/>
                  </a:lnTo>
                  <a:lnTo>
                    <a:pt x="41813" y="58888"/>
                  </a:lnTo>
                  <a:lnTo>
                    <a:pt x="41934" y="58647"/>
                  </a:lnTo>
                  <a:lnTo>
                    <a:pt x="41994" y="58466"/>
                  </a:lnTo>
                  <a:lnTo>
                    <a:pt x="41994" y="58224"/>
                  </a:lnTo>
                  <a:lnTo>
                    <a:pt x="41994" y="57983"/>
                  </a:lnTo>
                  <a:lnTo>
                    <a:pt x="41934" y="57802"/>
                  </a:lnTo>
                  <a:lnTo>
                    <a:pt x="41813" y="57560"/>
                  </a:lnTo>
                  <a:lnTo>
                    <a:pt x="41692" y="57379"/>
                  </a:lnTo>
                  <a:lnTo>
                    <a:pt x="41511" y="57259"/>
                  </a:lnTo>
                  <a:lnTo>
                    <a:pt x="41270" y="57138"/>
                  </a:lnTo>
                  <a:lnTo>
                    <a:pt x="41089" y="57078"/>
                  </a:lnTo>
                  <a:close/>
                  <a:moveTo>
                    <a:pt x="46399" y="57078"/>
                  </a:moveTo>
                  <a:lnTo>
                    <a:pt x="46218" y="57138"/>
                  </a:lnTo>
                  <a:lnTo>
                    <a:pt x="45976" y="57259"/>
                  </a:lnTo>
                  <a:lnTo>
                    <a:pt x="45795" y="57379"/>
                  </a:lnTo>
                  <a:lnTo>
                    <a:pt x="45674" y="57560"/>
                  </a:lnTo>
                  <a:lnTo>
                    <a:pt x="45554" y="57802"/>
                  </a:lnTo>
                  <a:lnTo>
                    <a:pt x="45493" y="57983"/>
                  </a:lnTo>
                  <a:lnTo>
                    <a:pt x="45493" y="58224"/>
                  </a:lnTo>
                  <a:lnTo>
                    <a:pt x="45493" y="58466"/>
                  </a:lnTo>
                  <a:lnTo>
                    <a:pt x="45554" y="58647"/>
                  </a:lnTo>
                  <a:lnTo>
                    <a:pt x="45674" y="58888"/>
                  </a:lnTo>
                  <a:lnTo>
                    <a:pt x="45795" y="59069"/>
                  </a:lnTo>
                  <a:lnTo>
                    <a:pt x="45976" y="59190"/>
                  </a:lnTo>
                  <a:lnTo>
                    <a:pt x="46218" y="59310"/>
                  </a:lnTo>
                  <a:lnTo>
                    <a:pt x="46399" y="59371"/>
                  </a:lnTo>
                  <a:lnTo>
                    <a:pt x="46881" y="59371"/>
                  </a:lnTo>
                  <a:lnTo>
                    <a:pt x="47062" y="59310"/>
                  </a:lnTo>
                  <a:lnTo>
                    <a:pt x="47304" y="59190"/>
                  </a:lnTo>
                  <a:lnTo>
                    <a:pt x="47485" y="59069"/>
                  </a:lnTo>
                  <a:lnTo>
                    <a:pt x="47605" y="58888"/>
                  </a:lnTo>
                  <a:lnTo>
                    <a:pt x="47726" y="58647"/>
                  </a:lnTo>
                  <a:lnTo>
                    <a:pt x="47786" y="58466"/>
                  </a:lnTo>
                  <a:lnTo>
                    <a:pt x="47786" y="58224"/>
                  </a:lnTo>
                  <a:lnTo>
                    <a:pt x="47786" y="57983"/>
                  </a:lnTo>
                  <a:lnTo>
                    <a:pt x="47726" y="57802"/>
                  </a:lnTo>
                  <a:lnTo>
                    <a:pt x="47605" y="57560"/>
                  </a:lnTo>
                  <a:lnTo>
                    <a:pt x="47485" y="57379"/>
                  </a:lnTo>
                  <a:lnTo>
                    <a:pt x="47304" y="57259"/>
                  </a:lnTo>
                  <a:lnTo>
                    <a:pt x="47062" y="57138"/>
                  </a:lnTo>
                  <a:lnTo>
                    <a:pt x="46881" y="57078"/>
                  </a:lnTo>
                  <a:close/>
                  <a:moveTo>
                    <a:pt x="52191" y="57078"/>
                  </a:moveTo>
                  <a:lnTo>
                    <a:pt x="52010" y="57138"/>
                  </a:lnTo>
                  <a:lnTo>
                    <a:pt x="51768" y="57259"/>
                  </a:lnTo>
                  <a:lnTo>
                    <a:pt x="51587" y="57379"/>
                  </a:lnTo>
                  <a:lnTo>
                    <a:pt x="51467" y="57560"/>
                  </a:lnTo>
                  <a:lnTo>
                    <a:pt x="51346" y="57802"/>
                  </a:lnTo>
                  <a:lnTo>
                    <a:pt x="51286" y="57983"/>
                  </a:lnTo>
                  <a:lnTo>
                    <a:pt x="51286" y="58224"/>
                  </a:lnTo>
                  <a:lnTo>
                    <a:pt x="51286" y="58466"/>
                  </a:lnTo>
                  <a:lnTo>
                    <a:pt x="51346" y="58647"/>
                  </a:lnTo>
                  <a:lnTo>
                    <a:pt x="51467" y="58888"/>
                  </a:lnTo>
                  <a:lnTo>
                    <a:pt x="51587" y="59069"/>
                  </a:lnTo>
                  <a:lnTo>
                    <a:pt x="51768" y="59190"/>
                  </a:lnTo>
                  <a:lnTo>
                    <a:pt x="52010" y="59310"/>
                  </a:lnTo>
                  <a:lnTo>
                    <a:pt x="52191" y="59371"/>
                  </a:lnTo>
                  <a:lnTo>
                    <a:pt x="52673" y="59371"/>
                  </a:lnTo>
                  <a:lnTo>
                    <a:pt x="52854" y="59310"/>
                  </a:lnTo>
                  <a:lnTo>
                    <a:pt x="53096" y="59190"/>
                  </a:lnTo>
                  <a:lnTo>
                    <a:pt x="53277" y="59069"/>
                  </a:lnTo>
                  <a:lnTo>
                    <a:pt x="53397" y="58888"/>
                  </a:lnTo>
                  <a:lnTo>
                    <a:pt x="53518" y="58647"/>
                  </a:lnTo>
                  <a:lnTo>
                    <a:pt x="53578" y="58466"/>
                  </a:lnTo>
                  <a:lnTo>
                    <a:pt x="53578" y="58224"/>
                  </a:lnTo>
                  <a:lnTo>
                    <a:pt x="53578" y="57983"/>
                  </a:lnTo>
                  <a:lnTo>
                    <a:pt x="53518" y="57802"/>
                  </a:lnTo>
                  <a:lnTo>
                    <a:pt x="53397" y="57560"/>
                  </a:lnTo>
                  <a:lnTo>
                    <a:pt x="53277" y="57379"/>
                  </a:lnTo>
                  <a:lnTo>
                    <a:pt x="53096" y="57259"/>
                  </a:lnTo>
                  <a:lnTo>
                    <a:pt x="52854" y="57138"/>
                  </a:lnTo>
                  <a:lnTo>
                    <a:pt x="52673" y="57078"/>
                  </a:lnTo>
                  <a:close/>
                  <a:moveTo>
                    <a:pt x="57983" y="57078"/>
                  </a:moveTo>
                  <a:lnTo>
                    <a:pt x="57802" y="57138"/>
                  </a:lnTo>
                  <a:lnTo>
                    <a:pt x="57561" y="57259"/>
                  </a:lnTo>
                  <a:lnTo>
                    <a:pt x="57380" y="57379"/>
                  </a:lnTo>
                  <a:lnTo>
                    <a:pt x="57259" y="57560"/>
                  </a:lnTo>
                  <a:lnTo>
                    <a:pt x="57138" y="57802"/>
                  </a:lnTo>
                  <a:lnTo>
                    <a:pt x="57078" y="57983"/>
                  </a:lnTo>
                  <a:lnTo>
                    <a:pt x="57078" y="58224"/>
                  </a:lnTo>
                  <a:lnTo>
                    <a:pt x="57078" y="58466"/>
                  </a:lnTo>
                  <a:lnTo>
                    <a:pt x="57138" y="58647"/>
                  </a:lnTo>
                  <a:lnTo>
                    <a:pt x="57259" y="58888"/>
                  </a:lnTo>
                  <a:lnTo>
                    <a:pt x="57380" y="59069"/>
                  </a:lnTo>
                  <a:lnTo>
                    <a:pt x="57561" y="59190"/>
                  </a:lnTo>
                  <a:lnTo>
                    <a:pt x="57802" y="59310"/>
                  </a:lnTo>
                  <a:lnTo>
                    <a:pt x="57983" y="59371"/>
                  </a:lnTo>
                  <a:lnTo>
                    <a:pt x="58466" y="59371"/>
                  </a:lnTo>
                  <a:lnTo>
                    <a:pt x="58647" y="59310"/>
                  </a:lnTo>
                  <a:lnTo>
                    <a:pt x="58888" y="59190"/>
                  </a:lnTo>
                  <a:lnTo>
                    <a:pt x="59069" y="59069"/>
                  </a:lnTo>
                  <a:lnTo>
                    <a:pt x="59190" y="58888"/>
                  </a:lnTo>
                  <a:lnTo>
                    <a:pt x="59310" y="58647"/>
                  </a:lnTo>
                  <a:lnTo>
                    <a:pt x="59371" y="58466"/>
                  </a:lnTo>
                  <a:lnTo>
                    <a:pt x="59371" y="58224"/>
                  </a:lnTo>
                  <a:lnTo>
                    <a:pt x="59371" y="57983"/>
                  </a:lnTo>
                  <a:lnTo>
                    <a:pt x="59310" y="57802"/>
                  </a:lnTo>
                  <a:lnTo>
                    <a:pt x="59190" y="57560"/>
                  </a:lnTo>
                  <a:lnTo>
                    <a:pt x="59069" y="57379"/>
                  </a:lnTo>
                  <a:lnTo>
                    <a:pt x="58888" y="57259"/>
                  </a:lnTo>
                  <a:lnTo>
                    <a:pt x="58647" y="57138"/>
                  </a:lnTo>
                  <a:lnTo>
                    <a:pt x="58466" y="57078"/>
                  </a:lnTo>
                  <a:close/>
                  <a:moveTo>
                    <a:pt x="63775" y="57078"/>
                  </a:moveTo>
                  <a:lnTo>
                    <a:pt x="63594" y="57138"/>
                  </a:lnTo>
                  <a:lnTo>
                    <a:pt x="63353" y="57259"/>
                  </a:lnTo>
                  <a:lnTo>
                    <a:pt x="63172" y="57379"/>
                  </a:lnTo>
                  <a:lnTo>
                    <a:pt x="63051" y="57560"/>
                  </a:lnTo>
                  <a:lnTo>
                    <a:pt x="62931" y="57802"/>
                  </a:lnTo>
                  <a:lnTo>
                    <a:pt x="62870" y="57983"/>
                  </a:lnTo>
                  <a:lnTo>
                    <a:pt x="62870" y="58224"/>
                  </a:lnTo>
                  <a:lnTo>
                    <a:pt x="62870" y="58466"/>
                  </a:lnTo>
                  <a:lnTo>
                    <a:pt x="62931" y="58647"/>
                  </a:lnTo>
                  <a:lnTo>
                    <a:pt x="63051" y="58888"/>
                  </a:lnTo>
                  <a:lnTo>
                    <a:pt x="63172" y="59069"/>
                  </a:lnTo>
                  <a:lnTo>
                    <a:pt x="63353" y="59190"/>
                  </a:lnTo>
                  <a:lnTo>
                    <a:pt x="63594" y="59310"/>
                  </a:lnTo>
                  <a:lnTo>
                    <a:pt x="63775" y="59371"/>
                  </a:lnTo>
                  <a:lnTo>
                    <a:pt x="64258" y="59371"/>
                  </a:lnTo>
                  <a:lnTo>
                    <a:pt x="64439" y="59310"/>
                  </a:lnTo>
                  <a:lnTo>
                    <a:pt x="64680" y="59190"/>
                  </a:lnTo>
                  <a:lnTo>
                    <a:pt x="64861" y="59069"/>
                  </a:lnTo>
                  <a:lnTo>
                    <a:pt x="64982" y="58888"/>
                  </a:lnTo>
                  <a:lnTo>
                    <a:pt x="65103" y="58647"/>
                  </a:lnTo>
                  <a:lnTo>
                    <a:pt x="65163" y="58466"/>
                  </a:lnTo>
                  <a:lnTo>
                    <a:pt x="65163" y="58224"/>
                  </a:lnTo>
                  <a:lnTo>
                    <a:pt x="65163" y="57983"/>
                  </a:lnTo>
                  <a:lnTo>
                    <a:pt x="65103" y="57802"/>
                  </a:lnTo>
                  <a:lnTo>
                    <a:pt x="64982" y="57560"/>
                  </a:lnTo>
                  <a:lnTo>
                    <a:pt x="64861" y="57379"/>
                  </a:lnTo>
                  <a:lnTo>
                    <a:pt x="64680" y="57259"/>
                  </a:lnTo>
                  <a:lnTo>
                    <a:pt x="64439" y="57138"/>
                  </a:lnTo>
                  <a:lnTo>
                    <a:pt x="64258" y="57078"/>
                  </a:lnTo>
                  <a:close/>
                  <a:moveTo>
                    <a:pt x="8689" y="59974"/>
                  </a:moveTo>
                  <a:lnTo>
                    <a:pt x="8447" y="60095"/>
                  </a:lnTo>
                  <a:lnTo>
                    <a:pt x="8206" y="60276"/>
                  </a:lnTo>
                  <a:lnTo>
                    <a:pt x="8025" y="60457"/>
                  </a:lnTo>
                  <a:lnTo>
                    <a:pt x="7904" y="60758"/>
                  </a:lnTo>
                  <a:lnTo>
                    <a:pt x="7844" y="61120"/>
                  </a:lnTo>
                  <a:lnTo>
                    <a:pt x="8689" y="62267"/>
                  </a:lnTo>
                  <a:lnTo>
                    <a:pt x="9232" y="62267"/>
                  </a:lnTo>
                  <a:lnTo>
                    <a:pt x="9413" y="62206"/>
                  </a:lnTo>
                  <a:lnTo>
                    <a:pt x="9654" y="62086"/>
                  </a:lnTo>
                  <a:lnTo>
                    <a:pt x="9835" y="61965"/>
                  </a:lnTo>
                  <a:lnTo>
                    <a:pt x="9956" y="61784"/>
                  </a:lnTo>
                  <a:lnTo>
                    <a:pt x="10076" y="61543"/>
                  </a:lnTo>
                  <a:lnTo>
                    <a:pt x="10137" y="61362"/>
                  </a:lnTo>
                  <a:lnTo>
                    <a:pt x="10137" y="61120"/>
                  </a:lnTo>
                  <a:lnTo>
                    <a:pt x="10076" y="60758"/>
                  </a:lnTo>
                  <a:lnTo>
                    <a:pt x="9956" y="60457"/>
                  </a:lnTo>
                  <a:lnTo>
                    <a:pt x="9775" y="60276"/>
                  </a:lnTo>
                  <a:lnTo>
                    <a:pt x="9533" y="60095"/>
                  </a:lnTo>
                  <a:lnTo>
                    <a:pt x="9292" y="59974"/>
                  </a:lnTo>
                  <a:close/>
                  <a:moveTo>
                    <a:pt x="14481" y="59974"/>
                  </a:moveTo>
                  <a:lnTo>
                    <a:pt x="14240" y="60095"/>
                  </a:lnTo>
                  <a:lnTo>
                    <a:pt x="13998" y="60276"/>
                  </a:lnTo>
                  <a:lnTo>
                    <a:pt x="13817" y="60457"/>
                  </a:lnTo>
                  <a:lnTo>
                    <a:pt x="13697" y="60758"/>
                  </a:lnTo>
                  <a:lnTo>
                    <a:pt x="13636" y="61120"/>
                  </a:lnTo>
                  <a:lnTo>
                    <a:pt x="13636" y="61362"/>
                  </a:lnTo>
                  <a:lnTo>
                    <a:pt x="13697" y="61543"/>
                  </a:lnTo>
                  <a:lnTo>
                    <a:pt x="13817" y="61784"/>
                  </a:lnTo>
                  <a:lnTo>
                    <a:pt x="13938" y="61965"/>
                  </a:lnTo>
                  <a:lnTo>
                    <a:pt x="14119" y="62086"/>
                  </a:lnTo>
                  <a:lnTo>
                    <a:pt x="14360" y="62206"/>
                  </a:lnTo>
                  <a:lnTo>
                    <a:pt x="14541" y="62267"/>
                  </a:lnTo>
                  <a:lnTo>
                    <a:pt x="15024" y="62267"/>
                  </a:lnTo>
                  <a:lnTo>
                    <a:pt x="15205" y="62206"/>
                  </a:lnTo>
                  <a:lnTo>
                    <a:pt x="15446" y="62086"/>
                  </a:lnTo>
                  <a:lnTo>
                    <a:pt x="15627" y="61965"/>
                  </a:lnTo>
                  <a:lnTo>
                    <a:pt x="15748" y="61784"/>
                  </a:lnTo>
                  <a:lnTo>
                    <a:pt x="15869" y="61543"/>
                  </a:lnTo>
                  <a:lnTo>
                    <a:pt x="15929" y="61362"/>
                  </a:lnTo>
                  <a:lnTo>
                    <a:pt x="15929" y="61120"/>
                  </a:lnTo>
                  <a:lnTo>
                    <a:pt x="15869" y="60758"/>
                  </a:lnTo>
                  <a:lnTo>
                    <a:pt x="15748" y="60457"/>
                  </a:lnTo>
                  <a:lnTo>
                    <a:pt x="15567" y="60276"/>
                  </a:lnTo>
                  <a:lnTo>
                    <a:pt x="15326" y="60095"/>
                  </a:lnTo>
                  <a:lnTo>
                    <a:pt x="15084" y="59974"/>
                  </a:lnTo>
                  <a:close/>
                  <a:moveTo>
                    <a:pt x="20273" y="59974"/>
                  </a:moveTo>
                  <a:lnTo>
                    <a:pt x="20032" y="60095"/>
                  </a:lnTo>
                  <a:lnTo>
                    <a:pt x="19790" y="60276"/>
                  </a:lnTo>
                  <a:lnTo>
                    <a:pt x="19609" y="60457"/>
                  </a:lnTo>
                  <a:lnTo>
                    <a:pt x="19489" y="60758"/>
                  </a:lnTo>
                  <a:lnTo>
                    <a:pt x="19428" y="61120"/>
                  </a:lnTo>
                  <a:lnTo>
                    <a:pt x="19428" y="61362"/>
                  </a:lnTo>
                  <a:lnTo>
                    <a:pt x="19489" y="61543"/>
                  </a:lnTo>
                  <a:lnTo>
                    <a:pt x="19609" y="61784"/>
                  </a:lnTo>
                  <a:lnTo>
                    <a:pt x="19730" y="61965"/>
                  </a:lnTo>
                  <a:lnTo>
                    <a:pt x="19911" y="62086"/>
                  </a:lnTo>
                  <a:lnTo>
                    <a:pt x="20152" y="62206"/>
                  </a:lnTo>
                  <a:lnTo>
                    <a:pt x="20333" y="62267"/>
                  </a:lnTo>
                  <a:lnTo>
                    <a:pt x="20816" y="62267"/>
                  </a:lnTo>
                  <a:lnTo>
                    <a:pt x="20997" y="62206"/>
                  </a:lnTo>
                  <a:lnTo>
                    <a:pt x="21239" y="62086"/>
                  </a:lnTo>
                  <a:lnTo>
                    <a:pt x="21420" y="61965"/>
                  </a:lnTo>
                  <a:lnTo>
                    <a:pt x="21540" y="61784"/>
                  </a:lnTo>
                  <a:lnTo>
                    <a:pt x="21661" y="61543"/>
                  </a:lnTo>
                  <a:lnTo>
                    <a:pt x="21721" y="61362"/>
                  </a:lnTo>
                  <a:lnTo>
                    <a:pt x="21721" y="61120"/>
                  </a:lnTo>
                  <a:lnTo>
                    <a:pt x="21661" y="60758"/>
                  </a:lnTo>
                  <a:lnTo>
                    <a:pt x="21540" y="60457"/>
                  </a:lnTo>
                  <a:lnTo>
                    <a:pt x="21359" y="60276"/>
                  </a:lnTo>
                  <a:lnTo>
                    <a:pt x="21118" y="60095"/>
                  </a:lnTo>
                  <a:lnTo>
                    <a:pt x="20876" y="59974"/>
                  </a:lnTo>
                  <a:close/>
                  <a:moveTo>
                    <a:pt x="26065" y="59974"/>
                  </a:moveTo>
                  <a:lnTo>
                    <a:pt x="25824" y="60095"/>
                  </a:lnTo>
                  <a:lnTo>
                    <a:pt x="25583" y="60276"/>
                  </a:lnTo>
                  <a:lnTo>
                    <a:pt x="25402" y="60457"/>
                  </a:lnTo>
                  <a:lnTo>
                    <a:pt x="25281" y="60758"/>
                  </a:lnTo>
                  <a:lnTo>
                    <a:pt x="25221" y="61120"/>
                  </a:lnTo>
                  <a:lnTo>
                    <a:pt x="25221" y="61362"/>
                  </a:lnTo>
                  <a:lnTo>
                    <a:pt x="25281" y="61543"/>
                  </a:lnTo>
                  <a:lnTo>
                    <a:pt x="25402" y="61784"/>
                  </a:lnTo>
                  <a:lnTo>
                    <a:pt x="25522" y="61965"/>
                  </a:lnTo>
                  <a:lnTo>
                    <a:pt x="25703" y="62086"/>
                  </a:lnTo>
                  <a:lnTo>
                    <a:pt x="25945" y="62206"/>
                  </a:lnTo>
                  <a:lnTo>
                    <a:pt x="26126" y="62267"/>
                  </a:lnTo>
                  <a:lnTo>
                    <a:pt x="26608" y="62267"/>
                  </a:lnTo>
                  <a:lnTo>
                    <a:pt x="26789" y="62206"/>
                  </a:lnTo>
                  <a:lnTo>
                    <a:pt x="27031" y="62086"/>
                  </a:lnTo>
                  <a:lnTo>
                    <a:pt x="27212" y="61965"/>
                  </a:lnTo>
                  <a:lnTo>
                    <a:pt x="27332" y="61784"/>
                  </a:lnTo>
                  <a:lnTo>
                    <a:pt x="27453" y="61543"/>
                  </a:lnTo>
                  <a:lnTo>
                    <a:pt x="27513" y="61362"/>
                  </a:lnTo>
                  <a:lnTo>
                    <a:pt x="27513" y="61120"/>
                  </a:lnTo>
                  <a:lnTo>
                    <a:pt x="27453" y="60758"/>
                  </a:lnTo>
                  <a:lnTo>
                    <a:pt x="27332" y="60457"/>
                  </a:lnTo>
                  <a:lnTo>
                    <a:pt x="27151" y="60276"/>
                  </a:lnTo>
                  <a:lnTo>
                    <a:pt x="26910" y="60095"/>
                  </a:lnTo>
                  <a:lnTo>
                    <a:pt x="26669" y="59974"/>
                  </a:lnTo>
                  <a:close/>
                  <a:moveTo>
                    <a:pt x="31858" y="59974"/>
                  </a:moveTo>
                  <a:lnTo>
                    <a:pt x="31616" y="60095"/>
                  </a:lnTo>
                  <a:lnTo>
                    <a:pt x="31375" y="60276"/>
                  </a:lnTo>
                  <a:lnTo>
                    <a:pt x="31194" y="60457"/>
                  </a:lnTo>
                  <a:lnTo>
                    <a:pt x="31073" y="60758"/>
                  </a:lnTo>
                  <a:lnTo>
                    <a:pt x="31013" y="61120"/>
                  </a:lnTo>
                  <a:lnTo>
                    <a:pt x="31013" y="61362"/>
                  </a:lnTo>
                  <a:lnTo>
                    <a:pt x="31073" y="61543"/>
                  </a:lnTo>
                  <a:lnTo>
                    <a:pt x="31194" y="61784"/>
                  </a:lnTo>
                  <a:lnTo>
                    <a:pt x="31315" y="61965"/>
                  </a:lnTo>
                  <a:lnTo>
                    <a:pt x="31496" y="62086"/>
                  </a:lnTo>
                  <a:lnTo>
                    <a:pt x="31737" y="62206"/>
                  </a:lnTo>
                  <a:lnTo>
                    <a:pt x="31918" y="62267"/>
                  </a:lnTo>
                  <a:lnTo>
                    <a:pt x="32401" y="62267"/>
                  </a:lnTo>
                  <a:lnTo>
                    <a:pt x="32582" y="62206"/>
                  </a:lnTo>
                  <a:lnTo>
                    <a:pt x="32823" y="62086"/>
                  </a:lnTo>
                  <a:lnTo>
                    <a:pt x="33004" y="61965"/>
                  </a:lnTo>
                  <a:lnTo>
                    <a:pt x="33125" y="61784"/>
                  </a:lnTo>
                  <a:lnTo>
                    <a:pt x="33245" y="61543"/>
                  </a:lnTo>
                  <a:lnTo>
                    <a:pt x="33306" y="61362"/>
                  </a:lnTo>
                  <a:lnTo>
                    <a:pt x="33306" y="61120"/>
                  </a:lnTo>
                  <a:lnTo>
                    <a:pt x="33245" y="60758"/>
                  </a:lnTo>
                  <a:lnTo>
                    <a:pt x="33125" y="60457"/>
                  </a:lnTo>
                  <a:lnTo>
                    <a:pt x="32944" y="60276"/>
                  </a:lnTo>
                  <a:lnTo>
                    <a:pt x="32702" y="60095"/>
                  </a:lnTo>
                  <a:lnTo>
                    <a:pt x="32461" y="59974"/>
                  </a:lnTo>
                  <a:close/>
                  <a:moveTo>
                    <a:pt x="37650" y="59974"/>
                  </a:moveTo>
                  <a:lnTo>
                    <a:pt x="37408" y="60095"/>
                  </a:lnTo>
                  <a:lnTo>
                    <a:pt x="37167" y="60276"/>
                  </a:lnTo>
                  <a:lnTo>
                    <a:pt x="36986" y="60457"/>
                  </a:lnTo>
                  <a:lnTo>
                    <a:pt x="36865" y="60758"/>
                  </a:lnTo>
                  <a:lnTo>
                    <a:pt x="36805" y="61120"/>
                  </a:lnTo>
                  <a:lnTo>
                    <a:pt x="36805" y="61362"/>
                  </a:lnTo>
                  <a:lnTo>
                    <a:pt x="36865" y="61543"/>
                  </a:lnTo>
                  <a:lnTo>
                    <a:pt x="36986" y="61784"/>
                  </a:lnTo>
                  <a:lnTo>
                    <a:pt x="37107" y="61965"/>
                  </a:lnTo>
                  <a:lnTo>
                    <a:pt x="37288" y="62086"/>
                  </a:lnTo>
                  <a:lnTo>
                    <a:pt x="37529" y="62206"/>
                  </a:lnTo>
                  <a:lnTo>
                    <a:pt x="37710" y="62267"/>
                  </a:lnTo>
                  <a:lnTo>
                    <a:pt x="38193" y="62267"/>
                  </a:lnTo>
                  <a:lnTo>
                    <a:pt x="38374" y="62206"/>
                  </a:lnTo>
                  <a:lnTo>
                    <a:pt x="38615" y="62086"/>
                  </a:lnTo>
                  <a:lnTo>
                    <a:pt x="38796" y="61965"/>
                  </a:lnTo>
                  <a:lnTo>
                    <a:pt x="38917" y="61784"/>
                  </a:lnTo>
                  <a:lnTo>
                    <a:pt x="39038" y="61543"/>
                  </a:lnTo>
                  <a:lnTo>
                    <a:pt x="39098" y="61362"/>
                  </a:lnTo>
                  <a:lnTo>
                    <a:pt x="39098" y="61120"/>
                  </a:lnTo>
                  <a:lnTo>
                    <a:pt x="39038" y="60758"/>
                  </a:lnTo>
                  <a:lnTo>
                    <a:pt x="38917" y="60457"/>
                  </a:lnTo>
                  <a:lnTo>
                    <a:pt x="38736" y="60276"/>
                  </a:lnTo>
                  <a:lnTo>
                    <a:pt x="38495" y="60095"/>
                  </a:lnTo>
                  <a:lnTo>
                    <a:pt x="38253" y="59974"/>
                  </a:lnTo>
                  <a:close/>
                  <a:moveTo>
                    <a:pt x="43442" y="59974"/>
                  </a:moveTo>
                  <a:lnTo>
                    <a:pt x="43201" y="60095"/>
                  </a:lnTo>
                  <a:lnTo>
                    <a:pt x="42959" y="60276"/>
                  </a:lnTo>
                  <a:lnTo>
                    <a:pt x="42778" y="60457"/>
                  </a:lnTo>
                  <a:lnTo>
                    <a:pt x="42658" y="60758"/>
                  </a:lnTo>
                  <a:lnTo>
                    <a:pt x="42597" y="61120"/>
                  </a:lnTo>
                  <a:lnTo>
                    <a:pt x="42597" y="61362"/>
                  </a:lnTo>
                  <a:lnTo>
                    <a:pt x="42658" y="61543"/>
                  </a:lnTo>
                  <a:lnTo>
                    <a:pt x="42778" y="61784"/>
                  </a:lnTo>
                  <a:lnTo>
                    <a:pt x="42899" y="61965"/>
                  </a:lnTo>
                  <a:lnTo>
                    <a:pt x="43080" y="62086"/>
                  </a:lnTo>
                  <a:lnTo>
                    <a:pt x="43321" y="62206"/>
                  </a:lnTo>
                  <a:lnTo>
                    <a:pt x="43502" y="62267"/>
                  </a:lnTo>
                  <a:lnTo>
                    <a:pt x="43985" y="62267"/>
                  </a:lnTo>
                  <a:lnTo>
                    <a:pt x="44166" y="62206"/>
                  </a:lnTo>
                  <a:lnTo>
                    <a:pt x="44407" y="62086"/>
                  </a:lnTo>
                  <a:lnTo>
                    <a:pt x="44588" y="61965"/>
                  </a:lnTo>
                  <a:lnTo>
                    <a:pt x="44709" y="61784"/>
                  </a:lnTo>
                  <a:lnTo>
                    <a:pt x="44830" y="61543"/>
                  </a:lnTo>
                  <a:lnTo>
                    <a:pt x="44890" y="61362"/>
                  </a:lnTo>
                  <a:lnTo>
                    <a:pt x="44890" y="61120"/>
                  </a:lnTo>
                  <a:lnTo>
                    <a:pt x="44830" y="60758"/>
                  </a:lnTo>
                  <a:lnTo>
                    <a:pt x="44709" y="60457"/>
                  </a:lnTo>
                  <a:lnTo>
                    <a:pt x="44528" y="60276"/>
                  </a:lnTo>
                  <a:lnTo>
                    <a:pt x="44287" y="60095"/>
                  </a:lnTo>
                  <a:lnTo>
                    <a:pt x="44045" y="59974"/>
                  </a:lnTo>
                  <a:close/>
                  <a:moveTo>
                    <a:pt x="49234" y="59974"/>
                  </a:moveTo>
                  <a:lnTo>
                    <a:pt x="48993" y="60095"/>
                  </a:lnTo>
                  <a:lnTo>
                    <a:pt x="48752" y="60276"/>
                  </a:lnTo>
                  <a:lnTo>
                    <a:pt x="48571" y="60457"/>
                  </a:lnTo>
                  <a:lnTo>
                    <a:pt x="48450" y="60758"/>
                  </a:lnTo>
                  <a:lnTo>
                    <a:pt x="48390" y="61120"/>
                  </a:lnTo>
                  <a:lnTo>
                    <a:pt x="48390" y="61362"/>
                  </a:lnTo>
                  <a:lnTo>
                    <a:pt x="48450" y="61543"/>
                  </a:lnTo>
                  <a:lnTo>
                    <a:pt x="48571" y="61784"/>
                  </a:lnTo>
                  <a:lnTo>
                    <a:pt x="48691" y="61965"/>
                  </a:lnTo>
                  <a:lnTo>
                    <a:pt x="48872" y="62086"/>
                  </a:lnTo>
                  <a:lnTo>
                    <a:pt x="49114" y="62206"/>
                  </a:lnTo>
                  <a:lnTo>
                    <a:pt x="49295" y="62267"/>
                  </a:lnTo>
                  <a:lnTo>
                    <a:pt x="49777" y="62267"/>
                  </a:lnTo>
                  <a:lnTo>
                    <a:pt x="49958" y="62206"/>
                  </a:lnTo>
                  <a:lnTo>
                    <a:pt x="50200" y="62086"/>
                  </a:lnTo>
                  <a:lnTo>
                    <a:pt x="50381" y="61965"/>
                  </a:lnTo>
                  <a:lnTo>
                    <a:pt x="50501" y="61784"/>
                  </a:lnTo>
                  <a:lnTo>
                    <a:pt x="50622" y="61543"/>
                  </a:lnTo>
                  <a:lnTo>
                    <a:pt x="50682" y="61362"/>
                  </a:lnTo>
                  <a:lnTo>
                    <a:pt x="50682" y="61120"/>
                  </a:lnTo>
                  <a:lnTo>
                    <a:pt x="50622" y="60758"/>
                  </a:lnTo>
                  <a:lnTo>
                    <a:pt x="50501" y="60457"/>
                  </a:lnTo>
                  <a:lnTo>
                    <a:pt x="50320" y="60276"/>
                  </a:lnTo>
                  <a:lnTo>
                    <a:pt x="50079" y="60095"/>
                  </a:lnTo>
                  <a:lnTo>
                    <a:pt x="49838" y="59974"/>
                  </a:lnTo>
                  <a:close/>
                  <a:moveTo>
                    <a:pt x="55027" y="59974"/>
                  </a:moveTo>
                  <a:lnTo>
                    <a:pt x="54785" y="60095"/>
                  </a:lnTo>
                  <a:lnTo>
                    <a:pt x="54544" y="60276"/>
                  </a:lnTo>
                  <a:lnTo>
                    <a:pt x="54363" y="60457"/>
                  </a:lnTo>
                  <a:lnTo>
                    <a:pt x="54242" y="60758"/>
                  </a:lnTo>
                  <a:lnTo>
                    <a:pt x="54182" y="61120"/>
                  </a:lnTo>
                  <a:lnTo>
                    <a:pt x="54182" y="61362"/>
                  </a:lnTo>
                  <a:lnTo>
                    <a:pt x="54242" y="61543"/>
                  </a:lnTo>
                  <a:lnTo>
                    <a:pt x="54363" y="61784"/>
                  </a:lnTo>
                  <a:lnTo>
                    <a:pt x="54483" y="61965"/>
                  </a:lnTo>
                  <a:lnTo>
                    <a:pt x="54665" y="62086"/>
                  </a:lnTo>
                  <a:lnTo>
                    <a:pt x="54906" y="62206"/>
                  </a:lnTo>
                  <a:lnTo>
                    <a:pt x="55087" y="62267"/>
                  </a:lnTo>
                  <a:lnTo>
                    <a:pt x="55570" y="62267"/>
                  </a:lnTo>
                  <a:lnTo>
                    <a:pt x="55751" y="62206"/>
                  </a:lnTo>
                  <a:lnTo>
                    <a:pt x="55992" y="62086"/>
                  </a:lnTo>
                  <a:lnTo>
                    <a:pt x="56173" y="61965"/>
                  </a:lnTo>
                  <a:lnTo>
                    <a:pt x="56294" y="61784"/>
                  </a:lnTo>
                  <a:lnTo>
                    <a:pt x="56414" y="61543"/>
                  </a:lnTo>
                  <a:lnTo>
                    <a:pt x="56475" y="61362"/>
                  </a:lnTo>
                  <a:lnTo>
                    <a:pt x="56475" y="61120"/>
                  </a:lnTo>
                  <a:lnTo>
                    <a:pt x="56414" y="60758"/>
                  </a:lnTo>
                  <a:lnTo>
                    <a:pt x="56294" y="60457"/>
                  </a:lnTo>
                  <a:lnTo>
                    <a:pt x="56113" y="60276"/>
                  </a:lnTo>
                  <a:lnTo>
                    <a:pt x="55871" y="60095"/>
                  </a:lnTo>
                  <a:lnTo>
                    <a:pt x="55630" y="59974"/>
                  </a:lnTo>
                  <a:close/>
                  <a:moveTo>
                    <a:pt x="60819" y="59974"/>
                  </a:moveTo>
                  <a:lnTo>
                    <a:pt x="60577" y="60095"/>
                  </a:lnTo>
                  <a:lnTo>
                    <a:pt x="60336" y="60276"/>
                  </a:lnTo>
                  <a:lnTo>
                    <a:pt x="60155" y="60457"/>
                  </a:lnTo>
                  <a:lnTo>
                    <a:pt x="60034" y="60758"/>
                  </a:lnTo>
                  <a:lnTo>
                    <a:pt x="59974" y="61120"/>
                  </a:lnTo>
                  <a:lnTo>
                    <a:pt x="59974" y="61362"/>
                  </a:lnTo>
                  <a:lnTo>
                    <a:pt x="60034" y="61543"/>
                  </a:lnTo>
                  <a:lnTo>
                    <a:pt x="60155" y="61784"/>
                  </a:lnTo>
                  <a:lnTo>
                    <a:pt x="60276" y="61965"/>
                  </a:lnTo>
                  <a:lnTo>
                    <a:pt x="60457" y="62086"/>
                  </a:lnTo>
                  <a:lnTo>
                    <a:pt x="60698" y="62206"/>
                  </a:lnTo>
                  <a:lnTo>
                    <a:pt x="60879" y="62267"/>
                  </a:lnTo>
                  <a:lnTo>
                    <a:pt x="61362" y="62267"/>
                  </a:lnTo>
                  <a:lnTo>
                    <a:pt x="61543" y="62206"/>
                  </a:lnTo>
                  <a:lnTo>
                    <a:pt x="61784" y="62086"/>
                  </a:lnTo>
                  <a:lnTo>
                    <a:pt x="61965" y="61965"/>
                  </a:lnTo>
                  <a:lnTo>
                    <a:pt x="62086" y="61784"/>
                  </a:lnTo>
                  <a:lnTo>
                    <a:pt x="62206" y="61543"/>
                  </a:lnTo>
                  <a:lnTo>
                    <a:pt x="62267" y="61362"/>
                  </a:lnTo>
                  <a:lnTo>
                    <a:pt x="62267" y="61120"/>
                  </a:lnTo>
                  <a:lnTo>
                    <a:pt x="62206" y="60758"/>
                  </a:lnTo>
                  <a:lnTo>
                    <a:pt x="62086" y="60457"/>
                  </a:lnTo>
                  <a:lnTo>
                    <a:pt x="61905" y="60276"/>
                  </a:lnTo>
                  <a:lnTo>
                    <a:pt x="61663" y="60095"/>
                  </a:lnTo>
                  <a:lnTo>
                    <a:pt x="61422" y="59974"/>
                  </a:lnTo>
                  <a:close/>
                  <a:moveTo>
                    <a:pt x="66611" y="59974"/>
                  </a:moveTo>
                  <a:lnTo>
                    <a:pt x="66370" y="60095"/>
                  </a:lnTo>
                  <a:lnTo>
                    <a:pt x="66128" y="60276"/>
                  </a:lnTo>
                  <a:lnTo>
                    <a:pt x="65947" y="60457"/>
                  </a:lnTo>
                  <a:lnTo>
                    <a:pt x="65827" y="60758"/>
                  </a:lnTo>
                  <a:lnTo>
                    <a:pt x="65766" y="61120"/>
                  </a:lnTo>
                  <a:lnTo>
                    <a:pt x="65766" y="61362"/>
                  </a:lnTo>
                  <a:lnTo>
                    <a:pt x="65827" y="61543"/>
                  </a:lnTo>
                  <a:lnTo>
                    <a:pt x="65947" y="61784"/>
                  </a:lnTo>
                  <a:lnTo>
                    <a:pt x="66068" y="61965"/>
                  </a:lnTo>
                  <a:lnTo>
                    <a:pt x="66249" y="62086"/>
                  </a:lnTo>
                  <a:lnTo>
                    <a:pt x="66490" y="62206"/>
                  </a:lnTo>
                  <a:lnTo>
                    <a:pt x="66671" y="62267"/>
                  </a:lnTo>
                  <a:lnTo>
                    <a:pt x="67214" y="62267"/>
                  </a:lnTo>
                  <a:lnTo>
                    <a:pt x="68059" y="61120"/>
                  </a:lnTo>
                  <a:lnTo>
                    <a:pt x="67999" y="60758"/>
                  </a:lnTo>
                  <a:lnTo>
                    <a:pt x="67878" y="60457"/>
                  </a:lnTo>
                  <a:lnTo>
                    <a:pt x="67697" y="60276"/>
                  </a:lnTo>
                  <a:lnTo>
                    <a:pt x="67456" y="60095"/>
                  </a:lnTo>
                  <a:lnTo>
                    <a:pt x="67214" y="59974"/>
                  </a:lnTo>
                  <a:close/>
                  <a:moveTo>
                    <a:pt x="11645" y="62870"/>
                  </a:moveTo>
                  <a:lnTo>
                    <a:pt x="11464" y="62930"/>
                  </a:lnTo>
                  <a:lnTo>
                    <a:pt x="11223" y="63051"/>
                  </a:lnTo>
                  <a:lnTo>
                    <a:pt x="11042" y="63172"/>
                  </a:lnTo>
                  <a:lnTo>
                    <a:pt x="10921" y="63353"/>
                  </a:lnTo>
                  <a:lnTo>
                    <a:pt x="10800" y="63594"/>
                  </a:lnTo>
                  <a:lnTo>
                    <a:pt x="10740" y="63775"/>
                  </a:lnTo>
                  <a:lnTo>
                    <a:pt x="10740" y="64016"/>
                  </a:lnTo>
                  <a:lnTo>
                    <a:pt x="10740" y="64197"/>
                  </a:lnTo>
                  <a:lnTo>
                    <a:pt x="10800" y="64439"/>
                  </a:lnTo>
                  <a:lnTo>
                    <a:pt x="10981" y="64740"/>
                  </a:lnTo>
                  <a:lnTo>
                    <a:pt x="11162" y="64921"/>
                  </a:lnTo>
                  <a:lnTo>
                    <a:pt x="11464" y="65102"/>
                  </a:lnTo>
                  <a:lnTo>
                    <a:pt x="11705" y="65163"/>
                  </a:lnTo>
                  <a:lnTo>
                    <a:pt x="12128" y="65163"/>
                  </a:lnTo>
                  <a:lnTo>
                    <a:pt x="12309" y="65102"/>
                  </a:lnTo>
                  <a:lnTo>
                    <a:pt x="12550" y="64982"/>
                  </a:lnTo>
                  <a:lnTo>
                    <a:pt x="12731" y="64861"/>
                  </a:lnTo>
                  <a:lnTo>
                    <a:pt x="12852" y="64680"/>
                  </a:lnTo>
                  <a:lnTo>
                    <a:pt x="12973" y="64439"/>
                  </a:lnTo>
                  <a:lnTo>
                    <a:pt x="13033" y="64258"/>
                  </a:lnTo>
                  <a:lnTo>
                    <a:pt x="13033" y="64016"/>
                  </a:lnTo>
                  <a:lnTo>
                    <a:pt x="13033" y="63775"/>
                  </a:lnTo>
                  <a:lnTo>
                    <a:pt x="12973" y="63594"/>
                  </a:lnTo>
                  <a:lnTo>
                    <a:pt x="12852" y="63353"/>
                  </a:lnTo>
                  <a:lnTo>
                    <a:pt x="12731" y="63172"/>
                  </a:lnTo>
                  <a:lnTo>
                    <a:pt x="12550" y="63051"/>
                  </a:lnTo>
                  <a:lnTo>
                    <a:pt x="12309" y="62930"/>
                  </a:lnTo>
                  <a:lnTo>
                    <a:pt x="12128" y="62870"/>
                  </a:lnTo>
                  <a:close/>
                  <a:moveTo>
                    <a:pt x="17437" y="62870"/>
                  </a:moveTo>
                  <a:lnTo>
                    <a:pt x="17256" y="62930"/>
                  </a:lnTo>
                  <a:lnTo>
                    <a:pt x="17015" y="63051"/>
                  </a:lnTo>
                  <a:lnTo>
                    <a:pt x="16834" y="63172"/>
                  </a:lnTo>
                  <a:lnTo>
                    <a:pt x="16713" y="63353"/>
                  </a:lnTo>
                  <a:lnTo>
                    <a:pt x="16593" y="63594"/>
                  </a:lnTo>
                  <a:lnTo>
                    <a:pt x="16532" y="63775"/>
                  </a:lnTo>
                  <a:lnTo>
                    <a:pt x="16532" y="64016"/>
                  </a:lnTo>
                  <a:lnTo>
                    <a:pt x="16532" y="64258"/>
                  </a:lnTo>
                  <a:lnTo>
                    <a:pt x="16593" y="64439"/>
                  </a:lnTo>
                  <a:lnTo>
                    <a:pt x="16713" y="64680"/>
                  </a:lnTo>
                  <a:lnTo>
                    <a:pt x="16834" y="64861"/>
                  </a:lnTo>
                  <a:lnTo>
                    <a:pt x="17015" y="64982"/>
                  </a:lnTo>
                  <a:lnTo>
                    <a:pt x="17256" y="65102"/>
                  </a:lnTo>
                  <a:lnTo>
                    <a:pt x="17437" y="65163"/>
                  </a:lnTo>
                  <a:lnTo>
                    <a:pt x="17920" y="65163"/>
                  </a:lnTo>
                  <a:lnTo>
                    <a:pt x="18101" y="65102"/>
                  </a:lnTo>
                  <a:lnTo>
                    <a:pt x="18342" y="64982"/>
                  </a:lnTo>
                  <a:lnTo>
                    <a:pt x="18523" y="64861"/>
                  </a:lnTo>
                  <a:lnTo>
                    <a:pt x="18644" y="64680"/>
                  </a:lnTo>
                  <a:lnTo>
                    <a:pt x="18765" y="64439"/>
                  </a:lnTo>
                  <a:lnTo>
                    <a:pt x="18825" y="64258"/>
                  </a:lnTo>
                  <a:lnTo>
                    <a:pt x="18825" y="64016"/>
                  </a:lnTo>
                  <a:lnTo>
                    <a:pt x="18825" y="63775"/>
                  </a:lnTo>
                  <a:lnTo>
                    <a:pt x="18765" y="63594"/>
                  </a:lnTo>
                  <a:lnTo>
                    <a:pt x="18644" y="63353"/>
                  </a:lnTo>
                  <a:lnTo>
                    <a:pt x="18523" y="63172"/>
                  </a:lnTo>
                  <a:lnTo>
                    <a:pt x="18342" y="63051"/>
                  </a:lnTo>
                  <a:lnTo>
                    <a:pt x="18101" y="62930"/>
                  </a:lnTo>
                  <a:lnTo>
                    <a:pt x="17920" y="62870"/>
                  </a:lnTo>
                  <a:close/>
                  <a:moveTo>
                    <a:pt x="23230" y="62870"/>
                  </a:moveTo>
                  <a:lnTo>
                    <a:pt x="23049" y="62930"/>
                  </a:lnTo>
                  <a:lnTo>
                    <a:pt x="22807" y="63051"/>
                  </a:lnTo>
                  <a:lnTo>
                    <a:pt x="22626" y="63172"/>
                  </a:lnTo>
                  <a:lnTo>
                    <a:pt x="22506" y="63353"/>
                  </a:lnTo>
                  <a:lnTo>
                    <a:pt x="22385" y="63594"/>
                  </a:lnTo>
                  <a:lnTo>
                    <a:pt x="22325" y="63775"/>
                  </a:lnTo>
                  <a:lnTo>
                    <a:pt x="22325" y="64016"/>
                  </a:lnTo>
                  <a:lnTo>
                    <a:pt x="22325" y="64258"/>
                  </a:lnTo>
                  <a:lnTo>
                    <a:pt x="22385" y="64439"/>
                  </a:lnTo>
                  <a:lnTo>
                    <a:pt x="22506" y="64680"/>
                  </a:lnTo>
                  <a:lnTo>
                    <a:pt x="22626" y="64861"/>
                  </a:lnTo>
                  <a:lnTo>
                    <a:pt x="22807" y="64982"/>
                  </a:lnTo>
                  <a:lnTo>
                    <a:pt x="23049" y="65102"/>
                  </a:lnTo>
                  <a:lnTo>
                    <a:pt x="23230" y="65163"/>
                  </a:lnTo>
                  <a:lnTo>
                    <a:pt x="23712" y="65163"/>
                  </a:lnTo>
                  <a:lnTo>
                    <a:pt x="23893" y="65102"/>
                  </a:lnTo>
                  <a:lnTo>
                    <a:pt x="24135" y="64982"/>
                  </a:lnTo>
                  <a:lnTo>
                    <a:pt x="24316" y="64861"/>
                  </a:lnTo>
                  <a:lnTo>
                    <a:pt x="24436" y="64680"/>
                  </a:lnTo>
                  <a:lnTo>
                    <a:pt x="24557" y="64439"/>
                  </a:lnTo>
                  <a:lnTo>
                    <a:pt x="24617" y="64258"/>
                  </a:lnTo>
                  <a:lnTo>
                    <a:pt x="24617" y="64016"/>
                  </a:lnTo>
                  <a:lnTo>
                    <a:pt x="24617" y="63775"/>
                  </a:lnTo>
                  <a:lnTo>
                    <a:pt x="24557" y="63594"/>
                  </a:lnTo>
                  <a:lnTo>
                    <a:pt x="24436" y="63353"/>
                  </a:lnTo>
                  <a:lnTo>
                    <a:pt x="24316" y="63172"/>
                  </a:lnTo>
                  <a:lnTo>
                    <a:pt x="24135" y="63051"/>
                  </a:lnTo>
                  <a:lnTo>
                    <a:pt x="23893" y="62930"/>
                  </a:lnTo>
                  <a:lnTo>
                    <a:pt x="23712" y="62870"/>
                  </a:lnTo>
                  <a:close/>
                  <a:moveTo>
                    <a:pt x="29022" y="62870"/>
                  </a:moveTo>
                  <a:lnTo>
                    <a:pt x="28841" y="62930"/>
                  </a:lnTo>
                  <a:lnTo>
                    <a:pt x="28599" y="63051"/>
                  </a:lnTo>
                  <a:lnTo>
                    <a:pt x="28418" y="63172"/>
                  </a:lnTo>
                  <a:lnTo>
                    <a:pt x="28298" y="63353"/>
                  </a:lnTo>
                  <a:lnTo>
                    <a:pt x="28177" y="63594"/>
                  </a:lnTo>
                  <a:lnTo>
                    <a:pt x="28117" y="63775"/>
                  </a:lnTo>
                  <a:lnTo>
                    <a:pt x="28117" y="64016"/>
                  </a:lnTo>
                  <a:lnTo>
                    <a:pt x="28117" y="64258"/>
                  </a:lnTo>
                  <a:lnTo>
                    <a:pt x="28177" y="64439"/>
                  </a:lnTo>
                  <a:lnTo>
                    <a:pt x="28298" y="64680"/>
                  </a:lnTo>
                  <a:lnTo>
                    <a:pt x="28418" y="64861"/>
                  </a:lnTo>
                  <a:lnTo>
                    <a:pt x="28599" y="64982"/>
                  </a:lnTo>
                  <a:lnTo>
                    <a:pt x="28841" y="65102"/>
                  </a:lnTo>
                  <a:lnTo>
                    <a:pt x="29022" y="65163"/>
                  </a:lnTo>
                  <a:lnTo>
                    <a:pt x="29505" y="65163"/>
                  </a:lnTo>
                  <a:lnTo>
                    <a:pt x="29686" y="65102"/>
                  </a:lnTo>
                  <a:lnTo>
                    <a:pt x="29927" y="64982"/>
                  </a:lnTo>
                  <a:lnTo>
                    <a:pt x="30108" y="64861"/>
                  </a:lnTo>
                  <a:lnTo>
                    <a:pt x="30229" y="64680"/>
                  </a:lnTo>
                  <a:lnTo>
                    <a:pt x="30349" y="64439"/>
                  </a:lnTo>
                  <a:lnTo>
                    <a:pt x="30410" y="64258"/>
                  </a:lnTo>
                  <a:lnTo>
                    <a:pt x="30410" y="64016"/>
                  </a:lnTo>
                  <a:lnTo>
                    <a:pt x="30410" y="63775"/>
                  </a:lnTo>
                  <a:lnTo>
                    <a:pt x="30349" y="63594"/>
                  </a:lnTo>
                  <a:lnTo>
                    <a:pt x="30229" y="63353"/>
                  </a:lnTo>
                  <a:lnTo>
                    <a:pt x="30108" y="63172"/>
                  </a:lnTo>
                  <a:lnTo>
                    <a:pt x="29927" y="63051"/>
                  </a:lnTo>
                  <a:lnTo>
                    <a:pt x="29686" y="62930"/>
                  </a:lnTo>
                  <a:lnTo>
                    <a:pt x="29505" y="62870"/>
                  </a:lnTo>
                  <a:close/>
                  <a:moveTo>
                    <a:pt x="34814" y="62870"/>
                  </a:moveTo>
                  <a:lnTo>
                    <a:pt x="34633" y="62930"/>
                  </a:lnTo>
                  <a:lnTo>
                    <a:pt x="34392" y="63051"/>
                  </a:lnTo>
                  <a:lnTo>
                    <a:pt x="34211" y="63172"/>
                  </a:lnTo>
                  <a:lnTo>
                    <a:pt x="34090" y="63353"/>
                  </a:lnTo>
                  <a:lnTo>
                    <a:pt x="33969" y="63594"/>
                  </a:lnTo>
                  <a:lnTo>
                    <a:pt x="33909" y="63775"/>
                  </a:lnTo>
                  <a:lnTo>
                    <a:pt x="33909" y="64016"/>
                  </a:lnTo>
                  <a:lnTo>
                    <a:pt x="33909" y="64258"/>
                  </a:lnTo>
                  <a:lnTo>
                    <a:pt x="33969" y="64439"/>
                  </a:lnTo>
                  <a:lnTo>
                    <a:pt x="34090" y="64680"/>
                  </a:lnTo>
                  <a:lnTo>
                    <a:pt x="34211" y="64861"/>
                  </a:lnTo>
                  <a:lnTo>
                    <a:pt x="34392" y="64982"/>
                  </a:lnTo>
                  <a:lnTo>
                    <a:pt x="34633" y="65102"/>
                  </a:lnTo>
                  <a:lnTo>
                    <a:pt x="34814" y="65163"/>
                  </a:lnTo>
                  <a:lnTo>
                    <a:pt x="35297" y="65163"/>
                  </a:lnTo>
                  <a:lnTo>
                    <a:pt x="35478" y="65102"/>
                  </a:lnTo>
                  <a:lnTo>
                    <a:pt x="35719" y="64982"/>
                  </a:lnTo>
                  <a:lnTo>
                    <a:pt x="35900" y="64861"/>
                  </a:lnTo>
                  <a:lnTo>
                    <a:pt x="36021" y="64680"/>
                  </a:lnTo>
                  <a:lnTo>
                    <a:pt x="36141" y="64439"/>
                  </a:lnTo>
                  <a:lnTo>
                    <a:pt x="36202" y="64258"/>
                  </a:lnTo>
                  <a:lnTo>
                    <a:pt x="36202" y="64016"/>
                  </a:lnTo>
                  <a:lnTo>
                    <a:pt x="36202" y="63775"/>
                  </a:lnTo>
                  <a:lnTo>
                    <a:pt x="36141" y="63594"/>
                  </a:lnTo>
                  <a:lnTo>
                    <a:pt x="36021" y="63353"/>
                  </a:lnTo>
                  <a:lnTo>
                    <a:pt x="35900" y="63172"/>
                  </a:lnTo>
                  <a:lnTo>
                    <a:pt x="35719" y="63051"/>
                  </a:lnTo>
                  <a:lnTo>
                    <a:pt x="35478" y="62930"/>
                  </a:lnTo>
                  <a:lnTo>
                    <a:pt x="35297" y="62870"/>
                  </a:lnTo>
                  <a:close/>
                  <a:moveTo>
                    <a:pt x="40606" y="62870"/>
                  </a:moveTo>
                  <a:lnTo>
                    <a:pt x="40425" y="62930"/>
                  </a:lnTo>
                  <a:lnTo>
                    <a:pt x="40184" y="63051"/>
                  </a:lnTo>
                  <a:lnTo>
                    <a:pt x="40003" y="63172"/>
                  </a:lnTo>
                  <a:lnTo>
                    <a:pt x="39882" y="63353"/>
                  </a:lnTo>
                  <a:lnTo>
                    <a:pt x="39762" y="63594"/>
                  </a:lnTo>
                  <a:lnTo>
                    <a:pt x="39701" y="63775"/>
                  </a:lnTo>
                  <a:lnTo>
                    <a:pt x="39701" y="64016"/>
                  </a:lnTo>
                  <a:lnTo>
                    <a:pt x="39701" y="64258"/>
                  </a:lnTo>
                  <a:lnTo>
                    <a:pt x="39762" y="64439"/>
                  </a:lnTo>
                  <a:lnTo>
                    <a:pt x="39882" y="64680"/>
                  </a:lnTo>
                  <a:lnTo>
                    <a:pt x="40003" y="64861"/>
                  </a:lnTo>
                  <a:lnTo>
                    <a:pt x="40184" y="64982"/>
                  </a:lnTo>
                  <a:lnTo>
                    <a:pt x="40425" y="65102"/>
                  </a:lnTo>
                  <a:lnTo>
                    <a:pt x="40606" y="65163"/>
                  </a:lnTo>
                  <a:lnTo>
                    <a:pt x="41089" y="65163"/>
                  </a:lnTo>
                  <a:lnTo>
                    <a:pt x="41270" y="65102"/>
                  </a:lnTo>
                  <a:lnTo>
                    <a:pt x="41511" y="64982"/>
                  </a:lnTo>
                  <a:lnTo>
                    <a:pt x="41692" y="64861"/>
                  </a:lnTo>
                  <a:lnTo>
                    <a:pt x="41813" y="64680"/>
                  </a:lnTo>
                  <a:lnTo>
                    <a:pt x="41934" y="64439"/>
                  </a:lnTo>
                  <a:lnTo>
                    <a:pt x="41994" y="64258"/>
                  </a:lnTo>
                  <a:lnTo>
                    <a:pt x="41994" y="64016"/>
                  </a:lnTo>
                  <a:lnTo>
                    <a:pt x="41994" y="63775"/>
                  </a:lnTo>
                  <a:lnTo>
                    <a:pt x="41934" y="63594"/>
                  </a:lnTo>
                  <a:lnTo>
                    <a:pt x="41813" y="63353"/>
                  </a:lnTo>
                  <a:lnTo>
                    <a:pt x="41692" y="63172"/>
                  </a:lnTo>
                  <a:lnTo>
                    <a:pt x="41511" y="63051"/>
                  </a:lnTo>
                  <a:lnTo>
                    <a:pt x="41270" y="62930"/>
                  </a:lnTo>
                  <a:lnTo>
                    <a:pt x="41089" y="62870"/>
                  </a:lnTo>
                  <a:close/>
                  <a:moveTo>
                    <a:pt x="46399" y="62870"/>
                  </a:moveTo>
                  <a:lnTo>
                    <a:pt x="46218" y="62930"/>
                  </a:lnTo>
                  <a:lnTo>
                    <a:pt x="45976" y="63051"/>
                  </a:lnTo>
                  <a:lnTo>
                    <a:pt x="45795" y="63172"/>
                  </a:lnTo>
                  <a:lnTo>
                    <a:pt x="45674" y="63353"/>
                  </a:lnTo>
                  <a:lnTo>
                    <a:pt x="45554" y="63594"/>
                  </a:lnTo>
                  <a:lnTo>
                    <a:pt x="45493" y="63775"/>
                  </a:lnTo>
                  <a:lnTo>
                    <a:pt x="45493" y="64016"/>
                  </a:lnTo>
                  <a:lnTo>
                    <a:pt x="45493" y="64258"/>
                  </a:lnTo>
                  <a:lnTo>
                    <a:pt x="45554" y="64439"/>
                  </a:lnTo>
                  <a:lnTo>
                    <a:pt x="45674" y="64680"/>
                  </a:lnTo>
                  <a:lnTo>
                    <a:pt x="45795" y="64861"/>
                  </a:lnTo>
                  <a:lnTo>
                    <a:pt x="45976" y="64982"/>
                  </a:lnTo>
                  <a:lnTo>
                    <a:pt x="46218" y="65102"/>
                  </a:lnTo>
                  <a:lnTo>
                    <a:pt x="46399" y="65163"/>
                  </a:lnTo>
                  <a:lnTo>
                    <a:pt x="46881" y="65163"/>
                  </a:lnTo>
                  <a:lnTo>
                    <a:pt x="47062" y="65102"/>
                  </a:lnTo>
                  <a:lnTo>
                    <a:pt x="47304" y="64982"/>
                  </a:lnTo>
                  <a:lnTo>
                    <a:pt x="47485" y="64861"/>
                  </a:lnTo>
                  <a:lnTo>
                    <a:pt x="47605" y="64680"/>
                  </a:lnTo>
                  <a:lnTo>
                    <a:pt x="47726" y="64439"/>
                  </a:lnTo>
                  <a:lnTo>
                    <a:pt x="47786" y="64258"/>
                  </a:lnTo>
                  <a:lnTo>
                    <a:pt x="47786" y="64016"/>
                  </a:lnTo>
                  <a:lnTo>
                    <a:pt x="47786" y="63775"/>
                  </a:lnTo>
                  <a:lnTo>
                    <a:pt x="47726" y="63594"/>
                  </a:lnTo>
                  <a:lnTo>
                    <a:pt x="47605" y="63353"/>
                  </a:lnTo>
                  <a:lnTo>
                    <a:pt x="47485" y="63172"/>
                  </a:lnTo>
                  <a:lnTo>
                    <a:pt x="47304" y="63051"/>
                  </a:lnTo>
                  <a:lnTo>
                    <a:pt x="47062" y="62930"/>
                  </a:lnTo>
                  <a:lnTo>
                    <a:pt x="46881" y="62870"/>
                  </a:lnTo>
                  <a:close/>
                  <a:moveTo>
                    <a:pt x="52191" y="62870"/>
                  </a:moveTo>
                  <a:lnTo>
                    <a:pt x="52010" y="62930"/>
                  </a:lnTo>
                  <a:lnTo>
                    <a:pt x="51768" y="63051"/>
                  </a:lnTo>
                  <a:lnTo>
                    <a:pt x="51587" y="63172"/>
                  </a:lnTo>
                  <a:lnTo>
                    <a:pt x="51467" y="63353"/>
                  </a:lnTo>
                  <a:lnTo>
                    <a:pt x="51346" y="63594"/>
                  </a:lnTo>
                  <a:lnTo>
                    <a:pt x="51286" y="63775"/>
                  </a:lnTo>
                  <a:lnTo>
                    <a:pt x="51286" y="64016"/>
                  </a:lnTo>
                  <a:lnTo>
                    <a:pt x="51286" y="64258"/>
                  </a:lnTo>
                  <a:lnTo>
                    <a:pt x="51346" y="64439"/>
                  </a:lnTo>
                  <a:lnTo>
                    <a:pt x="51467" y="64680"/>
                  </a:lnTo>
                  <a:lnTo>
                    <a:pt x="51587" y="64861"/>
                  </a:lnTo>
                  <a:lnTo>
                    <a:pt x="51768" y="64982"/>
                  </a:lnTo>
                  <a:lnTo>
                    <a:pt x="52010" y="65102"/>
                  </a:lnTo>
                  <a:lnTo>
                    <a:pt x="52191" y="65163"/>
                  </a:lnTo>
                  <a:lnTo>
                    <a:pt x="52673" y="65163"/>
                  </a:lnTo>
                  <a:lnTo>
                    <a:pt x="52854" y="65102"/>
                  </a:lnTo>
                  <a:lnTo>
                    <a:pt x="53096" y="64982"/>
                  </a:lnTo>
                  <a:lnTo>
                    <a:pt x="53277" y="64861"/>
                  </a:lnTo>
                  <a:lnTo>
                    <a:pt x="53397" y="64680"/>
                  </a:lnTo>
                  <a:lnTo>
                    <a:pt x="53518" y="64439"/>
                  </a:lnTo>
                  <a:lnTo>
                    <a:pt x="53578" y="64258"/>
                  </a:lnTo>
                  <a:lnTo>
                    <a:pt x="53578" y="64016"/>
                  </a:lnTo>
                  <a:lnTo>
                    <a:pt x="53578" y="63775"/>
                  </a:lnTo>
                  <a:lnTo>
                    <a:pt x="53518" y="63594"/>
                  </a:lnTo>
                  <a:lnTo>
                    <a:pt x="53397" y="63353"/>
                  </a:lnTo>
                  <a:lnTo>
                    <a:pt x="53277" y="63172"/>
                  </a:lnTo>
                  <a:lnTo>
                    <a:pt x="53096" y="63051"/>
                  </a:lnTo>
                  <a:lnTo>
                    <a:pt x="52854" y="62930"/>
                  </a:lnTo>
                  <a:lnTo>
                    <a:pt x="52673" y="62870"/>
                  </a:lnTo>
                  <a:close/>
                  <a:moveTo>
                    <a:pt x="57983" y="62870"/>
                  </a:moveTo>
                  <a:lnTo>
                    <a:pt x="57802" y="62930"/>
                  </a:lnTo>
                  <a:lnTo>
                    <a:pt x="57561" y="63051"/>
                  </a:lnTo>
                  <a:lnTo>
                    <a:pt x="57380" y="63172"/>
                  </a:lnTo>
                  <a:lnTo>
                    <a:pt x="57259" y="63353"/>
                  </a:lnTo>
                  <a:lnTo>
                    <a:pt x="57138" y="63594"/>
                  </a:lnTo>
                  <a:lnTo>
                    <a:pt x="57078" y="63775"/>
                  </a:lnTo>
                  <a:lnTo>
                    <a:pt x="57078" y="64016"/>
                  </a:lnTo>
                  <a:lnTo>
                    <a:pt x="57078" y="64258"/>
                  </a:lnTo>
                  <a:lnTo>
                    <a:pt x="57138" y="64439"/>
                  </a:lnTo>
                  <a:lnTo>
                    <a:pt x="57259" y="64680"/>
                  </a:lnTo>
                  <a:lnTo>
                    <a:pt x="57380" y="64861"/>
                  </a:lnTo>
                  <a:lnTo>
                    <a:pt x="57561" y="64982"/>
                  </a:lnTo>
                  <a:lnTo>
                    <a:pt x="57802" y="65102"/>
                  </a:lnTo>
                  <a:lnTo>
                    <a:pt x="57983" y="65163"/>
                  </a:lnTo>
                  <a:lnTo>
                    <a:pt x="58466" y="65163"/>
                  </a:lnTo>
                  <a:lnTo>
                    <a:pt x="58647" y="65102"/>
                  </a:lnTo>
                  <a:lnTo>
                    <a:pt x="58888" y="64982"/>
                  </a:lnTo>
                  <a:lnTo>
                    <a:pt x="59069" y="64861"/>
                  </a:lnTo>
                  <a:lnTo>
                    <a:pt x="59190" y="64680"/>
                  </a:lnTo>
                  <a:lnTo>
                    <a:pt x="59310" y="64439"/>
                  </a:lnTo>
                  <a:lnTo>
                    <a:pt x="59371" y="64258"/>
                  </a:lnTo>
                  <a:lnTo>
                    <a:pt x="59371" y="64016"/>
                  </a:lnTo>
                  <a:lnTo>
                    <a:pt x="59371" y="63775"/>
                  </a:lnTo>
                  <a:lnTo>
                    <a:pt x="59310" y="63594"/>
                  </a:lnTo>
                  <a:lnTo>
                    <a:pt x="59190" y="63353"/>
                  </a:lnTo>
                  <a:lnTo>
                    <a:pt x="59069" y="63172"/>
                  </a:lnTo>
                  <a:lnTo>
                    <a:pt x="58888" y="63051"/>
                  </a:lnTo>
                  <a:lnTo>
                    <a:pt x="58647" y="62930"/>
                  </a:lnTo>
                  <a:lnTo>
                    <a:pt x="58466" y="62870"/>
                  </a:lnTo>
                  <a:close/>
                  <a:moveTo>
                    <a:pt x="63775" y="62870"/>
                  </a:moveTo>
                  <a:lnTo>
                    <a:pt x="63594" y="62930"/>
                  </a:lnTo>
                  <a:lnTo>
                    <a:pt x="63353" y="63051"/>
                  </a:lnTo>
                  <a:lnTo>
                    <a:pt x="63172" y="63172"/>
                  </a:lnTo>
                  <a:lnTo>
                    <a:pt x="63051" y="63353"/>
                  </a:lnTo>
                  <a:lnTo>
                    <a:pt x="62931" y="63594"/>
                  </a:lnTo>
                  <a:lnTo>
                    <a:pt x="62870" y="63775"/>
                  </a:lnTo>
                  <a:lnTo>
                    <a:pt x="62870" y="64016"/>
                  </a:lnTo>
                  <a:lnTo>
                    <a:pt x="62870" y="64258"/>
                  </a:lnTo>
                  <a:lnTo>
                    <a:pt x="62931" y="64439"/>
                  </a:lnTo>
                  <a:lnTo>
                    <a:pt x="63051" y="64680"/>
                  </a:lnTo>
                  <a:lnTo>
                    <a:pt x="63172" y="64861"/>
                  </a:lnTo>
                  <a:lnTo>
                    <a:pt x="63353" y="64982"/>
                  </a:lnTo>
                  <a:lnTo>
                    <a:pt x="63594" y="65102"/>
                  </a:lnTo>
                  <a:lnTo>
                    <a:pt x="63775" y="65163"/>
                  </a:lnTo>
                  <a:lnTo>
                    <a:pt x="64198" y="65163"/>
                  </a:lnTo>
                  <a:lnTo>
                    <a:pt x="64439" y="65102"/>
                  </a:lnTo>
                  <a:lnTo>
                    <a:pt x="64741" y="64921"/>
                  </a:lnTo>
                  <a:lnTo>
                    <a:pt x="64922" y="64740"/>
                  </a:lnTo>
                  <a:lnTo>
                    <a:pt x="65103" y="64439"/>
                  </a:lnTo>
                  <a:lnTo>
                    <a:pt x="65163" y="64197"/>
                  </a:lnTo>
                  <a:lnTo>
                    <a:pt x="65163" y="64016"/>
                  </a:lnTo>
                  <a:lnTo>
                    <a:pt x="65163" y="63775"/>
                  </a:lnTo>
                  <a:lnTo>
                    <a:pt x="65103" y="63594"/>
                  </a:lnTo>
                  <a:lnTo>
                    <a:pt x="64982" y="63353"/>
                  </a:lnTo>
                  <a:lnTo>
                    <a:pt x="64861" y="63172"/>
                  </a:lnTo>
                  <a:lnTo>
                    <a:pt x="64680" y="63051"/>
                  </a:lnTo>
                  <a:lnTo>
                    <a:pt x="64439" y="62930"/>
                  </a:lnTo>
                  <a:lnTo>
                    <a:pt x="64258" y="62870"/>
                  </a:lnTo>
                  <a:close/>
                  <a:moveTo>
                    <a:pt x="14541" y="65766"/>
                  </a:moveTo>
                  <a:lnTo>
                    <a:pt x="14360" y="65826"/>
                  </a:lnTo>
                  <a:lnTo>
                    <a:pt x="14119" y="65947"/>
                  </a:lnTo>
                  <a:lnTo>
                    <a:pt x="13938" y="66068"/>
                  </a:lnTo>
                  <a:lnTo>
                    <a:pt x="13817" y="66249"/>
                  </a:lnTo>
                  <a:lnTo>
                    <a:pt x="13697" y="66490"/>
                  </a:lnTo>
                  <a:lnTo>
                    <a:pt x="13636" y="66671"/>
                  </a:lnTo>
                  <a:lnTo>
                    <a:pt x="13636" y="66912"/>
                  </a:lnTo>
                  <a:lnTo>
                    <a:pt x="13636" y="67214"/>
                  </a:lnTo>
                  <a:lnTo>
                    <a:pt x="14783" y="68059"/>
                  </a:lnTo>
                  <a:lnTo>
                    <a:pt x="15024" y="68059"/>
                  </a:lnTo>
                  <a:lnTo>
                    <a:pt x="15205" y="67999"/>
                  </a:lnTo>
                  <a:lnTo>
                    <a:pt x="15446" y="67878"/>
                  </a:lnTo>
                  <a:lnTo>
                    <a:pt x="15627" y="67757"/>
                  </a:lnTo>
                  <a:lnTo>
                    <a:pt x="15748" y="67576"/>
                  </a:lnTo>
                  <a:lnTo>
                    <a:pt x="15869" y="67335"/>
                  </a:lnTo>
                  <a:lnTo>
                    <a:pt x="15929" y="67154"/>
                  </a:lnTo>
                  <a:lnTo>
                    <a:pt x="15929" y="66912"/>
                  </a:lnTo>
                  <a:lnTo>
                    <a:pt x="15929" y="66671"/>
                  </a:lnTo>
                  <a:lnTo>
                    <a:pt x="15869" y="66490"/>
                  </a:lnTo>
                  <a:lnTo>
                    <a:pt x="15748" y="66249"/>
                  </a:lnTo>
                  <a:lnTo>
                    <a:pt x="15627" y="66068"/>
                  </a:lnTo>
                  <a:lnTo>
                    <a:pt x="15446" y="65947"/>
                  </a:lnTo>
                  <a:lnTo>
                    <a:pt x="15205" y="65826"/>
                  </a:lnTo>
                  <a:lnTo>
                    <a:pt x="15024" y="65766"/>
                  </a:lnTo>
                  <a:close/>
                  <a:moveTo>
                    <a:pt x="20333" y="65766"/>
                  </a:moveTo>
                  <a:lnTo>
                    <a:pt x="20152" y="65826"/>
                  </a:lnTo>
                  <a:lnTo>
                    <a:pt x="19911" y="65947"/>
                  </a:lnTo>
                  <a:lnTo>
                    <a:pt x="19730" y="66068"/>
                  </a:lnTo>
                  <a:lnTo>
                    <a:pt x="19609" y="66249"/>
                  </a:lnTo>
                  <a:lnTo>
                    <a:pt x="19489" y="66490"/>
                  </a:lnTo>
                  <a:lnTo>
                    <a:pt x="19428" y="66671"/>
                  </a:lnTo>
                  <a:lnTo>
                    <a:pt x="19428" y="66912"/>
                  </a:lnTo>
                  <a:lnTo>
                    <a:pt x="19428" y="67154"/>
                  </a:lnTo>
                  <a:lnTo>
                    <a:pt x="19489" y="67335"/>
                  </a:lnTo>
                  <a:lnTo>
                    <a:pt x="19609" y="67576"/>
                  </a:lnTo>
                  <a:lnTo>
                    <a:pt x="19730" y="67757"/>
                  </a:lnTo>
                  <a:lnTo>
                    <a:pt x="19911" y="67878"/>
                  </a:lnTo>
                  <a:lnTo>
                    <a:pt x="20152" y="67999"/>
                  </a:lnTo>
                  <a:lnTo>
                    <a:pt x="20333" y="68059"/>
                  </a:lnTo>
                  <a:lnTo>
                    <a:pt x="20816" y="68059"/>
                  </a:lnTo>
                  <a:lnTo>
                    <a:pt x="20997" y="67999"/>
                  </a:lnTo>
                  <a:lnTo>
                    <a:pt x="21239" y="67878"/>
                  </a:lnTo>
                  <a:lnTo>
                    <a:pt x="21420" y="67757"/>
                  </a:lnTo>
                  <a:lnTo>
                    <a:pt x="21540" y="67576"/>
                  </a:lnTo>
                  <a:lnTo>
                    <a:pt x="21661" y="67335"/>
                  </a:lnTo>
                  <a:lnTo>
                    <a:pt x="21721" y="67154"/>
                  </a:lnTo>
                  <a:lnTo>
                    <a:pt x="21721" y="66912"/>
                  </a:lnTo>
                  <a:lnTo>
                    <a:pt x="21721" y="66671"/>
                  </a:lnTo>
                  <a:lnTo>
                    <a:pt x="21661" y="66490"/>
                  </a:lnTo>
                  <a:lnTo>
                    <a:pt x="21540" y="66249"/>
                  </a:lnTo>
                  <a:lnTo>
                    <a:pt x="21420" y="66068"/>
                  </a:lnTo>
                  <a:lnTo>
                    <a:pt x="21239" y="65947"/>
                  </a:lnTo>
                  <a:lnTo>
                    <a:pt x="20997" y="65826"/>
                  </a:lnTo>
                  <a:lnTo>
                    <a:pt x="20816" y="65766"/>
                  </a:lnTo>
                  <a:close/>
                  <a:moveTo>
                    <a:pt x="26126" y="65766"/>
                  </a:moveTo>
                  <a:lnTo>
                    <a:pt x="25945" y="65826"/>
                  </a:lnTo>
                  <a:lnTo>
                    <a:pt x="25703" y="65947"/>
                  </a:lnTo>
                  <a:lnTo>
                    <a:pt x="25522" y="66068"/>
                  </a:lnTo>
                  <a:lnTo>
                    <a:pt x="25402" y="66249"/>
                  </a:lnTo>
                  <a:lnTo>
                    <a:pt x="25281" y="66490"/>
                  </a:lnTo>
                  <a:lnTo>
                    <a:pt x="25221" y="66671"/>
                  </a:lnTo>
                  <a:lnTo>
                    <a:pt x="25221" y="66912"/>
                  </a:lnTo>
                  <a:lnTo>
                    <a:pt x="25221" y="67154"/>
                  </a:lnTo>
                  <a:lnTo>
                    <a:pt x="25281" y="67335"/>
                  </a:lnTo>
                  <a:lnTo>
                    <a:pt x="25402" y="67576"/>
                  </a:lnTo>
                  <a:lnTo>
                    <a:pt x="25522" y="67757"/>
                  </a:lnTo>
                  <a:lnTo>
                    <a:pt x="25703" y="67878"/>
                  </a:lnTo>
                  <a:lnTo>
                    <a:pt x="25945" y="67999"/>
                  </a:lnTo>
                  <a:lnTo>
                    <a:pt x="26126" y="68059"/>
                  </a:lnTo>
                  <a:lnTo>
                    <a:pt x="26608" y="68059"/>
                  </a:lnTo>
                  <a:lnTo>
                    <a:pt x="26789" y="67999"/>
                  </a:lnTo>
                  <a:lnTo>
                    <a:pt x="27031" y="67878"/>
                  </a:lnTo>
                  <a:lnTo>
                    <a:pt x="27212" y="67757"/>
                  </a:lnTo>
                  <a:lnTo>
                    <a:pt x="27332" y="67576"/>
                  </a:lnTo>
                  <a:lnTo>
                    <a:pt x="27453" y="67335"/>
                  </a:lnTo>
                  <a:lnTo>
                    <a:pt x="27513" y="67154"/>
                  </a:lnTo>
                  <a:lnTo>
                    <a:pt x="27513" y="66912"/>
                  </a:lnTo>
                  <a:lnTo>
                    <a:pt x="27513" y="66671"/>
                  </a:lnTo>
                  <a:lnTo>
                    <a:pt x="27453" y="66490"/>
                  </a:lnTo>
                  <a:lnTo>
                    <a:pt x="27332" y="66249"/>
                  </a:lnTo>
                  <a:lnTo>
                    <a:pt x="27212" y="66068"/>
                  </a:lnTo>
                  <a:lnTo>
                    <a:pt x="27031" y="65947"/>
                  </a:lnTo>
                  <a:lnTo>
                    <a:pt x="26789" y="65826"/>
                  </a:lnTo>
                  <a:lnTo>
                    <a:pt x="26608" y="65766"/>
                  </a:lnTo>
                  <a:close/>
                  <a:moveTo>
                    <a:pt x="31918" y="65766"/>
                  </a:moveTo>
                  <a:lnTo>
                    <a:pt x="31737" y="65826"/>
                  </a:lnTo>
                  <a:lnTo>
                    <a:pt x="31496" y="65947"/>
                  </a:lnTo>
                  <a:lnTo>
                    <a:pt x="31315" y="66068"/>
                  </a:lnTo>
                  <a:lnTo>
                    <a:pt x="31194" y="66249"/>
                  </a:lnTo>
                  <a:lnTo>
                    <a:pt x="31073" y="66490"/>
                  </a:lnTo>
                  <a:lnTo>
                    <a:pt x="31013" y="66671"/>
                  </a:lnTo>
                  <a:lnTo>
                    <a:pt x="31013" y="66912"/>
                  </a:lnTo>
                  <a:lnTo>
                    <a:pt x="31013" y="67154"/>
                  </a:lnTo>
                  <a:lnTo>
                    <a:pt x="31073" y="67335"/>
                  </a:lnTo>
                  <a:lnTo>
                    <a:pt x="31194" y="67576"/>
                  </a:lnTo>
                  <a:lnTo>
                    <a:pt x="31315" y="67757"/>
                  </a:lnTo>
                  <a:lnTo>
                    <a:pt x="31496" y="67878"/>
                  </a:lnTo>
                  <a:lnTo>
                    <a:pt x="31737" y="67999"/>
                  </a:lnTo>
                  <a:lnTo>
                    <a:pt x="31918" y="68059"/>
                  </a:lnTo>
                  <a:lnTo>
                    <a:pt x="32401" y="68059"/>
                  </a:lnTo>
                  <a:lnTo>
                    <a:pt x="32582" y="67999"/>
                  </a:lnTo>
                  <a:lnTo>
                    <a:pt x="32823" y="67878"/>
                  </a:lnTo>
                  <a:lnTo>
                    <a:pt x="33004" y="67757"/>
                  </a:lnTo>
                  <a:lnTo>
                    <a:pt x="33125" y="67576"/>
                  </a:lnTo>
                  <a:lnTo>
                    <a:pt x="33245" y="67335"/>
                  </a:lnTo>
                  <a:lnTo>
                    <a:pt x="33306" y="67154"/>
                  </a:lnTo>
                  <a:lnTo>
                    <a:pt x="33306" y="66912"/>
                  </a:lnTo>
                  <a:lnTo>
                    <a:pt x="33306" y="66671"/>
                  </a:lnTo>
                  <a:lnTo>
                    <a:pt x="33245" y="66490"/>
                  </a:lnTo>
                  <a:lnTo>
                    <a:pt x="33125" y="66249"/>
                  </a:lnTo>
                  <a:lnTo>
                    <a:pt x="33004" y="66068"/>
                  </a:lnTo>
                  <a:lnTo>
                    <a:pt x="32823" y="65947"/>
                  </a:lnTo>
                  <a:lnTo>
                    <a:pt x="32582" y="65826"/>
                  </a:lnTo>
                  <a:lnTo>
                    <a:pt x="32401" y="65766"/>
                  </a:lnTo>
                  <a:close/>
                  <a:moveTo>
                    <a:pt x="37710" y="65766"/>
                  </a:moveTo>
                  <a:lnTo>
                    <a:pt x="37529" y="65826"/>
                  </a:lnTo>
                  <a:lnTo>
                    <a:pt x="37288" y="65947"/>
                  </a:lnTo>
                  <a:lnTo>
                    <a:pt x="37107" y="66068"/>
                  </a:lnTo>
                  <a:lnTo>
                    <a:pt x="36986" y="66249"/>
                  </a:lnTo>
                  <a:lnTo>
                    <a:pt x="36865" y="66490"/>
                  </a:lnTo>
                  <a:lnTo>
                    <a:pt x="36805" y="66671"/>
                  </a:lnTo>
                  <a:lnTo>
                    <a:pt x="36805" y="66912"/>
                  </a:lnTo>
                  <a:lnTo>
                    <a:pt x="36805" y="67154"/>
                  </a:lnTo>
                  <a:lnTo>
                    <a:pt x="36865" y="67335"/>
                  </a:lnTo>
                  <a:lnTo>
                    <a:pt x="36986" y="67576"/>
                  </a:lnTo>
                  <a:lnTo>
                    <a:pt x="37107" y="67757"/>
                  </a:lnTo>
                  <a:lnTo>
                    <a:pt x="37288" y="67878"/>
                  </a:lnTo>
                  <a:lnTo>
                    <a:pt x="37529" y="67999"/>
                  </a:lnTo>
                  <a:lnTo>
                    <a:pt x="37710" y="68059"/>
                  </a:lnTo>
                  <a:lnTo>
                    <a:pt x="38193" y="68059"/>
                  </a:lnTo>
                  <a:lnTo>
                    <a:pt x="38374" y="67999"/>
                  </a:lnTo>
                  <a:lnTo>
                    <a:pt x="38615" y="67878"/>
                  </a:lnTo>
                  <a:lnTo>
                    <a:pt x="38796" y="67757"/>
                  </a:lnTo>
                  <a:lnTo>
                    <a:pt x="38917" y="67576"/>
                  </a:lnTo>
                  <a:lnTo>
                    <a:pt x="39038" y="67335"/>
                  </a:lnTo>
                  <a:lnTo>
                    <a:pt x="39098" y="67154"/>
                  </a:lnTo>
                  <a:lnTo>
                    <a:pt x="39098" y="66912"/>
                  </a:lnTo>
                  <a:lnTo>
                    <a:pt x="39098" y="66671"/>
                  </a:lnTo>
                  <a:lnTo>
                    <a:pt x="39038" y="66490"/>
                  </a:lnTo>
                  <a:lnTo>
                    <a:pt x="38917" y="66249"/>
                  </a:lnTo>
                  <a:lnTo>
                    <a:pt x="38796" y="66068"/>
                  </a:lnTo>
                  <a:lnTo>
                    <a:pt x="38615" y="65947"/>
                  </a:lnTo>
                  <a:lnTo>
                    <a:pt x="38374" y="65826"/>
                  </a:lnTo>
                  <a:lnTo>
                    <a:pt x="38193" y="65766"/>
                  </a:lnTo>
                  <a:close/>
                  <a:moveTo>
                    <a:pt x="43502" y="65766"/>
                  </a:moveTo>
                  <a:lnTo>
                    <a:pt x="43321" y="65826"/>
                  </a:lnTo>
                  <a:lnTo>
                    <a:pt x="43080" y="65947"/>
                  </a:lnTo>
                  <a:lnTo>
                    <a:pt x="42899" y="66068"/>
                  </a:lnTo>
                  <a:lnTo>
                    <a:pt x="42778" y="66249"/>
                  </a:lnTo>
                  <a:lnTo>
                    <a:pt x="42658" y="66490"/>
                  </a:lnTo>
                  <a:lnTo>
                    <a:pt x="42597" y="66671"/>
                  </a:lnTo>
                  <a:lnTo>
                    <a:pt x="42597" y="66912"/>
                  </a:lnTo>
                  <a:lnTo>
                    <a:pt x="42597" y="67154"/>
                  </a:lnTo>
                  <a:lnTo>
                    <a:pt x="42658" y="67335"/>
                  </a:lnTo>
                  <a:lnTo>
                    <a:pt x="42778" y="67576"/>
                  </a:lnTo>
                  <a:lnTo>
                    <a:pt x="42899" y="67757"/>
                  </a:lnTo>
                  <a:lnTo>
                    <a:pt x="43080" y="67878"/>
                  </a:lnTo>
                  <a:lnTo>
                    <a:pt x="43321" y="67999"/>
                  </a:lnTo>
                  <a:lnTo>
                    <a:pt x="43502" y="68059"/>
                  </a:lnTo>
                  <a:lnTo>
                    <a:pt x="43985" y="68059"/>
                  </a:lnTo>
                  <a:lnTo>
                    <a:pt x="44166" y="67999"/>
                  </a:lnTo>
                  <a:lnTo>
                    <a:pt x="44407" y="67878"/>
                  </a:lnTo>
                  <a:lnTo>
                    <a:pt x="44588" y="67757"/>
                  </a:lnTo>
                  <a:lnTo>
                    <a:pt x="44709" y="67576"/>
                  </a:lnTo>
                  <a:lnTo>
                    <a:pt x="44830" y="67335"/>
                  </a:lnTo>
                  <a:lnTo>
                    <a:pt x="44890" y="67154"/>
                  </a:lnTo>
                  <a:lnTo>
                    <a:pt x="44890" y="66912"/>
                  </a:lnTo>
                  <a:lnTo>
                    <a:pt x="44890" y="66671"/>
                  </a:lnTo>
                  <a:lnTo>
                    <a:pt x="44830" y="66490"/>
                  </a:lnTo>
                  <a:lnTo>
                    <a:pt x="44709" y="66249"/>
                  </a:lnTo>
                  <a:lnTo>
                    <a:pt x="44588" y="66068"/>
                  </a:lnTo>
                  <a:lnTo>
                    <a:pt x="44407" y="65947"/>
                  </a:lnTo>
                  <a:lnTo>
                    <a:pt x="44166" y="65826"/>
                  </a:lnTo>
                  <a:lnTo>
                    <a:pt x="43985" y="65766"/>
                  </a:lnTo>
                  <a:close/>
                  <a:moveTo>
                    <a:pt x="49295" y="65766"/>
                  </a:moveTo>
                  <a:lnTo>
                    <a:pt x="49114" y="65826"/>
                  </a:lnTo>
                  <a:lnTo>
                    <a:pt x="48872" y="65947"/>
                  </a:lnTo>
                  <a:lnTo>
                    <a:pt x="48691" y="66068"/>
                  </a:lnTo>
                  <a:lnTo>
                    <a:pt x="48571" y="66249"/>
                  </a:lnTo>
                  <a:lnTo>
                    <a:pt x="48450" y="66490"/>
                  </a:lnTo>
                  <a:lnTo>
                    <a:pt x="48390" y="66671"/>
                  </a:lnTo>
                  <a:lnTo>
                    <a:pt x="48390" y="66912"/>
                  </a:lnTo>
                  <a:lnTo>
                    <a:pt x="48390" y="67154"/>
                  </a:lnTo>
                  <a:lnTo>
                    <a:pt x="48450" y="67335"/>
                  </a:lnTo>
                  <a:lnTo>
                    <a:pt x="48571" y="67576"/>
                  </a:lnTo>
                  <a:lnTo>
                    <a:pt x="48691" y="67757"/>
                  </a:lnTo>
                  <a:lnTo>
                    <a:pt x="48872" y="67878"/>
                  </a:lnTo>
                  <a:lnTo>
                    <a:pt x="49114" y="67999"/>
                  </a:lnTo>
                  <a:lnTo>
                    <a:pt x="49295" y="68059"/>
                  </a:lnTo>
                  <a:lnTo>
                    <a:pt x="49777" y="68059"/>
                  </a:lnTo>
                  <a:lnTo>
                    <a:pt x="49958" y="67999"/>
                  </a:lnTo>
                  <a:lnTo>
                    <a:pt x="50200" y="67878"/>
                  </a:lnTo>
                  <a:lnTo>
                    <a:pt x="50381" y="67757"/>
                  </a:lnTo>
                  <a:lnTo>
                    <a:pt x="50501" y="67576"/>
                  </a:lnTo>
                  <a:lnTo>
                    <a:pt x="50622" y="67335"/>
                  </a:lnTo>
                  <a:lnTo>
                    <a:pt x="50682" y="67154"/>
                  </a:lnTo>
                  <a:lnTo>
                    <a:pt x="50682" y="66912"/>
                  </a:lnTo>
                  <a:lnTo>
                    <a:pt x="50682" y="66671"/>
                  </a:lnTo>
                  <a:lnTo>
                    <a:pt x="50622" y="66490"/>
                  </a:lnTo>
                  <a:lnTo>
                    <a:pt x="50501" y="66249"/>
                  </a:lnTo>
                  <a:lnTo>
                    <a:pt x="50381" y="66068"/>
                  </a:lnTo>
                  <a:lnTo>
                    <a:pt x="50200" y="65947"/>
                  </a:lnTo>
                  <a:lnTo>
                    <a:pt x="49958" y="65826"/>
                  </a:lnTo>
                  <a:lnTo>
                    <a:pt x="49777" y="65766"/>
                  </a:lnTo>
                  <a:close/>
                  <a:moveTo>
                    <a:pt x="55087" y="65766"/>
                  </a:moveTo>
                  <a:lnTo>
                    <a:pt x="54906" y="65826"/>
                  </a:lnTo>
                  <a:lnTo>
                    <a:pt x="54665" y="65947"/>
                  </a:lnTo>
                  <a:lnTo>
                    <a:pt x="54483" y="66068"/>
                  </a:lnTo>
                  <a:lnTo>
                    <a:pt x="54363" y="66249"/>
                  </a:lnTo>
                  <a:lnTo>
                    <a:pt x="54242" y="66490"/>
                  </a:lnTo>
                  <a:lnTo>
                    <a:pt x="54182" y="66671"/>
                  </a:lnTo>
                  <a:lnTo>
                    <a:pt x="54182" y="66912"/>
                  </a:lnTo>
                  <a:lnTo>
                    <a:pt x="54182" y="67154"/>
                  </a:lnTo>
                  <a:lnTo>
                    <a:pt x="54242" y="67335"/>
                  </a:lnTo>
                  <a:lnTo>
                    <a:pt x="54363" y="67576"/>
                  </a:lnTo>
                  <a:lnTo>
                    <a:pt x="54483" y="67757"/>
                  </a:lnTo>
                  <a:lnTo>
                    <a:pt x="54665" y="67878"/>
                  </a:lnTo>
                  <a:lnTo>
                    <a:pt x="54906" y="67999"/>
                  </a:lnTo>
                  <a:lnTo>
                    <a:pt x="55087" y="68059"/>
                  </a:lnTo>
                  <a:lnTo>
                    <a:pt x="55570" y="68059"/>
                  </a:lnTo>
                  <a:lnTo>
                    <a:pt x="55751" y="67999"/>
                  </a:lnTo>
                  <a:lnTo>
                    <a:pt x="55992" y="67878"/>
                  </a:lnTo>
                  <a:lnTo>
                    <a:pt x="56173" y="67757"/>
                  </a:lnTo>
                  <a:lnTo>
                    <a:pt x="56294" y="67576"/>
                  </a:lnTo>
                  <a:lnTo>
                    <a:pt x="56414" y="67335"/>
                  </a:lnTo>
                  <a:lnTo>
                    <a:pt x="56475" y="67154"/>
                  </a:lnTo>
                  <a:lnTo>
                    <a:pt x="56475" y="66912"/>
                  </a:lnTo>
                  <a:lnTo>
                    <a:pt x="56475" y="66671"/>
                  </a:lnTo>
                  <a:lnTo>
                    <a:pt x="56414" y="66490"/>
                  </a:lnTo>
                  <a:lnTo>
                    <a:pt x="56294" y="66249"/>
                  </a:lnTo>
                  <a:lnTo>
                    <a:pt x="56173" y="66068"/>
                  </a:lnTo>
                  <a:lnTo>
                    <a:pt x="55992" y="65947"/>
                  </a:lnTo>
                  <a:lnTo>
                    <a:pt x="55751" y="65826"/>
                  </a:lnTo>
                  <a:lnTo>
                    <a:pt x="55570" y="65766"/>
                  </a:lnTo>
                  <a:close/>
                  <a:moveTo>
                    <a:pt x="60879" y="65766"/>
                  </a:moveTo>
                  <a:lnTo>
                    <a:pt x="60698" y="65826"/>
                  </a:lnTo>
                  <a:lnTo>
                    <a:pt x="60457" y="65947"/>
                  </a:lnTo>
                  <a:lnTo>
                    <a:pt x="60276" y="66068"/>
                  </a:lnTo>
                  <a:lnTo>
                    <a:pt x="60155" y="66249"/>
                  </a:lnTo>
                  <a:lnTo>
                    <a:pt x="60034" y="66490"/>
                  </a:lnTo>
                  <a:lnTo>
                    <a:pt x="59974" y="66671"/>
                  </a:lnTo>
                  <a:lnTo>
                    <a:pt x="59974" y="66912"/>
                  </a:lnTo>
                  <a:lnTo>
                    <a:pt x="59974" y="67154"/>
                  </a:lnTo>
                  <a:lnTo>
                    <a:pt x="60034" y="67335"/>
                  </a:lnTo>
                  <a:lnTo>
                    <a:pt x="60155" y="67576"/>
                  </a:lnTo>
                  <a:lnTo>
                    <a:pt x="60276" y="67757"/>
                  </a:lnTo>
                  <a:lnTo>
                    <a:pt x="60457" y="67878"/>
                  </a:lnTo>
                  <a:lnTo>
                    <a:pt x="60698" y="67999"/>
                  </a:lnTo>
                  <a:lnTo>
                    <a:pt x="60879" y="68059"/>
                  </a:lnTo>
                  <a:lnTo>
                    <a:pt x="61120" y="68059"/>
                  </a:lnTo>
                  <a:lnTo>
                    <a:pt x="62267" y="67214"/>
                  </a:lnTo>
                  <a:lnTo>
                    <a:pt x="62267" y="66912"/>
                  </a:lnTo>
                  <a:lnTo>
                    <a:pt x="62267" y="66671"/>
                  </a:lnTo>
                  <a:lnTo>
                    <a:pt x="62206" y="66490"/>
                  </a:lnTo>
                  <a:lnTo>
                    <a:pt x="62086" y="66249"/>
                  </a:lnTo>
                  <a:lnTo>
                    <a:pt x="61965" y="66068"/>
                  </a:lnTo>
                  <a:lnTo>
                    <a:pt x="61784" y="65947"/>
                  </a:lnTo>
                  <a:lnTo>
                    <a:pt x="61543" y="65826"/>
                  </a:lnTo>
                  <a:lnTo>
                    <a:pt x="61362" y="65766"/>
                  </a:lnTo>
                  <a:close/>
                  <a:moveTo>
                    <a:pt x="17679" y="68662"/>
                  </a:moveTo>
                  <a:lnTo>
                    <a:pt x="17317" y="68723"/>
                  </a:lnTo>
                  <a:lnTo>
                    <a:pt x="17015" y="68843"/>
                  </a:lnTo>
                  <a:lnTo>
                    <a:pt x="16774" y="69085"/>
                  </a:lnTo>
                  <a:lnTo>
                    <a:pt x="16593" y="69386"/>
                  </a:lnTo>
                  <a:lnTo>
                    <a:pt x="18523" y="70593"/>
                  </a:lnTo>
                  <a:lnTo>
                    <a:pt x="18644" y="70472"/>
                  </a:lnTo>
                  <a:lnTo>
                    <a:pt x="18765" y="70231"/>
                  </a:lnTo>
                  <a:lnTo>
                    <a:pt x="18825" y="70050"/>
                  </a:lnTo>
                  <a:lnTo>
                    <a:pt x="18825" y="69809"/>
                  </a:lnTo>
                  <a:lnTo>
                    <a:pt x="18825" y="69567"/>
                  </a:lnTo>
                  <a:lnTo>
                    <a:pt x="18765" y="69386"/>
                  </a:lnTo>
                  <a:lnTo>
                    <a:pt x="18644" y="69145"/>
                  </a:lnTo>
                  <a:lnTo>
                    <a:pt x="18523" y="68964"/>
                  </a:lnTo>
                  <a:lnTo>
                    <a:pt x="18342" y="68843"/>
                  </a:lnTo>
                  <a:lnTo>
                    <a:pt x="18101" y="68723"/>
                  </a:lnTo>
                  <a:lnTo>
                    <a:pt x="17920" y="68662"/>
                  </a:lnTo>
                  <a:close/>
                  <a:moveTo>
                    <a:pt x="57983" y="68662"/>
                  </a:moveTo>
                  <a:lnTo>
                    <a:pt x="57802" y="68723"/>
                  </a:lnTo>
                  <a:lnTo>
                    <a:pt x="57561" y="68843"/>
                  </a:lnTo>
                  <a:lnTo>
                    <a:pt x="57380" y="68964"/>
                  </a:lnTo>
                  <a:lnTo>
                    <a:pt x="57259" y="69145"/>
                  </a:lnTo>
                  <a:lnTo>
                    <a:pt x="57138" y="69386"/>
                  </a:lnTo>
                  <a:lnTo>
                    <a:pt x="57078" y="69567"/>
                  </a:lnTo>
                  <a:lnTo>
                    <a:pt x="57078" y="69809"/>
                  </a:lnTo>
                  <a:lnTo>
                    <a:pt x="57078" y="70050"/>
                  </a:lnTo>
                  <a:lnTo>
                    <a:pt x="57138" y="70231"/>
                  </a:lnTo>
                  <a:lnTo>
                    <a:pt x="57259" y="70472"/>
                  </a:lnTo>
                  <a:lnTo>
                    <a:pt x="57380" y="70593"/>
                  </a:lnTo>
                  <a:lnTo>
                    <a:pt x="59310" y="69386"/>
                  </a:lnTo>
                  <a:lnTo>
                    <a:pt x="59129" y="69085"/>
                  </a:lnTo>
                  <a:lnTo>
                    <a:pt x="58888" y="68843"/>
                  </a:lnTo>
                  <a:lnTo>
                    <a:pt x="58586" y="68723"/>
                  </a:lnTo>
                  <a:lnTo>
                    <a:pt x="58224" y="68662"/>
                  </a:lnTo>
                  <a:close/>
                  <a:moveTo>
                    <a:pt x="23230" y="68662"/>
                  </a:moveTo>
                  <a:lnTo>
                    <a:pt x="23049" y="68723"/>
                  </a:lnTo>
                  <a:lnTo>
                    <a:pt x="22807" y="68843"/>
                  </a:lnTo>
                  <a:lnTo>
                    <a:pt x="22626" y="68964"/>
                  </a:lnTo>
                  <a:lnTo>
                    <a:pt x="22506" y="69145"/>
                  </a:lnTo>
                  <a:lnTo>
                    <a:pt x="22385" y="69386"/>
                  </a:lnTo>
                  <a:lnTo>
                    <a:pt x="22325" y="69567"/>
                  </a:lnTo>
                  <a:lnTo>
                    <a:pt x="22325" y="69809"/>
                  </a:lnTo>
                  <a:lnTo>
                    <a:pt x="22325" y="70050"/>
                  </a:lnTo>
                  <a:lnTo>
                    <a:pt x="22385" y="70231"/>
                  </a:lnTo>
                  <a:lnTo>
                    <a:pt x="22506" y="70472"/>
                  </a:lnTo>
                  <a:lnTo>
                    <a:pt x="22626" y="70653"/>
                  </a:lnTo>
                  <a:lnTo>
                    <a:pt x="22807" y="70774"/>
                  </a:lnTo>
                  <a:lnTo>
                    <a:pt x="23049" y="70895"/>
                  </a:lnTo>
                  <a:lnTo>
                    <a:pt x="23230" y="70955"/>
                  </a:lnTo>
                  <a:lnTo>
                    <a:pt x="23712" y="70955"/>
                  </a:lnTo>
                  <a:lnTo>
                    <a:pt x="23893" y="70895"/>
                  </a:lnTo>
                  <a:lnTo>
                    <a:pt x="24135" y="70774"/>
                  </a:lnTo>
                  <a:lnTo>
                    <a:pt x="24316" y="70653"/>
                  </a:lnTo>
                  <a:lnTo>
                    <a:pt x="24436" y="70472"/>
                  </a:lnTo>
                  <a:lnTo>
                    <a:pt x="24557" y="70231"/>
                  </a:lnTo>
                  <a:lnTo>
                    <a:pt x="24617" y="70050"/>
                  </a:lnTo>
                  <a:lnTo>
                    <a:pt x="24617" y="69809"/>
                  </a:lnTo>
                  <a:lnTo>
                    <a:pt x="24617" y="69567"/>
                  </a:lnTo>
                  <a:lnTo>
                    <a:pt x="24557" y="69386"/>
                  </a:lnTo>
                  <a:lnTo>
                    <a:pt x="24436" y="69145"/>
                  </a:lnTo>
                  <a:lnTo>
                    <a:pt x="24316" y="68964"/>
                  </a:lnTo>
                  <a:lnTo>
                    <a:pt x="24135" y="68843"/>
                  </a:lnTo>
                  <a:lnTo>
                    <a:pt x="23893" y="68723"/>
                  </a:lnTo>
                  <a:lnTo>
                    <a:pt x="23712" y="68662"/>
                  </a:lnTo>
                  <a:close/>
                  <a:moveTo>
                    <a:pt x="29022" y="68662"/>
                  </a:moveTo>
                  <a:lnTo>
                    <a:pt x="28841" y="68723"/>
                  </a:lnTo>
                  <a:lnTo>
                    <a:pt x="28599" y="68843"/>
                  </a:lnTo>
                  <a:lnTo>
                    <a:pt x="28418" y="68964"/>
                  </a:lnTo>
                  <a:lnTo>
                    <a:pt x="28298" y="69145"/>
                  </a:lnTo>
                  <a:lnTo>
                    <a:pt x="28177" y="69386"/>
                  </a:lnTo>
                  <a:lnTo>
                    <a:pt x="28117" y="69567"/>
                  </a:lnTo>
                  <a:lnTo>
                    <a:pt x="28117" y="69809"/>
                  </a:lnTo>
                  <a:lnTo>
                    <a:pt x="28117" y="70050"/>
                  </a:lnTo>
                  <a:lnTo>
                    <a:pt x="28177" y="70231"/>
                  </a:lnTo>
                  <a:lnTo>
                    <a:pt x="28298" y="70472"/>
                  </a:lnTo>
                  <a:lnTo>
                    <a:pt x="28418" y="70653"/>
                  </a:lnTo>
                  <a:lnTo>
                    <a:pt x="28599" y="70774"/>
                  </a:lnTo>
                  <a:lnTo>
                    <a:pt x="28841" y="70895"/>
                  </a:lnTo>
                  <a:lnTo>
                    <a:pt x="29022" y="70955"/>
                  </a:lnTo>
                  <a:lnTo>
                    <a:pt x="29505" y="70955"/>
                  </a:lnTo>
                  <a:lnTo>
                    <a:pt x="29686" y="70895"/>
                  </a:lnTo>
                  <a:lnTo>
                    <a:pt x="29927" y="70774"/>
                  </a:lnTo>
                  <a:lnTo>
                    <a:pt x="30108" y="70653"/>
                  </a:lnTo>
                  <a:lnTo>
                    <a:pt x="30229" y="70472"/>
                  </a:lnTo>
                  <a:lnTo>
                    <a:pt x="30349" y="70231"/>
                  </a:lnTo>
                  <a:lnTo>
                    <a:pt x="30410" y="70050"/>
                  </a:lnTo>
                  <a:lnTo>
                    <a:pt x="30410" y="69809"/>
                  </a:lnTo>
                  <a:lnTo>
                    <a:pt x="30410" y="69567"/>
                  </a:lnTo>
                  <a:lnTo>
                    <a:pt x="30349" y="69386"/>
                  </a:lnTo>
                  <a:lnTo>
                    <a:pt x="30229" y="69145"/>
                  </a:lnTo>
                  <a:lnTo>
                    <a:pt x="30108" y="68964"/>
                  </a:lnTo>
                  <a:lnTo>
                    <a:pt x="29927" y="68843"/>
                  </a:lnTo>
                  <a:lnTo>
                    <a:pt x="29686" y="68723"/>
                  </a:lnTo>
                  <a:lnTo>
                    <a:pt x="29505" y="68662"/>
                  </a:lnTo>
                  <a:close/>
                  <a:moveTo>
                    <a:pt x="34814" y="68662"/>
                  </a:moveTo>
                  <a:lnTo>
                    <a:pt x="34633" y="68723"/>
                  </a:lnTo>
                  <a:lnTo>
                    <a:pt x="34392" y="68843"/>
                  </a:lnTo>
                  <a:lnTo>
                    <a:pt x="34211" y="68964"/>
                  </a:lnTo>
                  <a:lnTo>
                    <a:pt x="34090" y="69145"/>
                  </a:lnTo>
                  <a:lnTo>
                    <a:pt x="33969" y="69386"/>
                  </a:lnTo>
                  <a:lnTo>
                    <a:pt x="33909" y="69567"/>
                  </a:lnTo>
                  <a:lnTo>
                    <a:pt x="33909" y="69809"/>
                  </a:lnTo>
                  <a:lnTo>
                    <a:pt x="33909" y="70050"/>
                  </a:lnTo>
                  <a:lnTo>
                    <a:pt x="33969" y="70231"/>
                  </a:lnTo>
                  <a:lnTo>
                    <a:pt x="34090" y="70472"/>
                  </a:lnTo>
                  <a:lnTo>
                    <a:pt x="34211" y="70653"/>
                  </a:lnTo>
                  <a:lnTo>
                    <a:pt x="34392" y="70774"/>
                  </a:lnTo>
                  <a:lnTo>
                    <a:pt x="34633" y="70895"/>
                  </a:lnTo>
                  <a:lnTo>
                    <a:pt x="34814" y="70955"/>
                  </a:lnTo>
                  <a:lnTo>
                    <a:pt x="35297" y="70955"/>
                  </a:lnTo>
                  <a:lnTo>
                    <a:pt x="35478" y="70895"/>
                  </a:lnTo>
                  <a:lnTo>
                    <a:pt x="35719" y="70774"/>
                  </a:lnTo>
                  <a:lnTo>
                    <a:pt x="35900" y="70653"/>
                  </a:lnTo>
                  <a:lnTo>
                    <a:pt x="36021" y="70472"/>
                  </a:lnTo>
                  <a:lnTo>
                    <a:pt x="36141" y="70231"/>
                  </a:lnTo>
                  <a:lnTo>
                    <a:pt x="36202" y="70050"/>
                  </a:lnTo>
                  <a:lnTo>
                    <a:pt x="36202" y="69809"/>
                  </a:lnTo>
                  <a:lnTo>
                    <a:pt x="36202" y="69567"/>
                  </a:lnTo>
                  <a:lnTo>
                    <a:pt x="36141" y="69386"/>
                  </a:lnTo>
                  <a:lnTo>
                    <a:pt x="36021" y="69145"/>
                  </a:lnTo>
                  <a:lnTo>
                    <a:pt x="35900" y="68964"/>
                  </a:lnTo>
                  <a:lnTo>
                    <a:pt x="35719" y="68843"/>
                  </a:lnTo>
                  <a:lnTo>
                    <a:pt x="35478" y="68723"/>
                  </a:lnTo>
                  <a:lnTo>
                    <a:pt x="35297" y="68662"/>
                  </a:lnTo>
                  <a:close/>
                  <a:moveTo>
                    <a:pt x="40606" y="68662"/>
                  </a:moveTo>
                  <a:lnTo>
                    <a:pt x="40425" y="68723"/>
                  </a:lnTo>
                  <a:lnTo>
                    <a:pt x="40184" y="68843"/>
                  </a:lnTo>
                  <a:lnTo>
                    <a:pt x="40003" y="68964"/>
                  </a:lnTo>
                  <a:lnTo>
                    <a:pt x="39882" y="69145"/>
                  </a:lnTo>
                  <a:lnTo>
                    <a:pt x="39762" y="69386"/>
                  </a:lnTo>
                  <a:lnTo>
                    <a:pt x="39701" y="69567"/>
                  </a:lnTo>
                  <a:lnTo>
                    <a:pt x="39701" y="69809"/>
                  </a:lnTo>
                  <a:lnTo>
                    <a:pt x="39701" y="70050"/>
                  </a:lnTo>
                  <a:lnTo>
                    <a:pt x="39762" y="70231"/>
                  </a:lnTo>
                  <a:lnTo>
                    <a:pt x="39882" y="70472"/>
                  </a:lnTo>
                  <a:lnTo>
                    <a:pt x="40003" y="70653"/>
                  </a:lnTo>
                  <a:lnTo>
                    <a:pt x="40184" y="70774"/>
                  </a:lnTo>
                  <a:lnTo>
                    <a:pt x="40425" y="70895"/>
                  </a:lnTo>
                  <a:lnTo>
                    <a:pt x="40606" y="70955"/>
                  </a:lnTo>
                  <a:lnTo>
                    <a:pt x="41089" y="70955"/>
                  </a:lnTo>
                  <a:lnTo>
                    <a:pt x="41270" y="70895"/>
                  </a:lnTo>
                  <a:lnTo>
                    <a:pt x="41511" y="70774"/>
                  </a:lnTo>
                  <a:lnTo>
                    <a:pt x="41692" y="70653"/>
                  </a:lnTo>
                  <a:lnTo>
                    <a:pt x="41813" y="70472"/>
                  </a:lnTo>
                  <a:lnTo>
                    <a:pt x="41934" y="70231"/>
                  </a:lnTo>
                  <a:lnTo>
                    <a:pt x="41994" y="70050"/>
                  </a:lnTo>
                  <a:lnTo>
                    <a:pt x="41994" y="69809"/>
                  </a:lnTo>
                  <a:lnTo>
                    <a:pt x="41994" y="69567"/>
                  </a:lnTo>
                  <a:lnTo>
                    <a:pt x="41934" y="69386"/>
                  </a:lnTo>
                  <a:lnTo>
                    <a:pt x="41813" y="69145"/>
                  </a:lnTo>
                  <a:lnTo>
                    <a:pt x="41692" y="68964"/>
                  </a:lnTo>
                  <a:lnTo>
                    <a:pt x="41511" y="68843"/>
                  </a:lnTo>
                  <a:lnTo>
                    <a:pt x="41270" y="68723"/>
                  </a:lnTo>
                  <a:lnTo>
                    <a:pt x="41089" y="68662"/>
                  </a:lnTo>
                  <a:close/>
                  <a:moveTo>
                    <a:pt x="46399" y="68662"/>
                  </a:moveTo>
                  <a:lnTo>
                    <a:pt x="46218" y="68723"/>
                  </a:lnTo>
                  <a:lnTo>
                    <a:pt x="45976" y="68843"/>
                  </a:lnTo>
                  <a:lnTo>
                    <a:pt x="45795" y="68964"/>
                  </a:lnTo>
                  <a:lnTo>
                    <a:pt x="45674" y="69145"/>
                  </a:lnTo>
                  <a:lnTo>
                    <a:pt x="45554" y="69386"/>
                  </a:lnTo>
                  <a:lnTo>
                    <a:pt x="45493" y="69567"/>
                  </a:lnTo>
                  <a:lnTo>
                    <a:pt x="45493" y="69809"/>
                  </a:lnTo>
                  <a:lnTo>
                    <a:pt x="45493" y="70050"/>
                  </a:lnTo>
                  <a:lnTo>
                    <a:pt x="45554" y="70231"/>
                  </a:lnTo>
                  <a:lnTo>
                    <a:pt x="45674" y="70472"/>
                  </a:lnTo>
                  <a:lnTo>
                    <a:pt x="45795" y="70653"/>
                  </a:lnTo>
                  <a:lnTo>
                    <a:pt x="45976" y="70774"/>
                  </a:lnTo>
                  <a:lnTo>
                    <a:pt x="46218" y="70895"/>
                  </a:lnTo>
                  <a:lnTo>
                    <a:pt x="46399" y="70955"/>
                  </a:lnTo>
                  <a:lnTo>
                    <a:pt x="46881" y="70955"/>
                  </a:lnTo>
                  <a:lnTo>
                    <a:pt x="47062" y="70895"/>
                  </a:lnTo>
                  <a:lnTo>
                    <a:pt x="47304" y="70774"/>
                  </a:lnTo>
                  <a:lnTo>
                    <a:pt x="47485" y="70653"/>
                  </a:lnTo>
                  <a:lnTo>
                    <a:pt x="47605" y="70472"/>
                  </a:lnTo>
                  <a:lnTo>
                    <a:pt x="47726" y="70231"/>
                  </a:lnTo>
                  <a:lnTo>
                    <a:pt x="47786" y="70050"/>
                  </a:lnTo>
                  <a:lnTo>
                    <a:pt x="47786" y="69809"/>
                  </a:lnTo>
                  <a:lnTo>
                    <a:pt x="47786" y="69567"/>
                  </a:lnTo>
                  <a:lnTo>
                    <a:pt x="47726" y="69386"/>
                  </a:lnTo>
                  <a:lnTo>
                    <a:pt x="47605" y="69145"/>
                  </a:lnTo>
                  <a:lnTo>
                    <a:pt x="47485" y="68964"/>
                  </a:lnTo>
                  <a:lnTo>
                    <a:pt x="47304" y="68843"/>
                  </a:lnTo>
                  <a:lnTo>
                    <a:pt x="47062" y="68723"/>
                  </a:lnTo>
                  <a:lnTo>
                    <a:pt x="46881" y="68662"/>
                  </a:lnTo>
                  <a:close/>
                  <a:moveTo>
                    <a:pt x="52191" y="68662"/>
                  </a:moveTo>
                  <a:lnTo>
                    <a:pt x="52010" y="68723"/>
                  </a:lnTo>
                  <a:lnTo>
                    <a:pt x="51768" y="68843"/>
                  </a:lnTo>
                  <a:lnTo>
                    <a:pt x="51587" y="68964"/>
                  </a:lnTo>
                  <a:lnTo>
                    <a:pt x="51467" y="69145"/>
                  </a:lnTo>
                  <a:lnTo>
                    <a:pt x="51346" y="69386"/>
                  </a:lnTo>
                  <a:lnTo>
                    <a:pt x="51286" y="69567"/>
                  </a:lnTo>
                  <a:lnTo>
                    <a:pt x="51286" y="69809"/>
                  </a:lnTo>
                  <a:lnTo>
                    <a:pt x="51286" y="70050"/>
                  </a:lnTo>
                  <a:lnTo>
                    <a:pt x="51346" y="70231"/>
                  </a:lnTo>
                  <a:lnTo>
                    <a:pt x="51467" y="70472"/>
                  </a:lnTo>
                  <a:lnTo>
                    <a:pt x="51587" y="70653"/>
                  </a:lnTo>
                  <a:lnTo>
                    <a:pt x="51768" y="70774"/>
                  </a:lnTo>
                  <a:lnTo>
                    <a:pt x="52010" y="70895"/>
                  </a:lnTo>
                  <a:lnTo>
                    <a:pt x="52191" y="70955"/>
                  </a:lnTo>
                  <a:lnTo>
                    <a:pt x="52673" y="70955"/>
                  </a:lnTo>
                  <a:lnTo>
                    <a:pt x="52854" y="70895"/>
                  </a:lnTo>
                  <a:lnTo>
                    <a:pt x="53096" y="70774"/>
                  </a:lnTo>
                  <a:lnTo>
                    <a:pt x="53277" y="70653"/>
                  </a:lnTo>
                  <a:lnTo>
                    <a:pt x="53397" y="70472"/>
                  </a:lnTo>
                  <a:lnTo>
                    <a:pt x="53518" y="70231"/>
                  </a:lnTo>
                  <a:lnTo>
                    <a:pt x="53578" y="70050"/>
                  </a:lnTo>
                  <a:lnTo>
                    <a:pt x="53578" y="69809"/>
                  </a:lnTo>
                  <a:lnTo>
                    <a:pt x="53578" y="69567"/>
                  </a:lnTo>
                  <a:lnTo>
                    <a:pt x="53518" y="69386"/>
                  </a:lnTo>
                  <a:lnTo>
                    <a:pt x="53397" y="69145"/>
                  </a:lnTo>
                  <a:lnTo>
                    <a:pt x="53277" y="68964"/>
                  </a:lnTo>
                  <a:lnTo>
                    <a:pt x="53096" y="68843"/>
                  </a:lnTo>
                  <a:lnTo>
                    <a:pt x="52854" y="68723"/>
                  </a:lnTo>
                  <a:lnTo>
                    <a:pt x="52673" y="68662"/>
                  </a:lnTo>
                  <a:close/>
                  <a:moveTo>
                    <a:pt x="20575" y="71558"/>
                  </a:moveTo>
                  <a:lnTo>
                    <a:pt x="20273" y="71619"/>
                  </a:lnTo>
                  <a:lnTo>
                    <a:pt x="21661" y="72282"/>
                  </a:lnTo>
                  <a:lnTo>
                    <a:pt x="21540" y="72041"/>
                  </a:lnTo>
                  <a:lnTo>
                    <a:pt x="21359" y="71860"/>
                  </a:lnTo>
                  <a:lnTo>
                    <a:pt x="21118" y="71679"/>
                  </a:lnTo>
                  <a:lnTo>
                    <a:pt x="20876" y="71558"/>
                  </a:lnTo>
                  <a:close/>
                  <a:moveTo>
                    <a:pt x="55027" y="71558"/>
                  </a:moveTo>
                  <a:lnTo>
                    <a:pt x="54785" y="71679"/>
                  </a:lnTo>
                  <a:lnTo>
                    <a:pt x="54544" y="71860"/>
                  </a:lnTo>
                  <a:lnTo>
                    <a:pt x="54363" y="72041"/>
                  </a:lnTo>
                  <a:lnTo>
                    <a:pt x="54242" y="72282"/>
                  </a:lnTo>
                  <a:lnTo>
                    <a:pt x="55630" y="71619"/>
                  </a:lnTo>
                  <a:lnTo>
                    <a:pt x="55328" y="71558"/>
                  </a:lnTo>
                  <a:close/>
                  <a:moveTo>
                    <a:pt x="26065" y="71558"/>
                  </a:moveTo>
                  <a:lnTo>
                    <a:pt x="25824" y="71679"/>
                  </a:lnTo>
                  <a:lnTo>
                    <a:pt x="25583" y="71860"/>
                  </a:lnTo>
                  <a:lnTo>
                    <a:pt x="25402" y="72041"/>
                  </a:lnTo>
                  <a:lnTo>
                    <a:pt x="25281" y="72343"/>
                  </a:lnTo>
                  <a:lnTo>
                    <a:pt x="25221" y="72705"/>
                  </a:lnTo>
                  <a:lnTo>
                    <a:pt x="25221" y="72946"/>
                  </a:lnTo>
                  <a:lnTo>
                    <a:pt x="25281" y="73127"/>
                  </a:lnTo>
                  <a:lnTo>
                    <a:pt x="25402" y="73368"/>
                  </a:lnTo>
                  <a:lnTo>
                    <a:pt x="25522" y="73549"/>
                  </a:lnTo>
                  <a:lnTo>
                    <a:pt x="25703" y="73670"/>
                  </a:lnTo>
                  <a:lnTo>
                    <a:pt x="25945" y="73791"/>
                  </a:lnTo>
                  <a:lnTo>
                    <a:pt x="26126" y="73851"/>
                  </a:lnTo>
                  <a:lnTo>
                    <a:pt x="26608" y="73851"/>
                  </a:lnTo>
                  <a:lnTo>
                    <a:pt x="26789" y="73791"/>
                  </a:lnTo>
                  <a:lnTo>
                    <a:pt x="27031" y="73670"/>
                  </a:lnTo>
                  <a:lnTo>
                    <a:pt x="27212" y="73549"/>
                  </a:lnTo>
                  <a:lnTo>
                    <a:pt x="27332" y="73368"/>
                  </a:lnTo>
                  <a:lnTo>
                    <a:pt x="27453" y="73127"/>
                  </a:lnTo>
                  <a:lnTo>
                    <a:pt x="27513" y="72946"/>
                  </a:lnTo>
                  <a:lnTo>
                    <a:pt x="27513" y="72705"/>
                  </a:lnTo>
                  <a:lnTo>
                    <a:pt x="27453" y="72343"/>
                  </a:lnTo>
                  <a:lnTo>
                    <a:pt x="27332" y="72041"/>
                  </a:lnTo>
                  <a:lnTo>
                    <a:pt x="27151" y="71860"/>
                  </a:lnTo>
                  <a:lnTo>
                    <a:pt x="26910" y="71679"/>
                  </a:lnTo>
                  <a:lnTo>
                    <a:pt x="26669" y="71558"/>
                  </a:lnTo>
                  <a:close/>
                  <a:moveTo>
                    <a:pt x="31858" y="71558"/>
                  </a:moveTo>
                  <a:lnTo>
                    <a:pt x="31616" y="71679"/>
                  </a:lnTo>
                  <a:lnTo>
                    <a:pt x="31375" y="71860"/>
                  </a:lnTo>
                  <a:lnTo>
                    <a:pt x="31194" y="72041"/>
                  </a:lnTo>
                  <a:lnTo>
                    <a:pt x="31073" y="72343"/>
                  </a:lnTo>
                  <a:lnTo>
                    <a:pt x="31013" y="72705"/>
                  </a:lnTo>
                  <a:lnTo>
                    <a:pt x="31013" y="72946"/>
                  </a:lnTo>
                  <a:lnTo>
                    <a:pt x="31073" y="73127"/>
                  </a:lnTo>
                  <a:lnTo>
                    <a:pt x="31194" y="73368"/>
                  </a:lnTo>
                  <a:lnTo>
                    <a:pt x="31315" y="73549"/>
                  </a:lnTo>
                  <a:lnTo>
                    <a:pt x="31496" y="73670"/>
                  </a:lnTo>
                  <a:lnTo>
                    <a:pt x="31737" y="73791"/>
                  </a:lnTo>
                  <a:lnTo>
                    <a:pt x="31918" y="73851"/>
                  </a:lnTo>
                  <a:lnTo>
                    <a:pt x="32401" y="73851"/>
                  </a:lnTo>
                  <a:lnTo>
                    <a:pt x="32582" y="73791"/>
                  </a:lnTo>
                  <a:lnTo>
                    <a:pt x="32823" y="73670"/>
                  </a:lnTo>
                  <a:lnTo>
                    <a:pt x="33004" y="73549"/>
                  </a:lnTo>
                  <a:lnTo>
                    <a:pt x="33125" y="73368"/>
                  </a:lnTo>
                  <a:lnTo>
                    <a:pt x="33245" y="73127"/>
                  </a:lnTo>
                  <a:lnTo>
                    <a:pt x="33306" y="72946"/>
                  </a:lnTo>
                  <a:lnTo>
                    <a:pt x="33306" y="72705"/>
                  </a:lnTo>
                  <a:lnTo>
                    <a:pt x="33245" y="72343"/>
                  </a:lnTo>
                  <a:lnTo>
                    <a:pt x="33125" y="72041"/>
                  </a:lnTo>
                  <a:lnTo>
                    <a:pt x="32944" y="71860"/>
                  </a:lnTo>
                  <a:lnTo>
                    <a:pt x="32702" y="71679"/>
                  </a:lnTo>
                  <a:lnTo>
                    <a:pt x="32461" y="71558"/>
                  </a:lnTo>
                  <a:close/>
                  <a:moveTo>
                    <a:pt x="37650" y="71558"/>
                  </a:moveTo>
                  <a:lnTo>
                    <a:pt x="37408" y="71679"/>
                  </a:lnTo>
                  <a:lnTo>
                    <a:pt x="37167" y="71860"/>
                  </a:lnTo>
                  <a:lnTo>
                    <a:pt x="36986" y="72041"/>
                  </a:lnTo>
                  <a:lnTo>
                    <a:pt x="36865" y="72343"/>
                  </a:lnTo>
                  <a:lnTo>
                    <a:pt x="36805" y="72705"/>
                  </a:lnTo>
                  <a:lnTo>
                    <a:pt x="36805" y="72946"/>
                  </a:lnTo>
                  <a:lnTo>
                    <a:pt x="36865" y="73127"/>
                  </a:lnTo>
                  <a:lnTo>
                    <a:pt x="36986" y="73368"/>
                  </a:lnTo>
                  <a:lnTo>
                    <a:pt x="37107" y="73549"/>
                  </a:lnTo>
                  <a:lnTo>
                    <a:pt x="37288" y="73670"/>
                  </a:lnTo>
                  <a:lnTo>
                    <a:pt x="37529" y="73791"/>
                  </a:lnTo>
                  <a:lnTo>
                    <a:pt x="37710" y="73851"/>
                  </a:lnTo>
                  <a:lnTo>
                    <a:pt x="38193" y="73851"/>
                  </a:lnTo>
                  <a:lnTo>
                    <a:pt x="38374" y="73791"/>
                  </a:lnTo>
                  <a:lnTo>
                    <a:pt x="38615" y="73670"/>
                  </a:lnTo>
                  <a:lnTo>
                    <a:pt x="38796" y="73549"/>
                  </a:lnTo>
                  <a:lnTo>
                    <a:pt x="38917" y="73368"/>
                  </a:lnTo>
                  <a:lnTo>
                    <a:pt x="39038" y="73127"/>
                  </a:lnTo>
                  <a:lnTo>
                    <a:pt x="39098" y="72946"/>
                  </a:lnTo>
                  <a:lnTo>
                    <a:pt x="39098" y="72705"/>
                  </a:lnTo>
                  <a:lnTo>
                    <a:pt x="39038" y="72343"/>
                  </a:lnTo>
                  <a:lnTo>
                    <a:pt x="38917" y="72041"/>
                  </a:lnTo>
                  <a:lnTo>
                    <a:pt x="38736" y="71860"/>
                  </a:lnTo>
                  <a:lnTo>
                    <a:pt x="38495" y="71679"/>
                  </a:lnTo>
                  <a:lnTo>
                    <a:pt x="38253" y="71558"/>
                  </a:lnTo>
                  <a:close/>
                  <a:moveTo>
                    <a:pt x="43442" y="71558"/>
                  </a:moveTo>
                  <a:lnTo>
                    <a:pt x="43201" y="71679"/>
                  </a:lnTo>
                  <a:lnTo>
                    <a:pt x="42959" y="71860"/>
                  </a:lnTo>
                  <a:lnTo>
                    <a:pt x="42778" y="72041"/>
                  </a:lnTo>
                  <a:lnTo>
                    <a:pt x="42658" y="72343"/>
                  </a:lnTo>
                  <a:lnTo>
                    <a:pt x="42597" y="72705"/>
                  </a:lnTo>
                  <a:lnTo>
                    <a:pt x="42597" y="72946"/>
                  </a:lnTo>
                  <a:lnTo>
                    <a:pt x="42658" y="73127"/>
                  </a:lnTo>
                  <a:lnTo>
                    <a:pt x="42778" y="73368"/>
                  </a:lnTo>
                  <a:lnTo>
                    <a:pt x="42899" y="73549"/>
                  </a:lnTo>
                  <a:lnTo>
                    <a:pt x="43080" y="73670"/>
                  </a:lnTo>
                  <a:lnTo>
                    <a:pt x="43321" y="73791"/>
                  </a:lnTo>
                  <a:lnTo>
                    <a:pt x="43502" y="73851"/>
                  </a:lnTo>
                  <a:lnTo>
                    <a:pt x="43985" y="73851"/>
                  </a:lnTo>
                  <a:lnTo>
                    <a:pt x="44166" y="73791"/>
                  </a:lnTo>
                  <a:lnTo>
                    <a:pt x="44407" y="73670"/>
                  </a:lnTo>
                  <a:lnTo>
                    <a:pt x="44588" y="73549"/>
                  </a:lnTo>
                  <a:lnTo>
                    <a:pt x="44709" y="73368"/>
                  </a:lnTo>
                  <a:lnTo>
                    <a:pt x="44830" y="73127"/>
                  </a:lnTo>
                  <a:lnTo>
                    <a:pt x="44890" y="72946"/>
                  </a:lnTo>
                  <a:lnTo>
                    <a:pt x="44890" y="72705"/>
                  </a:lnTo>
                  <a:lnTo>
                    <a:pt x="44830" y="72343"/>
                  </a:lnTo>
                  <a:lnTo>
                    <a:pt x="44709" y="72041"/>
                  </a:lnTo>
                  <a:lnTo>
                    <a:pt x="44528" y="71860"/>
                  </a:lnTo>
                  <a:lnTo>
                    <a:pt x="44287" y="71679"/>
                  </a:lnTo>
                  <a:lnTo>
                    <a:pt x="44045" y="71558"/>
                  </a:lnTo>
                  <a:close/>
                  <a:moveTo>
                    <a:pt x="49234" y="71558"/>
                  </a:moveTo>
                  <a:lnTo>
                    <a:pt x="48993" y="71679"/>
                  </a:lnTo>
                  <a:lnTo>
                    <a:pt x="48752" y="71860"/>
                  </a:lnTo>
                  <a:lnTo>
                    <a:pt x="48571" y="72041"/>
                  </a:lnTo>
                  <a:lnTo>
                    <a:pt x="48450" y="72343"/>
                  </a:lnTo>
                  <a:lnTo>
                    <a:pt x="48390" y="72705"/>
                  </a:lnTo>
                  <a:lnTo>
                    <a:pt x="48390" y="72946"/>
                  </a:lnTo>
                  <a:lnTo>
                    <a:pt x="48450" y="73127"/>
                  </a:lnTo>
                  <a:lnTo>
                    <a:pt x="48571" y="73368"/>
                  </a:lnTo>
                  <a:lnTo>
                    <a:pt x="48691" y="73549"/>
                  </a:lnTo>
                  <a:lnTo>
                    <a:pt x="48872" y="73670"/>
                  </a:lnTo>
                  <a:lnTo>
                    <a:pt x="49114" y="73791"/>
                  </a:lnTo>
                  <a:lnTo>
                    <a:pt x="49295" y="73851"/>
                  </a:lnTo>
                  <a:lnTo>
                    <a:pt x="49777" y="73851"/>
                  </a:lnTo>
                  <a:lnTo>
                    <a:pt x="49958" y="73791"/>
                  </a:lnTo>
                  <a:lnTo>
                    <a:pt x="50200" y="73670"/>
                  </a:lnTo>
                  <a:lnTo>
                    <a:pt x="50381" y="73549"/>
                  </a:lnTo>
                  <a:lnTo>
                    <a:pt x="50501" y="73368"/>
                  </a:lnTo>
                  <a:lnTo>
                    <a:pt x="50622" y="73127"/>
                  </a:lnTo>
                  <a:lnTo>
                    <a:pt x="50682" y="72946"/>
                  </a:lnTo>
                  <a:lnTo>
                    <a:pt x="50682" y="72705"/>
                  </a:lnTo>
                  <a:lnTo>
                    <a:pt x="50622" y="72343"/>
                  </a:lnTo>
                  <a:lnTo>
                    <a:pt x="50501" y="72041"/>
                  </a:lnTo>
                  <a:lnTo>
                    <a:pt x="50320" y="71860"/>
                  </a:lnTo>
                  <a:lnTo>
                    <a:pt x="50079" y="71679"/>
                  </a:lnTo>
                  <a:lnTo>
                    <a:pt x="49838" y="71558"/>
                  </a:lnTo>
                  <a:close/>
                  <a:moveTo>
                    <a:pt x="29022" y="74454"/>
                  </a:moveTo>
                  <a:lnTo>
                    <a:pt x="28841" y="74515"/>
                  </a:lnTo>
                  <a:lnTo>
                    <a:pt x="28660" y="74635"/>
                  </a:lnTo>
                  <a:lnTo>
                    <a:pt x="28479" y="74756"/>
                  </a:lnTo>
                  <a:lnTo>
                    <a:pt x="30349" y="75178"/>
                  </a:lnTo>
                  <a:lnTo>
                    <a:pt x="30349" y="75178"/>
                  </a:lnTo>
                  <a:lnTo>
                    <a:pt x="30168" y="74877"/>
                  </a:lnTo>
                  <a:lnTo>
                    <a:pt x="29927" y="74635"/>
                  </a:lnTo>
                  <a:lnTo>
                    <a:pt x="29625" y="74515"/>
                  </a:lnTo>
                  <a:lnTo>
                    <a:pt x="29263" y="74454"/>
                  </a:lnTo>
                  <a:close/>
                  <a:moveTo>
                    <a:pt x="46640" y="74454"/>
                  </a:moveTo>
                  <a:lnTo>
                    <a:pt x="46278" y="74515"/>
                  </a:lnTo>
                  <a:lnTo>
                    <a:pt x="45976" y="74635"/>
                  </a:lnTo>
                  <a:lnTo>
                    <a:pt x="45735" y="74877"/>
                  </a:lnTo>
                  <a:lnTo>
                    <a:pt x="45554" y="75178"/>
                  </a:lnTo>
                  <a:lnTo>
                    <a:pt x="45554" y="75178"/>
                  </a:lnTo>
                  <a:lnTo>
                    <a:pt x="47424" y="74756"/>
                  </a:lnTo>
                  <a:lnTo>
                    <a:pt x="47243" y="74635"/>
                  </a:lnTo>
                  <a:lnTo>
                    <a:pt x="47062" y="74515"/>
                  </a:lnTo>
                  <a:lnTo>
                    <a:pt x="46881" y="74454"/>
                  </a:lnTo>
                  <a:close/>
                  <a:moveTo>
                    <a:pt x="34814" y="74454"/>
                  </a:moveTo>
                  <a:lnTo>
                    <a:pt x="34633" y="74515"/>
                  </a:lnTo>
                  <a:lnTo>
                    <a:pt x="34392" y="74635"/>
                  </a:lnTo>
                  <a:lnTo>
                    <a:pt x="34211" y="74756"/>
                  </a:lnTo>
                  <a:lnTo>
                    <a:pt x="34090" y="74937"/>
                  </a:lnTo>
                  <a:lnTo>
                    <a:pt x="33969" y="75178"/>
                  </a:lnTo>
                  <a:lnTo>
                    <a:pt x="33909" y="75359"/>
                  </a:lnTo>
                  <a:lnTo>
                    <a:pt x="33909" y="75601"/>
                  </a:lnTo>
                  <a:lnTo>
                    <a:pt x="33909" y="75721"/>
                  </a:lnTo>
                  <a:lnTo>
                    <a:pt x="36141" y="75903"/>
                  </a:lnTo>
                  <a:lnTo>
                    <a:pt x="36202" y="75601"/>
                  </a:lnTo>
                  <a:lnTo>
                    <a:pt x="36202" y="75359"/>
                  </a:lnTo>
                  <a:lnTo>
                    <a:pt x="36141" y="75178"/>
                  </a:lnTo>
                  <a:lnTo>
                    <a:pt x="36021" y="74937"/>
                  </a:lnTo>
                  <a:lnTo>
                    <a:pt x="35900" y="74756"/>
                  </a:lnTo>
                  <a:lnTo>
                    <a:pt x="35719" y="74635"/>
                  </a:lnTo>
                  <a:lnTo>
                    <a:pt x="35478" y="74515"/>
                  </a:lnTo>
                  <a:lnTo>
                    <a:pt x="35297" y="74454"/>
                  </a:lnTo>
                  <a:close/>
                  <a:moveTo>
                    <a:pt x="40606" y="74454"/>
                  </a:moveTo>
                  <a:lnTo>
                    <a:pt x="40425" y="74515"/>
                  </a:lnTo>
                  <a:lnTo>
                    <a:pt x="40184" y="74635"/>
                  </a:lnTo>
                  <a:lnTo>
                    <a:pt x="40003" y="74756"/>
                  </a:lnTo>
                  <a:lnTo>
                    <a:pt x="39882" y="74937"/>
                  </a:lnTo>
                  <a:lnTo>
                    <a:pt x="39762" y="75178"/>
                  </a:lnTo>
                  <a:lnTo>
                    <a:pt x="39701" y="75359"/>
                  </a:lnTo>
                  <a:lnTo>
                    <a:pt x="39701" y="75601"/>
                  </a:lnTo>
                  <a:lnTo>
                    <a:pt x="39762" y="75903"/>
                  </a:lnTo>
                  <a:lnTo>
                    <a:pt x="41994" y="75721"/>
                  </a:lnTo>
                  <a:lnTo>
                    <a:pt x="41994" y="75601"/>
                  </a:lnTo>
                  <a:lnTo>
                    <a:pt x="41994" y="75359"/>
                  </a:lnTo>
                  <a:lnTo>
                    <a:pt x="41934" y="75178"/>
                  </a:lnTo>
                  <a:lnTo>
                    <a:pt x="41813" y="74937"/>
                  </a:lnTo>
                  <a:lnTo>
                    <a:pt x="41692" y="74756"/>
                  </a:lnTo>
                  <a:lnTo>
                    <a:pt x="41511" y="74635"/>
                  </a:lnTo>
                  <a:lnTo>
                    <a:pt x="41270" y="74515"/>
                  </a:lnTo>
                  <a:lnTo>
                    <a:pt x="41089" y="74454"/>
                  </a:lnTo>
                  <a:close/>
                </a:path>
              </a:pathLst>
            </a:custGeom>
            <a:solidFill>
              <a:srgbClr val="6D9E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6"/>
            <p:cNvSpPr/>
            <p:nvPr/>
          </p:nvSpPr>
          <p:spPr>
            <a:xfrm>
              <a:off x="133504" y="-85397"/>
              <a:ext cx="231300" cy="231300"/>
            </a:xfrm>
            <a:prstGeom prst="ellipse">
              <a:avLst/>
            </a:prstGeom>
            <a:solidFill>
              <a:srgbClr val="C20E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6"/>
            <p:cNvSpPr/>
            <p:nvPr/>
          </p:nvSpPr>
          <p:spPr>
            <a:xfrm rot="10800000">
              <a:off x="343825" y="4290619"/>
              <a:ext cx="333300" cy="288300"/>
            </a:xfrm>
            <a:prstGeom prst="triangle">
              <a:avLst>
                <a:gd name="adj" fmla="val 50000"/>
              </a:avLst>
            </a:prstGeom>
            <a:solidFill>
              <a:srgbClr val="C20E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6"/>
            <p:cNvSpPr/>
            <p:nvPr/>
          </p:nvSpPr>
          <p:spPr>
            <a:xfrm rot="10800000">
              <a:off x="7891383" y="4473451"/>
              <a:ext cx="421500" cy="365100"/>
            </a:xfrm>
            <a:prstGeom prst="triangle">
              <a:avLst>
                <a:gd name="adj" fmla="val 50000"/>
              </a:avLst>
            </a:prstGeom>
            <a:noFill/>
            <a:ln w="9525" cap="flat" cmpd="sng">
              <a:solidFill>
                <a:srgbClr val="FF9900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6"/>
            <p:cNvSpPr/>
            <p:nvPr/>
          </p:nvSpPr>
          <p:spPr>
            <a:xfrm>
              <a:off x="7800077" y="94976"/>
              <a:ext cx="307200" cy="265800"/>
            </a:xfrm>
            <a:prstGeom prst="triangle">
              <a:avLst>
                <a:gd name="adj" fmla="val 50000"/>
              </a:avLst>
            </a:prstGeom>
            <a:solidFill>
              <a:srgbClr val="6D9E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6"/>
            <p:cNvSpPr/>
            <p:nvPr/>
          </p:nvSpPr>
          <p:spPr>
            <a:xfrm>
              <a:off x="8578651" y="3939150"/>
              <a:ext cx="421500" cy="421500"/>
            </a:xfrm>
            <a:prstGeom prst="donut">
              <a:avLst>
                <a:gd name="adj" fmla="val 19671"/>
              </a:avLst>
            </a:prstGeom>
            <a:solidFill>
              <a:srgbClr val="C20E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6"/>
            <p:cNvSpPr/>
            <p:nvPr/>
          </p:nvSpPr>
          <p:spPr>
            <a:xfrm>
              <a:off x="888873" y="4577655"/>
              <a:ext cx="456600" cy="456600"/>
            </a:xfrm>
            <a:prstGeom prst="ellipse">
              <a:avLst/>
            </a:prstGeom>
            <a:noFill/>
            <a:ln w="9525" cap="flat" cmpd="sng">
              <a:solidFill>
                <a:srgbClr val="6D9EEB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6"/>
            <p:cNvSpPr/>
            <p:nvPr/>
          </p:nvSpPr>
          <p:spPr>
            <a:xfrm rot="10800000">
              <a:off x="47429" y="4473462"/>
              <a:ext cx="621103" cy="475235"/>
            </a:xfrm>
            <a:custGeom>
              <a:avLst/>
              <a:gdLst/>
              <a:ahLst/>
              <a:cxnLst/>
              <a:rect l="l" t="t" r="r" b="b"/>
              <a:pathLst>
                <a:path w="88634" h="67818" extrusionOk="0">
                  <a:moveTo>
                    <a:pt x="0" y="0"/>
                  </a:moveTo>
                  <a:lnTo>
                    <a:pt x="4284" y="6637"/>
                  </a:lnTo>
                  <a:lnTo>
                    <a:pt x="4284" y="0"/>
                  </a:lnTo>
                  <a:close/>
                  <a:moveTo>
                    <a:pt x="84289" y="0"/>
                  </a:moveTo>
                  <a:lnTo>
                    <a:pt x="84289" y="6637"/>
                  </a:lnTo>
                  <a:lnTo>
                    <a:pt x="88633" y="0"/>
                  </a:lnTo>
                  <a:close/>
                  <a:moveTo>
                    <a:pt x="7844" y="0"/>
                  </a:moveTo>
                  <a:lnTo>
                    <a:pt x="7844" y="12007"/>
                  </a:lnTo>
                  <a:lnTo>
                    <a:pt x="12791" y="19609"/>
                  </a:lnTo>
                  <a:lnTo>
                    <a:pt x="12791" y="0"/>
                  </a:lnTo>
                  <a:close/>
                  <a:moveTo>
                    <a:pt x="75842" y="0"/>
                  </a:moveTo>
                  <a:lnTo>
                    <a:pt x="75842" y="19609"/>
                  </a:lnTo>
                  <a:lnTo>
                    <a:pt x="80790" y="12007"/>
                  </a:lnTo>
                  <a:lnTo>
                    <a:pt x="80790" y="0"/>
                  </a:lnTo>
                  <a:close/>
                  <a:moveTo>
                    <a:pt x="16351" y="0"/>
                  </a:moveTo>
                  <a:lnTo>
                    <a:pt x="16351" y="25039"/>
                  </a:lnTo>
                  <a:lnTo>
                    <a:pt x="21299" y="32581"/>
                  </a:lnTo>
                  <a:lnTo>
                    <a:pt x="21299" y="0"/>
                  </a:lnTo>
                  <a:close/>
                  <a:moveTo>
                    <a:pt x="67335" y="0"/>
                  </a:moveTo>
                  <a:lnTo>
                    <a:pt x="67335" y="32581"/>
                  </a:lnTo>
                  <a:lnTo>
                    <a:pt x="72282" y="25039"/>
                  </a:lnTo>
                  <a:lnTo>
                    <a:pt x="72282" y="0"/>
                  </a:lnTo>
                  <a:close/>
                  <a:moveTo>
                    <a:pt x="24859" y="0"/>
                  </a:moveTo>
                  <a:lnTo>
                    <a:pt x="24859" y="38012"/>
                  </a:lnTo>
                  <a:lnTo>
                    <a:pt x="29806" y="45614"/>
                  </a:lnTo>
                  <a:lnTo>
                    <a:pt x="29806" y="0"/>
                  </a:lnTo>
                  <a:close/>
                  <a:moveTo>
                    <a:pt x="58828" y="0"/>
                  </a:moveTo>
                  <a:lnTo>
                    <a:pt x="58828" y="45614"/>
                  </a:lnTo>
                  <a:lnTo>
                    <a:pt x="63775" y="38012"/>
                  </a:lnTo>
                  <a:lnTo>
                    <a:pt x="63775" y="0"/>
                  </a:lnTo>
                  <a:close/>
                  <a:moveTo>
                    <a:pt x="33306" y="0"/>
                  </a:moveTo>
                  <a:lnTo>
                    <a:pt x="33306" y="51044"/>
                  </a:lnTo>
                  <a:lnTo>
                    <a:pt x="38313" y="58586"/>
                  </a:lnTo>
                  <a:lnTo>
                    <a:pt x="38313" y="0"/>
                  </a:lnTo>
                  <a:close/>
                  <a:moveTo>
                    <a:pt x="50320" y="0"/>
                  </a:moveTo>
                  <a:lnTo>
                    <a:pt x="50320" y="58586"/>
                  </a:lnTo>
                  <a:lnTo>
                    <a:pt x="55268" y="51044"/>
                  </a:lnTo>
                  <a:lnTo>
                    <a:pt x="55268" y="0"/>
                  </a:lnTo>
                  <a:close/>
                  <a:moveTo>
                    <a:pt x="41813" y="0"/>
                  </a:moveTo>
                  <a:lnTo>
                    <a:pt x="41813" y="64016"/>
                  </a:lnTo>
                  <a:lnTo>
                    <a:pt x="44287" y="67817"/>
                  </a:lnTo>
                  <a:lnTo>
                    <a:pt x="46760" y="64016"/>
                  </a:lnTo>
                  <a:lnTo>
                    <a:pt x="46760" y="0"/>
                  </a:ln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6"/>
            <p:cNvSpPr/>
            <p:nvPr/>
          </p:nvSpPr>
          <p:spPr>
            <a:xfrm rot="7294922">
              <a:off x="8507862" y="1506795"/>
              <a:ext cx="486330" cy="462608"/>
            </a:xfrm>
            <a:prstGeom prst="pentagon">
              <a:avLst>
                <a:gd name="hf" fmla="val 105146"/>
                <a:gd name="vf" fmla="val 110557"/>
              </a:avLst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6"/>
            <p:cNvSpPr/>
            <p:nvPr/>
          </p:nvSpPr>
          <p:spPr>
            <a:xfrm rot="1902">
              <a:off x="-76804" y="1095525"/>
              <a:ext cx="542100" cy="515400"/>
            </a:xfrm>
            <a:prstGeom prst="pentagon">
              <a:avLst>
                <a:gd name="hf" fmla="val 105146"/>
                <a:gd name="vf" fmla="val 110557"/>
              </a:avLst>
            </a:prstGeom>
            <a:noFill/>
            <a:ln w="28575" cap="flat" cmpd="sng">
              <a:solidFill>
                <a:srgbClr val="C20E9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6"/>
            <p:cNvSpPr/>
            <p:nvPr/>
          </p:nvSpPr>
          <p:spPr>
            <a:xfrm>
              <a:off x="8217614" y="4442536"/>
              <a:ext cx="885029" cy="885029"/>
            </a:xfrm>
            <a:custGeom>
              <a:avLst/>
              <a:gdLst/>
              <a:ahLst/>
              <a:cxnLst/>
              <a:rect l="l" t="t" r="r" b="b"/>
              <a:pathLst>
                <a:path w="75903" h="75903" extrusionOk="0">
                  <a:moveTo>
                    <a:pt x="30349" y="724"/>
                  </a:moveTo>
                  <a:lnTo>
                    <a:pt x="28479" y="1147"/>
                  </a:lnTo>
                  <a:lnTo>
                    <a:pt x="28599" y="1267"/>
                  </a:lnTo>
                  <a:lnTo>
                    <a:pt x="28841" y="1388"/>
                  </a:lnTo>
                  <a:lnTo>
                    <a:pt x="29022" y="1448"/>
                  </a:lnTo>
                  <a:lnTo>
                    <a:pt x="29263" y="1448"/>
                  </a:lnTo>
                  <a:lnTo>
                    <a:pt x="29625" y="1388"/>
                  </a:lnTo>
                  <a:lnTo>
                    <a:pt x="29927" y="1267"/>
                  </a:lnTo>
                  <a:lnTo>
                    <a:pt x="30168" y="1026"/>
                  </a:lnTo>
                  <a:lnTo>
                    <a:pt x="30349" y="724"/>
                  </a:lnTo>
                  <a:close/>
                  <a:moveTo>
                    <a:pt x="36141" y="0"/>
                  </a:moveTo>
                  <a:lnTo>
                    <a:pt x="33909" y="181"/>
                  </a:lnTo>
                  <a:lnTo>
                    <a:pt x="33909" y="302"/>
                  </a:lnTo>
                  <a:lnTo>
                    <a:pt x="33909" y="543"/>
                  </a:lnTo>
                  <a:lnTo>
                    <a:pt x="33969" y="724"/>
                  </a:lnTo>
                  <a:lnTo>
                    <a:pt x="34090" y="966"/>
                  </a:lnTo>
                  <a:lnTo>
                    <a:pt x="34211" y="1147"/>
                  </a:lnTo>
                  <a:lnTo>
                    <a:pt x="34392" y="1267"/>
                  </a:lnTo>
                  <a:lnTo>
                    <a:pt x="34633" y="1388"/>
                  </a:lnTo>
                  <a:lnTo>
                    <a:pt x="34814" y="1448"/>
                  </a:lnTo>
                  <a:lnTo>
                    <a:pt x="35297" y="1448"/>
                  </a:lnTo>
                  <a:lnTo>
                    <a:pt x="35478" y="1388"/>
                  </a:lnTo>
                  <a:lnTo>
                    <a:pt x="35719" y="1267"/>
                  </a:lnTo>
                  <a:lnTo>
                    <a:pt x="35900" y="1147"/>
                  </a:lnTo>
                  <a:lnTo>
                    <a:pt x="36021" y="966"/>
                  </a:lnTo>
                  <a:lnTo>
                    <a:pt x="36141" y="724"/>
                  </a:lnTo>
                  <a:lnTo>
                    <a:pt x="36202" y="543"/>
                  </a:lnTo>
                  <a:lnTo>
                    <a:pt x="36202" y="302"/>
                  </a:lnTo>
                  <a:lnTo>
                    <a:pt x="36141" y="0"/>
                  </a:lnTo>
                  <a:close/>
                  <a:moveTo>
                    <a:pt x="39762" y="0"/>
                  </a:moveTo>
                  <a:lnTo>
                    <a:pt x="39701" y="302"/>
                  </a:lnTo>
                  <a:lnTo>
                    <a:pt x="39701" y="543"/>
                  </a:lnTo>
                  <a:lnTo>
                    <a:pt x="39762" y="724"/>
                  </a:lnTo>
                  <a:lnTo>
                    <a:pt x="39882" y="966"/>
                  </a:lnTo>
                  <a:lnTo>
                    <a:pt x="40003" y="1147"/>
                  </a:lnTo>
                  <a:lnTo>
                    <a:pt x="40184" y="1267"/>
                  </a:lnTo>
                  <a:lnTo>
                    <a:pt x="40425" y="1388"/>
                  </a:lnTo>
                  <a:lnTo>
                    <a:pt x="40606" y="1448"/>
                  </a:lnTo>
                  <a:lnTo>
                    <a:pt x="41089" y="1448"/>
                  </a:lnTo>
                  <a:lnTo>
                    <a:pt x="41270" y="1388"/>
                  </a:lnTo>
                  <a:lnTo>
                    <a:pt x="41511" y="1267"/>
                  </a:lnTo>
                  <a:lnTo>
                    <a:pt x="41692" y="1147"/>
                  </a:lnTo>
                  <a:lnTo>
                    <a:pt x="41813" y="966"/>
                  </a:lnTo>
                  <a:lnTo>
                    <a:pt x="41934" y="724"/>
                  </a:lnTo>
                  <a:lnTo>
                    <a:pt x="41994" y="543"/>
                  </a:lnTo>
                  <a:lnTo>
                    <a:pt x="41994" y="302"/>
                  </a:lnTo>
                  <a:lnTo>
                    <a:pt x="41994" y="181"/>
                  </a:lnTo>
                  <a:lnTo>
                    <a:pt x="39762" y="0"/>
                  </a:lnTo>
                  <a:close/>
                  <a:moveTo>
                    <a:pt x="45554" y="724"/>
                  </a:moveTo>
                  <a:lnTo>
                    <a:pt x="45735" y="1026"/>
                  </a:lnTo>
                  <a:lnTo>
                    <a:pt x="45976" y="1267"/>
                  </a:lnTo>
                  <a:lnTo>
                    <a:pt x="46278" y="1388"/>
                  </a:lnTo>
                  <a:lnTo>
                    <a:pt x="46640" y="1448"/>
                  </a:lnTo>
                  <a:lnTo>
                    <a:pt x="46881" y="1448"/>
                  </a:lnTo>
                  <a:lnTo>
                    <a:pt x="47062" y="1388"/>
                  </a:lnTo>
                  <a:lnTo>
                    <a:pt x="47243" y="1267"/>
                  </a:lnTo>
                  <a:lnTo>
                    <a:pt x="47424" y="1147"/>
                  </a:lnTo>
                  <a:lnTo>
                    <a:pt x="45554" y="724"/>
                  </a:lnTo>
                  <a:close/>
                  <a:moveTo>
                    <a:pt x="21661" y="3620"/>
                  </a:moveTo>
                  <a:lnTo>
                    <a:pt x="20273" y="4284"/>
                  </a:lnTo>
                  <a:lnTo>
                    <a:pt x="20575" y="4344"/>
                  </a:lnTo>
                  <a:lnTo>
                    <a:pt x="20937" y="4284"/>
                  </a:lnTo>
                  <a:lnTo>
                    <a:pt x="21239" y="4163"/>
                  </a:lnTo>
                  <a:lnTo>
                    <a:pt x="21480" y="3922"/>
                  </a:lnTo>
                  <a:lnTo>
                    <a:pt x="21661" y="3620"/>
                  </a:lnTo>
                  <a:close/>
                  <a:moveTo>
                    <a:pt x="26065" y="2052"/>
                  </a:moveTo>
                  <a:lnTo>
                    <a:pt x="25824" y="2172"/>
                  </a:lnTo>
                  <a:lnTo>
                    <a:pt x="25583" y="2353"/>
                  </a:lnTo>
                  <a:lnTo>
                    <a:pt x="25402" y="2534"/>
                  </a:lnTo>
                  <a:lnTo>
                    <a:pt x="25281" y="2836"/>
                  </a:lnTo>
                  <a:lnTo>
                    <a:pt x="25221" y="3198"/>
                  </a:lnTo>
                  <a:lnTo>
                    <a:pt x="25221" y="3439"/>
                  </a:lnTo>
                  <a:lnTo>
                    <a:pt x="25281" y="3620"/>
                  </a:lnTo>
                  <a:lnTo>
                    <a:pt x="25402" y="3862"/>
                  </a:lnTo>
                  <a:lnTo>
                    <a:pt x="25522" y="4043"/>
                  </a:lnTo>
                  <a:lnTo>
                    <a:pt x="25703" y="4163"/>
                  </a:lnTo>
                  <a:lnTo>
                    <a:pt x="25945" y="4284"/>
                  </a:lnTo>
                  <a:lnTo>
                    <a:pt x="26126" y="4344"/>
                  </a:lnTo>
                  <a:lnTo>
                    <a:pt x="26608" y="4344"/>
                  </a:lnTo>
                  <a:lnTo>
                    <a:pt x="26789" y="4284"/>
                  </a:lnTo>
                  <a:lnTo>
                    <a:pt x="27031" y="4163"/>
                  </a:lnTo>
                  <a:lnTo>
                    <a:pt x="27212" y="4043"/>
                  </a:lnTo>
                  <a:lnTo>
                    <a:pt x="27332" y="3862"/>
                  </a:lnTo>
                  <a:lnTo>
                    <a:pt x="27453" y="3620"/>
                  </a:lnTo>
                  <a:lnTo>
                    <a:pt x="27513" y="3439"/>
                  </a:lnTo>
                  <a:lnTo>
                    <a:pt x="27513" y="3198"/>
                  </a:lnTo>
                  <a:lnTo>
                    <a:pt x="27453" y="2836"/>
                  </a:lnTo>
                  <a:lnTo>
                    <a:pt x="27332" y="2534"/>
                  </a:lnTo>
                  <a:lnTo>
                    <a:pt x="27151" y="2353"/>
                  </a:lnTo>
                  <a:lnTo>
                    <a:pt x="26910" y="2172"/>
                  </a:lnTo>
                  <a:lnTo>
                    <a:pt x="26669" y="2052"/>
                  </a:lnTo>
                  <a:close/>
                  <a:moveTo>
                    <a:pt x="31858" y="2052"/>
                  </a:moveTo>
                  <a:lnTo>
                    <a:pt x="31616" y="2172"/>
                  </a:lnTo>
                  <a:lnTo>
                    <a:pt x="31375" y="2353"/>
                  </a:lnTo>
                  <a:lnTo>
                    <a:pt x="31194" y="2534"/>
                  </a:lnTo>
                  <a:lnTo>
                    <a:pt x="31073" y="2836"/>
                  </a:lnTo>
                  <a:lnTo>
                    <a:pt x="31013" y="3198"/>
                  </a:lnTo>
                  <a:lnTo>
                    <a:pt x="31013" y="3439"/>
                  </a:lnTo>
                  <a:lnTo>
                    <a:pt x="31073" y="3620"/>
                  </a:lnTo>
                  <a:lnTo>
                    <a:pt x="31194" y="3862"/>
                  </a:lnTo>
                  <a:lnTo>
                    <a:pt x="31315" y="4043"/>
                  </a:lnTo>
                  <a:lnTo>
                    <a:pt x="31496" y="4163"/>
                  </a:lnTo>
                  <a:lnTo>
                    <a:pt x="31737" y="4284"/>
                  </a:lnTo>
                  <a:lnTo>
                    <a:pt x="31918" y="4344"/>
                  </a:lnTo>
                  <a:lnTo>
                    <a:pt x="32401" y="4344"/>
                  </a:lnTo>
                  <a:lnTo>
                    <a:pt x="32582" y="4284"/>
                  </a:lnTo>
                  <a:lnTo>
                    <a:pt x="32823" y="4163"/>
                  </a:lnTo>
                  <a:lnTo>
                    <a:pt x="33004" y="4043"/>
                  </a:lnTo>
                  <a:lnTo>
                    <a:pt x="33125" y="3862"/>
                  </a:lnTo>
                  <a:lnTo>
                    <a:pt x="33245" y="3620"/>
                  </a:lnTo>
                  <a:lnTo>
                    <a:pt x="33306" y="3439"/>
                  </a:lnTo>
                  <a:lnTo>
                    <a:pt x="33306" y="3198"/>
                  </a:lnTo>
                  <a:lnTo>
                    <a:pt x="33245" y="2836"/>
                  </a:lnTo>
                  <a:lnTo>
                    <a:pt x="33125" y="2534"/>
                  </a:lnTo>
                  <a:lnTo>
                    <a:pt x="32944" y="2353"/>
                  </a:lnTo>
                  <a:lnTo>
                    <a:pt x="32702" y="2172"/>
                  </a:lnTo>
                  <a:lnTo>
                    <a:pt x="32461" y="2052"/>
                  </a:lnTo>
                  <a:close/>
                  <a:moveTo>
                    <a:pt x="37650" y="2052"/>
                  </a:moveTo>
                  <a:lnTo>
                    <a:pt x="37408" y="2172"/>
                  </a:lnTo>
                  <a:lnTo>
                    <a:pt x="37167" y="2353"/>
                  </a:lnTo>
                  <a:lnTo>
                    <a:pt x="36986" y="2534"/>
                  </a:lnTo>
                  <a:lnTo>
                    <a:pt x="36865" y="2836"/>
                  </a:lnTo>
                  <a:lnTo>
                    <a:pt x="36805" y="3198"/>
                  </a:lnTo>
                  <a:lnTo>
                    <a:pt x="36805" y="3439"/>
                  </a:lnTo>
                  <a:lnTo>
                    <a:pt x="36865" y="3620"/>
                  </a:lnTo>
                  <a:lnTo>
                    <a:pt x="36986" y="3862"/>
                  </a:lnTo>
                  <a:lnTo>
                    <a:pt x="37107" y="4043"/>
                  </a:lnTo>
                  <a:lnTo>
                    <a:pt x="37288" y="4163"/>
                  </a:lnTo>
                  <a:lnTo>
                    <a:pt x="37529" y="4284"/>
                  </a:lnTo>
                  <a:lnTo>
                    <a:pt x="37710" y="4344"/>
                  </a:lnTo>
                  <a:lnTo>
                    <a:pt x="38193" y="4344"/>
                  </a:lnTo>
                  <a:lnTo>
                    <a:pt x="38374" y="4284"/>
                  </a:lnTo>
                  <a:lnTo>
                    <a:pt x="38615" y="4163"/>
                  </a:lnTo>
                  <a:lnTo>
                    <a:pt x="38796" y="4043"/>
                  </a:lnTo>
                  <a:lnTo>
                    <a:pt x="38917" y="3862"/>
                  </a:lnTo>
                  <a:lnTo>
                    <a:pt x="39038" y="3620"/>
                  </a:lnTo>
                  <a:lnTo>
                    <a:pt x="39098" y="3439"/>
                  </a:lnTo>
                  <a:lnTo>
                    <a:pt x="39098" y="3198"/>
                  </a:lnTo>
                  <a:lnTo>
                    <a:pt x="39038" y="2836"/>
                  </a:lnTo>
                  <a:lnTo>
                    <a:pt x="38917" y="2534"/>
                  </a:lnTo>
                  <a:lnTo>
                    <a:pt x="38736" y="2353"/>
                  </a:lnTo>
                  <a:lnTo>
                    <a:pt x="38495" y="2172"/>
                  </a:lnTo>
                  <a:lnTo>
                    <a:pt x="38253" y="2052"/>
                  </a:lnTo>
                  <a:close/>
                  <a:moveTo>
                    <a:pt x="43442" y="2052"/>
                  </a:moveTo>
                  <a:lnTo>
                    <a:pt x="43201" y="2172"/>
                  </a:lnTo>
                  <a:lnTo>
                    <a:pt x="42959" y="2353"/>
                  </a:lnTo>
                  <a:lnTo>
                    <a:pt x="42778" y="2534"/>
                  </a:lnTo>
                  <a:lnTo>
                    <a:pt x="42658" y="2836"/>
                  </a:lnTo>
                  <a:lnTo>
                    <a:pt x="42597" y="3198"/>
                  </a:lnTo>
                  <a:lnTo>
                    <a:pt x="42597" y="3439"/>
                  </a:lnTo>
                  <a:lnTo>
                    <a:pt x="42658" y="3620"/>
                  </a:lnTo>
                  <a:lnTo>
                    <a:pt x="42778" y="3862"/>
                  </a:lnTo>
                  <a:lnTo>
                    <a:pt x="42899" y="4043"/>
                  </a:lnTo>
                  <a:lnTo>
                    <a:pt x="43080" y="4163"/>
                  </a:lnTo>
                  <a:lnTo>
                    <a:pt x="43321" y="4284"/>
                  </a:lnTo>
                  <a:lnTo>
                    <a:pt x="43502" y="4344"/>
                  </a:lnTo>
                  <a:lnTo>
                    <a:pt x="43985" y="4344"/>
                  </a:lnTo>
                  <a:lnTo>
                    <a:pt x="44166" y="4284"/>
                  </a:lnTo>
                  <a:lnTo>
                    <a:pt x="44407" y="4163"/>
                  </a:lnTo>
                  <a:lnTo>
                    <a:pt x="44588" y="4043"/>
                  </a:lnTo>
                  <a:lnTo>
                    <a:pt x="44709" y="3862"/>
                  </a:lnTo>
                  <a:lnTo>
                    <a:pt x="44830" y="3620"/>
                  </a:lnTo>
                  <a:lnTo>
                    <a:pt x="44890" y="3439"/>
                  </a:lnTo>
                  <a:lnTo>
                    <a:pt x="44890" y="3198"/>
                  </a:lnTo>
                  <a:lnTo>
                    <a:pt x="44830" y="2836"/>
                  </a:lnTo>
                  <a:lnTo>
                    <a:pt x="44709" y="2534"/>
                  </a:lnTo>
                  <a:lnTo>
                    <a:pt x="44528" y="2353"/>
                  </a:lnTo>
                  <a:lnTo>
                    <a:pt x="44287" y="2172"/>
                  </a:lnTo>
                  <a:lnTo>
                    <a:pt x="44045" y="2052"/>
                  </a:lnTo>
                  <a:close/>
                  <a:moveTo>
                    <a:pt x="49234" y="2052"/>
                  </a:moveTo>
                  <a:lnTo>
                    <a:pt x="48993" y="2172"/>
                  </a:lnTo>
                  <a:lnTo>
                    <a:pt x="48752" y="2353"/>
                  </a:lnTo>
                  <a:lnTo>
                    <a:pt x="48571" y="2534"/>
                  </a:lnTo>
                  <a:lnTo>
                    <a:pt x="48450" y="2836"/>
                  </a:lnTo>
                  <a:lnTo>
                    <a:pt x="48390" y="3198"/>
                  </a:lnTo>
                  <a:lnTo>
                    <a:pt x="48390" y="3439"/>
                  </a:lnTo>
                  <a:lnTo>
                    <a:pt x="48450" y="3620"/>
                  </a:lnTo>
                  <a:lnTo>
                    <a:pt x="48571" y="3862"/>
                  </a:lnTo>
                  <a:lnTo>
                    <a:pt x="48691" y="4043"/>
                  </a:lnTo>
                  <a:lnTo>
                    <a:pt x="48872" y="4163"/>
                  </a:lnTo>
                  <a:lnTo>
                    <a:pt x="49114" y="4284"/>
                  </a:lnTo>
                  <a:lnTo>
                    <a:pt x="49295" y="4344"/>
                  </a:lnTo>
                  <a:lnTo>
                    <a:pt x="49777" y="4344"/>
                  </a:lnTo>
                  <a:lnTo>
                    <a:pt x="49958" y="4284"/>
                  </a:lnTo>
                  <a:lnTo>
                    <a:pt x="50200" y="4163"/>
                  </a:lnTo>
                  <a:lnTo>
                    <a:pt x="50381" y="4043"/>
                  </a:lnTo>
                  <a:lnTo>
                    <a:pt x="50501" y="3862"/>
                  </a:lnTo>
                  <a:lnTo>
                    <a:pt x="50622" y="3620"/>
                  </a:lnTo>
                  <a:lnTo>
                    <a:pt x="50682" y="3439"/>
                  </a:lnTo>
                  <a:lnTo>
                    <a:pt x="50682" y="3198"/>
                  </a:lnTo>
                  <a:lnTo>
                    <a:pt x="50622" y="2836"/>
                  </a:lnTo>
                  <a:lnTo>
                    <a:pt x="50501" y="2534"/>
                  </a:lnTo>
                  <a:lnTo>
                    <a:pt x="50320" y="2353"/>
                  </a:lnTo>
                  <a:lnTo>
                    <a:pt x="50079" y="2172"/>
                  </a:lnTo>
                  <a:lnTo>
                    <a:pt x="49838" y="2052"/>
                  </a:lnTo>
                  <a:close/>
                  <a:moveTo>
                    <a:pt x="54242" y="3620"/>
                  </a:moveTo>
                  <a:lnTo>
                    <a:pt x="54423" y="3922"/>
                  </a:lnTo>
                  <a:lnTo>
                    <a:pt x="54665" y="4163"/>
                  </a:lnTo>
                  <a:lnTo>
                    <a:pt x="54966" y="4284"/>
                  </a:lnTo>
                  <a:lnTo>
                    <a:pt x="55328" y="4344"/>
                  </a:lnTo>
                  <a:lnTo>
                    <a:pt x="55630" y="4284"/>
                  </a:lnTo>
                  <a:lnTo>
                    <a:pt x="54242" y="3620"/>
                  </a:lnTo>
                  <a:close/>
                  <a:moveTo>
                    <a:pt x="18523" y="5310"/>
                  </a:moveTo>
                  <a:lnTo>
                    <a:pt x="16593" y="6517"/>
                  </a:lnTo>
                  <a:lnTo>
                    <a:pt x="16774" y="6818"/>
                  </a:lnTo>
                  <a:lnTo>
                    <a:pt x="17015" y="7060"/>
                  </a:lnTo>
                  <a:lnTo>
                    <a:pt x="17317" y="7180"/>
                  </a:lnTo>
                  <a:lnTo>
                    <a:pt x="17679" y="7241"/>
                  </a:lnTo>
                  <a:lnTo>
                    <a:pt x="17920" y="7241"/>
                  </a:lnTo>
                  <a:lnTo>
                    <a:pt x="18101" y="7180"/>
                  </a:lnTo>
                  <a:lnTo>
                    <a:pt x="18342" y="7060"/>
                  </a:lnTo>
                  <a:lnTo>
                    <a:pt x="18523" y="6939"/>
                  </a:lnTo>
                  <a:lnTo>
                    <a:pt x="18644" y="6758"/>
                  </a:lnTo>
                  <a:lnTo>
                    <a:pt x="18765" y="6517"/>
                  </a:lnTo>
                  <a:lnTo>
                    <a:pt x="18825" y="6336"/>
                  </a:lnTo>
                  <a:lnTo>
                    <a:pt x="18825" y="6094"/>
                  </a:lnTo>
                  <a:lnTo>
                    <a:pt x="18825" y="5853"/>
                  </a:lnTo>
                  <a:lnTo>
                    <a:pt x="18765" y="5672"/>
                  </a:lnTo>
                  <a:lnTo>
                    <a:pt x="18644" y="5430"/>
                  </a:lnTo>
                  <a:lnTo>
                    <a:pt x="18523" y="5310"/>
                  </a:lnTo>
                  <a:close/>
                  <a:moveTo>
                    <a:pt x="23230" y="4948"/>
                  </a:moveTo>
                  <a:lnTo>
                    <a:pt x="23049" y="5008"/>
                  </a:lnTo>
                  <a:lnTo>
                    <a:pt x="22807" y="5129"/>
                  </a:lnTo>
                  <a:lnTo>
                    <a:pt x="22626" y="5249"/>
                  </a:lnTo>
                  <a:lnTo>
                    <a:pt x="22506" y="5430"/>
                  </a:lnTo>
                  <a:lnTo>
                    <a:pt x="22385" y="5672"/>
                  </a:lnTo>
                  <a:lnTo>
                    <a:pt x="22325" y="5853"/>
                  </a:lnTo>
                  <a:lnTo>
                    <a:pt x="22325" y="6094"/>
                  </a:lnTo>
                  <a:lnTo>
                    <a:pt x="22325" y="6336"/>
                  </a:lnTo>
                  <a:lnTo>
                    <a:pt x="22385" y="6517"/>
                  </a:lnTo>
                  <a:lnTo>
                    <a:pt x="22506" y="6758"/>
                  </a:lnTo>
                  <a:lnTo>
                    <a:pt x="22626" y="6939"/>
                  </a:lnTo>
                  <a:lnTo>
                    <a:pt x="22807" y="7060"/>
                  </a:lnTo>
                  <a:lnTo>
                    <a:pt x="23049" y="7180"/>
                  </a:lnTo>
                  <a:lnTo>
                    <a:pt x="23230" y="7241"/>
                  </a:lnTo>
                  <a:lnTo>
                    <a:pt x="23712" y="7241"/>
                  </a:lnTo>
                  <a:lnTo>
                    <a:pt x="23893" y="7180"/>
                  </a:lnTo>
                  <a:lnTo>
                    <a:pt x="24135" y="7060"/>
                  </a:lnTo>
                  <a:lnTo>
                    <a:pt x="24316" y="6939"/>
                  </a:lnTo>
                  <a:lnTo>
                    <a:pt x="24436" y="6758"/>
                  </a:lnTo>
                  <a:lnTo>
                    <a:pt x="24557" y="6517"/>
                  </a:lnTo>
                  <a:lnTo>
                    <a:pt x="24617" y="6336"/>
                  </a:lnTo>
                  <a:lnTo>
                    <a:pt x="24617" y="6094"/>
                  </a:lnTo>
                  <a:lnTo>
                    <a:pt x="24617" y="5853"/>
                  </a:lnTo>
                  <a:lnTo>
                    <a:pt x="24557" y="5672"/>
                  </a:lnTo>
                  <a:lnTo>
                    <a:pt x="24436" y="5430"/>
                  </a:lnTo>
                  <a:lnTo>
                    <a:pt x="24316" y="5249"/>
                  </a:lnTo>
                  <a:lnTo>
                    <a:pt x="24135" y="5129"/>
                  </a:lnTo>
                  <a:lnTo>
                    <a:pt x="23893" y="5008"/>
                  </a:lnTo>
                  <a:lnTo>
                    <a:pt x="23712" y="4948"/>
                  </a:lnTo>
                  <a:close/>
                  <a:moveTo>
                    <a:pt x="29022" y="4948"/>
                  </a:moveTo>
                  <a:lnTo>
                    <a:pt x="28841" y="5008"/>
                  </a:lnTo>
                  <a:lnTo>
                    <a:pt x="28599" y="5129"/>
                  </a:lnTo>
                  <a:lnTo>
                    <a:pt x="28418" y="5249"/>
                  </a:lnTo>
                  <a:lnTo>
                    <a:pt x="28298" y="5430"/>
                  </a:lnTo>
                  <a:lnTo>
                    <a:pt x="28177" y="5672"/>
                  </a:lnTo>
                  <a:lnTo>
                    <a:pt x="28117" y="5853"/>
                  </a:lnTo>
                  <a:lnTo>
                    <a:pt x="28117" y="6094"/>
                  </a:lnTo>
                  <a:lnTo>
                    <a:pt x="28117" y="6336"/>
                  </a:lnTo>
                  <a:lnTo>
                    <a:pt x="28177" y="6517"/>
                  </a:lnTo>
                  <a:lnTo>
                    <a:pt x="28298" y="6758"/>
                  </a:lnTo>
                  <a:lnTo>
                    <a:pt x="28418" y="6939"/>
                  </a:lnTo>
                  <a:lnTo>
                    <a:pt x="28599" y="7060"/>
                  </a:lnTo>
                  <a:lnTo>
                    <a:pt x="28841" y="7180"/>
                  </a:lnTo>
                  <a:lnTo>
                    <a:pt x="29022" y="7241"/>
                  </a:lnTo>
                  <a:lnTo>
                    <a:pt x="29505" y="7241"/>
                  </a:lnTo>
                  <a:lnTo>
                    <a:pt x="29686" y="7180"/>
                  </a:lnTo>
                  <a:lnTo>
                    <a:pt x="29927" y="7060"/>
                  </a:lnTo>
                  <a:lnTo>
                    <a:pt x="30108" y="6939"/>
                  </a:lnTo>
                  <a:lnTo>
                    <a:pt x="30229" y="6758"/>
                  </a:lnTo>
                  <a:lnTo>
                    <a:pt x="30349" y="6517"/>
                  </a:lnTo>
                  <a:lnTo>
                    <a:pt x="30410" y="6336"/>
                  </a:lnTo>
                  <a:lnTo>
                    <a:pt x="30410" y="6094"/>
                  </a:lnTo>
                  <a:lnTo>
                    <a:pt x="30410" y="5853"/>
                  </a:lnTo>
                  <a:lnTo>
                    <a:pt x="30349" y="5672"/>
                  </a:lnTo>
                  <a:lnTo>
                    <a:pt x="30229" y="5430"/>
                  </a:lnTo>
                  <a:lnTo>
                    <a:pt x="30108" y="5249"/>
                  </a:lnTo>
                  <a:lnTo>
                    <a:pt x="29927" y="5129"/>
                  </a:lnTo>
                  <a:lnTo>
                    <a:pt x="29686" y="5008"/>
                  </a:lnTo>
                  <a:lnTo>
                    <a:pt x="29505" y="4948"/>
                  </a:lnTo>
                  <a:close/>
                  <a:moveTo>
                    <a:pt x="34814" y="4948"/>
                  </a:moveTo>
                  <a:lnTo>
                    <a:pt x="34633" y="5008"/>
                  </a:lnTo>
                  <a:lnTo>
                    <a:pt x="34392" y="5129"/>
                  </a:lnTo>
                  <a:lnTo>
                    <a:pt x="34211" y="5249"/>
                  </a:lnTo>
                  <a:lnTo>
                    <a:pt x="34090" y="5430"/>
                  </a:lnTo>
                  <a:lnTo>
                    <a:pt x="33969" y="5672"/>
                  </a:lnTo>
                  <a:lnTo>
                    <a:pt x="33909" y="5853"/>
                  </a:lnTo>
                  <a:lnTo>
                    <a:pt x="33909" y="6094"/>
                  </a:lnTo>
                  <a:lnTo>
                    <a:pt x="33909" y="6336"/>
                  </a:lnTo>
                  <a:lnTo>
                    <a:pt x="33969" y="6517"/>
                  </a:lnTo>
                  <a:lnTo>
                    <a:pt x="34090" y="6758"/>
                  </a:lnTo>
                  <a:lnTo>
                    <a:pt x="34211" y="6939"/>
                  </a:lnTo>
                  <a:lnTo>
                    <a:pt x="34392" y="7060"/>
                  </a:lnTo>
                  <a:lnTo>
                    <a:pt x="34633" y="7180"/>
                  </a:lnTo>
                  <a:lnTo>
                    <a:pt x="34814" y="7241"/>
                  </a:lnTo>
                  <a:lnTo>
                    <a:pt x="35297" y="7241"/>
                  </a:lnTo>
                  <a:lnTo>
                    <a:pt x="35478" y="7180"/>
                  </a:lnTo>
                  <a:lnTo>
                    <a:pt x="35719" y="7060"/>
                  </a:lnTo>
                  <a:lnTo>
                    <a:pt x="35900" y="6939"/>
                  </a:lnTo>
                  <a:lnTo>
                    <a:pt x="36021" y="6758"/>
                  </a:lnTo>
                  <a:lnTo>
                    <a:pt x="36141" y="6517"/>
                  </a:lnTo>
                  <a:lnTo>
                    <a:pt x="36202" y="6336"/>
                  </a:lnTo>
                  <a:lnTo>
                    <a:pt x="36202" y="6094"/>
                  </a:lnTo>
                  <a:lnTo>
                    <a:pt x="36202" y="5853"/>
                  </a:lnTo>
                  <a:lnTo>
                    <a:pt x="36141" y="5672"/>
                  </a:lnTo>
                  <a:lnTo>
                    <a:pt x="36021" y="5430"/>
                  </a:lnTo>
                  <a:lnTo>
                    <a:pt x="35900" y="5249"/>
                  </a:lnTo>
                  <a:lnTo>
                    <a:pt x="35719" y="5129"/>
                  </a:lnTo>
                  <a:lnTo>
                    <a:pt x="35478" y="5008"/>
                  </a:lnTo>
                  <a:lnTo>
                    <a:pt x="35297" y="4948"/>
                  </a:lnTo>
                  <a:close/>
                  <a:moveTo>
                    <a:pt x="40606" y="4948"/>
                  </a:moveTo>
                  <a:lnTo>
                    <a:pt x="40425" y="5008"/>
                  </a:lnTo>
                  <a:lnTo>
                    <a:pt x="40184" y="5129"/>
                  </a:lnTo>
                  <a:lnTo>
                    <a:pt x="40003" y="5249"/>
                  </a:lnTo>
                  <a:lnTo>
                    <a:pt x="39882" y="5430"/>
                  </a:lnTo>
                  <a:lnTo>
                    <a:pt x="39762" y="5672"/>
                  </a:lnTo>
                  <a:lnTo>
                    <a:pt x="39701" y="5853"/>
                  </a:lnTo>
                  <a:lnTo>
                    <a:pt x="39701" y="6094"/>
                  </a:lnTo>
                  <a:lnTo>
                    <a:pt x="39701" y="6336"/>
                  </a:lnTo>
                  <a:lnTo>
                    <a:pt x="39762" y="6517"/>
                  </a:lnTo>
                  <a:lnTo>
                    <a:pt x="39882" y="6758"/>
                  </a:lnTo>
                  <a:lnTo>
                    <a:pt x="40003" y="6939"/>
                  </a:lnTo>
                  <a:lnTo>
                    <a:pt x="40184" y="7060"/>
                  </a:lnTo>
                  <a:lnTo>
                    <a:pt x="40425" y="7180"/>
                  </a:lnTo>
                  <a:lnTo>
                    <a:pt x="40606" y="7241"/>
                  </a:lnTo>
                  <a:lnTo>
                    <a:pt x="41089" y="7241"/>
                  </a:lnTo>
                  <a:lnTo>
                    <a:pt x="41270" y="7180"/>
                  </a:lnTo>
                  <a:lnTo>
                    <a:pt x="41511" y="7060"/>
                  </a:lnTo>
                  <a:lnTo>
                    <a:pt x="41692" y="6939"/>
                  </a:lnTo>
                  <a:lnTo>
                    <a:pt x="41813" y="6758"/>
                  </a:lnTo>
                  <a:lnTo>
                    <a:pt x="41934" y="6517"/>
                  </a:lnTo>
                  <a:lnTo>
                    <a:pt x="41994" y="6336"/>
                  </a:lnTo>
                  <a:lnTo>
                    <a:pt x="41994" y="6094"/>
                  </a:lnTo>
                  <a:lnTo>
                    <a:pt x="41994" y="5853"/>
                  </a:lnTo>
                  <a:lnTo>
                    <a:pt x="41934" y="5672"/>
                  </a:lnTo>
                  <a:lnTo>
                    <a:pt x="41813" y="5430"/>
                  </a:lnTo>
                  <a:lnTo>
                    <a:pt x="41692" y="5249"/>
                  </a:lnTo>
                  <a:lnTo>
                    <a:pt x="41511" y="5129"/>
                  </a:lnTo>
                  <a:lnTo>
                    <a:pt x="41270" y="5008"/>
                  </a:lnTo>
                  <a:lnTo>
                    <a:pt x="41089" y="4948"/>
                  </a:lnTo>
                  <a:close/>
                  <a:moveTo>
                    <a:pt x="46399" y="4948"/>
                  </a:moveTo>
                  <a:lnTo>
                    <a:pt x="46218" y="5008"/>
                  </a:lnTo>
                  <a:lnTo>
                    <a:pt x="45976" y="5129"/>
                  </a:lnTo>
                  <a:lnTo>
                    <a:pt x="45795" y="5249"/>
                  </a:lnTo>
                  <a:lnTo>
                    <a:pt x="45674" y="5430"/>
                  </a:lnTo>
                  <a:lnTo>
                    <a:pt x="45554" y="5672"/>
                  </a:lnTo>
                  <a:lnTo>
                    <a:pt x="45493" y="5853"/>
                  </a:lnTo>
                  <a:lnTo>
                    <a:pt x="45493" y="6094"/>
                  </a:lnTo>
                  <a:lnTo>
                    <a:pt x="45493" y="6336"/>
                  </a:lnTo>
                  <a:lnTo>
                    <a:pt x="45554" y="6517"/>
                  </a:lnTo>
                  <a:lnTo>
                    <a:pt x="45674" y="6758"/>
                  </a:lnTo>
                  <a:lnTo>
                    <a:pt x="45795" y="6939"/>
                  </a:lnTo>
                  <a:lnTo>
                    <a:pt x="45976" y="7060"/>
                  </a:lnTo>
                  <a:lnTo>
                    <a:pt x="46218" y="7180"/>
                  </a:lnTo>
                  <a:lnTo>
                    <a:pt x="46399" y="7241"/>
                  </a:lnTo>
                  <a:lnTo>
                    <a:pt x="46881" y="7241"/>
                  </a:lnTo>
                  <a:lnTo>
                    <a:pt x="47062" y="7180"/>
                  </a:lnTo>
                  <a:lnTo>
                    <a:pt x="47304" y="7060"/>
                  </a:lnTo>
                  <a:lnTo>
                    <a:pt x="47485" y="6939"/>
                  </a:lnTo>
                  <a:lnTo>
                    <a:pt x="47605" y="6758"/>
                  </a:lnTo>
                  <a:lnTo>
                    <a:pt x="47726" y="6517"/>
                  </a:lnTo>
                  <a:lnTo>
                    <a:pt x="47786" y="6336"/>
                  </a:lnTo>
                  <a:lnTo>
                    <a:pt x="47786" y="6094"/>
                  </a:lnTo>
                  <a:lnTo>
                    <a:pt x="47786" y="5853"/>
                  </a:lnTo>
                  <a:lnTo>
                    <a:pt x="47726" y="5672"/>
                  </a:lnTo>
                  <a:lnTo>
                    <a:pt x="47605" y="5430"/>
                  </a:lnTo>
                  <a:lnTo>
                    <a:pt x="47485" y="5249"/>
                  </a:lnTo>
                  <a:lnTo>
                    <a:pt x="47304" y="5129"/>
                  </a:lnTo>
                  <a:lnTo>
                    <a:pt x="47062" y="5008"/>
                  </a:lnTo>
                  <a:lnTo>
                    <a:pt x="46881" y="4948"/>
                  </a:lnTo>
                  <a:close/>
                  <a:moveTo>
                    <a:pt x="52191" y="4948"/>
                  </a:moveTo>
                  <a:lnTo>
                    <a:pt x="52010" y="5008"/>
                  </a:lnTo>
                  <a:lnTo>
                    <a:pt x="51768" y="5129"/>
                  </a:lnTo>
                  <a:lnTo>
                    <a:pt x="51587" y="5249"/>
                  </a:lnTo>
                  <a:lnTo>
                    <a:pt x="51467" y="5430"/>
                  </a:lnTo>
                  <a:lnTo>
                    <a:pt x="51346" y="5672"/>
                  </a:lnTo>
                  <a:lnTo>
                    <a:pt x="51286" y="5853"/>
                  </a:lnTo>
                  <a:lnTo>
                    <a:pt x="51286" y="6094"/>
                  </a:lnTo>
                  <a:lnTo>
                    <a:pt x="51286" y="6336"/>
                  </a:lnTo>
                  <a:lnTo>
                    <a:pt x="51346" y="6517"/>
                  </a:lnTo>
                  <a:lnTo>
                    <a:pt x="51467" y="6758"/>
                  </a:lnTo>
                  <a:lnTo>
                    <a:pt x="51587" y="6939"/>
                  </a:lnTo>
                  <a:lnTo>
                    <a:pt x="51768" y="7060"/>
                  </a:lnTo>
                  <a:lnTo>
                    <a:pt x="52010" y="7180"/>
                  </a:lnTo>
                  <a:lnTo>
                    <a:pt x="52191" y="7241"/>
                  </a:lnTo>
                  <a:lnTo>
                    <a:pt x="52673" y="7241"/>
                  </a:lnTo>
                  <a:lnTo>
                    <a:pt x="52854" y="7180"/>
                  </a:lnTo>
                  <a:lnTo>
                    <a:pt x="53096" y="7060"/>
                  </a:lnTo>
                  <a:lnTo>
                    <a:pt x="53277" y="6939"/>
                  </a:lnTo>
                  <a:lnTo>
                    <a:pt x="53397" y="6758"/>
                  </a:lnTo>
                  <a:lnTo>
                    <a:pt x="53518" y="6517"/>
                  </a:lnTo>
                  <a:lnTo>
                    <a:pt x="53578" y="6336"/>
                  </a:lnTo>
                  <a:lnTo>
                    <a:pt x="53578" y="6094"/>
                  </a:lnTo>
                  <a:lnTo>
                    <a:pt x="53578" y="5853"/>
                  </a:lnTo>
                  <a:lnTo>
                    <a:pt x="53518" y="5672"/>
                  </a:lnTo>
                  <a:lnTo>
                    <a:pt x="53397" y="5430"/>
                  </a:lnTo>
                  <a:lnTo>
                    <a:pt x="53277" y="5249"/>
                  </a:lnTo>
                  <a:lnTo>
                    <a:pt x="53096" y="5129"/>
                  </a:lnTo>
                  <a:lnTo>
                    <a:pt x="52854" y="5008"/>
                  </a:lnTo>
                  <a:lnTo>
                    <a:pt x="52673" y="4948"/>
                  </a:lnTo>
                  <a:close/>
                  <a:moveTo>
                    <a:pt x="57380" y="5310"/>
                  </a:moveTo>
                  <a:lnTo>
                    <a:pt x="57259" y="5430"/>
                  </a:lnTo>
                  <a:lnTo>
                    <a:pt x="57138" y="5672"/>
                  </a:lnTo>
                  <a:lnTo>
                    <a:pt x="57078" y="5853"/>
                  </a:lnTo>
                  <a:lnTo>
                    <a:pt x="57078" y="6094"/>
                  </a:lnTo>
                  <a:lnTo>
                    <a:pt x="57078" y="6336"/>
                  </a:lnTo>
                  <a:lnTo>
                    <a:pt x="57138" y="6517"/>
                  </a:lnTo>
                  <a:lnTo>
                    <a:pt x="57259" y="6758"/>
                  </a:lnTo>
                  <a:lnTo>
                    <a:pt x="57380" y="6939"/>
                  </a:lnTo>
                  <a:lnTo>
                    <a:pt x="57561" y="7060"/>
                  </a:lnTo>
                  <a:lnTo>
                    <a:pt x="57802" y="7180"/>
                  </a:lnTo>
                  <a:lnTo>
                    <a:pt x="57983" y="7241"/>
                  </a:lnTo>
                  <a:lnTo>
                    <a:pt x="58224" y="7241"/>
                  </a:lnTo>
                  <a:lnTo>
                    <a:pt x="58586" y="7180"/>
                  </a:lnTo>
                  <a:lnTo>
                    <a:pt x="58888" y="7060"/>
                  </a:lnTo>
                  <a:lnTo>
                    <a:pt x="59129" y="6818"/>
                  </a:lnTo>
                  <a:lnTo>
                    <a:pt x="59310" y="6517"/>
                  </a:lnTo>
                  <a:lnTo>
                    <a:pt x="57380" y="5310"/>
                  </a:lnTo>
                  <a:close/>
                  <a:moveTo>
                    <a:pt x="14783" y="7844"/>
                  </a:moveTo>
                  <a:lnTo>
                    <a:pt x="13636" y="8689"/>
                  </a:lnTo>
                  <a:lnTo>
                    <a:pt x="13636" y="8990"/>
                  </a:lnTo>
                  <a:lnTo>
                    <a:pt x="13636" y="9232"/>
                  </a:lnTo>
                  <a:lnTo>
                    <a:pt x="13697" y="9413"/>
                  </a:lnTo>
                  <a:lnTo>
                    <a:pt x="13817" y="9654"/>
                  </a:lnTo>
                  <a:lnTo>
                    <a:pt x="13938" y="9835"/>
                  </a:lnTo>
                  <a:lnTo>
                    <a:pt x="14119" y="9956"/>
                  </a:lnTo>
                  <a:lnTo>
                    <a:pt x="14360" y="10076"/>
                  </a:lnTo>
                  <a:lnTo>
                    <a:pt x="14541" y="10137"/>
                  </a:lnTo>
                  <a:lnTo>
                    <a:pt x="15024" y="10137"/>
                  </a:lnTo>
                  <a:lnTo>
                    <a:pt x="15205" y="10076"/>
                  </a:lnTo>
                  <a:lnTo>
                    <a:pt x="15446" y="9956"/>
                  </a:lnTo>
                  <a:lnTo>
                    <a:pt x="15627" y="9835"/>
                  </a:lnTo>
                  <a:lnTo>
                    <a:pt x="15748" y="9654"/>
                  </a:lnTo>
                  <a:lnTo>
                    <a:pt x="15869" y="9413"/>
                  </a:lnTo>
                  <a:lnTo>
                    <a:pt x="15929" y="9232"/>
                  </a:lnTo>
                  <a:lnTo>
                    <a:pt x="15929" y="8990"/>
                  </a:lnTo>
                  <a:lnTo>
                    <a:pt x="15929" y="8749"/>
                  </a:lnTo>
                  <a:lnTo>
                    <a:pt x="15869" y="8568"/>
                  </a:lnTo>
                  <a:lnTo>
                    <a:pt x="15748" y="8327"/>
                  </a:lnTo>
                  <a:lnTo>
                    <a:pt x="15627" y="8146"/>
                  </a:lnTo>
                  <a:lnTo>
                    <a:pt x="15446" y="8025"/>
                  </a:lnTo>
                  <a:lnTo>
                    <a:pt x="15205" y="7904"/>
                  </a:lnTo>
                  <a:lnTo>
                    <a:pt x="15024" y="7844"/>
                  </a:lnTo>
                  <a:close/>
                  <a:moveTo>
                    <a:pt x="20333" y="7844"/>
                  </a:moveTo>
                  <a:lnTo>
                    <a:pt x="20152" y="7904"/>
                  </a:lnTo>
                  <a:lnTo>
                    <a:pt x="19911" y="8025"/>
                  </a:lnTo>
                  <a:lnTo>
                    <a:pt x="19730" y="8146"/>
                  </a:lnTo>
                  <a:lnTo>
                    <a:pt x="19609" y="8327"/>
                  </a:lnTo>
                  <a:lnTo>
                    <a:pt x="19489" y="8568"/>
                  </a:lnTo>
                  <a:lnTo>
                    <a:pt x="19428" y="8749"/>
                  </a:lnTo>
                  <a:lnTo>
                    <a:pt x="19428" y="8990"/>
                  </a:lnTo>
                  <a:lnTo>
                    <a:pt x="19428" y="9232"/>
                  </a:lnTo>
                  <a:lnTo>
                    <a:pt x="19489" y="9413"/>
                  </a:lnTo>
                  <a:lnTo>
                    <a:pt x="19609" y="9654"/>
                  </a:lnTo>
                  <a:lnTo>
                    <a:pt x="19730" y="9835"/>
                  </a:lnTo>
                  <a:lnTo>
                    <a:pt x="19911" y="9956"/>
                  </a:lnTo>
                  <a:lnTo>
                    <a:pt x="20152" y="10076"/>
                  </a:lnTo>
                  <a:lnTo>
                    <a:pt x="20333" y="10137"/>
                  </a:lnTo>
                  <a:lnTo>
                    <a:pt x="20816" y="10137"/>
                  </a:lnTo>
                  <a:lnTo>
                    <a:pt x="20997" y="10076"/>
                  </a:lnTo>
                  <a:lnTo>
                    <a:pt x="21239" y="9956"/>
                  </a:lnTo>
                  <a:lnTo>
                    <a:pt x="21420" y="9835"/>
                  </a:lnTo>
                  <a:lnTo>
                    <a:pt x="21540" y="9654"/>
                  </a:lnTo>
                  <a:lnTo>
                    <a:pt x="21661" y="9413"/>
                  </a:lnTo>
                  <a:lnTo>
                    <a:pt x="21721" y="9232"/>
                  </a:lnTo>
                  <a:lnTo>
                    <a:pt x="21721" y="8990"/>
                  </a:lnTo>
                  <a:lnTo>
                    <a:pt x="21721" y="8749"/>
                  </a:lnTo>
                  <a:lnTo>
                    <a:pt x="21661" y="8568"/>
                  </a:lnTo>
                  <a:lnTo>
                    <a:pt x="21540" y="8327"/>
                  </a:lnTo>
                  <a:lnTo>
                    <a:pt x="21420" y="8146"/>
                  </a:lnTo>
                  <a:lnTo>
                    <a:pt x="21239" y="8025"/>
                  </a:lnTo>
                  <a:lnTo>
                    <a:pt x="20997" y="7904"/>
                  </a:lnTo>
                  <a:lnTo>
                    <a:pt x="20816" y="7844"/>
                  </a:lnTo>
                  <a:close/>
                  <a:moveTo>
                    <a:pt x="26126" y="7844"/>
                  </a:moveTo>
                  <a:lnTo>
                    <a:pt x="25945" y="7904"/>
                  </a:lnTo>
                  <a:lnTo>
                    <a:pt x="25703" y="8025"/>
                  </a:lnTo>
                  <a:lnTo>
                    <a:pt x="25522" y="8146"/>
                  </a:lnTo>
                  <a:lnTo>
                    <a:pt x="25402" y="8327"/>
                  </a:lnTo>
                  <a:lnTo>
                    <a:pt x="25281" y="8568"/>
                  </a:lnTo>
                  <a:lnTo>
                    <a:pt x="25221" y="8749"/>
                  </a:lnTo>
                  <a:lnTo>
                    <a:pt x="25221" y="8990"/>
                  </a:lnTo>
                  <a:lnTo>
                    <a:pt x="25221" y="9232"/>
                  </a:lnTo>
                  <a:lnTo>
                    <a:pt x="25281" y="9413"/>
                  </a:lnTo>
                  <a:lnTo>
                    <a:pt x="25402" y="9654"/>
                  </a:lnTo>
                  <a:lnTo>
                    <a:pt x="25522" y="9835"/>
                  </a:lnTo>
                  <a:lnTo>
                    <a:pt x="25703" y="9956"/>
                  </a:lnTo>
                  <a:lnTo>
                    <a:pt x="25945" y="10076"/>
                  </a:lnTo>
                  <a:lnTo>
                    <a:pt x="26126" y="10137"/>
                  </a:lnTo>
                  <a:lnTo>
                    <a:pt x="26608" y="10137"/>
                  </a:lnTo>
                  <a:lnTo>
                    <a:pt x="26789" y="10076"/>
                  </a:lnTo>
                  <a:lnTo>
                    <a:pt x="27031" y="9956"/>
                  </a:lnTo>
                  <a:lnTo>
                    <a:pt x="27212" y="9835"/>
                  </a:lnTo>
                  <a:lnTo>
                    <a:pt x="27332" y="9654"/>
                  </a:lnTo>
                  <a:lnTo>
                    <a:pt x="27453" y="9413"/>
                  </a:lnTo>
                  <a:lnTo>
                    <a:pt x="27513" y="9232"/>
                  </a:lnTo>
                  <a:lnTo>
                    <a:pt x="27513" y="8990"/>
                  </a:lnTo>
                  <a:lnTo>
                    <a:pt x="27513" y="8749"/>
                  </a:lnTo>
                  <a:lnTo>
                    <a:pt x="27453" y="8568"/>
                  </a:lnTo>
                  <a:lnTo>
                    <a:pt x="27332" y="8327"/>
                  </a:lnTo>
                  <a:lnTo>
                    <a:pt x="27212" y="8146"/>
                  </a:lnTo>
                  <a:lnTo>
                    <a:pt x="27031" y="8025"/>
                  </a:lnTo>
                  <a:lnTo>
                    <a:pt x="26789" y="7904"/>
                  </a:lnTo>
                  <a:lnTo>
                    <a:pt x="26608" y="7844"/>
                  </a:lnTo>
                  <a:close/>
                  <a:moveTo>
                    <a:pt x="31918" y="7844"/>
                  </a:moveTo>
                  <a:lnTo>
                    <a:pt x="31737" y="7904"/>
                  </a:lnTo>
                  <a:lnTo>
                    <a:pt x="31496" y="8025"/>
                  </a:lnTo>
                  <a:lnTo>
                    <a:pt x="31315" y="8146"/>
                  </a:lnTo>
                  <a:lnTo>
                    <a:pt x="31194" y="8327"/>
                  </a:lnTo>
                  <a:lnTo>
                    <a:pt x="31073" y="8568"/>
                  </a:lnTo>
                  <a:lnTo>
                    <a:pt x="31013" y="8749"/>
                  </a:lnTo>
                  <a:lnTo>
                    <a:pt x="31013" y="8990"/>
                  </a:lnTo>
                  <a:lnTo>
                    <a:pt x="31013" y="9232"/>
                  </a:lnTo>
                  <a:lnTo>
                    <a:pt x="31073" y="9413"/>
                  </a:lnTo>
                  <a:lnTo>
                    <a:pt x="31194" y="9654"/>
                  </a:lnTo>
                  <a:lnTo>
                    <a:pt x="31315" y="9835"/>
                  </a:lnTo>
                  <a:lnTo>
                    <a:pt x="31496" y="9956"/>
                  </a:lnTo>
                  <a:lnTo>
                    <a:pt x="31737" y="10076"/>
                  </a:lnTo>
                  <a:lnTo>
                    <a:pt x="31918" y="10137"/>
                  </a:lnTo>
                  <a:lnTo>
                    <a:pt x="32401" y="10137"/>
                  </a:lnTo>
                  <a:lnTo>
                    <a:pt x="32582" y="10076"/>
                  </a:lnTo>
                  <a:lnTo>
                    <a:pt x="32823" y="9956"/>
                  </a:lnTo>
                  <a:lnTo>
                    <a:pt x="33004" y="9835"/>
                  </a:lnTo>
                  <a:lnTo>
                    <a:pt x="33125" y="9654"/>
                  </a:lnTo>
                  <a:lnTo>
                    <a:pt x="33245" y="9413"/>
                  </a:lnTo>
                  <a:lnTo>
                    <a:pt x="33306" y="9232"/>
                  </a:lnTo>
                  <a:lnTo>
                    <a:pt x="33306" y="8990"/>
                  </a:lnTo>
                  <a:lnTo>
                    <a:pt x="33306" y="8749"/>
                  </a:lnTo>
                  <a:lnTo>
                    <a:pt x="33245" y="8568"/>
                  </a:lnTo>
                  <a:lnTo>
                    <a:pt x="33125" y="8327"/>
                  </a:lnTo>
                  <a:lnTo>
                    <a:pt x="33004" y="8146"/>
                  </a:lnTo>
                  <a:lnTo>
                    <a:pt x="32823" y="8025"/>
                  </a:lnTo>
                  <a:lnTo>
                    <a:pt x="32582" y="7904"/>
                  </a:lnTo>
                  <a:lnTo>
                    <a:pt x="32401" y="7844"/>
                  </a:lnTo>
                  <a:close/>
                  <a:moveTo>
                    <a:pt x="37710" y="7844"/>
                  </a:moveTo>
                  <a:lnTo>
                    <a:pt x="37529" y="7904"/>
                  </a:lnTo>
                  <a:lnTo>
                    <a:pt x="37288" y="8025"/>
                  </a:lnTo>
                  <a:lnTo>
                    <a:pt x="37107" y="8146"/>
                  </a:lnTo>
                  <a:lnTo>
                    <a:pt x="36986" y="8327"/>
                  </a:lnTo>
                  <a:lnTo>
                    <a:pt x="36865" y="8568"/>
                  </a:lnTo>
                  <a:lnTo>
                    <a:pt x="36805" y="8749"/>
                  </a:lnTo>
                  <a:lnTo>
                    <a:pt x="36805" y="8990"/>
                  </a:lnTo>
                  <a:lnTo>
                    <a:pt x="36805" y="9232"/>
                  </a:lnTo>
                  <a:lnTo>
                    <a:pt x="36865" y="9413"/>
                  </a:lnTo>
                  <a:lnTo>
                    <a:pt x="36986" y="9654"/>
                  </a:lnTo>
                  <a:lnTo>
                    <a:pt x="37107" y="9835"/>
                  </a:lnTo>
                  <a:lnTo>
                    <a:pt x="37288" y="9956"/>
                  </a:lnTo>
                  <a:lnTo>
                    <a:pt x="37529" y="10076"/>
                  </a:lnTo>
                  <a:lnTo>
                    <a:pt x="37710" y="10137"/>
                  </a:lnTo>
                  <a:lnTo>
                    <a:pt x="38193" y="10137"/>
                  </a:lnTo>
                  <a:lnTo>
                    <a:pt x="38374" y="10076"/>
                  </a:lnTo>
                  <a:lnTo>
                    <a:pt x="38615" y="9956"/>
                  </a:lnTo>
                  <a:lnTo>
                    <a:pt x="38796" y="9835"/>
                  </a:lnTo>
                  <a:lnTo>
                    <a:pt x="38917" y="9654"/>
                  </a:lnTo>
                  <a:lnTo>
                    <a:pt x="39038" y="9413"/>
                  </a:lnTo>
                  <a:lnTo>
                    <a:pt x="39098" y="9232"/>
                  </a:lnTo>
                  <a:lnTo>
                    <a:pt x="39098" y="8990"/>
                  </a:lnTo>
                  <a:lnTo>
                    <a:pt x="39098" y="8749"/>
                  </a:lnTo>
                  <a:lnTo>
                    <a:pt x="39038" y="8568"/>
                  </a:lnTo>
                  <a:lnTo>
                    <a:pt x="38917" y="8327"/>
                  </a:lnTo>
                  <a:lnTo>
                    <a:pt x="38796" y="8146"/>
                  </a:lnTo>
                  <a:lnTo>
                    <a:pt x="38615" y="8025"/>
                  </a:lnTo>
                  <a:lnTo>
                    <a:pt x="38374" y="7904"/>
                  </a:lnTo>
                  <a:lnTo>
                    <a:pt x="38193" y="7844"/>
                  </a:lnTo>
                  <a:close/>
                  <a:moveTo>
                    <a:pt x="43502" y="7844"/>
                  </a:moveTo>
                  <a:lnTo>
                    <a:pt x="43321" y="7904"/>
                  </a:lnTo>
                  <a:lnTo>
                    <a:pt x="43080" y="8025"/>
                  </a:lnTo>
                  <a:lnTo>
                    <a:pt x="42899" y="8146"/>
                  </a:lnTo>
                  <a:lnTo>
                    <a:pt x="42778" y="8327"/>
                  </a:lnTo>
                  <a:lnTo>
                    <a:pt x="42658" y="8568"/>
                  </a:lnTo>
                  <a:lnTo>
                    <a:pt x="42597" y="8749"/>
                  </a:lnTo>
                  <a:lnTo>
                    <a:pt x="42597" y="8990"/>
                  </a:lnTo>
                  <a:lnTo>
                    <a:pt x="42597" y="9232"/>
                  </a:lnTo>
                  <a:lnTo>
                    <a:pt x="42658" y="9413"/>
                  </a:lnTo>
                  <a:lnTo>
                    <a:pt x="42778" y="9654"/>
                  </a:lnTo>
                  <a:lnTo>
                    <a:pt x="42899" y="9835"/>
                  </a:lnTo>
                  <a:lnTo>
                    <a:pt x="43080" y="9956"/>
                  </a:lnTo>
                  <a:lnTo>
                    <a:pt x="43321" y="10076"/>
                  </a:lnTo>
                  <a:lnTo>
                    <a:pt x="43502" y="10137"/>
                  </a:lnTo>
                  <a:lnTo>
                    <a:pt x="43985" y="10137"/>
                  </a:lnTo>
                  <a:lnTo>
                    <a:pt x="44166" y="10076"/>
                  </a:lnTo>
                  <a:lnTo>
                    <a:pt x="44407" y="9956"/>
                  </a:lnTo>
                  <a:lnTo>
                    <a:pt x="44588" y="9835"/>
                  </a:lnTo>
                  <a:lnTo>
                    <a:pt x="44709" y="9654"/>
                  </a:lnTo>
                  <a:lnTo>
                    <a:pt x="44830" y="9413"/>
                  </a:lnTo>
                  <a:lnTo>
                    <a:pt x="44890" y="9232"/>
                  </a:lnTo>
                  <a:lnTo>
                    <a:pt x="44890" y="8990"/>
                  </a:lnTo>
                  <a:lnTo>
                    <a:pt x="44890" y="8749"/>
                  </a:lnTo>
                  <a:lnTo>
                    <a:pt x="44830" y="8568"/>
                  </a:lnTo>
                  <a:lnTo>
                    <a:pt x="44709" y="8327"/>
                  </a:lnTo>
                  <a:lnTo>
                    <a:pt x="44588" y="8146"/>
                  </a:lnTo>
                  <a:lnTo>
                    <a:pt x="44407" y="8025"/>
                  </a:lnTo>
                  <a:lnTo>
                    <a:pt x="44166" y="7904"/>
                  </a:lnTo>
                  <a:lnTo>
                    <a:pt x="43985" y="7844"/>
                  </a:lnTo>
                  <a:close/>
                  <a:moveTo>
                    <a:pt x="49295" y="7844"/>
                  </a:moveTo>
                  <a:lnTo>
                    <a:pt x="49114" y="7904"/>
                  </a:lnTo>
                  <a:lnTo>
                    <a:pt x="48872" y="8025"/>
                  </a:lnTo>
                  <a:lnTo>
                    <a:pt x="48691" y="8146"/>
                  </a:lnTo>
                  <a:lnTo>
                    <a:pt x="48571" y="8327"/>
                  </a:lnTo>
                  <a:lnTo>
                    <a:pt x="48450" y="8568"/>
                  </a:lnTo>
                  <a:lnTo>
                    <a:pt x="48390" y="8749"/>
                  </a:lnTo>
                  <a:lnTo>
                    <a:pt x="48390" y="8990"/>
                  </a:lnTo>
                  <a:lnTo>
                    <a:pt x="48390" y="9232"/>
                  </a:lnTo>
                  <a:lnTo>
                    <a:pt x="48450" y="9413"/>
                  </a:lnTo>
                  <a:lnTo>
                    <a:pt x="48571" y="9654"/>
                  </a:lnTo>
                  <a:lnTo>
                    <a:pt x="48691" y="9835"/>
                  </a:lnTo>
                  <a:lnTo>
                    <a:pt x="48872" y="9956"/>
                  </a:lnTo>
                  <a:lnTo>
                    <a:pt x="49114" y="10076"/>
                  </a:lnTo>
                  <a:lnTo>
                    <a:pt x="49295" y="10137"/>
                  </a:lnTo>
                  <a:lnTo>
                    <a:pt x="49777" y="10137"/>
                  </a:lnTo>
                  <a:lnTo>
                    <a:pt x="49958" y="10076"/>
                  </a:lnTo>
                  <a:lnTo>
                    <a:pt x="50200" y="9956"/>
                  </a:lnTo>
                  <a:lnTo>
                    <a:pt x="50381" y="9835"/>
                  </a:lnTo>
                  <a:lnTo>
                    <a:pt x="50501" y="9654"/>
                  </a:lnTo>
                  <a:lnTo>
                    <a:pt x="50622" y="9413"/>
                  </a:lnTo>
                  <a:lnTo>
                    <a:pt x="50682" y="9232"/>
                  </a:lnTo>
                  <a:lnTo>
                    <a:pt x="50682" y="8990"/>
                  </a:lnTo>
                  <a:lnTo>
                    <a:pt x="50682" y="8749"/>
                  </a:lnTo>
                  <a:lnTo>
                    <a:pt x="50622" y="8568"/>
                  </a:lnTo>
                  <a:lnTo>
                    <a:pt x="50501" y="8327"/>
                  </a:lnTo>
                  <a:lnTo>
                    <a:pt x="50381" y="8146"/>
                  </a:lnTo>
                  <a:lnTo>
                    <a:pt x="50200" y="8025"/>
                  </a:lnTo>
                  <a:lnTo>
                    <a:pt x="49958" y="7904"/>
                  </a:lnTo>
                  <a:lnTo>
                    <a:pt x="49777" y="7844"/>
                  </a:lnTo>
                  <a:close/>
                  <a:moveTo>
                    <a:pt x="55087" y="7844"/>
                  </a:moveTo>
                  <a:lnTo>
                    <a:pt x="54906" y="7904"/>
                  </a:lnTo>
                  <a:lnTo>
                    <a:pt x="54665" y="8025"/>
                  </a:lnTo>
                  <a:lnTo>
                    <a:pt x="54483" y="8146"/>
                  </a:lnTo>
                  <a:lnTo>
                    <a:pt x="54363" y="8327"/>
                  </a:lnTo>
                  <a:lnTo>
                    <a:pt x="54242" y="8568"/>
                  </a:lnTo>
                  <a:lnTo>
                    <a:pt x="54182" y="8749"/>
                  </a:lnTo>
                  <a:lnTo>
                    <a:pt x="54182" y="8990"/>
                  </a:lnTo>
                  <a:lnTo>
                    <a:pt x="54182" y="9232"/>
                  </a:lnTo>
                  <a:lnTo>
                    <a:pt x="54242" y="9413"/>
                  </a:lnTo>
                  <a:lnTo>
                    <a:pt x="54363" y="9654"/>
                  </a:lnTo>
                  <a:lnTo>
                    <a:pt x="54483" y="9835"/>
                  </a:lnTo>
                  <a:lnTo>
                    <a:pt x="54665" y="9956"/>
                  </a:lnTo>
                  <a:lnTo>
                    <a:pt x="54906" y="10076"/>
                  </a:lnTo>
                  <a:lnTo>
                    <a:pt x="55087" y="10137"/>
                  </a:lnTo>
                  <a:lnTo>
                    <a:pt x="55570" y="10137"/>
                  </a:lnTo>
                  <a:lnTo>
                    <a:pt x="55751" y="10076"/>
                  </a:lnTo>
                  <a:lnTo>
                    <a:pt x="55992" y="9956"/>
                  </a:lnTo>
                  <a:lnTo>
                    <a:pt x="56173" y="9835"/>
                  </a:lnTo>
                  <a:lnTo>
                    <a:pt x="56294" y="9654"/>
                  </a:lnTo>
                  <a:lnTo>
                    <a:pt x="56414" y="9413"/>
                  </a:lnTo>
                  <a:lnTo>
                    <a:pt x="56475" y="9232"/>
                  </a:lnTo>
                  <a:lnTo>
                    <a:pt x="56475" y="8990"/>
                  </a:lnTo>
                  <a:lnTo>
                    <a:pt x="56475" y="8749"/>
                  </a:lnTo>
                  <a:lnTo>
                    <a:pt x="56414" y="8568"/>
                  </a:lnTo>
                  <a:lnTo>
                    <a:pt x="56294" y="8327"/>
                  </a:lnTo>
                  <a:lnTo>
                    <a:pt x="56173" y="8146"/>
                  </a:lnTo>
                  <a:lnTo>
                    <a:pt x="55992" y="8025"/>
                  </a:lnTo>
                  <a:lnTo>
                    <a:pt x="55751" y="7904"/>
                  </a:lnTo>
                  <a:lnTo>
                    <a:pt x="55570" y="7844"/>
                  </a:lnTo>
                  <a:close/>
                  <a:moveTo>
                    <a:pt x="60879" y="7844"/>
                  </a:moveTo>
                  <a:lnTo>
                    <a:pt x="60698" y="7904"/>
                  </a:lnTo>
                  <a:lnTo>
                    <a:pt x="60457" y="8025"/>
                  </a:lnTo>
                  <a:lnTo>
                    <a:pt x="60276" y="8146"/>
                  </a:lnTo>
                  <a:lnTo>
                    <a:pt x="60155" y="8327"/>
                  </a:lnTo>
                  <a:lnTo>
                    <a:pt x="60034" y="8568"/>
                  </a:lnTo>
                  <a:lnTo>
                    <a:pt x="59974" y="8749"/>
                  </a:lnTo>
                  <a:lnTo>
                    <a:pt x="59974" y="8990"/>
                  </a:lnTo>
                  <a:lnTo>
                    <a:pt x="59974" y="9232"/>
                  </a:lnTo>
                  <a:lnTo>
                    <a:pt x="60034" y="9413"/>
                  </a:lnTo>
                  <a:lnTo>
                    <a:pt x="60155" y="9654"/>
                  </a:lnTo>
                  <a:lnTo>
                    <a:pt x="60276" y="9835"/>
                  </a:lnTo>
                  <a:lnTo>
                    <a:pt x="60457" y="9956"/>
                  </a:lnTo>
                  <a:lnTo>
                    <a:pt x="60698" y="10076"/>
                  </a:lnTo>
                  <a:lnTo>
                    <a:pt x="60879" y="10137"/>
                  </a:lnTo>
                  <a:lnTo>
                    <a:pt x="61362" y="10137"/>
                  </a:lnTo>
                  <a:lnTo>
                    <a:pt x="61543" y="10076"/>
                  </a:lnTo>
                  <a:lnTo>
                    <a:pt x="61784" y="9956"/>
                  </a:lnTo>
                  <a:lnTo>
                    <a:pt x="61965" y="9835"/>
                  </a:lnTo>
                  <a:lnTo>
                    <a:pt x="62086" y="9654"/>
                  </a:lnTo>
                  <a:lnTo>
                    <a:pt x="62206" y="9413"/>
                  </a:lnTo>
                  <a:lnTo>
                    <a:pt x="62267" y="9232"/>
                  </a:lnTo>
                  <a:lnTo>
                    <a:pt x="62267" y="8990"/>
                  </a:lnTo>
                  <a:lnTo>
                    <a:pt x="62267" y="8689"/>
                  </a:lnTo>
                  <a:lnTo>
                    <a:pt x="61120" y="7844"/>
                  </a:lnTo>
                  <a:close/>
                  <a:moveTo>
                    <a:pt x="11705" y="10740"/>
                  </a:moveTo>
                  <a:lnTo>
                    <a:pt x="11464" y="10800"/>
                  </a:lnTo>
                  <a:lnTo>
                    <a:pt x="11162" y="10981"/>
                  </a:lnTo>
                  <a:lnTo>
                    <a:pt x="10981" y="11162"/>
                  </a:lnTo>
                  <a:lnTo>
                    <a:pt x="10800" y="11464"/>
                  </a:lnTo>
                  <a:lnTo>
                    <a:pt x="10740" y="11705"/>
                  </a:lnTo>
                  <a:lnTo>
                    <a:pt x="10740" y="11886"/>
                  </a:lnTo>
                  <a:lnTo>
                    <a:pt x="10740" y="12128"/>
                  </a:lnTo>
                  <a:lnTo>
                    <a:pt x="10800" y="12309"/>
                  </a:lnTo>
                  <a:lnTo>
                    <a:pt x="10921" y="12550"/>
                  </a:lnTo>
                  <a:lnTo>
                    <a:pt x="11042" y="12731"/>
                  </a:lnTo>
                  <a:lnTo>
                    <a:pt x="11223" y="12852"/>
                  </a:lnTo>
                  <a:lnTo>
                    <a:pt x="11464" y="12972"/>
                  </a:lnTo>
                  <a:lnTo>
                    <a:pt x="11645" y="13033"/>
                  </a:lnTo>
                  <a:lnTo>
                    <a:pt x="12128" y="13033"/>
                  </a:lnTo>
                  <a:lnTo>
                    <a:pt x="12309" y="12972"/>
                  </a:lnTo>
                  <a:lnTo>
                    <a:pt x="12550" y="12852"/>
                  </a:lnTo>
                  <a:lnTo>
                    <a:pt x="12731" y="12731"/>
                  </a:lnTo>
                  <a:lnTo>
                    <a:pt x="12852" y="12550"/>
                  </a:lnTo>
                  <a:lnTo>
                    <a:pt x="12973" y="12309"/>
                  </a:lnTo>
                  <a:lnTo>
                    <a:pt x="13033" y="12128"/>
                  </a:lnTo>
                  <a:lnTo>
                    <a:pt x="13033" y="11886"/>
                  </a:lnTo>
                  <a:lnTo>
                    <a:pt x="13033" y="11645"/>
                  </a:lnTo>
                  <a:lnTo>
                    <a:pt x="12973" y="11464"/>
                  </a:lnTo>
                  <a:lnTo>
                    <a:pt x="12852" y="11223"/>
                  </a:lnTo>
                  <a:lnTo>
                    <a:pt x="12731" y="11042"/>
                  </a:lnTo>
                  <a:lnTo>
                    <a:pt x="12550" y="10921"/>
                  </a:lnTo>
                  <a:lnTo>
                    <a:pt x="12309" y="10800"/>
                  </a:lnTo>
                  <a:lnTo>
                    <a:pt x="12128" y="10740"/>
                  </a:lnTo>
                  <a:close/>
                  <a:moveTo>
                    <a:pt x="17437" y="10740"/>
                  </a:moveTo>
                  <a:lnTo>
                    <a:pt x="17256" y="10800"/>
                  </a:lnTo>
                  <a:lnTo>
                    <a:pt x="17015" y="10921"/>
                  </a:lnTo>
                  <a:lnTo>
                    <a:pt x="16834" y="11042"/>
                  </a:lnTo>
                  <a:lnTo>
                    <a:pt x="16713" y="11223"/>
                  </a:lnTo>
                  <a:lnTo>
                    <a:pt x="16593" y="11464"/>
                  </a:lnTo>
                  <a:lnTo>
                    <a:pt x="16532" y="11645"/>
                  </a:lnTo>
                  <a:lnTo>
                    <a:pt x="16532" y="11886"/>
                  </a:lnTo>
                  <a:lnTo>
                    <a:pt x="16532" y="12128"/>
                  </a:lnTo>
                  <a:lnTo>
                    <a:pt x="16593" y="12309"/>
                  </a:lnTo>
                  <a:lnTo>
                    <a:pt x="16713" y="12550"/>
                  </a:lnTo>
                  <a:lnTo>
                    <a:pt x="16834" y="12731"/>
                  </a:lnTo>
                  <a:lnTo>
                    <a:pt x="17015" y="12852"/>
                  </a:lnTo>
                  <a:lnTo>
                    <a:pt x="17256" y="12972"/>
                  </a:lnTo>
                  <a:lnTo>
                    <a:pt x="17437" y="13033"/>
                  </a:lnTo>
                  <a:lnTo>
                    <a:pt x="17920" y="13033"/>
                  </a:lnTo>
                  <a:lnTo>
                    <a:pt x="18101" y="12972"/>
                  </a:lnTo>
                  <a:lnTo>
                    <a:pt x="18342" y="12852"/>
                  </a:lnTo>
                  <a:lnTo>
                    <a:pt x="18523" y="12731"/>
                  </a:lnTo>
                  <a:lnTo>
                    <a:pt x="18644" y="12550"/>
                  </a:lnTo>
                  <a:lnTo>
                    <a:pt x="18765" y="12309"/>
                  </a:lnTo>
                  <a:lnTo>
                    <a:pt x="18825" y="12128"/>
                  </a:lnTo>
                  <a:lnTo>
                    <a:pt x="18825" y="11886"/>
                  </a:lnTo>
                  <a:lnTo>
                    <a:pt x="18825" y="11645"/>
                  </a:lnTo>
                  <a:lnTo>
                    <a:pt x="18765" y="11464"/>
                  </a:lnTo>
                  <a:lnTo>
                    <a:pt x="18644" y="11223"/>
                  </a:lnTo>
                  <a:lnTo>
                    <a:pt x="18523" y="11042"/>
                  </a:lnTo>
                  <a:lnTo>
                    <a:pt x="18342" y="10921"/>
                  </a:lnTo>
                  <a:lnTo>
                    <a:pt x="18101" y="10800"/>
                  </a:lnTo>
                  <a:lnTo>
                    <a:pt x="17920" y="10740"/>
                  </a:lnTo>
                  <a:close/>
                  <a:moveTo>
                    <a:pt x="23230" y="10740"/>
                  </a:moveTo>
                  <a:lnTo>
                    <a:pt x="23049" y="10800"/>
                  </a:lnTo>
                  <a:lnTo>
                    <a:pt x="22807" y="10921"/>
                  </a:lnTo>
                  <a:lnTo>
                    <a:pt x="22626" y="11042"/>
                  </a:lnTo>
                  <a:lnTo>
                    <a:pt x="22506" y="11223"/>
                  </a:lnTo>
                  <a:lnTo>
                    <a:pt x="22385" y="11464"/>
                  </a:lnTo>
                  <a:lnTo>
                    <a:pt x="22325" y="11645"/>
                  </a:lnTo>
                  <a:lnTo>
                    <a:pt x="22325" y="11886"/>
                  </a:lnTo>
                  <a:lnTo>
                    <a:pt x="22325" y="12128"/>
                  </a:lnTo>
                  <a:lnTo>
                    <a:pt x="22385" y="12309"/>
                  </a:lnTo>
                  <a:lnTo>
                    <a:pt x="22506" y="12550"/>
                  </a:lnTo>
                  <a:lnTo>
                    <a:pt x="22626" y="12731"/>
                  </a:lnTo>
                  <a:lnTo>
                    <a:pt x="22807" y="12852"/>
                  </a:lnTo>
                  <a:lnTo>
                    <a:pt x="23049" y="12972"/>
                  </a:lnTo>
                  <a:lnTo>
                    <a:pt x="23230" y="13033"/>
                  </a:lnTo>
                  <a:lnTo>
                    <a:pt x="23712" y="13033"/>
                  </a:lnTo>
                  <a:lnTo>
                    <a:pt x="23893" y="12972"/>
                  </a:lnTo>
                  <a:lnTo>
                    <a:pt x="24135" y="12852"/>
                  </a:lnTo>
                  <a:lnTo>
                    <a:pt x="24316" y="12731"/>
                  </a:lnTo>
                  <a:lnTo>
                    <a:pt x="24436" y="12550"/>
                  </a:lnTo>
                  <a:lnTo>
                    <a:pt x="24557" y="12309"/>
                  </a:lnTo>
                  <a:lnTo>
                    <a:pt x="24617" y="12128"/>
                  </a:lnTo>
                  <a:lnTo>
                    <a:pt x="24617" y="11886"/>
                  </a:lnTo>
                  <a:lnTo>
                    <a:pt x="24617" y="11645"/>
                  </a:lnTo>
                  <a:lnTo>
                    <a:pt x="24557" y="11464"/>
                  </a:lnTo>
                  <a:lnTo>
                    <a:pt x="24436" y="11223"/>
                  </a:lnTo>
                  <a:lnTo>
                    <a:pt x="24316" y="11042"/>
                  </a:lnTo>
                  <a:lnTo>
                    <a:pt x="24135" y="10921"/>
                  </a:lnTo>
                  <a:lnTo>
                    <a:pt x="23893" y="10800"/>
                  </a:lnTo>
                  <a:lnTo>
                    <a:pt x="23712" y="10740"/>
                  </a:lnTo>
                  <a:close/>
                  <a:moveTo>
                    <a:pt x="29022" y="10740"/>
                  </a:moveTo>
                  <a:lnTo>
                    <a:pt x="28841" y="10800"/>
                  </a:lnTo>
                  <a:lnTo>
                    <a:pt x="28599" y="10921"/>
                  </a:lnTo>
                  <a:lnTo>
                    <a:pt x="28418" y="11042"/>
                  </a:lnTo>
                  <a:lnTo>
                    <a:pt x="28298" y="11223"/>
                  </a:lnTo>
                  <a:lnTo>
                    <a:pt x="28177" y="11464"/>
                  </a:lnTo>
                  <a:lnTo>
                    <a:pt x="28117" y="11645"/>
                  </a:lnTo>
                  <a:lnTo>
                    <a:pt x="28117" y="11886"/>
                  </a:lnTo>
                  <a:lnTo>
                    <a:pt x="28117" y="12128"/>
                  </a:lnTo>
                  <a:lnTo>
                    <a:pt x="28177" y="12309"/>
                  </a:lnTo>
                  <a:lnTo>
                    <a:pt x="28298" y="12550"/>
                  </a:lnTo>
                  <a:lnTo>
                    <a:pt x="28418" y="12731"/>
                  </a:lnTo>
                  <a:lnTo>
                    <a:pt x="28599" y="12852"/>
                  </a:lnTo>
                  <a:lnTo>
                    <a:pt x="28841" y="12972"/>
                  </a:lnTo>
                  <a:lnTo>
                    <a:pt x="29022" y="13033"/>
                  </a:lnTo>
                  <a:lnTo>
                    <a:pt x="29505" y="13033"/>
                  </a:lnTo>
                  <a:lnTo>
                    <a:pt x="29686" y="12972"/>
                  </a:lnTo>
                  <a:lnTo>
                    <a:pt x="29927" y="12852"/>
                  </a:lnTo>
                  <a:lnTo>
                    <a:pt x="30108" y="12731"/>
                  </a:lnTo>
                  <a:lnTo>
                    <a:pt x="30229" y="12550"/>
                  </a:lnTo>
                  <a:lnTo>
                    <a:pt x="30349" y="12309"/>
                  </a:lnTo>
                  <a:lnTo>
                    <a:pt x="30410" y="12128"/>
                  </a:lnTo>
                  <a:lnTo>
                    <a:pt x="30410" y="11886"/>
                  </a:lnTo>
                  <a:lnTo>
                    <a:pt x="30410" y="11645"/>
                  </a:lnTo>
                  <a:lnTo>
                    <a:pt x="30349" y="11464"/>
                  </a:lnTo>
                  <a:lnTo>
                    <a:pt x="30229" y="11223"/>
                  </a:lnTo>
                  <a:lnTo>
                    <a:pt x="30108" y="11042"/>
                  </a:lnTo>
                  <a:lnTo>
                    <a:pt x="29927" y="10921"/>
                  </a:lnTo>
                  <a:lnTo>
                    <a:pt x="29686" y="10800"/>
                  </a:lnTo>
                  <a:lnTo>
                    <a:pt x="29505" y="10740"/>
                  </a:lnTo>
                  <a:close/>
                  <a:moveTo>
                    <a:pt x="34814" y="10740"/>
                  </a:moveTo>
                  <a:lnTo>
                    <a:pt x="34633" y="10800"/>
                  </a:lnTo>
                  <a:lnTo>
                    <a:pt x="34392" y="10921"/>
                  </a:lnTo>
                  <a:lnTo>
                    <a:pt x="34211" y="11042"/>
                  </a:lnTo>
                  <a:lnTo>
                    <a:pt x="34090" y="11223"/>
                  </a:lnTo>
                  <a:lnTo>
                    <a:pt x="33969" y="11464"/>
                  </a:lnTo>
                  <a:lnTo>
                    <a:pt x="33909" y="11645"/>
                  </a:lnTo>
                  <a:lnTo>
                    <a:pt x="33909" y="11886"/>
                  </a:lnTo>
                  <a:lnTo>
                    <a:pt x="33909" y="12128"/>
                  </a:lnTo>
                  <a:lnTo>
                    <a:pt x="33969" y="12309"/>
                  </a:lnTo>
                  <a:lnTo>
                    <a:pt x="34090" y="12550"/>
                  </a:lnTo>
                  <a:lnTo>
                    <a:pt x="34211" y="12731"/>
                  </a:lnTo>
                  <a:lnTo>
                    <a:pt x="34392" y="12852"/>
                  </a:lnTo>
                  <a:lnTo>
                    <a:pt x="34633" y="12972"/>
                  </a:lnTo>
                  <a:lnTo>
                    <a:pt x="34814" y="13033"/>
                  </a:lnTo>
                  <a:lnTo>
                    <a:pt x="35297" y="13033"/>
                  </a:lnTo>
                  <a:lnTo>
                    <a:pt x="35478" y="12972"/>
                  </a:lnTo>
                  <a:lnTo>
                    <a:pt x="35719" y="12852"/>
                  </a:lnTo>
                  <a:lnTo>
                    <a:pt x="35900" y="12731"/>
                  </a:lnTo>
                  <a:lnTo>
                    <a:pt x="36021" y="12550"/>
                  </a:lnTo>
                  <a:lnTo>
                    <a:pt x="36141" y="12309"/>
                  </a:lnTo>
                  <a:lnTo>
                    <a:pt x="36202" y="12128"/>
                  </a:lnTo>
                  <a:lnTo>
                    <a:pt x="36202" y="11886"/>
                  </a:lnTo>
                  <a:lnTo>
                    <a:pt x="36202" y="11645"/>
                  </a:lnTo>
                  <a:lnTo>
                    <a:pt x="36141" y="11464"/>
                  </a:lnTo>
                  <a:lnTo>
                    <a:pt x="36021" y="11223"/>
                  </a:lnTo>
                  <a:lnTo>
                    <a:pt x="35900" y="11042"/>
                  </a:lnTo>
                  <a:lnTo>
                    <a:pt x="35719" y="10921"/>
                  </a:lnTo>
                  <a:lnTo>
                    <a:pt x="35478" y="10800"/>
                  </a:lnTo>
                  <a:lnTo>
                    <a:pt x="35297" y="10740"/>
                  </a:lnTo>
                  <a:close/>
                  <a:moveTo>
                    <a:pt x="40606" y="10740"/>
                  </a:moveTo>
                  <a:lnTo>
                    <a:pt x="40425" y="10800"/>
                  </a:lnTo>
                  <a:lnTo>
                    <a:pt x="40184" y="10921"/>
                  </a:lnTo>
                  <a:lnTo>
                    <a:pt x="40003" y="11042"/>
                  </a:lnTo>
                  <a:lnTo>
                    <a:pt x="39882" y="11223"/>
                  </a:lnTo>
                  <a:lnTo>
                    <a:pt x="39762" y="11464"/>
                  </a:lnTo>
                  <a:lnTo>
                    <a:pt x="39701" y="11645"/>
                  </a:lnTo>
                  <a:lnTo>
                    <a:pt x="39701" y="11886"/>
                  </a:lnTo>
                  <a:lnTo>
                    <a:pt x="39701" y="12128"/>
                  </a:lnTo>
                  <a:lnTo>
                    <a:pt x="39762" y="12309"/>
                  </a:lnTo>
                  <a:lnTo>
                    <a:pt x="39882" y="12550"/>
                  </a:lnTo>
                  <a:lnTo>
                    <a:pt x="40003" y="12731"/>
                  </a:lnTo>
                  <a:lnTo>
                    <a:pt x="40184" y="12852"/>
                  </a:lnTo>
                  <a:lnTo>
                    <a:pt x="40425" y="12972"/>
                  </a:lnTo>
                  <a:lnTo>
                    <a:pt x="40606" y="13033"/>
                  </a:lnTo>
                  <a:lnTo>
                    <a:pt x="41089" y="13033"/>
                  </a:lnTo>
                  <a:lnTo>
                    <a:pt x="41270" y="12972"/>
                  </a:lnTo>
                  <a:lnTo>
                    <a:pt x="41511" y="12852"/>
                  </a:lnTo>
                  <a:lnTo>
                    <a:pt x="41692" y="12731"/>
                  </a:lnTo>
                  <a:lnTo>
                    <a:pt x="41813" y="12550"/>
                  </a:lnTo>
                  <a:lnTo>
                    <a:pt x="41934" y="12309"/>
                  </a:lnTo>
                  <a:lnTo>
                    <a:pt x="41994" y="12128"/>
                  </a:lnTo>
                  <a:lnTo>
                    <a:pt x="41994" y="11886"/>
                  </a:lnTo>
                  <a:lnTo>
                    <a:pt x="41994" y="11645"/>
                  </a:lnTo>
                  <a:lnTo>
                    <a:pt x="41934" y="11464"/>
                  </a:lnTo>
                  <a:lnTo>
                    <a:pt x="41813" y="11223"/>
                  </a:lnTo>
                  <a:lnTo>
                    <a:pt x="41692" y="11042"/>
                  </a:lnTo>
                  <a:lnTo>
                    <a:pt x="41511" y="10921"/>
                  </a:lnTo>
                  <a:lnTo>
                    <a:pt x="41270" y="10800"/>
                  </a:lnTo>
                  <a:lnTo>
                    <a:pt x="41089" y="10740"/>
                  </a:lnTo>
                  <a:close/>
                  <a:moveTo>
                    <a:pt x="46399" y="10740"/>
                  </a:moveTo>
                  <a:lnTo>
                    <a:pt x="46218" y="10800"/>
                  </a:lnTo>
                  <a:lnTo>
                    <a:pt x="45976" y="10921"/>
                  </a:lnTo>
                  <a:lnTo>
                    <a:pt x="45795" y="11042"/>
                  </a:lnTo>
                  <a:lnTo>
                    <a:pt x="45674" y="11223"/>
                  </a:lnTo>
                  <a:lnTo>
                    <a:pt x="45554" y="11464"/>
                  </a:lnTo>
                  <a:lnTo>
                    <a:pt x="45493" y="11645"/>
                  </a:lnTo>
                  <a:lnTo>
                    <a:pt x="45493" y="11886"/>
                  </a:lnTo>
                  <a:lnTo>
                    <a:pt x="45493" y="12128"/>
                  </a:lnTo>
                  <a:lnTo>
                    <a:pt x="45554" y="12309"/>
                  </a:lnTo>
                  <a:lnTo>
                    <a:pt x="45674" y="12550"/>
                  </a:lnTo>
                  <a:lnTo>
                    <a:pt x="45795" y="12731"/>
                  </a:lnTo>
                  <a:lnTo>
                    <a:pt x="45976" y="12852"/>
                  </a:lnTo>
                  <a:lnTo>
                    <a:pt x="46218" y="12972"/>
                  </a:lnTo>
                  <a:lnTo>
                    <a:pt x="46399" y="13033"/>
                  </a:lnTo>
                  <a:lnTo>
                    <a:pt x="46881" y="13033"/>
                  </a:lnTo>
                  <a:lnTo>
                    <a:pt x="47062" y="12972"/>
                  </a:lnTo>
                  <a:lnTo>
                    <a:pt x="47304" y="12852"/>
                  </a:lnTo>
                  <a:lnTo>
                    <a:pt x="47485" y="12731"/>
                  </a:lnTo>
                  <a:lnTo>
                    <a:pt x="47605" y="12550"/>
                  </a:lnTo>
                  <a:lnTo>
                    <a:pt x="47726" y="12309"/>
                  </a:lnTo>
                  <a:lnTo>
                    <a:pt x="47786" y="12128"/>
                  </a:lnTo>
                  <a:lnTo>
                    <a:pt x="47786" y="11886"/>
                  </a:lnTo>
                  <a:lnTo>
                    <a:pt x="47786" y="11645"/>
                  </a:lnTo>
                  <a:lnTo>
                    <a:pt x="47726" y="11464"/>
                  </a:lnTo>
                  <a:lnTo>
                    <a:pt x="47605" y="11223"/>
                  </a:lnTo>
                  <a:lnTo>
                    <a:pt x="47485" y="11042"/>
                  </a:lnTo>
                  <a:lnTo>
                    <a:pt x="47304" y="10921"/>
                  </a:lnTo>
                  <a:lnTo>
                    <a:pt x="47062" y="10800"/>
                  </a:lnTo>
                  <a:lnTo>
                    <a:pt x="46881" y="10740"/>
                  </a:lnTo>
                  <a:close/>
                  <a:moveTo>
                    <a:pt x="52191" y="10740"/>
                  </a:moveTo>
                  <a:lnTo>
                    <a:pt x="52010" y="10800"/>
                  </a:lnTo>
                  <a:lnTo>
                    <a:pt x="51768" y="10921"/>
                  </a:lnTo>
                  <a:lnTo>
                    <a:pt x="51587" y="11042"/>
                  </a:lnTo>
                  <a:lnTo>
                    <a:pt x="51467" y="11223"/>
                  </a:lnTo>
                  <a:lnTo>
                    <a:pt x="51346" y="11464"/>
                  </a:lnTo>
                  <a:lnTo>
                    <a:pt x="51286" y="11645"/>
                  </a:lnTo>
                  <a:lnTo>
                    <a:pt x="51286" y="11886"/>
                  </a:lnTo>
                  <a:lnTo>
                    <a:pt x="51286" y="12128"/>
                  </a:lnTo>
                  <a:lnTo>
                    <a:pt x="51346" y="12309"/>
                  </a:lnTo>
                  <a:lnTo>
                    <a:pt x="51467" y="12550"/>
                  </a:lnTo>
                  <a:lnTo>
                    <a:pt x="51587" y="12731"/>
                  </a:lnTo>
                  <a:lnTo>
                    <a:pt x="51768" y="12852"/>
                  </a:lnTo>
                  <a:lnTo>
                    <a:pt x="52010" y="12972"/>
                  </a:lnTo>
                  <a:lnTo>
                    <a:pt x="52191" y="13033"/>
                  </a:lnTo>
                  <a:lnTo>
                    <a:pt x="52673" y="13033"/>
                  </a:lnTo>
                  <a:lnTo>
                    <a:pt x="52854" y="12972"/>
                  </a:lnTo>
                  <a:lnTo>
                    <a:pt x="53096" y="12852"/>
                  </a:lnTo>
                  <a:lnTo>
                    <a:pt x="53277" y="12731"/>
                  </a:lnTo>
                  <a:lnTo>
                    <a:pt x="53397" y="12550"/>
                  </a:lnTo>
                  <a:lnTo>
                    <a:pt x="53518" y="12309"/>
                  </a:lnTo>
                  <a:lnTo>
                    <a:pt x="53578" y="12128"/>
                  </a:lnTo>
                  <a:lnTo>
                    <a:pt x="53578" y="11886"/>
                  </a:lnTo>
                  <a:lnTo>
                    <a:pt x="53578" y="11645"/>
                  </a:lnTo>
                  <a:lnTo>
                    <a:pt x="53518" y="11464"/>
                  </a:lnTo>
                  <a:lnTo>
                    <a:pt x="53397" y="11223"/>
                  </a:lnTo>
                  <a:lnTo>
                    <a:pt x="53277" y="11042"/>
                  </a:lnTo>
                  <a:lnTo>
                    <a:pt x="53096" y="10921"/>
                  </a:lnTo>
                  <a:lnTo>
                    <a:pt x="52854" y="10800"/>
                  </a:lnTo>
                  <a:lnTo>
                    <a:pt x="52673" y="10740"/>
                  </a:lnTo>
                  <a:close/>
                  <a:moveTo>
                    <a:pt x="57983" y="10740"/>
                  </a:moveTo>
                  <a:lnTo>
                    <a:pt x="57802" y="10800"/>
                  </a:lnTo>
                  <a:lnTo>
                    <a:pt x="57561" y="10921"/>
                  </a:lnTo>
                  <a:lnTo>
                    <a:pt x="57380" y="11042"/>
                  </a:lnTo>
                  <a:lnTo>
                    <a:pt x="57259" y="11223"/>
                  </a:lnTo>
                  <a:lnTo>
                    <a:pt x="57138" y="11464"/>
                  </a:lnTo>
                  <a:lnTo>
                    <a:pt x="57078" y="11645"/>
                  </a:lnTo>
                  <a:lnTo>
                    <a:pt x="57078" y="11886"/>
                  </a:lnTo>
                  <a:lnTo>
                    <a:pt x="57078" y="12128"/>
                  </a:lnTo>
                  <a:lnTo>
                    <a:pt x="57138" y="12309"/>
                  </a:lnTo>
                  <a:lnTo>
                    <a:pt x="57259" y="12550"/>
                  </a:lnTo>
                  <a:lnTo>
                    <a:pt x="57380" y="12731"/>
                  </a:lnTo>
                  <a:lnTo>
                    <a:pt x="57561" y="12852"/>
                  </a:lnTo>
                  <a:lnTo>
                    <a:pt x="57802" y="12972"/>
                  </a:lnTo>
                  <a:lnTo>
                    <a:pt x="57983" y="13033"/>
                  </a:lnTo>
                  <a:lnTo>
                    <a:pt x="58466" y="13033"/>
                  </a:lnTo>
                  <a:lnTo>
                    <a:pt x="58647" y="12972"/>
                  </a:lnTo>
                  <a:lnTo>
                    <a:pt x="58888" y="12852"/>
                  </a:lnTo>
                  <a:lnTo>
                    <a:pt x="59069" y="12731"/>
                  </a:lnTo>
                  <a:lnTo>
                    <a:pt x="59190" y="12550"/>
                  </a:lnTo>
                  <a:lnTo>
                    <a:pt x="59310" y="12309"/>
                  </a:lnTo>
                  <a:lnTo>
                    <a:pt x="59371" y="12128"/>
                  </a:lnTo>
                  <a:lnTo>
                    <a:pt x="59371" y="11886"/>
                  </a:lnTo>
                  <a:lnTo>
                    <a:pt x="59371" y="11645"/>
                  </a:lnTo>
                  <a:lnTo>
                    <a:pt x="59310" y="11464"/>
                  </a:lnTo>
                  <a:lnTo>
                    <a:pt x="59190" y="11223"/>
                  </a:lnTo>
                  <a:lnTo>
                    <a:pt x="59069" y="11042"/>
                  </a:lnTo>
                  <a:lnTo>
                    <a:pt x="58888" y="10921"/>
                  </a:lnTo>
                  <a:lnTo>
                    <a:pt x="58647" y="10800"/>
                  </a:lnTo>
                  <a:lnTo>
                    <a:pt x="58466" y="10740"/>
                  </a:lnTo>
                  <a:close/>
                  <a:moveTo>
                    <a:pt x="63775" y="10740"/>
                  </a:moveTo>
                  <a:lnTo>
                    <a:pt x="63594" y="10800"/>
                  </a:lnTo>
                  <a:lnTo>
                    <a:pt x="63353" y="10921"/>
                  </a:lnTo>
                  <a:lnTo>
                    <a:pt x="63172" y="11042"/>
                  </a:lnTo>
                  <a:lnTo>
                    <a:pt x="63051" y="11223"/>
                  </a:lnTo>
                  <a:lnTo>
                    <a:pt x="62931" y="11464"/>
                  </a:lnTo>
                  <a:lnTo>
                    <a:pt x="62870" y="11645"/>
                  </a:lnTo>
                  <a:lnTo>
                    <a:pt x="62870" y="11886"/>
                  </a:lnTo>
                  <a:lnTo>
                    <a:pt x="62870" y="12128"/>
                  </a:lnTo>
                  <a:lnTo>
                    <a:pt x="62931" y="12309"/>
                  </a:lnTo>
                  <a:lnTo>
                    <a:pt x="63051" y="12550"/>
                  </a:lnTo>
                  <a:lnTo>
                    <a:pt x="63172" y="12731"/>
                  </a:lnTo>
                  <a:lnTo>
                    <a:pt x="63353" y="12852"/>
                  </a:lnTo>
                  <a:lnTo>
                    <a:pt x="63594" y="12972"/>
                  </a:lnTo>
                  <a:lnTo>
                    <a:pt x="63775" y="13033"/>
                  </a:lnTo>
                  <a:lnTo>
                    <a:pt x="64258" y="13033"/>
                  </a:lnTo>
                  <a:lnTo>
                    <a:pt x="64439" y="12972"/>
                  </a:lnTo>
                  <a:lnTo>
                    <a:pt x="64680" y="12852"/>
                  </a:lnTo>
                  <a:lnTo>
                    <a:pt x="64861" y="12731"/>
                  </a:lnTo>
                  <a:lnTo>
                    <a:pt x="64982" y="12550"/>
                  </a:lnTo>
                  <a:lnTo>
                    <a:pt x="65103" y="12309"/>
                  </a:lnTo>
                  <a:lnTo>
                    <a:pt x="65163" y="12128"/>
                  </a:lnTo>
                  <a:lnTo>
                    <a:pt x="65163" y="11886"/>
                  </a:lnTo>
                  <a:lnTo>
                    <a:pt x="65163" y="11705"/>
                  </a:lnTo>
                  <a:lnTo>
                    <a:pt x="65103" y="11464"/>
                  </a:lnTo>
                  <a:lnTo>
                    <a:pt x="64922" y="11162"/>
                  </a:lnTo>
                  <a:lnTo>
                    <a:pt x="64741" y="10981"/>
                  </a:lnTo>
                  <a:lnTo>
                    <a:pt x="64439" y="10800"/>
                  </a:lnTo>
                  <a:lnTo>
                    <a:pt x="64198" y="10740"/>
                  </a:lnTo>
                  <a:close/>
                  <a:moveTo>
                    <a:pt x="8689" y="13636"/>
                  </a:moveTo>
                  <a:lnTo>
                    <a:pt x="7844" y="14783"/>
                  </a:lnTo>
                  <a:lnTo>
                    <a:pt x="7844" y="15024"/>
                  </a:lnTo>
                  <a:lnTo>
                    <a:pt x="7904" y="15205"/>
                  </a:lnTo>
                  <a:lnTo>
                    <a:pt x="8025" y="15446"/>
                  </a:lnTo>
                  <a:lnTo>
                    <a:pt x="8146" y="15627"/>
                  </a:lnTo>
                  <a:lnTo>
                    <a:pt x="8327" y="15748"/>
                  </a:lnTo>
                  <a:lnTo>
                    <a:pt x="8568" y="15869"/>
                  </a:lnTo>
                  <a:lnTo>
                    <a:pt x="8749" y="15929"/>
                  </a:lnTo>
                  <a:lnTo>
                    <a:pt x="9232" y="15929"/>
                  </a:lnTo>
                  <a:lnTo>
                    <a:pt x="9413" y="15869"/>
                  </a:lnTo>
                  <a:lnTo>
                    <a:pt x="9654" y="15748"/>
                  </a:lnTo>
                  <a:lnTo>
                    <a:pt x="9835" y="15627"/>
                  </a:lnTo>
                  <a:lnTo>
                    <a:pt x="9956" y="15446"/>
                  </a:lnTo>
                  <a:lnTo>
                    <a:pt x="10076" y="15205"/>
                  </a:lnTo>
                  <a:lnTo>
                    <a:pt x="10137" y="15024"/>
                  </a:lnTo>
                  <a:lnTo>
                    <a:pt x="10137" y="14783"/>
                  </a:lnTo>
                  <a:lnTo>
                    <a:pt x="10076" y="14420"/>
                  </a:lnTo>
                  <a:lnTo>
                    <a:pt x="9956" y="14119"/>
                  </a:lnTo>
                  <a:lnTo>
                    <a:pt x="9775" y="13938"/>
                  </a:lnTo>
                  <a:lnTo>
                    <a:pt x="9533" y="13757"/>
                  </a:lnTo>
                  <a:lnTo>
                    <a:pt x="9292" y="13636"/>
                  </a:lnTo>
                  <a:close/>
                  <a:moveTo>
                    <a:pt x="14481" y="13636"/>
                  </a:moveTo>
                  <a:lnTo>
                    <a:pt x="14240" y="13757"/>
                  </a:lnTo>
                  <a:lnTo>
                    <a:pt x="13998" y="13938"/>
                  </a:lnTo>
                  <a:lnTo>
                    <a:pt x="13817" y="14119"/>
                  </a:lnTo>
                  <a:lnTo>
                    <a:pt x="13697" y="14420"/>
                  </a:lnTo>
                  <a:lnTo>
                    <a:pt x="13636" y="14783"/>
                  </a:lnTo>
                  <a:lnTo>
                    <a:pt x="13636" y="15024"/>
                  </a:lnTo>
                  <a:lnTo>
                    <a:pt x="13697" y="15205"/>
                  </a:lnTo>
                  <a:lnTo>
                    <a:pt x="13817" y="15446"/>
                  </a:lnTo>
                  <a:lnTo>
                    <a:pt x="13938" y="15627"/>
                  </a:lnTo>
                  <a:lnTo>
                    <a:pt x="14119" y="15748"/>
                  </a:lnTo>
                  <a:lnTo>
                    <a:pt x="14360" y="15869"/>
                  </a:lnTo>
                  <a:lnTo>
                    <a:pt x="14541" y="15929"/>
                  </a:lnTo>
                  <a:lnTo>
                    <a:pt x="15024" y="15929"/>
                  </a:lnTo>
                  <a:lnTo>
                    <a:pt x="15205" y="15869"/>
                  </a:lnTo>
                  <a:lnTo>
                    <a:pt x="15446" y="15748"/>
                  </a:lnTo>
                  <a:lnTo>
                    <a:pt x="15627" y="15627"/>
                  </a:lnTo>
                  <a:lnTo>
                    <a:pt x="15748" y="15446"/>
                  </a:lnTo>
                  <a:lnTo>
                    <a:pt x="15869" y="15205"/>
                  </a:lnTo>
                  <a:lnTo>
                    <a:pt x="15929" y="15024"/>
                  </a:lnTo>
                  <a:lnTo>
                    <a:pt x="15929" y="14783"/>
                  </a:lnTo>
                  <a:lnTo>
                    <a:pt x="15869" y="14420"/>
                  </a:lnTo>
                  <a:lnTo>
                    <a:pt x="15748" y="14119"/>
                  </a:lnTo>
                  <a:lnTo>
                    <a:pt x="15567" y="13938"/>
                  </a:lnTo>
                  <a:lnTo>
                    <a:pt x="15326" y="13757"/>
                  </a:lnTo>
                  <a:lnTo>
                    <a:pt x="15084" y="13636"/>
                  </a:lnTo>
                  <a:close/>
                  <a:moveTo>
                    <a:pt x="20273" y="13636"/>
                  </a:moveTo>
                  <a:lnTo>
                    <a:pt x="20032" y="13757"/>
                  </a:lnTo>
                  <a:lnTo>
                    <a:pt x="19790" y="13938"/>
                  </a:lnTo>
                  <a:lnTo>
                    <a:pt x="19609" y="14119"/>
                  </a:lnTo>
                  <a:lnTo>
                    <a:pt x="19489" y="14420"/>
                  </a:lnTo>
                  <a:lnTo>
                    <a:pt x="19428" y="14783"/>
                  </a:lnTo>
                  <a:lnTo>
                    <a:pt x="19428" y="15024"/>
                  </a:lnTo>
                  <a:lnTo>
                    <a:pt x="19489" y="15205"/>
                  </a:lnTo>
                  <a:lnTo>
                    <a:pt x="19609" y="15446"/>
                  </a:lnTo>
                  <a:lnTo>
                    <a:pt x="19730" y="15627"/>
                  </a:lnTo>
                  <a:lnTo>
                    <a:pt x="19911" y="15748"/>
                  </a:lnTo>
                  <a:lnTo>
                    <a:pt x="20152" y="15869"/>
                  </a:lnTo>
                  <a:lnTo>
                    <a:pt x="20333" y="15929"/>
                  </a:lnTo>
                  <a:lnTo>
                    <a:pt x="20816" y="15929"/>
                  </a:lnTo>
                  <a:lnTo>
                    <a:pt x="20997" y="15869"/>
                  </a:lnTo>
                  <a:lnTo>
                    <a:pt x="21239" y="15748"/>
                  </a:lnTo>
                  <a:lnTo>
                    <a:pt x="21420" y="15627"/>
                  </a:lnTo>
                  <a:lnTo>
                    <a:pt x="21540" y="15446"/>
                  </a:lnTo>
                  <a:lnTo>
                    <a:pt x="21661" y="15205"/>
                  </a:lnTo>
                  <a:lnTo>
                    <a:pt x="21721" y="15024"/>
                  </a:lnTo>
                  <a:lnTo>
                    <a:pt x="21721" y="14783"/>
                  </a:lnTo>
                  <a:lnTo>
                    <a:pt x="21661" y="14420"/>
                  </a:lnTo>
                  <a:lnTo>
                    <a:pt x="21540" y="14119"/>
                  </a:lnTo>
                  <a:lnTo>
                    <a:pt x="21359" y="13938"/>
                  </a:lnTo>
                  <a:lnTo>
                    <a:pt x="21118" y="13757"/>
                  </a:lnTo>
                  <a:lnTo>
                    <a:pt x="20876" y="13636"/>
                  </a:lnTo>
                  <a:close/>
                  <a:moveTo>
                    <a:pt x="26065" y="13636"/>
                  </a:moveTo>
                  <a:lnTo>
                    <a:pt x="25824" y="13757"/>
                  </a:lnTo>
                  <a:lnTo>
                    <a:pt x="25583" y="13938"/>
                  </a:lnTo>
                  <a:lnTo>
                    <a:pt x="25402" y="14119"/>
                  </a:lnTo>
                  <a:lnTo>
                    <a:pt x="25281" y="14420"/>
                  </a:lnTo>
                  <a:lnTo>
                    <a:pt x="25221" y="14783"/>
                  </a:lnTo>
                  <a:lnTo>
                    <a:pt x="25221" y="15024"/>
                  </a:lnTo>
                  <a:lnTo>
                    <a:pt x="25281" y="15205"/>
                  </a:lnTo>
                  <a:lnTo>
                    <a:pt x="25402" y="15446"/>
                  </a:lnTo>
                  <a:lnTo>
                    <a:pt x="25522" y="15627"/>
                  </a:lnTo>
                  <a:lnTo>
                    <a:pt x="25703" y="15748"/>
                  </a:lnTo>
                  <a:lnTo>
                    <a:pt x="25945" y="15869"/>
                  </a:lnTo>
                  <a:lnTo>
                    <a:pt x="26126" y="15929"/>
                  </a:lnTo>
                  <a:lnTo>
                    <a:pt x="26608" y="15929"/>
                  </a:lnTo>
                  <a:lnTo>
                    <a:pt x="26789" y="15869"/>
                  </a:lnTo>
                  <a:lnTo>
                    <a:pt x="27031" y="15748"/>
                  </a:lnTo>
                  <a:lnTo>
                    <a:pt x="27212" y="15627"/>
                  </a:lnTo>
                  <a:lnTo>
                    <a:pt x="27332" y="15446"/>
                  </a:lnTo>
                  <a:lnTo>
                    <a:pt x="27453" y="15205"/>
                  </a:lnTo>
                  <a:lnTo>
                    <a:pt x="27513" y="15024"/>
                  </a:lnTo>
                  <a:lnTo>
                    <a:pt x="27513" y="14783"/>
                  </a:lnTo>
                  <a:lnTo>
                    <a:pt x="27453" y="14420"/>
                  </a:lnTo>
                  <a:lnTo>
                    <a:pt x="27332" y="14119"/>
                  </a:lnTo>
                  <a:lnTo>
                    <a:pt x="27151" y="13938"/>
                  </a:lnTo>
                  <a:lnTo>
                    <a:pt x="26910" y="13757"/>
                  </a:lnTo>
                  <a:lnTo>
                    <a:pt x="26669" y="13636"/>
                  </a:lnTo>
                  <a:close/>
                  <a:moveTo>
                    <a:pt x="31858" y="13636"/>
                  </a:moveTo>
                  <a:lnTo>
                    <a:pt x="31616" y="13757"/>
                  </a:lnTo>
                  <a:lnTo>
                    <a:pt x="31375" y="13938"/>
                  </a:lnTo>
                  <a:lnTo>
                    <a:pt x="31194" y="14119"/>
                  </a:lnTo>
                  <a:lnTo>
                    <a:pt x="31073" y="14420"/>
                  </a:lnTo>
                  <a:lnTo>
                    <a:pt x="31013" y="14783"/>
                  </a:lnTo>
                  <a:lnTo>
                    <a:pt x="31013" y="15024"/>
                  </a:lnTo>
                  <a:lnTo>
                    <a:pt x="31073" y="15205"/>
                  </a:lnTo>
                  <a:lnTo>
                    <a:pt x="31194" y="15446"/>
                  </a:lnTo>
                  <a:lnTo>
                    <a:pt x="31315" y="15627"/>
                  </a:lnTo>
                  <a:lnTo>
                    <a:pt x="31496" y="15748"/>
                  </a:lnTo>
                  <a:lnTo>
                    <a:pt x="31737" y="15869"/>
                  </a:lnTo>
                  <a:lnTo>
                    <a:pt x="31918" y="15929"/>
                  </a:lnTo>
                  <a:lnTo>
                    <a:pt x="32401" y="15929"/>
                  </a:lnTo>
                  <a:lnTo>
                    <a:pt x="32582" y="15869"/>
                  </a:lnTo>
                  <a:lnTo>
                    <a:pt x="32823" y="15748"/>
                  </a:lnTo>
                  <a:lnTo>
                    <a:pt x="33004" y="15627"/>
                  </a:lnTo>
                  <a:lnTo>
                    <a:pt x="33125" y="15446"/>
                  </a:lnTo>
                  <a:lnTo>
                    <a:pt x="33245" y="15205"/>
                  </a:lnTo>
                  <a:lnTo>
                    <a:pt x="33306" y="15024"/>
                  </a:lnTo>
                  <a:lnTo>
                    <a:pt x="33306" y="14783"/>
                  </a:lnTo>
                  <a:lnTo>
                    <a:pt x="33245" y="14420"/>
                  </a:lnTo>
                  <a:lnTo>
                    <a:pt x="33125" y="14119"/>
                  </a:lnTo>
                  <a:lnTo>
                    <a:pt x="32944" y="13938"/>
                  </a:lnTo>
                  <a:lnTo>
                    <a:pt x="32702" y="13757"/>
                  </a:lnTo>
                  <a:lnTo>
                    <a:pt x="32461" y="13636"/>
                  </a:lnTo>
                  <a:close/>
                  <a:moveTo>
                    <a:pt x="37650" y="13636"/>
                  </a:moveTo>
                  <a:lnTo>
                    <a:pt x="37408" y="13757"/>
                  </a:lnTo>
                  <a:lnTo>
                    <a:pt x="37167" y="13938"/>
                  </a:lnTo>
                  <a:lnTo>
                    <a:pt x="36986" y="14119"/>
                  </a:lnTo>
                  <a:lnTo>
                    <a:pt x="36865" y="14420"/>
                  </a:lnTo>
                  <a:lnTo>
                    <a:pt x="36805" y="14783"/>
                  </a:lnTo>
                  <a:lnTo>
                    <a:pt x="36805" y="15024"/>
                  </a:lnTo>
                  <a:lnTo>
                    <a:pt x="36865" y="15205"/>
                  </a:lnTo>
                  <a:lnTo>
                    <a:pt x="36986" y="15446"/>
                  </a:lnTo>
                  <a:lnTo>
                    <a:pt x="37107" y="15627"/>
                  </a:lnTo>
                  <a:lnTo>
                    <a:pt x="37288" y="15748"/>
                  </a:lnTo>
                  <a:lnTo>
                    <a:pt x="37529" y="15869"/>
                  </a:lnTo>
                  <a:lnTo>
                    <a:pt x="37710" y="15929"/>
                  </a:lnTo>
                  <a:lnTo>
                    <a:pt x="38193" y="15929"/>
                  </a:lnTo>
                  <a:lnTo>
                    <a:pt x="38374" y="15869"/>
                  </a:lnTo>
                  <a:lnTo>
                    <a:pt x="38615" y="15748"/>
                  </a:lnTo>
                  <a:lnTo>
                    <a:pt x="38796" y="15627"/>
                  </a:lnTo>
                  <a:lnTo>
                    <a:pt x="38917" y="15446"/>
                  </a:lnTo>
                  <a:lnTo>
                    <a:pt x="39038" y="15205"/>
                  </a:lnTo>
                  <a:lnTo>
                    <a:pt x="39098" y="15024"/>
                  </a:lnTo>
                  <a:lnTo>
                    <a:pt x="39098" y="14783"/>
                  </a:lnTo>
                  <a:lnTo>
                    <a:pt x="39038" y="14420"/>
                  </a:lnTo>
                  <a:lnTo>
                    <a:pt x="38917" y="14119"/>
                  </a:lnTo>
                  <a:lnTo>
                    <a:pt x="38736" y="13938"/>
                  </a:lnTo>
                  <a:lnTo>
                    <a:pt x="38495" y="13757"/>
                  </a:lnTo>
                  <a:lnTo>
                    <a:pt x="38253" y="13636"/>
                  </a:lnTo>
                  <a:close/>
                  <a:moveTo>
                    <a:pt x="43442" y="13636"/>
                  </a:moveTo>
                  <a:lnTo>
                    <a:pt x="43201" y="13757"/>
                  </a:lnTo>
                  <a:lnTo>
                    <a:pt x="42959" y="13938"/>
                  </a:lnTo>
                  <a:lnTo>
                    <a:pt x="42778" y="14119"/>
                  </a:lnTo>
                  <a:lnTo>
                    <a:pt x="42658" y="14420"/>
                  </a:lnTo>
                  <a:lnTo>
                    <a:pt x="42597" y="14783"/>
                  </a:lnTo>
                  <a:lnTo>
                    <a:pt x="42597" y="15024"/>
                  </a:lnTo>
                  <a:lnTo>
                    <a:pt x="42658" y="15205"/>
                  </a:lnTo>
                  <a:lnTo>
                    <a:pt x="42778" y="15446"/>
                  </a:lnTo>
                  <a:lnTo>
                    <a:pt x="42899" y="15627"/>
                  </a:lnTo>
                  <a:lnTo>
                    <a:pt x="43080" y="15748"/>
                  </a:lnTo>
                  <a:lnTo>
                    <a:pt x="43321" y="15869"/>
                  </a:lnTo>
                  <a:lnTo>
                    <a:pt x="43502" y="15929"/>
                  </a:lnTo>
                  <a:lnTo>
                    <a:pt x="43985" y="15929"/>
                  </a:lnTo>
                  <a:lnTo>
                    <a:pt x="44166" y="15869"/>
                  </a:lnTo>
                  <a:lnTo>
                    <a:pt x="44407" y="15748"/>
                  </a:lnTo>
                  <a:lnTo>
                    <a:pt x="44588" y="15627"/>
                  </a:lnTo>
                  <a:lnTo>
                    <a:pt x="44709" y="15446"/>
                  </a:lnTo>
                  <a:lnTo>
                    <a:pt x="44830" y="15205"/>
                  </a:lnTo>
                  <a:lnTo>
                    <a:pt x="44890" y="15024"/>
                  </a:lnTo>
                  <a:lnTo>
                    <a:pt x="44890" y="14783"/>
                  </a:lnTo>
                  <a:lnTo>
                    <a:pt x="44830" y="14420"/>
                  </a:lnTo>
                  <a:lnTo>
                    <a:pt x="44709" y="14119"/>
                  </a:lnTo>
                  <a:lnTo>
                    <a:pt x="44528" y="13938"/>
                  </a:lnTo>
                  <a:lnTo>
                    <a:pt x="44287" y="13757"/>
                  </a:lnTo>
                  <a:lnTo>
                    <a:pt x="44045" y="13636"/>
                  </a:lnTo>
                  <a:close/>
                  <a:moveTo>
                    <a:pt x="49234" y="13636"/>
                  </a:moveTo>
                  <a:lnTo>
                    <a:pt x="48993" y="13757"/>
                  </a:lnTo>
                  <a:lnTo>
                    <a:pt x="48752" y="13938"/>
                  </a:lnTo>
                  <a:lnTo>
                    <a:pt x="48571" y="14119"/>
                  </a:lnTo>
                  <a:lnTo>
                    <a:pt x="48450" y="14420"/>
                  </a:lnTo>
                  <a:lnTo>
                    <a:pt x="48390" y="14783"/>
                  </a:lnTo>
                  <a:lnTo>
                    <a:pt x="48390" y="15024"/>
                  </a:lnTo>
                  <a:lnTo>
                    <a:pt x="48450" y="15205"/>
                  </a:lnTo>
                  <a:lnTo>
                    <a:pt x="48571" y="15446"/>
                  </a:lnTo>
                  <a:lnTo>
                    <a:pt x="48691" y="15627"/>
                  </a:lnTo>
                  <a:lnTo>
                    <a:pt x="48872" y="15748"/>
                  </a:lnTo>
                  <a:lnTo>
                    <a:pt x="49114" y="15869"/>
                  </a:lnTo>
                  <a:lnTo>
                    <a:pt x="49295" y="15929"/>
                  </a:lnTo>
                  <a:lnTo>
                    <a:pt x="49777" y="15929"/>
                  </a:lnTo>
                  <a:lnTo>
                    <a:pt x="49958" y="15869"/>
                  </a:lnTo>
                  <a:lnTo>
                    <a:pt x="50200" y="15748"/>
                  </a:lnTo>
                  <a:lnTo>
                    <a:pt x="50381" y="15627"/>
                  </a:lnTo>
                  <a:lnTo>
                    <a:pt x="50501" y="15446"/>
                  </a:lnTo>
                  <a:lnTo>
                    <a:pt x="50622" y="15205"/>
                  </a:lnTo>
                  <a:lnTo>
                    <a:pt x="50682" y="15024"/>
                  </a:lnTo>
                  <a:lnTo>
                    <a:pt x="50682" y="14783"/>
                  </a:lnTo>
                  <a:lnTo>
                    <a:pt x="50622" y="14420"/>
                  </a:lnTo>
                  <a:lnTo>
                    <a:pt x="50501" y="14119"/>
                  </a:lnTo>
                  <a:lnTo>
                    <a:pt x="50320" y="13938"/>
                  </a:lnTo>
                  <a:lnTo>
                    <a:pt x="50079" y="13757"/>
                  </a:lnTo>
                  <a:lnTo>
                    <a:pt x="49838" y="13636"/>
                  </a:lnTo>
                  <a:close/>
                  <a:moveTo>
                    <a:pt x="55027" y="13636"/>
                  </a:moveTo>
                  <a:lnTo>
                    <a:pt x="54785" y="13757"/>
                  </a:lnTo>
                  <a:lnTo>
                    <a:pt x="54544" y="13938"/>
                  </a:lnTo>
                  <a:lnTo>
                    <a:pt x="54363" y="14119"/>
                  </a:lnTo>
                  <a:lnTo>
                    <a:pt x="54242" y="14420"/>
                  </a:lnTo>
                  <a:lnTo>
                    <a:pt x="54182" y="14783"/>
                  </a:lnTo>
                  <a:lnTo>
                    <a:pt x="54182" y="15024"/>
                  </a:lnTo>
                  <a:lnTo>
                    <a:pt x="54242" y="15205"/>
                  </a:lnTo>
                  <a:lnTo>
                    <a:pt x="54363" y="15446"/>
                  </a:lnTo>
                  <a:lnTo>
                    <a:pt x="54483" y="15627"/>
                  </a:lnTo>
                  <a:lnTo>
                    <a:pt x="54665" y="15748"/>
                  </a:lnTo>
                  <a:lnTo>
                    <a:pt x="54906" y="15869"/>
                  </a:lnTo>
                  <a:lnTo>
                    <a:pt x="55087" y="15929"/>
                  </a:lnTo>
                  <a:lnTo>
                    <a:pt x="55570" y="15929"/>
                  </a:lnTo>
                  <a:lnTo>
                    <a:pt x="55751" y="15869"/>
                  </a:lnTo>
                  <a:lnTo>
                    <a:pt x="55992" y="15748"/>
                  </a:lnTo>
                  <a:lnTo>
                    <a:pt x="56173" y="15627"/>
                  </a:lnTo>
                  <a:lnTo>
                    <a:pt x="56294" y="15446"/>
                  </a:lnTo>
                  <a:lnTo>
                    <a:pt x="56414" y="15205"/>
                  </a:lnTo>
                  <a:lnTo>
                    <a:pt x="56475" y="15024"/>
                  </a:lnTo>
                  <a:lnTo>
                    <a:pt x="56475" y="14783"/>
                  </a:lnTo>
                  <a:lnTo>
                    <a:pt x="56414" y="14420"/>
                  </a:lnTo>
                  <a:lnTo>
                    <a:pt x="56294" y="14119"/>
                  </a:lnTo>
                  <a:lnTo>
                    <a:pt x="56113" y="13938"/>
                  </a:lnTo>
                  <a:lnTo>
                    <a:pt x="55871" y="13757"/>
                  </a:lnTo>
                  <a:lnTo>
                    <a:pt x="55630" y="13636"/>
                  </a:lnTo>
                  <a:close/>
                  <a:moveTo>
                    <a:pt x="60819" y="13636"/>
                  </a:moveTo>
                  <a:lnTo>
                    <a:pt x="60577" y="13757"/>
                  </a:lnTo>
                  <a:lnTo>
                    <a:pt x="60336" y="13938"/>
                  </a:lnTo>
                  <a:lnTo>
                    <a:pt x="60155" y="14119"/>
                  </a:lnTo>
                  <a:lnTo>
                    <a:pt x="60034" y="14420"/>
                  </a:lnTo>
                  <a:lnTo>
                    <a:pt x="59974" y="14783"/>
                  </a:lnTo>
                  <a:lnTo>
                    <a:pt x="59974" y="15024"/>
                  </a:lnTo>
                  <a:lnTo>
                    <a:pt x="60034" y="15205"/>
                  </a:lnTo>
                  <a:lnTo>
                    <a:pt x="60155" y="15446"/>
                  </a:lnTo>
                  <a:lnTo>
                    <a:pt x="60276" y="15627"/>
                  </a:lnTo>
                  <a:lnTo>
                    <a:pt x="60457" y="15748"/>
                  </a:lnTo>
                  <a:lnTo>
                    <a:pt x="60698" y="15869"/>
                  </a:lnTo>
                  <a:lnTo>
                    <a:pt x="60879" y="15929"/>
                  </a:lnTo>
                  <a:lnTo>
                    <a:pt x="61362" y="15929"/>
                  </a:lnTo>
                  <a:lnTo>
                    <a:pt x="61543" y="15869"/>
                  </a:lnTo>
                  <a:lnTo>
                    <a:pt x="61784" y="15748"/>
                  </a:lnTo>
                  <a:lnTo>
                    <a:pt x="61965" y="15627"/>
                  </a:lnTo>
                  <a:lnTo>
                    <a:pt x="62086" y="15446"/>
                  </a:lnTo>
                  <a:lnTo>
                    <a:pt x="62206" y="15205"/>
                  </a:lnTo>
                  <a:lnTo>
                    <a:pt x="62267" y="15024"/>
                  </a:lnTo>
                  <a:lnTo>
                    <a:pt x="62267" y="14783"/>
                  </a:lnTo>
                  <a:lnTo>
                    <a:pt x="62206" y="14420"/>
                  </a:lnTo>
                  <a:lnTo>
                    <a:pt x="62086" y="14119"/>
                  </a:lnTo>
                  <a:lnTo>
                    <a:pt x="61905" y="13938"/>
                  </a:lnTo>
                  <a:lnTo>
                    <a:pt x="61663" y="13757"/>
                  </a:lnTo>
                  <a:lnTo>
                    <a:pt x="61422" y="13636"/>
                  </a:lnTo>
                  <a:close/>
                  <a:moveTo>
                    <a:pt x="66611" y="13636"/>
                  </a:moveTo>
                  <a:lnTo>
                    <a:pt x="66370" y="13757"/>
                  </a:lnTo>
                  <a:lnTo>
                    <a:pt x="66128" y="13938"/>
                  </a:lnTo>
                  <a:lnTo>
                    <a:pt x="65947" y="14119"/>
                  </a:lnTo>
                  <a:lnTo>
                    <a:pt x="65827" y="14420"/>
                  </a:lnTo>
                  <a:lnTo>
                    <a:pt x="65766" y="14783"/>
                  </a:lnTo>
                  <a:lnTo>
                    <a:pt x="65766" y="15024"/>
                  </a:lnTo>
                  <a:lnTo>
                    <a:pt x="65827" y="15205"/>
                  </a:lnTo>
                  <a:lnTo>
                    <a:pt x="65947" y="15446"/>
                  </a:lnTo>
                  <a:lnTo>
                    <a:pt x="66068" y="15627"/>
                  </a:lnTo>
                  <a:lnTo>
                    <a:pt x="66249" y="15748"/>
                  </a:lnTo>
                  <a:lnTo>
                    <a:pt x="66490" y="15869"/>
                  </a:lnTo>
                  <a:lnTo>
                    <a:pt x="66671" y="15929"/>
                  </a:lnTo>
                  <a:lnTo>
                    <a:pt x="67154" y="15929"/>
                  </a:lnTo>
                  <a:lnTo>
                    <a:pt x="67335" y="15869"/>
                  </a:lnTo>
                  <a:lnTo>
                    <a:pt x="67576" y="15748"/>
                  </a:lnTo>
                  <a:lnTo>
                    <a:pt x="67757" y="15627"/>
                  </a:lnTo>
                  <a:lnTo>
                    <a:pt x="67878" y="15446"/>
                  </a:lnTo>
                  <a:lnTo>
                    <a:pt x="67999" y="15205"/>
                  </a:lnTo>
                  <a:lnTo>
                    <a:pt x="68059" y="15024"/>
                  </a:lnTo>
                  <a:lnTo>
                    <a:pt x="68059" y="14783"/>
                  </a:lnTo>
                  <a:lnTo>
                    <a:pt x="67214" y="13636"/>
                  </a:lnTo>
                  <a:close/>
                  <a:moveTo>
                    <a:pt x="6517" y="16593"/>
                  </a:moveTo>
                  <a:lnTo>
                    <a:pt x="5310" y="18523"/>
                  </a:lnTo>
                  <a:lnTo>
                    <a:pt x="5431" y="18644"/>
                  </a:lnTo>
                  <a:lnTo>
                    <a:pt x="5672" y="18765"/>
                  </a:lnTo>
                  <a:lnTo>
                    <a:pt x="5853" y="18825"/>
                  </a:lnTo>
                  <a:lnTo>
                    <a:pt x="6336" y="18825"/>
                  </a:lnTo>
                  <a:lnTo>
                    <a:pt x="6517" y="18765"/>
                  </a:lnTo>
                  <a:lnTo>
                    <a:pt x="6758" y="18644"/>
                  </a:lnTo>
                  <a:lnTo>
                    <a:pt x="6939" y="18523"/>
                  </a:lnTo>
                  <a:lnTo>
                    <a:pt x="7060" y="18342"/>
                  </a:lnTo>
                  <a:lnTo>
                    <a:pt x="7180" y="18101"/>
                  </a:lnTo>
                  <a:lnTo>
                    <a:pt x="7241" y="17920"/>
                  </a:lnTo>
                  <a:lnTo>
                    <a:pt x="7241" y="17679"/>
                  </a:lnTo>
                  <a:lnTo>
                    <a:pt x="7180" y="17317"/>
                  </a:lnTo>
                  <a:lnTo>
                    <a:pt x="7060" y="17015"/>
                  </a:lnTo>
                  <a:lnTo>
                    <a:pt x="6818" y="16774"/>
                  </a:lnTo>
                  <a:lnTo>
                    <a:pt x="6517" y="16593"/>
                  </a:lnTo>
                  <a:close/>
                  <a:moveTo>
                    <a:pt x="11645" y="16532"/>
                  </a:moveTo>
                  <a:lnTo>
                    <a:pt x="11464" y="16593"/>
                  </a:lnTo>
                  <a:lnTo>
                    <a:pt x="11223" y="16713"/>
                  </a:lnTo>
                  <a:lnTo>
                    <a:pt x="11042" y="16834"/>
                  </a:lnTo>
                  <a:lnTo>
                    <a:pt x="10921" y="17015"/>
                  </a:lnTo>
                  <a:lnTo>
                    <a:pt x="10800" y="17256"/>
                  </a:lnTo>
                  <a:lnTo>
                    <a:pt x="10740" y="17437"/>
                  </a:lnTo>
                  <a:lnTo>
                    <a:pt x="10740" y="17679"/>
                  </a:lnTo>
                  <a:lnTo>
                    <a:pt x="10740" y="17920"/>
                  </a:lnTo>
                  <a:lnTo>
                    <a:pt x="10800" y="18101"/>
                  </a:lnTo>
                  <a:lnTo>
                    <a:pt x="10921" y="18342"/>
                  </a:lnTo>
                  <a:lnTo>
                    <a:pt x="11042" y="18523"/>
                  </a:lnTo>
                  <a:lnTo>
                    <a:pt x="11223" y="18644"/>
                  </a:lnTo>
                  <a:lnTo>
                    <a:pt x="11464" y="18765"/>
                  </a:lnTo>
                  <a:lnTo>
                    <a:pt x="11645" y="18825"/>
                  </a:lnTo>
                  <a:lnTo>
                    <a:pt x="12128" y="18825"/>
                  </a:lnTo>
                  <a:lnTo>
                    <a:pt x="12309" y="18765"/>
                  </a:lnTo>
                  <a:lnTo>
                    <a:pt x="12550" y="18644"/>
                  </a:lnTo>
                  <a:lnTo>
                    <a:pt x="12731" y="18523"/>
                  </a:lnTo>
                  <a:lnTo>
                    <a:pt x="12852" y="18342"/>
                  </a:lnTo>
                  <a:lnTo>
                    <a:pt x="12973" y="18101"/>
                  </a:lnTo>
                  <a:lnTo>
                    <a:pt x="13033" y="17920"/>
                  </a:lnTo>
                  <a:lnTo>
                    <a:pt x="13033" y="17679"/>
                  </a:lnTo>
                  <a:lnTo>
                    <a:pt x="13033" y="17437"/>
                  </a:lnTo>
                  <a:lnTo>
                    <a:pt x="12973" y="17256"/>
                  </a:lnTo>
                  <a:lnTo>
                    <a:pt x="12852" y="17015"/>
                  </a:lnTo>
                  <a:lnTo>
                    <a:pt x="12731" y="16834"/>
                  </a:lnTo>
                  <a:lnTo>
                    <a:pt x="12550" y="16713"/>
                  </a:lnTo>
                  <a:lnTo>
                    <a:pt x="12309" y="16593"/>
                  </a:lnTo>
                  <a:lnTo>
                    <a:pt x="12128" y="16532"/>
                  </a:lnTo>
                  <a:close/>
                  <a:moveTo>
                    <a:pt x="17437" y="16532"/>
                  </a:moveTo>
                  <a:lnTo>
                    <a:pt x="17256" y="16593"/>
                  </a:lnTo>
                  <a:lnTo>
                    <a:pt x="17015" y="16713"/>
                  </a:lnTo>
                  <a:lnTo>
                    <a:pt x="16834" y="16834"/>
                  </a:lnTo>
                  <a:lnTo>
                    <a:pt x="16713" y="17015"/>
                  </a:lnTo>
                  <a:lnTo>
                    <a:pt x="16593" y="17256"/>
                  </a:lnTo>
                  <a:lnTo>
                    <a:pt x="16532" y="17437"/>
                  </a:lnTo>
                  <a:lnTo>
                    <a:pt x="16532" y="17679"/>
                  </a:lnTo>
                  <a:lnTo>
                    <a:pt x="16532" y="17920"/>
                  </a:lnTo>
                  <a:lnTo>
                    <a:pt x="16593" y="18101"/>
                  </a:lnTo>
                  <a:lnTo>
                    <a:pt x="16713" y="18342"/>
                  </a:lnTo>
                  <a:lnTo>
                    <a:pt x="16834" y="18523"/>
                  </a:lnTo>
                  <a:lnTo>
                    <a:pt x="17015" y="18644"/>
                  </a:lnTo>
                  <a:lnTo>
                    <a:pt x="17256" y="18765"/>
                  </a:lnTo>
                  <a:lnTo>
                    <a:pt x="17437" y="18825"/>
                  </a:lnTo>
                  <a:lnTo>
                    <a:pt x="17920" y="18825"/>
                  </a:lnTo>
                  <a:lnTo>
                    <a:pt x="18101" y="18765"/>
                  </a:lnTo>
                  <a:lnTo>
                    <a:pt x="18342" y="18644"/>
                  </a:lnTo>
                  <a:lnTo>
                    <a:pt x="18523" y="18523"/>
                  </a:lnTo>
                  <a:lnTo>
                    <a:pt x="18644" y="18342"/>
                  </a:lnTo>
                  <a:lnTo>
                    <a:pt x="18765" y="18101"/>
                  </a:lnTo>
                  <a:lnTo>
                    <a:pt x="18825" y="17920"/>
                  </a:lnTo>
                  <a:lnTo>
                    <a:pt x="18825" y="17679"/>
                  </a:lnTo>
                  <a:lnTo>
                    <a:pt x="18825" y="17437"/>
                  </a:lnTo>
                  <a:lnTo>
                    <a:pt x="18765" y="17256"/>
                  </a:lnTo>
                  <a:lnTo>
                    <a:pt x="18644" y="17015"/>
                  </a:lnTo>
                  <a:lnTo>
                    <a:pt x="18523" y="16834"/>
                  </a:lnTo>
                  <a:lnTo>
                    <a:pt x="18342" y="16713"/>
                  </a:lnTo>
                  <a:lnTo>
                    <a:pt x="18101" y="16593"/>
                  </a:lnTo>
                  <a:lnTo>
                    <a:pt x="17920" y="16532"/>
                  </a:lnTo>
                  <a:close/>
                  <a:moveTo>
                    <a:pt x="23230" y="16532"/>
                  </a:moveTo>
                  <a:lnTo>
                    <a:pt x="23049" y="16593"/>
                  </a:lnTo>
                  <a:lnTo>
                    <a:pt x="22807" y="16713"/>
                  </a:lnTo>
                  <a:lnTo>
                    <a:pt x="22626" y="16834"/>
                  </a:lnTo>
                  <a:lnTo>
                    <a:pt x="22506" y="17015"/>
                  </a:lnTo>
                  <a:lnTo>
                    <a:pt x="22385" y="17256"/>
                  </a:lnTo>
                  <a:lnTo>
                    <a:pt x="22325" y="17437"/>
                  </a:lnTo>
                  <a:lnTo>
                    <a:pt x="22325" y="17679"/>
                  </a:lnTo>
                  <a:lnTo>
                    <a:pt x="22325" y="17920"/>
                  </a:lnTo>
                  <a:lnTo>
                    <a:pt x="22385" y="18101"/>
                  </a:lnTo>
                  <a:lnTo>
                    <a:pt x="22506" y="18342"/>
                  </a:lnTo>
                  <a:lnTo>
                    <a:pt x="22626" y="18523"/>
                  </a:lnTo>
                  <a:lnTo>
                    <a:pt x="22807" y="18644"/>
                  </a:lnTo>
                  <a:lnTo>
                    <a:pt x="23049" y="18765"/>
                  </a:lnTo>
                  <a:lnTo>
                    <a:pt x="23230" y="18825"/>
                  </a:lnTo>
                  <a:lnTo>
                    <a:pt x="23712" y="18825"/>
                  </a:lnTo>
                  <a:lnTo>
                    <a:pt x="23893" y="18765"/>
                  </a:lnTo>
                  <a:lnTo>
                    <a:pt x="24135" y="18644"/>
                  </a:lnTo>
                  <a:lnTo>
                    <a:pt x="24316" y="18523"/>
                  </a:lnTo>
                  <a:lnTo>
                    <a:pt x="24436" y="18342"/>
                  </a:lnTo>
                  <a:lnTo>
                    <a:pt x="24557" y="18101"/>
                  </a:lnTo>
                  <a:lnTo>
                    <a:pt x="24617" y="17920"/>
                  </a:lnTo>
                  <a:lnTo>
                    <a:pt x="24617" y="17679"/>
                  </a:lnTo>
                  <a:lnTo>
                    <a:pt x="24617" y="17437"/>
                  </a:lnTo>
                  <a:lnTo>
                    <a:pt x="24557" y="17256"/>
                  </a:lnTo>
                  <a:lnTo>
                    <a:pt x="24436" y="17015"/>
                  </a:lnTo>
                  <a:lnTo>
                    <a:pt x="24316" y="16834"/>
                  </a:lnTo>
                  <a:lnTo>
                    <a:pt x="24135" y="16713"/>
                  </a:lnTo>
                  <a:lnTo>
                    <a:pt x="23893" y="16593"/>
                  </a:lnTo>
                  <a:lnTo>
                    <a:pt x="23712" y="16532"/>
                  </a:lnTo>
                  <a:close/>
                  <a:moveTo>
                    <a:pt x="29022" y="16532"/>
                  </a:moveTo>
                  <a:lnTo>
                    <a:pt x="28841" y="16593"/>
                  </a:lnTo>
                  <a:lnTo>
                    <a:pt x="28599" y="16713"/>
                  </a:lnTo>
                  <a:lnTo>
                    <a:pt x="28418" y="16834"/>
                  </a:lnTo>
                  <a:lnTo>
                    <a:pt x="28298" y="17015"/>
                  </a:lnTo>
                  <a:lnTo>
                    <a:pt x="28177" y="17256"/>
                  </a:lnTo>
                  <a:lnTo>
                    <a:pt x="28117" y="17437"/>
                  </a:lnTo>
                  <a:lnTo>
                    <a:pt x="28117" y="17679"/>
                  </a:lnTo>
                  <a:lnTo>
                    <a:pt x="28117" y="17920"/>
                  </a:lnTo>
                  <a:lnTo>
                    <a:pt x="28177" y="18101"/>
                  </a:lnTo>
                  <a:lnTo>
                    <a:pt x="28298" y="18342"/>
                  </a:lnTo>
                  <a:lnTo>
                    <a:pt x="28418" y="18523"/>
                  </a:lnTo>
                  <a:lnTo>
                    <a:pt x="28599" y="18644"/>
                  </a:lnTo>
                  <a:lnTo>
                    <a:pt x="28841" y="18765"/>
                  </a:lnTo>
                  <a:lnTo>
                    <a:pt x="29022" y="18825"/>
                  </a:lnTo>
                  <a:lnTo>
                    <a:pt x="29505" y="18825"/>
                  </a:lnTo>
                  <a:lnTo>
                    <a:pt x="29686" y="18765"/>
                  </a:lnTo>
                  <a:lnTo>
                    <a:pt x="29927" y="18644"/>
                  </a:lnTo>
                  <a:lnTo>
                    <a:pt x="30108" y="18523"/>
                  </a:lnTo>
                  <a:lnTo>
                    <a:pt x="30229" y="18342"/>
                  </a:lnTo>
                  <a:lnTo>
                    <a:pt x="30349" y="18101"/>
                  </a:lnTo>
                  <a:lnTo>
                    <a:pt x="30410" y="17920"/>
                  </a:lnTo>
                  <a:lnTo>
                    <a:pt x="30410" y="17679"/>
                  </a:lnTo>
                  <a:lnTo>
                    <a:pt x="30410" y="17437"/>
                  </a:lnTo>
                  <a:lnTo>
                    <a:pt x="30349" y="17256"/>
                  </a:lnTo>
                  <a:lnTo>
                    <a:pt x="30229" y="17015"/>
                  </a:lnTo>
                  <a:lnTo>
                    <a:pt x="30108" y="16834"/>
                  </a:lnTo>
                  <a:lnTo>
                    <a:pt x="29927" y="16713"/>
                  </a:lnTo>
                  <a:lnTo>
                    <a:pt x="29686" y="16593"/>
                  </a:lnTo>
                  <a:lnTo>
                    <a:pt x="29505" y="16532"/>
                  </a:lnTo>
                  <a:close/>
                  <a:moveTo>
                    <a:pt x="34814" y="16532"/>
                  </a:moveTo>
                  <a:lnTo>
                    <a:pt x="34633" y="16593"/>
                  </a:lnTo>
                  <a:lnTo>
                    <a:pt x="34392" y="16713"/>
                  </a:lnTo>
                  <a:lnTo>
                    <a:pt x="34211" y="16834"/>
                  </a:lnTo>
                  <a:lnTo>
                    <a:pt x="34090" y="17015"/>
                  </a:lnTo>
                  <a:lnTo>
                    <a:pt x="33969" y="17256"/>
                  </a:lnTo>
                  <a:lnTo>
                    <a:pt x="33909" y="17437"/>
                  </a:lnTo>
                  <a:lnTo>
                    <a:pt x="33909" y="17679"/>
                  </a:lnTo>
                  <a:lnTo>
                    <a:pt x="33909" y="17920"/>
                  </a:lnTo>
                  <a:lnTo>
                    <a:pt x="33969" y="18101"/>
                  </a:lnTo>
                  <a:lnTo>
                    <a:pt x="34090" y="18342"/>
                  </a:lnTo>
                  <a:lnTo>
                    <a:pt x="34211" y="18523"/>
                  </a:lnTo>
                  <a:lnTo>
                    <a:pt x="34392" y="18644"/>
                  </a:lnTo>
                  <a:lnTo>
                    <a:pt x="34633" y="18765"/>
                  </a:lnTo>
                  <a:lnTo>
                    <a:pt x="34814" y="18825"/>
                  </a:lnTo>
                  <a:lnTo>
                    <a:pt x="35297" y="18825"/>
                  </a:lnTo>
                  <a:lnTo>
                    <a:pt x="35478" y="18765"/>
                  </a:lnTo>
                  <a:lnTo>
                    <a:pt x="35719" y="18644"/>
                  </a:lnTo>
                  <a:lnTo>
                    <a:pt x="35900" y="18523"/>
                  </a:lnTo>
                  <a:lnTo>
                    <a:pt x="36021" y="18342"/>
                  </a:lnTo>
                  <a:lnTo>
                    <a:pt x="36141" y="18101"/>
                  </a:lnTo>
                  <a:lnTo>
                    <a:pt x="36202" y="17920"/>
                  </a:lnTo>
                  <a:lnTo>
                    <a:pt x="36202" y="17679"/>
                  </a:lnTo>
                  <a:lnTo>
                    <a:pt x="36202" y="17437"/>
                  </a:lnTo>
                  <a:lnTo>
                    <a:pt x="36141" y="17256"/>
                  </a:lnTo>
                  <a:lnTo>
                    <a:pt x="36021" y="17015"/>
                  </a:lnTo>
                  <a:lnTo>
                    <a:pt x="35900" y="16834"/>
                  </a:lnTo>
                  <a:lnTo>
                    <a:pt x="35719" y="16713"/>
                  </a:lnTo>
                  <a:lnTo>
                    <a:pt x="35478" y="16593"/>
                  </a:lnTo>
                  <a:lnTo>
                    <a:pt x="35297" y="16532"/>
                  </a:lnTo>
                  <a:close/>
                  <a:moveTo>
                    <a:pt x="40606" y="16532"/>
                  </a:moveTo>
                  <a:lnTo>
                    <a:pt x="40425" y="16593"/>
                  </a:lnTo>
                  <a:lnTo>
                    <a:pt x="40184" y="16713"/>
                  </a:lnTo>
                  <a:lnTo>
                    <a:pt x="40003" y="16834"/>
                  </a:lnTo>
                  <a:lnTo>
                    <a:pt x="39882" y="17015"/>
                  </a:lnTo>
                  <a:lnTo>
                    <a:pt x="39762" y="17256"/>
                  </a:lnTo>
                  <a:lnTo>
                    <a:pt x="39701" y="17437"/>
                  </a:lnTo>
                  <a:lnTo>
                    <a:pt x="39701" y="17679"/>
                  </a:lnTo>
                  <a:lnTo>
                    <a:pt x="39701" y="17920"/>
                  </a:lnTo>
                  <a:lnTo>
                    <a:pt x="39762" y="18101"/>
                  </a:lnTo>
                  <a:lnTo>
                    <a:pt x="39882" y="18342"/>
                  </a:lnTo>
                  <a:lnTo>
                    <a:pt x="40003" y="18523"/>
                  </a:lnTo>
                  <a:lnTo>
                    <a:pt x="40184" y="18644"/>
                  </a:lnTo>
                  <a:lnTo>
                    <a:pt x="40425" y="18765"/>
                  </a:lnTo>
                  <a:lnTo>
                    <a:pt x="40606" y="18825"/>
                  </a:lnTo>
                  <a:lnTo>
                    <a:pt x="41089" y="18825"/>
                  </a:lnTo>
                  <a:lnTo>
                    <a:pt x="41270" y="18765"/>
                  </a:lnTo>
                  <a:lnTo>
                    <a:pt x="41511" y="18644"/>
                  </a:lnTo>
                  <a:lnTo>
                    <a:pt x="41692" y="18523"/>
                  </a:lnTo>
                  <a:lnTo>
                    <a:pt x="41813" y="18342"/>
                  </a:lnTo>
                  <a:lnTo>
                    <a:pt x="41934" y="18101"/>
                  </a:lnTo>
                  <a:lnTo>
                    <a:pt x="41994" y="17920"/>
                  </a:lnTo>
                  <a:lnTo>
                    <a:pt x="41994" y="17679"/>
                  </a:lnTo>
                  <a:lnTo>
                    <a:pt x="41994" y="17437"/>
                  </a:lnTo>
                  <a:lnTo>
                    <a:pt x="41934" y="17256"/>
                  </a:lnTo>
                  <a:lnTo>
                    <a:pt x="41813" y="17015"/>
                  </a:lnTo>
                  <a:lnTo>
                    <a:pt x="41692" y="16834"/>
                  </a:lnTo>
                  <a:lnTo>
                    <a:pt x="41511" y="16713"/>
                  </a:lnTo>
                  <a:lnTo>
                    <a:pt x="41270" y="16593"/>
                  </a:lnTo>
                  <a:lnTo>
                    <a:pt x="41089" y="16532"/>
                  </a:lnTo>
                  <a:close/>
                  <a:moveTo>
                    <a:pt x="46399" y="16532"/>
                  </a:moveTo>
                  <a:lnTo>
                    <a:pt x="46218" y="16593"/>
                  </a:lnTo>
                  <a:lnTo>
                    <a:pt x="45976" y="16713"/>
                  </a:lnTo>
                  <a:lnTo>
                    <a:pt x="45795" y="16834"/>
                  </a:lnTo>
                  <a:lnTo>
                    <a:pt x="45674" y="17015"/>
                  </a:lnTo>
                  <a:lnTo>
                    <a:pt x="45554" y="17256"/>
                  </a:lnTo>
                  <a:lnTo>
                    <a:pt x="45493" y="17437"/>
                  </a:lnTo>
                  <a:lnTo>
                    <a:pt x="45493" y="17679"/>
                  </a:lnTo>
                  <a:lnTo>
                    <a:pt x="45493" y="17920"/>
                  </a:lnTo>
                  <a:lnTo>
                    <a:pt x="45554" y="18101"/>
                  </a:lnTo>
                  <a:lnTo>
                    <a:pt x="45674" y="18342"/>
                  </a:lnTo>
                  <a:lnTo>
                    <a:pt x="45795" y="18523"/>
                  </a:lnTo>
                  <a:lnTo>
                    <a:pt x="45976" y="18644"/>
                  </a:lnTo>
                  <a:lnTo>
                    <a:pt x="46218" y="18765"/>
                  </a:lnTo>
                  <a:lnTo>
                    <a:pt x="46399" y="18825"/>
                  </a:lnTo>
                  <a:lnTo>
                    <a:pt x="46881" y="18825"/>
                  </a:lnTo>
                  <a:lnTo>
                    <a:pt x="47062" y="18765"/>
                  </a:lnTo>
                  <a:lnTo>
                    <a:pt x="47304" y="18644"/>
                  </a:lnTo>
                  <a:lnTo>
                    <a:pt x="47485" y="18523"/>
                  </a:lnTo>
                  <a:lnTo>
                    <a:pt x="47605" y="18342"/>
                  </a:lnTo>
                  <a:lnTo>
                    <a:pt x="47726" y="18101"/>
                  </a:lnTo>
                  <a:lnTo>
                    <a:pt x="47786" y="17920"/>
                  </a:lnTo>
                  <a:lnTo>
                    <a:pt x="47786" y="17679"/>
                  </a:lnTo>
                  <a:lnTo>
                    <a:pt x="47786" y="17437"/>
                  </a:lnTo>
                  <a:lnTo>
                    <a:pt x="47726" y="17256"/>
                  </a:lnTo>
                  <a:lnTo>
                    <a:pt x="47605" y="17015"/>
                  </a:lnTo>
                  <a:lnTo>
                    <a:pt x="47485" y="16834"/>
                  </a:lnTo>
                  <a:lnTo>
                    <a:pt x="47304" y="16713"/>
                  </a:lnTo>
                  <a:lnTo>
                    <a:pt x="47062" y="16593"/>
                  </a:lnTo>
                  <a:lnTo>
                    <a:pt x="46881" y="16532"/>
                  </a:lnTo>
                  <a:close/>
                  <a:moveTo>
                    <a:pt x="52191" y="16532"/>
                  </a:moveTo>
                  <a:lnTo>
                    <a:pt x="52010" y="16593"/>
                  </a:lnTo>
                  <a:lnTo>
                    <a:pt x="51768" y="16713"/>
                  </a:lnTo>
                  <a:lnTo>
                    <a:pt x="51587" y="16834"/>
                  </a:lnTo>
                  <a:lnTo>
                    <a:pt x="51467" y="17015"/>
                  </a:lnTo>
                  <a:lnTo>
                    <a:pt x="51346" y="17256"/>
                  </a:lnTo>
                  <a:lnTo>
                    <a:pt x="51286" y="17437"/>
                  </a:lnTo>
                  <a:lnTo>
                    <a:pt x="51286" y="17679"/>
                  </a:lnTo>
                  <a:lnTo>
                    <a:pt x="51286" y="17920"/>
                  </a:lnTo>
                  <a:lnTo>
                    <a:pt x="51346" y="18101"/>
                  </a:lnTo>
                  <a:lnTo>
                    <a:pt x="51467" y="18342"/>
                  </a:lnTo>
                  <a:lnTo>
                    <a:pt x="51587" y="18523"/>
                  </a:lnTo>
                  <a:lnTo>
                    <a:pt x="51768" y="18644"/>
                  </a:lnTo>
                  <a:lnTo>
                    <a:pt x="52010" y="18765"/>
                  </a:lnTo>
                  <a:lnTo>
                    <a:pt x="52191" y="18825"/>
                  </a:lnTo>
                  <a:lnTo>
                    <a:pt x="52673" y="18825"/>
                  </a:lnTo>
                  <a:lnTo>
                    <a:pt x="52854" y="18765"/>
                  </a:lnTo>
                  <a:lnTo>
                    <a:pt x="53096" y="18644"/>
                  </a:lnTo>
                  <a:lnTo>
                    <a:pt x="53277" y="18523"/>
                  </a:lnTo>
                  <a:lnTo>
                    <a:pt x="53397" y="18342"/>
                  </a:lnTo>
                  <a:lnTo>
                    <a:pt x="53518" y="18101"/>
                  </a:lnTo>
                  <a:lnTo>
                    <a:pt x="53578" y="17920"/>
                  </a:lnTo>
                  <a:lnTo>
                    <a:pt x="53578" y="17679"/>
                  </a:lnTo>
                  <a:lnTo>
                    <a:pt x="53578" y="17437"/>
                  </a:lnTo>
                  <a:lnTo>
                    <a:pt x="53518" y="17256"/>
                  </a:lnTo>
                  <a:lnTo>
                    <a:pt x="53397" y="17015"/>
                  </a:lnTo>
                  <a:lnTo>
                    <a:pt x="53277" y="16834"/>
                  </a:lnTo>
                  <a:lnTo>
                    <a:pt x="53096" y="16713"/>
                  </a:lnTo>
                  <a:lnTo>
                    <a:pt x="52854" y="16593"/>
                  </a:lnTo>
                  <a:lnTo>
                    <a:pt x="52673" y="16532"/>
                  </a:lnTo>
                  <a:close/>
                  <a:moveTo>
                    <a:pt x="57983" y="16532"/>
                  </a:moveTo>
                  <a:lnTo>
                    <a:pt x="57802" y="16593"/>
                  </a:lnTo>
                  <a:lnTo>
                    <a:pt x="57561" y="16713"/>
                  </a:lnTo>
                  <a:lnTo>
                    <a:pt x="57380" y="16834"/>
                  </a:lnTo>
                  <a:lnTo>
                    <a:pt x="57259" y="17015"/>
                  </a:lnTo>
                  <a:lnTo>
                    <a:pt x="57138" y="17256"/>
                  </a:lnTo>
                  <a:lnTo>
                    <a:pt x="57078" y="17437"/>
                  </a:lnTo>
                  <a:lnTo>
                    <a:pt x="57078" y="17679"/>
                  </a:lnTo>
                  <a:lnTo>
                    <a:pt x="57078" y="17920"/>
                  </a:lnTo>
                  <a:lnTo>
                    <a:pt x="57138" y="18101"/>
                  </a:lnTo>
                  <a:lnTo>
                    <a:pt x="57259" y="18342"/>
                  </a:lnTo>
                  <a:lnTo>
                    <a:pt x="57380" y="18523"/>
                  </a:lnTo>
                  <a:lnTo>
                    <a:pt x="57561" y="18644"/>
                  </a:lnTo>
                  <a:lnTo>
                    <a:pt x="57802" y="18765"/>
                  </a:lnTo>
                  <a:lnTo>
                    <a:pt x="57983" y="18825"/>
                  </a:lnTo>
                  <a:lnTo>
                    <a:pt x="58466" y="18825"/>
                  </a:lnTo>
                  <a:lnTo>
                    <a:pt x="58647" y="18765"/>
                  </a:lnTo>
                  <a:lnTo>
                    <a:pt x="58888" y="18644"/>
                  </a:lnTo>
                  <a:lnTo>
                    <a:pt x="59069" y="18523"/>
                  </a:lnTo>
                  <a:lnTo>
                    <a:pt x="59190" y="18342"/>
                  </a:lnTo>
                  <a:lnTo>
                    <a:pt x="59310" y="18101"/>
                  </a:lnTo>
                  <a:lnTo>
                    <a:pt x="59371" y="17920"/>
                  </a:lnTo>
                  <a:lnTo>
                    <a:pt x="59371" y="17679"/>
                  </a:lnTo>
                  <a:lnTo>
                    <a:pt x="59371" y="17437"/>
                  </a:lnTo>
                  <a:lnTo>
                    <a:pt x="59310" y="17256"/>
                  </a:lnTo>
                  <a:lnTo>
                    <a:pt x="59190" y="17015"/>
                  </a:lnTo>
                  <a:lnTo>
                    <a:pt x="59069" y="16834"/>
                  </a:lnTo>
                  <a:lnTo>
                    <a:pt x="58888" y="16713"/>
                  </a:lnTo>
                  <a:lnTo>
                    <a:pt x="58647" y="16593"/>
                  </a:lnTo>
                  <a:lnTo>
                    <a:pt x="58466" y="16532"/>
                  </a:lnTo>
                  <a:close/>
                  <a:moveTo>
                    <a:pt x="63775" y="16532"/>
                  </a:moveTo>
                  <a:lnTo>
                    <a:pt x="63594" y="16593"/>
                  </a:lnTo>
                  <a:lnTo>
                    <a:pt x="63353" y="16713"/>
                  </a:lnTo>
                  <a:lnTo>
                    <a:pt x="63172" y="16834"/>
                  </a:lnTo>
                  <a:lnTo>
                    <a:pt x="63051" y="17015"/>
                  </a:lnTo>
                  <a:lnTo>
                    <a:pt x="62931" y="17256"/>
                  </a:lnTo>
                  <a:lnTo>
                    <a:pt x="62870" y="17437"/>
                  </a:lnTo>
                  <a:lnTo>
                    <a:pt x="62870" y="17679"/>
                  </a:lnTo>
                  <a:lnTo>
                    <a:pt x="62870" y="17920"/>
                  </a:lnTo>
                  <a:lnTo>
                    <a:pt x="62931" y="18101"/>
                  </a:lnTo>
                  <a:lnTo>
                    <a:pt x="63051" y="18342"/>
                  </a:lnTo>
                  <a:lnTo>
                    <a:pt x="63172" y="18523"/>
                  </a:lnTo>
                  <a:lnTo>
                    <a:pt x="63353" y="18644"/>
                  </a:lnTo>
                  <a:lnTo>
                    <a:pt x="63594" y="18765"/>
                  </a:lnTo>
                  <a:lnTo>
                    <a:pt x="63775" y="18825"/>
                  </a:lnTo>
                  <a:lnTo>
                    <a:pt x="64258" y="18825"/>
                  </a:lnTo>
                  <a:lnTo>
                    <a:pt x="64439" y="18765"/>
                  </a:lnTo>
                  <a:lnTo>
                    <a:pt x="64680" y="18644"/>
                  </a:lnTo>
                  <a:lnTo>
                    <a:pt x="64861" y="18523"/>
                  </a:lnTo>
                  <a:lnTo>
                    <a:pt x="64982" y="18342"/>
                  </a:lnTo>
                  <a:lnTo>
                    <a:pt x="65103" y="18101"/>
                  </a:lnTo>
                  <a:lnTo>
                    <a:pt x="65163" y="17920"/>
                  </a:lnTo>
                  <a:lnTo>
                    <a:pt x="65163" y="17679"/>
                  </a:lnTo>
                  <a:lnTo>
                    <a:pt x="65163" y="17437"/>
                  </a:lnTo>
                  <a:lnTo>
                    <a:pt x="65103" y="17256"/>
                  </a:lnTo>
                  <a:lnTo>
                    <a:pt x="64982" y="17015"/>
                  </a:lnTo>
                  <a:lnTo>
                    <a:pt x="64861" y="16834"/>
                  </a:lnTo>
                  <a:lnTo>
                    <a:pt x="64680" y="16713"/>
                  </a:lnTo>
                  <a:lnTo>
                    <a:pt x="64439" y="16593"/>
                  </a:lnTo>
                  <a:lnTo>
                    <a:pt x="64258" y="16532"/>
                  </a:lnTo>
                  <a:close/>
                  <a:moveTo>
                    <a:pt x="69386" y="16593"/>
                  </a:moveTo>
                  <a:lnTo>
                    <a:pt x="69085" y="16774"/>
                  </a:lnTo>
                  <a:lnTo>
                    <a:pt x="68843" y="17015"/>
                  </a:lnTo>
                  <a:lnTo>
                    <a:pt x="68723" y="17317"/>
                  </a:lnTo>
                  <a:lnTo>
                    <a:pt x="68662" y="17679"/>
                  </a:lnTo>
                  <a:lnTo>
                    <a:pt x="68662" y="17920"/>
                  </a:lnTo>
                  <a:lnTo>
                    <a:pt x="68723" y="18101"/>
                  </a:lnTo>
                  <a:lnTo>
                    <a:pt x="68843" y="18342"/>
                  </a:lnTo>
                  <a:lnTo>
                    <a:pt x="68964" y="18523"/>
                  </a:lnTo>
                  <a:lnTo>
                    <a:pt x="69145" y="18644"/>
                  </a:lnTo>
                  <a:lnTo>
                    <a:pt x="69386" y="18765"/>
                  </a:lnTo>
                  <a:lnTo>
                    <a:pt x="69567" y="18825"/>
                  </a:lnTo>
                  <a:lnTo>
                    <a:pt x="70050" y="18825"/>
                  </a:lnTo>
                  <a:lnTo>
                    <a:pt x="70231" y="18765"/>
                  </a:lnTo>
                  <a:lnTo>
                    <a:pt x="70472" y="18644"/>
                  </a:lnTo>
                  <a:lnTo>
                    <a:pt x="70593" y="18523"/>
                  </a:lnTo>
                  <a:lnTo>
                    <a:pt x="69386" y="16593"/>
                  </a:lnTo>
                  <a:close/>
                  <a:moveTo>
                    <a:pt x="4284" y="20273"/>
                  </a:moveTo>
                  <a:lnTo>
                    <a:pt x="3620" y="21661"/>
                  </a:lnTo>
                  <a:lnTo>
                    <a:pt x="3922" y="21480"/>
                  </a:lnTo>
                  <a:lnTo>
                    <a:pt x="4164" y="21238"/>
                  </a:lnTo>
                  <a:lnTo>
                    <a:pt x="4284" y="20937"/>
                  </a:lnTo>
                  <a:lnTo>
                    <a:pt x="4345" y="20575"/>
                  </a:lnTo>
                  <a:lnTo>
                    <a:pt x="4284" y="20273"/>
                  </a:lnTo>
                  <a:close/>
                  <a:moveTo>
                    <a:pt x="71619" y="20273"/>
                  </a:moveTo>
                  <a:lnTo>
                    <a:pt x="71559" y="20575"/>
                  </a:lnTo>
                  <a:lnTo>
                    <a:pt x="71619" y="20937"/>
                  </a:lnTo>
                  <a:lnTo>
                    <a:pt x="71740" y="21238"/>
                  </a:lnTo>
                  <a:lnTo>
                    <a:pt x="71981" y="21480"/>
                  </a:lnTo>
                  <a:lnTo>
                    <a:pt x="72283" y="21661"/>
                  </a:lnTo>
                  <a:lnTo>
                    <a:pt x="71619" y="20273"/>
                  </a:lnTo>
                  <a:close/>
                  <a:moveTo>
                    <a:pt x="8749" y="19428"/>
                  </a:moveTo>
                  <a:lnTo>
                    <a:pt x="8568" y="19489"/>
                  </a:lnTo>
                  <a:lnTo>
                    <a:pt x="8327" y="19609"/>
                  </a:lnTo>
                  <a:lnTo>
                    <a:pt x="8146" y="19730"/>
                  </a:lnTo>
                  <a:lnTo>
                    <a:pt x="8025" y="19911"/>
                  </a:lnTo>
                  <a:lnTo>
                    <a:pt x="7904" y="20152"/>
                  </a:lnTo>
                  <a:lnTo>
                    <a:pt x="7844" y="20333"/>
                  </a:lnTo>
                  <a:lnTo>
                    <a:pt x="7844" y="20575"/>
                  </a:lnTo>
                  <a:lnTo>
                    <a:pt x="7844" y="20816"/>
                  </a:lnTo>
                  <a:lnTo>
                    <a:pt x="7904" y="20997"/>
                  </a:lnTo>
                  <a:lnTo>
                    <a:pt x="8025" y="21238"/>
                  </a:lnTo>
                  <a:lnTo>
                    <a:pt x="8146" y="21419"/>
                  </a:lnTo>
                  <a:lnTo>
                    <a:pt x="8327" y="21540"/>
                  </a:lnTo>
                  <a:lnTo>
                    <a:pt x="8568" y="21661"/>
                  </a:lnTo>
                  <a:lnTo>
                    <a:pt x="8749" y="21721"/>
                  </a:lnTo>
                  <a:lnTo>
                    <a:pt x="9232" y="21721"/>
                  </a:lnTo>
                  <a:lnTo>
                    <a:pt x="9413" y="21661"/>
                  </a:lnTo>
                  <a:lnTo>
                    <a:pt x="9654" y="21540"/>
                  </a:lnTo>
                  <a:lnTo>
                    <a:pt x="9835" y="21419"/>
                  </a:lnTo>
                  <a:lnTo>
                    <a:pt x="9956" y="21238"/>
                  </a:lnTo>
                  <a:lnTo>
                    <a:pt x="10076" y="20997"/>
                  </a:lnTo>
                  <a:lnTo>
                    <a:pt x="10137" y="20816"/>
                  </a:lnTo>
                  <a:lnTo>
                    <a:pt x="10137" y="20575"/>
                  </a:lnTo>
                  <a:lnTo>
                    <a:pt x="10137" y="20333"/>
                  </a:lnTo>
                  <a:lnTo>
                    <a:pt x="10076" y="20152"/>
                  </a:lnTo>
                  <a:lnTo>
                    <a:pt x="9956" y="19911"/>
                  </a:lnTo>
                  <a:lnTo>
                    <a:pt x="9835" y="19730"/>
                  </a:lnTo>
                  <a:lnTo>
                    <a:pt x="9654" y="19609"/>
                  </a:lnTo>
                  <a:lnTo>
                    <a:pt x="9413" y="19489"/>
                  </a:lnTo>
                  <a:lnTo>
                    <a:pt x="9232" y="19428"/>
                  </a:lnTo>
                  <a:close/>
                  <a:moveTo>
                    <a:pt x="14541" y="19428"/>
                  </a:moveTo>
                  <a:lnTo>
                    <a:pt x="14360" y="19489"/>
                  </a:lnTo>
                  <a:lnTo>
                    <a:pt x="14119" y="19609"/>
                  </a:lnTo>
                  <a:lnTo>
                    <a:pt x="13938" y="19730"/>
                  </a:lnTo>
                  <a:lnTo>
                    <a:pt x="13817" y="19911"/>
                  </a:lnTo>
                  <a:lnTo>
                    <a:pt x="13697" y="20152"/>
                  </a:lnTo>
                  <a:lnTo>
                    <a:pt x="13636" y="20333"/>
                  </a:lnTo>
                  <a:lnTo>
                    <a:pt x="13636" y="20575"/>
                  </a:lnTo>
                  <a:lnTo>
                    <a:pt x="13636" y="20816"/>
                  </a:lnTo>
                  <a:lnTo>
                    <a:pt x="13697" y="20997"/>
                  </a:lnTo>
                  <a:lnTo>
                    <a:pt x="13817" y="21238"/>
                  </a:lnTo>
                  <a:lnTo>
                    <a:pt x="13938" y="21419"/>
                  </a:lnTo>
                  <a:lnTo>
                    <a:pt x="14119" y="21540"/>
                  </a:lnTo>
                  <a:lnTo>
                    <a:pt x="14360" y="21661"/>
                  </a:lnTo>
                  <a:lnTo>
                    <a:pt x="14541" y="21721"/>
                  </a:lnTo>
                  <a:lnTo>
                    <a:pt x="15024" y="21721"/>
                  </a:lnTo>
                  <a:lnTo>
                    <a:pt x="15205" y="21661"/>
                  </a:lnTo>
                  <a:lnTo>
                    <a:pt x="15446" y="21540"/>
                  </a:lnTo>
                  <a:lnTo>
                    <a:pt x="15627" y="21419"/>
                  </a:lnTo>
                  <a:lnTo>
                    <a:pt x="15748" y="21238"/>
                  </a:lnTo>
                  <a:lnTo>
                    <a:pt x="15869" y="20997"/>
                  </a:lnTo>
                  <a:lnTo>
                    <a:pt x="15929" y="20816"/>
                  </a:lnTo>
                  <a:lnTo>
                    <a:pt x="15929" y="20575"/>
                  </a:lnTo>
                  <a:lnTo>
                    <a:pt x="15929" y="20333"/>
                  </a:lnTo>
                  <a:lnTo>
                    <a:pt x="15869" y="20152"/>
                  </a:lnTo>
                  <a:lnTo>
                    <a:pt x="15748" y="19911"/>
                  </a:lnTo>
                  <a:lnTo>
                    <a:pt x="15627" y="19730"/>
                  </a:lnTo>
                  <a:lnTo>
                    <a:pt x="15446" y="19609"/>
                  </a:lnTo>
                  <a:lnTo>
                    <a:pt x="15205" y="19489"/>
                  </a:lnTo>
                  <a:lnTo>
                    <a:pt x="15024" y="19428"/>
                  </a:lnTo>
                  <a:close/>
                  <a:moveTo>
                    <a:pt x="20333" y="19428"/>
                  </a:moveTo>
                  <a:lnTo>
                    <a:pt x="20152" y="19489"/>
                  </a:lnTo>
                  <a:lnTo>
                    <a:pt x="19911" y="19609"/>
                  </a:lnTo>
                  <a:lnTo>
                    <a:pt x="19730" y="19730"/>
                  </a:lnTo>
                  <a:lnTo>
                    <a:pt x="19609" y="19911"/>
                  </a:lnTo>
                  <a:lnTo>
                    <a:pt x="19489" y="20152"/>
                  </a:lnTo>
                  <a:lnTo>
                    <a:pt x="19428" y="20333"/>
                  </a:lnTo>
                  <a:lnTo>
                    <a:pt x="19428" y="20575"/>
                  </a:lnTo>
                  <a:lnTo>
                    <a:pt x="19428" y="20816"/>
                  </a:lnTo>
                  <a:lnTo>
                    <a:pt x="19489" y="20997"/>
                  </a:lnTo>
                  <a:lnTo>
                    <a:pt x="19609" y="21238"/>
                  </a:lnTo>
                  <a:lnTo>
                    <a:pt x="19730" y="21419"/>
                  </a:lnTo>
                  <a:lnTo>
                    <a:pt x="19911" y="21540"/>
                  </a:lnTo>
                  <a:lnTo>
                    <a:pt x="20152" y="21661"/>
                  </a:lnTo>
                  <a:lnTo>
                    <a:pt x="20333" y="21721"/>
                  </a:lnTo>
                  <a:lnTo>
                    <a:pt x="20816" y="21721"/>
                  </a:lnTo>
                  <a:lnTo>
                    <a:pt x="20997" y="21661"/>
                  </a:lnTo>
                  <a:lnTo>
                    <a:pt x="21239" y="21540"/>
                  </a:lnTo>
                  <a:lnTo>
                    <a:pt x="21420" y="21419"/>
                  </a:lnTo>
                  <a:lnTo>
                    <a:pt x="21540" y="21238"/>
                  </a:lnTo>
                  <a:lnTo>
                    <a:pt x="21661" y="20997"/>
                  </a:lnTo>
                  <a:lnTo>
                    <a:pt x="21721" y="20816"/>
                  </a:lnTo>
                  <a:lnTo>
                    <a:pt x="21721" y="20575"/>
                  </a:lnTo>
                  <a:lnTo>
                    <a:pt x="21721" y="20333"/>
                  </a:lnTo>
                  <a:lnTo>
                    <a:pt x="21661" y="20152"/>
                  </a:lnTo>
                  <a:lnTo>
                    <a:pt x="21540" y="19911"/>
                  </a:lnTo>
                  <a:lnTo>
                    <a:pt x="21420" y="19730"/>
                  </a:lnTo>
                  <a:lnTo>
                    <a:pt x="21239" y="19609"/>
                  </a:lnTo>
                  <a:lnTo>
                    <a:pt x="20997" y="19489"/>
                  </a:lnTo>
                  <a:lnTo>
                    <a:pt x="20816" y="19428"/>
                  </a:lnTo>
                  <a:close/>
                  <a:moveTo>
                    <a:pt x="26126" y="19428"/>
                  </a:moveTo>
                  <a:lnTo>
                    <a:pt x="25945" y="19489"/>
                  </a:lnTo>
                  <a:lnTo>
                    <a:pt x="25703" y="19609"/>
                  </a:lnTo>
                  <a:lnTo>
                    <a:pt x="25522" y="19730"/>
                  </a:lnTo>
                  <a:lnTo>
                    <a:pt x="25402" y="19911"/>
                  </a:lnTo>
                  <a:lnTo>
                    <a:pt x="25281" y="20152"/>
                  </a:lnTo>
                  <a:lnTo>
                    <a:pt x="25221" y="20333"/>
                  </a:lnTo>
                  <a:lnTo>
                    <a:pt x="25221" y="20575"/>
                  </a:lnTo>
                  <a:lnTo>
                    <a:pt x="25221" y="20816"/>
                  </a:lnTo>
                  <a:lnTo>
                    <a:pt x="25281" y="20997"/>
                  </a:lnTo>
                  <a:lnTo>
                    <a:pt x="25402" y="21238"/>
                  </a:lnTo>
                  <a:lnTo>
                    <a:pt x="25522" y="21419"/>
                  </a:lnTo>
                  <a:lnTo>
                    <a:pt x="25703" y="21540"/>
                  </a:lnTo>
                  <a:lnTo>
                    <a:pt x="25945" y="21661"/>
                  </a:lnTo>
                  <a:lnTo>
                    <a:pt x="26126" y="21721"/>
                  </a:lnTo>
                  <a:lnTo>
                    <a:pt x="26608" y="21721"/>
                  </a:lnTo>
                  <a:lnTo>
                    <a:pt x="26789" y="21661"/>
                  </a:lnTo>
                  <a:lnTo>
                    <a:pt x="27031" y="21540"/>
                  </a:lnTo>
                  <a:lnTo>
                    <a:pt x="27212" y="21419"/>
                  </a:lnTo>
                  <a:lnTo>
                    <a:pt x="27332" y="21238"/>
                  </a:lnTo>
                  <a:lnTo>
                    <a:pt x="27453" y="20997"/>
                  </a:lnTo>
                  <a:lnTo>
                    <a:pt x="27513" y="20816"/>
                  </a:lnTo>
                  <a:lnTo>
                    <a:pt x="27513" y="20575"/>
                  </a:lnTo>
                  <a:lnTo>
                    <a:pt x="27513" y="20333"/>
                  </a:lnTo>
                  <a:lnTo>
                    <a:pt x="27453" y="20152"/>
                  </a:lnTo>
                  <a:lnTo>
                    <a:pt x="27332" y="19911"/>
                  </a:lnTo>
                  <a:lnTo>
                    <a:pt x="27212" y="19730"/>
                  </a:lnTo>
                  <a:lnTo>
                    <a:pt x="27031" y="19609"/>
                  </a:lnTo>
                  <a:lnTo>
                    <a:pt x="26789" y="19489"/>
                  </a:lnTo>
                  <a:lnTo>
                    <a:pt x="26608" y="19428"/>
                  </a:lnTo>
                  <a:close/>
                  <a:moveTo>
                    <a:pt x="31918" y="19428"/>
                  </a:moveTo>
                  <a:lnTo>
                    <a:pt x="31737" y="19489"/>
                  </a:lnTo>
                  <a:lnTo>
                    <a:pt x="31496" y="19609"/>
                  </a:lnTo>
                  <a:lnTo>
                    <a:pt x="31315" y="19730"/>
                  </a:lnTo>
                  <a:lnTo>
                    <a:pt x="31194" y="19911"/>
                  </a:lnTo>
                  <a:lnTo>
                    <a:pt x="31073" y="20152"/>
                  </a:lnTo>
                  <a:lnTo>
                    <a:pt x="31013" y="20333"/>
                  </a:lnTo>
                  <a:lnTo>
                    <a:pt x="31013" y="20575"/>
                  </a:lnTo>
                  <a:lnTo>
                    <a:pt x="31013" y="20816"/>
                  </a:lnTo>
                  <a:lnTo>
                    <a:pt x="31073" y="20997"/>
                  </a:lnTo>
                  <a:lnTo>
                    <a:pt x="31194" y="21238"/>
                  </a:lnTo>
                  <a:lnTo>
                    <a:pt x="31315" y="21419"/>
                  </a:lnTo>
                  <a:lnTo>
                    <a:pt x="31496" y="21540"/>
                  </a:lnTo>
                  <a:lnTo>
                    <a:pt x="31737" y="21661"/>
                  </a:lnTo>
                  <a:lnTo>
                    <a:pt x="31918" y="21721"/>
                  </a:lnTo>
                  <a:lnTo>
                    <a:pt x="32401" y="21721"/>
                  </a:lnTo>
                  <a:lnTo>
                    <a:pt x="32582" y="21661"/>
                  </a:lnTo>
                  <a:lnTo>
                    <a:pt x="32823" y="21540"/>
                  </a:lnTo>
                  <a:lnTo>
                    <a:pt x="33004" y="21419"/>
                  </a:lnTo>
                  <a:lnTo>
                    <a:pt x="33125" y="21238"/>
                  </a:lnTo>
                  <a:lnTo>
                    <a:pt x="33245" y="20997"/>
                  </a:lnTo>
                  <a:lnTo>
                    <a:pt x="33306" y="20816"/>
                  </a:lnTo>
                  <a:lnTo>
                    <a:pt x="33306" y="20575"/>
                  </a:lnTo>
                  <a:lnTo>
                    <a:pt x="33306" y="20333"/>
                  </a:lnTo>
                  <a:lnTo>
                    <a:pt x="33245" y="20152"/>
                  </a:lnTo>
                  <a:lnTo>
                    <a:pt x="33125" y="19911"/>
                  </a:lnTo>
                  <a:lnTo>
                    <a:pt x="33004" y="19730"/>
                  </a:lnTo>
                  <a:lnTo>
                    <a:pt x="32823" y="19609"/>
                  </a:lnTo>
                  <a:lnTo>
                    <a:pt x="32582" y="19489"/>
                  </a:lnTo>
                  <a:lnTo>
                    <a:pt x="32401" y="19428"/>
                  </a:lnTo>
                  <a:close/>
                  <a:moveTo>
                    <a:pt x="37710" y="19428"/>
                  </a:moveTo>
                  <a:lnTo>
                    <a:pt x="37529" y="19489"/>
                  </a:lnTo>
                  <a:lnTo>
                    <a:pt x="37288" y="19609"/>
                  </a:lnTo>
                  <a:lnTo>
                    <a:pt x="37107" y="19730"/>
                  </a:lnTo>
                  <a:lnTo>
                    <a:pt x="36986" y="19911"/>
                  </a:lnTo>
                  <a:lnTo>
                    <a:pt x="36865" y="20152"/>
                  </a:lnTo>
                  <a:lnTo>
                    <a:pt x="36805" y="20333"/>
                  </a:lnTo>
                  <a:lnTo>
                    <a:pt x="36805" y="20575"/>
                  </a:lnTo>
                  <a:lnTo>
                    <a:pt x="36805" y="20816"/>
                  </a:lnTo>
                  <a:lnTo>
                    <a:pt x="36865" y="20997"/>
                  </a:lnTo>
                  <a:lnTo>
                    <a:pt x="36986" y="21238"/>
                  </a:lnTo>
                  <a:lnTo>
                    <a:pt x="37107" y="21419"/>
                  </a:lnTo>
                  <a:lnTo>
                    <a:pt x="37288" y="21540"/>
                  </a:lnTo>
                  <a:lnTo>
                    <a:pt x="37529" y="21661"/>
                  </a:lnTo>
                  <a:lnTo>
                    <a:pt x="37710" y="21721"/>
                  </a:lnTo>
                  <a:lnTo>
                    <a:pt x="38193" y="21721"/>
                  </a:lnTo>
                  <a:lnTo>
                    <a:pt x="38374" y="21661"/>
                  </a:lnTo>
                  <a:lnTo>
                    <a:pt x="38615" y="21540"/>
                  </a:lnTo>
                  <a:lnTo>
                    <a:pt x="38796" y="21419"/>
                  </a:lnTo>
                  <a:lnTo>
                    <a:pt x="38917" y="21238"/>
                  </a:lnTo>
                  <a:lnTo>
                    <a:pt x="39038" y="20997"/>
                  </a:lnTo>
                  <a:lnTo>
                    <a:pt x="39098" y="20816"/>
                  </a:lnTo>
                  <a:lnTo>
                    <a:pt x="39098" y="20575"/>
                  </a:lnTo>
                  <a:lnTo>
                    <a:pt x="39098" y="20333"/>
                  </a:lnTo>
                  <a:lnTo>
                    <a:pt x="39038" y="20152"/>
                  </a:lnTo>
                  <a:lnTo>
                    <a:pt x="38917" y="19911"/>
                  </a:lnTo>
                  <a:lnTo>
                    <a:pt x="38796" y="19730"/>
                  </a:lnTo>
                  <a:lnTo>
                    <a:pt x="38615" y="19609"/>
                  </a:lnTo>
                  <a:lnTo>
                    <a:pt x="38374" y="19489"/>
                  </a:lnTo>
                  <a:lnTo>
                    <a:pt x="38193" y="19428"/>
                  </a:lnTo>
                  <a:close/>
                  <a:moveTo>
                    <a:pt x="43502" y="19428"/>
                  </a:moveTo>
                  <a:lnTo>
                    <a:pt x="43321" y="19489"/>
                  </a:lnTo>
                  <a:lnTo>
                    <a:pt x="43080" y="19609"/>
                  </a:lnTo>
                  <a:lnTo>
                    <a:pt x="42899" y="19730"/>
                  </a:lnTo>
                  <a:lnTo>
                    <a:pt x="42778" y="19911"/>
                  </a:lnTo>
                  <a:lnTo>
                    <a:pt x="42658" y="20152"/>
                  </a:lnTo>
                  <a:lnTo>
                    <a:pt x="42597" y="20333"/>
                  </a:lnTo>
                  <a:lnTo>
                    <a:pt x="42597" y="20575"/>
                  </a:lnTo>
                  <a:lnTo>
                    <a:pt x="42597" y="20816"/>
                  </a:lnTo>
                  <a:lnTo>
                    <a:pt x="42658" y="20997"/>
                  </a:lnTo>
                  <a:lnTo>
                    <a:pt x="42778" y="21238"/>
                  </a:lnTo>
                  <a:lnTo>
                    <a:pt x="42899" y="21419"/>
                  </a:lnTo>
                  <a:lnTo>
                    <a:pt x="43080" y="21540"/>
                  </a:lnTo>
                  <a:lnTo>
                    <a:pt x="43321" y="21661"/>
                  </a:lnTo>
                  <a:lnTo>
                    <a:pt x="43502" y="21721"/>
                  </a:lnTo>
                  <a:lnTo>
                    <a:pt x="43985" y="21721"/>
                  </a:lnTo>
                  <a:lnTo>
                    <a:pt x="44166" y="21661"/>
                  </a:lnTo>
                  <a:lnTo>
                    <a:pt x="44407" y="21540"/>
                  </a:lnTo>
                  <a:lnTo>
                    <a:pt x="44588" y="21419"/>
                  </a:lnTo>
                  <a:lnTo>
                    <a:pt x="44709" y="21238"/>
                  </a:lnTo>
                  <a:lnTo>
                    <a:pt x="44830" y="20997"/>
                  </a:lnTo>
                  <a:lnTo>
                    <a:pt x="44890" y="20816"/>
                  </a:lnTo>
                  <a:lnTo>
                    <a:pt x="44890" y="20575"/>
                  </a:lnTo>
                  <a:lnTo>
                    <a:pt x="44890" y="20333"/>
                  </a:lnTo>
                  <a:lnTo>
                    <a:pt x="44830" y="20152"/>
                  </a:lnTo>
                  <a:lnTo>
                    <a:pt x="44709" y="19911"/>
                  </a:lnTo>
                  <a:lnTo>
                    <a:pt x="44588" y="19730"/>
                  </a:lnTo>
                  <a:lnTo>
                    <a:pt x="44407" y="19609"/>
                  </a:lnTo>
                  <a:lnTo>
                    <a:pt x="44166" y="19489"/>
                  </a:lnTo>
                  <a:lnTo>
                    <a:pt x="43985" y="19428"/>
                  </a:lnTo>
                  <a:close/>
                  <a:moveTo>
                    <a:pt x="49295" y="19428"/>
                  </a:moveTo>
                  <a:lnTo>
                    <a:pt x="49114" y="19489"/>
                  </a:lnTo>
                  <a:lnTo>
                    <a:pt x="48872" y="19609"/>
                  </a:lnTo>
                  <a:lnTo>
                    <a:pt x="48691" y="19730"/>
                  </a:lnTo>
                  <a:lnTo>
                    <a:pt x="48571" y="19911"/>
                  </a:lnTo>
                  <a:lnTo>
                    <a:pt x="48450" y="20152"/>
                  </a:lnTo>
                  <a:lnTo>
                    <a:pt x="48390" y="20333"/>
                  </a:lnTo>
                  <a:lnTo>
                    <a:pt x="48390" y="20575"/>
                  </a:lnTo>
                  <a:lnTo>
                    <a:pt x="48390" y="20816"/>
                  </a:lnTo>
                  <a:lnTo>
                    <a:pt x="48450" y="20997"/>
                  </a:lnTo>
                  <a:lnTo>
                    <a:pt x="48571" y="21238"/>
                  </a:lnTo>
                  <a:lnTo>
                    <a:pt x="48691" y="21419"/>
                  </a:lnTo>
                  <a:lnTo>
                    <a:pt x="48872" y="21540"/>
                  </a:lnTo>
                  <a:lnTo>
                    <a:pt x="49114" y="21661"/>
                  </a:lnTo>
                  <a:lnTo>
                    <a:pt x="49295" y="21721"/>
                  </a:lnTo>
                  <a:lnTo>
                    <a:pt x="49777" y="21721"/>
                  </a:lnTo>
                  <a:lnTo>
                    <a:pt x="49958" y="21661"/>
                  </a:lnTo>
                  <a:lnTo>
                    <a:pt x="50200" y="21540"/>
                  </a:lnTo>
                  <a:lnTo>
                    <a:pt x="50381" y="21419"/>
                  </a:lnTo>
                  <a:lnTo>
                    <a:pt x="50501" y="21238"/>
                  </a:lnTo>
                  <a:lnTo>
                    <a:pt x="50622" y="20997"/>
                  </a:lnTo>
                  <a:lnTo>
                    <a:pt x="50682" y="20816"/>
                  </a:lnTo>
                  <a:lnTo>
                    <a:pt x="50682" y="20575"/>
                  </a:lnTo>
                  <a:lnTo>
                    <a:pt x="50682" y="20333"/>
                  </a:lnTo>
                  <a:lnTo>
                    <a:pt x="50622" y="20152"/>
                  </a:lnTo>
                  <a:lnTo>
                    <a:pt x="50501" y="19911"/>
                  </a:lnTo>
                  <a:lnTo>
                    <a:pt x="50381" y="19730"/>
                  </a:lnTo>
                  <a:lnTo>
                    <a:pt x="50200" y="19609"/>
                  </a:lnTo>
                  <a:lnTo>
                    <a:pt x="49958" y="19489"/>
                  </a:lnTo>
                  <a:lnTo>
                    <a:pt x="49777" y="19428"/>
                  </a:lnTo>
                  <a:close/>
                  <a:moveTo>
                    <a:pt x="55087" y="19428"/>
                  </a:moveTo>
                  <a:lnTo>
                    <a:pt x="54906" y="19489"/>
                  </a:lnTo>
                  <a:lnTo>
                    <a:pt x="54665" y="19609"/>
                  </a:lnTo>
                  <a:lnTo>
                    <a:pt x="54483" y="19730"/>
                  </a:lnTo>
                  <a:lnTo>
                    <a:pt x="54363" y="19911"/>
                  </a:lnTo>
                  <a:lnTo>
                    <a:pt x="54242" y="20152"/>
                  </a:lnTo>
                  <a:lnTo>
                    <a:pt x="54182" y="20333"/>
                  </a:lnTo>
                  <a:lnTo>
                    <a:pt x="54182" y="20575"/>
                  </a:lnTo>
                  <a:lnTo>
                    <a:pt x="54182" y="20816"/>
                  </a:lnTo>
                  <a:lnTo>
                    <a:pt x="54242" y="20997"/>
                  </a:lnTo>
                  <a:lnTo>
                    <a:pt x="54363" y="21238"/>
                  </a:lnTo>
                  <a:lnTo>
                    <a:pt x="54483" y="21419"/>
                  </a:lnTo>
                  <a:lnTo>
                    <a:pt x="54665" y="21540"/>
                  </a:lnTo>
                  <a:lnTo>
                    <a:pt x="54906" y="21661"/>
                  </a:lnTo>
                  <a:lnTo>
                    <a:pt x="55087" y="21721"/>
                  </a:lnTo>
                  <a:lnTo>
                    <a:pt x="55570" y="21721"/>
                  </a:lnTo>
                  <a:lnTo>
                    <a:pt x="55751" y="21661"/>
                  </a:lnTo>
                  <a:lnTo>
                    <a:pt x="55992" y="21540"/>
                  </a:lnTo>
                  <a:lnTo>
                    <a:pt x="56173" y="21419"/>
                  </a:lnTo>
                  <a:lnTo>
                    <a:pt x="56294" y="21238"/>
                  </a:lnTo>
                  <a:lnTo>
                    <a:pt x="56414" y="20997"/>
                  </a:lnTo>
                  <a:lnTo>
                    <a:pt x="56475" y="20816"/>
                  </a:lnTo>
                  <a:lnTo>
                    <a:pt x="56475" y="20575"/>
                  </a:lnTo>
                  <a:lnTo>
                    <a:pt x="56475" y="20333"/>
                  </a:lnTo>
                  <a:lnTo>
                    <a:pt x="56414" y="20152"/>
                  </a:lnTo>
                  <a:lnTo>
                    <a:pt x="56294" y="19911"/>
                  </a:lnTo>
                  <a:lnTo>
                    <a:pt x="56173" y="19730"/>
                  </a:lnTo>
                  <a:lnTo>
                    <a:pt x="55992" y="19609"/>
                  </a:lnTo>
                  <a:lnTo>
                    <a:pt x="55751" y="19489"/>
                  </a:lnTo>
                  <a:lnTo>
                    <a:pt x="55570" y="19428"/>
                  </a:lnTo>
                  <a:close/>
                  <a:moveTo>
                    <a:pt x="60879" y="19428"/>
                  </a:moveTo>
                  <a:lnTo>
                    <a:pt x="60698" y="19489"/>
                  </a:lnTo>
                  <a:lnTo>
                    <a:pt x="60457" y="19609"/>
                  </a:lnTo>
                  <a:lnTo>
                    <a:pt x="60276" y="19730"/>
                  </a:lnTo>
                  <a:lnTo>
                    <a:pt x="60155" y="19911"/>
                  </a:lnTo>
                  <a:lnTo>
                    <a:pt x="60034" y="20152"/>
                  </a:lnTo>
                  <a:lnTo>
                    <a:pt x="59974" y="20333"/>
                  </a:lnTo>
                  <a:lnTo>
                    <a:pt x="59974" y="20575"/>
                  </a:lnTo>
                  <a:lnTo>
                    <a:pt x="59974" y="20816"/>
                  </a:lnTo>
                  <a:lnTo>
                    <a:pt x="60034" y="20997"/>
                  </a:lnTo>
                  <a:lnTo>
                    <a:pt x="60155" y="21238"/>
                  </a:lnTo>
                  <a:lnTo>
                    <a:pt x="60276" y="21419"/>
                  </a:lnTo>
                  <a:lnTo>
                    <a:pt x="60457" y="21540"/>
                  </a:lnTo>
                  <a:lnTo>
                    <a:pt x="60698" y="21661"/>
                  </a:lnTo>
                  <a:lnTo>
                    <a:pt x="60879" y="21721"/>
                  </a:lnTo>
                  <a:lnTo>
                    <a:pt x="61362" y="21721"/>
                  </a:lnTo>
                  <a:lnTo>
                    <a:pt x="61543" y="21661"/>
                  </a:lnTo>
                  <a:lnTo>
                    <a:pt x="61784" y="21540"/>
                  </a:lnTo>
                  <a:lnTo>
                    <a:pt x="61965" y="21419"/>
                  </a:lnTo>
                  <a:lnTo>
                    <a:pt x="62086" y="21238"/>
                  </a:lnTo>
                  <a:lnTo>
                    <a:pt x="62206" y="20997"/>
                  </a:lnTo>
                  <a:lnTo>
                    <a:pt x="62267" y="20816"/>
                  </a:lnTo>
                  <a:lnTo>
                    <a:pt x="62267" y="20575"/>
                  </a:lnTo>
                  <a:lnTo>
                    <a:pt x="62267" y="20333"/>
                  </a:lnTo>
                  <a:lnTo>
                    <a:pt x="62206" y="20152"/>
                  </a:lnTo>
                  <a:lnTo>
                    <a:pt x="62086" y="19911"/>
                  </a:lnTo>
                  <a:lnTo>
                    <a:pt x="61965" y="19730"/>
                  </a:lnTo>
                  <a:lnTo>
                    <a:pt x="61784" y="19609"/>
                  </a:lnTo>
                  <a:lnTo>
                    <a:pt x="61543" y="19489"/>
                  </a:lnTo>
                  <a:lnTo>
                    <a:pt x="61362" y="19428"/>
                  </a:lnTo>
                  <a:close/>
                  <a:moveTo>
                    <a:pt x="66671" y="19428"/>
                  </a:moveTo>
                  <a:lnTo>
                    <a:pt x="66490" y="19489"/>
                  </a:lnTo>
                  <a:lnTo>
                    <a:pt x="66249" y="19609"/>
                  </a:lnTo>
                  <a:lnTo>
                    <a:pt x="66068" y="19730"/>
                  </a:lnTo>
                  <a:lnTo>
                    <a:pt x="65947" y="19911"/>
                  </a:lnTo>
                  <a:lnTo>
                    <a:pt x="65827" y="20152"/>
                  </a:lnTo>
                  <a:lnTo>
                    <a:pt x="65766" y="20333"/>
                  </a:lnTo>
                  <a:lnTo>
                    <a:pt x="65766" y="20575"/>
                  </a:lnTo>
                  <a:lnTo>
                    <a:pt x="65766" y="20816"/>
                  </a:lnTo>
                  <a:lnTo>
                    <a:pt x="65827" y="20997"/>
                  </a:lnTo>
                  <a:lnTo>
                    <a:pt x="65947" y="21238"/>
                  </a:lnTo>
                  <a:lnTo>
                    <a:pt x="66068" y="21419"/>
                  </a:lnTo>
                  <a:lnTo>
                    <a:pt x="66249" y="21540"/>
                  </a:lnTo>
                  <a:lnTo>
                    <a:pt x="66490" y="21661"/>
                  </a:lnTo>
                  <a:lnTo>
                    <a:pt x="66671" y="21721"/>
                  </a:lnTo>
                  <a:lnTo>
                    <a:pt x="67154" y="21721"/>
                  </a:lnTo>
                  <a:lnTo>
                    <a:pt x="67335" y="21661"/>
                  </a:lnTo>
                  <a:lnTo>
                    <a:pt x="67576" y="21540"/>
                  </a:lnTo>
                  <a:lnTo>
                    <a:pt x="67757" y="21419"/>
                  </a:lnTo>
                  <a:lnTo>
                    <a:pt x="67878" y="21238"/>
                  </a:lnTo>
                  <a:lnTo>
                    <a:pt x="67999" y="20997"/>
                  </a:lnTo>
                  <a:lnTo>
                    <a:pt x="68059" y="20816"/>
                  </a:lnTo>
                  <a:lnTo>
                    <a:pt x="68059" y="20575"/>
                  </a:lnTo>
                  <a:lnTo>
                    <a:pt x="68059" y="20333"/>
                  </a:lnTo>
                  <a:lnTo>
                    <a:pt x="67999" y="20152"/>
                  </a:lnTo>
                  <a:lnTo>
                    <a:pt x="67878" y="19911"/>
                  </a:lnTo>
                  <a:lnTo>
                    <a:pt x="67757" y="19730"/>
                  </a:lnTo>
                  <a:lnTo>
                    <a:pt x="67576" y="19609"/>
                  </a:lnTo>
                  <a:lnTo>
                    <a:pt x="67335" y="19489"/>
                  </a:lnTo>
                  <a:lnTo>
                    <a:pt x="67154" y="19428"/>
                  </a:lnTo>
                  <a:close/>
                  <a:moveTo>
                    <a:pt x="5853" y="22324"/>
                  </a:moveTo>
                  <a:lnTo>
                    <a:pt x="5672" y="22385"/>
                  </a:lnTo>
                  <a:lnTo>
                    <a:pt x="5431" y="22505"/>
                  </a:lnTo>
                  <a:lnTo>
                    <a:pt x="5250" y="22626"/>
                  </a:lnTo>
                  <a:lnTo>
                    <a:pt x="5129" y="22807"/>
                  </a:lnTo>
                  <a:lnTo>
                    <a:pt x="5008" y="23048"/>
                  </a:lnTo>
                  <a:lnTo>
                    <a:pt x="4948" y="23229"/>
                  </a:lnTo>
                  <a:lnTo>
                    <a:pt x="4948" y="23471"/>
                  </a:lnTo>
                  <a:lnTo>
                    <a:pt x="4948" y="23712"/>
                  </a:lnTo>
                  <a:lnTo>
                    <a:pt x="5008" y="23893"/>
                  </a:lnTo>
                  <a:lnTo>
                    <a:pt x="5129" y="24135"/>
                  </a:lnTo>
                  <a:lnTo>
                    <a:pt x="5250" y="24316"/>
                  </a:lnTo>
                  <a:lnTo>
                    <a:pt x="5431" y="24436"/>
                  </a:lnTo>
                  <a:lnTo>
                    <a:pt x="5672" y="24557"/>
                  </a:lnTo>
                  <a:lnTo>
                    <a:pt x="5853" y="24617"/>
                  </a:lnTo>
                  <a:lnTo>
                    <a:pt x="6336" y="24617"/>
                  </a:lnTo>
                  <a:lnTo>
                    <a:pt x="6517" y="24557"/>
                  </a:lnTo>
                  <a:lnTo>
                    <a:pt x="6758" y="24436"/>
                  </a:lnTo>
                  <a:lnTo>
                    <a:pt x="6939" y="24316"/>
                  </a:lnTo>
                  <a:lnTo>
                    <a:pt x="7060" y="24135"/>
                  </a:lnTo>
                  <a:lnTo>
                    <a:pt x="7180" y="23893"/>
                  </a:lnTo>
                  <a:lnTo>
                    <a:pt x="7241" y="23712"/>
                  </a:lnTo>
                  <a:lnTo>
                    <a:pt x="7241" y="23471"/>
                  </a:lnTo>
                  <a:lnTo>
                    <a:pt x="7241" y="23229"/>
                  </a:lnTo>
                  <a:lnTo>
                    <a:pt x="7180" y="23048"/>
                  </a:lnTo>
                  <a:lnTo>
                    <a:pt x="7060" y="22807"/>
                  </a:lnTo>
                  <a:lnTo>
                    <a:pt x="6939" y="22626"/>
                  </a:lnTo>
                  <a:lnTo>
                    <a:pt x="6758" y="22505"/>
                  </a:lnTo>
                  <a:lnTo>
                    <a:pt x="6517" y="22385"/>
                  </a:lnTo>
                  <a:lnTo>
                    <a:pt x="6336" y="22324"/>
                  </a:lnTo>
                  <a:close/>
                  <a:moveTo>
                    <a:pt x="11645" y="22324"/>
                  </a:moveTo>
                  <a:lnTo>
                    <a:pt x="11464" y="22385"/>
                  </a:lnTo>
                  <a:lnTo>
                    <a:pt x="11223" y="22505"/>
                  </a:lnTo>
                  <a:lnTo>
                    <a:pt x="11042" y="22626"/>
                  </a:lnTo>
                  <a:lnTo>
                    <a:pt x="10921" y="22807"/>
                  </a:lnTo>
                  <a:lnTo>
                    <a:pt x="10800" y="23048"/>
                  </a:lnTo>
                  <a:lnTo>
                    <a:pt x="10740" y="23229"/>
                  </a:lnTo>
                  <a:lnTo>
                    <a:pt x="10740" y="23471"/>
                  </a:lnTo>
                  <a:lnTo>
                    <a:pt x="10740" y="23712"/>
                  </a:lnTo>
                  <a:lnTo>
                    <a:pt x="10800" y="23893"/>
                  </a:lnTo>
                  <a:lnTo>
                    <a:pt x="10921" y="24135"/>
                  </a:lnTo>
                  <a:lnTo>
                    <a:pt x="11042" y="24316"/>
                  </a:lnTo>
                  <a:lnTo>
                    <a:pt x="11223" y="24436"/>
                  </a:lnTo>
                  <a:lnTo>
                    <a:pt x="11464" y="24557"/>
                  </a:lnTo>
                  <a:lnTo>
                    <a:pt x="11645" y="24617"/>
                  </a:lnTo>
                  <a:lnTo>
                    <a:pt x="12128" y="24617"/>
                  </a:lnTo>
                  <a:lnTo>
                    <a:pt x="12309" y="24557"/>
                  </a:lnTo>
                  <a:lnTo>
                    <a:pt x="12550" y="24436"/>
                  </a:lnTo>
                  <a:lnTo>
                    <a:pt x="12731" y="24316"/>
                  </a:lnTo>
                  <a:lnTo>
                    <a:pt x="12852" y="24135"/>
                  </a:lnTo>
                  <a:lnTo>
                    <a:pt x="12973" y="23893"/>
                  </a:lnTo>
                  <a:lnTo>
                    <a:pt x="13033" y="23712"/>
                  </a:lnTo>
                  <a:lnTo>
                    <a:pt x="13033" y="23471"/>
                  </a:lnTo>
                  <a:lnTo>
                    <a:pt x="13033" y="23229"/>
                  </a:lnTo>
                  <a:lnTo>
                    <a:pt x="12973" y="23048"/>
                  </a:lnTo>
                  <a:lnTo>
                    <a:pt x="12852" y="22807"/>
                  </a:lnTo>
                  <a:lnTo>
                    <a:pt x="12731" y="22626"/>
                  </a:lnTo>
                  <a:lnTo>
                    <a:pt x="12550" y="22505"/>
                  </a:lnTo>
                  <a:lnTo>
                    <a:pt x="12309" y="22385"/>
                  </a:lnTo>
                  <a:lnTo>
                    <a:pt x="12128" y="22324"/>
                  </a:lnTo>
                  <a:close/>
                  <a:moveTo>
                    <a:pt x="17437" y="22324"/>
                  </a:moveTo>
                  <a:lnTo>
                    <a:pt x="17256" y="22385"/>
                  </a:lnTo>
                  <a:lnTo>
                    <a:pt x="17015" y="22505"/>
                  </a:lnTo>
                  <a:lnTo>
                    <a:pt x="16834" y="22626"/>
                  </a:lnTo>
                  <a:lnTo>
                    <a:pt x="16713" y="22807"/>
                  </a:lnTo>
                  <a:lnTo>
                    <a:pt x="16593" y="23048"/>
                  </a:lnTo>
                  <a:lnTo>
                    <a:pt x="16532" y="23229"/>
                  </a:lnTo>
                  <a:lnTo>
                    <a:pt x="16532" y="23471"/>
                  </a:lnTo>
                  <a:lnTo>
                    <a:pt x="16532" y="23712"/>
                  </a:lnTo>
                  <a:lnTo>
                    <a:pt x="16593" y="23893"/>
                  </a:lnTo>
                  <a:lnTo>
                    <a:pt x="16713" y="24135"/>
                  </a:lnTo>
                  <a:lnTo>
                    <a:pt x="16834" y="24316"/>
                  </a:lnTo>
                  <a:lnTo>
                    <a:pt x="17015" y="24436"/>
                  </a:lnTo>
                  <a:lnTo>
                    <a:pt x="17256" y="24557"/>
                  </a:lnTo>
                  <a:lnTo>
                    <a:pt x="17437" y="24617"/>
                  </a:lnTo>
                  <a:lnTo>
                    <a:pt x="17920" y="24617"/>
                  </a:lnTo>
                  <a:lnTo>
                    <a:pt x="18101" y="24557"/>
                  </a:lnTo>
                  <a:lnTo>
                    <a:pt x="18342" y="24436"/>
                  </a:lnTo>
                  <a:lnTo>
                    <a:pt x="18523" y="24316"/>
                  </a:lnTo>
                  <a:lnTo>
                    <a:pt x="18644" y="24135"/>
                  </a:lnTo>
                  <a:lnTo>
                    <a:pt x="18765" y="23893"/>
                  </a:lnTo>
                  <a:lnTo>
                    <a:pt x="18825" y="23712"/>
                  </a:lnTo>
                  <a:lnTo>
                    <a:pt x="18825" y="23471"/>
                  </a:lnTo>
                  <a:lnTo>
                    <a:pt x="18825" y="23229"/>
                  </a:lnTo>
                  <a:lnTo>
                    <a:pt x="18765" y="23048"/>
                  </a:lnTo>
                  <a:lnTo>
                    <a:pt x="18644" y="22807"/>
                  </a:lnTo>
                  <a:lnTo>
                    <a:pt x="18523" y="22626"/>
                  </a:lnTo>
                  <a:lnTo>
                    <a:pt x="18342" y="22505"/>
                  </a:lnTo>
                  <a:lnTo>
                    <a:pt x="18101" y="22385"/>
                  </a:lnTo>
                  <a:lnTo>
                    <a:pt x="17920" y="22324"/>
                  </a:lnTo>
                  <a:close/>
                  <a:moveTo>
                    <a:pt x="23230" y="22324"/>
                  </a:moveTo>
                  <a:lnTo>
                    <a:pt x="23049" y="22385"/>
                  </a:lnTo>
                  <a:lnTo>
                    <a:pt x="22807" y="22505"/>
                  </a:lnTo>
                  <a:lnTo>
                    <a:pt x="22626" y="22626"/>
                  </a:lnTo>
                  <a:lnTo>
                    <a:pt x="22506" y="22807"/>
                  </a:lnTo>
                  <a:lnTo>
                    <a:pt x="22385" y="23048"/>
                  </a:lnTo>
                  <a:lnTo>
                    <a:pt x="22325" y="23229"/>
                  </a:lnTo>
                  <a:lnTo>
                    <a:pt x="22325" y="23471"/>
                  </a:lnTo>
                  <a:lnTo>
                    <a:pt x="22325" y="23712"/>
                  </a:lnTo>
                  <a:lnTo>
                    <a:pt x="22385" y="23893"/>
                  </a:lnTo>
                  <a:lnTo>
                    <a:pt x="22506" y="24135"/>
                  </a:lnTo>
                  <a:lnTo>
                    <a:pt x="22626" y="24316"/>
                  </a:lnTo>
                  <a:lnTo>
                    <a:pt x="22807" y="24436"/>
                  </a:lnTo>
                  <a:lnTo>
                    <a:pt x="23049" y="24557"/>
                  </a:lnTo>
                  <a:lnTo>
                    <a:pt x="23230" y="24617"/>
                  </a:lnTo>
                  <a:lnTo>
                    <a:pt x="23712" y="24617"/>
                  </a:lnTo>
                  <a:lnTo>
                    <a:pt x="23893" y="24557"/>
                  </a:lnTo>
                  <a:lnTo>
                    <a:pt x="24135" y="24436"/>
                  </a:lnTo>
                  <a:lnTo>
                    <a:pt x="24316" y="24316"/>
                  </a:lnTo>
                  <a:lnTo>
                    <a:pt x="24436" y="24135"/>
                  </a:lnTo>
                  <a:lnTo>
                    <a:pt x="24557" y="23893"/>
                  </a:lnTo>
                  <a:lnTo>
                    <a:pt x="24617" y="23712"/>
                  </a:lnTo>
                  <a:lnTo>
                    <a:pt x="24617" y="23471"/>
                  </a:lnTo>
                  <a:lnTo>
                    <a:pt x="24617" y="23229"/>
                  </a:lnTo>
                  <a:lnTo>
                    <a:pt x="24557" y="23048"/>
                  </a:lnTo>
                  <a:lnTo>
                    <a:pt x="24436" y="22807"/>
                  </a:lnTo>
                  <a:lnTo>
                    <a:pt x="24316" y="22626"/>
                  </a:lnTo>
                  <a:lnTo>
                    <a:pt x="24135" y="22505"/>
                  </a:lnTo>
                  <a:lnTo>
                    <a:pt x="23893" y="22385"/>
                  </a:lnTo>
                  <a:lnTo>
                    <a:pt x="23712" y="22324"/>
                  </a:lnTo>
                  <a:close/>
                  <a:moveTo>
                    <a:pt x="29022" y="22324"/>
                  </a:moveTo>
                  <a:lnTo>
                    <a:pt x="28841" y="22385"/>
                  </a:lnTo>
                  <a:lnTo>
                    <a:pt x="28599" y="22505"/>
                  </a:lnTo>
                  <a:lnTo>
                    <a:pt x="28418" y="22626"/>
                  </a:lnTo>
                  <a:lnTo>
                    <a:pt x="28298" y="22807"/>
                  </a:lnTo>
                  <a:lnTo>
                    <a:pt x="28177" y="23048"/>
                  </a:lnTo>
                  <a:lnTo>
                    <a:pt x="28117" y="23229"/>
                  </a:lnTo>
                  <a:lnTo>
                    <a:pt x="28117" y="23471"/>
                  </a:lnTo>
                  <a:lnTo>
                    <a:pt x="28117" y="23712"/>
                  </a:lnTo>
                  <a:lnTo>
                    <a:pt x="28177" y="23893"/>
                  </a:lnTo>
                  <a:lnTo>
                    <a:pt x="28298" y="24135"/>
                  </a:lnTo>
                  <a:lnTo>
                    <a:pt x="28418" y="24316"/>
                  </a:lnTo>
                  <a:lnTo>
                    <a:pt x="28599" y="24436"/>
                  </a:lnTo>
                  <a:lnTo>
                    <a:pt x="28841" y="24557"/>
                  </a:lnTo>
                  <a:lnTo>
                    <a:pt x="29022" y="24617"/>
                  </a:lnTo>
                  <a:lnTo>
                    <a:pt x="29505" y="24617"/>
                  </a:lnTo>
                  <a:lnTo>
                    <a:pt x="29686" y="24557"/>
                  </a:lnTo>
                  <a:lnTo>
                    <a:pt x="29927" y="24436"/>
                  </a:lnTo>
                  <a:lnTo>
                    <a:pt x="30108" y="24316"/>
                  </a:lnTo>
                  <a:lnTo>
                    <a:pt x="30229" y="24135"/>
                  </a:lnTo>
                  <a:lnTo>
                    <a:pt x="30349" y="23893"/>
                  </a:lnTo>
                  <a:lnTo>
                    <a:pt x="30410" y="23712"/>
                  </a:lnTo>
                  <a:lnTo>
                    <a:pt x="30410" y="23471"/>
                  </a:lnTo>
                  <a:lnTo>
                    <a:pt x="30410" y="23229"/>
                  </a:lnTo>
                  <a:lnTo>
                    <a:pt x="30349" y="23048"/>
                  </a:lnTo>
                  <a:lnTo>
                    <a:pt x="30229" y="22807"/>
                  </a:lnTo>
                  <a:lnTo>
                    <a:pt x="30108" y="22626"/>
                  </a:lnTo>
                  <a:lnTo>
                    <a:pt x="29927" y="22505"/>
                  </a:lnTo>
                  <a:lnTo>
                    <a:pt x="29686" y="22385"/>
                  </a:lnTo>
                  <a:lnTo>
                    <a:pt x="29505" y="22324"/>
                  </a:lnTo>
                  <a:close/>
                  <a:moveTo>
                    <a:pt x="34814" y="22324"/>
                  </a:moveTo>
                  <a:lnTo>
                    <a:pt x="34633" y="22385"/>
                  </a:lnTo>
                  <a:lnTo>
                    <a:pt x="34392" y="22505"/>
                  </a:lnTo>
                  <a:lnTo>
                    <a:pt x="34211" y="22626"/>
                  </a:lnTo>
                  <a:lnTo>
                    <a:pt x="34090" y="22807"/>
                  </a:lnTo>
                  <a:lnTo>
                    <a:pt x="33969" y="23048"/>
                  </a:lnTo>
                  <a:lnTo>
                    <a:pt x="33909" y="23229"/>
                  </a:lnTo>
                  <a:lnTo>
                    <a:pt x="33909" y="23471"/>
                  </a:lnTo>
                  <a:lnTo>
                    <a:pt x="33909" y="23712"/>
                  </a:lnTo>
                  <a:lnTo>
                    <a:pt x="33969" y="23893"/>
                  </a:lnTo>
                  <a:lnTo>
                    <a:pt x="34090" y="24135"/>
                  </a:lnTo>
                  <a:lnTo>
                    <a:pt x="34211" y="24316"/>
                  </a:lnTo>
                  <a:lnTo>
                    <a:pt x="34392" y="24436"/>
                  </a:lnTo>
                  <a:lnTo>
                    <a:pt x="34633" y="24557"/>
                  </a:lnTo>
                  <a:lnTo>
                    <a:pt x="34814" y="24617"/>
                  </a:lnTo>
                  <a:lnTo>
                    <a:pt x="35297" y="24617"/>
                  </a:lnTo>
                  <a:lnTo>
                    <a:pt x="35478" y="24557"/>
                  </a:lnTo>
                  <a:lnTo>
                    <a:pt x="35719" y="24436"/>
                  </a:lnTo>
                  <a:lnTo>
                    <a:pt x="35900" y="24316"/>
                  </a:lnTo>
                  <a:lnTo>
                    <a:pt x="36021" y="24135"/>
                  </a:lnTo>
                  <a:lnTo>
                    <a:pt x="36141" y="23893"/>
                  </a:lnTo>
                  <a:lnTo>
                    <a:pt x="36202" y="23712"/>
                  </a:lnTo>
                  <a:lnTo>
                    <a:pt x="36202" y="23471"/>
                  </a:lnTo>
                  <a:lnTo>
                    <a:pt x="36202" y="23229"/>
                  </a:lnTo>
                  <a:lnTo>
                    <a:pt x="36141" y="23048"/>
                  </a:lnTo>
                  <a:lnTo>
                    <a:pt x="36021" y="22807"/>
                  </a:lnTo>
                  <a:lnTo>
                    <a:pt x="35900" y="22626"/>
                  </a:lnTo>
                  <a:lnTo>
                    <a:pt x="35719" y="22505"/>
                  </a:lnTo>
                  <a:lnTo>
                    <a:pt x="35478" y="22385"/>
                  </a:lnTo>
                  <a:lnTo>
                    <a:pt x="35297" y="22324"/>
                  </a:lnTo>
                  <a:close/>
                  <a:moveTo>
                    <a:pt x="40606" y="22324"/>
                  </a:moveTo>
                  <a:lnTo>
                    <a:pt x="40425" y="22385"/>
                  </a:lnTo>
                  <a:lnTo>
                    <a:pt x="40184" y="22505"/>
                  </a:lnTo>
                  <a:lnTo>
                    <a:pt x="40003" y="22626"/>
                  </a:lnTo>
                  <a:lnTo>
                    <a:pt x="39882" y="22807"/>
                  </a:lnTo>
                  <a:lnTo>
                    <a:pt x="39762" y="23048"/>
                  </a:lnTo>
                  <a:lnTo>
                    <a:pt x="39701" y="23229"/>
                  </a:lnTo>
                  <a:lnTo>
                    <a:pt x="39701" y="23471"/>
                  </a:lnTo>
                  <a:lnTo>
                    <a:pt x="39701" y="23712"/>
                  </a:lnTo>
                  <a:lnTo>
                    <a:pt x="39762" y="23893"/>
                  </a:lnTo>
                  <a:lnTo>
                    <a:pt x="39882" y="24135"/>
                  </a:lnTo>
                  <a:lnTo>
                    <a:pt x="40003" y="24316"/>
                  </a:lnTo>
                  <a:lnTo>
                    <a:pt x="40184" y="24436"/>
                  </a:lnTo>
                  <a:lnTo>
                    <a:pt x="40425" y="24557"/>
                  </a:lnTo>
                  <a:lnTo>
                    <a:pt x="40606" y="24617"/>
                  </a:lnTo>
                  <a:lnTo>
                    <a:pt x="41089" y="24617"/>
                  </a:lnTo>
                  <a:lnTo>
                    <a:pt x="41270" y="24557"/>
                  </a:lnTo>
                  <a:lnTo>
                    <a:pt x="41511" y="24436"/>
                  </a:lnTo>
                  <a:lnTo>
                    <a:pt x="41692" y="24316"/>
                  </a:lnTo>
                  <a:lnTo>
                    <a:pt x="41813" y="24135"/>
                  </a:lnTo>
                  <a:lnTo>
                    <a:pt x="41934" y="23893"/>
                  </a:lnTo>
                  <a:lnTo>
                    <a:pt x="41994" y="23712"/>
                  </a:lnTo>
                  <a:lnTo>
                    <a:pt x="41994" y="23471"/>
                  </a:lnTo>
                  <a:lnTo>
                    <a:pt x="41994" y="23229"/>
                  </a:lnTo>
                  <a:lnTo>
                    <a:pt x="41934" y="23048"/>
                  </a:lnTo>
                  <a:lnTo>
                    <a:pt x="41813" y="22807"/>
                  </a:lnTo>
                  <a:lnTo>
                    <a:pt x="41692" y="22626"/>
                  </a:lnTo>
                  <a:lnTo>
                    <a:pt x="41511" y="22505"/>
                  </a:lnTo>
                  <a:lnTo>
                    <a:pt x="41270" y="22385"/>
                  </a:lnTo>
                  <a:lnTo>
                    <a:pt x="41089" y="22324"/>
                  </a:lnTo>
                  <a:close/>
                  <a:moveTo>
                    <a:pt x="46399" y="22324"/>
                  </a:moveTo>
                  <a:lnTo>
                    <a:pt x="46218" y="22385"/>
                  </a:lnTo>
                  <a:lnTo>
                    <a:pt x="45976" y="22505"/>
                  </a:lnTo>
                  <a:lnTo>
                    <a:pt x="45795" y="22626"/>
                  </a:lnTo>
                  <a:lnTo>
                    <a:pt x="45674" y="22807"/>
                  </a:lnTo>
                  <a:lnTo>
                    <a:pt x="45554" y="23048"/>
                  </a:lnTo>
                  <a:lnTo>
                    <a:pt x="45493" y="23229"/>
                  </a:lnTo>
                  <a:lnTo>
                    <a:pt x="45493" y="23471"/>
                  </a:lnTo>
                  <a:lnTo>
                    <a:pt x="45493" y="23712"/>
                  </a:lnTo>
                  <a:lnTo>
                    <a:pt x="45554" y="23893"/>
                  </a:lnTo>
                  <a:lnTo>
                    <a:pt x="45674" y="24135"/>
                  </a:lnTo>
                  <a:lnTo>
                    <a:pt x="45795" y="24316"/>
                  </a:lnTo>
                  <a:lnTo>
                    <a:pt x="45976" y="24436"/>
                  </a:lnTo>
                  <a:lnTo>
                    <a:pt x="46218" y="24557"/>
                  </a:lnTo>
                  <a:lnTo>
                    <a:pt x="46399" y="24617"/>
                  </a:lnTo>
                  <a:lnTo>
                    <a:pt x="46881" y="24617"/>
                  </a:lnTo>
                  <a:lnTo>
                    <a:pt x="47062" y="24557"/>
                  </a:lnTo>
                  <a:lnTo>
                    <a:pt x="47304" y="24436"/>
                  </a:lnTo>
                  <a:lnTo>
                    <a:pt x="47485" y="24316"/>
                  </a:lnTo>
                  <a:lnTo>
                    <a:pt x="47605" y="24135"/>
                  </a:lnTo>
                  <a:lnTo>
                    <a:pt x="47726" y="23893"/>
                  </a:lnTo>
                  <a:lnTo>
                    <a:pt x="47786" y="23712"/>
                  </a:lnTo>
                  <a:lnTo>
                    <a:pt x="47786" y="23471"/>
                  </a:lnTo>
                  <a:lnTo>
                    <a:pt x="47786" y="23229"/>
                  </a:lnTo>
                  <a:lnTo>
                    <a:pt x="47726" y="23048"/>
                  </a:lnTo>
                  <a:lnTo>
                    <a:pt x="47605" y="22807"/>
                  </a:lnTo>
                  <a:lnTo>
                    <a:pt x="47485" y="22626"/>
                  </a:lnTo>
                  <a:lnTo>
                    <a:pt x="47304" y="22505"/>
                  </a:lnTo>
                  <a:lnTo>
                    <a:pt x="47062" y="22385"/>
                  </a:lnTo>
                  <a:lnTo>
                    <a:pt x="46881" y="22324"/>
                  </a:lnTo>
                  <a:close/>
                  <a:moveTo>
                    <a:pt x="52191" y="22324"/>
                  </a:moveTo>
                  <a:lnTo>
                    <a:pt x="52010" y="22385"/>
                  </a:lnTo>
                  <a:lnTo>
                    <a:pt x="51768" y="22505"/>
                  </a:lnTo>
                  <a:lnTo>
                    <a:pt x="51587" y="22626"/>
                  </a:lnTo>
                  <a:lnTo>
                    <a:pt x="51467" y="22807"/>
                  </a:lnTo>
                  <a:lnTo>
                    <a:pt x="51346" y="23048"/>
                  </a:lnTo>
                  <a:lnTo>
                    <a:pt x="51286" y="23229"/>
                  </a:lnTo>
                  <a:lnTo>
                    <a:pt x="51286" y="23471"/>
                  </a:lnTo>
                  <a:lnTo>
                    <a:pt x="51286" y="23712"/>
                  </a:lnTo>
                  <a:lnTo>
                    <a:pt x="51346" y="23893"/>
                  </a:lnTo>
                  <a:lnTo>
                    <a:pt x="51467" y="24135"/>
                  </a:lnTo>
                  <a:lnTo>
                    <a:pt x="51587" y="24316"/>
                  </a:lnTo>
                  <a:lnTo>
                    <a:pt x="51768" y="24436"/>
                  </a:lnTo>
                  <a:lnTo>
                    <a:pt x="52010" y="24557"/>
                  </a:lnTo>
                  <a:lnTo>
                    <a:pt x="52191" y="24617"/>
                  </a:lnTo>
                  <a:lnTo>
                    <a:pt x="52673" y="24617"/>
                  </a:lnTo>
                  <a:lnTo>
                    <a:pt x="52854" y="24557"/>
                  </a:lnTo>
                  <a:lnTo>
                    <a:pt x="53096" y="24436"/>
                  </a:lnTo>
                  <a:lnTo>
                    <a:pt x="53277" y="24316"/>
                  </a:lnTo>
                  <a:lnTo>
                    <a:pt x="53397" y="24135"/>
                  </a:lnTo>
                  <a:lnTo>
                    <a:pt x="53518" y="23893"/>
                  </a:lnTo>
                  <a:lnTo>
                    <a:pt x="53578" y="23712"/>
                  </a:lnTo>
                  <a:lnTo>
                    <a:pt x="53578" y="23471"/>
                  </a:lnTo>
                  <a:lnTo>
                    <a:pt x="53578" y="23229"/>
                  </a:lnTo>
                  <a:lnTo>
                    <a:pt x="53518" y="23048"/>
                  </a:lnTo>
                  <a:lnTo>
                    <a:pt x="53397" y="22807"/>
                  </a:lnTo>
                  <a:lnTo>
                    <a:pt x="53277" y="22626"/>
                  </a:lnTo>
                  <a:lnTo>
                    <a:pt x="53096" y="22505"/>
                  </a:lnTo>
                  <a:lnTo>
                    <a:pt x="52854" y="22385"/>
                  </a:lnTo>
                  <a:lnTo>
                    <a:pt x="52673" y="22324"/>
                  </a:lnTo>
                  <a:close/>
                  <a:moveTo>
                    <a:pt x="57983" y="22324"/>
                  </a:moveTo>
                  <a:lnTo>
                    <a:pt x="57802" y="22385"/>
                  </a:lnTo>
                  <a:lnTo>
                    <a:pt x="57561" y="22505"/>
                  </a:lnTo>
                  <a:lnTo>
                    <a:pt x="57380" y="22626"/>
                  </a:lnTo>
                  <a:lnTo>
                    <a:pt x="57259" y="22807"/>
                  </a:lnTo>
                  <a:lnTo>
                    <a:pt x="57138" y="23048"/>
                  </a:lnTo>
                  <a:lnTo>
                    <a:pt x="57078" y="23229"/>
                  </a:lnTo>
                  <a:lnTo>
                    <a:pt x="57078" y="23471"/>
                  </a:lnTo>
                  <a:lnTo>
                    <a:pt x="57078" y="23712"/>
                  </a:lnTo>
                  <a:lnTo>
                    <a:pt x="57138" y="23893"/>
                  </a:lnTo>
                  <a:lnTo>
                    <a:pt x="57259" y="24135"/>
                  </a:lnTo>
                  <a:lnTo>
                    <a:pt x="57380" y="24316"/>
                  </a:lnTo>
                  <a:lnTo>
                    <a:pt x="57561" y="24436"/>
                  </a:lnTo>
                  <a:lnTo>
                    <a:pt x="57802" y="24557"/>
                  </a:lnTo>
                  <a:lnTo>
                    <a:pt x="57983" y="24617"/>
                  </a:lnTo>
                  <a:lnTo>
                    <a:pt x="58466" y="24617"/>
                  </a:lnTo>
                  <a:lnTo>
                    <a:pt x="58647" y="24557"/>
                  </a:lnTo>
                  <a:lnTo>
                    <a:pt x="58888" y="24436"/>
                  </a:lnTo>
                  <a:lnTo>
                    <a:pt x="59069" y="24316"/>
                  </a:lnTo>
                  <a:lnTo>
                    <a:pt x="59190" y="24135"/>
                  </a:lnTo>
                  <a:lnTo>
                    <a:pt x="59310" y="23893"/>
                  </a:lnTo>
                  <a:lnTo>
                    <a:pt x="59371" y="23712"/>
                  </a:lnTo>
                  <a:lnTo>
                    <a:pt x="59371" y="23471"/>
                  </a:lnTo>
                  <a:lnTo>
                    <a:pt x="59371" y="23229"/>
                  </a:lnTo>
                  <a:lnTo>
                    <a:pt x="59310" y="23048"/>
                  </a:lnTo>
                  <a:lnTo>
                    <a:pt x="59190" y="22807"/>
                  </a:lnTo>
                  <a:lnTo>
                    <a:pt x="59069" y="22626"/>
                  </a:lnTo>
                  <a:lnTo>
                    <a:pt x="58888" y="22505"/>
                  </a:lnTo>
                  <a:lnTo>
                    <a:pt x="58647" y="22385"/>
                  </a:lnTo>
                  <a:lnTo>
                    <a:pt x="58466" y="22324"/>
                  </a:lnTo>
                  <a:close/>
                  <a:moveTo>
                    <a:pt x="63775" y="22324"/>
                  </a:moveTo>
                  <a:lnTo>
                    <a:pt x="63594" y="22385"/>
                  </a:lnTo>
                  <a:lnTo>
                    <a:pt x="63353" y="22505"/>
                  </a:lnTo>
                  <a:lnTo>
                    <a:pt x="63172" y="22626"/>
                  </a:lnTo>
                  <a:lnTo>
                    <a:pt x="63051" y="22807"/>
                  </a:lnTo>
                  <a:lnTo>
                    <a:pt x="62931" y="23048"/>
                  </a:lnTo>
                  <a:lnTo>
                    <a:pt x="62870" y="23229"/>
                  </a:lnTo>
                  <a:lnTo>
                    <a:pt x="62870" y="23471"/>
                  </a:lnTo>
                  <a:lnTo>
                    <a:pt x="62870" y="23712"/>
                  </a:lnTo>
                  <a:lnTo>
                    <a:pt x="62931" y="23893"/>
                  </a:lnTo>
                  <a:lnTo>
                    <a:pt x="63051" y="24135"/>
                  </a:lnTo>
                  <a:lnTo>
                    <a:pt x="63172" y="24316"/>
                  </a:lnTo>
                  <a:lnTo>
                    <a:pt x="63353" y="24436"/>
                  </a:lnTo>
                  <a:lnTo>
                    <a:pt x="63594" y="24557"/>
                  </a:lnTo>
                  <a:lnTo>
                    <a:pt x="63775" y="24617"/>
                  </a:lnTo>
                  <a:lnTo>
                    <a:pt x="64258" y="24617"/>
                  </a:lnTo>
                  <a:lnTo>
                    <a:pt x="64439" y="24557"/>
                  </a:lnTo>
                  <a:lnTo>
                    <a:pt x="64680" y="24436"/>
                  </a:lnTo>
                  <a:lnTo>
                    <a:pt x="64861" y="24316"/>
                  </a:lnTo>
                  <a:lnTo>
                    <a:pt x="64982" y="24135"/>
                  </a:lnTo>
                  <a:lnTo>
                    <a:pt x="65103" y="23893"/>
                  </a:lnTo>
                  <a:lnTo>
                    <a:pt x="65163" y="23712"/>
                  </a:lnTo>
                  <a:lnTo>
                    <a:pt x="65163" y="23471"/>
                  </a:lnTo>
                  <a:lnTo>
                    <a:pt x="65163" y="23229"/>
                  </a:lnTo>
                  <a:lnTo>
                    <a:pt x="65103" y="23048"/>
                  </a:lnTo>
                  <a:lnTo>
                    <a:pt x="64982" y="22807"/>
                  </a:lnTo>
                  <a:lnTo>
                    <a:pt x="64861" y="22626"/>
                  </a:lnTo>
                  <a:lnTo>
                    <a:pt x="64680" y="22505"/>
                  </a:lnTo>
                  <a:lnTo>
                    <a:pt x="64439" y="22385"/>
                  </a:lnTo>
                  <a:lnTo>
                    <a:pt x="64258" y="22324"/>
                  </a:lnTo>
                  <a:close/>
                  <a:moveTo>
                    <a:pt x="69567" y="22324"/>
                  </a:moveTo>
                  <a:lnTo>
                    <a:pt x="69386" y="22385"/>
                  </a:lnTo>
                  <a:lnTo>
                    <a:pt x="69145" y="22505"/>
                  </a:lnTo>
                  <a:lnTo>
                    <a:pt x="68964" y="22626"/>
                  </a:lnTo>
                  <a:lnTo>
                    <a:pt x="68843" y="22807"/>
                  </a:lnTo>
                  <a:lnTo>
                    <a:pt x="68723" y="23048"/>
                  </a:lnTo>
                  <a:lnTo>
                    <a:pt x="68662" y="23229"/>
                  </a:lnTo>
                  <a:lnTo>
                    <a:pt x="68662" y="23471"/>
                  </a:lnTo>
                  <a:lnTo>
                    <a:pt x="68662" y="23712"/>
                  </a:lnTo>
                  <a:lnTo>
                    <a:pt x="68723" y="23893"/>
                  </a:lnTo>
                  <a:lnTo>
                    <a:pt x="68843" y="24135"/>
                  </a:lnTo>
                  <a:lnTo>
                    <a:pt x="68964" y="24316"/>
                  </a:lnTo>
                  <a:lnTo>
                    <a:pt x="69145" y="24436"/>
                  </a:lnTo>
                  <a:lnTo>
                    <a:pt x="69386" y="24557"/>
                  </a:lnTo>
                  <a:lnTo>
                    <a:pt x="69567" y="24617"/>
                  </a:lnTo>
                  <a:lnTo>
                    <a:pt x="70050" y="24617"/>
                  </a:lnTo>
                  <a:lnTo>
                    <a:pt x="70231" y="24557"/>
                  </a:lnTo>
                  <a:lnTo>
                    <a:pt x="70472" y="24436"/>
                  </a:lnTo>
                  <a:lnTo>
                    <a:pt x="70653" y="24316"/>
                  </a:lnTo>
                  <a:lnTo>
                    <a:pt x="70774" y="24135"/>
                  </a:lnTo>
                  <a:lnTo>
                    <a:pt x="70895" y="23893"/>
                  </a:lnTo>
                  <a:lnTo>
                    <a:pt x="70955" y="23712"/>
                  </a:lnTo>
                  <a:lnTo>
                    <a:pt x="70955" y="23471"/>
                  </a:lnTo>
                  <a:lnTo>
                    <a:pt x="70955" y="23229"/>
                  </a:lnTo>
                  <a:lnTo>
                    <a:pt x="70895" y="23048"/>
                  </a:lnTo>
                  <a:lnTo>
                    <a:pt x="70774" y="22807"/>
                  </a:lnTo>
                  <a:lnTo>
                    <a:pt x="70653" y="22626"/>
                  </a:lnTo>
                  <a:lnTo>
                    <a:pt x="70472" y="22505"/>
                  </a:lnTo>
                  <a:lnTo>
                    <a:pt x="70231" y="22385"/>
                  </a:lnTo>
                  <a:lnTo>
                    <a:pt x="70050" y="22324"/>
                  </a:lnTo>
                  <a:close/>
                  <a:moveTo>
                    <a:pt x="2896" y="25221"/>
                  </a:moveTo>
                  <a:lnTo>
                    <a:pt x="2655" y="25341"/>
                  </a:lnTo>
                  <a:lnTo>
                    <a:pt x="2414" y="25522"/>
                  </a:lnTo>
                  <a:lnTo>
                    <a:pt x="2233" y="25703"/>
                  </a:lnTo>
                  <a:lnTo>
                    <a:pt x="2112" y="26005"/>
                  </a:lnTo>
                  <a:lnTo>
                    <a:pt x="2052" y="26367"/>
                  </a:lnTo>
                  <a:lnTo>
                    <a:pt x="2052" y="26608"/>
                  </a:lnTo>
                  <a:lnTo>
                    <a:pt x="2112" y="26789"/>
                  </a:lnTo>
                  <a:lnTo>
                    <a:pt x="2233" y="27031"/>
                  </a:lnTo>
                  <a:lnTo>
                    <a:pt x="2353" y="27212"/>
                  </a:lnTo>
                  <a:lnTo>
                    <a:pt x="2534" y="27332"/>
                  </a:lnTo>
                  <a:lnTo>
                    <a:pt x="2776" y="27453"/>
                  </a:lnTo>
                  <a:lnTo>
                    <a:pt x="2957" y="27513"/>
                  </a:lnTo>
                  <a:lnTo>
                    <a:pt x="3439" y="27513"/>
                  </a:lnTo>
                  <a:lnTo>
                    <a:pt x="3620" y="27453"/>
                  </a:lnTo>
                  <a:lnTo>
                    <a:pt x="3862" y="27332"/>
                  </a:lnTo>
                  <a:lnTo>
                    <a:pt x="4043" y="27212"/>
                  </a:lnTo>
                  <a:lnTo>
                    <a:pt x="4164" y="27031"/>
                  </a:lnTo>
                  <a:lnTo>
                    <a:pt x="4284" y="26789"/>
                  </a:lnTo>
                  <a:lnTo>
                    <a:pt x="4345" y="26608"/>
                  </a:lnTo>
                  <a:lnTo>
                    <a:pt x="4345" y="26367"/>
                  </a:lnTo>
                  <a:lnTo>
                    <a:pt x="4284" y="26005"/>
                  </a:lnTo>
                  <a:lnTo>
                    <a:pt x="4164" y="25703"/>
                  </a:lnTo>
                  <a:lnTo>
                    <a:pt x="3982" y="25522"/>
                  </a:lnTo>
                  <a:lnTo>
                    <a:pt x="3741" y="25341"/>
                  </a:lnTo>
                  <a:lnTo>
                    <a:pt x="3500" y="25221"/>
                  </a:lnTo>
                  <a:close/>
                  <a:moveTo>
                    <a:pt x="8689" y="25221"/>
                  </a:moveTo>
                  <a:lnTo>
                    <a:pt x="8447" y="25341"/>
                  </a:lnTo>
                  <a:lnTo>
                    <a:pt x="8206" y="25522"/>
                  </a:lnTo>
                  <a:lnTo>
                    <a:pt x="8025" y="25703"/>
                  </a:lnTo>
                  <a:lnTo>
                    <a:pt x="7904" y="26005"/>
                  </a:lnTo>
                  <a:lnTo>
                    <a:pt x="7844" y="26367"/>
                  </a:lnTo>
                  <a:lnTo>
                    <a:pt x="7844" y="26608"/>
                  </a:lnTo>
                  <a:lnTo>
                    <a:pt x="7904" y="26789"/>
                  </a:lnTo>
                  <a:lnTo>
                    <a:pt x="8025" y="27031"/>
                  </a:lnTo>
                  <a:lnTo>
                    <a:pt x="8146" y="27212"/>
                  </a:lnTo>
                  <a:lnTo>
                    <a:pt x="8327" y="27332"/>
                  </a:lnTo>
                  <a:lnTo>
                    <a:pt x="8568" y="27453"/>
                  </a:lnTo>
                  <a:lnTo>
                    <a:pt x="8749" y="27513"/>
                  </a:lnTo>
                  <a:lnTo>
                    <a:pt x="9232" y="27513"/>
                  </a:lnTo>
                  <a:lnTo>
                    <a:pt x="9413" y="27453"/>
                  </a:lnTo>
                  <a:lnTo>
                    <a:pt x="9654" y="27332"/>
                  </a:lnTo>
                  <a:lnTo>
                    <a:pt x="9835" y="27212"/>
                  </a:lnTo>
                  <a:lnTo>
                    <a:pt x="9956" y="27031"/>
                  </a:lnTo>
                  <a:lnTo>
                    <a:pt x="10076" y="26789"/>
                  </a:lnTo>
                  <a:lnTo>
                    <a:pt x="10137" y="26608"/>
                  </a:lnTo>
                  <a:lnTo>
                    <a:pt x="10137" y="26367"/>
                  </a:lnTo>
                  <a:lnTo>
                    <a:pt x="10076" y="26005"/>
                  </a:lnTo>
                  <a:lnTo>
                    <a:pt x="9956" y="25703"/>
                  </a:lnTo>
                  <a:lnTo>
                    <a:pt x="9775" y="25522"/>
                  </a:lnTo>
                  <a:lnTo>
                    <a:pt x="9533" y="25341"/>
                  </a:lnTo>
                  <a:lnTo>
                    <a:pt x="9292" y="25221"/>
                  </a:lnTo>
                  <a:close/>
                  <a:moveTo>
                    <a:pt x="14481" y="25221"/>
                  </a:moveTo>
                  <a:lnTo>
                    <a:pt x="14240" y="25341"/>
                  </a:lnTo>
                  <a:lnTo>
                    <a:pt x="13998" y="25522"/>
                  </a:lnTo>
                  <a:lnTo>
                    <a:pt x="13817" y="25703"/>
                  </a:lnTo>
                  <a:lnTo>
                    <a:pt x="13697" y="26005"/>
                  </a:lnTo>
                  <a:lnTo>
                    <a:pt x="13636" y="26367"/>
                  </a:lnTo>
                  <a:lnTo>
                    <a:pt x="13636" y="26608"/>
                  </a:lnTo>
                  <a:lnTo>
                    <a:pt x="13697" y="26789"/>
                  </a:lnTo>
                  <a:lnTo>
                    <a:pt x="13817" y="27031"/>
                  </a:lnTo>
                  <a:lnTo>
                    <a:pt x="13938" y="27212"/>
                  </a:lnTo>
                  <a:lnTo>
                    <a:pt x="14119" y="27332"/>
                  </a:lnTo>
                  <a:lnTo>
                    <a:pt x="14360" y="27453"/>
                  </a:lnTo>
                  <a:lnTo>
                    <a:pt x="14541" y="27513"/>
                  </a:lnTo>
                  <a:lnTo>
                    <a:pt x="15024" y="27513"/>
                  </a:lnTo>
                  <a:lnTo>
                    <a:pt x="15205" y="27453"/>
                  </a:lnTo>
                  <a:lnTo>
                    <a:pt x="15446" y="27332"/>
                  </a:lnTo>
                  <a:lnTo>
                    <a:pt x="15627" y="27212"/>
                  </a:lnTo>
                  <a:lnTo>
                    <a:pt x="15748" y="27031"/>
                  </a:lnTo>
                  <a:lnTo>
                    <a:pt x="15869" y="26789"/>
                  </a:lnTo>
                  <a:lnTo>
                    <a:pt x="15929" y="26608"/>
                  </a:lnTo>
                  <a:lnTo>
                    <a:pt x="15929" y="26367"/>
                  </a:lnTo>
                  <a:lnTo>
                    <a:pt x="15869" y="26005"/>
                  </a:lnTo>
                  <a:lnTo>
                    <a:pt x="15748" y="25703"/>
                  </a:lnTo>
                  <a:lnTo>
                    <a:pt x="15567" y="25522"/>
                  </a:lnTo>
                  <a:lnTo>
                    <a:pt x="15326" y="25341"/>
                  </a:lnTo>
                  <a:lnTo>
                    <a:pt x="15084" y="25221"/>
                  </a:lnTo>
                  <a:close/>
                  <a:moveTo>
                    <a:pt x="20273" y="25221"/>
                  </a:moveTo>
                  <a:lnTo>
                    <a:pt x="20032" y="25341"/>
                  </a:lnTo>
                  <a:lnTo>
                    <a:pt x="19790" y="25522"/>
                  </a:lnTo>
                  <a:lnTo>
                    <a:pt x="19609" y="25703"/>
                  </a:lnTo>
                  <a:lnTo>
                    <a:pt x="19489" y="26005"/>
                  </a:lnTo>
                  <a:lnTo>
                    <a:pt x="19428" y="26367"/>
                  </a:lnTo>
                  <a:lnTo>
                    <a:pt x="19428" y="26608"/>
                  </a:lnTo>
                  <a:lnTo>
                    <a:pt x="19489" y="26789"/>
                  </a:lnTo>
                  <a:lnTo>
                    <a:pt x="19609" y="27031"/>
                  </a:lnTo>
                  <a:lnTo>
                    <a:pt x="19730" y="27212"/>
                  </a:lnTo>
                  <a:lnTo>
                    <a:pt x="19911" y="27332"/>
                  </a:lnTo>
                  <a:lnTo>
                    <a:pt x="20152" y="27453"/>
                  </a:lnTo>
                  <a:lnTo>
                    <a:pt x="20333" y="27513"/>
                  </a:lnTo>
                  <a:lnTo>
                    <a:pt x="20816" y="27513"/>
                  </a:lnTo>
                  <a:lnTo>
                    <a:pt x="20997" y="27453"/>
                  </a:lnTo>
                  <a:lnTo>
                    <a:pt x="21239" y="27332"/>
                  </a:lnTo>
                  <a:lnTo>
                    <a:pt x="21420" y="27212"/>
                  </a:lnTo>
                  <a:lnTo>
                    <a:pt x="21540" y="27031"/>
                  </a:lnTo>
                  <a:lnTo>
                    <a:pt x="21661" y="26789"/>
                  </a:lnTo>
                  <a:lnTo>
                    <a:pt x="21721" y="26608"/>
                  </a:lnTo>
                  <a:lnTo>
                    <a:pt x="21721" y="26367"/>
                  </a:lnTo>
                  <a:lnTo>
                    <a:pt x="21661" y="26005"/>
                  </a:lnTo>
                  <a:lnTo>
                    <a:pt x="21540" y="25703"/>
                  </a:lnTo>
                  <a:lnTo>
                    <a:pt x="21359" y="25522"/>
                  </a:lnTo>
                  <a:lnTo>
                    <a:pt x="21118" y="25341"/>
                  </a:lnTo>
                  <a:lnTo>
                    <a:pt x="20876" y="25221"/>
                  </a:lnTo>
                  <a:close/>
                  <a:moveTo>
                    <a:pt x="26065" y="25221"/>
                  </a:moveTo>
                  <a:lnTo>
                    <a:pt x="25824" y="25341"/>
                  </a:lnTo>
                  <a:lnTo>
                    <a:pt x="25583" y="25522"/>
                  </a:lnTo>
                  <a:lnTo>
                    <a:pt x="25402" y="25703"/>
                  </a:lnTo>
                  <a:lnTo>
                    <a:pt x="25281" y="26005"/>
                  </a:lnTo>
                  <a:lnTo>
                    <a:pt x="25221" y="26367"/>
                  </a:lnTo>
                  <a:lnTo>
                    <a:pt x="25221" y="26608"/>
                  </a:lnTo>
                  <a:lnTo>
                    <a:pt x="25281" y="26789"/>
                  </a:lnTo>
                  <a:lnTo>
                    <a:pt x="25402" y="27031"/>
                  </a:lnTo>
                  <a:lnTo>
                    <a:pt x="25522" y="27212"/>
                  </a:lnTo>
                  <a:lnTo>
                    <a:pt x="25703" y="27332"/>
                  </a:lnTo>
                  <a:lnTo>
                    <a:pt x="25945" y="27453"/>
                  </a:lnTo>
                  <a:lnTo>
                    <a:pt x="26126" y="27513"/>
                  </a:lnTo>
                  <a:lnTo>
                    <a:pt x="26608" y="27513"/>
                  </a:lnTo>
                  <a:lnTo>
                    <a:pt x="26789" y="27453"/>
                  </a:lnTo>
                  <a:lnTo>
                    <a:pt x="27031" y="27332"/>
                  </a:lnTo>
                  <a:lnTo>
                    <a:pt x="27212" y="27212"/>
                  </a:lnTo>
                  <a:lnTo>
                    <a:pt x="27332" y="27031"/>
                  </a:lnTo>
                  <a:lnTo>
                    <a:pt x="27453" y="26789"/>
                  </a:lnTo>
                  <a:lnTo>
                    <a:pt x="27513" y="26608"/>
                  </a:lnTo>
                  <a:lnTo>
                    <a:pt x="27513" y="26367"/>
                  </a:lnTo>
                  <a:lnTo>
                    <a:pt x="27453" y="26005"/>
                  </a:lnTo>
                  <a:lnTo>
                    <a:pt x="27332" y="25703"/>
                  </a:lnTo>
                  <a:lnTo>
                    <a:pt x="27151" y="25522"/>
                  </a:lnTo>
                  <a:lnTo>
                    <a:pt x="26910" y="25341"/>
                  </a:lnTo>
                  <a:lnTo>
                    <a:pt x="26669" y="25221"/>
                  </a:lnTo>
                  <a:close/>
                  <a:moveTo>
                    <a:pt x="31858" y="25221"/>
                  </a:moveTo>
                  <a:lnTo>
                    <a:pt x="31616" y="25341"/>
                  </a:lnTo>
                  <a:lnTo>
                    <a:pt x="31375" y="25522"/>
                  </a:lnTo>
                  <a:lnTo>
                    <a:pt x="31194" y="25703"/>
                  </a:lnTo>
                  <a:lnTo>
                    <a:pt x="31073" y="26005"/>
                  </a:lnTo>
                  <a:lnTo>
                    <a:pt x="31013" y="26367"/>
                  </a:lnTo>
                  <a:lnTo>
                    <a:pt x="31013" y="26608"/>
                  </a:lnTo>
                  <a:lnTo>
                    <a:pt x="31073" y="26789"/>
                  </a:lnTo>
                  <a:lnTo>
                    <a:pt x="31194" y="27031"/>
                  </a:lnTo>
                  <a:lnTo>
                    <a:pt x="31315" y="27212"/>
                  </a:lnTo>
                  <a:lnTo>
                    <a:pt x="31496" y="27332"/>
                  </a:lnTo>
                  <a:lnTo>
                    <a:pt x="31737" y="27453"/>
                  </a:lnTo>
                  <a:lnTo>
                    <a:pt x="31918" y="27513"/>
                  </a:lnTo>
                  <a:lnTo>
                    <a:pt x="32401" y="27513"/>
                  </a:lnTo>
                  <a:lnTo>
                    <a:pt x="32582" y="27453"/>
                  </a:lnTo>
                  <a:lnTo>
                    <a:pt x="32823" y="27332"/>
                  </a:lnTo>
                  <a:lnTo>
                    <a:pt x="33004" y="27212"/>
                  </a:lnTo>
                  <a:lnTo>
                    <a:pt x="33125" y="27031"/>
                  </a:lnTo>
                  <a:lnTo>
                    <a:pt x="33245" y="26789"/>
                  </a:lnTo>
                  <a:lnTo>
                    <a:pt x="33306" y="26608"/>
                  </a:lnTo>
                  <a:lnTo>
                    <a:pt x="33306" y="26367"/>
                  </a:lnTo>
                  <a:lnTo>
                    <a:pt x="33245" y="26005"/>
                  </a:lnTo>
                  <a:lnTo>
                    <a:pt x="33125" y="25703"/>
                  </a:lnTo>
                  <a:lnTo>
                    <a:pt x="32944" y="25522"/>
                  </a:lnTo>
                  <a:lnTo>
                    <a:pt x="32702" y="25341"/>
                  </a:lnTo>
                  <a:lnTo>
                    <a:pt x="32461" y="25221"/>
                  </a:lnTo>
                  <a:close/>
                  <a:moveTo>
                    <a:pt x="37650" y="25221"/>
                  </a:moveTo>
                  <a:lnTo>
                    <a:pt x="37408" y="25341"/>
                  </a:lnTo>
                  <a:lnTo>
                    <a:pt x="37167" y="25522"/>
                  </a:lnTo>
                  <a:lnTo>
                    <a:pt x="36986" y="25703"/>
                  </a:lnTo>
                  <a:lnTo>
                    <a:pt x="36865" y="26005"/>
                  </a:lnTo>
                  <a:lnTo>
                    <a:pt x="36805" y="26367"/>
                  </a:lnTo>
                  <a:lnTo>
                    <a:pt x="36805" y="26608"/>
                  </a:lnTo>
                  <a:lnTo>
                    <a:pt x="36865" y="26789"/>
                  </a:lnTo>
                  <a:lnTo>
                    <a:pt x="36986" y="27031"/>
                  </a:lnTo>
                  <a:lnTo>
                    <a:pt x="37107" y="27212"/>
                  </a:lnTo>
                  <a:lnTo>
                    <a:pt x="37288" y="27332"/>
                  </a:lnTo>
                  <a:lnTo>
                    <a:pt x="37529" y="27453"/>
                  </a:lnTo>
                  <a:lnTo>
                    <a:pt x="37710" y="27513"/>
                  </a:lnTo>
                  <a:lnTo>
                    <a:pt x="38193" y="27513"/>
                  </a:lnTo>
                  <a:lnTo>
                    <a:pt x="38374" y="27453"/>
                  </a:lnTo>
                  <a:lnTo>
                    <a:pt x="38615" y="27332"/>
                  </a:lnTo>
                  <a:lnTo>
                    <a:pt x="38796" y="27212"/>
                  </a:lnTo>
                  <a:lnTo>
                    <a:pt x="38917" y="27031"/>
                  </a:lnTo>
                  <a:lnTo>
                    <a:pt x="39038" y="26789"/>
                  </a:lnTo>
                  <a:lnTo>
                    <a:pt x="39098" y="26608"/>
                  </a:lnTo>
                  <a:lnTo>
                    <a:pt x="39098" y="26367"/>
                  </a:lnTo>
                  <a:lnTo>
                    <a:pt x="39038" y="26005"/>
                  </a:lnTo>
                  <a:lnTo>
                    <a:pt x="38917" y="25703"/>
                  </a:lnTo>
                  <a:lnTo>
                    <a:pt x="38736" y="25522"/>
                  </a:lnTo>
                  <a:lnTo>
                    <a:pt x="38495" y="25341"/>
                  </a:lnTo>
                  <a:lnTo>
                    <a:pt x="38253" y="25221"/>
                  </a:lnTo>
                  <a:close/>
                  <a:moveTo>
                    <a:pt x="43442" y="25221"/>
                  </a:moveTo>
                  <a:lnTo>
                    <a:pt x="43201" y="25341"/>
                  </a:lnTo>
                  <a:lnTo>
                    <a:pt x="42959" y="25522"/>
                  </a:lnTo>
                  <a:lnTo>
                    <a:pt x="42778" y="25703"/>
                  </a:lnTo>
                  <a:lnTo>
                    <a:pt x="42658" y="26005"/>
                  </a:lnTo>
                  <a:lnTo>
                    <a:pt x="42597" y="26367"/>
                  </a:lnTo>
                  <a:lnTo>
                    <a:pt x="42597" y="26608"/>
                  </a:lnTo>
                  <a:lnTo>
                    <a:pt x="42658" y="26789"/>
                  </a:lnTo>
                  <a:lnTo>
                    <a:pt x="42778" y="27031"/>
                  </a:lnTo>
                  <a:lnTo>
                    <a:pt x="42899" y="27212"/>
                  </a:lnTo>
                  <a:lnTo>
                    <a:pt x="43080" y="27332"/>
                  </a:lnTo>
                  <a:lnTo>
                    <a:pt x="43321" y="27453"/>
                  </a:lnTo>
                  <a:lnTo>
                    <a:pt x="43502" y="27513"/>
                  </a:lnTo>
                  <a:lnTo>
                    <a:pt x="43985" y="27513"/>
                  </a:lnTo>
                  <a:lnTo>
                    <a:pt x="44166" y="27453"/>
                  </a:lnTo>
                  <a:lnTo>
                    <a:pt x="44407" y="27332"/>
                  </a:lnTo>
                  <a:lnTo>
                    <a:pt x="44588" y="27212"/>
                  </a:lnTo>
                  <a:lnTo>
                    <a:pt x="44709" y="27031"/>
                  </a:lnTo>
                  <a:lnTo>
                    <a:pt x="44830" y="26789"/>
                  </a:lnTo>
                  <a:lnTo>
                    <a:pt x="44890" y="26608"/>
                  </a:lnTo>
                  <a:lnTo>
                    <a:pt x="44890" y="26367"/>
                  </a:lnTo>
                  <a:lnTo>
                    <a:pt x="44830" y="26005"/>
                  </a:lnTo>
                  <a:lnTo>
                    <a:pt x="44709" y="25703"/>
                  </a:lnTo>
                  <a:lnTo>
                    <a:pt x="44528" y="25522"/>
                  </a:lnTo>
                  <a:lnTo>
                    <a:pt x="44287" y="25341"/>
                  </a:lnTo>
                  <a:lnTo>
                    <a:pt x="44045" y="25221"/>
                  </a:lnTo>
                  <a:close/>
                  <a:moveTo>
                    <a:pt x="49234" y="25221"/>
                  </a:moveTo>
                  <a:lnTo>
                    <a:pt x="48993" y="25341"/>
                  </a:lnTo>
                  <a:lnTo>
                    <a:pt x="48752" y="25522"/>
                  </a:lnTo>
                  <a:lnTo>
                    <a:pt x="48571" y="25703"/>
                  </a:lnTo>
                  <a:lnTo>
                    <a:pt x="48450" y="26005"/>
                  </a:lnTo>
                  <a:lnTo>
                    <a:pt x="48390" y="26367"/>
                  </a:lnTo>
                  <a:lnTo>
                    <a:pt x="48390" y="26608"/>
                  </a:lnTo>
                  <a:lnTo>
                    <a:pt x="48450" y="26789"/>
                  </a:lnTo>
                  <a:lnTo>
                    <a:pt x="48571" y="27031"/>
                  </a:lnTo>
                  <a:lnTo>
                    <a:pt x="48691" y="27212"/>
                  </a:lnTo>
                  <a:lnTo>
                    <a:pt x="48872" y="27332"/>
                  </a:lnTo>
                  <a:lnTo>
                    <a:pt x="49114" y="27453"/>
                  </a:lnTo>
                  <a:lnTo>
                    <a:pt x="49295" y="27513"/>
                  </a:lnTo>
                  <a:lnTo>
                    <a:pt x="49777" y="27513"/>
                  </a:lnTo>
                  <a:lnTo>
                    <a:pt x="49958" y="27453"/>
                  </a:lnTo>
                  <a:lnTo>
                    <a:pt x="50200" y="27332"/>
                  </a:lnTo>
                  <a:lnTo>
                    <a:pt x="50381" y="27212"/>
                  </a:lnTo>
                  <a:lnTo>
                    <a:pt x="50501" y="27031"/>
                  </a:lnTo>
                  <a:lnTo>
                    <a:pt x="50622" y="26789"/>
                  </a:lnTo>
                  <a:lnTo>
                    <a:pt x="50682" y="26608"/>
                  </a:lnTo>
                  <a:lnTo>
                    <a:pt x="50682" y="26367"/>
                  </a:lnTo>
                  <a:lnTo>
                    <a:pt x="50622" y="26005"/>
                  </a:lnTo>
                  <a:lnTo>
                    <a:pt x="50501" y="25703"/>
                  </a:lnTo>
                  <a:lnTo>
                    <a:pt x="50320" y="25522"/>
                  </a:lnTo>
                  <a:lnTo>
                    <a:pt x="50079" y="25341"/>
                  </a:lnTo>
                  <a:lnTo>
                    <a:pt x="49838" y="25221"/>
                  </a:lnTo>
                  <a:close/>
                  <a:moveTo>
                    <a:pt x="55027" y="25221"/>
                  </a:moveTo>
                  <a:lnTo>
                    <a:pt x="54785" y="25341"/>
                  </a:lnTo>
                  <a:lnTo>
                    <a:pt x="54544" y="25522"/>
                  </a:lnTo>
                  <a:lnTo>
                    <a:pt x="54363" y="25703"/>
                  </a:lnTo>
                  <a:lnTo>
                    <a:pt x="54242" y="26005"/>
                  </a:lnTo>
                  <a:lnTo>
                    <a:pt x="54182" y="26367"/>
                  </a:lnTo>
                  <a:lnTo>
                    <a:pt x="54182" y="26608"/>
                  </a:lnTo>
                  <a:lnTo>
                    <a:pt x="54242" y="26789"/>
                  </a:lnTo>
                  <a:lnTo>
                    <a:pt x="54363" y="27031"/>
                  </a:lnTo>
                  <a:lnTo>
                    <a:pt x="54483" y="27212"/>
                  </a:lnTo>
                  <a:lnTo>
                    <a:pt x="54665" y="27332"/>
                  </a:lnTo>
                  <a:lnTo>
                    <a:pt x="54906" y="27453"/>
                  </a:lnTo>
                  <a:lnTo>
                    <a:pt x="55087" y="27513"/>
                  </a:lnTo>
                  <a:lnTo>
                    <a:pt x="55570" y="27513"/>
                  </a:lnTo>
                  <a:lnTo>
                    <a:pt x="55751" y="27453"/>
                  </a:lnTo>
                  <a:lnTo>
                    <a:pt x="55992" y="27332"/>
                  </a:lnTo>
                  <a:lnTo>
                    <a:pt x="56173" y="27212"/>
                  </a:lnTo>
                  <a:lnTo>
                    <a:pt x="56294" y="27031"/>
                  </a:lnTo>
                  <a:lnTo>
                    <a:pt x="56414" y="26789"/>
                  </a:lnTo>
                  <a:lnTo>
                    <a:pt x="56475" y="26608"/>
                  </a:lnTo>
                  <a:lnTo>
                    <a:pt x="56475" y="26367"/>
                  </a:lnTo>
                  <a:lnTo>
                    <a:pt x="56414" y="26005"/>
                  </a:lnTo>
                  <a:lnTo>
                    <a:pt x="56294" y="25703"/>
                  </a:lnTo>
                  <a:lnTo>
                    <a:pt x="56113" y="25522"/>
                  </a:lnTo>
                  <a:lnTo>
                    <a:pt x="55871" y="25341"/>
                  </a:lnTo>
                  <a:lnTo>
                    <a:pt x="55630" y="25221"/>
                  </a:lnTo>
                  <a:close/>
                  <a:moveTo>
                    <a:pt x="60819" y="25221"/>
                  </a:moveTo>
                  <a:lnTo>
                    <a:pt x="60577" y="25341"/>
                  </a:lnTo>
                  <a:lnTo>
                    <a:pt x="60336" y="25522"/>
                  </a:lnTo>
                  <a:lnTo>
                    <a:pt x="60155" y="25703"/>
                  </a:lnTo>
                  <a:lnTo>
                    <a:pt x="60034" y="26005"/>
                  </a:lnTo>
                  <a:lnTo>
                    <a:pt x="59974" y="26367"/>
                  </a:lnTo>
                  <a:lnTo>
                    <a:pt x="59974" y="26608"/>
                  </a:lnTo>
                  <a:lnTo>
                    <a:pt x="60034" y="26789"/>
                  </a:lnTo>
                  <a:lnTo>
                    <a:pt x="60155" y="27031"/>
                  </a:lnTo>
                  <a:lnTo>
                    <a:pt x="60276" y="27212"/>
                  </a:lnTo>
                  <a:lnTo>
                    <a:pt x="60457" y="27332"/>
                  </a:lnTo>
                  <a:lnTo>
                    <a:pt x="60698" y="27453"/>
                  </a:lnTo>
                  <a:lnTo>
                    <a:pt x="60879" y="27513"/>
                  </a:lnTo>
                  <a:lnTo>
                    <a:pt x="61362" y="27513"/>
                  </a:lnTo>
                  <a:lnTo>
                    <a:pt x="61543" y="27453"/>
                  </a:lnTo>
                  <a:lnTo>
                    <a:pt x="61784" y="27332"/>
                  </a:lnTo>
                  <a:lnTo>
                    <a:pt x="61965" y="27212"/>
                  </a:lnTo>
                  <a:lnTo>
                    <a:pt x="62086" y="27031"/>
                  </a:lnTo>
                  <a:lnTo>
                    <a:pt x="62206" y="26789"/>
                  </a:lnTo>
                  <a:lnTo>
                    <a:pt x="62267" y="26608"/>
                  </a:lnTo>
                  <a:lnTo>
                    <a:pt x="62267" y="26367"/>
                  </a:lnTo>
                  <a:lnTo>
                    <a:pt x="62206" y="26005"/>
                  </a:lnTo>
                  <a:lnTo>
                    <a:pt x="62086" y="25703"/>
                  </a:lnTo>
                  <a:lnTo>
                    <a:pt x="61905" y="25522"/>
                  </a:lnTo>
                  <a:lnTo>
                    <a:pt x="61663" y="25341"/>
                  </a:lnTo>
                  <a:lnTo>
                    <a:pt x="61422" y="25221"/>
                  </a:lnTo>
                  <a:close/>
                  <a:moveTo>
                    <a:pt x="66611" y="25221"/>
                  </a:moveTo>
                  <a:lnTo>
                    <a:pt x="66370" y="25341"/>
                  </a:lnTo>
                  <a:lnTo>
                    <a:pt x="66128" y="25522"/>
                  </a:lnTo>
                  <a:lnTo>
                    <a:pt x="65947" y="25703"/>
                  </a:lnTo>
                  <a:lnTo>
                    <a:pt x="65827" y="26005"/>
                  </a:lnTo>
                  <a:lnTo>
                    <a:pt x="65766" y="26367"/>
                  </a:lnTo>
                  <a:lnTo>
                    <a:pt x="65766" y="26608"/>
                  </a:lnTo>
                  <a:lnTo>
                    <a:pt x="65827" y="26789"/>
                  </a:lnTo>
                  <a:lnTo>
                    <a:pt x="65947" y="27031"/>
                  </a:lnTo>
                  <a:lnTo>
                    <a:pt x="66068" y="27212"/>
                  </a:lnTo>
                  <a:lnTo>
                    <a:pt x="66249" y="27332"/>
                  </a:lnTo>
                  <a:lnTo>
                    <a:pt x="66490" y="27453"/>
                  </a:lnTo>
                  <a:lnTo>
                    <a:pt x="66671" y="27513"/>
                  </a:lnTo>
                  <a:lnTo>
                    <a:pt x="67154" y="27513"/>
                  </a:lnTo>
                  <a:lnTo>
                    <a:pt x="67335" y="27453"/>
                  </a:lnTo>
                  <a:lnTo>
                    <a:pt x="67576" y="27332"/>
                  </a:lnTo>
                  <a:lnTo>
                    <a:pt x="67757" y="27212"/>
                  </a:lnTo>
                  <a:lnTo>
                    <a:pt x="67878" y="27031"/>
                  </a:lnTo>
                  <a:lnTo>
                    <a:pt x="67999" y="26789"/>
                  </a:lnTo>
                  <a:lnTo>
                    <a:pt x="68059" y="26608"/>
                  </a:lnTo>
                  <a:lnTo>
                    <a:pt x="68059" y="26367"/>
                  </a:lnTo>
                  <a:lnTo>
                    <a:pt x="67999" y="26005"/>
                  </a:lnTo>
                  <a:lnTo>
                    <a:pt x="67878" y="25703"/>
                  </a:lnTo>
                  <a:lnTo>
                    <a:pt x="67697" y="25522"/>
                  </a:lnTo>
                  <a:lnTo>
                    <a:pt x="67456" y="25341"/>
                  </a:lnTo>
                  <a:lnTo>
                    <a:pt x="67214" y="25221"/>
                  </a:lnTo>
                  <a:close/>
                  <a:moveTo>
                    <a:pt x="72403" y="25221"/>
                  </a:moveTo>
                  <a:lnTo>
                    <a:pt x="72162" y="25341"/>
                  </a:lnTo>
                  <a:lnTo>
                    <a:pt x="71921" y="25522"/>
                  </a:lnTo>
                  <a:lnTo>
                    <a:pt x="71740" y="25703"/>
                  </a:lnTo>
                  <a:lnTo>
                    <a:pt x="71619" y="26005"/>
                  </a:lnTo>
                  <a:lnTo>
                    <a:pt x="71559" y="26367"/>
                  </a:lnTo>
                  <a:lnTo>
                    <a:pt x="71559" y="26608"/>
                  </a:lnTo>
                  <a:lnTo>
                    <a:pt x="71619" y="26789"/>
                  </a:lnTo>
                  <a:lnTo>
                    <a:pt x="71740" y="27031"/>
                  </a:lnTo>
                  <a:lnTo>
                    <a:pt x="71860" y="27212"/>
                  </a:lnTo>
                  <a:lnTo>
                    <a:pt x="72041" y="27332"/>
                  </a:lnTo>
                  <a:lnTo>
                    <a:pt x="72283" y="27453"/>
                  </a:lnTo>
                  <a:lnTo>
                    <a:pt x="72464" y="27513"/>
                  </a:lnTo>
                  <a:lnTo>
                    <a:pt x="72946" y="27513"/>
                  </a:lnTo>
                  <a:lnTo>
                    <a:pt x="73127" y="27453"/>
                  </a:lnTo>
                  <a:lnTo>
                    <a:pt x="73369" y="27332"/>
                  </a:lnTo>
                  <a:lnTo>
                    <a:pt x="73550" y="27212"/>
                  </a:lnTo>
                  <a:lnTo>
                    <a:pt x="73670" y="27031"/>
                  </a:lnTo>
                  <a:lnTo>
                    <a:pt x="73791" y="26789"/>
                  </a:lnTo>
                  <a:lnTo>
                    <a:pt x="73851" y="26608"/>
                  </a:lnTo>
                  <a:lnTo>
                    <a:pt x="73851" y="26367"/>
                  </a:lnTo>
                  <a:lnTo>
                    <a:pt x="73791" y="26005"/>
                  </a:lnTo>
                  <a:lnTo>
                    <a:pt x="73670" y="25703"/>
                  </a:lnTo>
                  <a:lnTo>
                    <a:pt x="73489" y="25522"/>
                  </a:lnTo>
                  <a:lnTo>
                    <a:pt x="73248" y="25341"/>
                  </a:lnTo>
                  <a:lnTo>
                    <a:pt x="73007" y="25221"/>
                  </a:lnTo>
                  <a:close/>
                  <a:moveTo>
                    <a:pt x="1147" y="28479"/>
                  </a:moveTo>
                  <a:lnTo>
                    <a:pt x="724" y="30349"/>
                  </a:lnTo>
                  <a:lnTo>
                    <a:pt x="724" y="30349"/>
                  </a:lnTo>
                  <a:lnTo>
                    <a:pt x="1026" y="30168"/>
                  </a:lnTo>
                  <a:lnTo>
                    <a:pt x="1267" y="29927"/>
                  </a:lnTo>
                  <a:lnTo>
                    <a:pt x="1388" y="29625"/>
                  </a:lnTo>
                  <a:lnTo>
                    <a:pt x="1448" y="29263"/>
                  </a:lnTo>
                  <a:lnTo>
                    <a:pt x="1448" y="29022"/>
                  </a:lnTo>
                  <a:lnTo>
                    <a:pt x="1388" y="28841"/>
                  </a:lnTo>
                  <a:lnTo>
                    <a:pt x="1267" y="28660"/>
                  </a:lnTo>
                  <a:lnTo>
                    <a:pt x="1147" y="28479"/>
                  </a:lnTo>
                  <a:close/>
                  <a:moveTo>
                    <a:pt x="74756" y="28479"/>
                  </a:moveTo>
                  <a:lnTo>
                    <a:pt x="74636" y="28660"/>
                  </a:lnTo>
                  <a:lnTo>
                    <a:pt x="74515" y="28841"/>
                  </a:lnTo>
                  <a:lnTo>
                    <a:pt x="74455" y="29022"/>
                  </a:lnTo>
                  <a:lnTo>
                    <a:pt x="74455" y="29263"/>
                  </a:lnTo>
                  <a:lnTo>
                    <a:pt x="74515" y="29625"/>
                  </a:lnTo>
                  <a:lnTo>
                    <a:pt x="74636" y="29927"/>
                  </a:lnTo>
                  <a:lnTo>
                    <a:pt x="74877" y="30168"/>
                  </a:lnTo>
                  <a:lnTo>
                    <a:pt x="75179" y="30349"/>
                  </a:lnTo>
                  <a:lnTo>
                    <a:pt x="74756" y="28479"/>
                  </a:lnTo>
                  <a:close/>
                  <a:moveTo>
                    <a:pt x="5853" y="28117"/>
                  </a:moveTo>
                  <a:lnTo>
                    <a:pt x="5672" y="28177"/>
                  </a:lnTo>
                  <a:lnTo>
                    <a:pt x="5431" y="28298"/>
                  </a:lnTo>
                  <a:lnTo>
                    <a:pt x="5250" y="28418"/>
                  </a:lnTo>
                  <a:lnTo>
                    <a:pt x="5129" y="28599"/>
                  </a:lnTo>
                  <a:lnTo>
                    <a:pt x="5008" y="28841"/>
                  </a:lnTo>
                  <a:lnTo>
                    <a:pt x="4948" y="29022"/>
                  </a:lnTo>
                  <a:lnTo>
                    <a:pt x="4948" y="29263"/>
                  </a:lnTo>
                  <a:lnTo>
                    <a:pt x="4948" y="29504"/>
                  </a:lnTo>
                  <a:lnTo>
                    <a:pt x="5008" y="29685"/>
                  </a:lnTo>
                  <a:lnTo>
                    <a:pt x="5129" y="29927"/>
                  </a:lnTo>
                  <a:lnTo>
                    <a:pt x="5250" y="30108"/>
                  </a:lnTo>
                  <a:lnTo>
                    <a:pt x="5431" y="30228"/>
                  </a:lnTo>
                  <a:lnTo>
                    <a:pt x="5672" y="30349"/>
                  </a:lnTo>
                  <a:lnTo>
                    <a:pt x="5853" y="30409"/>
                  </a:lnTo>
                  <a:lnTo>
                    <a:pt x="6336" y="30409"/>
                  </a:lnTo>
                  <a:lnTo>
                    <a:pt x="6517" y="30349"/>
                  </a:lnTo>
                  <a:lnTo>
                    <a:pt x="6758" y="30228"/>
                  </a:lnTo>
                  <a:lnTo>
                    <a:pt x="6939" y="30108"/>
                  </a:lnTo>
                  <a:lnTo>
                    <a:pt x="7060" y="29927"/>
                  </a:lnTo>
                  <a:lnTo>
                    <a:pt x="7180" y="29685"/>
                  </a:lnTo>
                  <a:lnTo>
                    <a:pt x="7241" y="29504"/>
                  </a:lnTo>
                  <a:lnTo>
                    <a:pt x="7241" y="29263"/>
                  </a:lnTo>
                  <a:lnTo>
                    <a:pt x="7241" y="29022"/>
                  </a:lnTo>
                  <a:lnTo>
                    <a:pt x="7180" y="28841"/>
                  </a:lnTo>
                  <a:lnTo>
                    <a:pt x="7060" y="28599"/>
                  </a:lnTo>
                  <a:lnTo>
                    <a:pt x="6939" y="28418"/>
                  </a:lnTo>
                  <a:lnTo>
                    <a:pt x="6758" y="28298"/>
                  </a:lnTo>
                  <a:lnTo>
                    <a:pt x="6517" y="28177"/>
                  </a:lnTo>
                  <a:lnTo>
                    <a:pt x="6336" y="28117"/>
                  </a:lnTo>
                  <a:close/>
                  <a:moveTo>
                    <a:pt x="11645" y="28117"/>
                  </a:moveTo>
                  <a:lnTo>
                    <a:pt x="11464" y="28177"/>
                  </a:lnTo>
                  <a:lnTo>
                    <a:pt x="11223" y="28298"/>
                  </a:lnTo>
                  <a:lnTo>
                    <a:pt x="11042" y="28418"/>
                  </a:lnTo>
                  <a:lnTo>
                    <a:pt x="10921" y="28599"/>
                  </a:lnTo>
                  <a:lnTo>
                    <a:pt x="10800" y="28841"/>
                  </a:lnTo>
                  <a:lnTo>
                    <a:pt x="10740" y="29022"/>
                  </a:lnTo>
                  <a:lnTo>
                    <a:pt x="10740" y="29263"/>
                  </a:lnTo>
                  <a:lnTo>
                    <a:pt x="10740" y="29504"/>
                  </a:lnTo>
                  <a:lnTo>
                    <a:pt x="10800" y="29685"/>
                  </a:lnTo>
                  <a:lnTo>
                    <a:pt x="10921" y="29927"/>
                  </a:lnTo>
                  <a:lnTo>
                    <a:pt x="11042" y="30108"/>
                  </a:lnTo>
                  <a:lnTo>
                    <a:pt x="11223" y="30228"/>
                  </a:lnTo>
                  <a:lnTo>
                    <a:pt x="11464" y="30349"/>
                  </a:lnTo>
                  <a:lnTo>
                    <a:pt x="11645" y="30409"/>
                  </a:lnTo>
                  <a:lnTo>
                    <a:pt x="12128" y="30409"/>
                  </a:lnTo>
                  <a:lnTo>
                    <a:pt x="12309" y="30349"/>
                  </a:lnTo>
                  <a:lnTo>
                    <a:pt x="12550" y="30228"/>
                  </a:lnTo>
                  <a:lnTo>
                    <a:pt x="12731" y="30108"/>
                  </a:lnTo>
                  <a:lnTo>
                    <a:pt x="12852" y="29927"/>
                  </a:lnTo>
                  <a:lnTo>
                    <a:pt x="12973" y="29685"/>
                  </a:lnTo>
                  <a:lnTo>
                    <a:pt x="13033" y="29504"/>
                  </a:lnTo>
                  <a:lnTo>
                    <a:pt x="13033" y="29263"/>
                  </a:lnTo>
                  <a:lnTo>
                    <a:pt x="13033" y="29022"/>
                  </a:lnTo>
                  <a:lnTo>
                    <a:pt x="12973" y="28841"/>
                  </a:lnTo>
                  <a:lnTo>
                    <a:pt x="12852" y="28599"/>
                  </a:lnTo>
                  <a:lnTo>
                    <a:pt x="12731" y="28418"/>
                  </a:lnTo>
                  <a:lnTo>
                    <a:pt x="12550" y="28298"/>
                  </a:lnTo>
                  <a:lnTo>
                    <a:pt x="12309" y="28177"/>
                  </a:lnTo>
                  <a:lnTo>
                    <a:pt x="12128" y="28117"/>
                  </a:lnTo>
                  <a:close/>
                  <a:moveTo>
                    <a:pt x="17437" y="28117"/>
                  </a:moveTo>
                  <a:lnTo>
                    <a:pt x="17256" y="28177"/>
                  </a:lnTo>
                  <a:lnTo>
                    <a:pt x="17015" y="28298"/>
                  </a:lnTo>
                  <a:lnTo>
                    <a:pt x="16834" y="28418"/>
                  </a:lnTo>
                  <a:lnTo>
                    <a:pt x="16713" y="28599"/>
                  </a:lnTo>
                  <a:lnTo>
                    <a:pt x="16593" y="28841"/>
                  </a:lnTo>
                  <a:lnTo>
                    <a:pt x="16532" y="29022"/>
                  </a:lnTo>
                  <a:lnTo>
                    <a:pt x="16532" y="29263"/>
                  </a:lnTo>
                  <a:lnTo>
                    <a:pt x="16532" y="29504"/>
                  </a:lnTo>
                  <a:lnTo>
                    <a:pt x="16593" y="29685"/>
                  </a:lnTo>
                  <a:lnTo>
                    <a:pt x="16713" y="29927"/>
                  </a:lnTo>
                  <a:lnTo>
                    <a:pt x="16834" y="30108"/>
                  </a:lnTo>
                  <a:lnTo>
                    <a:pt x="17015" y="30228"/>
                  </a:lnTo>
                  <a:lnTo>
                    <a:pt x="17256" y="30349"/>
                  </a:lnTo>
                  <a:lnTo>
                    <a:pt x="17437" y="30409"/>
                  </a:lnTo>
                  <a:lnTo>
                    <a:pt x="17920" y="30409"/>
                  </a:lnTo>
                  <a:lnTo>
                    <a:pt x="18101" y="30349"/>
                  </a:lnTo>
                  <a:lnTo>
                    <a:pt x="18342" y="30228"/>
                  </a:lnTo>
                  <a:lnTo>
                    <a:pt x="18523" y="30108"/>
                  </a:lnTo>
                  <a:lnTo>
                    <a:pt x="18644" y="29927"/>
                  </a:lnTo>
                  <a:lnTo>
                    <a:pt x="18765" y="29685"/>
                  </a:lnTo>
                  <a:lnTo>
                    <a:pt x="18825" y="29504"/>
                  </a:lnTo>
                  <a:lnTo>
                    <a:pt x="18825" y="29263"/>
                  </a:lnTo>
                  <a:lnTo>
                    <a:pt x="18825" y="29022"/>
                  </a:lnTo>
                  <a:lnTo>
                    <a:pt x="18765" y="28841"/>
                  </a:lnTo>
                  <a:lnTo>
                    <a:pt x="18644" y="28599"/>
                  </a:lnTo>
                  <a:lnTo>
                    <a:pt x="18523" y="28418"/>
                  </a:lnTo>
                  <a:lnTo>
                    <a:pt x="18342" y="28298"/>
                  </a:lnTo>
                  <a:lnTo>
                    <a:pt x="18101" y="28177"/>
                  </a:lnTo>
                  <a:lnTo>
                    <a:pt x="17920" y="28117"/>
                  </a:lnTo>
                  <a:close/>
                  <a:moveTo>
                    <a:pt x="23230" y="28117"/>
                  </a:moveTo>
                  <a:lnTo>
                    <a:pt x="23049" y="28177"/>
                  </a:lnTo>
                  <a:lnTo>
                    <a:pt x="22807" y="28298"/>
                  </a:lnTo>
                  <a:lnTo>
                    <a:pt x="22626" y="28418"/>
                  </a:lnTo>
                  <a:lnTo>
                    <a:pt x="22506" y="28599"/>
                  </a:lnTo>
                  <a:lnTo>
                    <a:pt x="22385" y="28841"/>
                  </a:lnTo>
                  <a:lnTo>
                    <a:pt x="22325" y="29022"/>
                  </a:lnTo>
                  <a:lnTo>
                    <a:pt x="22325" y="29263"/>
                  </a:lnTo>
                  <a:lnTo>
                    <a:pt x="22325" y="29504"/>
                  </a:lnTo>
                  <a:lnTo>
                    <a:pt x="22385" y="29685"/>
                  </a:lnTo>
                  <a:lnTo>
                    <a:pt x="22506" y="29927"/>
                  </a:lnTo>
                  <a:lnTo>
                    <a:pt x="22626" y="30108"/>
                  </a:lnTo>
                  <a:lnTo>
                    <a:pt x="22807" y="30228"/>
                  </a:lnTo>
                  <a:lnTo>
                    <a:pt x="23049" y="30349"/>
                  </a:lnTo>
                  <a:lnTo>
                    <a:pt x="23230" y="30409"/>
                  </a:lnTo>
                  <a:lnTo>
                    <a:pt x="23712" y="30409"/>
                  </a:lnTo>
                  <a:lnTo>
                    <a:pt x="23893" y="30349"/>
                  </a:lnTo>
                  <a:lnTo>
                    <a:pt x="24135" y="30228"/>
                  </a:lnTo>
                  <a:lnTo>
                    <a:pt x="24316" y="30108"/>
                  </a:lnTo>
                  <a:lnTo>
                    <a:pt x="24436" y="29927"/>
                  </a:lnTo>
                  <a:lnTo>
                    <a:pt x="24557" y="29685"/>
                  </a:lnTo>
                  <a:lnTo>
                    <a:pt x="24617" y="29504"/>
                  </a:lnTo>
                  <a:lnTo>
                    <a:pt x="24617" y="29263"/>
                  </a:lnTo>
                  <a:lnTo>
                    <a:pt x="24617" y="29022"/>
                  </a:lnTo>
                  <a:lnTo>
                    <a:pt x="24557" y="28841"/>
                  </a:lnTo>
                  <a:lnTo>
                    <a:pt x="24436" y="28599"/>
                  </a:lnTo>
                  <a:lnTo>
                    <a:pt x="24316" y="28418"/>
                  </a:lnTo>
                  <a:lnTo>
                    <a:pt x="24135" y="28298"/>
                  </a:lnTo>
                  <a:lnTo>
                    <a:pt x="23893" y="28177"/>
                  </a:lnTo>
                  <a:lnTo>
                    <a:pt x="23712" y="28117"/>
                  </a:lnTo>
                  <a:close/>
                  <a:moveTo>
                    <a:pt x="29022" y="28117"/>
                  </a:moveTo>
                  <a:lnTo>
                    <a:pt x="28841" y="28177"/>
                  </a:lnTo>
                  <a:lnTo>
                    <a:pt x="28599" y="28298"/>
                  </a:lnTo>
                  <a:lnTo>
                    <a:pt x="28418" y="28418"/>
                  </a:lnTo>
                  <a:lnTo>
                    <a:pt x="28298" y="28599"/>
                  </a:lnTo>
                  <a:lnTo>
                    <a:pt x="28177" y="28841"/>
                  </a:lnTo>
                  <a:lnTo>
                    <a:pt x="28117" y="29022"/>
                  </a:lnTo>
                  <a:lnTo>
                    <a:pt x="28117" y="29263"/>
                  </a:lnTo>
                  <a:lnTo>
                    <a:pt x="28117" y="29504"/>
                  </a:lnTo>
                  <a:lnTo>
                    <a:pt x="28177" y="29685"/>
                  </a:lnTo>
                  <a:lnTo>
                    <a:pt x="28298" y="29927"/>
                  </a:lnTo>
                  <a:lnTo>
                    <a:pt x="28418" y="30108"/>
                  </a:lnTo>
                  <a:lnTo>
                    <a:pt x="28599" y="30228"/>
                  </a:lnTo>
                  <a:lnTo>
                    <a:pt x="28841" y="30349"/>
                  </a:lnTo>
                  <a:lnTo>
                    <a:pt x="29022" y="30409"/>
                  </a:lnTo>
                  <a:lnTo>
                    <a:pt x="29505" y="30409"/>
                  </a:lnTo>
                  <a:lnTo>
                    <a:pt x="29686" y="30349"/>
                  </a:lnTo>
                  <a:lnTo>
                    <a:pt x="29927" y="30228"/>
                  </a:lnTo>
                  <a:lnTo>
                    <a:pt x="30108" y="30108"/>
                  </a:lnTo>
                  <a:lnTo>
                    <a:pt x="30229" y="29927"/>
                  </a:lnTo>
                  <a:lnTo>
                    <a:pt x="30349" y="29685"/>
                  </a:lnTo>
                  <a:lnTo>
                    <a:pt x="30410" y="29504"/>
                  </a:lnTo>
                  <a:lnTo>
                    <a:pt x="30410" y="29263"/>
                  </a:lnTo>
                  <a:lnTo>
                    <a:pt x="30410" y="29022"/>
                  </a:lnTo>
                  <a:lnTo>
                    <a:pt x="30349" y="28841"/>
                  </a:lnTo>
                  <a:lnTo>
                    <a:pt x="30229" y="28599"/>
                  </a:lnTo>
                  <a:lnTo>
                    <a:pt x="30108" y="28418"/>
                  </a:lnTo>
                  <a:lnTo>
                    <a:pt x="29927" y="28298"/>
                  </a:lnTo>
                  <a:lnTo>
                    <a:pt x="29686" y="28177"/>
                  </a:lnTo>
                  <a:lnTo>
                    <a:pt x="29505" y="28117"/>
                  </a:lnTo>
                  <a:close/>
                  <a:moveTo>
                    <a:pt x="34814" y="28117"/>
                  </a:moveTo>
                  <a:lnTo>
                    <a:pt x="34633" y="28177"/>
                  </a:lnTo>
                  <a:lnTo>
                    <a:pt x="34392" y="28298"/>
                  </a:lnTo>
                  <a:lnTo>
                    <a:pt x="34211" y="28418"/>
                  </a:lnTo>
                  <a:lnTo>
                    <a:pt x="34090" y="28599"/>
                  </a:lnTo>
                  <a:lnTo>
                    <a:pt x="33969" y="28841"/>
                  </a:lnTo>
                  <a:lnTo>
                    <a:pt x="33909" y="29022"/>
                  </a:lnTo>
                  <a:lnTo>
                    <a:pt x="33909" y="29263"/>
                  </a:lnTo>
                  <a:lnTo>
                    <a:pt x="33909" y="29504"/>
                  </a:lnTo>
                  <a:lnTo>
                    <a:pt x="33969" y="29685"/>
                  </a:lnTo>
                  <a:lnTo>
                    <a:pt x="34090" y="29927"/>
                  </a:lnTo>
                  <a:lnTo>
                    <a:pt x="34211" y="30108"/>
                  </a:lnTo>
                  <a:lnTo>
                    <a:pt x="34392" y="30228"/>
                  </a:lnTo>
                  <a:lnTo>
                    <a:pt x="34633" y="30349"/>
                  </a:lnTo>
                  <a:lnTo>
                    <a:pt x="34814" y="30409"/>
                  </a:lnTo>
                  <a:lnTo>
                    <a:pt x="35297" y="30409"/>
                  </a:lnTo>
                  <a:lnTo>
                    <a:pt x="35478" y="30349"/>
                  </a:lnTo>
                  <a:lnTo>
                    <a:pt x="35719" y="30228"/>
                  </a:lnTo>
                  <a:lnTo>
                    <a:pt x="35900" y="30108"/>
                  </a:lnTo>
                  <a:lnTo>
                    <a:pt x="36021" y="29927"/>
                  </a:lnTo>
                  <a:lnTo>
                    <a:pt x="36141" y="29685"/>
                  </a:lnTo>
                  <a:lnTo>
                    <a:pt x="36202" y="29504"/>
                  </a:lnTo>
                  <a:lnTo>
                    <a:pt x="36202" y="29263"/>
                  </a:lnTo>
                  <a:lnTo>
                    <a:pt x="36202" y="29022"/>
                  </a:lnTo>
                  <a:lnTo>
                    <a:pt x="36141" y="28841"/>
                  </a:lnTo>
                  <a:lnTo>
                    <a:pt x="36021" y="28599"/>
                  </a:lnTo>
                  <a:lnTo>
                    <a:pt x="35900" y="28418"/>
                  </a:lnTo>
                  <a:lnTo>
                    <a:pt x="35719" y="28298"/>
                  </a:lnTo>
                  <a:lnTo>
                    <a:pt x="35478" y="28177"/>
                  </a:lnTo>
                  <a:lnTo>
                    <a:pt x="35297" y="28117"/>
                  </a:lnTo>
                  <a:close/>
                  <a:moveTo>
                    <a:pt x="40606" y="28117"/>
                  </a:moveTo>
                  <a:lnTo>
                    <a:pt x="40425" y="28177"/>
                  </a:lnTo>
                  <a:lnTo>
                    <a:pt x="40184" y="28298"/>
                  </a:lnTo>
                  <a:lnTo>
                    <a:pt x="40003" y="28418"/>
                  </a:lnTo>
                  <a:lnTo>
                    <a:pt x="39882" y="28599"/>
                  </a:lnTo>
                  <a:lnTo>
                    <a:pt x="39762" y="28841"/>
                  </a:lnTo>
                  <a:lnTo>
                    <a:pt x="39701" y="29022"/>
                  </a:lnTo>
                  <a:lnTo>
                    <a:pt x="39701" y="29263"/>
                  </a:lnTo>
                  <a:lnTo>
                    <a:pt x="39701" y="29504"/>
                  </a:lnTo>
                  <a:lnTo>
                    <a:pt x="39762" y="29685"/>
                  </a:lnTo>
                  <a:lnTo>
                    <a:pt x="39882" y="29927"/>
                  </a:lnTo>
                  <a:lnTo>
                    <a:pt x="40003" y="30108"/>
                  </a:lnTo>
                  <a:lnTo>
                    <a:pt x="40184" y="30228"/>
                  </a:lnTo>
                  <a:lnTo>
                    <a:pt x="40425" y="30349"/>
                  </a:lnTo>
                  <a:lnTo>
                    <a:pt x="40606" y="30409"/>
                  </a:lnTo>
                  <a:lnTo>
                    <a:pt x="41089" y="30409"/>
                  </a:lnTo>
                  <a:lnTo>
                    <a:pt x="41270" y="30349"/>
                  </a:lnTo>
                  <a:lnTo>
                    <a:pt x="41511" y="30228"/>
                  </a:lnTo>
                  <a:lnTo>
                    <a:pt x="41692" y="30108"/>
                  </a:lnTo>
                  <a:lnTo>
                    <a:pt x="41813" y="29927"/>
                  </a:lnTo>
                  <a:lnTo>
                    <a:pt x="41934" y="29685"/>
                  </a:lnTo>
                  <a:lnTo>
                    <a:pt x="41994" y="29504"/>
                  </a:lnTo>
                  <a:lnTo>
                    <a:pt x="41994" y="29263"/>
                  </a:lnTo>
                  <a:lnTo>
                    <a:pt x="41994" y="29022"/>
                  </a:lnTo>
                  <a:lnTo>
                    <a:pt x="41934" y="28841"/>
                  </a:lnTo>
                  <a:lnTo>
                    <a:pt x="41813" y="28599"/>
                  </a:lnTo>
                  <a:lnTo>
                    <a:pt x="41692" y="28418"/>
                  </a:lnTo>
                  <a:lnTo>
                    <a:pt x="41511" y="28298"/>
                  </a:lnTo>
                  <a:lnTo>
                    <a:pt x="41270" y="28177"/>
                  </a:lnTo>
                  <a:lnTo>
                    <a:pt x="41089" y="28117"/>
                  </a:lnTo>
                  <a:close/>
                  <a:moveTo>
                    <a:pt x="46399" y="28117"/>
                  </a:moveTo>
                  <a:lnTo>
                    <a:pt x="46218" y="28177"/>
                  </a:lnTo>
                  <a:lnTo>
                    <a:pt x="45976" y="28298"/>
                  </a:lnTo>
                  <a:lnTo>
                    <a:pt x="45795" y="28418"/>
                  </a:lnTo>
                  <a:lnTo>
                    <a:pt x="45674" y="28599"/>
                  </a:lnTo>
                  <a:lnTo>
                    <a:pt x="45554" y="28841"/>
                  </a:lnTo>
                  <a:lnTo>
                    <a:pt x="45493" y="29022"/>
                  </a:lnTo>
                  <a:lnTo>
                    <a:pt x="45493" y="29263"/>
                  </a:lnTo>
                  <a:lnTo>
                    <a:pt x="45493" y="29504"/>
                  </a:lnTo>
                  <a:lnTo>
                    <a:pt x="45554" y="29685"/>
                  </a:lnTo>
                  <a:lnTo>
                    <a:pt x="45674" y="29927"/>
                  </a:lnTo>
                  <a:lnTo>
                    <a:pt x="45795" y="30108"/>
                  </a:lnTo>
                  <a:lnTo>
                    <a:pt x="45976" y="30228"/>
                  </a:lnTo>
                  <a:lnTo>
                    <a:pt x="46218" y="30349"/>
                  </a:lnTo>
                  <a:lnTo>
                    <a:pt x="46399" y="30409"/>
                  </a:lnTo>
                  <a:lnTo>
                    <a:pt x="46881" y="30409"/>
                  </a:lnTo>
                  <a:lnTo>
                    <a:pt x="47062" y="30349"/>
                  </a:lnTo>
                  <a:lnTo>
                    <a:pt x="47304" y="30228"/>
                  </a:lnTo>
                  <a:lnTo>
                    <a:pt x="47485" y="30108"/>
                  </a:lnTo>
                  <a:lnTo>
                    <a:pt x="47605" y="29927"/>
                  </a:lnTo>
                  <a:lnTo>
                    <a:pt x="47726" y="29685"/>
                  </a:lnTo>
                  <a:lnTo>
                    <a:pt x="47786" y="29504"/>
                  </a:lnTo>
                  <a:lnTo>
                    <a:pt x="47786" y="29263"/>
                  </a:lnTo>
                  <a:lnTo>
                    <a:pt x="47786" y="29022"/>
                  </a:lnTo>
                  <a:lnTo>
                    <a:pt x="47726" y="28841"/>
                  </a:lnTo>
                  <a:lnTo>
                    <a:pt x="47605" y="28599"/>
                  </a:lnTo>
                  <a:lnTo>
                    <a:pt x="47485" y="28418"/>
                  </a:lnTo>
                  <a:lnTo>
                    <a:pt x="47304" y="28298"/>
                  </a:lnTo>
                  <a:lnTo>
                    <a:pt x="47062" y="28177"/>
                  </a:lnTo>
                  <a:lnTo>
                    <a:pt x="46881" y="28117"/>
                  </a:lnTo>
                  <a:close/>
                  <a:moveTo>
                    <a:pt x="52191" y="28117"/>
                  </a:moveTo>
                  <a:lnTo>
                    <a:pt x="52010" y="28177"/>
                  </a:lnTo>
                  <a:lnTo>
                    <a:pt x="51768" y="28298"/>
                  </a:lnTo>
                  <a:lnTo>
                    <a:pt x="51587" y="28418"/>
                  </a:lnTo>
                  <a:lnTo>
                    <a:pt x="51467" y="28599"/>
                  </a:lnTo>
                  <a:lnTo>
                    <a:pt x="51346" y="28841"/>
                  </a:lnTo>
                  <a:lnTo>
                    <a:pt x="51286" y="29022"/>
                  </a:lnTo>
                  <a:lnTo>
                    <a:pt x="51286" y="29263"/>
                  </a:lnTo>
                  <a:lnTo>
                    <a:pt x="51286" y="29504"/>
                  </a:lnTo>
                  <a:lnTo>
                    <a:pt x="51346" y="29685"/>
                  </a:lnTo>
                  <a:lnTo>
                    <a:pt x="51467" y="29927"/>
                  </a:lnTo>
                  <a:lnTo>
                    <a:pt x="51587" y="30108"/>
                  </a:lnTo>
                  <a:lnTo>
                    <a:pt x="51768" y="30228"/>
                  </a:lnTo>
                  <a:lnTo>
                    <a:pt x="52010" y="30349"/>
                  </a:lnTo>
                  <a:lnTo>
                    <a:pt x="52191" y="30409"/>
                  </a:lnTo>
                  <a:lnTo>
                    <a:pt x="52673" y="30409"/>
                  </a:lnTo>
                  <a:lnTo>
                    <a:pt x="52854" y="30349"/>
                  </a:lnTo>
                  <a:lnTo>
                    <a:pt x="53096" y="30228"/>
                  </a:lnTo>
                  <a:lnTo>
                    <a:pt x="53277" y="30108"/>
                  </a:lnTo>
                  <a:lnTo>
                    <a:pt x="53397" y="29927"/>
                  </a:lnTo>
                  <a:lnTo>
                    <a:pt x="53518" y="29685"/>
                  </a:lnTo>
                  <a:lnTo>
                    <a:pt x="53578" y="29504"/>
                  </a:lnTo>
                  <a:lnTo>
                    <a:pt x="53578" y="29263"/>
                  </a:lnTo>
                  <a:lnTo>
                    <a:pt x="53578" y="29022"/>
                  </a:lnTo>
                  <a:lnTo>
                    <a:pt x="53518" y="28841"/>
                  </a:lnTo>
                  <a:lnTo>
                    <a:pt x="53397" y="28599"/>
                  </a:lnTo>
                  <a:lnTo>
                    <a:pt x="53277" y="28418"/>
                  </a:lnTo>
                  <a:lnTo>
                    <a:pt x="53096" y="28298"/>
                  </a:lnTo>
                  <a:lnTo>
                    <a:pt x="52854" y="28177"/>
                  </a:lnTo>
                  <a:lnTo>
                    <a:pt x="52673" y="28117"/>
                  </a:lnTo>
                  <a:close/>
                  <a:moveTo>
                    <a:pt x="57983" y="28117"/>
                  </a:moveTo>
                  <a:lnTo>
                    <a:pt x="57802" y="28177"/>
                  </a:lnTo>
                  <a:lnTo>
                    <a:pt x="57561" y="28298"/>
                  </a:lnTo>
                  <a:lnTo>
                    <a:pt x="57380" y="28418"/>
                  </a:lnTo>
                  <a:lnTo>
                    <a:pt x="57259" y="28599"/>
                  </a:lnTo>
                  <a:lnTo>
                    <a:pt x="57138" y="28841"/>
                  </a:lnTo>
                  <a:lnTo>
                    <a:pt x="57078" y="29022"/>
                  </a:lnTo>
                  <a:lnTo>
                    <a:pt x="57078" y="29263"/>
                  </a:lnTo>
                  <a:lnTo>
                    <a:pt x="57078" y="29504"/>
                  </a:lnTo>
                  <a:lnTo>
                    <a:pt x="57138" y="29685"/>
                  </a:lnTo>
                  <a:lnTo>
                    <a:pt x="57259" y="29927"/>
                  </a:lnTo>
                  <a:lnTo>
                    <a:pt x="57380" y="30108"/>
                  </a:lnTo>
                  <a:lnTo>
                    <a:pt x="57561" y="30228"/>
                  </a:lnTo>
                  <a:lnTo>
                    <a:pt x="57802" y="30349"/>
                  </a:lnTo>
                  <a:lnTo>
                    <a:pt x="57983" y="30409"/>
                  </a:lnTo>
                  <a:lnTo>
                    <a:pt x="58466" y="30409"/>
                  </a:lnTo>
                  <a:lnTo>
                    <a:pt x="58647" y="30349"/>
                  </a:lnTo>
                  <a:lnTo>
                    <a:pt x="58888" y="30228"/>
                  </a:lnTo>
                  <a:lnTo>
                    <a:pt x="59069" y="30108"/>
                  </a:lnTo>
                  <a:lnTo>
                    <a:pt x="59190" y="29927"/>
                  </a:lnTo>
                  <a:lnTo>
                    <a:pt x="59310" y="29685"/>
                  </a:lnTo>
                  <a:lnTo>
                    <a:pt x="59371" y="29504"/>
                  </a:lnTo>
                  <a:lnTo>
                    <a:pt x="59371" y="29263"/>
                  </a:lnTo>
                  <a:lnTo>
                    <a:pt x="59371" y="29022"/>
                  </a:lnTo>
                  <a:lnTo>
                    <a:pt x="59310" y="28841"/>
                  </a:lnTo>
                  <a:lnTo>
                    <a:pt x="59190" y="28599"/>
                  </a:lnTo>
                  <a:lnTo>
                    <a:pt x="59069" y="28418"/>
                  </a:lnTo>
                  <a:lnTo>
                    <a:pt x="58888" y="28298"/>
                  </a:lnTo>
                  <a:lnTo>
                    <a:pt x="58647" y="28177"/>
                  </a:lnTo>
                  <a:lnTo>
                    <a:pt x="58466" y="28117"/>
                  </a:lnTo>
                  <a:close/>
                  <a:moveTo>
                    <a:pt x="63775" y="28117"/>
                  </a:moveTo>
                  <a:lnTo>
                    <a:pt x="63594" y="28177"/>
                  </a:lnTo>
                  <a:lnTo>
                    <a:pt x="63353" y="28298"/>
                  </a:lnTo>
                  <a:lnTo>
                    <a:pt x="63172" y="28418"/>
                  </a:lnTo>
                  <a:lnTo>
                    <a:pt x="63051" y="28599"/>
                  </a:lnTo>
                  <a:lnTo>
                    <a:pt x="62931" y="28841"/>
                  </a:lnTo>
                  <a:lnTo>
                    <a:pt x="62870" y="29022"/>
                  </a:lnTo>
                  <a:lnTo>
                    <a:pt x="62870" y="29263"/>
                  </a:lnTo>
                  <a:lnTo>
                    <a:pt x="62870" y="29504"/>
                  </a:lnTo>
                  <a:lnTo>
                    <a:pt x="62931" y="29685"/>
                  </a:lnTo>
                  <a:lnTo>
                    <a:pt x="63051" y="29927"/>
                  </a:lnTo>
                  <a:lnTo>
                    <a:pt x="63172" y="30108"/>
                  </a:lnTo>
                  <a:lnTo>
                    <a:pt x="63353" y="30228"/>
                  </a:lnTo>
                  <a:lnTo>
                    <a:pt x="63594" y="30349"/>
                  </a:lnTo>
                  <a:lnTo>
                    <a:pt x="63775" y="30409"/>
                  </a:lnTo>
                  <a:lnTo>
                    <a:pt x="64258" y="30409"/>
                  </a:lnTo>
                  <a:lnTo>
                    <a:pt x="64439" y="30349"/>
                  </a:lnTo>
                  <a:lnTo>
                    <a:pt x="64680" y="30228"/>
                  </a:lnTo>
                  <a:lnTo>
                    <a:pt x="64861" y="30108"/>
                  </a:lnTo>
                  <a:lnTo>
                    <a:pt x="64982" y="29927"/>
                  </a:lnTo>
                  <a:lnTo>
                    <a:pt x="65103" y="29685"/>
                  </a:lnTo>
                  <a:lnTo>
                    <a:pt x="65163" y="29504"/>
                  </a:lnTo>
                  <a:lnTo>
                    <a:pt x="65163" y="29263"/>
                  </a:lnTo>
                  <a:lnTo>
                    <a:pt x="65163" y="29022"/>
                  </a:lnTo>
                  <a:lnTo>
                    <a:pt x="65103" y="28841"/>
                  </a:lnTo>
                  <a:lnTo>
                    <a:pt x="64982" y="28599"/>
                  </a:lnTo>
                  <a:lnTo>
                    <a:pt x="64861" y="28418"/>
                  </a:lnTo>
                  <a:lnTo>
                    <a:pt x="64680" y="28298"/>
                  </a:lnTo>
                  <a:lnTo>
                    <a:pt x="64439" y="28177"/>
                  </a:lnTo>
                  <a:lnTo>
                    <a:pt x="64258" y="28117"/>
                  </a:lnTo>
                  <a:close/>
                  <a:moveTo>
                    <a:pt x="69567" y="28117"/>
                  </a:moveTo>
                  <a:lnTo>
                    <a:pt x="69386" y="28177"/>
                  </a:lnTo>
                  <a:lnTo>
                    <a:pt x="69145" y="28298"/>
                  </a:lnTo>
                  <a:lnTo>
                    <a:pt x="68964" y="28418"/>
                  </a:lnTo>
                  <a:lnTo>
                    <a:pt x="68843" y="28599"/>
                  </a:lnTo>
                  <a:lnTo>
                    <a:pt x="68723" y="28841"/>
                  </a:lnTo>
                  <a:lnTo>
                    <a:pt x="68662" y="29022"/>
                  </a:lnTo>
                  <a:lnTo>
                    <a:pt x="68662" y="29263"/>
                  </a:lnTo>
                  <a:lnTo>
                    <a:pt x="68662" y="29504"/>
                  </a:lnTo>
                  <a:lnTo>
                    <a:pt x="68723" y="29685"/>
                  </a:lnTo>
                  <a:lnTo>
                    <a:pt x="68843" y="29927"/>
                  </a:lnTo>
                  <a:lnTo>
                    <a:pt x="68964" y="30108"/>
                  </a:lnTo>
                  <a:lnTo>
                    <a:pt x="69145" y="30228"/>
                  </a:lnTo>
                  <a:lnTo>
                    <a:pt x="69386" y="30349"/>
                  </a:lnTo>
                  <a:lnTo>
                    <a:pt x="69567" y="30409"/>
                  </a:lnTo>
                  <a:lnTo>
                    <a:pt x="70050" y="30409"/>
                  </a:lnTo>
                  <a:lnTo>
                    <a:pt x="70231" y="30349"/>
                  </a:lnTo>
                  <a:lnTo>
                    <a:pt x="70472" y="30228"/>
                  </a:lnTo>
                  <a:lnTo>
                    <a:pt x="70653" y="30108"/>
                  </a:lnTo>
                  <a:lnTo>
                    <a:pt x="70774" y="29927"/>
                  </a:lnTo>
                  <a:lnTo>
                    <a:pt x="70895" y="29685"/>
                  </a:lnTo>
                  <a:lnTo>
                    <a:pt x="70955" y="29504"/>
                  </a:lnTo>
                  <a:lnTo>
                    <a:pt x="70955" y="29263"/>
                  </a:lnTo>
                  <a:lnTo>
                    <a:pt x="70955" y="29022"/>
                  </a:lnTo>
                  <a:lnTo>
                    <a:pt x="70895" y="28841"/>
                  </a:lnTo>
                  <a:lnTo>
                    <a:pt x="70774" y="28599"/>
                  </a:lnTo>
                  <a:lnTo>
                    <a:pt x="70653" y="28418"/>
                  </a:lnTo>
                  <a:lnTo>
                    <a:pt x="70472" y="28298"/>
                  </a:lnTo>
                  <a:lnTo>
                    <a:pt x="70231" y="28177"/>
                  </a:lnTo>
                  <a:lnTo>
                    <a:pt x="70050" y="28117"/>
                  </a:lnTo>
                  <a:close/>
                  <a:moveTo>
                    <a:pt x="2957" y="31013"/>
                  </a:moveTo>
                  <a:lnTo>
                    <a:pt x="2776" y="31073"/>
                  </a:lnTo>
                  <a:lnTo>
                    <a:pt x="2534" y="31194"/>
                  </a:lnTo>
                  <a:lnTo>
                    <a:pt x="2353" y="31314"/>
                  </a:lnTo>
                  <a:lnTo>
                    <a:pt x="2233" y="31495"/>
                  </a:lnTo>
                  <a:lnTo>
                    <a:pt x="2112" y="31737"/>
                  </a:lnTo>
                  <a:lnTo>
                    <a:pt x="2052" y="31918"/>
                  </a:lnTo>
                  <a:lnTo>
                    <a:pt x="2052" y="32159"/>
                  </a:lnTo>
                  <a:lnTo>
                    <a:pt x="2052" y="32401"/>
                  </a:lnTo>
                  <a:lnTo>
                    <a:pt x="2112" y="32582"/>
                  </a:lnTo>
                  <a:lnTo>
                    <a:pt x="2233" y="32823"/>
                  </a:lnTo>
                  <a:lnTo>
                    <a:pt x="2353" y="33004"/>
                  </a:lnTo>
                  <a:lnTo>
                    <a:pt x="2534" y="33125"/>
                  </a:lnTo>
                  <a:lnTo>
                    <a:pt x="2776" y="33245"/>
                  </a:lnTo>
                  <a:lnTo>
                    <a:pt x="2957" y="33306"/>
                  </a:lnTo>
                  <a:lnTo>
                    <a:pt x="3439" y="33306"/>
                  </a:lnTo>
                  <a:lnTo>
                    <a:pt x="3620" y="33245"/>
                  </a:lnTo>
                  <a:lnTo>
                    <a:pt x="3862" y="33125"/>
                  </a:lnTo>
                  <a:lnTo>
                    <a:pt x="4043" y="33004"/>
                  </a:lnTo>
                  <a:lnTo>
                    <a:pt x="4164" y="32823"/>
                  </a:lnTo>
                  <a:lnTo>
                    <a:pt x="4284" y="32582"/>
                  </a:lnTo>
                  <a:lnTo>
                    <a:pt x="4345" y="32401"/>
                  </a:lnTo>
                  <a:lnTo>
                    <a:pt x="4345" y="32159"/>
                  </a:lnTo>
                  <a:lnTo>
                    <a:pt x="4345" y="31918"/>
                  </a:lnTo>
                  <a:lnTo>
                    <a:pt x="4284" y="31737"/>
                  </a:lnTo>
                  <a:lnTo>
                    <a:pt x="4164" y="31495"/>
                  </a:lnTo>
                  <a:lnTo>
                    <a:pt x="4043" y="31314"/>
                  </a:lnTo>
                  <a:lnTo>
                    <a:pt x="3862" y="31194"/>
                  </a:lnTo>
                  <a:lnTo>
                    <a:pt x="3620" y="31073"/>
                  </a:lnTo>
                  <a:lnTo>
                    <a:pt x="3439" y="31013"/>
                  </a:lnTo>
                  <a:close/>
                  <a:moveTo>
                    <a:pt x="8749" y="31013"/>
                  </a:moveTo>
                  <a:lnTo>
                    <a:pt x="8568" y="31073"/>
                  </a:lnTo>
                  <a:lnTo>
                    <a:pt x="8327" y="31194"/>
                  </a:lnTo>
                  <a:lnTo>
                    <a:pt x="8146" y="31314"/>
                  </a:lnTo>
                  <a:lnTo>
                    <a:pt x="8025" y="31495"/>
                  </a:lnTo>
                  <a:lnTo>
                    <a:pt x="7904" y="31737"/>
                  </a:lnTo>
                  <a:lnTo>
                    <a:pt x="7844" y="31918"/>
                  </a:lnTo>
                  <a:lnTo>
                    <a:pt x="7844" y="32159"/>
                  </a:lnTo>
                  <a:lnTo>
                    <a:pt x="7844" y="32401"/>
                  </a:lnTo>
                  <a:lnTo>
                    <a:pt x="7904" y="32582"/>
                  </a:lnTo>
                  <a:lnTo>
                    <a:pt x="8025" y="32823"/>
                  </a:lnTo>
                  <a:lnTo>
                    <a:pt x="8146" y="33004"/>
                  </a:lnTo>
                  <a:lnTo>
                    <a:pt x="8327" y="33125"/>
                  </a:lnTo>
                  <a:lnTo>
                    <a:pt x="8568" y="33245"/>
                  </a:lnTo>
                  <a:lnTo>
                    <a:pt x="8749" y="33306"/>
                  </a:lnTo>
                  <a:lnTo>
                    <a:pt x="9232" y="33306"/>
                  </a:lnTo>
                  <a:lnTo>
                    <a:pt x="9413" y="33245"/>
                  </a:lnTo>
                  <a:lnTo>
                    <a:pt x="9654" y="33125"/>
                  </a:lnTo>
                  <a:lnTo>
                    <a:pt x="9835" y="33004"/>
                  </a:lnTo>
                  <a:lnTo>
                    <a:pt x="9956" y="32823"/>
                  </a:lnTo>
                  <a:lnTo>
                    <a:pt x="10076" y="32582"/>
                  </a:lnTo>
                  <a:lnTo>
                    <a:pt x="10137" y="32401"/>
                  </a:lnTo>
                  <a:lnTo>
                    <a:pt x="10137" y="32159"/>
                  </a:lnTo>
                  <a:lnTo>
                    <a:pt x="10137" y="31918"/>
                  </a:lnTo>
                  <a:lnTo>
                    <a:pt x="10076" y="31737"/>
                  </a:lnTo>
                  <a:lnTo>
                    <a:pt x="9956" y="31495"/>
                  </a:lnTo>
                  <a:lnTo>
                    <a:pt x="9835" y="31314"/>
                  </a:lnTo>
                  <a:lnTo>
                    <a:pt x="9654" y="31194"/>
                  </a:lnTo>
                  <a:lnTo>
                    <a:pt x="9413" y="31073"/>
                  </a:lnTo>
                  <a:lnTo>
                    <a:pt x="9232" y="31013"/>
                  </a:lnTo>
                  <a:close/>
                  <a:moveTo>
                    <a:pt x="14541" y="31013"/>
                  </a:moveTo>
                  <a:lnTo>
                    <a:pt x="14360" y="31073"/>
                  </a:lnTo>
                  <a:lnTo>
                    <a:pt x="14119" y="31194"/>
                  </a:lnTo>
                  <a:lnTo>
                    <a:pt x="13938" y="31314"/>
                  </a:lnTo>
                  <a:lnTo>
                    <a:pt x="13817" y="31495"/>
                  </a:lnTo>
                  <a:lnTo>
                    <a:pt x="13697" y="31737"/>
                  </a:lnTo>
                  <a:lnTo>
                    <a:pt x="13636" y="31918"/>
                  </a:lnTo>
                  <a:lnTo>
                    <a:pt x="13636" y="32159"/>
                  </a:lnTo>
                  <a:lnTo>
                    <a:pt x="13636" y="32401"/>
                  </a:lnTo>
                  <a:lnTo>
                    <a:pt x="13697" y="32582"/>
                  </a:lnTo>
                  <a:lnTo>
                    <a:pt x="13817" y="32823"/>
                  </a:lnTo>
                  <a:lnTo>
                    <a:pt x="13938" y="33004"/>
                  </a:lnTo>
                  <a:lnTo>
                    <a:pt x="14119" y="33125"/>
                  </a:lnTo>
                  <a:lnTo>
                    <a:pt x="14360" y="33245"/>
                  </a:lnTo>
                  <a:lnTo>
                    <a:pt x="14541" y="33306"/>
                  </a:lnTo>
                  <a:lnTo>
                    <a:pt x="15024" y="33306"/>
                  </a:lnTo>
                  <a:lnTo>
                    <a:pt x="15205" y="33245"/>
                  </a:lnTo>
                  <a:lnTo>
                    <a:pt x="15446" y="33125"/>
                  </a:lnTo>
                  <a:lnTo>
                    <a:pt x="15627" y="33004"/>
                  </a:lnTo>
                  <a:lnTo>
                    <a:pt x="15748" y="32823"/>
                  </a:lnTo>
                  <a:lnTo>
                    <a:pt x="15869" y="32582"/>
                  </a:lnTo>
                  <a:lnTo>
                    <a:pt x="15929" y="32401"/>
                  </a:lnTo>
                  <a:lnTo>
                    <a:pt x="15929" y="32159"/>
                  </a:lnTo>
                  <a:lnTo>
                    <a:pt x="15929" y="31918"/>
                  </a:lnTo>
                  <a:lnTo>
                    <a:pt x="15869" y="31737"/>
                  </a:lnTo>
                  <a:lnTo>
                    <a:pt x="15748" y="31495"/>
                  </a:lnTo>
                  <a:lnTo>
                    <a:pt x="15627" y="31314"/>
                  </a:lnTo>
                  <a:lnTo>
                    <a:pt x="15446" y="31194"/>
                  </a:lnTo>
                  <a:lnTo>
                    <a:pt x="15205" y="31073"/>
                  </a:lnTo>
                  <a:lnTo>
                    <a:pt x="15024" y="31013"/>
                  </a:lnTo>
                  <a:close/>
                  <a:moveTo>
                    <a:pt x="20333" y="31013"/>
                  </a:moveTo>
                  <a:lnTo>
                    <a:pt x="20152" y="31073"/>
                  </a:lnTo>
                  <a:lnTo>
                    <a:pt x="19911" y="31194"/>
                  </a:lnTo>
                  <a:lnTo>
                    <a:pt x="19730" y="31314"/>
                  </a:lnTo>
                  <a:lnTo>
                    <a:pt x="19609" y="31495"/>
                  </a:lnTo>
                  <a:lnTo>
                    <a:pt x="19489" y="31737"/>
                  </a:lnTo>
                  <a:lnTo>
                    <a:pt x="19428" y="31918"/>
                  </a:lnTo>
                  <a:lnTo>
                    <a:pt x="19428" y="32159"/>
                  </a:lnTo>
                  <a:lnTo>
                    <a:pt x="19428" y="32401"/>
                  </a:lnTo>
                  <a:lnTo>
                    <a:pt x="19489" y="32582"/>
                  </a:lnTo>
                  <a:lnTo>
                    <a:pt x="19609" y="32823"/>
                  </a:lnTo>
                  <a:lnTo>
                    <a:pt x="19730" y="33004"/>
                  </a:lnTo>
                  <a:lnTo>
                    <a:pt x="19911" y="33125"/>
                  </a:lnTo>
                  <a:lnTo>
                    <a:pt x="20152" y="33245"/>
                  </a:lnTo>
                  <a:lnTo>
                    <a:pt x="20333" y="33306"/>
                  </a:lnTo>
                  <a:lnTo>
                    <a:pt x="20816" y="33306"/>
                  </a:lnTo>
                  <a:lnTo>
                    <a:pt x="20997" y="33245"/>
                  </a:lnTo>
                  <a:lnTo>
                    <a:pt x="21239" y="33125"/>
                  </a:lnTo>
                  <a:lnTo>
                    <a:pt x="21420" y="33004"/>
                  </a:lnTo>
                  <a:lnTo>
                    <a:pt x="21540" y="32823"/>
                  </a:lnTo>
                  <a:lnTo>
                    <a:pt x="21661" y="32582"/>
                  </a:lnTo>
                  <a:lnTo>
                    <a:pt x="21721" y="32401"/>
                  </a:lnTo>
                  <a:lnTo>
                    <a:pt x="21721" y="32159"/>
                  </a:lnTo>
                  <a:lnTo>
                    <a:pt x="21721" y="31918"/>
                  </a:lnTo>
                  <a:lnTo>
                    <a:pt x="21661" y="31737"/>
                  </a:lnTo>
                  <a:lnTo>
                    <a:pt x="21540" y="31495"/>
                  </a:lnTo>
                  <a:lnTo>
                    <a:pt x="21420" y="31314"/>
                  </a:lnTo>
                  <a:lnTo>
                    <a:pt x="21239" y="31194"/>
                  </a:lnTo>
                  <a:lnTo>
                    <a:pt x="20997" y="31073"/>
                  </a:lnTo>
                  <a:lnTo>
                    <a:pt x="20816" y="31013"/>
                  </a:lnTo>
                  <a:close/>
                  <a:moveTo>
                    <a:pt x="26126" y="31013"/>
                  </a:moveTo>
                  <a:lnTo>
                    <a:pt x="25945" y="31073"/>
                  </a:lnTo>
                  <a:lnTo>
                    <a:pt x="25703" y="31194"/>
                  </a:lnTo>
                  <a:lnTo>
                    <a:pt x="25522" y="31314"/>
                  </a:lnTo>
                  <a:lnTo>
                    <a:pt x="25402" y="31495"/>
                  </a:lnTo>
                  <a:lnTo>
                    <a:pt x="25281" y="31737"/>
                  </a:lnTo>
                  <a:lnTo>
                    <a:pt x="25221" y="31918"/>
                  </a:lnTo>
                  <a:lnTo>
                    <a:pt x="25221" y="32159"/>
                  </a:lnTo>
                  <a:lnTo>
                    <a:pt x="25221" y="32401"/>
                  </a:lnTo>
                  <a:lnTo>
                    <a:pt x="25281" y="32582"/>
                  </a:lnTo>
                  <a:lnTo>
                    <a:pt x="25402" y="32823"/>
                  </a:lnTo>
                  <a:lnTo>
                    <a:pt x="25522" y="33004"/>
                  </a:lnTo>
                  <a:lnTo>
                    <a:pt x="25703" y="33125"/>
                  </a:lnTo>
                  <a:lnTo>
                    <a:pt x="25945" y="33245"/>
                  </a:lnTo>
                  <a:lnTo>
                    <a:pt x="26126" y="33306"/>
                  </a:lnTo>
                  <a:lnTo>
                    <a:pt x="26608" y="33306"/>
                  </a:lnTo>
                  <a:lnTo>
                    <a:pt x="26789" y="33245"/>
                  </a:lnTo>
                  <a:lnTo>
                    <a:pt x="27031" y="33125"/>
                  </a:lnTo>
                  <a:lnTo>
                    <a:pt x="27212" y="33004"/>
                  </a:lnTo>
                  <a:lnTo>
                    <a:pt x="27332" y="32823"/>
                  </a:lnTo>
                  <a:lnTo>
                    <a:pt x="27453" y="32582"/>
                  </a:lnTo>
                  <a:lnTo>
                    <a:pt x="27513" y="32401"/>
                  </a:lnTo>
                  <a:lnTo>
                    <a:pt x="27513" y="32159"/>
                  </a:lnTo>
                  <a:lnTo>
                    <a:pt x="27513" y="31918"/>
                  </a:lnTo>
                  <a:lnTo>
                    <a:pt x="27453" y="31737"/>
                  </a:lnTo>
                  <a:lnTo>
                    <a:pt x="27332" y="31495"/>
                  </a:lnTo>
                  <a:lnTo>
                    <a:pt x="27212" y="31314"/>
                  </a:lnTo>
                  <a:lnTo>
                    <a:pt x="27031" y="31194"/>
                  </a:lnTo>
                  <a:lnTo>
                    <a:pt x="26789" y="31073"/>
                  </a:lnTo>
                  <a:lnTo>
                    <a:pt x="26608" y="31013"/>
                  </a:lnTo>
                  <a:close/>
                  <a:moveTo>
                    <a:pt x="31918" y="31013"/>
                  </a:moveTo>
                  <a:lnTo>
                    <a:pt x="31737" y="31073"/>
                  </a:lnTo>
                  <a:lnTo>
                    <a:pt x="31496" y="31194"/>
                  </a:lnTo>
                  <a:lnTo>
                    <a:pt x="31315" y="31314"/>
                  </a:lnTo>
                  <a:lnTo>
                    <a:pt x="31194" y="31495"/>
                  </a:lnTo>
                  <a:lnTo>
                    <a:pt x="31073" y="31737"/>
                  </a:lnTo>
                  <a:lnTo>
                    <a:pt x="31013" y="31918"/>
                  </a:lnTo>
                  <a:lnTo>
                    <a:pt x="31013" y="32159"/>
                  </a:lnTo>
                  <a:lnTo>
                    <a:pt x="31013" y="32401"/>
                  </a:lnTo>
                  <a:lnTo>
                    <a:pt x="31073" y="32582"/>
                  </a:lnTo>
                  <a:lnTo>
                    <a:pt x="31194" y="32823"/>
                  </a:lnTo>
                  <a:lnTo>
                    <a:pt x="31315" y="33004"/>
                  </a:lnTo>
                  <a:lnTo>
                    <a:pt x="31496" y="33125"/>
                  </a:lnTo>
                  <a:lnTo>
                    <a:pt x="31737" y="33245"/>
                  </a:lnTo>
                  <a:lnTo>
                    <a:pt x="31918" y="33306"/>
                  </a:lnTo>
                  <a:lnTo>
                    <a:pt x="32401" y="33306"/>
                  </a:lnTo>
                  <a:lnTo>
                    <a:pt x="32582" y="33245"/>
                  </a:lnTo>
                  <a:lnTo>
                    <a:pt x="32823" y="33125"/>
                  </a:lnTo>
                  <a:lnTo>
                    <a:pt x="33004" y="33004"/>
                  </a:lnTo>
                  <a:lnTo>
                    <a:pt x="33125" y="32823"/>
                  </a:lnTo>
                  <a:lnTo>
                    <a:pt x="33245" y="32582"/>
                  </a:lnTo>
                  <a:lnTo>
                    <a:pt x="33306" y="32401"/>
                  </a:lnTo>
                  <a:lnTo>
                    <a:pt x="33306" y="32159"/>
                  </a:lnTo>
                  <a:lnTo>
                    <a:pt x="33306" y="31918"/>
                  </a:lnTo>
                  <a:lnTo>
                    <a:pt x="33245" y="31737"/>
                  </a:lnTo>
                  <a:lnTo>
                    <a:pt x="33125" y="31495"/>
                  </a:lnTo>
                  <a:lnTo>
                    <a:pt x="33004" y="31314"/>
                  </a:lnTo>
                  <a:lnTo>
                    <a:pt x="32823" y="31194"/>
                  </a:lnTo>
                  <a:lnTo>
                    <a:pt x="32582" y="31073"/>
                  </a:lnTo>
                  <a:lnTo>
                    <a:pt x="32401" y="31013"/>
                  </a:lnTo>
                  <a:close/>
                  <a:moveTo>
                    <a:pt x="37710" y="31013"/>
                  </a:moveTo>
                  <a:lnTo>
                    <a:pt x="37529" y="31073"/>
                  </a:lnTo>
                  <a:lnTo>
                    <a:pt x="37288" y="31194"/>
                  </a:lnTo>
                  <a:lnTo>
                    <a:pt x="37107" y="31314"/>
                  </a:lnTo>
                  <a:lnTo>
                    <a:pt x="36986" y="31495"/>
                  </a:lnTo>
                  <a:lnTo>
                    <a:pt x="36865" y="31737"/>
                  </a:lnTo>
                  <a:lnTo>
                    <a:pt x="36805" y="31918"/>
                  </a:lnTo>
                  <a:lnTo>
                    <a:pt x="36805" y="32159"/>
                  </a:lnTo>
                  <a:lnTo>
                    <a:pt x="36805" y="32401"/>
                  </a:lnTo>
                  <a:lnTo>
                    <a:pt x="36865" y="32582"/>
                  </a:lnTo>
                  <a:lnTo>
                    <a:pt x="36986" y="32823"/>
                  </a:lnTo>
                  <a:lnTo>
                    <a:pt x="37107" y="33004"/>
                  </a:lnTo>
                  <a:lnTo>
                    <a:pt x="37288" y="33125"/>
                  </a:lnTo>
                  <a:lnTo>
                    <a:pt x="37529" y="33245"/>
                  </a:lnTo>
                  <a:lnTo>
                    <a:pt x="37710" y="33306"/>
                  </a:lnTo>
                  <a:lnTo>
                    <a:pt x="38193" y="33306"/>
                  </a:lnTo>
                  <a:lnTo>
                    <a:pt x="38374" y="33245"/>
                  </a:lnTo>
                  <a:lnTo>
                    <a:pt x="38615" y="33125"/>
                  </a:lnTo>
                  <a:lnTo>
                    <a:pt x="38796" y="33004"/>
                  </a:lnTo>
                  <a:lnTo>
                    <a:pt x="38917" y="32823"/>
                  </a:lnTo>
                  <a:lnTo>
                    <a:pt x="39038" y="32582"/>
                  </a:lnTo>
                  <a:lnTo>
                    <a:pt x="39098" y="32401"/>
                  </a:lnTo>
                  <a:lnTo>
                    <a:pt x="39098" y="32159"/>
                  </a:lnTo>
                  <a:lnTo>
                    <a:pt x="39098" y="31918"/>
                  </a:lnTo>
                  <a:lnTo>
                    <a:pt x="39038" y="31737"/>
                  </a:lnTo>
                  <a:lnTo>
                    <a:pt x="38917" y="31495"/>
                  </a:lnTo>
                  <a:lnTo>
                    <a:pt x="38796" y="31314"/>
                  </a:lnTo>
                  <a:lnTo>
                    <a:pt x="38615" y="31194"/>
                  </a:lnTo>
                  <a:lnTo>
                    <a:pt x="38374" y="31073"/>
                  </a:lnTo>
                  <a:lnTo>
                    <a:pt x="38193" y="31013"/>
                  </a:lnTo>
                  <a:close/>
                  <a:moveTo>
                    <a:pt x="43502" y="31013"/>
                  </a:moveTo>
                  <a:lnTo>
                    <a:pt x="43321" y="31073"/>
                  </a:lnTo>
                  <a:lnTo>
                    <a:pt x="43080" y="31194"/>
                  </a:lnTo>
                  <a:lnTo>
                    <a:pt x="42899" y="31314"/>
                  </a:lnTo>
                  <a:lnTo>
                    <a:pt x="42778" y="31495"/>
                  </a:lnTo>
                  <a:lnTo>
                    <a:pt x="42658" y="31737"/>
                  </a:lnTo>
                  <a:lnTo>
                    <a:pt x="42597" y="31918"/>
                  </a:lnTo>
                  <a:lnTo>
                    <a:pt x="42597" y="32159"/>
                  </a:lnTo>
                  <a:lnTo>
                    <a:pt x="42597" y="32401"/>
                  </a:lnTo>
                  <a:lnTo>
                    <a:pt x="42658" y="32582"/>
                  </a:lnTo>
                  <a:lnTo>
                    <a:pt x="42778" y="32823"/>
                  </a:lnTo>
                  <a:lnTo>
                    <a:pt x="42899" y="33004"/>
                  </a:lnTo>
                  <a:lnTo>
                    <a:pt x="43080" y="33125"/>
                  </a:lnTo>
                  <a:lnTo>
                    <a:pt x="43321" y="33245"/>
                  </a:lnTo>
                  <a:lnTo>
                    <a:pt x="43502" y="33306"/>
                  </a:lnTo>
                  <a:lnTo>
                    <a:pt x="43985" y="33306"/>
                  </a:lnTo>
                  <a:lnTo>
                    <a:pt x="44166" y="33245"/>
                  </a:lnTo>
                  <a:lnTo>
                    <a:pt x="44407" y="33125"/>
                  </a:lnTo>
                  <a:lnTo>
                    <a:pt x="44588" y="33004"/>
                  </a:lnTo>
                  <a:lnTo>
                    <a:pt x="44709" y="32823"/>
                  </a:lnTo>
                  <a:lnTo>
                    <a:pt x="44830" y="32582"/>
                  </a:lnTo>
                  <a:lnTo>
                    <a:pt x="44890" y="32401"/>
                  </a:lnTo>
                  <a:lnTo>
                    <a:pt x="44890" y="32159"/>
                  </a:lnTo>
                  <a:lnTo>
                    <a:pt x="44890" y="31918"/>
                  </a:lnTo>
                  <a:lnTo>
                    <a:pt x="44830" y="31737"/>
                  </a:lnTo>
                  <a:lnTo>
                    <a:pt x="44709" y="31495"/>
                  </a:lnTo>
                  <a:lnTo>
                    <a:pt x="44588" y="31314"/>
                  </a:lnTo>
                  <a:lnTo>
                    <a:pt x="44407" y="31194"/>
                  </a:lnTo>
                  <a:lnTo>
                    <a:pt x="44166" y="31073"/>
                  </a:lnTo>
                  <a:lnTo>
                    <a:pt x="43985" y="31013"/>
                  </a:lnTo>
                  <a:close/>
                  <a:moveTo>
                    <a:pt x="49295" y="31013"/>
                  </a:moveTo>
                  <a:lnTo>
                    <a:pt x="49114" y="31073"/>
                  </a:lnTo>
                  <a:lnTo>
                    <a:pt x="48872" y="31194"/>
                  </a:lnTo>
                  <a:lnTo>
                    <a:pt x="48691" y="31314"/>
                  </a:lnTo>
                  <a:lnTo>
                    <a:pt x="48571" y="31495"/>
                  </a:lnTo>
                  <a:lnTo>
                    <a:pt x="48450" y="31737"/>
                  </a:lnTo>
                  <a:lnTo>
                    <a:pt x="48390" y="31918"/>
                  </a:lnTo>
                  <a:lnTo>
                    <a:pt x="48390" y="32159"/>
                  </a:lnTo>
                  <a:lnTo>
                    <a:pt x="48390" y="32401"/>
                  </a:lnTo>
                  <a:lnTo>
                    <a:pt x="48450" y="32582"/>
                  </a:lnTo>
                  <a:lnTo>
                    <a:pt x="48571" y="32823"/>
                  </a:lnTo>
                  <a:lnTo>
                    <a:pt x="48691" y="33004"/>
                  </a:lnTo>
                  <a:lnTo>
                    <a:pt x="48872" y="33125"/>
                  </a:lnTo>
                  <a:lnTo>
                    <a:pt x="49114" y="33245"/>
                  </a:lnTo>
                  <a:lnTo>
                    <a:pt x="49295" y="33306"/>
                  </a:lnTo>
                  <a:lnTo>
                    <a:pt x="49777" y="33306"/>
                  </a:lnTo>
                  <a:lnTo>
                    <a:pt x="49958" y="33245"/>
                  </a:lnTo>
                  <a:lnTo>
                    <a:pt x="50200" y="33125"/>
                  </a:lnTo>
                  <a:lnTo>
                    <a:pt x="50381" y="33004"/>
                  </a:lnTo>
                  <a:lnTo>
                    <a:pt x="50501" y="32823"/>
                  </a:lnTo>
                  <a:lnTo>
                    <a:pt x="50622" y="32582"/>
                  </a:lnTo>
                  <a:lnTo>
                    <a:pt x="50682" y="32401"/>
                  </a:lnTo>
                  <a:lnTo>
                    <a:pt x="50682" y="32159"/>
                  </a:lnTo>
                  <a:lnTo>
                    <a:pt x="50682" y="31918"/>
                  </a:lnTo>
                  <a:lnTo>
                    <a:pt x="50622" y="31737"/>
                  </a:lnTo>
                  <a:lnTo>
                    <a:pt x="50501" y="31495"/>
                  </a:lnTo>
                  <a:lnTo>
                    <a:pt x="50381" y="31314"/>
                  </a:lnTo>
                  <a:lnTo>
                    <a:pt x="50200" y="31194"/>
                  </a:lnTo>
                  <a:lnTo>
                    <a:pt x="49958" y="31073"/>
                  </a:lnTo>
                  <a:lnTo>
                    <a:pt x="49777" y="31013"/>
                  </a:lnTo>
                  <a:close/>
                  <a:moveTo>
                    <a:pt x="55087" y="31013"/>
                  </a:moveTo>
                  <a:lnTo>
                    <a:pt x="54906" y="31073"/>
                  </a:lnTo>
                  <a:lnTo>
                    <a:pt x="54665" y="31194"/>
                  </a:lnTo>
                  <a:lnTo>
                    <a:pt x="54483" y="31314"/>
                  </a:lnTo>
                  <a:lnTo>
                    <a:pt x="54363" y="31495"/>
                  </a:lnTo>
                  <a:lnTo>
                    <a:pt x="54242" y="31737"/>
                  </a:lnTo>
                  <a:lnTo>
                    <a:pt x="54182" y="31918"/>
                  </a:lnTo>
                  <a:lnTo>
                    <a:pt x="54182" y="32159"/>
                  </a:lnTo>
                  <a:lnTo>
                    <a:pt x="54182" y="32401"/>
                  </a:lnTo>
                  <a:lnTo>
                    <a:pt x="54242" y="32582"/>
                  </a:lnTo>
                  <a:lnTo>
                    <a:pt x="54363" y="32823"/>
                  </a:lnTo>
                  <a:lnTo>
                    <a:pt x="54483" y="33004"/>
                  </a:lnTo>
                  <a:lnTo>
                    <a:pt x="54665" y="33125"/>
                  </a:lnTo>
                  <a:lnTo>
                    <a:pt x="54906" y="33245"/>
                  </a:lnTo>
                  <a:lnTo>
                    <a:pt x="55087" y="33306"/>
                  </a:lnTo>
                  <a:lnTo>
                    <a:pt x="55570" y="33306"/>
                  </a:lnTo>
                  <a:lnTo>
                    <a:pt x="55751" y="33245"/>
                  </a:lnTo>
                  <a:lnTo>
                    <a:pt x="55992" y="33125"/>
                  </a:lnTo>
                  <a:lnTo>
                    <a:pt x="56173" y="33004"/>
                  </a:lnTo>
                  <a:lnTo>
                    <a:pt x="56294" y="32823"/>
                  </a:lnTo>
                  <a:lnTo>
                    <a:pt x="56414" y="32582"/>
                  </a:lnTo>
                  <a:lnTo>
                    <a:pt x="56475" y="32401"/>
                  </a:lnTo>
                  <a:lnTo>
                    <a:pt x="56475" y="32159"/>
                  </a:lnTo>
                  <a:lnTo>
                    <a:pt x="56475" y="31918"/>
                  </a:lnTo>
                  <a:lnTo>
                    <a:pt x="56414" y="31737"/>
                  </a:lnTo>
                  <a:lnTo>
                    <a:pt x="56294" y="31495"/>
                  </a:lnTo>
                  <a:lnTo>
                    <a:pt x="56173" y="31314"/>
                  </a:lnTo>
                  <a:lnTo>
                    <a:pt x="55992" y="31194"/>
                  </a:lnTo>
                  <a:lnTo>
                    <a:pt x="55751" y="31073"/>
                  </a:lnTo>
                  <a:lnTo>
                    <a:pt x="55570" y="31013"/>
                  </a:lnTo>
                  <a:close/>
                  <a:moveTo>
                    <a:pt x="60879" y="31013"/>
                  </a:moveTo>
                  <a:lnTo>
                    <a:pt x="60698" y="31073"/>
                  </a:lnTo>
                  <a:lnTo>
                    <a:pt x="60457" y="31194"/>
                  </a:lnTo>
                  <a:lnTo>
                    <a:pt x="60276" y="31314"/>
                  </a:lnTo>
                  <a:lnTo>
                    <a:pt x="60155" y="31495"/>
                  </a:lnTo>
                  <a:lnTo>
                    <a:pt x="60034" y="31737"/>
                  </a:lnTo>
                  <a:lnTo>
                    <a:pt x="59974" y="31918"/>
                  </a:lnTo>
                  <a:lnTo>
                    <a:pt x="59974" y="32159"/>
                  </a:lnTo>
                  <a:lnTo>
                    <a:pt x="59974" y="32401"/>
                  </a:lnTo>
                  <a:lnTo>
                    <a:pt x="60034" y="32582"/>
                  </a:lnTo>
                  <a:lnTo>
                    <a:pt x="60155" y="32823"/>
                  </a:lnTo>
                  <a:lnTo>
                    <a:pt x="60276" y="33004"/>
                  </a:lnTo>
                  <a:lnTo>
                    <a:pt x="60457" y="33125"/>
                  </a:lnTo>
                  <a:lnTo>
                    <a:pt x="60698" y="33245"/>
                  </a:lnTo>
                  <a:lnTo>
                    <a:pt x="60879" y="33306"/>
                  </a:lnTo>
                  <a:lnTo>
                    <a:pt x="61362" y="33306"/>
                  </a:lnTo>
                  <a:lnTo>
                    <a:pt x="61543" y="33245"/>
                  </a:lnTo>
                  <a:lnTo>
                    <a:pt x="61784" y="33125"/>
                  </a:lnTo>
                  <a:lnTo>
                    <a:pt x="61965" y="33004"/>
                  </a:lnTo>
                  <a:lnTo>
                    <a:pt x="62086" y="32823"/>
                  </a:lnTo>
                  <a:lnTo>
                    <a:pt x="62206" y="32582"/>
                  </a:lnTo>
                  <a:lnTo>
                    <a:pt x="62267" y="32401"/>
                  </a:lnTo>
                  <a:lnTo>
                    <a:pt x="62267" y="32159"/>
                  </a:lnTo>
                  <a:lnTo>
                    <a:pt x="62267" y="31918"/>
                  </a:lnTo>
                  <a:lnTo>
                    <a:pt x="62206" y="31737"/>
                  </a:lnTo>
                  <a:lnTo>
                    <a:pt x="62086" y="31495"/>
                  </a:lnTo>
                  <a:lnTo>
                    <a:pt x="61965" y="31314"/>
                  </a:lnTo>
                  <a:lnTo>
                    <a:pt x="61784" y="31194"/>
                  </a:lnTo>
                  <a:lnTo>
                    <a:pt x="61543" y="31073"/>
                  </a:lnTo>
                  <a:lnTo>
                    <a:pt x="61362" y="31013"/>
                  </a:lnTo>
                  <a:close/>
                  <a:moveTo>
                    <a:pt x="66671" y="31013"/>
                  </a:moveTo>
                  <a:lnTo>
                    <a:pt x="66490" y="31073"/>
                  </a:lnTo>
                  <a:lnTo>
                    <a:pt x="66249" y="31194"/>
                  </a:lnTo>
                  <a:lnTo>
                    <a:pt x="66068" y="31314"/>
                  </a:lnTo>
                  <a:lnTo>
                    <a:pt x="65947" y="31495"/>
                  </a:lnTo>
                  <a:lnTo>
                    <a:pt x="65827" y="31737"/>
                  </a:lnTo>
                  <a:lnTo>
                    <a:pt x="65766" y="31918"/>
                  </a:lnTo>
                  <a:lnTo>
                    <a:pt x="65766" y="32159"/>
                  </a:lnTo>
                  <a:lnTo>
                    <a:pt x="65766" y="32401"/>
                  </a:lnTo>
                  <a:lnTo>
                    <a:pt x="65827" y="32582"/>
                  </a:lnTo>
                  <a:lnTo>
                    <a:pt x="65947" y="32823"/>
                  </a:lnTo>
                  <a:lnTo>
                    <a:pt x="66068" y="33004"/>
                  </a:lnTo>
                  <a:lnTo>
                    <a:pt x="66249" y="33125"/>
                  </a:lnTo>
                  <a:lnTo>
                    <a:pt x="66490" y="33245"/>
                  </a:lnTo>
                  <a:lnTo>
                    <a:pt x="66671" y="33306"/>
                  </a:lnTo>
                  <a:lnTo>
                    <a:pt x="67154" y="33306"/>
                  </a:lnTo>
                  <a:lnTo>
                    <a:pt x="67335" y="33245"/>
                  </a:lnTo>
                  <a:lnTo>
                    <a:pt x="67576" y="33125"/>
                  </a:lnTo>
                  <a:lnTo>
                    <a:pt x="67757" y="33004"/>
                  </a:lnTo>
                  <a:lnTo>
                    <a:pt x="67878" y="32823"/>
                  </a:lnTo>
                  <a:lnTo>
                    <a:pt x="67999" y="32582"/>
                  </a:lnTo>
                  <a:lnTo>
                    <a:pt x="68059" y="32401"/>
                  </a:lnTo>
                  <a:lnTo>
                    <a:pt x="68059" y="32159"/>
                  </a:lnTo>
                  <a:lnTo>
                    <a:pt x="68059" y="31918"/>
                  </a:lnTo>
                  <a:lnTo>
                    <a:pt x="67999" y="31737"/>
                  </a:lnTo>
                  <a:lnTo>
                    <a:pt x="67878" y="31495"/>
                  </a:lnTo>
                  <a:lnTo>
                    <a:pt x="67757" y="31314"/>
                  </a:lnTo>
                  <a:lnTo>
                    <a:pt x="67576" y="31194"/>
                  </a:lnTo>
                  <a:lnTo>
                    <a:pt x="67335" y="31073"/>
                  </a:lnTo>
                  <a:lnTo>
                    <a:pt x="67154" y="31013"/>
                  </a:lnTo>
                  <a:close/>
                  <a:moveTo>
                    <a:pt x="72464" y="31013"/>
                  </a:moveTo>
                  <a:lnTo>
                    <a:pt x="72283" y="31073"/>
                  </a:lnTo>
                  <a:lnTo>
                    <a:pt x="72041" y="31194"/>
                  </a:lnTo>
                  <a:lnTo>
                    <a:pt x="71860" y="31314"/>
                  </a:lnTo>
                  <a:lnTo>
                    <a:pt x="71740" y="31495"/>
                  </a:lnTo>
                  <a:lnTo>
                    <a:pt x="71619" y="31737"/>
                  </a:lnTo>
                  <a:lnTo>
                    <a:pt x="71559" y="31918"/>
                  </a:lnTo>
                  <a:lnTo>
                    <a:pt x="71559" y="32159"/>
                  </a:lnTo>
                  <a:lnTo>
                    <a:pt x="71559" y="32401"/>
                  </a:lnTo>
                  <a:lnTo>
                    <a:pt x="71619" y="32582"/>
                  </a:lnTo>
                  <a:lnTo>
                    <a:pt x="71740" y="32823"/>
                  </a:lnTo>
                  <a:lnTo>
                    <a:pt x="71860" y="33004"/>
                  </a:lnTo>
                  <a:lnTo>
                    <a:pt x="72041" y="33125"/>
                  </a:lnTo>
                  <a:lnTo>
                    <a:pt x="72283" y="33245"/>
                  </a:lnTo>
                  <a:lnTo>
                    <a:pt x="72464" y="33306"/>
                  </a:lnTo>
                  <a:lnTo>
                    <a:pt x="72946" y="33306"/>
                  </a:lnTo>
                  <a:lnTo>
                    <a:pt x="73127" y="33245"/>
                  </a:lnTo>
                  <a:lnTo>
                    <a:pt x="73369" y="33125"/>
                  </a:lnTo>
                  <a:lnTo>
                    <a:pt x="73550" y="33004"/>
                  </a:lnTo>
                  <a:lnTo>
                    <a:pt x="73670" y="32823"/>
                  </a:lnTo>
                  <a:lnTo>
                    <a:pt x="73791" y="32582"/>
                  </a:lnTo>
                  <a:lnTo>
                    <a:pt x="73851" y="32401"/>
                  </a:lnTo>
                  <a:lnTo>
                    <a:pt x="73851" y="32159"/>
                  </a:lnTo>
                  <a:lnTo>
                    <a:pt x="73851" y="31918"/>
                  </a:lnTo>
                  <a:lnTo>
                    <a:pt x="73791" y="31737"/>
                  </a:lnTo>
                  <a:lnTo>
                    <a:pt x="73670" y="31495"/>
                  </a:lnTo>
                  <a:lnTo>
                    <a:pt x="73550" y="31314"/>
                  </a:lnTo>
                  <a:lnTo>
                    <a:pt x="73369" y="31194"/>
                  </a:lnTo>
                  <a:lnTo>
                    <a:pt x="73127" y="31073"/>
                  </a:lnTo>
                  <a:lnTo>
                    <a:pt x="72946" y="31013"/>
                  </a:lnTo>
                  <a:close/>
                  <a:moveTo>
                    <a:pt x="181" y="33909"/>
                  </a:moveTo>
                  <a:lnTo>
                    <a:pt x="0" y="36141"/>
                  </a:lnTo>
                  <a:lnTo>
                    <a:pt x="302" y="36202"/>
                  </a:lnTo>
                  <a:lnTo>
                    <a:pt x="543" y="36202"/>
                  </a:lnTo>
                  <a:lnTo>
                    <a:pt x="724" y="36141"/>
                  </a:lnTo>
                  <a:lnTo>
                    <a:pt x="966" y="36021"/>
                  </a:lnTo>
                  <a:lnTo>
                    <a:pt x="1147" y="35900"/>
                  </a:lnTo>
                  <a:lnTo>
                    <a:pt x="1267" y="35719"/>
                  </a:lnTo>
                  <a:lnTo>
                    <a:pt x="1388" y="35478"/>
                  </a:lnTo>
                  <a:lnTo>
                    <a:pt x="1448" y="35297"/>
                  </a:lnTo>
                  <a:lnTo>
                    <a:pt x="1448" y="35055"/>
                  </a:lnTo>
                  <a:lnTo>
                    <a:pt x="1448" y="34814"/>
                  </a:lnTo>
                  <a:lnTo>
                    <a:pt x="1388" y="34633"/>
                  </a:lnTo>
                  <a:lnTo>
                    <a:pt x="1267" y="34392"/>
                  </a:lnTo>
                  <a:lnTo>
                    <a:pt x="1147" y="34211"/>
                  </a:lnTo>
                  <a:lnTo>
                    <a:pt x="966" y="34090"/>
                  </a:lnTo>
                  <a:lnTo>
                    <a:pt x="724" y="33969"/>
                  </a:lnTo>
                  <a:lnTo>
                    <a:pt x="543" y="33909"/>
                  </a:lnTo>
                  <a:close/>
                  <a:moveTo>
                    <a:pt x="5853" y="33909"/>
                  </a:moveTo>
                  <a:lnTo>
                    <a:pt x="5672" y="33969"/>
                  </a:lnTo>
                  <a:lnTo>
                    <a:pt x="5431" y="34090"/>
                  </a:lnTo>
                  <a:lnTo>
                    <a:pt x="5250" y="34211"/>
                  </a:lnTo>
                  <a:lnTo>
                    <a:pt x="5129" y="34392"/>
                  </a:lnTo>
                  <a:lnTo>
                    <a:pt x="5008" y="34633"/>
                  </a:lnTo>
                  <a:lnTo>
                    <a:pt x="4948" y="34814"/>
                  </a:lnTo>
                  <a:lnTo>
                    <a:pt x="4948" y="35055"/>
                  </a:lnTo>
                  <a:lnTo>
                    <a:pt x="4948" y="35297"/>
                  </a:lnTo>
                  <a:lnTo>
                    <a:pt x="5008" y="35478"/>
                  </a:lnTo>
                  <a:lnTo>
                    <a:pt x="5129" y="35719"/>
                  </a:lnTo>
                  <a:lnTo>
                    <a:pt x="5250" y="35900"/>
                  </a:lnTo>
                  <a:lnTo>
                    <a:pt x="5431" y="36021"/>
                  </a:lnTo>
                  <a:lnTo>
                    <a:pt x="5672" y="36141"/>
                  </a:lnTo>
                  <a:lnTo>
                    <a:pt x="5853" y="36202"/>
                  </a:lnTo>
                  <a:lnTo>
                    <a:pt x="6336" y="36202"/>
                  </a:lnTo>
                  <a:lnTo>
                    <a:pt x="6517" y="36141"/>
                  </a:lnTo>
                  <a:lnTo>
                    <a:pt x="6758" y="36021"/>
                  </a:lnTo>
                  <a:lnTo>
                    <a:pt x="6939" y="35900"/>
                  </a:lnTo>
                  <a:lnTo>
                    <a:pt x="7060" y="35719"/>
                  </a:lnTo>
                  <a:lnTo>
                    <a:pt x="7180" y="35478"/>
                  </a:lnTo>
                  <a:lnTo>
                    <a:pt x="7241" y="35297"/>
                  </a:lnTo>
                  <a:lnTo>
                    <a:pt x="7241" y="35055"/>
                  </a:lnTo>
                  <a:lnTo>
                    <a:pt x="7241" y="34814"/>
                  </a:lnTo>
                  <a:lnTo>
                    <a:pt x="7180" y="34633"/>
                  </a:lnTo>
                  <a:lnTo>
                    <a:pt x="7060" y="34392"/>
                  </a:lnTo>
                  <a:lnTo>
                    <a:pt x="6939" y="34211"/>
                  </a:lnTo>
                  <a:lnTo>
                    <a:pt x="6758" y="34090"/>
                  </a:lnTo>
                  <a:lnTo>
                    <a:pt x="6517" y="33969"/>
                  </a:lnTo>
                  <a:lnTo>
                    <a:pt x="6336" y="33909"/>
                  </a:lnTo>
                  <a:close/>
                  <a:moveTo>
                    <a:pt x="11645" y="33909"/>
                  </a:moveTo>
                  <a:lnTo>
                    <a:pt x="11464" y="33969"/>
                  </a:lnTo>
                  <a:lnTo>
                    <a:pt x="11223" y="34090"/>
                  </a:lnTo>
                  <a:lnTo>
                    <a:pt x="11042" y="34211"/>
                  </a:lnTo>
                  <a:lnTo>
                    <a:pt x="10921" y="34392"/>
                  </a:lnTo>
                  <a:lnTo>
                    <a:pt x="10800" y="34633"/>
                  </a:lnTo>
                  <a:lnTo>
                    <a:pt x="10740" y="34814"/>
                  </a:lnTo>
                  <a:lnTo>
                    <a:pt x="10740" y="35055"/>
                  </a:lnTo>
                  <a:lnTo>
                    <a:pt x="10740" y="35297"/>
                  </a:lnTo>
                  <a:lnTo>
                    <a:pt x="10800" y="35478"/>
                  </a:lnTo>
                  <a:lnTo>
                    <a:pt x="10921" y="35719"/>
                  </a:lnTo>
                  <a:lnTo>
                    <a:pt x="11042" y="35900"/>
                  </a:lnTo>
                  <a:lnTo>
                    <a:pt x="11223" y="36021"/>
                  </a:lnTo>
                  <a:lnTo>
                    <a:pt x="11464" y="36141"/>
                  </a:lnTo>
                  <a:lnTo>
                    <a:pt x="11645" y="36202"/>
                  </a:lnTo>
                  <a:lnTo>
                    <a:pt x="12128" y="36202"/>
                  </a:lnTo>
                  <a:lnTo>
                    <a:pt x="12309" y="36141"/>
                  </a:lnTo>
                  <a:lnTo>
                    <a:pt x="12550" y="36021"/>
                  </a:lnTo>
                  <a:lnTo>
                    <a:pt x="12731" y="35900"/>
                  </a:lnTo>
                  <a:lnTo>
                    <a:pt x="12852" y="35719"/>
                  </a:lnTo>
                  <a:lnTo>
                    <a:pt x="12973" y="35478"/>
                  </a:lnTo>
                  <a:lnTo>
                    <a:pt x="13033" y="35297"/>
                  </a:lnTo>
                  <a:lnTo>
                    <a:pt x="13033" y="35055"/>
                  </a:lnTo>
                  <a:lnTo>
                    <a:pt x="13033" y="34814"/>
                  </a:lnTo>
                  <a:lnTo>
                    <a:pt x="12973" y="34633"/>
                  </a:lnTo>
                  <a:lnTo>
                    <a:pt x="12852" y="34392"/>
                  </a:lnTo>
                  <a:lnTo>
                    <a:pt x="12731" y="34211"/>
                  </a:lnTo>
                  <a:lnTo>
                    <a:pt x="12550" y="34090"/>
                  </a:lnTo>
                  <a:lnTo>
                    <a:pt x="12309" y="33969"/>
                  </a:lnTo>
                  <a:lnTo>
                    <a:pt x="12128" y="33909"/>
                  </a:lnTo>
                  <a:close/>
                  <a:moveTo>
                    <a:pt x="17437" y="33909"/>
                  </a:moveTo>
                  <a:lnTo>
                    <a:pt x="17256" y="33969"/>
                  </a:lnTo>
                  <a:lnTo>
                    <a:pt x="17015" y="34090"/>
                  </a:lnTo>
                  <a:lnTo>
                    <a:pt x="16834" y="34211"/>
                  </a:lnTo>
                  <a:lnTo>
                    <a:pt x="16713" y="34392"/>
                  </a:lnTo>
                  <a:lnTo>
                    <a:pt x="16593" y="34633"/>
                  </a:lnTo>
                  <a:lnTo>
                    <a:pt x="16532" y="34814"/>
                  </a:lnTo>
                  <a:lnTo>
                    <a:pt x="16532" y="35055"/>
                  </a:lnTo>
                  <a:lnTo>
                    <a:pt x="16532" y="35297"/>
                  </a:lnTo>
                  <a:lnTo>
                    <a:pt x="16593" y="35478"/>
                  </a:lnTo>
                  <a:lnTo>
                    <a:pt x="16713" y="35719"/>
                  </a:lnTo>
                  <a:lnTo>
                    <a:pt x="16834" y="35900"/>
                  </a:lnTo>
                  <a:lnTo>
                    <a:pt x="17015" y="36021"/>
                  </a:lnTo>
                  <a:lnTo>
                    <a:pt x="17256" y="36141"/>
                  </a:lnTo>
                  <a:lnTo>
                    <a:pt x="17437" y="36202"/>
                  </a:lnTo>
                  <a:lnTo>
                    <a:pt x="17920" y="36202"/>
                  </a:lnTo>
                  <a:lnTo>
                    <a:pt x="18101" y="36141"/>
                  </a:lnTo>
                  <a:lnTo>
                    <a:pt x="18342" y="36021"/>
                  </a:lnTo>
                  <a:lnTo>
                    <a:pt x="18523" y="35900"/>
                  </a:lnTo>
                  <a:lnTo>
                    <a:pt x="18644" y="35719"/>
                  </a:lnTo>
                  <a:lnTo>
                    <a:pt x="18765" y="35478"/>
                  </a:lnTo>
                  <a:lnTo>
                    <a:pt x="18825" y="35297"/>
                  </a:lnTo>
                  <a:lnTo>
                    <a:pt x="18825" y="35055"/>
                  </a:lnTo>
                  <a:lnTo>
                    <a:pt x="18825" y="34814"/>
                  </a:lnTo>
                  <a:lnTo>
                    <a:pt x="18765" y="34633"/>
                  </a:lnTo>
                  <a:lnTo>
                    <a:pt x="18644" y="34392"/>
                  </a:lnTo>
                  <a:lnTo>
                    <a:pt x="18523" y="34211"/>
                  </a:lnTo>
                  <a:lnTo>
                    <a:pt x="18342" y="34090"/>
                  </a:lnTo>
                  <a:lnTo>
                    <a:pt x="18101" y="33969"/>
                  </a:lnTo>
                  <a:lnTo>
                    <a:pt x="17920" y="33909"/>
                  </a:lnTo>
                  <a:close/>
                  <a:moveTo>
                    <a:pt x="23230" y="33909"/>
                  </a:moveTo>
                  <a:lnTo>
                    <a:pt x="23049" y="33969"/>
                  </a:lnTo>
                  <a:lnTo>
                    <a:pt x="22807" y="34090"/>
                  </a:lnTo>
                  <a:lnTo>
                    <a:pt x="22626" y="34211"/>
                  </a:lnTo>
                  <a:lnTo>
                    <a:pt x="22506" y="34392"/>
                  </a:lnTo>
                  <a:lnTo>
                    <a:pt x="22385" y="34633"/>
                  </a:lnTo>
                  <a:lnTo>
                    <a:pt x="22325" y="34814"/>
                  </a:lnTo>
                  <a:lnTo>
                    <a:pt x="22325" y="35055"/>
                  </a:lnTo>
                  <a:lnTo>
                    <a:pt x="22325" y="35297"/>
                  </a:lnTo>
                  <a:lnTo>
                    <a:pt x="22385" y="35478"/>
                  </a:lnTo>
                  <a:lnTo>
                    <a:pt x="22506" y="35719"/>
                  </a:lnTo>
                  <a:lnTo>
                    <a:pt x="22626" y="35900"/>
                  </a:lnTo>
                  <a:lnTo>
                    <a:pt x="22807" y="36021"/>
                  </a:lnTo>
                  <a:lnTo>
                    <a:pt x="23049" y="36141"/>
                  </a:lnTo>
                  <a:lnTo>
                    <a:pt x="23230" y="36202"/>
                  </a:lnTo>
                  <a:lnTo>
                    <a:pt x="23712" y="36202"/>
                  </a:lnTo>
                  <a:lnTo>
                    <a:pt x="23893" y="36141"/>
                  </a:lnTo>
                  <a:lnTo>
                    <a:pt x="24135" y="36021"/>
                  </a:lnTo>
                  <a:lnTo>
                    <a:pt x="24316" y="35900"/>
                  </a:lnTo>
                  <a:lnTo>
                    <a:pt x="24436" y="35719"/>
                  </a:lnTo>
                  <a:lnTo>
                    <a:pt x="24557" y="35478"/>
                  </a:lnTo>
                  <a:lnTo>
                    <a:pt x="24617" y="35297"/>
                  </a:lnTo>
                  <a:lnTo>
                    <a:pt x="24617" y="35055"/>
                  </a:lnTo>
                  <a:lnTo>
                    <a:pt x="24617" y="34814"/>
                  </a:lnTo>
                  <a:lnTo>
                    <a:pt x="24557" y="34633"/>
                  </a:lnTo>
                  <a:lnTo>
                    <a:pt x="24436" y="34392"/>
                  </a:lnTo>
                  <a:lnTo>
                    <a:pt x="24316" y="34211"/>
                  </a:lnTo>
                  <a:lnTo>
                    <a:pt x="24135" y="34090"/>
                  </a:lnTo>
                  <a:lnTo>
                    <a:pt x="23893" y="33969"/>
                  </a:lnTo>
                  <a:lnTo>
                    <a:pt x="23712" y="33909"/>
                  </a:lnTo>
                  <a:close/>
                  <a:moveTo>
                    <a:pt x="29022" y="33909"/>
                  </a:moveTo>
                  <a:lnTo>
                    <a:pt x="28841" y="33969"/>
                  </a:lnTo>
                  <a:lnTo>
                    <a:pt x="28599" y="34090"/>
                  </a:lnTo>
                  <a:lnTo>
                    <a:pt x="28418" y="34211"/>
                  </a:lnTo>
                  <a:lnTo>
                    <a:pt x="28298" y="34392"/>
                  </a:lnTo>
                  <a:lnTo>
                    <a:pt x="28177" y="34633"/>
                  </a:lnTo>
                  <a:lnTo>
                    <a:pt x="28117" y="34814"/>
                  </a:lnTo>
                  <a:lnTo>
                    <a:pt x="28117" y="35055"/>
                  </a:lnTo>
                  <a:lnTo>
                    <a:pt x="28117" y="35297"/>
                  </a:lnTo>
                  <a:lnTo>
                    <a:pt x="28177" y="35478"/>
                  </a:lnTo>
                  <a:lnTo>
                    <a:pt x="28298" y="35719"/>
                  </a:lnTo>
                  <a:lnTo>
                    <a:pt x="28418" y="35900"/>
                  </a:lnTo>
                  <a:lnTo>
                    <a:pt x="28599" y="36021"/>
                  </a:lnTo>
                  <a:lnTo>
                    <a:pt x="28841" y="36141"/>
                  </a:lnTo>
                  <a:lnTo>
                    <a:pt x="29022" y="36202"/>
                  </a:lnTo>
                  <a:lnTo>
                    <a:pt x="29505" y="36202"/>
                  </a:lnTo>
                  <a:lnTo>
                    <a:pt x="29686" y="36141"/>
                  </a:lnTo>
                  <a:lnTo>
                    <a:pt x="29927" y="36021"/>
                  </a:lnTo>
                  <a:lnTo>
                    <a:pt x="30108" y="35900"/>
                  </a:lnTo>
                  <a:lnTo>
                    <a:pt x="30229" y="35719"/>
                  </a:lnTo>
                  <a:lnTo>
                    <a:pt x="30349" y="35478"/>
                  </a:lnTo>
                  <a:lnTo>
                    <a:pt x="30410" y="35297"/>
                  </a:lnTo>
                  <a:lnTo>
                    <a:pt x="30410" y="35055"/>
                  </a:lnTo>
                  <a:lnTo>
                    <a:pt x="30410" y="34814"/>
                  </a:lnTo>
                  <a:lnTo>
                    <a:pt x="30349" y="34633"/>
                  </a:lnTo>
                  <a:lnTo>
                    <a:pt x="30229" y="34392"/>
                  </a:lnTo>
                  <a:lnTo>
                    <a:pt x="30108" y="34211"/>
                  </a:lnTo>
                  <a:lnTo>
                    <a:pt x="29927" y="34090"/>
                  </a:lnTo>
                  <a:lnTo>
                    <a:pt x="29686" y="33969"/>
                  </a:lnTo>
                  <a:lnTo>
                    <a:pt x="29505" y="33909"/>
                  </a:lnTo>
                  <a:close/>
                  <a:moveTo>
                    <a:pt x="34814" y="33909"/>
                  </a:moveTo>
                  <a:lnTo>
                    <a:pt x="34633" y="33969"/>
                  </a:lnTo>
                  <a:lnTo>
                    <a:pt x="34392" y="34090"/>
                  </a:lnTo>
                  <a:lnTo>
                    <a:pt x="34211" y="34211"/>
                  </a:lnTo>
                  <a:lnTo>
                    <a:pt x="34090" y="34392"/>
                  </a:lnTo>
                  <a:lnTo>
                    <a:pt x="33969" y="34633"/>
                  </a:lnTo>
                  <a:lnTo>
                    <a:pt x="33909" y="34814"/>
                  </a:lnTo>
                  <a:lnTo>
                    <a:pt x="33909" y="35055"/>
                  </a:lnTo>
                  <a:lnTo>
                    <a:pt x="33909" y="35297"/>
                  </a:lnTo>
                  <a:lnTo>
                    <a:pt x="33969" y="35478"/>
                  </a:lnTo>
                  <a:lnTo>
                    <a:pt x="34090" y="35719"/>
                  </a:lnTo>
                  <a:lnTo>
                    <a:pt x="34211" y="35900"/>
                  </a:lnTo>
                  <a:lnTo>
                    <a:pt x="34392" y="36021"/>
                  </a:lnTo>
                  <a:lnTo>
                    <a:pt x="34633" y="36141"/>
                  </a:lnTo>
                  <a:lnTo>
                    <a:pt x="34814" y="36202"/>
                  </a:lnTo>
                  <a:lnTo>
                    <a:pt x="35297" y="36202"/>
                  </a:lnTo>
                  <a:lnTo>
                    <a:pt x="35478" y="36141"/>
                  </a:lnTo>
                  <a:lnTo>
                    <a:pt x="35719" y="36021"/>
                  </a:lnTo>
                  <a:lnTo>
                    <a:pt x="35900" y="35900"/>
                  </a:lnTo>
                  <a:lnTo>
                    <a:pt x="36021" y="35719"/>
                  </a:lnTo>
                  <a:lnTo>
                    <a:pt x="36141" y="35478"/>
                  </a:lnTo>
                  <a:lnTo>
                    <a:pt x="36202" y="35297"/>
                  </a:lnTo>
                  <a:lnTo>
                    <a:pt x="36202" y="35055"/>
                  </a:lnTo>
                  <a:lnTo>
                    <a:pt x="36202" y="34814"/>
                  </a:lnTo>
                  <a:lnTo>
                    <a:pt x="36141" y="34633"/>
                  </a:lnTo>
                  <a:lnTo>
                    <a:pt x="36021" y="34392"/>
                  </a:lnTo>
                  <a:lnTo>
                    <a:pt x="35900" y="34211"/>
                  </a:lnTo>
                  <a:lnTo>
                    <a:pt x="35719" y="34090"/>
                  </a:lnTo>
                  <a:lnTo>
                    <a:pt x="35478" y="33969"/>
                  </a:lnTo>
                  <a:lnTo>
                    <a:pt x="35297" y="33909"/>
                  </a:lnTo>
                  <a:close/>
                  <a:moveTo>
                    <a:pt x="40606" y="33909"/>
                  </a:moveTo>
                  <a:lnTo>
                    <a:pt x="40425" y="33969"/>
                  </a:lnTo>
                  <a:lnTo>
                    <a:pt x="40184" y="34090"/>
                  </a:lnTo>
                  <a:lnTo>
                    <a:pt x="40003" y="34211"/>
                  </a:lnTo>
                  <a:lnTo>
                    <a:pt x="39882" y="34392"/>
                  </a:lnTo>
                  <a:lnTo>
                    <a:pt x="39762" y="34633"/>
                  </a:lnTo>
                  <a:lnTo>
                    <a:pt x="39701" y="34814"/>
                  </a:lnTo>
                  <a:lnTo>
                    <a:pt x="39701" y="35055"/>
                  </a:lnTo>
                  <a:lnTo>
                    <a:pt x="39701" y="35297"/>
                  </a:lnTo>
                  <a:lnTo>
                    <a:pt x="39762" y="35478"/>
                  </a:lnTo>
                  <a:lnTo>
                    <a:pt x="39882" y="35719"/>
                  </a:lnTo>
                  <a:lnTo>
                    <a:pt x="40003" y="35900"/>
                  </a:lnTo>
                  <a:lnTo>
                    <a:pt x="40184" y="36021"/>
                  </a:lnTo>
                  <a:lnTo>
                    <a:pt x="40425" y="36141"/>
                  </a:lnTo>
                  <a:lnTo>
                    <a:pt x="40606" y="36202"/>
                  </a:lnTo>
                  <a:lnTo>
                    <a:pt x="41089" y="36202"/>
                  </a:lnTo>
                  <a:lnTo>
                    <a:pt x="41270" y="36141"/>
                  </a:lnTo>
                  <a:lnTo>
                    <a:pt x="41511" y="36021"/>
                  </a:lnTo>
                  <a:lnTo>
                    <a:pt x="41692" y="35900"/>
                  </a:lnTo>
                  <a:lnTo>
                    <a:pt x="41813" y="35719"/>
                  </a:lnTo>
                  <a:lnTo>
                    <a:pt x="41934" y="35478"/>
                  </a:lnTo>
                  <a:lnTo>
                    <a:pt x="41994" y="35297"/>
                  </a:lnTo>
                  <a:lnTo>
                    <a:pt x="41994" y="35055"/>
                  </a:lnTo>
                  <a:lnTo>
                    <a:pt x="41994" y="34814"/>
                  </a:lnTo>
                  <a:lnTo>
                    <a:pt x="41934" y="34633"/>
                  </a:lnTo>
                  <a:lnTo>
                    <a:pt x="41813" y="34392"/>
                  </a:lnTo>
                  <a:lnTo>
                    <a:pt x="41692" y="34211"/>
                  </a:lnTo>
                  <a:lnTo>
                    <a:pt x="41511" y="34090"/>
                  </a:lnTo>
                  <a:lnTo>
                    <a:pt x="41270" y="33969"/>
                  </a:lnTo>
                  <a:lnTo>
                    <a:pt x="41089" y="33909"/>
                  </a:lnTo>
                  <a:close/>
                  <a:moveTo>
                    <a:pt x="46399" y="33909"/>
                  </a:moveTo>
                  <a:lnTo>
                    <a:pt x="46218" y="33969"/>
                  </a:lnTo>
                  <a:lnTo>
                    <a:pt x="45976" y="34090"/>
                  </a:lnTo>
                  <a:lnTo>
                    <a:pt x="45795" y="34211"/>
                  </a:lnTo>
                  <a:lnTo>
                    <a:pt x="45674" y="34392"/>
                  </a:lnTo>
                  <a:lnTo>
                    <a:pt x="45554" y="34633"/>
                  </a:lnTo>
                  <a:lnTo>
                    <a:pt x="45493" y="34814"/>
                  </a:lnTo>
                  <a:lnTo>
                    <a:pt x="45493" y="35055"/>
                  </a:lnTo>
                  <a:lnTo>
                    <a:pt x="45493" y="35297"/>
                  </a:lnTo>
                  <a:lnTo>
                    <a:pt x="45554" y="35478"/>
                  </a:lnTo>
                  <a:lnTo>
                    <a:pt x="45674" y="35719"/>
                  </a:lnTo>
                  <a:lnTo>
                    <a:pt x="45795" y="35900"/>
                  </a:lnTo>
                  <a:lnTo>
                    <a:pt x="45976" y="36021"/>
                  </a:lnTo>
                  <a:lnTo>
                    <a:pt x="46218" y="36141"/>
                  </a:lnTo>
                  <a:lnTo>
                    <a:pt x="46399" y="36202"/>
                  </a:lnTo>
                  <a:lnTo>
                    <a:pt x="46881" y="36202"/>
                  </a:lnTo>
                  <a:lnTo>
                    <a:pt x="47062" y="36141"/>
                  </a:lnTo>
                  <a:lnTo>
                    <a:pt x="47304" y="36021"/>
                  </a:lnTo>
                  <a:lnTo>
                    <a:pt x="47485" y="35900"/>
                  </a:lnTo>
                  <a:lnTo>
                    <a:pt x="47605" y="35719"/>
                  </a:lnTo>
                  <a:lnTo>
                    <a:pt x="47726" y="35478"/>
                  </a:lnTo>
                  <a:lnTo>
                    <a:pt x="47786" y="35297"/>
                  </a:lnTo>
                  <a:lnTo>
                    <a:pt x="47786" y="35055"/>
                  </a:lnTo>
                  <a:lnTo>
                    <a:pt x="47786" y="34814"/>
                  </a:lnTo>
                  <a:lnTo>
                    <a:pt x="47726" y="34633"/>
                  </a:lnTo>
                  <a:lnTo>
                    <a:pt x="47605" y="34392"/>
                  </a:lnTo>
                  <a:lnTo>
                    <a:pt x="47485" y="34211"/>
                  </a:lnTo>
                  <a:lnTo>
                    <a:pt x="47304" y="34090"/>
                  </a:lnTo>
                  <a:lnTo>
                    <a:pt x="47062" y="33969"/>
                  </a:lnTo>
                  <a:lnTo>
                    <a:pt x="46881" y="33909"/>
                  </a:lnTo>
                  <a:close/>
                  <a:moveTo>
                    <a:pt x="52191" y="33909"/>
                  </a:moveTo>
                  <a:lnTo>
                    <a:pt x="52010" y="33969"/>
                  </a:lnTo>
                  <a:lnTo>
                    <a:pt x="51768" y="34090"/>
                  </a:lnTo>
                  <a:lnTo>
                    <a:pt x="51587" y="34211"/>
                  </a:lnTo>
                  <a:lnTo>
                    <a:pt x="51467" y="34392"/>
                  </a:lnTo>
                  <a:lnTo>
                    <a:pt x="51346" y="34633"/>
                  </a:lnTo>
                  <a:lnTo>
                    <a:pt x="51286" y="34814"/>
                  </a:lnTo>
                  <a:lnTo>
                    <a:pt x="51286" y="35055"/>
                  </a:lnTo>
                  <a:lnTo>
                    <a:pt x="51286" y="35297"/>
                  </a:lnTo>
                  <a:lnTo>
                    <a:pt x="51346" y="35478"/>
                  </a:lnTo>
                  <a:lnTo>
                    <a:pt x="51467" y="35719"/>
                  </a:lnTo>
                  <a:lnTo>
                    <a:pt x="51587" y="35900"/>
                  </a:lnTo>
                  <a:lnTo>
                    <a:pt x="51768" y="36021"/>
                  </a:lnTo>
                  <a:lnTo>
                    <a:pt x="52010" y="36141"/>
                  </a:lnTo>
                  <a:lnTo>
                    <a:pt x="52191" y="36202"/>
                  </a:lnTo>
                  <a:lnTo>
                    <a:pt x="52673" y="36202"/>
                  </a:lnTo>
                  <a:lnTo>
                    <a:pt x="52854" y="36141"/>
                  </a:lnTo>
                  <a:lnTo>
                    <a:pt x="53096" y="36021"/>
                  </a:lnTo>
                  <a:lnTo>
                    <a:pt x="53277" y="35900"/>
                  </a:lnTo>
                  <a:lnTo>
                    <a:pt x="53397" y="35719"/>
                  </a:lnTo>
                  <a:lnTo>
                    <a:pt x="53518" y="35478"/>
                  </a:lnTo>
                  <a:lnTo>
                    <a:pt x="53578" y="35297"/>
                  </a:lnTo>
                  <a:lnTo>
                    <a:pt x="53578" y="35055"/>
                  </a:lnTo>
                  <a:lnTo>
                    <a:pt x="53578" y="34814"/>
                  </a:lnTo>
                  <a:lnTo>
                    <a:pt x="53518" y="34633"/>
                  </a:lnTo>
                  <a:lnTo>
                    <a:pt x="53397" y="34392"/>
                  </a:lnTo>
                  <a:lnTo>
                    <a:pt x="53277" y="34211"/>
                  </a:lnTo>
                  <a:lnTo>
                    <a:pt x="53096" y="34090"/>
                  </a:lnTo>
                  <a:lnTo>
                    <a:pt x="52854" y="33969"/>
                  </a:lnTo>
                  <a:lnTo>
                    <a:pt x="52673" y="33909"/>
                  </a:lnTo>
                  <a:close/>
                  <a:moveTo>
                    <a:pt x="57983" y="33909"/>
                  </a:moveTo>
                  <a:lnTo>
                    <a:pt x="57802" y="33969"/>
                  </a:lnTo>
                  <a:lnTo>
                    <a:pt x="57561" y="34090"/>
                  </a:lnTo>
                  <a:lnTo>
                    <a:pt x="57380" y="34211"/>
                  </a:lnTo>
                  <a:lnTo>
                    <a:pt x="57259" y="34392"/>
                  </a:lnTo>
                  <a:lnTo>
                    <a:pt x="57138" y="34633"/>
                  </a:lnTo>
                  <a:lnTo>
                    <a:pt x="57078" y="34814"/>
                  </a:lnTo>
                  <a:lnTo>
                    <a:pt x="57078" y="35055"/>
                  </a:lnTo>
                  <a:lnTo>
                    <a:pt x="57078" y="35297"/>
                  </a:lnTo>
                  <a:lnTo>
                    <a:pt x="57138" y="35478"/>
                  </a:lnTo>
                  <a:lnTo>
                    <a:pt x="57259" y="35719"/>
                  </a:lnTo>
                  <a:lnTo>
                    <a:pt x="57380" y="35900"/>
                  </a:lnTo>
                  <a:lnTo>
                    <a:pt x="57561" y="36021"/>
                  </a:lnTo>
                  <a:lnTo>
                    <a:pt x="57802" y="36141"/>
                  </a:lnTo>
                  <a:lnTo>
                    <a:pt x="57983" y="36202"/>
                  </a:lnTo>
                  <a:lnTo>
                    <a:pt x="58466" y="36202"/>
                  </a:lnTo>
                  <a:lnTo>
                    <a:pt x="58647" y="36141"/>
                  </a:lnTo>
                  <a:lnTo>
                    <a:pt x="58888" y="36021"/>
                  </a:lnTo>
                  <a:lnTo>
                    <a:pt x="59069" y="35900"/>
                  </a:lnTo>
                  <a:lnTo>
                    <a:pt x="59190" y="35719"/>
                  </a:lnTo>
                  <a:lnTo>
                    <a:pt x="59310" y="35478"/>
                  </a:lnTo>
                  <a:lnTo>
                    <a:pt x="59371" y="35297"/>
                  </a:lnTo>
                  <a:lnTo>
                    <a:pt x="59371" y="35055"/>
                  </a:lnTo>
                  <a:lnTo>
                    <a:pt x="59371" y="34814"/>
                  </a:lnTo>
                  <a:lnTo>
                    <a:pt x="59310" y="34633"/>
                  </a:lnTo>
                  <a:lnTo>
                    <a:pt x="59190" y="34392"/>
                  </a:lnTo>
                  <a:lnTo>
                    <a:pt x="59069" y="34211"/>
                  </a:lnTo>
                  <a:lnTo>
                    <a:pt x="58888" y="34090"/>
                  </a:lnTo>
                  <a:lnTo>
                    <a:pt x="58647" y="33969"/>
                  </a:lnTo>
                  <a:lnTo>
                    <a:pt x="58466" y="33909"/>
                  </a:lnTo>
                  <a:close/>
                  <a:moveTo>
                    <a:pt x="63775" y="33909"/>
                  </a:moveTo>
                  <a:lnTo>
                    <a:pt x="63594" y="33969"/>
                  </a:lnTo>
                  <a:lnTo>
                    <a:pt x="63353" y="34090"/>
                  </a:lnTo>
                  <a:lnTo>
                    <a:pt x="63172" y="34211"/>
                  </a:lnTo>
                  <a:lnTo>
                    <a:pt x="63051" y="34392"/>
                  </a:lnTo>
                  <a:lnTo>
                    <a:pt x="62931" y="34633"/>
                  </a:lnTo>
                  <a:lnTo>
                    <a:pt x="62870" y="34814"/>
                  </a:lnTo>
                  <a:lnTo>
                    <a:pt x="62870" y="35055"/>
                  </a:lnTo>
                  <a:lnTo>
                    <a:pt x="62870" y="35297"/>
                  </a:lnTo>
                  <a:lnTo>
                    <a:pt x="62931" y="35478"/>
                  </a:lnTo>
                  <a:lnTo>
                    <a:pt x="63051" y="35719"/>
                  </a:lnTo>
                  <a:lnTo>
                    <a:pt x="63172" y="35900"/>
                  </a:lnTo>
                  <a:lnTo>
                    <a:pt x="63353" y="36021"/>
                  </a:lnTo>
                  <a:lnTo>
                    <a:pt x="63594" y="36141"/>
                  </a:lnTo>
                  <a:lnTo>
                    <a:pt x="63775" y="36202"/>
                  </a:lnTo>
                  <a:lnTo>
                    <a:pt x="64258" y="36202"/>
                  </a:lnTo>
                  <a:lnTo>
                    <a:pt x="64439" y="36141"/>
                  </a:lnTo>
                  <a:lnTo>
                    <a:pt x="64680" y="36021"/>
                  </a:lnTo>
                  <a:lnTo>
                    <a:pt x="64861" y="35900"/>
                  </a:lnTo>
                  <a:lnTo>
                    <a:pt x="64982" y="35719"/>
                  </a:lnTo>
                  <a:lnTo>
                    <a:pt x="65103" y="35478"/>
                  </a:lnTo>
                  <a:lnTo>
                    <a:pt x="65163" y="35297"/>
                  </a:lnTo>
                  <a:lnTo>
                    <a:pt x="65163" y="35055"/>
                  </a:lnTo>
                  <a:lnTo>
                    <a:pt x="65163" y="34814"/>
                  </a:lnTo>
                  <a:lnTo>
                    <a:pt x="65103" y="34633"/>
                  </a:lnTo>
                  <a:lnTo>
                    <a:pt x="64982" y="34392"/>
                  </a:lnTo>
                  <a:lnTo>
                    <a:pt x="64861" y="34211"/>
                  </a:lnTo>
                  <a:lnTo>
                    <a:pt x="64680" y="34090"/>
                  </a:lnTo>
                  <a:lnTo>
                    <a:pt x="64439" y="33969"/>
                  </a:lnTo>
                  <a:lnTo>
                    <a:pt x="64258" y="33909"/>
                  </a:lnTo>
                  <a:close/>
                  <a:moveTo>
                    <a:pt x="69567" y="33909"/>
                  </a:moveTo>
                  <a:lnTo>
                    <a:pt x="69386" y="33969"/>
                  </a:lnTo>
                  <a:lnTo>
                    <a:pt x="69145" y="34090"/>
                  </a:lnTo>
                  <a:lnTo>
                    <a:pt x="68964" y="34211"/>
                  </a:lnTo>
                  <a:lnTo>
                    <a:pt x="68843" y="34392"/>
                  </a:lnTo>
                  <a:lnTo>
                    <a:pt x="68723" y="34633"/>
                  </a:lnTo>
                  <a:lnTo>
                    <a:pt x="68662" y="34814"/>
                  </a:lnTo>
                  <a:lnTo>
                    <a:pt x="68662" y="35055"/>
                  </a:lnTo>
                  <a:lnTo>
                    <a:pt x="68662" y="35297"/>
                  </a:lnTo>
                  <a:lnTo>
                    <a:pt x="68723" y="35478"/>
                  </a:lnTo>
                  <a:lnTo>
                    <a:pt x="68843" y="35719"/>
                  </a:lnTo>
                  <a:lnTo>
                    <a:pt x="68964" y="35900"/>
                  </a:lnTo>
                  <a:lnTo>
                    <a:pt x="69145" y="36021"/>
                  </a:lnTo>
                  <a:lnTo>
                    <a:pt x="69386" y="36141"/>
                  </a:lnTo>
                  <a:lnTo>
                    <a:pt x="69567" y="36202"/>
                  </a:lnTo>
                  <a:lnTo>
                    <a:pt x="70050" y="36202"/>
                  </a:lnTo>
                  <a:lnTo>
                    <a:pt x="70231" y="36141"/>
                  </a:lnTo>
                  <a:lnTo>
                    <a:pt x="70472" y="36021"/>
                  </a:lnTo>
                  <a:lnTo>
                    <a:pt x="70653" y="35900"/>
                  </a:lnTo>
                  <a:lnTo>
                    <a:pt x="70774" y="35719"/>
                  </a:lnTo>
                  <a:lnTo>
                    <a:pt x="70895" y="35478"/>
                  </a:lnTo>
                  <a:lnTo>
                    <a:pt x="70955" y="35297"/>
                  </a:lnTo>
                  <a:lnTo>
                    <a:pt x="70955" y="35055"/>
                  </a:lnTo>
                  <a:lnTo>
                    <a:pt x="70955" y="34814"/>
                  </a:lnTo>
                  <a:lnTo>
                    <a:pt x="70895" y="34633"/>
                  </a:lnTo>
                  <a:lnTo>
                    <a:pt x="70774" y="34392"/>
                  </a:lnTo>
                  <a:lnTo>
                    <a:pt x="70653" y="34211"/>
                  </a:lnTo>
                  <a:lnTo>
                    <a:pt x="70472" y="34090"/>
                  </a:lnTo>
                  <a:lnTo>
                    <a:pt x="70231" y="33969"/>
                  </a:lnTo>
                  <a:lnTo>
                    <a:pt x="70050" y="33909"/>
                  </a:lnTo>
                  <a:close/>
                  <a:moveTo>
                    <a:pt x="75360" y="33909"/>
                  </a:moveTo>
                  <a:lnTo>
                    <a:pt x="75179" y="33969"/>
                  </a:lnTo>
                  <a:lnTo>
                    <a:pt x="74937" y="34090"/>
                  </a:lnTo>
                  <a:lnTo>
                    <a:pt x="74756" y="34211"/>
                  </a:lnTo>
                  <a:lnTo>
                    <a:pt x="74636" y="34392"/>
                  </a:lnTo>
                  <a:lnTo>
                    <a:pt x="74515" y="34633"/>
                  </a:lnTo>
                  <a:lnTo>
                    <a:pt x="74455" y="34814"/>
                  </a:lnTo>
                  <a:lnTo>
                    <a:pt x="74455" y="35055"/>
                  </a:lnTo>
                  <a:lnTo>
                    <a:pt x="74455" y="35297"/>
                  </a:lnTo>
                  <a:lnTo>
                    <a:pt x="74515" y="35478"/>
                  </a:lnTo>
                  <a:lnTo>
                    <a:pt x="74636" y="35719"/>
                  </a:lnTo>
                  <a:lnTo>
                    <a:pt x="74756" y="35900"/>
                  </a:lnTo>
                  <a:lnTo>
                    <a:pt x="74937" y="36021"/>
                  </a:lnTo>
                  <a:lnTo>
                    <a:pt x="75179" y="36141"/>
                  </a:lnTo>
                  <a:lnTo>
                    <a:pt x="75360" y="36202"/>
                  </a:lnTo>
                  <a:lnTo>
                    <a:pt x="75601" y="36202"/>
                  </a:lnTo>
                  <a:lnTo>
                    <a:pt x="75903" y="36141"/>
                  </a:lnTo>
                  <a:lnTo>
                    <a:pt x="75722" y="33909"/>
                  </a:lnTo>
                  <a:close/>
                  <a:moveTo>
                    <a:pt x="2896" y="36805"/>
                  </a:moveTo>
                  <a:lnTo>
                    <a:pt x="2655" y="36926"/>
                  </a:lnTo>
                  <a:lnTo>
                    <a:pt x="2414" y="37107"/>
                  </a:lnTo>
                  <a:lnTo>
                    <a:pt x="2233" y="37288"/>
                  </a:lnTo>
                  <a:lnTo>
                    <a:pt x="2112" y="37589"/>
                  </a:lnTo>
                  <a:lnTo>
                    <a:pt x="2052" y="37951"/>
                  </a:lnTo>
                  <a:lnTo>
                    <a:pt x="2052" y="38193"/>
                  </a:lnTo>
                  <a:lnTo>
                    <a:pt x="2112" y="38374"/>
                  </a:lnTo>
                  <a:lnTo>
                    <a:pt x="2233" y="38615"/>
                  </a:lnTo>
                  <a:lnTo>
                    <a:pt x="2353" y="38796"/>
                  </a:lnTo>
                  <a:lnTo>
                    <a:pt x="2534" y="38917"/>
                  </a:lnTo>
                  <a:lnTo>
                    <a:pt x="2776" y="39037"/>
                  </a:lnTo>
                  <a:lnTo>
                    <a:pt x="2957" y="39098"/>
                  </a:lnTo>
                  <a:lnTo>
                    <a:pt x="3439" y="39098"/>
                  </a:lnTo>
                  <a:lnTo>
                    <a:pt x="3620" y="39037"/>
                  </a:lnTo>
                  <a:lnTo>
                    <a:pt x="3862" y="38917"/>
                  </a:lnTo>
                  <a:lnTo>
                    <a:pt x="4043" y="38796"/>
                  </a:lnTo>
                  <a:lnTo>
                    <a:pt x="4164" y="38615"/>
                  </a:lnTo>
                  <a:lnTo>
                    <a:pt x="4284" y="38374"/>
                  </a:lnTo>
                  <a:lnTo>
                    <a:pt x="4345" y="38193"/>
                  </a:lnTo>
                  <a:lnTo>
                    <a:pt x="4345" y="37951"/>
                  </a:lnTo>
                  <a:lnTo>
                    <a:pt x="4284" y="37589"/>
                  </a:lnTo>
                  <a:lnTo>
                    <a:pt x="4164" y="37288"/>
                  </a:lnTo>
                  <a:lnTo>
                    <a:pt x="3982" y="37107"/>
                  </a:lnTo>
                  <a:lnTo>
                    <a:pt x="3741" y="36926"/>
                  </a:lnTo>
                  <a:lnTo>
                    <a:pt x="3500" y="36805"/>
                  </a:lnTo>
                  <a:close/>
                  <a:moveTo>
                    <a:pt x="8689" y="36805"/>
                  </a:moveTo>
                  <a:lnTo>
                    <a:pt x="8447" y="36926"/>
                  </a:lnTo>
                  <a:lnTo>
                    <a:pt x="8206" y="37107"/>
                  </a:lnTo>
                  <a:lnTo>
                    <a:pt x="8025" y="37288"/>
                  </a:lnTo>
                  <a:lnTo>
                    <a:pt x="7904" y="37589"/>
                  </a:lnTo>
                  <a:lnTo>
                    <a:pt x="7844" y="37951"/>
                  </a:lnTo>
                  <a:lnTo>
                    <a:pt x="7844" y="38193"/>
                  </a:lnTo>
                  <a:lnTo>
                    <a:pt x="7904" y="38374"/>
                  </a:lnTo>
                  <a:lnTo>
                    <a:pt x="8025" y="38615"/>
                  </a:lnTo>
                  <a:lnTo>
                    <a:pt x="8146" y="38796"/>
                  </a:lnTo>
                  <a:lnTo>
                    <a:pt x="8327" y="38917"/>
                  </a:lnTo>
                  <a:lnTo>
                    <a:pt x="8568" y="39037"/>
                  </a:lnTo>
                  <a:lnTo>
                    <a:pt x="8749" y="39098"/>
                  </a:lnTo>
                  <a:lnTo>
                    <a:pt x="9232" y="39098"/>
                  </a:lnTo>
                  <a:lnTo>
                    <a:pt x="9413" y="39037"/>
                  </a:lnTo>
                  <a:lnTo>
                    <a:pt x="9654" y="38917"/>
                  </a:lnTo>
                  <a:lnTo>
                    <a:pt x="9835" y="38796"/>
                  </a:lnTo>
                  <a:lnTo>
                    <a:pt x="9956" y="38615"/>
                  </a:lnTo>
                  <a:lnTo>
                    <a:pt x="10076" y="38374"/>
                  </a:lnTo>
                  <a:lnTo>
                    <a:pt x="10137" y="38193"/>
                  </a:lnTo>
                  <a:lnTo>
                    <a:pt x="10137" y="37951"/>
                  </a:lnTo>
                  <a:lnTo>
                    <a:pt x="10076" y="37589"/>
                  </a:lnTo>
                  <a:lnTo>
                    <a:pt x="9956" y="37288"/>
                  </a:lnTo>
                  <a:lnTo>
                    <a:pt x="9775" y="37107"/>
                  </a:lnTo>
                  <a:lnTo>
                    <a:pt x="9533" y="36926"/>
                  </a:lnTo>
                  <a:lnTo>
                    <a:pt x="9292" y="36805"/>
                  </a:lnTo>
                  <a:close/>
                  <a:moveTo>
                    <a:pt x="14481" y="36805"/>
                  </a:moveTo>
                  <a:lnTo>
                    <a:pt x="14240" y="36926"/>
                  </a:lnTo>
                  <a:lnTo>
                    <a:pt x="13998" y="37107"/>
                  </a:lnTo>
                  <a:lnTo>
                    <a:pt x="13817" y="37288"/>
                  </a:lnTo>
                  <a:lnTo>
                    <a:pt x="13697" y="37589"/>
                  </a:lnTo>
                  <a:lnTo>
                    <a:pt x="13636" y="37951"/>
                  </a:lnTo>
                  <a:lnTo>
                    <a:pt x="13636" y="38193"/>
                  </a:lnTo>
                  <a:lnTo>
                    <a:pt x="13697" y="38374"/>
                  </a:lnTo>
                  <a:lnTo>
                    <a:pt x="13817" y="38615"/>
                  </a:lnTo>
                  <a:lnTo>
                    <a:pt x="13938" y="38796"/>
                  </a:lnTo>
                  <a:lnTo>
                    <a:pt x="14119" y="38917"/>
                  </a:lnTo>
                  <a:lnTo>
                    <a:pt x="14360" y="39037"/>
                  </a:lnTo>
                  <a:lnTo>
                    <a:pt x="14541" y="39098"/>
                  </a:lnTo>
                  <a:lnTo>
                    <a:pt x="15024" y="39098"/>
                  </a:lnTo>
                  <a:lnTo>
                    <a:pt x="15205" y="39037"/>
                  </a:lnTo>
                  <a:lnTo>
                    <a:pt x="15446" y="38917"/>
                  </a:lnTo>
                  <a:lnTo>
                    <a:pt x="15627" y="38796"/>
                  </a:lnTo>
                  <a:lnTo>
                    <a:pt x="15748" y="38615"/>
                  </a:lnTo>
                  <a:lnTo>
                    <a:pt x="15869" y="38374"/>
                  </a:lnTo>
                  <a:lnTo>
                    <a:pt x="15929" y="38193"/>
                  </a:lnTo>
                  <a:lnTo>
                    <a:pt x="15929" y="37951"/>
                  </a:lnTo>
                  <a:lnTo>
                    <a:pt x="15869" y="37589"/>
                  </a:lnTo>
                  <a:lnTo>
                    <a:pt x="15748" y="37288"/>
                  </a:lnTo>
                  <a:lnTo>
                    <a:pt x="15567" y="37107"/>
                  </a:lnTo>
                  <a:lnTo>
                    <a:pt x="15326" y="36926"/>
                  </a:lnTo>
                  <a:lnTo>
                    <a:pt x="15084" y="36805"/>
                  </a:lnTo>
                  <a:close/>
                  <a:moveTo>
                    <a:pt x="20273" y="36805"/>
                  </a:moveTo>
                  <a:lnTo>
                    <a:pt x="20032" y="36926"/>
                  </a:lnTo>
                  <a:lnTo>
                    <a:pt x="19790" y="37107"/>
                  </a:lnTo>
                  <a:lnTo>
                    <a:pt x="19609" y="37288"/>
                  </a:lnTo>
                  <a:lnTo>
                    <a:pt x="19489" y="37589"/>
                  </a:lnTo>
                  <a:lnTo>
                    <a:pt x="19428" y="37951"/>
                  </a:lnTo>
                  <a:lnTo>
                    <a:pt x="19428" y="38193"/>
                  </a:lnTo>
                  <a:lnTo>
                    <a:pt x="19489" y="38374"/>
                  </a:lnTo>
                  <a:lnTo>
                    <a:pt x="19609" y="38615"/>
                  </a:lnTo>
                  <a:lnTo>
                    <a:pt x="19730" y="38796"/>
                  </a:lnTo>
                  <a:lnTo>
                    <a:pt x="19911" y="38917"/>
                  </a:lnTo>
                  <a:lnTo>
                    <a:pt x="20152" y="39037"/>
                  </a:lnTo>
                  <a:lnTo>
                    <a:pt x="20333" y="39098"/>
                  </a:lnTo>
                  <a:lnTo>
                    <a:pt x="20816" y="39098"/>
                  </a:lnTo>
                  <a:lnTo>
                    <a:pt x="20997" y="39037"/>
                  </a:lnTo>
                  <a:lnTo>
                    <a:pt x="21239" y="38917"/>
                  </a:lnTo>
                  <a:lnTo>
                    <a:pt x="21420" y="38796"/>
                  </a:lnTo>
                  <a:lnTo>
                    <a:pt x="21540" y="38615"/>
                  </a:lnTo>
                  <a:lnTo>
                    <a:pt x="21661" y="38374"/>
                  </a:lnTo>
                  <a:lnTo>
                    <a:pt x="21721" y="38193"/>
                  </a:lnTo>
                  <a:lnTo>
                    <a:pt x="21721" y="37951"/>
                  </a:lnTo>
                  <a:lnTo>
                    <a:pt x="21661" y="37589"/>
                  </a:lnTo>
                  <a:lnTo>
                    <a:pt x="21540" y="37288"/>
                  </a:lnTo>
                  <a:lnTo>
                    <a:pt x="21359" y="37107"/>
                  </a:lnTo>
                  <a:lnTo>
                    <a:pt x="21118" y="36926"/>
                  </a:lnTo>
                  <a:lnTo>
                    <a:pt x="20876" y="36805"/>
                  </a:lnTo>
                  <a:close/>
                  <a:moveTo>
                    <a:pt x="26065" y="36805"/>
                  </a:moveTo>
                  <a:lnTo>
                    <a:pt x="25824" y="36926"/>
                  </a:lnTo>
                  <a:lnTo>
                    <a:pt x="25583" y="37107"/>
                  </a:lnTo>
                  <a:lnTo>
                    <a:pt x="25402" y="37288"/>
                  </a:lnTo>
                  <a:lnTo>
                    <a:pt x="25281" y="37589"/>
                  </a:lnTo>
                  <a:lnTo>
                    <a:pt x="25221" y="37951"/>
                  </a:lnTo>
                  <a:lnTo>
                    <a:pt x="25221" y="38193"/>
                  </a:lnTo>
                  <a:lnTo>
                    <a:pt x="25281" y="38374"/>
                  </a:lnTo>
                  <a:lnTo>
                    <a:pt x="25402" y="38615"/>
                  </a:lnTo>
                  <a:lnTo>
                    <a:pt x="25522" y="38796"/>
                  </a:lnTo>
                  <a:lnTo>
                    <a:pt x="25703" y="38917"/>
                  </a:lnTo>
                  <a:lnTo>
                    <a:pt x="25945" y="39037"/>
                  </a:lnTo>
                  <a:lnTo>
                    <a:pt x="26126" y="39098"/>
                  </a:lnTo>
                  <a:lnTo>
                    <a:pt x="26608" y="39098"/>
                  </a:lnTo>
                  <a:lnTo>
                    <a:pt x="26789" y="39037"/>
                  </a:lnTo>
                  <a:lnTo>
                    <a:pt x="27031" y="38917"/>
                  </a:lnTo>
                  <a:lnTo>
                    <a:pt x="27212" y="38796"/>
                  </a:lnTo>
                  <a:lnTo>
                    <a:pt x="27332" y="38615"/>
                  </a:lnTo>
                  <a:lnTo>
                    <a:pt x="27453" y="38374"/>
                  </a:lnTo>
                  <a:lnTo>
                    <a:pt x="27513" y="38193"/>
                  </a:lnTo>
                  <a:lnTo>
                    <a:pt x="27513" y="37951"/>
                  </a:lnTo>
                  <a:lnTo>
                    <a:pt x="27453" y="37589"/>
                  </a:lnTo>
                  <a:lnTo>
                    <a:pt x="27332" y="37288"/>
                  </a:lnTo>
                  <a:lnTo>
                    <a:pt x="27151" y="37107"/>
                  </a:lnTo>
                  <a:lnTo>
                    <a:pt x="26910" y="36926"/>
                  </a:lnTo>
                  <a:lnTo>
                    <a:pt x="26669" y="36805"/>
                  </a:lnTo>
                  <a:close/>
                  <a:moveTo>
                    <a:pt x="31858" y="36805"/>
                  </a:moveTo>
                  <a:lnTo>
                    <a:pt x="31616" y="36926"/>
                  </a:lnTo>
                  <a:lnTo>
                    <a:pt x="31375" y="37107"/>
                  </a:lnTo>
                  <a:lnTo>
                    <a:pt x="31194" y="37288"/>
                  </a:lnTo>
                  <a:lnTo>
                    <a:pt x="31073" y="37589"/>
                  </a:lnTo>
                  <a:lnTo>
                    <a:pt x="31013" y="37951"/>
                  </a:lnTo>
                  <a:lnTo>
                    <a:pt x="31013" y="38193"/>
                  </a:lnTo>
                  <a:lnTo>
                    <a:pt x="31073" y="38374"/>
                  </a:lnTo>
                  <a:lnTo>
                    <a:pt x="31194" y="38615"/>
                  </a:lnTo>
                  <a:lnTo>
                    <a:pt x="31315" y="38796"/>
                  </a:lnTo>
                  <a:lnTo>
                    <a:pt x="31496" y="38917"/>
                  </a:lnTo>
                  <a:lnTo>
                    <a:pt x="31737" y="39037"/>
                  </a:lnTo>
                  <a:lnTo>
                    <a:pt x="31918" y="39098"/>
                  </a:lnTo>
                  <a:lnTo>
                    <a:pt x="32401" y="39098"/>
                  </a:lnTo>
                  <a:lnTo>
                    <a:pt x="32582" y="39037"/>
                  </a:lnTo>
                  <a:lnTo>
                    <a:pt x="32823" y="38917"/>
                  </a:lnTo>
                  <a:lnTo>
                    <a:pt x="33004" y="38796"/>
                  </a:lnTo>
                  <a:lnTo>
                    <a:pt x="33125" y="38615"/>
                  </a:lnTo>
                  <a:lnTo>
                    <a:pt x="33245" y="38374"/>
                  </a:lnTo>
                  <a:lnTo>
                    <a:pt x="33306" y="38193"/>
                  </a:lnTo>
                  <a:lnTo>
                    <a:pt x="33306" y="37951"/>
                  </a:lnTo>
                  <a:lnTo>
                    <a:pt x="33245" y="37589"/>
                  </a:lnTo>
                  <a:lnTo>
                    <a:pt x="33125" y="37288"/>
                  </a:lnTo>
                  <a:lnTo>
                    <a:pt x="32944" y="37107"/>
                  </a:lnTo>
                  <a:lnTo>
                    <a:pt x="32702" y="36926"/>
                  </a:lnTo>
                  <a:lnTo>
                    <a:pt x="32461" y="36805"/>
                  </a:lnTo>
                  <a:close/>
                  <a:moveTo>
                    <a:pt x="37650" y="36805"/>
                  </a:moveTo>
                  <a:lnTo>
                    <a:pt x="37408" y="36926"/>
                  </a:lnTo>
                  <a:lnTo>
                    <a:pt x="37167" y="37107"/>
                  </a:lnTo>
                  <a:lnTo>
                    <a:pt x="36986" y="37288"/>
                  </a:lnTo>
                  <a:lnTo>
                    <a:pt x="36865" y="37589"/>
                  </a:lnTo>
                  <a:lnTo>
                    <a:pt x="36805" y="37951"/>
                  </a:lnTo>
                  <a:lnTo>
                    <a:pt x="36805" y="38193"/>
                  </a:lnTo>
                  <a:lnTo>
                    <a:pt x="36865" y="38374"/>
                  </a:lnTo>
                  <a:lnTo>
                    <a:pt x="36986" y="38615"/>
                  </a:lnTo>
                  <a:lnTo>
                    <a:pt x="37107" y="38796"/>
                  </a:lnTo>
                  <a:lnTo>
                    <a:pt x="37288" y="38917"/>
                  </a:lnTo>
                  <a:lnTo>
                    <a:pt x="37529" y="39037"/>
                  </a:lnTo>
                  <a:lnTo>
                    <a:pt x="37710" y="39098"/>
                  </a:lnTo>
                  <a:lnTo>
                    <a:pt x="38193" y="39098"/>
                  </a:lnTo>
                  <a:lnTo>
                    <a:pt x="38374" y="39037"/>
                  </a:lnTo>
                  <a:lnTo>
                    <a:pt x="38615" y="38917"/>
                  </a:lnTo>
                  <a:lnTo>
                    <a:pt x="38796" y="38796"/>
                  </a:lnTo>
                  <a:lnTo>
                    <a:pt x="38917" y="38615"/>
                  </a:lnTo>
                  <a:lnTo>
                    <a:pt x="39038" y="38374"/>
                  </a:lnTo>
                  <a:lnTo>
                    <a:pt x="39098" y="38193"/>
                  </a:lnTo>
                  <a:lnTo>
                    <a:pt x="39098" y="37951"/>
                  </a:lnTo>
                  <a:lnTo>
                    <a:pt x="39038" y="37589"/>
                  </a:lnTo>
                  <a:lnTo>
                    <a:pt x="38917" y="37288"/>
                  </a:lnTo>
                  <a:lnTo>
                    <a:pt x="38736" y="37107"/>
                  </a:lnTo>
                  <a:lnTo>
                    <a:pt x="38495" y="36926"/>
                  </a:lnTo>
                  <a:lnTo>
                    <a:pt x="38253" y="36805"/>
                  </a:lnTo>
                  <a:close/>
                  <a:moveTo>
                    <a:pt x="43442" y="36805"/>
                  </a:moveTo>
                  <a:lnTo>
                    <a:pt x="43201" y="36926"/>
                  </a:lnTo>
                  <a:lnTo>
                    <a:pt x="42959" y="37107"/>
                  </a:lnTo>
                  <a:lnTo>
                    <a:pt x="42778" y="37288"/>
                  </a:lnTo>
                  <a:lnTo>
                    <a:pt x="42658" y="37589"/>
                  </a:lnTo>
                  <a:lnTo>
                    <a:pt x="42597" y="37951"/>
                  </a:lnTo>
                  <a:lnTo>
                    <a:pt x="42597" y="38193"/>
                  </a:lnTo>
                  <a:lnTo>
                    <a:pt x="42658" y="38374"/>
                  </a:lnTo>
                  <a:lnTo>
                    <a:pt x="42778" y="38615"/>
                  </a:lnTo>
                  <a:lnTo>
                    <a:pt x="42899" y="38796"/>
                  </a:lnTo>
                  <a:lnTo>
                    <a:pt x="43080" y="38917"/>
                  </a:lnTo>
                  <a:lnTo>
                    <a:pt x="43321" y="39037"/>
                  </a:lnTo>
                  <a:lnTo>
                    <a:pt x="43502" y="39098"/>
                  </a:lnTo>
                  <a:lnTo>
                    <a:pt x="43985" y="39098"/>
                  </a:lnTo>
                  <a:lnTo>
                    <a:pt x="44166" y="39037"/>
                  </a:lnTo>
                  <a:lnTo>
                    <a:pt x="44407" y="38917"/>
                  </a:lnTo>
                  <a:lnTo>
                    <a:pt x="44588" y="38796"/>
                  </a:lnTo>
                  <a:lnTo>
                    <a:pt x="44709" y="38615"/>
                  </a:lnTo>
                  <a:lnTo>
                    <a:pt x="44830" y="38374"/>
                  </a:lnTo>
                  <a:lnTo>
                    <a:pt x="44890" y="38193"/>
                  </a:lnTo>
                  <a:lnTo>
                    <a:pt x="44890" y="37951"/>
                  </a:lnTo>
                  <a:lnTo>
                    <a:pt x="44830" y="37589"/>
                  </a:lnTo>
                  <a:lnTo>
                    <a:pt x="44709" y="37288"/>
                  </a:lnTo>
                  <a:lnTo>
                    <a:pt x="44528" y="37107"/>
                  </a:lnTo>
                  <a:lnTo>
                    <a:pt x="44287" y="36926"/>
                  </a:lnTo>
                  <a:lnTo>
                    <a:pt x="44045" y="36805"/>
                  </a:lnTo>
                  <a:close/>
                  <a:moveTo>
                    <a:pt x="49234" y="36805"/>
                  </a:moveTo>
                  <a:lnTo>
                    <a:pt x="48993" y="36926"/>
                  </a:lnTo>
                  <a:lnTo>
                    <a:pt x="48752" y="37107"/>
                  </a:lnTo>
                  <a:lnTo>
                    <a:pt x="48571" y="37288"/>
                  </a:lnTo>
                  <a:lnTo>
                    <a:pt x="48450" y="37589"/>
                  </a:lnTo>
                  <a:lnTo>
                    <a:pt x="48390" y="37951"/>
                  </a:lnTo>
                  <a:lnTo>
                    <a:pt x="48390" y="38193"/>
                  </a:lnTo>
                  <a:lnTo>
                    <a:pt x="48450" y="38374"/>
                  </a:lnTo>
                  <a:lnTo>
                    <a:pt x="48571" y="38615"/>
                  </a:lnTo>
                  <a:lnTo>
                    <a:pt x="48691" y="38796"/>
                  </a:lnTo>
                  <a:lnTo>
                    <a:pt x="48872" y="38917"/>
                  </a:lnTo>
                  <a:lnTo>
                    <a:pt x="49114" y="39037"/>
                  </a:lnTo>
                  <a:lnTo>
                    <a:pt x="49295" y="39098"/>
                  </a:lnTo>
                  <a:lnTo>
                    <a:pt x="49777" y="39098"/>
                  </a:lnTo>
                  <a:lnTo>
                    <a:pt x="49958" y="39037"/>
                  </a:lnTo>
                  <a:lnTo>
                    <a:pt x="50200" y="38917"/>
                  </a:lnTo>
                  <a:lnTo>
                    <a:pt x="50381" y="38796"/>
                  </a:lnTo>
                  <a:lnTo>
                    <a:pt x="50501" y="38615"/>
                  </a:lnTo>
                  <a:lnTo>
                    <a:pt x="50622" y="38374"/>
                  </a:lnTo>
                  <a:lnTo>
                    <a:pt x="50682" y="38193"/>
                  </a:lnTo>
                  <a:lnTo>
                    <a:pt x="50682" y="37951"/>
                  </a:lnTo>
                  <a:lnTo>
                    <a:pt x="50622" y="37589"/>
                  </a:lnTo>
                  <a:lnTo>
                    <a:pt x="50501" y="37288"/>
                  </a:lnTo>
                  <a:lnTo>
                    <a:pt x="50320" y="37107"/>
                  </a:lnTo>
                  <a:lnTo>
                    <a:pt x="50079" y="36926"/>
                  </a:lnTo>
                  <a:lnTo>
                    <a:pt x="49838" y="36805"/>
                  </a:lnTo>
                  <a:close/>
                  <a:moveTo>
                    <a:pt x="55027" y="36805"/>
                  </a:moveTo>
                  <a:lnTo>
                    <a:pt x="54785" y="36926"/>
                  </a:lnTo>
                  <a:lnTo>
                    <a:pt x="54544" y="37107"/>
                  </a:lnTo>
                  <a:lnTo>
                    <a:pt x="54363" y="37288"/>
                  </a:lnTo>
                  <a:lnTo>
                    <a:pt x="54242" y="37589"/>
                  </a:lnTo>
                  <a:lnTo>
                    <a:pt x="54182" y="37951"/>
                  </a:lnTo>
                  <a:lnTo>
                    <a:pt x="54182" y="38193"/>
                  </a:lnTo>
                  <a:lnTo>
                    <a:pt x="54242" y="38374"/>
                  </a:lnTo>
                  <a:lnTo>
                    <a:pt x="54363" y="38615"/>
                  </a:lnTo>
                  <a:lnTo>
                    <a:pt x="54483" y="38796"/>
                  </a:lnTo>
                  <a:lnTo>
                    <a:pt x="54665" y="38917"/>
                  </a:lnTo>
                  <a:lnTo>
                    <a:pt x="54906" y="39037"/>
                  </a:lnTo>
                  <a:lnTo>
                    <a:pt x="55087" y="39098"/>
                  </a:lnTo>
                  <a:lnTo>
                    <a:pt x="55570" y="39098"/>
                  </a:lnTo>
                  <a:lnTo>
                    <a:pt x="55751" y="39037"/>
                  </a:lnTo>
                  <a:lnTo>
                    <a:pt x="55992" y="38917"/>
                  </a:lnTo>
                  <a:lnTo>
                    <a:pt x="56173" y="38796"/>
                  </a:lnTo>
                  <a:lnTo>
                    <a:pt x="56294" y="38615"/>
                  </a:lnTo>
                  <a:lnTo>
                    <a:pt x="56414" y="38374"/>
                  </a:lnTo>
                  <a:lnTo>
                    <a:pt x="56475" y="38193"/>
                  </a:lnTo>
                  <a:lnTo>
                    <a:pt x="56475" y="37951"/>
                  </a:lnTo>
                  <a:lnTo>
                    <a:pt x="56414" y="37589"/>
                  </a:lnTo>
                  <a:lnTo>
                    <a:pt x="56294" y="37288"/>
                  </a:lnTo>
                  <a:lnTo>
                    <a:pt x="56113" y="37107"/>
                  </a:lnTo>
                  <a:lnTo>
                    <a:pt x="55871" y="36926"/>
                  </a:lnTo>
                  <a:lnTo>
                    <a:pt x="55630" y="36805"/>
                  </a:lnTo>
                  <a:close/>
                  <a:moveTo>
                    <a:pt x="60819" y="36805"/>
                  </a:moveTo>
                  <a:lnTo>
                    <a:pt x="60577" y="36926"/>
                  </a:lnTo>
                  <a:lnTo>
                    <a:pt x="60336" y="37107"/>
                  </a:lnTo>
                  <a:lnTo>
                    <a:pt x="60155" y="37288"/>
                  </a:lnTo>
                  <a:lnTo>
                    <a:pt x="60034" y="37589"/>
                  </a:lnTo>
                  <a:lnTo>
                    <a:pt x="59974" y="37951"/>
                  </a:lnTo>
                  <a:lnTo>
                    <a:pt x="59974" y="38193"/>
                  </a:lnTo>
                  <a:lnTo>
                    <a:pt x="60034" y="38374"/>
                  </a:lnTo>
                  <a:lnTo>
                    <a:pt x="60155" y="38615"/>
                  </a:lnTo>
                  <a:lnTo>
                    <a:pt x="60276" y="38796"/>
                  </a:lnTo>
                  <a:lnTo>
                    <a:pt x="60457" y="38917"/>
                  </a:lnTo>
                  <a:lnTo>
                    <a:pt x="60698" y="39037"/>
                  </a:lnTo>
                  <a:lnTo>
                    <a:pt x="60879" y="39098"/>
                  </a:lnTo>
                  <a:lnTo>
                    <a:pt x="61362" y="39098"/>
                  </a:lnTo>
                  <a:lnTo>
                    <a:pt x="61543" y="39037"/>
                  </a:lnTo>
                  <a:lnTo>
                    <a:pt x="61784" y="38917"/>
                  </a:lnTo>
                  <a:lnTo>
                    <a:pt x="61965" y="38796"/>
                  </a:lnTo>
                  <a:lnTo>
                    <a:pt x="62086" y="38615"/>
                  </a:lnTo>
                  <a:lnTo>
                    <a:pt x="62206" y="38374"/>
                  </a:lnTo>
                  <a:lnTo>
                    <a:pt x="62267" y="38193"/>
                  </a:lnTo>
                  <a:lnTo>
                    <a:pt x="62267" y="37951"/>
                  </a:lnTo>
                  <a:lnTo>
                    <a:pt x="62206" y="37589"/>
                  </a:lnTo>
                  <a:lnTo>
                    <a:pt x="62086" y="37288"/>
                  </a:lnTo>
                  <a:lnTo>
                    <a:pt x="61905" y="37107"/>
                  </a:lnTo>
                  <a:lnTo>
                    <a:pt x="61663" y="36926"/>
                  </a:lnTo>
                  <a:lnTo>
                    <a:pt x="61422" y="36805"/>
                  </a:lnTo>
                  <a:close/>
                  <a:moveTo>
                    <a:pt x="66611" y="36805"/>
                  </a:moveTo>
                  <a:lnTo>
                    <a:pt x="66370" y="36926"/>
                  </a:lnTo>
                  <a:lnTo>
                    <a:pt x="66128" y="37107"/>
                  </a:lnTo>
                  <a:lnTo>
                    <a:pt x="65947" y="37288"/>
                  </a:lnTo>
                  <a:lnTo>
                    <a:pt x="65827" y="37589"/>
                  </a:lnTo>
                  <a:lnTo>
                    <a:pt x="65766" y="37951"/>
                  </a:lnTo>
                  <a:lnTo>
                    <a:pt x="65766" y="38193"/>
                  </a:lnTo>
                  <a:lnTo>
                    <a:pt x="65827" y="38374"/>
                  </a:lnTo>
                  <a:lnTo>
                    <a:pt x="65947" y="38615"/>
                  </a:lnTo>
                  <a:lnTo>
                    <a:pt x="66068" y="38796"/>
                  </a:lnTo>
                  <a:lnTo>
                    <a:pt x="66249" y="38917"/>
                  </a:lnTo>
                  <a:lnTo>
                    <a:pt x="66490" y="39037"/>
                  </a:lnTo>
                  <a:lnTo>
                    <a:pt x="66671" y="39098"/>
                  </a:lnTo>
                  <a:lnTo>
                    <a:pt x="67154" y="39098"/>
                  </a:lnTo>
                  <a:lnTo>
                    <a:pt x="67335" y="39037"/>
                  </a:lnTo>
                  <a:lnTo>
                    <a:pt x="67576" y="38917"/>
                  </a:lnTo>
                  <a:lnTo>
                    <a:pt x="67757" y="38796"/>
                  </a:lnTo>
                  <a:lnTo>
                    <a:pt x="67878" y="38615"/>
                  </a:lnTo>
                  <a:lnTo>
                    <a:pt x="67999" y="38374"/>
                  </a:lnTo>
                  <a:lnTo>
                    <a:pt x="68059" y="38193"/>
                  </a:lnTo>
                  <a:lnTo>
                    <a:pt x="68059" y="37951"/>
                  </a:lnTo>
                  <a:lnTo>
                    <a:pt x="67999" y="37589"/>
                  </a:lnTo>
                  <a:lnTo>
                    <a:pt x="67878" y="37288"/>
                  </a:lnTo>
                  <a:lnTo>
                    <a:pt x="67697" y="37107"/>
                  </a:lnTo>
                  <a:lnTo>
                    <a:pt x="67456" y="36926"/>
                  </a:lnTo>
                  <a:lnTo>
                    <a:pt x="67214" y="36805"/>
                  </a:lnTo>
                  <a:close/>
                  <a:moveTo>
                    <a:pt x="72403" y="36805"/>
                  </a:moveTo>
                  <a:lnTo>
                    <a:pt x="72162" y="36926"/>
                  </a:lnTo>
                  <a:lnTo>
                    <a:pt x="71921" y="37107"/>
                  </a:lnTo>
                  <a:lnTo>
                    <a:pt x="71740" y="37288"/>
                  </a:lnTo>
                  <a:lnTo>
                    <a:pt x="71619" y="37589"/>
                  </a:lnTo>
                  <a:lnTo>
                    <a:pt x="71559" y="37951"/>
                  </a:lnTo>
                  <a:lnTo>
                    <a:pt x="71559" y="38193"/>
                  </a:lnTo>
                  <a:lnTo>
                    <a:pt x="71619" y="38374"/>
                  </a:lnTo>
                  <a:lnTo>
                    <a:pt x="71740" y="38615"/>
                  </a:lnTo>
                  <a:lnTo>
                    <a:pt x="71860" y="38796"/>
                  </a:lnTo>
                  <a:lnTo>
                    <a:pt x="72041" y="38917"/>
                  </a:lnTo>
                  <a:lnTo>
                    <a:pt x="72283" y="39037"/>
                  </a:lnTo>
                  <a:lnTo>
                    <a:pt x="72464" y="39098"/>
                  </a:lnTo>
                  <a:lnTo>
                    <a:pt x="72946" y="39098"/>
                  </a:lnTo>
                  <a:lnTo>
                    <a:pt x="73127" y="39037"/>
                  </a:lnTo>
                  <a:lnTo>
                    <a:pt x="73369" y="38917"/>
                  </a:lnTo>
                  <a:lnTo>
                    <a:pt x="73550" y="38796"/>
                  </a:lnTo>
                  <a:lnTo>
                    <a:pt x="73670" y="38615"/>
                  </a:lnTo>
                  <a:lnTo>
                    <a:pt x="73791" y="38374"/>
                  </a:lnTo>
                  <a:lnTo>
                    <a:pt x="73851" y="38193"/>
                  </a:lnTo>
                  <a:lnTo>
                    <a:pt x="73851" y="37951"/>
                  </a:lnTo>
                  <a:lnTo>
                    <a:pt x="73791" y="37589"/>
                  </a:lnTo>
                  <a:lnTo>
                    <a:pt x="73670" y="37288"/>
                  </a:lnTo>
                  <a:lnTo>
                    <a:pt x="73489" y="37107"/>
                  </a:lnTo>
                  <a:lnTo>
                    <a:pt x="73248" y="36926"/>
                  </a:lnTo>
                  <a:lnTo>
                    <a:pt x="73007" y="36805"/>
                  </a:lnTo>
                  <a:close/>
                  <a:moveTo>
                    <a:pt x="302" y="39701"/>
                  </a:moveTo>
                  <a:lnTo>
                    <a:pt x="0" y="39761"/>
                  </a:lnTo>
                  <a:lnTo>
                    <a:pt x="181" y="41994"/>
                  </a:lnTo>
                  <a:lnTo>
                    <a:pt x="543" y="41994"/>
                  </a:lnTo>
                  <a:lnTo>
                    <a:pt x="724" y="41934"/>
                  </a:lnTo>
                  <a:lnTo>
                    <a:pt x="966" y="41813"/>
                  </a:lnTo>
                  <a:lnTo>
                    <a:pt x="1147" y="41692"/>
                  </a:lnTo>
                  <a:lnTo>
                    <a:pt x="1267" y="41511"/>
                  </a:lnTo>
                  <a:lnTo>
                    <a:pt x="1388" y="41270"/>
                  </a:lnTo>
                  <a:lnTo>
                    <a:pt x="1448" y="41089"/>
                  </a:lnTo>
                  <a:lnTo>
                    <a:pt x="1448" y="40847"/>
                  </a:lnTo>
                  <a:lnTo>
                    <a:pt x="1448" y="40606"/>
                  </a:lnTo>
                  <a:lnTo>
                    <a:pt x="1388" y="40425"/>
                  </a:lnTo>
                  <a:lnTo>
                    <a:pt x="1267" y="40184"/>
                  </a:lnTo>
                  <a:lnTo>
                    <a:pt x="1147" y="40003"/>
                  </a:lnTo>
                  <a:lnTo>
                    <a:pt x="966" y="39882"/>
                  </a:lnTo>
                  <a:lnTo>
                    <a:pt x="724" y="39761"/>
                  </a:lnTo>
                  <a:lnTo>
                    <a:pt x="543" y="39701"/>
                  </a:lnTo>
                  <a:close/>
                  <a:moveTo>
                    <a:pt x="5853" y="39701"/>
                  </a:moveTo>
                  <a:lnTo>
                    <a:pt x="5672" y="39761"/>
                  </a:lnTo>
                  <a:lnTo>
                    <a:pt x="5431" y="39882"/>
                  </a:lnTo>
                  <a:lnTo>
                    <a:pt x="5250" y="40003"/>
                  </a:lnTo>
                  <a:lnTo>
                    <a:pt x="5129" y="40184"/>
                  </a:lnTo>
                  <a:lnTo>
                    <a:pt x="5008" y="40425"/>
                  </a:lnTo>
                  <a:lnTo>
                    <a:pt x="4948" y="40606"/>
                  </a:lnTo>
                  <a:lnTo>
                    <a:pt x="4948" y="40847"/>
                  </a:lnTo>
                  <a:lnTo>
                    <a:pt x="4948" y="41089"/>
                  </a:lnTo>
                  <a:lnTo>
                    <a:pt x="5008" y="41270"/>
                  </a:lnTo>
                  <a:lnTo>
                    <a:pt x="5129" y="41511"/>
                  </a:lnTo>
                  <a:lnTo>
                    <a:pt x="5250" y="41692"/>
                  </a:lnTo>
                  <a:lnTo>
                    <a:pt x="5431" y="41813"/>
                  </a:lnTo>
                  <a:lnTo>
                    <a:pt x="5672" y="41934"/>
                  </a:lnTo>
                  <a:lnTo>
                    <a:pt x="5853" y="41994"/>
                  </a:lnTo>
                  <a:lnTo>
                    <a:pt x="6336" y="41994"/>
                  </a:lnTo>
                  <a:lnTo>
                    <a:pt x="6517" y="41934"/>
                  </a:lnTo>
                  <a:lnTo>
                    <a:pt x="6758" y="41813"/>
                  </a:lnTo>
                  <a:lnTo>
                    <a:pt x="6939" y="41692"/>
                  </a:lnTo>
                  <a:lnTo>
                    <a:pt x="7060" y="41511"/>
                  </a:lnTo>
                  <a:lnTo>
                    <a:pt x="7180" y="41270"/>
                  </a:lnTo>
                  <a:lnTo>
                    <a:pt x="7241" y="41089"/>
                  </a:lnTo>
                  <a:lnTo>
                    <a:pt x="7241" y="40847"/>
                  </a:lnTo>
                  <a:lnTo>
                    <a:pt x="7241" y="40606"/>
                  </a:lnTo>
                  <a:lnTo>
                    <a:pt x="7180" y="40425"/>
                  </a:lnTo>
                  <a:lnTo>
                    <a:pt x="7060" y="40184"/>
                  </a:lnTo>
                  <a:lnTo>
                    <a:pt x="6939" y="40003"/>
                  </a:lnTo>
                  <a:lnTo>
                    <a:pt x="6758" y="39882"/>
                  </a:lnTo>
                  <a:lnTo>
                    <a:pt x="6517" y="39761"/>
                  </a:lnTo>
                  <a:lnTo>
                    <a:pt x="6336" y="39701"/>
                  </a:lnTo>
                  <a:close/>
                  <a:moveTo>
                    <a:pt x="11645" y="39701"/>
                  </a:moveTo>
                  <a:lnTo>
                    <a:pt x="11464" y="39761"/>
                  </a:lnTo>
                  <a:lnTo>
                    <a:pt x="11223" y="39882"/>
                  </a:lnTo>
                  <a:lnTo>
                    <a:pt x="11042" y="40003"/>
                  </a:lnTo>
                  <a:lnTo>
                    <a:pt x="10921" y="40184"/>
                  </a:lnTo>
                  <a:lnTo>
                    <a:pt x="10800" y="40425"/>
                  </a:lnTo>
                  <a:lnTo>
                    <a:pt x="10740" y="40606"/>
                  </a:lnTo>
                  <a:lnTo>
                    <a:pt x="10740" y="40847"/>
                  </a:lnTo>
                  <a:lnTo>
                    <a:pt x="10740" y="41089"/>
                  </a:lnTo>
                  <a:lnTo>
                    <a:pt x="10800" y="41270"/>
                  </a:lnTo>
                  <a:lnTo>
                    <a:pt x="10921" y="41511"/>
                  </a:lnTo>
                  <a:lnTo>
                    <a:pt x="11042" y="41692"/>
                  </a:lnTo>
                  <a:lnTo>
                    <a:pt x="11223" y="41813"/>
                  </a:lnTo>
                  <a:lnTo>
                    <a:pt x="11464" y="41934"/>
                  </a:lnTo>
                  <a:lnTo>
                    <a:pt x="11645" y="41994"/>
                  </a:lnTo>
                  <a:lnTo>
                    <a:pt x="12128" y="41994"/>
                  </a:lnTo>
                  <a:lnTo>
                    <a:pt x="12309" y="41934"/>
                  </a:lnTo>
                  <a:lnTo>
                    <a:pt x="12550" y="41813"/>
                  </a:lnTo>
                  <a:lnTo>
                    <a:pt x="12731" y="41692"/>
                  </a:lnTo>
                  <a:lnTo>
                    <a:pt x="12852" y="41511"/>
                  </a:lnTo>
                  <a:lnTo>
                    <a:pt x="12973" y="41270"/>
                  </a:lnTo>
                  <a:lnTo>
                    <a:pt x="13033" y="41089"/>
                  </a:lnTo>
                  <a:lnTo>
                    <a:pt x="13033" y="40847"/>
                  </a:lnTo>
                  <a:lnTo>
                    <a:pt x="13033" y="40606"/>
                  </a:lnTo>
                  <a:lnTo>
                    <a:pt x="12973" y="40425"/>
                  </a:lnTo>
                  <a:lnTo>
                    <a:pt x="12852" y="40184"/>
                  </a:lnTo>
                  <a:lnTo>
                    <a:pt x="12731" y="40003"/>
                  </a:lnTo>
                  <a:lnTo>
                    <a:pt x="12550" y="39882"/>
                  </a:lnTo>
                  <a:lnTo>
                    <a:pt x="12309" y="39761"/>
                  </a:lnTo>
                  <a:lnTo>
                    <a:pt x="12128" y="39701"/>
                  </a:lnTo>
                  <a:close/>
                  <a:moveTo>
                    <a:pt x="17437" y="39701"/>
                  </a:moveTo>
                  <a:lnTo>
                    <a:pt x="17256" y="39761"/>
                  </a:lnTo>
                  <a:lnTo>
                    <a:pt x="17015" y="39882"/>
                  </a:lnTo>
                  <a:lnTo>
                    <a:pt x="16834" y="40003"/>
                  </a:lnTo>
                  <a:lnTo>
                    <a:pt x="16713" y="40184"/>
                  </a:lnTo>
                  <a:lnTo>
                    <a:pt x="16593" y="40425"/>
                  </a:lnTo>
                  <a:lnTo>
                    <a:pt x="16532" y="40606"/>
                  </a:lnTo>
                  <a:lnTo>
                    <a:pt x="16532" y="40847"/>
                  </a:lnTo>
                  <a:lnTo>
                    <a:pt x="16532" y="41089"/>
                  </a:lnTo>
                  <a:lnTo>
                    <a:pt x="16593" y="41270"/>
                  </a:lnTo>
                  <a:lnTo>
                    <a:pt x="16713" y="41511"/>
                  </a:lnTo>
                  <a:lnTo>
                    <a:pt x="16834" y="41692"/>
                  </a:lnTo>
                  <a:lnTo>
                    <a:pt x="17015" y="41813"/>
                  </a:lnTo>
                  <a:lnTo>
                    <a:pt x="17256" y="41934"/>
                  </a:lnTo>
                  <a:lnTo>
                    <a:pt x="17437" y="41994"/>
                  </a:lnTo>
                  <a:lnTo>
                    <a:pt x="17920" y="41994"/>
                  </a:lnTo>
                  <a:lnTo>
                    <a:pt x="18101" y="41934"/>
                  </a:lnTo>
                  <a:lnTo>
                    <a:pt x="18342" y="41813"/>
                  </a:lnTo>
                  <a:lnTo>
                    <a:pt x="18523" y="41692"/>
                  </a:lnTo>
                  <a:lnTo>
                    <a:pt x="18644" y="41511"/>
                  </a:lnTo>
                  <a:lnTo>
                    <a:pt x="18765" y="41270"/>
                  </a:lnTo>
                  <a:lnTo>
                    <a:pt x="18825" y="41089"/>
                  </a:lnTo>
                  <a:lnTo>
                    <a:pt x="18825" y="40847"/>
                  </a:lnTo>
                  <a:lnTo>
                    <a:pt x="18825" y="40606"/>
                  </a:lnTo>
                  <a:lnTo>
                    <a:pt x="18765" y="40425"/>
                  </a:lnTo>
                  <a:lnTo>
                    <a:pt x="18644" y="40184"/>
                  </a:lnTo>
                  <a:lnTo>
                    <a:pt x="18523" y="40003"/>
                  </a:lnTo>
                  <a:lnTo>
                    <a:pt x="18342" y="39882"/>
                  </a:lnTo>
                  <a:lnTo>
                    <a:pt x="18101" y="39761"/>
                  </a:lnTo>
                  <a:lnTo>
                    <a:pt x="17920" y="39701"/>
                  </a:lnTo>
                  <a:close/>
                  <a:moveTo>
                    <a:pt x="23230" y="39701"/>
                  </a:moveTo>
                  <a:lnTo>
                    <a:pt x="23049" y="39761"/>
                  </a:lnTo>
                  <a:lnTo>
                    <a:pt x="22807" y="39882"/>
                  </a:lnTo>
                  <a:lnTo>
                    <a:pt x="22626" y="40003"/>
                  </a:lnTo>
                  <a:lnTo>
                    <a:pt x="22506" y="40184"/>
                  </a:lnTo>
                  <a:lnTo>
                    <a:pt x="22385" y="40425"/>
                  </a:lnTo>
                  <a:lnTo>
                    <a:pt x="22325" y="40606"/>
                  </a:lnTo>
                  <a:lnTo>
                    <a:pt x="22325" y="40847"/>
                  </a:lnTo>
                  <a:lnTo>
                    <a:pt x="22325" y="41089"/>
                  </a:lnTo>
                  <a:lnTo>
                    <a:pt x="22385" y="41270"/>
                  </a:lnTo>
                  <a:lnTo>
                    <a:pt x="22506" y="41511"/>
                  </a:lnTo>
                  <a:lnTo>
                    <a:pt x="22626" y="41692"/>
                  </a:lnTo>
                  <a:lnTo>
                    <a:pt x="22807" y="41813"/>
                  </a:lnTo>
                  <a:lnTo>
                    <a:pt x="23049" y="41934"/>
                  </a:lnTo>
                  <a:lnTo>
                    <a:pt x="23230" y="41994"/>
                  </a:lnTo>
                  <a:lnTo>
                    <a:pt x="23712" y="41994"/>
                  </a:lnTo>
                  <a:lnTo>
                    <a:pt x="23893" y="41934"/>
                  </a:lnTo>
                  <a:lnTo>
                    <a:pt x="24135" y="41813"/>
                  </a:lnTo>
                  <a:lnTo>
                    <a:pt x="24316" y="41692"/>
                  </a:lnTo>
                  <a:lnTo>
                    <a:pt x="24436" y="41511"/>
                  </a:lnTo>
                  <a:lnTo>
                    <a:pt x="24557" y="41270"/>
                  </a:lnTo>
                  <a:lnTo>
                    <a:pt x="24617" y="41089"/>
                  </a:lnTo>
                  <a:lnTo>
                    <a:pt x="24617" y="40847"/>
                  </a:lnTo>
                  <a:lnTo>
                    <a:pt x="24617" y="40606"/>
                  </a:lnTo>
                  <a:lnTo>
                    <a:pt x="24557" y="40425"/>
                  </a:lnTo>
                  <a:lnTo>
                    <a:pt x="24436" y="40184"/>
                  </a:lnTo>
                  <a:lnTo>
                    <a:pt x="24316" y="40003"/>
                  </a:lnTo>
                  <a:lnTo>
                    <a:pt x="24135" y="39882"/>
                  </a:lnTo>
                  <a:lnTo>
                    <a:pt x="23893" y="39761"/>
                  </a:lnTo>
                  <a:lnTo>
                    <a:pt x="23712" y="39701"/>
                  </a:lnTo>
                  <a:close/>
                  <a:moveTo>
                    <a:pt x="29022" y="39701"/>
                  </a:moveTo>
                  <a:lnTo>
                    <a:pt x="28841" y="39761"/>
                  </a:lnTo>
                  <a:lnTo>
                    <a:pt x="28599" y="39882"/>
                  </a:lnTo>
                  <a:lnTo>
                    <a:pt x="28418" y="40003"/>
                  </a:lnTo>
                  <a:lnTo>
                    <a:pt x="28298" y="40184"/>
                  </a:lnTo>
                  <a:lnTo>
                    <a:pt x="28177" y="40425"/>
                  </a:lnTo>
                  <a:lnTo>
                    <a:pt x="28117" y="40606"/>
                  </a:lnTo>
                  <a:lnTo>
                    <a:pt x="28117" y="40847"/>
                  </a:lnTo>
                  <a:lnTo>
                    <a:pt x="28117" y="41089"/>
                  </a:lnTo>
                  <a:lnTo>
                    <a:pt x="28177" y="41270"/>
                  </a:lnTo>
                  <a:lnTo>
                    <a:pt x="28298" y="41511"/>
                  </a:lnTo>
                  <a:lnTo>
                    <a:pt x="28418" y="41692"/>
                  </a:lnTo>
                  <a:lnTo>
                    <a:pt x="28599" y="41813"/>
                  </a:lnTo>
                  <a:lnTo>
                    <a:pt x="28841" y="41934"/>
                  </a:lnTo>
                  <a:lnTo>
                    <a:pt x="29022" y="41994"/>
                  </a:lnTo>
                  <a:lnTo>
                    <a:pt x="29505" y="41994"/>
                  </a:lnTo>
                  <a:lnTo>
                    <a:pt x="29686" y="41934"/>
                  </a:lnTo>
                  <a:lnTo>
                    <a:pt x="29927" y="41813"/>
                  </a:lnTo>
                  <a:lnTo>
                    <a:pt x="30108" y="41692"/>
                  </a:lnTo>
                  <a:lnTo>
                    <a:pt x="30229" y="41511"/>
                  </a:lnTo>
                  <a:lnTo>
                    <a:pt x="30349" y="41270"/>
                  </a:lnTo>
                  <a:lnTo>
                    <a:pt x="30410" y="41089"/>
                  </a:lnTo>
                  <a:lnTo>
                    <a:pt x="30410" y="40847"/>
                  </a:lnTo>
                  <a:lnTo>
                    <a:pt x="30410" y="40606"/>
                  </a:lnTo>
                  <a:lnTo>
                    <a:pt x="30349" y="40425"/>
                  </a:lnTo>
                  <a:lnTo>
                    <a:pt x="30229" y="40184"/>
                  </a:lnTo>
                  <a:lnTo>
                    <a:pt x="30108" y="40003"/>
                  </a:lnTo>
                  <a:lnTo>
                    <a:pt x="29927" y="39882"/>
                  </a:lnTo>
                  <a:lnTo>
                    <a:pt x="29686" y="39761"/>
                  </a:lnTo>
                  <a:lnTo>
                    <a:pt x="29505" y="39701"/>
                  </a:lnTo>
                  <a:close/>
                  <a:moveTo>
                    <a:pt x="34814" y="39701"/>
                  </a:moveTo>
                  <a:lnTo>
                    <a:pt x="34633" y="39761"/>
                  </a:lnTo>
                  <a:lnTo>
                    <a:pt x="34392" y="39882"/>
                  </a:lnTo>
                  <a:lnTo>
                    <a:pt x="34211" y="40003"/>
                  </a:lnTo>
                  <a:lnTo>
                    <a:pt x="34090" y="40184"/>
                  </a:lnTo>
                  <a:lnTo>
                    <a:pt x="33969" y="40425"/>
                  </a:lnTo>
                  <a:lnTo>
                    <a:pt x="33909" y="40606"/>
                  </a:lnTo>
                  <a:lnTo>
                    <a:pt x="33909" y="40847"/>
                  </a:lnTo>
                  <a:lnTo>
                    <a:pt x="33909" y="41089"/>
                  </a:lnTo>
                  <a:lnTo>
                    <a:pt x="33969" y="41270"/>
                  </a:lnTo>
                  <a:lnTo>
                    <a:pt x="34090" y="41511"/>
                  </a:lnTo>
                  <a:lnTo>
                    <a:pt x="34211" y="41692"/>
                  </a:lnTo>
                  <a:lnTo>
                    <a:pt x="34392" y="41813"/>
                  </a:lnTo>
                  <a:lnTo>
                    <a:pt x="34633" y="41934"/>
                  </a:lnTo>
                  <a:lnTo>
                    <a:pt x="34814" y="41994"/>
                  </a:lnTo>
                  <a:lnTo>
                    <a:pt x="35297" y="41994"/>
                  </a:lnTo>
                  <a:lnTo>
                    <a:pt x="35478" y="41934"/>
                  </a:lnTo>
                  <a:lnTo>
                    <a:pt x="35719" y="41813"/>
                  </a:lnTo>
                  <a:lnTo>
                    <a:pt x="35900" y="41692"/>
                  </a:lnTo>
                  <a:lnTo>
                    <a:pt x="36021" y="41511"/>
                  </a:lnTo>
                  <a:lnTo>
                    <a:pt x="36141" y="41270"/>
                  </a:lnTo>
                  <a:lnTo>
                    <a:pt x="36202" y="41089"/>
                  </a:lnTo>
                  <a:lnTo>
                    <a:pt x="36202" y="40847"/>
                  </a:lnTo>
                  <a:lnTo>
                    <a:pt x="36202" y="40606"/>
                  </a:lnTo>
                  <a:lnTo>
                    <a:pt x="36141" y="40425"/>
                  </a:lnTo>
                  <a:lnTo>
                    <a:pt x="36021" y="40184"/>
                  </a:lnTo>
                  <a:lnTo>
                    <a:pt x="35900" y="40003"/>
                  </a:lnTo>
                  <a:lnTo>
                    <a:pt x="35719" y="39882"/>
                  </a:lnTo>
                  <a:lnTo>
                    <a:pt x="35478" y="39761"/>
                  </a:lnTo>
                  <a:lnTo>
                    <a:pt x="35297" y="39701"/>
                  </a:lnTo>
                  <a:close/>
                  <a:moveTo>
                    <a:pt x="40606" y="39701"/>
                  </a:moveTo>
                  <a:lnTo>
                    <a:pt x="40425" y="39761"/>
                  </a:lnTo>
                  <a:lnTo>
                    <a:pt x="40184" y="39882"/>
                  </a:lnTo>
                  <a:lnTo>
                    <a:pt x="40003" y="40003"/>
                  </a:lnTo>
                  <a:lnTo>
                    <a:pt x="39882" y="40184"/>
                  </a:lnTo>
                  <a:lnTo>
                    <a:pt x="39762" y="40425"/>
                  </a:lnTo>
                  <a:lnTo>
                    <a:pt x="39701" y="40606"/>
                  </a:lnTo>
                  <a:lnTo>
                    <a:pt x="39701" y="40847"/>
                  </a:lnTo>
                  <a:lnTo>
                    <a:pt x="39701" y="41089"/>
                  </a:lnTo>
                  <a:lnTo>
                    <a:pt x="39762" y="41270"/>
                  </a:lnTo>
                  <a:lnTo>
                    <a:pt x="39882" y="41511"/>
                  </a:lnTo>
                  <a:lnTo>
                    <a:pt x="40003" y="41692"/>
                  </a:lnTo>
                  <a:lnTo>
                    <a:pt x="40184" y="41813"/>
                  </a:lnTo>
                  <a:lnTo>
                    <a:pt x="40425" y="41934"/>
                  </a:lnTo>
                  <a:lnTo>
                    <a:pt x="40606" y="41994"/>
                  </a:lnTo>
                  <a:lnTo>
                    <a:pt x="41089" y="41994"/>
                  </a:lnTo>
                  <a:lnTo>
                    <a:pt x="41270" y="41934"/>
                  </a:lnTo>
                  <a:lnTo>
                    <a:pt x="41511" y="41813"/>
                  </a:lnTo>
                  <a:lnTo>
                    <a:pt x="41692" y="41692"/>
                  </a:lnTo>
                  <a:lnTo>
                    <a:pt x="41813" y="41511"/>
                  </a:lnTo>
                  <a:lnTo>
                    <a:pt x="41934" y="41270"/>
                  </a:lnTo>
                  <a:lnTo>
                    <a:pt x="41994" y="41089"/>
                  </a:lnTo>
                  <a:lnTo>
                    <a:pt x="41994" y="40847"/>
                  </a:lnTo>
                  <a:lnTo>
                    <a:pt x="41994" y="40606"/>
                  </a:lnTo>
                  <a:lnTo>
                    <a:pt x="41934" y="40425"/>
                  </a:lnTo>
                  <a:lnTo>
                    <a:pt x="41813" y="40184"/>
                  </a:lnTo>
                  <a:lnTo>
                    <a:pt x="41692" y="40003"/>
                  </a:lnTo>
                  <a:lnTo>
                    <a:pt x="41511" y="39882"/>
                  </a:lnTo>
                  <a:lnTo>
                    <a:pt x="41270" y="39761"/>
                  </a:lnTo>
                  <a:lnTo>
                    <a:pt x="41089" y="39701"/>
                  </a:lnTo>
                  <a:close/>
                  <a:moveTo>
                    <a:pt x="46399" y="39701"/>
                  </a:moveTo>
                  <a:lnTo>
                    <a:pt x="46218" y="39761"/>
                  </a:lnTo>
                  <a:lnTo>
                    <a:pt x="45976" y="39882"/>
                  </a:lnTo>
                  <a:lnTo>
                    <a:pt x="45795" y="40003"/>
                  </a:lnTo>
                  <a:lnTo>
                    <a:pt x="45674" y="40184"/>
                  </a:lnTo>
                  <a:lnTo>
                    <a:pt x="45554" y="40425"/>
                  </a:lnTo>
                  <a:lnTo>
                    <a:pt x="45493" y="40606"/>
                  </a:lnTo>
                  <a:lnTo>
                    <a:pt x="45493" y="40847"/>
                  </a:lnTo>
                  <a:lnTo>
                    <a:pt x="45493" y="41089"/>
                  </a:lnTo>
                  <a:lnTo>
                    <a:pt x="45554" y="41270"/>
                  </a:lnTo>
                  <a:lnTo>
                    <a:pt x="45674" y="41511"/>
                  </a:lnTo>
                  <a:lnTo>
                    <a:pt x="45795" y="41692"/>
                  </a:lnTo>
                  <a:lnTo>
                    <a:pt x="45976" y="41813"/>
                  </a:lnTo>
                  <a:lnTo>
                    <a:pt x="46218" y="41934"/>
                  </a:lnTo>
                  <a:lnTo>
                    <a:pt x="46399" y="41994"/>
                  </a:lnTo>
                  <a:lnTo>
                    <a:pt x="46881" y="41994"/>
                  </a:lnTo>
                  <a:lnTo>
                    <a:pt x="47062" y="41934"/>
                  </a:lnTo>
                  <a:lnTo>
                    <a:pt x="47304" y="41813"/>
                  </a:lnTo>
                  <a:lnTo>
                    <a:pt x="47485" y="41692"/>
                  </a:lnTo>
                  <a:lnTo>
                    <a:pt x="47605" y="41511"/>
                  </a:lnTo>
                  <a:lnTo>
                    <a:pt x="47726" y="41270"/>
                  </a:lnTo>
                  <a:lnTo>
                    <a:pt x="47786" y="41089"/>
                  </a:lnTo>
                  <a:lnTo>
                    <a:pt x="47786" y="40847"/>
                  </a:lnTo>
                  <a:lnTo>
                    <a:pt x="47786" y="40606"/>
                  </a:lnTo>
                  <a:lnTo>
                    <a:pt x="47726" y="40425"/>
                  </a:lnTo>
                  <a:lnTo>
                    <a:pt x="47605" y="40184"/>
                  </a:lnTo>
                  <a:lnTo>
                    <a:pt x="47485" y="40003"/>
                  </a:lnTo>
                  <a:lnTo>
                    <a:pt x="47304" y="39882"/>
                  </a:lnTo>
                  <a:lnTo>
                    <a:pt x="47062" y="39761"/>
                  </a:lnTo>
                  <a:lnTo>
                    <a:pt x="46881" y="39701"/>
                  </a:lnTo>
                  <a:close/>
                  <a:moveTo>
                    <a:pt x="52191" y="39701"/>
                  </a:moveTo>
                  <a:lnTo>
                    <a:pt x="52010" y="39761"/>
                  </a:lnTo>
                  <a:lnTo>
                    <a:pt x="51768" y="39882"/>
                  </a:lnTo>
                  <a:lnTo>
                    <a:pt x="51587" y="40003"/>
                  </a:lnTo>
                  <a:lnTo>
                    <a:pt x="51467" y="40184"/>
                  </a:lnTo>
                  <a:lnTo>
                    <a:pt x="51346" y="40425"/>
                  </a:lnTo>
                  <a:lnTo>
                    <a:pt x="51286" y="40606"/>
                  </a:lnTo>
                  <a:lnTo>
                    <a:pt x="51286" y="40847"/>
                  </a:lnTo>
                  <a:lnTo>
                    <a:pt x="51286" y="41089"/>
                  </a:lnTo>
                  <a:lnTo>
                    <a:pt x="51346" y="41270"/>
                  </a:lnTo>
                  <a:lnTo>
                    <a:pt x="51467" y="41511"/>
                  </a:lnTo>
                  <a:lnTo>
                    <a:pt x="51587" y="41692"/>
                  </a:lnTo>
                  <a:lnTo>
                    <a:pt x="51768" y="41813"/>
                  </a:lnTo>
                  <a:lnTo>
                    <a:pt x="52010" y="41934"/>
                  </a:lnTo>
                  <a:lnTo>
                    <a:pt x="52191" y="41994"/>
                  </a:lnTo>
                  <a:lnTo>
                    <a:pt x="52673" y="41994"/>
                  </a:lnTo>
                  <a:lnTo>
                    <a:pt x="52854" y="41934"/>
                  </a:lnTo>
                  <a:lnTo>
                    <a:pt x="53096" y="41813"/>
                  </a:lnTo>
                  <a:lnTo>
                    <a:pt x="53277" y="41692"/>
                  </a:lnTo>
                  <a:lnTo>
                    <a:pt x="53397" y="41511"/>
                  </a:lnTo>
                  <a:lnTo>
                    <a:pt x="53518" y="41270"/>
                  </a:lnTo>
                  <a:lnTo>
                    <a:pt x="53578" y="41089"/>
                  </a:lnTo>
                  <a:lnTo>
                    <a:pt x="53578" y="40847"/>
                  </a:lnTo>
                  <a:lnTo>
                    <a:pt x="53578" y="40606"/>
                  </a:lnTo>
                  <a:lnTo>
                    <a:pt x="53518" y="40425"/>
                  </a:lnTo>
                  <a:lnTo>
                    <a:pt x="53397" y="40184"/>
                  </a:lnTo>
                  <a:lnTo>
                    <a:pt x="53277" y="40003"/>
                  </a:lnTo>
                  <a:lnTo>
                    <a:pt x="53096" y="39882"/>
                  </a:lnTo>
                  <a:lnTo>
                    <a:pt x="52854" y="39761"/>
                  </a:lnTo>
                  <a:lnTo>
                    <a:pt x="52673" y="39701"/>
                  </a:lnTo>
                  <a:close/>
                  <a:moveTo>
                    <a:pt x="57983" y="39701"/>
                  </a:moveTo>
                  <a:lnTo>
                    <a:pt x="57802" y="39761"/>
                  </a:lnTo>
                  <a:lnTo>
                    <a:pt x="57561" y="39882"/>
                  </a:lnTo>
                  <a:lnTo>
                    <a:pt x="57380" y="40003"/>
                  </a:lnTo>
                  <a:lnTo>
                    <a:pt x="57259" y="40184"/>
                  </a:lnTo>
                  <a:lnTo>
                    <a:pt x="57138" y="40425"/>
                  </a:lnTo>
                  <a:lnTo>
                    <a:pt x="57078" y="40606"/>
                  </a:lnTo>
                  <a:lnTo>
                    <a:pt x="57078" y="40847"/>
                  </a:lnTo>
                  <a:lnTo>
                    <a:pt x="57078" y="41089"/>
                  </a:lnTo>
                  <a:lnTo>
                    <a:pt x="57138" y="41270"/>
                  </a:lnTo>
                  <a:lnTo>
                    <a:pt x="57259" y="41511"/>
                  </a:lnTo>
                  <a:lnTo>
                    <a:pt x="57380" y="41692"/>
                  </a:lnTo>
                  <a:lnTo>
                    <a:pt x="57561" y="41813"/>
                  </a:lnTo>
                  <a:lnTo>
                    <a:pt x="57802" y="41934"/>
                  </a:lnTo>
                  <a:lnTo>
                    <a:pt x="57983" y="41994"/>
                  </a:lnTo>
                  <a:lnTo>
                    <a:pt x="58466" y="41994"/>
                  </a:lnTo>
                  <a:lnTo>
                    <a:pt x="58647" y="41934"/>
                  </a:lnTo>
                  <a:lnTo>
                    <a:pt x="58888" y="41813"/>
                  </a:lnTo>
                  <a:lnTo>
                    <a:pt x="59069" y="41692"/>
                  </a:lnTo>
                  <a:lnTo>
                    <a:pt x="59190" y="41511"/>
                  </a:lnTo>
                  <a:lnTo>
                    <a:pt x="59310" y="41270"/>
                  </a:lnTo>
                  <a:lnTo>
                    <a:pt x="59371" y="41089"/>
                  </a:lnTo>
                  <a:lnTo>
                    <a:pt x="59371" y="40847"/>
                  </a:lnTo>
                  <a:lnTo>
                    <a:pt x="59371" y="40606"/>
                  </a:lnTo>
                  <a:lnTo>
                    <a:pt x="59310" y="40425"/>
                  </a:lnTo>
                  <a:lnTo>
                    <a:pt x="59190" y="40184"/>
                  </a:lnTo>
                  <a:lnTo>
                    <a:pt x="59069" y="40003"/>
                  </a:lnTo>
                  <a:lnTo>
                    <a:pt x="58888" y="39882"/>
                  </a:lnTo>
                  <a:lnTo>
                    <a:pt x="58647" y="39761"/>
                  </a:lnTo>
                  <a:lnTo>
                    <a:pt x="58466" y="39701"/>
                  </a:lnTo>
                  <a:close/>
                  <a:moveTo>
                    <a:pt x="63775" y="39701"/>
                  </a:moveTo>
                  <a:lnTo>
                    <a:pt x="63594" y="39761"/>
                  </a:lnTo>
                  <a:lnTo>
                    <a:pt x="63353" y="39882"/>
                  </a:lnTo>
                  <a:lnTo>
                    <a:pt x="63172" y="40003"/>
                  </a:lnTo>
                  <a:lnTo>
                    <a:pt x="63051" y="40184"/>
                  </a:lnTo>
                  <a:lnTo>
                    <a:pt x="62931" y="40425"/>
                  </a:lnTo>
                  <a:lnTo>
                    <a:pt x="62870" y="40606"/>
                  </a:lnTo>
                  <a:lnTo>
                    <a:pt x="62870" y="40847"/>
                  </a:lnTo>
                  <a:lnTo>
                    <a:pt x="62870" y="41089"/>
                  </a:lnTo>
                  <a:lnTo>
                    <a:pt x="62931" y="41270"/>
                  </a:lnTo>
                  <a:lnTo>
                    <a:pt x="63051" y="41511"/>
                  </a:lnTo>
                  <a:lnTo>
                    <a:pt x="63172" y="41692"/>
                  </a:lnTo>
                  <a:lnTo>
                    <a:pt x="63353" y="41813"/>
                  </a:lnTo>
                  <a:lnTo>
                    <a:pt x="63594" y="41934"/>
                  </a:lnTo>
                  <a:lnTo>
                    <a:pt x="63775" y="41994"/>
                  </a:lnTo>
                  <a:lnTo>
                    <a:pt x="64258" y="41994"/>
                  </a:lnTo>
                  <a:lnTo>
                    <a:pt x="64439" y="41934"/>
                  </a:lnTo>
                  <a:lnTo>
                    <a:pt x="64680" y="41813"/>
                  </a:lnTo>
                  <a:lnTo>
                    <a:pt x="64861" y="41692"/>
                  </a:lnTo>
                  <a:lnTo>
                    <a:pt x="64982" y="41511"/>
                  </a:lnTo>
                  <a:lnTo>
                    <a:pt x="65103" y="41270"/>
                  </a:lnTo>
                  <a:lnTo>
                    <a:pt x="65163" y="41089"/>
                  </a:lnTo>
                  <a:lnTo>
                    <a:pt x="65163" y="40847"/>
                  </a:lnTo>
                  <a:lnTo>
                    <a:pt x="65163" y="40606"/>
                  </a:lnTo>
                  <a:lnTo>
                    <a:pt x="65103" y="40425"/>
                  </a:lnTo>
                  <a:lnTo>
                    <a:pt x="64982" y="40184"/>
                  </a:lnTo>
                  <a:lnTo>
                    <a:pt x="64861" y="40003"/>
                  </a:lnTo>
                  <a:lnTo>
                    <a:pt x="64680" y="39882"/>
                  </a:lnTo>
                  <a:lnTo>
                    <a:pt x="64439" y="39761"/>
                  </a:lnTo>
                  <a:lnTo>
                    <a:pt x="64258" y="39701"/>
                  </a:lnTo>
                  <a:close/>
                  <a:moveTo>
                    <a:pt x="69567" y="39701"/>
                  </a:moveTo>
                  <a:lnTo>
                    <a:pt x="69386" y="39761"/>
                  </a:lnTo>
                  <a:lnTo>
                    <a:pt x="69145" y="39882"/>
                  </a:lnTo>
                  <a:lnTo>
                    <a:pt x="68964" y="40003"/>
                  </a:lnTo>
                  <a:lnTo>
                    <a:pt x="68843" y="40184"/>
                  </a:lnTo>
                  <a:lnTo>
                    <a:pt x="68723" y="40425"/>
                  </a:lnTo>
                  <a:lnTo>
                    <a:pt x="68662" y="40606"/>
                  </a:lnTo>
                  <a:lnTo>
                    <a:pt x="68662" y="40847"/>
                  </a:lnTo>
                  <a:lnTo>
                    <a:pt x="68662" y="41089"/>
                  </a:lnTo>
                  <a:lnTo>
                    <a:pt x="68723" y="41270"/>
                  </a:lnTo>
                  <a:lnTo>
                    <a:pt x="68843" y="41511"/>
                  </a:lnTo>
                  <a:lnTo>
                    <a:pt x="68964" y="41692"/>
                  </a:lnTo>
                  <a:lnTo>
                    <a:pt x="69145" y="41813"/>
                  </a:lnTo>
                  <a:lnTo>
                    <a:pt x="69386" y="41934"/>
                  </a:lnTo>
                  <a:lnTo>
                    <a:pt x="69567" y="41994"/>
                  </a:lnTo>
                  <a:lnTo>
                    <a:pt x="70050" y="41994"/>
                  </a:lnTo>
                  <a:lnTo>
                    <a:pt x="70231" y="41934"/>
                  </a:lnTo>
                  <a:lnTo>
                    <a:pt x="70472" y="41813"/>
                  </a:lnTo>
                  <a:lnTo>
                    <a:pt x="70653" y="41692"/>
                  </a:lnTo>
                  <a:lnTo>
                    <a:pt x="70774" y="41511"/>
                  </a:lnTo>
                  <a:lnTo>
                    <a:pt x="70895" y="41270"/>
                  </a:lnTo>
                  <a:lnTo>
                    <a:pt x="70955" y="41089"/>
                  </a:lnTo>
                  <a:lnTo>
                    <a:pt x="70955" y="40847"/>
                  </a:lnTo>
                  <a:lnTo>
                    <a:pt x="70955" y="40606"/>
                  </a:lnTo>
                  <a:lnTo>
                    <a:pt x="70895" y="40425"/>
                  </a:lnTo>
                  <a:lnTo>
                    <a:pt x="70774" y="40184"/>
                  </a:lnTo>
                  <a:lnTo>
                    <a:pt x="70653" y="40003"/>
                  </a:lnTo>
                  <a:lnTo>
                    <a:pt x="70472" y="39882"/>
                  </a:lnTo>
                  <a:lnTo>
                    <a:pt x="70231" y="39761"/>
                  </a:lnTo>
                  <a:lnTo>
                    <a:pt x="70050" y="39701"/>
                  </a:lnTo>
                  <a:close/>
                  <a:moveTo>
                    <a:pt x="75360" y="39701"/>
                  </a:moveTo>
                  <a:lnTo>
                    <a:pt x="75179" y="39761"/>
                  </a:lnTo>
                  <a:lnTo>
                    <a:pt x="74937" y="39882"/>
                  </a:lnTo>
                  <a:lnTo>
                    <a:pt x="74756" y="40003"/>
                  </a:lnTo>
                  <a:lnTo>
                    <a:pt x="74636" y="40184"/>
                  </a:lnTo>
                  <a:lnTo>
                    <a:pt x="74515" y="40425"/>
                  </a:lnTo>
                  <a:lnTo>
                    <a:pt x="74455" y="40606"/>
                  </a:lnTo>
                  <a:lnTo>
                    <a:pt x="74455" y="40847"/>
                  </a:lnTo>
                  <a:lnTo>
                    <a:pt x="74455" y="41089"/>
                  </a:lnTo>
                  <a:lnTo>
                    <a:pt x="74515" y="41270"/>
                  </a:lnTo>
                  <a:lnTo>
                    <a:pt x="74636" y="41511"/>
                  </a:lnTo>
                  <a:lnTo>
                    <a:pt x="74756" y="41692"/>
                  </a:lnTo>
                  <a:lnTo>
                    <a:pt x="74937" y="41813"/>
                  </a:lnTo>
                  <a:lnTo>
                    <a:pt x="75179" y="41934"/>
                  </a:lnTo>
                  <a:lnTo>
                    <a:pt x="75360" y="41994"/>
                  </a:lnTo>
                  <a:lnTo>
                    <a:pt x="75722" y="41994"/>
                  </a:lnTo>
                  <a:lnTo>
                    <a:pt x="75903" y="39761"/>
                  </a:lnTo>
                  <a:lnTo>
                    <a:pt x="75601" y="39701"/>
                  </a:lnTo>
                  <a:close/>
                  <a:moveTo>
                    <a:pt x="2957" y="42597"/>
                  </a:moveTo>
                  <a:lnTo>
                    <a:pt x="2776" y="42658"/>
                  </a:lnTo>
                  <a:lnTo>
                    <a:pt x="2534" y="42778"/>
                  </a:lnTo>
                  <a:lnTo>
                    <a:pt x="2353" y="42899"/>
                  </a:lnTo>
                  <a:lnTo>
                    <a:pt x="2233" y="43080"/>
                  </a:lnTo>
                  <a:lnTo>
                    <a:pt x="2112" y="43321"/>
                  </a:lnTo>
                  <a:lnTo>
                    <a:pt x="2052" y="43502"/>
                  </a:lnTo>
                  <a:lnTo>
                    <a:pt x="2052" y="43744"/>
                  </a:lnTo>
                  <a:lnTo>
                    <a:pt x="2052" y="43985"/>
                  </a:lnTo>
                  <a:lnTo>
                    <a:pt x="2112" y="44166"/>
                  </a:lnTo>
                  <a:lnTo>
                    <a:pt x="2233" y="44407"/>
                  </a:lnTo>
                  <a:lnTo>
                    <a:pt x="2353" y="44588"/>
                  </a:lnTo>
                  <a:lnTo>
                    <a:pt x="2534" y="44709"/>
                  </a:lnTo>
                  <a:lnTo>
                    <a:pt x="2776" y="44830"/>
                  </a:lnTo>
                  <a:lnTo>
                    <a:pt x="2957" y="44890"/>
                  </a:lnTo>
                  <a:lnTo>
                    <a:pt x="3439" y="44890"/>
                  </a:lnTo>
                  <a:lnTo>
                    <a:pt x="3620" y="44830"/>
                  </a:lnTo>
                  <a:lnTo>
                    <a:pt x="3862" y="44709"/>
                  </a:lnTo>
                  <a:lnTo>
                    <a:pt x="4043" y="44588"/>
                  </a:lnTo>
                  <a:lnTo>
                    <a:pt x="4164" y="44407"/>
                  </a:lnTo>
                  <a:lnTo>
                    <a:pt x="4284" y="44166"/>
                  </a:lnTo>
                  <a:lnTo>
                    <a:pt x="4345" y="43985"/>
                  </a:lnTo>
                  <a:lnTo>
                    <a:pt x="4345" y="43744"/>
                  </a:lnTo>
                  <a:lnTo>
                    <a:pt x="4345" y="43502"/>
                  </a:lnTo>
                  <a:lnTo>
                    <a:pt x="4284" y="43321"/>
                  </a:lnTo>
                  <a:lnTo>
                    <a:pt x="4164" y="43080"/>
                  </a:lnTo>
                  <a:lnTo>
                    <a:pt x="4043" y="42899"/>
                  </a:lnTo>
                  <a:lnTo>
                    <a:pt x="3862" y="42778"/>
                  </a:lnTo>
                  <a:lnTo>
                    <a:pt x="3620" y="42658"/>
                  </a:lnTo>
                  <a:lnTo>
                    <a:pt x="3439" y="42597"/>
                  </a:lnTo>
                  <a:close/>
                  <a:moveTo>
                    <a:pt x="8749" y="42597"/>
                  </a:moveTo>
                  <a:lnTo>
                    <a:pt x="8568" y="42658"/>
                  </a:lnTo>
                  <a:lnTo>
                    <a:pt x="8327" y="42778"/>
                  </a:lnTo>
                  <a:lnTo>
                    <a:pt x="8146" y="42899"/>
                  </a:lnTo>
                  <a:lnTo>
                    <a:pt x="8025" y="43080"/>
                  </a:lnTo>
                  <a:lnTo>
                    <a:pt x="7904" y="43321"/>
                  </a:lnTo>
                  <a:lnTo>
                    <a:pt x="7844" y="43502"/>
                  </a:lnTo>
                  <a:lnTo>
                    <a:pt x="7844" y="43744"/>
                  </a:lnTo>
                  <a:lnTo>
                    <a:pt x="7844" y="43985"/>
                  </a:lnTo>
                  <a:lnTo>
                    <a:pt x="7904" y="44166"/>
                  </a:lnTo>
                  <a:lnTo>
                    <a:pt x="8025" y="44407"/>
                  </a:lnTo>
                  <a:lnTo>
                    <a:pt x="8146" y="44588"/>
                  </a:lnTo>
                  <a:lnTo>
                    <a:pt x="8327" y="44709"/>
                  </a:lnTo>
                  <a:lnTo>
                    <a:pt x="8568" y="44830"/>
                  </a:lnTo>
                  <a:lnTo>
                    <a:pt x="8749" y="44890"/>
                  </a:lnTo>
                  <a:lnTo>
                    <a:pt x="9232" y="44890"/>
                  </a:lnTo>
                  <a:lnTo>
                    <a:pt x="9413" y="44830"/>
                  </a:lnTo>
                  <a:lnTo>
                    <a:pt x="9654" y="44709"/>
                  </a:lnTo>
                  <a:lnTo>
                    <a:pt x="9835" y="44588"/>
                  </a:lnTo>
                  <a:lnTo>
                    <a:pt x="9956" y="44407"/>
                  </a:lnTo>
                  <a:lnTo>
                    <a:pt x="10076" y="44166"/>
                  </a:lnTo>
                  <a:lnTo>
                    <a:pt x="10137" y="43985"/>
                  </a:lnTo>
                  <a:lnTo>
                    <a:pt x="10137" y="43744"/>
                  </a:lnTo>
                  <a:lnTo>
                    <a:pt x="10137" y="43502"/>
                  </a:lnTo>
                  <a:lnTo>
                    <a:pt x="10076" y="43321"/>
                  </a:lnTo>
                  <a:lnTo>
                    <a:pt x="9956" y="43080"/>
                  </a:lnTo>
                  <a:lnTo>
                    <a:pt x="9835" y="42899"/>
                  </a:lnTo>
                  <a:lnTo>
                    <a:pt x="9654" y="42778"/>
                  </a:lnTo>
                  <a:lnTo>
                    <a:pt x="9413" y="42658"/>
                  </a:lnTo>
                  <a:lnTo>
                    <a:pt x="9232" y="42597"/>
                  </a:lnTo>
                  <a:close/>
                  <a:moveTo>
                    <a:pt x="14541" y="42597"/>
                  </a:moveTo>
                  <a:lnTo>
                    <a:pt x="14360" y="42658"/>
                  </a:lnTo>
                  <a:lnTo>
                    <a:pt x="14119" y="42778"/>
                  </a:lnTo>
                  <a:lnTo>
                    <a:pt x="13938" y="42899"/>
                  </a:lnTo>
                  <a:lnTo>
                    <a:pt x="13817" y="43080"/>
                  </a:lnTo>
                  <a:lnTo>
                    <a:pt x="13697" y="43321"/>
                  </a:lnTo>
                  <a:lnTo>
                    <a:pt x="13636" y="43502"/>
                  </a:lnTo>
                  <a:lnTo>
                    <a:pt x="13636" y="43744"/>
                  </a:lnTo>
                  <a:lnTo>
                    <a:pt x="13636" y="43985"/>
                  </a:lnTo>
                  <a:lnTo>
                    <a:pt x="13697" y="44166"/>
                  </a:lnTo>
                  <a:lnTo>
                    <a:pt x="13817" y="44407"/>
                  </a:lnTo>
                  <a:lnTo>
                    <a:pt x="13938" y="44588"/>
                  </a:lnTo>
                  <a:lnTo>
                    <a:pt x="14119" y="44709"/>
                  </a:lnTo>
                  <a:lnTo>
                    <a:pt x="14360" y="44830"/>
                  </a:lnTo>
                  <a:lnTo>
                    <a:pt x="14541" y="44890"/>
                  </a:lnTo>
                  <a:lnTo>
                    <a:pt x="15024" y="44890"/>
                  </a:lnTo>
                  <a:lnTo>
                    <a:pt x="15205" y="44830"/>
                  </a:lnTo>
                  <a:lnTo>
                    <a:pt x="15446" y="44709"/>
                  </a:lnTo>
                  <a:lnTo>
                    <a:pt x="15627" y="44588"/>
                  </a:lnTo>
                  <a:lnTo>
                    <a:pt x="15748" y="44407"/>
                  </a:lnTo>
                  <a:lnTo>
                    <a:pt x="15869" y="44166"/>
                  </a:lnTo>
                  <a:lnTo>
                    <a:pt x="15929" y="43985"/>
                  </a:lnTo>
                  <a:lnTo>
                    <a:pt x="15929" y="43744"/>
                  </a:lnTo>
                  <a:lnTo>
                    <a:pt x="15929" y="43502"/>
                  </a:lnTo>
                  <a:lnTo>
                    <a:pt x="15869" y="43321"/>
                  </a:lnTo>
                  <a:lnTo>
                    <a:pt x="15748" y="43080"/>
                  </a:lnTo>
                  <a:lnTo>
                    <a:pt x="15627" y="42899"/>
                  </a:lnTo>
                  <a:lnTo>
                    <a:pt x="15446" y="42778"/>
                  </a:lnTo>
                  <a:lnTo>
                    <a:pt x="15205" y="42658"/>
                  </a:lnTo>
                  <a:lnTo>
                    <a:pt x="15024" y="42597"/>
                  </a:lnTo>
                  <a:close/>
                  <a:moveTo>
                    <a:pt x="20333" y="42597"/>
                  </a:moveTo>
                  <a:lnTo>
                    <a:pt x="20152" y="42658"/>
                  </a:lnTo>
                  <a:lnTo>
                    <a:pt x="19911" y="42778"/>
                  </a:lnTo>
                  <a:lnTo>
                    <a:pt x="19730" y="42899"/>
                  </a:lnTo>
                  <a:lnTo>
                    <a:pt x="19609" y="43080"/>
                  </a:lnTo>
                  <a:lnTo>
                    <a:pt x="19489" y="43321"/>
                  </a:lnTo>
                  <a:lnTo>
                    <a:pt x="19428" y="43502"/>
                  </a:lnTo>
                  <a:lnTo>
                    <a:pt x="19428" y="43744"/>
                  </a:lnTo>
                  <a:lnTo>
                    <a:pt x="19428" y="43985"/>
                  </a:lnTo>
                  <a:lnTo>
                    <a:pt x="19489" y="44166"/>
                  </a:lnTo>
                  <a:lnTo>
                    <a:pt x="19609" y="44407"/>
                  </a:lnTo>
                  <a:lnTo>
                    <a:pt x="19730" y="44588"/>
                  </a:lnTo>
                  <a:lnTo>
                    <a:pt x="19911" y="44709"/>
                  </a:lnTo>
                  <a:lnTo>
                    <a:pt x="20152" y="44830"/>
                  </a:lnTo>
                  <a:lnTo>
                    <a:pt x="20333" y="44890"/>
                  </a:lnTo>
                  <a:lnTo>
                    <a:pt x="20816" y="44890"/>
                  </a:lnTo>
                  <a:lnTo>
                    <a:pt x="20997" y="44830"/>
                  </a:lnTo>
                  <a:lnTo>
                    <a:pt x="21239" y="44709"/>
                  </a:lnTo>
                  <a:lnTo>
                    <a:pt x="21420" y="44588"/>
                  </a:lnTo>
                  <a:lnTo>
                    <a:pt x="21540" y="44407"/>
                  </a:lnTo>
                  <a:lnTo>
                    <a:pt x="21661" y="44166"/>
                  </a:lnTo>
                  <a:lnTo>
                    <a:pt x="21721" y="43985"/>
                  </a:lnTo>
                  <a:lnTo>
                    <a:pt x="21721" y="43744"/>
                  </a:lnTo>
                  <a:lnTo>
                    <a:pt x="21721" y="43502"/>
                  </a:lnTo>
                  <a:lnTo>
                    <a:pt x="21661" y="43321"/>
                  </a:lnTo>
                  <a:lnTo>
                    <a:pt x="21540" y="43080"/>
                  </a:lnTo>
                  <a:lnTo>
                    <a:pt x="21420" y="42899"/>
                  </a:lnTo>
                  <a:lnTo>
                    <a:pt x="21239" y="42778"/>
                  </a:lnTo>
                  <a:lnTo>
                    <a:pt x="20997" y="42658"/>
                  </a:lnTo>
                  <a:lnTo>
                    <a:pt x="20816" y="42597"/>
                  </a:lnTo>
                  <a:close/>
                  <a:moveTo>
                    <a:pt x="26126" y="42597"/>
                  </a:moveTo>
                  <a:lnTo>
                    <a:pt x="25945" y="42658"/>
                  </a:lnTo>
                  <a:lnTo>
                    <a:pt x="25703" y="42778"/>
                  </a:lnTo>
                  <a:lnTo>
                    <a:pt x="25522" y="42899"/>
                  </a:lnTo>
                  <a:lnTo>
                    <a:pt x="25402" y="43080"/>
                  </a:lnTo>
                  <a:lnTo>
                    <a:pt x="25281" y="43321"/>
                  </a:lnTo>
                  <a:lnTo>
                    <a:pt x="25221" y="43502"/>
                  </a:lnTo>
                  <a:lnTo>
                    <a:pt x="25221" y="43744"/>
                  </a:lnTo>
                  <a:lnTo>
                    <a:pt x="25221" y="43985"/>
                  </a:lnTo>
                  <a:lnTo>
                    <a:pt x="25281" y="44166"/>
                  </a:lnTo>
                  <a:lnTo>
                    <a:pt x="25402" y="44407"/>
                  </a:lnTo>
                  <a:lnTo>
                    <a:pt x="25522" y="44588"/>
                  </a:lnTo>
                  <a:lnTo>
                    <a:pt x="25703" y="44709"/>
                  </a:lnTo>
                  <a:lnTo>
                    <a:pt x="25945" y="44830"/>
                  </a:lnTo>
                  <a:lnTo>
                    <a:pt x="26126" y="44890"/>
                  </a:lnTo>
                  <a:lnTo>
                    <a:pt x="26608" y="44890"/>
                  </a:lnTo>
                  <a:lnTo>
                    <a:pt x="26789" y="44830"/>
                  </a:lnTo>
                  <a:lnTo>
                    <a:pt x="27031" y="44709"/>
                  </a:lnTo>
                  <a:lnTo>
                    <a:pt x="27212" y="44588"/>
                  </a:lnTo>
                  <a:lnTo>
                    <a:pt x="27332" y="44407"/>
                  </a:lnTo>
                  <a:lnTo>
                    <a:pt x="27453" y="44166"/>
                  </a:lnTo>
                  <a:lnTo>
                    <a:pt x="27513" y="43985"/>
                  </a:lnTo>
                  <a:lnTo>
                    <a:pt x="27513" y="43744"/>
                  </a:lnTo>
                  <a:lnTo>
                    <a:pt x="27513" y="43502"/>
                  </a:lnTo>
                  <a:lnTo>
                    <a:pt x="27453" y="43321"/>
                  </a:lnTo>
                  <a:lnTo>
                    <a:pt x="27332" y="43080"/>
                  </a:lnTo>
                  <a:lnTo>
                    <a:pt x="27212" y="42899"/>
                  </a:lnTo>
                  <a:lnTo>
                    <a:pt x="27031" y="42778"/>
                  </a:lnTo>
                  <a:lnTo>
                    <a:pt x="26789" y="42658"/>
                  </a:lnTo>
                  <a:lnTo>
                    <a:pt x="26608" y="42597"/>
                  </a:lnTo>
                  <a:close/>
                  <a:moveTo>
                    <a:pt x="31918" y="42597"/>
                  </a:moveTo>
                  <a:lnTo>
                    <a:pt x="31737" y="42658"/>
                  </a:lnTo>
                  <a:lnTo>
                    <a:pt x="31496" y="42778"/>
                  </a:lnTo>
                  <a:lnTo>
                    <a:pt x="31315" y="42899"/>
                  </a:lnTo>
                  <a:lnTo>
                    <a:pt x="31194" y="43080"/>
                  </a:lnTo>
                  <a:lnTo>
                    <a:pt x="31073" y="43321"/>
                  </a:lnTo>
                  <a:lnTo>
                    <a:pt x="31013" y="43502"/>
                  </a:lnTo>
                  <a:lnTo>
                    <a:pt x="31013" y="43744"/>
                  </a:lnTo>
                  <a:lnTo>
                    <a:pt x="31013" y="43985"/>
                  </a:lnTo>
                  <a:lnTo>
                    <a:pt x="31073" y="44166"/>
                  </a:lnTo>
                  <a:lnTo>
                    <a:pt x="31194" y="44407"/>
                  </a:lnTo>
                  <a:lnTo>
                    <a:pt x="31315" y="44588"/>
                  </a:lnTo>
                  <a:lnTo>
                    <a:pt x="31496" y="44709"/>
                  </a:lnTo>
                  <a:lnTo>
                    <a:pt x="31737" y="44830"/>
                  </a:lnTo>
                  <a:lnTo>
                    <a:pt x="31918" y="44890"/>
                  </a:lnTo>
                  <a:lnTo>
                    <a:pt x="32401" y="44890"/>
                  </a:lnTo>
                  <a:lnTo>
                    <a:pt x="32582" y="44830"/>
                  </a:lnTo>
                  <a:lnTo>
                    <a:pt x="32823" y="44709"/>
                  </a:lnTo>
                  <a:lnTo>
                    <a:pt x="33004" y="44588"/>
                  </a:lnTo>
                  <a:lnTo>
                    <a:pt x="33125" y="44407"/>
                  </a:lnTo>
                  <a:lnTo>
                    <a:pt x="33245" y="44166"/>
                  </a:lnTo>
                  <a:lnTo>
                    <a:pt x="33306" y="43985"/>
                  </a:lnTo>
                  <a:lnTo>
                    <a:pt x="33306" y="43744"/>
                  </a:lnTo>
                  <a:lnTo>
                    <a:pt x="33306" y="43502"/>
                  </a:lnTo>
                  <a:lnTo>
                    <a:pt x="33245" y="43321"/>
                  </a:lnTo>
                  <a:lnTo>
                    <a:pt x="33125" y="43080"/>
                  </a:lnTo>
                  <a:lnTo>
                    <a:pt x="33004" y="42899"/>
                  </a:lnTo>
                  <a:lnTo>
                    <a:pt x="32823" y="42778"/>
                  </a:lnTo>
                  <a:lnTo>
                    <a:pt x="32582" y="42658"/>
                  </a:lnTo>
                  <a:lnTo>
                    <a:pt x="32401" y="42597"/>
                  </a:lnTo>
                  <a:close/>
                  <a:moveTo>
                    <a:pt x="37710" y="42597"/>
                  </a:moveTo>
                  <a:lnTo>
                    <a:pt x="37529" y="42658"/>
                  </a:lnTo>
                  <a:lnTo>
                    <a:pt x="37288" y="42778"/>
                  </a:lnTo>
                  <a:lnTo>
                    <a:pt x="37107" y="42899"/>
                  </a:lnTo>
                  <a:lnTo>
                    <a:pt x="36986" y="43080"/>
                  </a:lnTo>
                  <a:lnTo>
                    <a:pt x="36865" y="43321"/>
                  </a:lnTo>
                  <a:lnTo>
                    <a:pt x="36805" y="43502"/>
                  </a:lnTo>
                  <a:lnTo>
                    <a:pt x="36805" y="43744"/>
                  </a:lnTo>
                  <a:lnTo>
                    <a:pt x="36805" y="43985"/>
                  </a:lnTo>
                  <a:lnTo>
                    <a:pt x="36865" y="44166"/>
                  </a:lnTo>
                  <a:lnTo>
                    <a:pt x="36986" y="44407"/>
                  </a:lnTo>
                  <a:lnTo>
                    <a:pt x="37107" y="44588"/>
                  </a:lnTo>
                  <a:lnTo>
                    <a:pt x="37288" y="44709"/>
                  </a:lnTo>
                  <a:lnTo>
                    <a:pt x="37529" y="44830"/>
                  </a:lnTo>
                  <a:lnTo>
                    <a:pt x="37710" y="44890"/>
                  </a:lnTo>
                  <a:lnTo>
                    <a:pt x="38193" y="44890"/>
                  </a:lnTo>
                  <a:lnTo>
                    <a:pt x="38374" y="44830"/>
                  </a:lnTo>
                  <a:lnTo>
                    <a:pt x="38615" y="44709"/>
                  </a:lnTo>
                  <a:lnTo>
                    <a:pt x="38796" y="44588"/>
                  </a:lnTo>
                  <a:lnTo>
                    <a:pt x="38917" y="44407"/>
                  </a:lnTo>
                  <a:lnTo>
                    <a:pt x="39038" y="44166"/>
                  </a:lnTo>
                  <a:lnTo>
                    <a:pt x="39098" y="43985"/>
                  </a:lnTo>
                  <a:lnTo>
                    <a:pt x="39098" y="43744"/>
                  </a:lnTo>
                  <a:lnTo>
                    <a:pt x="39098" y="43502"/>
                  </a:lnTo>
                  <a:lnTo>
                    <a:pt x="39038" y="43321"/>
                  </a:lnTo>
                  <a:lnTo>
                    <a:pt x="38917" y="43080"/>
                  </a:lnTo>
                  <a:lnTo>
                    <a:pt x="38796" y="42899"/>
                  </a:lnTo>
                  <a:lnTo>
                    <a:pt x="38615" y="42778"/>
                  </a:lnTo>
                  <a:lnTo>
                    <a:pt x="38374" y="42658"/>
                  </a:lnTo>
                  <a:lnTo>
                    <a:pt x="38193" y="42597"/>
                  </a:lnTo>
                  <a:close/>
                  <a:moveTo>
                    <a:pt x="43502" y="42597"/>
                  </a:moveTo>
                  <a:lnTo>
                    <a:pt x="43321" y="42658"/>
                  </a:lnTo>
                  <a:lnTo>
                    <a:pt x="43080" y="42778"/>
                  </a:lnTo>
                  <a:lnTo>
                    <a:pt x="42899" y="42899"/>
                  </a:lnTo>
                  <a:lnTo>
                    <a:pt x="42778" y="43080"/>
                  </a:lnTo>
                  <a:lnTo>
                    <a:pt x="42658" y="43321"/>
                  </a:lnTo>
                  <a:lnTo>
                    <a:pt x="42597" y="43502"/>
                  </a:lnTo>
                  <a:lnTo>
                    <a:pt x="42597" y="43744"/>
                  </a:lnTo>
                  <a:lnTo>
                    <a:pt x="42597" y="43985"/>
                  </a:lnTo>
                  <a:lnTo>
                    <a:pt x="42658" y="44166"/>
                  </a:lnTo>
                  <a:lnTo>
                    <a:pt x="42778" y="44407"/>
                  </a:lnTo>
                  <a:lnTo>
                    <a:pt x="42899" y="44588"/>
                  </a:lnTo>
                  <a:lnTo>
                    <a:pt x="43080" y="44709"/>
                  </a:lnTo>
                  <a:lnTo>
                    <a:pt x="43321" y="44830"/>
                  </a:lnTo>
                  <a:lnTo>
                    <a:pt x="43502" y="44890"/>
                  </a:lnTo>
                  <a:lnTo>
                    <a:pt x="43985" y="44890"/>
                  </a:lnTo>
                  <a:lnTo>
                    <a:pt x="44166" y="44830"/>
                  </a:lnTo>
                  <a:lnTo>
                    <a:pt x="44407" y="44709"/>
                  </a:lnTo>
                  <a:lnTo>
                    <a:pt x="44588" y="44588"/>
                  </a:lnTo>
                  <a:lnTo>
                    <a:pt x="44709" y="44407"/>
                  </a:lnTo>
                  <a:lnTo>
                    <a:pt x="44830" y="44166"/>
                  </a:lnTo>
                  <a:lnTo>
                    <a:pt x="44890" y="43985"/>
                  </a:lnTo>
                  <a:lnTo>
                    <a:pt x="44890" y="43744"/>
                  </a:lnTo>
                  <a:lnTo>
                    <a:pt x="44890" y="43502"/>
                  </a:lnTo>
                  <a:lnTo>
                    <a:pt x="44830" y="43321"/>
                  </a:lnTo>
                  <a:lnTo>
                    <a:pt x="44709" y="43080"/>
                  </a:lnTo>
                  <a:lnTo>
                    <a:pt x="44588" y="42899"/>
                  </a:lnTo>
                  <a:lnTo>
                    <a:pt x="44407" y="42778"/>
                  </a:lnTo>
                  <a:lnTo>
                    <a:pt x="44166" y="42658"/>
                  </a:lnTo>
                  <a:lnTo>
                    <a:pt x="43985" y="42597"/>
                  </a:lnTo>
                  <a:close/>
                  <a:moveTo>
                    <a:pt x="49295" y="42597"/>
                  </a:moveTo>
                  <a:lnTo>
                    <a:pt x="49114" y="42658"/>
                  </a:lnTo>
                  <a:lnTo>
                    <a:pt x="48872" y="42778"/>
                  </a:lnTo>
                  <a:lnTo>
                    <a:pt x="48691" y="42899"/>
                  </a:lnTo>
                  <a:lnTo>
                    <a:pt x="48571" y="43080"/>
                  </a:lnTo>
                  <a:lnTo>
                    <a:pt x="48450" y="43321"/>
                  </a:lnTo>
                  <a:lnTo>
                    <a:pt x="48390" y="43502"/>
                  </a:lnTo>
                  <a:lnTo>
                    <a:pt x="48390" y="43744"/>
                  </a:lnTo>
                  <a:lnTo>
                    <a:pt x="48390" y="43985"/>
                  </a:lnTo>
                  <a:lnTo>
                    <a:pt x="48450" y="44166"/>
                  </a:lnTo>
                  <a:lnTo>
                    <a:pt x="48571" y="44407"/>
                  </a:lnTo>
                  <a:lnTo>
                    <a:pt x="48691" y="44588"/>
                  </a:lnTo>
                  <a:lnTo>
                    <a:pt x="48872" y="44709"/>
                  </a:lnTo>
                  <a:lnTo>
                    <a:pt x="49114" y="44830"/>
                  </a:lnTo>
                  <a:lnTo>
                    <a:pt x="49295" y="44890"/>
                  </a:lnTo>
                  <a:lnTo>
                    <a:pt x="49777" y="44890"/>
                  </a:lnTo>
                  <a:lnTo>
                    <a:pt x="49958" y="44830"/>
                  </a:lnTo>
                  <a:lnTo>
                    <a:pt x="50200" y="44709"/>
                  </a:lnTo>
                  <a:lnTo>
                    <a:pt x="50381" y="44588"/>
                  </a:lnTo>
                  <a:lnTo>
                    <a:pt x="50501" y="44407"/>
                  </a:lnTo>
                  <a:lnTo>
                    <a:pt x="50622" y="44166"/>
                  </a:lnTo>
                  <a:lnTo>
                    <a:pt x="50682" y="43985"/>
                  </a:lnTo>
                  <a:lnTo>
                    <a:pt x="50682" y="43744"/>
                  </a:lnTo>
                  <a:lnTo>
                    <a:pt x="50682" y="43502"/>
                  </a:lnTo>
                  <a:lnTo>
                    <a:pt x="50622" y="43321"/>
                  </a:lnTo>
                  <a:lnTo>
                    <a:pt x="50501" y="43080"/>
                  </a:lnTo>
                  <a:lnTo>
                    <a:pt x="50381" y="42899"/>
                  </a:lnTo>
                  <a:lnTo>
                    <a:pt x="50200" y="42778"/>
                  </a:lnTo>
                  <a:lnTo>
                    <a:pt x="49958" y="42658"/>
                  </a:lnTo>
                  <a:lnTo>
                    <a:pt x="49777" y="42597"/>
                  </a:lnTo>
                  <a:close/>
                  <a:moveTo>
                    <a:pt x="55087" y="42597"/>
                  </a:moveTo>
                  <a:lnTo>
                    <a:pt x="54906" y="42658"/>
                  </a:lnTo>
                  <a:lnTo>
                    <a:pt x="54665" y="42778"/>
                  </a:lnTo>
                  <a:lnTo>
                    <a:pt x="54483" y="42899"/>
                  </a:lnTo>
                  <a:lnTo>
                    <a:pt x="54363" y="43080"/>
                  </a:lnTo>
                  <a:lnTo>
                    <a:pt x="54242" y="43321"/>
                  </a:lnTo>
                  <a:lnTo>
                    <a:pt x="54182" y="43502"/>
                  </a:lnTo>
                  <a:lnTo>
                    <a:pt x="54182" y="43744"/>
                  </a:lnTo>
                  <a:lnTo>
                    <a:pt x="54182" y="43985"/>
                  </a:lnTo>
                  <a:lnTo>
                    <a:pt x="54242" y="44166"/>
                  </a:lnTo>
                  <a:lnTo>
                    <a:pt x="54363" y="44407"/>
                  </a:lnTo>
                  <a:lnTo>
                    <a:pt x="54483" y="44588"/>
                  </a:lnTo>
                  <a:lnTo>
                    <a:pt x="54665" y="44709"/>
                  </a:lnTo>
                  <a:lnTo>
                    <a:pt x="54906" y="44830"/>
                  </a:lnTo>
                  <a:lnTo>
                    <a:pt x="55087" y="44890"/>
                  </a:lnTo>
                  <a:lnTo>
                    <a:pt x="55570" y="44890"/>
                  </a:lnTo>
                  <a:lnTo>
                    <a:pt x="55751" y="44830"/>
                  </a:lnTo>
                  <a:lnTo>
                    <a:pt x="55992" y="44709"/>
                  </a:lnTo>
                  <a:lnTo>
                    <a:pt x="56173" y="44588"/>
                  </a:lnTo>
                  <a:lnTo>
                    <a:pt x="56294" y="44407"/>
                  </a:lnTo>
                  <a:lnTo>
                    <a:pt x="56414" y="44166"/>
                  </a:lnTo>
                  <a:lnTo>
                    <a:pt x="56475" y="43985"/>
                  </a:lnTo>
                  <a:lnTo>
                    <a:pt x="56475" y="43744"/>
                  </a:lnTo>
                  <a:lnTo>
                    <a:pt x="56475" y="43502"/>
                  </a:lnTo>
                  <a:lnTo>
                    <a:pt x="56414" y="43321"/>
                  </a:lnTo>
                  <a:lnTo>
                    <a:pt x="56294" y="43080"/>
                  </a:lnTo>
                  <a:lnTo>
                    <a:pt x="56173" y="42899"/>
                  </a:lnTo>
                  <a:lnTo>
                    <a:pt x="55992" y="42778"/>
                  </a:lnTo>
                  <a:lnTo>
                    <a:pt x="55751" y="42658"/>
                  </a:lnTo>
                  <a:lnTo>
                    <a:pt x="55570" y="42597"/>
                  </a:lnTo>
                  <a:close/>
                  <a:moveTo>
                    <a:pt x="60879" y="42597"/>
                  </a:moveTo>
                  <a:lnTo>
                    <a:pt x="60698" y="42658"/>
                  </a:lnTo>
                  <a:lnTo>
                    <a:pt x="60457" y="42778"/>
                  </a:lnTo>
                  <a:lnTo>
                    <a:pt x="60276" y="42899"/>
                  </a:lnTo>
                  <a:lnTo>
                    <a:pt x="60155" y="43080"/>
                  </a:lnTo>
                  <a:lnTo>
                    <a:pt x="60034" y="43321"/>
                  </a:lnTo>
                  <a:lnTo>
                    <a:pt x="59974" y="43502"/>
                  </a:lnTo>
                  <a:lnTo>
                    <a:pt x="59974" y="43744"/>
                  </a:lnTo>
                  <a:lnTo>
                    <a:pt x="59974" y="43985"/>
                  </a:lnTo>
                  <a:lnTo>
                    <a:pt x="60034" y="44166"/>
                  </a:lnTo>
                  <a:lnTo>
                    <a:pt x="60155" y="44407"/>
                  </a:lnTo>
                  <a:lnTo>
                    <a:pt x="60276" y="44588"/>
                  </a:lnTo>
                  <a:lnTo>
                    <a:pt x="60457" y="44709"/>
                  </a:lnTo>
                  <a:lnTo>
                    <a:pt x="60698" y="44830"/>
                  </a:lnTo>
                  <a:lnTo>
                    <a:pt x="60879" y="44890"/>
                  </a:lnTo>
                  <a:lnTo>
                    <a:pt x="61362" y="44890"/>
                  </a:lnTo>
                  <a:lnTo>
                    <a:pt x="61543" y="44830"/>
                  </a:lnTo>
                  <a:lnTo>
                    <a:pt x="61784" y="44709"/>
                  </a:lnTo>
                  <a:lnTo>
                    <a:pt x="61965" y="44588"/>
                  </a:lnTo>
                  <a:lnTo>
                    <a:pt x="62086" y="44407"/>
                  </a:lnTo>
                  <a:lnTo>
                    <a:pt x="62206" y="44166"/>
                  </a:lnTo>
                  <a:lnTo>
                    <a:pt x="62267" y="43985"/>
                  </a:lnTo>
                  <a:lnTo>
                    <a:pt x="62267" y="43744"/>
                  </a:lnTo>
                  <a:lnTo>
                    <a:pt x="62267" y="43502"/>
                  </a:lnTo>
                  <a:lnTo>
                    <a:pt x="62206" y="43321"/>
                  </a:lnTo>
                  <a:lnTo>
                    <a:pt x="62086" y="43080"/>
                  </a:lnTo>
                  <a:lnTo>
                    <a:pt x="61965" y="42899"/>
                  </a:lnTo>
                  <a:lnTo>
                    <a:pt x="61784" y="42778"/>
                  </a:lnTo>
                  <a:lnTo>
                    <a:pt x="61543" y="42658"/>
                  </a:lnTo>
                  <a:lnTo>
                    <a:pt x="61362" y="42597"/>
                  </a:lnTo>
                  <a:close/>
                  <a:moveTo>
                    <a:pt x="66671" y="42597"/>
                  </a:moveTo>
                  <a:lnTo>
                    <a:pt x="66490" y="42658"/>
                  </a:lnTo>
                  <a:lnTo>
                    <a:pt x="66249" y="42778"/>
                  </a:lnTo>
                  <a:lnTo>
                    <a:pt x="66068" y="42899"/>
                  </a:lnTo>
                  <a:lnTo>
                    <a:pt x="65947" y="43080"/>
                  </a:lnTo>
                  <a:lnTo>
                    <a:pt x="65827" y="43321"/>
                  </a:lnTo>
                  <a:lnTo>
                    <a:pt x="65766" y="43502"/>
                  </a:lnTo>
                  <a:lnTo>
                    <a:pt x="65766" y="43744"/>
                  </a:lnTo>
                  <a:lnTo>
                    <a:pt x="65766" y="43985"/>
                  </a:lnTo>
                  <a:lnTo>
                    <a:pt x="65827" y="44166"/>
                  </a:lnTo>
                  <a:lnTo>
                    <a:pt x="65947" y="44407"/>
                  </a:lnTo>
                  <a:lnTo>
                    <a:pt x="66068" y="44588"/>
                  </a:lnTo>
                  <a:lnTo>
                    <a:pt x="66249" y="44709"/>
                  </a:lnTo>
                  <a:lnTo>
                    <a:pt x="66490" y="44830"/>
                  </a:lnTo>
                  <a:lnTo>
                    <a:pt x="66671" y="44890"/>
                  </a:lnTo>
                  <a:lnTo>
                    <a:pt x="67154" y="44890"/>
                  </a:lnTo>
                  <a:lnTo>
                    <a:pt x="67335" y="44830"/>
                  </a:lnTo>
                  <a:lnTo>
                    <a:pt x="67576" y="44709"/>
                  </a:lnTo>
                  <a:lnTo>
                    <a:pt x="67757" y="44588"/>
                  </a:lnTo>
                  <a:lnTo>
                    <a:pt x="67878" y="44407"/>
                  </a:lnTo>
                  <a:lnTo>
                    <a:pt x="67999" y="44166"/>
                  </a:lnTo>
                  <a:lnTo>
                    <a:pt x="68059" y="43985"/>
                  </a:lnTo>
                  <a:lnTo>
                    <a:pt x="68059" y="43744"/>
                  </a:lnTo>
                  <a:lnTo>
                    <a:pt x="68059" y="43502"/>
                  </a:lnTo>
                  <a:lnTo>
                    <a:pt x="67999" y="43321"/>
                  </a:lnTo>
                  <a:lnTo>
                    <a:pt x="67878" y="43080"/>
                  </a:lnTo>
                  <a:lnTo>
                    <a:pt x="67757" y="42899"/>
                  </a:lnTo>
                  <a:lnTo>
                    <a:pt x="67576" y="42778"/>
                  </a:lnTo>
                  <a:lnTo>
                    <a:pt x="67335" y="42658"/>
                  </a:lnTo>
                  <a:lnTo>
                    <a:pt x="67154" y="42597"/>
                  </a:lnTo>
                  <a:close/>
                  <a:moveTo>
                    <a:pt x="72464" y="42597"/>
                  </a:moveTo>
                  <a:lnTo>
                    <a:pt x="72283" y="42658"/>
                  </a:lnTo>
                  <a:lnTo>
                    <a:pt x="72041" y="42778"/>
                  </a:lnTo>
                  <a:lnTo>
                    <a:pt x="71860" y="42899"/>
                  </a:lnTo>
                  <a:lnTo>
                    <a:pt x="71740" y="43080"/>
                  </a:lnTo>
                  <a:lnTo>
                    <a:pt x="71619" y="43321"/>
                  </a:lnTo>
                  <a:lnTo>
                    <a:pt x="71559" y="43502"/>
                  </a:lnTo>
                  <a:lnTo>
                    <a:pt x="71559" y="43744"/>
                  </a:lnTo>
                  <a:lnTo>
                    <a:pt x="71559" y="43985"/>
                  </a:lnTo>
                  <a:lnTo>
                    <a:pt x="71619" y="44166"/>
                  </a:lnTo>
                  <a:lnTo>
                    <a:pt x="71740" y="44407"/>
                  </a:lnTo>
                  <a:lnTo>
                    <a:pt x="71860" y="44588"/>
                  </a:lnTo>
                  <a:lnTo>
                    <a:pt x="72041" y="44709"/>
                  </a:lnTo>
                  <a:lnTo>
                    <a:pt x="72283" y="44830"/>
                  </a:lnTo>
                  <a:lnTo>
                    <a:pt x="72464" y="44890"/>
                  </a:lnTo>
                  <a:lnTo>
                    <a:pt x="72946" y="44890"/>
                  </a:lnTo>
                  <a:lnTo>
                    <a:pt x="73127" y="44830"/>
                  </a:lnTo>
                  <a:lnTo>
                    <a:pt x="73369" y="44709"/>
                  </a:lnTo>
                  <a:lnTo>
                    <a:pt x="73550" y="44588"/>
                  </a:lnTo>
                  <a:lnTo>
                    <a:pt x="73670" y="44407"/>
                  </a:lnTo>
                  <a:lnTo>
                    <a:pt x="73791" y="44166"/>
                  </a:lnTo>
                  <a:lnTo>
                    <a:pt x="73851" y="43985"/>
                  </a:lnTo>
                  <a:lnTo>
                    <a:pt x="73851" y="43744"/>
                  </a:lnTo>
                  <a:lnTo>
                    <a:pt x="73851" y="43502"/>
                  </a:lnTo>
                  <a:lnTo>
                    <a:pt x="73791" y="43321"/>
                  </a:lnTo>
                  <a:lnTo>
                    <a:pt x="73670" y="43080"/>
                  </a:lnTo>
                  <a:lnTo>
                    <a:pt x="73550" y="42899"/>
                  </a:lnTo>
                  <a:lnTo>
                    <a:pt x="73369" y="42778"/>
                  </a:lnTo>
                  <a:lnTo>
                    <a:pt x="73127" y="42658"/>
                  </a:lnTo>
                  <a:lnTo>
                    <a:pt x="72946" y="42597"/>
                  </a:lnTo>
                  <a:close/>
                  <a:moveTo>
                    <a:pt x="724" y="45554"/>
                  </a:moveTo>
                  <a:lnTo>
                    <a:pt x="1147" y="47424"/>
                  </a:lnTo>
                  <a:lnTo>
                    <a:pt x="1267" y="47243"/>
                  </a:lnTo>
                  <a:lnTo>
                    <a:pt x="1388" y="47062"/>
                  </a:lnTo>
                  <a:lnTo>
                    <a:pt x="1448" y="46881"/>
                  </a:lnTo>
                  <a:lnTo>
                    <a:pt x="1448" y="46640"/>
                  </a:lnTo>
                  <a:lnTo>
                    <a:pt x="1388" y="46278"/>
                  </a:lnTo>
                  <a:lnTo>
                    <a:pt x="1267" y="45976"/>
                  </a:lnTo>
                  <a:lnTo>
                    <a:pt x="1026" y="45735"/>
                  </a:lnTo>
                  <a:lnTo>
                    <a:pt x="724" y="45554"/>
                  </a:lnTo>
                  <a:close/>
                  <a:moveTo>
                    <a:pt x="75179" y="45554"/>
                  </a:moveTo>
                  <a:lnTo>
                    <a:pt x="74877" y="45735"/>
                  </a:lnTo>
                  <a:lnTo>
                    <a:pt x="74636" y="45976"/>
                  </a:lnTo>
                  <a:lnTo>
                    <a:pt x="74515" y="46278"/>
                  </a:lnTo>
                  <a:lnTo>
                    <a:pt x="74455" y="46640"/>
                  </a:lnTo>
                  <a:lnTo>
                    <a:pt x="74455" y="46881"/>
                  </a:lnTo>
                  <a:lnTo>
                    <a:pt x="74515" y="47062"/>
                  </a:lnTo>
                  <a:lnTo>
                    <a:pt x="74636" y="47303"/>
                  </a:lnTo>
                  <a:lnTo>
                    <a:pt x="74756" y="47424"/>
                  </a:lnTo>
                  <a:lnTo>
                    <a:pt x="75179" y="45554"/>
                  </a:lnTo>
                  <a:close/>
                  <a:moveTo>
                    <a:pt x="5853" y="45493"/>
                  </a:moveTo>
                  <a:lnTo>
                    <a:pt x="5672" y="45554"/>
                  </a:lnTo>
                  <a:lnTo>
                    <a:pt x="5431" y="45674"/>
                  </a:lnTo>
                  <a:lnTo>
                    <a:pt x="5250" y="45795"/>
                  </a:lnTo>
                  <a:lnTo>
                    <a:pt x="5129" y="45976"/>
                  </a:lnTo>
                  <a:lnTo>
                    <a:pt x="5008" y="46217"/>
                  </a:lnTo>
                  <a:lnTo>
                    <a:pt x="4948" y="46398"/>
                  </a:lnTo>
                  <a:lnTo>
                    <a:pt x="4948" y="46640"/>
                  </a:lnTo>
                  <a:lnTo>
                    <a:pt x="4948" y="46881"/>
                  </a:lnTo>
                  <a:lnTo>
                    <a:pt x="5008" y="47062"/>
                  </a:lnTo>
                  <a:lnTo>
                    <a:pt x="5129" y="47303"/>
                  </a:lnTo>
                  <a:lnTo>
                    <a:pt x="5250" y="47484"/>
                  </a:lnTo>
                  <a:lnTo>
                    <a:pt x="5431" y="47605"/>
                  </a:lnTo>
                  <a:lnTo>
                    <a:pt x="5672" y="47726"/>
                  </a:lnTo>
                  <a:lnTo>
                    <a:pt x="5853" y="47786"/>
                  </a:lnTo>
                  <a:lnTo>
                    <a:pt x="6336" y="47786"/>
                  </a:lnTo>
                  <a:lnTo>
                    <a:pt x="6517" y="47726"/>
                  </a:lnTo>
                  <a:lnTo>
                    <a:pt x="6758" y="47605"/>
                  </a:lnTo>
                  <a:lnTo>
                    <a:pt x="6939" y="47484"/>
                  </a:lnTo>
                  <a:lnTo>
                    <a:pt x="7060" y="47303"/>
                  </a:lnTo>
                  <a:lnTo>
                    <a:pt x="7180" y="47062"/>
                  </a:lnTo>
                  <a:lnTo>
                    <a:pt x="7241" y="46881"/>
                  </a:lnTo>
                  <a:lnTo>
                    <a:pt x="7241" y="46640"/>
                  </a:lnTo>
                  <a:lnTo>
                    <a:pt x="7241" y="46398"/>
                  </a:lnTo>
                  <a:lnTo>
                    <a:pt x="7180" y="46217"/>
                  </a:lnTo>
                  <a:lnTo>
                    <a:pt x="7060" y="45976"/>
                  </a:lnTo>
                  <a:lnTo>
                    <a:pt x="6939" y="45795"/>
                  </a:lnTo>
                  <a:lnTo>
                    <a:pt x="6758" y="45674"/>
                  </a:lnTo>
                  <a:lnTo>
                    <a:pt x="6517" y="45554"/>
                  </a:lnTo>
                  <a:lnTo>
                    <a:pt x="6336" y="45493"/>
                  </a:lnTo>
                  <a:close/>
                  <a:moveTo>
                    <a:pt x="11645" y="45493"/>
                  </a:moveTo>
                  <a:lnTo>
                    <a:pt x="11464" y="45554"/>
                  </a:lnTo>
                  <a:lnTo>
                    <a:pt x="11223" y="45674"/>
                  </a:lnTo>
                  <a:lnTo>
                    <a:pt x="11042" y="45795"/>
                  </a:lnTo>
                  <a:lnTo>
                    <a:pt x="10921" y="45976"/>
                  </a:lnTo>
                  <a:lnTo>
                    <a:pt x="10800" y="46217"/>
                  </a:lnTo>
                  <a:lnTo>
                    <a:pt x="10740" y="46398"/>
                  </a:lnTo>
                  <a:lnTo>
                    <a:pt x="10740" y="46640"/>
                  </a:lnTo>
                  <a:lnTo>
                    <a:pt x="10740" y="46881"/>
                  </a:lnTo>
                  <a:lnTo>
                    <a:pt x="10800" y="47062"/>
                  </a:lnTo>
                  <a:lnTo>
                    <a:pt x="10921" y="47303"/>
                  </a:lnTo>
                  <a:lnTo>
                    <a:pt x="11042" y="47484"/>
                  </a:lnTo>
                  <a:lnTo>
                    <a:pt x="11223" y="47605"/>
                  </a:lnTo>
                  <a:lnTo>
                    <a:pt x="11464" y="47726"/>
                  </a:lnTo>
                  <a:lnTo>
                    <a:pt x="11645" y="47786"/>
                  </a:lnTo>
                  <a:lnTo>
                    <a:pt x="12128" y="47786"/>
                  </a:lnTo>
                  <a:lnTo>
                    <a:pt x="12309" y="47726"/>
                  </a:lnTo>
                  <a:lnTo>
                    <a:pt x="12550" y="47605"/>
                  </a:lnTo>
                  <a:lnTo>
                    <a:pt x="12731" y="47484"/>
                  </a:lnTo>
                  <a:lnTo>
                    <a:pt x="12852" y="47303"/>
                  </a:lnTo>
                  <a:lnTo>
                    <a:pt x="12973" y="47062"/>
                  </a:lnTo>
                  <a:lnTo>
                    <a:pt x="13033" y="46881"/>
                  </a:lnTo>
                  <a:lnTo>
                    <a:pt x="13033" y="46640"/>
                  </a:lnTo>
                  <a:lnTo>
                    <a:pt x="13033" y="46398"/>
                  </a:lnTo>
                  <a:lnTo>
                    <a:pt x="12973" y="46217"/>
                  </a:lnTo>
                  <a:lnTo>
                    <a:pt x="12852" y="45976"/>
                  </a:lnTo>
                  <a:lnTo>
                    <a:pt x="12731" y="45795"/>
                  </a:lnTo>
                  <a:lnTo>
                    <a:pt x="12550" y="45674"/>
                  </a:lnTo>
                  <a:lnTo>
                    <a:pt x="12309" y="45554"/>
                  </a:lnTo>
                  <a:lnTo>
                    <a:pt x="12128" y="45493"/>
                  </a:lnTo>
                  <a:close/>
                  <a:moveTo>
                    <a:pt x="17437" y="45493"/>
                  </a:moveTo>
                  <a:lnTo>
                    <a:pt x="17256" y="45554"/>
                  </a:lnTo>
                  <a:lnTo>
                    <a:pt x="17015" y="45674"/>
                  </a:lnTo>
                  <a:lnTo>
                    <a:pt x="16834" y="45795"/>
                  </a:lnTo>
                  <a:lnTo>
                    <a:pt x="16713" y="45976"/>
                  </a:lnTo>
                  <a:lnTo>
                    <a:pt x="16593" y="46217"/>
                  </a:lnTo>
                  <a:lnTo>
                    <a:pt x="16532" y="46398"/>
                  </a:lnTo>
                  <a:lnTo>
                    <a:pt x="16532" y="46640"/>
                  </a:lnTo>
                  <a:lnTo>
                    <a:pt x="16532" y="46881"/>
                  </a:lnTo>
                  <a:lnTo>
                    <a:pt x="16593" y="47062"/>
                  </a:lnTo>
                  <a:lnTo>
                    <a:pt x="16713" y="47303"/>
                  </a:lnTo>
                  <a:lnTo>
                    <a:pt x="16834" y="47484"/>
                  </a:lnTo>
                  <a:lnTo>
                    <a:pt x="17015" y="47605"/>
                  </a:lnTo>
                  <a:lnTo>
                    <a:pt x="17256" y="47726"/>
                  </a:lnTo>
                  <a:lnTo>
                    <a:pt x="17437" y="47786"/>
                  </a:lnTo>
                  <a:lnTo>
                    <a:pt x="17920" y="47786"/>
                  </a:lnTo>
                  <a:lnTo>
                    <a:pt x="18101" y="47726"/>
                  </a:lnTo>
                  <a:lnTo>
                    <a:pt x="18342" y="47605"/>
                  </a:lnTo>
                  <a:lnTo>
                    <a:pt x="18523" y="47484"/>
                  </a:lnTo>
                  <a:lnTo>
                    <a:pt x="18644" y="47303"/>
                  </a:lnTo>
                  <a:lnTo>
                    <a:pt x="18765" y="47062"/>
                  </a:lnTo>
                  <a:lnTo>
                    <a:pt x="18825" y="46881"/>
                  </a:lnTo>
                  <a:lnTo>
                    <a:pt x="18825" y="46640"/>
                  </a:lnTo>
                  <a:lnTo>
                    <a:pt x="18825" y="46398"/>
                  </a:lnTo>
                  <a:lnTo>
                    <a:pt x="18765" y="46217"/>
                  </a:lnTo>
                  <a:lnTo>
                    <a:pt x="18644" y="45976"/>
                  </a:lnTo>
                  <a:lnTo>
                    <a:pt x="18523" y="45795"/>
                  </a:lnTo>
                  <a:lnTo>
                    <a:pt x="18342" y="45674"/>
                  </a:lnTo>
                  <a:lnTo>
                    <a:pt x="18101" y="45554"/>
                  </a:lnTo>
                  <a:lnTo>
                    <a:pt x="17920" y="45493"/>
                  </a:lnTo>
                  <a:close/>
                  <a:moveTo>
                    <a:pt x="23230" y="45493"/>
                  </a:moveTo>
                  <a:lnTo>
                    <a:pt x="23049" y="45554"/>
                  </a:lnTo>
                  <a:lnTo>
                    <a:pt x="22807" y="45674"/>
                  </a:lnTo>
                  <a:lnTo>
                    <a:pt x="22626" y="45795"/>
                  </a:lnTo>
                  <a:lnTo>
                    <a:pt x="22506" y="45976"/>
                  </a:lnTo>
                  <a:lnTo>
                    <a:pt x="22385" y="46217"/>
                  </a:lnTo>
                  <a:lnTo>
                    <a:pt x="22325" y="46398"/>
                  </a:lnTo>
                  <a:lnTo>
                    <a:pt x="22325" y="46640"/>
                  </a:lnTo>
                  <a:lnTo>
                    <a:pt x="22325" y="46881"/>
                  </a:lnTo>
                  <a:lnTo>
                    <a:pt x="22385" y="47062"/>
                  </a:lnTo>
                  <a:lnTo>
                    <a:pt x="22506" y="47303"/>
                  </a:lnTo>
                  <a:lnTo>
                    <a:pt x="22626" y="47484"/>
                  </a:lnTo>
                  <a:lnTo>
                    <a:pt x="22807" y="47605"/>
                  </a:lnTo>
                  <a:lnTo>
                    <a:pt x="23049" y="47726"/>
                  </a:lnTo>
                  <a:lnTo>
                    <a:pt x="23230" y="47786"/>
                  </a:lnTo>
                  <a:lnTo>
                    <a:pt x="23712" y="47786"/>
                  </a:lnTo>
                  <a:lnTo>
                    <a:pt x="23893" y="47726"/>
                  </a:lnTo>
                  <a:lnTo>
                    <a:pt x="24135" y="47605"/>
                  </a:lnTo>
                  <a:lnTo>
                    <a:pt x="24316" y="47484"/>
                  </a:lnTo>
                  <a:lnTo>
                    <a:pt x="24436" y="47303"/>
                  </a:lnTo>
                  <a:lnTo>
                    <a:pt x="24557" y="47062"/>
                  </a:lnTo>
                  <a:lnTo>
                    <a:pt x="24617" y="46881"/>
                  </a:lnTo>
                  <a:lnTo>
                    <a:pt x="24617" y="46640"/>
                  </a:lnTo>
                  <a:lnTo>
                    <a:pt x="24617" y="46398"/>
                  </a:lnTo>
                  <a:lnTo>
                    <a:pt x="24557" y="46217"/>
                  </a:lnTo>
                  <a:lnTo>
                    <a:pt x="24436" y="45976"/>
                  </a:lnTo>
                  <a:lnTo>
                    <a:pt x="24316" y="45795"/>
                  </a:lnTo>
                  <a:lnTo>
                    <a:pt x="24135" y="45674"/>
                  </a:lnTo>
                  <a:lnTo>
                    <a:pt x="23893" y="45554"/>
                  </a:lnTo>
                  <a:lnTo>
                    <a:pt x="23712" y="45493"/>
                  </a:lnTo>
                  <a:close/>
                  <a:moveTo>
                    <a:pt x="29022" y="45493"/>
                  </a:moveTo>
                  <a:lnTo>
                    <a:pt x="28841" y="45554"/>
                  </a:lnTo>
                  <a:lnTo>
                    <a:pt x="28599" y="45674"/>
                  </a:lnTo>
                  <a:lnTo>
                    <a:pt x="28418" y="45795"/>
                  </a:lnTo>
                  <a:lnTo>
                    <a:pt x="28298" y="45976"/>
                  </a:lnTo>
                  <a:lnTo>
                    <a:pt x="28177" y="46217"/>
                  </a:lnTo>
                  <a:lnTo>
                    <a:pt x="28117" y="46398"/>
                  </a:lnTo>
                  <a:lnTo>
                    <a:pt x="28117" y="46640"/>
                  </a:lnTo>
                  <a:lnTo>
                    <a:pt x="28117" y="46881"/>
                  </a:lnTo>
                  <a:lnTo>
                    <a:pt x="28177" y="47062"/>
                  </a:lnTo>
                  <a:lnTo>
                    <a:pt x="28298" y="47303"/>
                  </a:lnTo>
                  <a:lnTo>
                    <a:pt x="28418" y="47484"/>
                  </a:lnTo>
                  <a:lnTo>
                    <a:pt x="28599" y="47605"/>
                  </a:lnTo>
                  <a:lnTo>
                    <a:pt x="28841" y="47726"/>
                  </a:lnTo>
                  <a:lnTo>
                    <a:pt x="29022" y="47786"/>
                  </a:lnTo>
                  <a:lnTo>
                    <a:pt x="29505" y="47786"/>
                  </a:lnTo>
                  <a:lnTo>
                    <a:pt x="29686" y="47726"/>
                  </a:lnTo>
                  <a:lnTo>
                    <a:pt x="29927" y="47605"/>
                  </a:lnTo>
                  <a:lnTo>
                    <a:pt x="30108" y="47484"/>
                  </a:lnTo>
                  <a:lnTo>
                    <a:pt x="30229" y="47303"/>
                  </a:lnTo>
                  <a:lnTo>
                    <a:pt x="30349" y="47062"/>
                  </a:lnTo>
                  <a:lnTo>
                    <a:pt x="30410" y="46881"/>
                  </a:lnTo>
                  <a:lnTo>
                    <a:pt x="30410" y="46640"/>
                  </a:lnTo>
                  <a:lnTo>
                    <a:pt x="30410" y="46398"/>
                  </a:lnTo>
                  <a:lnTo>
                    <a:pt x="30349" y="46217"/>
                  </a:lnTo>
                  <a:lnTo>
                    <a:pt x="30229" y="45976"/>
                  </a:lnTo>
                  <a:lnTo>
                    <a:pt x="30108" y="45795"/>
                  </a:lnTo>
                  <a:lnTo>
                    <a:pt x="29927" y="45674"/>
                  </a:lnTo>
                  <a:lnTo>
                    <a:pt x="29686" y="45554"/>
                  </a:lnTo>
                  <a:lnTo>
                    <a:pt x="29505" y="45493"/>
                  </a:lnTo>
                  <a:close/>
                  <a:moveTo>
                    <a:pt x="34814" y="45493"/>
                  </a:moveTo>
                  <a:lnTo>
                    <a:pt x="34633" y="45554"/>
                  </a:lnTo>
                  <a:lnTo>
                    <a:pt x="34392" y="45674"/>
                  </a:lnTo>
                  <a:lnTo>
                    <a:pt x="34211" y="45795"/>
                  </a:lnTo>
                  <a:lnTo>
                    <a:pt x="34090" y="45976"/>
                  </a:lnTo>
                  <a:lnTo>
                    <a:pt x="33969" y="46217"/>
                  </a:lnTo>
                  <a:lnTo>
                    <a:pt x="33909" y="46398"/>
                  </a:lnTo>
                  <a:lnTo>
                    <a:pt x="33909" y="46640"/>
                  </a:lnTo>
                  <a:lnTo>
                    <a:pt x="33909" y="46881"/>
                  </a:lnTo>
                  <a:lnTo>
                    <a:pt x="33969" y="47062"/>
                  </a:lnTo>
                  <a:lnTo>
                    <a:pt x="34090" y="47303"/>
                  </a:lnTo>
                  <a:lnTo>
                    <a:pt x="34211" y="47484"/>
                  </a:lnTo>
                  <a:lnTo>
                    <a:pt x="34392" y="47605"/>
                  </a:lnTo>
                  <a:lnTo>
                    <a:pt x="34633" y="47726"/>
                  </a:lnTo>
                  <a:lnTo>
                    <a:pt x="34814" y="47786"/>
                  </a:lnTo>
                  <a:lnTo>
                    <a:pt x="35297" y="47786"/>
                  </a:lnTo>
                  <a:lnTo>
                    <a:pt x="35478" y="47726"/>
                  </a:lnTo>
                  <a:lnTo>
                    <a:pt x="35719" y="47605"/>
                  </a:lnTo>
                  <a:lnTo>
                    <a:pt x="35900" y="47484"/>
                  </a:lnTo>
                  <a:lnTo>
                    <a:pt x="36021" y="47303"/>
                  </a:lnTo>
                  <a:lnTo>
                    <a:pt x="36141" y="47062"/>
                  </a:lnTo>
                  <a:lnTo>
                    <a:pt x="36202" y="46881"/>
                  </a:lnTo>
                  <a:lnTo>
                    <a:pt x="36202" y="46640"/>
                  </a:lnTo>
                  <a:lnTo>
                    <a:pt x="36202" y="46398"/>
                  </a:lnTo>
                  <a:lnTo>
                    <a:pt x="36141" y="46217"/>
                  </a:lnTo>
                  <a:lnTo>
                    <a:pt x="36021" y="45976"/>
                  </a:lnTo>
                  <a:lnTo>
                    <a:pt x="35900" y="45795"/>
                  </a:lnTo>
                  <a:lnTo>
                    <a:pt x="35719" y="45674"/>
                  </a:lnTo>
                  <a:lnTo>
                    <a:pt x="35478" y="45554"/>
                  </a:lnTo>
                  <a:lnTo>
                    <a:pt x="35297" y="45493"/>
                  </a:lnTo>
                  <a:close/>
                  <a:moveTo>
                    <a:pt x="40606" y="45493"/>
                  </a:moveTo>
                  <a:lnTo>
                    <a:pt x="40425" y="45554"/>
                  </a:lnTo>
                  <a:lnTo>
                    <a:pt x="40184" y="45674"/>
                  </a:lnTo>
                  <a:lnTo>
                    <a:pt x="40003" y="45795"/>
                  </a:lnTo>
                  <a:lnTo>
                    <a:pt x="39882" y="45976"/>
                  </a:lnTo>
                  <a:lnTo>
                    <a:pt x="39762" y="46217"/>
                  </a:lnTo>
                  <a:lnTo>
                    <a:pt x="39701" y="46398"/>
                  </a:lnTo>
                  <a:lnTo>
                    <a:pt x="39701" y="46640"/>
                  </a:lnTo>
                  <a:lnTo>
                    <a:pt x="39701" y="46881"/>
                  </a:lnTo>
                  <a:lnTo>
                    <a:pt x="39762" y="47062"/>
                  </a:lnTo>
                  <a:lnTo>
                    <a:pt x="39882" y="47303"/>
                  </a:lnTo>
                  <a:lnTo>
                    <a:pt x="40003" y="47484"/>
                  </a:lnTo>
                  <a:lnTo>
                    <a:pt x="40184" y="47605"/>
                  </a:lnTo>
                  <a:lnTo>
                    <a:pt x="40425" y="47726"/>
                  </a:lnTo>
                  <a:lnTo>
                    <a:pt x="40606" y="47786"/>
                  </a:lnTo>
                  <a:lnTo>
                    <a:pt x="41089" y="47786"/>
                  </a:lnTo>
                  <a:lnTo>
                    <a:pt x="41270" y="47726"/>
                  </a:lnTo>
                  <a:lnTo>
                    <a:pt x="41511" y="47605"/>
                  </a:lnTo>
                  <a:lnTo>
                    <a:pt x="41692" y="47484"/>
                  </a:lnTo>
                  <a:lnTo>
                    <a:pt x="41813" y="47303"/>
                  </a:lnTo>
                  <a:lnTo>
                    <a:pt x="41934" y="47062"/>
                  </a:lnTo>
                  <a:lnTo>
                    <a:pt x="41994" y="46881"/>
                  </a:lnTo>
                  <a:lnTo>
                    <a:pt x="41994" y="46640"/>
                  </a:lnTo>
                  <a:lnTo>
                    <a:pt x="41994" y="46398"/>
                  </a:lnTo>
                  <a:lnTo>
                    <a:pt x="41934" y="46217"/>
                  </a:lnTo>
                  <a:lnTo>
                    <a:pt x="41813" y="45976"/>
                  </a:lnTo>
                  <a:lnTo>
                    <a:pt x="41692" y="45795"/>
                  </a:lnTo>
                  <a:lnTo>
                    <a:pt x="41511" y="45674"/>
                  </a:lnTo>
                  <a:lnTo>
                    <a:pt x="41270" y="45554"/>
                  </a:lnTo>
                  <a:lnTo>
                    <a:pt x="41089" y="45493"/>
                  </a:lnTo>
                  <a:close/>
                  <a:moveTo>
                    <a:pt x="46399" y="45493"/>
                  </a:moveTo>
                  <a:lnTo>
                    <a:pt x="46218" y="45554"/>
                  </a:lnTo>
                  <a:lnTo>
                    <a:pt x="45976" y="45674"/>
                  </a:lnTo>
                  <a:lnTo>
                    <a:pt x="45795" y="45795"/>
                  </a:lnTo>
                  <a:lnTo>
                    <a:pt x="45674" y="45976"/>
                  </a:lnTo>
                  <a:lnTo>
                    <a:pt x="45554" y="46217"/>
                  </a:lnTo>
                  <a:lnTo>
                    <a:pt x="45493" y="46398"/>
                  </a:lnTo>
                  <a:lnTo>
                    <a:pt x="45493" y="46640"/>
                  </a:lnTo>
                  <a:lnTo>
                    <a:pt x="45493" y="46881"/>
                  </a:lnTo>
                  <a:lnTo>
                    <a:pt x="45554" y="47062"/>
                  </a:lnTo>
                  <a:lnTo>
                    <a:pt x="45674" y="47303"/>
                  </a:lnTo>
                  <a:lnTo>
                    <a:pt x="45795" y="47484"/>
                  </a:lnTo>
                  <a:lnTo>
                    <a:pt x="45976" y="47605"/>
                  </a:lnTo>
                  <a:lnTo>
                    <a:pt x="46218" y="47726"/>
                  </a:lnTo>
                  <a:lnTo>
                    <a:pt x="46399" y="47786"/>
                  </a:lnTo>
                  <a:lnTo>
                    <a:pt x="46881" y="47786"/>
                  </a:lnTo>
                  <a:lnTo>
                    <a:pt x="47062" y="47726"/>
                  </a:lnTo>
                  <a:lnTo>
                    <a:pt x="47304" y="47605"/>
                  </a:lnTo>
                  <a:lnTo>
                    <a:pt x="47485" y="47484"/>
                  </a:lnTo>
                  <a:lnTo>
                    <a:pt x="47605" y="47303"/>
                  </a:lnTo>
                  <a:lnTo>
                    <a:pt x="47726" y="47062"/>
                  </a:lnTo>
                  <a:lnTo>
                    <a:pt x="47786" y="46881"/>
                  </a:lnTo>
                  <a:lnTo>
                    <a:pt x="47786" y="46640"/>
                  </a:lnTo>
                  <a:lnTo>
                    <a:pt x="47786" y="46398"/>
                  </a:lnTo>
                  <a:lnTo>
                    <a:pt x="47726" y="46217"/>
                  </a:lnTo>
                  <a:lnTo>
                    <a:pt x="47605" y="45976"/>
                  </a:lnTo>
                  <a:lnTo>
                    <a:pt x="47485" y="45795"/>
                  </a:lnTo>
                  <a:lnTo>
                    <a:pt x="47304" y="45674"/>
                  </a:lnTo>
                  <a:lnTo>
                    <a:pt x="47062" y="45554"/>
                  </a:lnTo>
                  <a:lnTo>
                    <a:pt x="46881" y="45493"/>
                  </a:lnTo>
                  <a:close/>
                  <a:moveTo>
                    <a:pt x="52191" y="45493"/>
                  </a:moveTo>
                  <a:lnTo>
                    <a:pt x="52010" y="45554"/>
                  </a:lnTo>
                  <a:lnTo>
                    <a:pt x="51768" y="45674"/>
                  </a:lnTo>
                  <a:lnTo>
                    <a:pt x="51587" y="45795"/>
                  </a:lnTo>
                  <a:lnTo>
                    <a:pt x="51467" y="45976"/>
                  </a:lnTo>
                  <a:lnTo>
                    <a:pt x="51346" y="46217"/>
                  </a:lnTo>
                  <a:lnTo>
                    <a:pt x="51286" y="46398"/>
                  </a:lnTo>
                  <a:lnTo>
                    <a:pt x="51286" y="46640"/>
                  </a:lnTo>
                  <a:lnTo>
                    <a:pt x="51286" y="46881"/>
                  </a:lnTo>
                  <a:lnTo>
                    <a:pt x="51346" y="47062"/>
                  </a:lnTo>
                  <a:lnTo>
                    <a:pt x="51467" y="47303"/>
                  </a:lnTo>
                  <a:lnTo>
                    <a:pt x="51587" y="47484"/>
                  </a:lnTo>
                  <a:lnTo>
                    <a:pt x="51768" y="47605"/>
                  </a:lnTo>
                  <a:lnTo>
                    <a:pt x="52010" y="47726"/>
                  </a:lnTo>
                  <a:lnTo>
                    <a:pt x="52191" y="47786"/>
                  </a:lnTo>
                  <a:lnTo>
                    <a:pt x="52673" y="47786"/>
                  </a:lnTo>
                  <a:lnTo>
                    <a:pt x="52854" y="47726"/>
                  </a:lnTo>
                  <a:lnTo>
                    <a:pt x="53096" y="47605"/>
                  </a:lnTo>
                  <a:lnTo>
                    <a:pt x="53277" y="47484"/>
                  </a:lnTo>
                  <a:lnTo>
                    <a:pt x="53397" y="47303"/>
                  </a:lnTo>
                  <a:lnTo>
                    <a:pt x="53518" y="47062"/>
                  </a:lnTo>
                  <a:lnTo>
                    <a:pt x="53578" y="46881"/>
                  </a:lnTo>
                  <a:lnTo>
                    <a:pt x="53578" y="46640"/>
                  </a:lnTo>
                  <a:lnTo>
                    <a:pt x="53578" y="46398"/>
                  </a:lnTo>
                  <a:lnTo>
                    <a:pt x="53518" y="46217"/>
                  </a:lnTo>
                  <a:lnTo>
                    <a:pt x="53397" y="45976"/>
                  </a:lnTo>
                  <a:lnTo>
                    <a:pt x="53277" y="45795"/>
                  </a:lnTo>
                  <a:lnTo>
                    <a:pt x="53096" y="45674"/>
                  </a:lnTo>
                  <a:lnTo>
                    <a:pt x="52854" y="45554"/>
                  </a:lnTo>
                  <a:lnTo>
                    <a:pt x="52673" y="45493"/>
                  </a:lnTo>
                  <a:close/>
                  <a:moveTo>
                    <a:pt x="57983" y="45493"/>
                  </a:moveTo>
                  <a:lnTo>
                    <a:pt x="57802" y="45554"/>
                  </a:lnTo>
                  <a:lnTo>
                    <a:pt x="57561" y="45674"/>
                  </a:lnTo>
                  <a:lnTo>
                    <a:pt x="57380" y="45795"/>
                  </a:lnTo>
                  <a:lnTo>
                    <a:pt x="57259" y="45976"/>
                  </a:lnTo>
                  <a:lnTo>
                    <a:pt x="57138" y="46217"/>
                  </a:lnTo>
                  <a:lnTo>
                    <a:pt x="57078" y="46398"/>
                  </a:lnTo>
                  <a:lnTo>
                    <a:pt x="57078" y="46640"/>
                  </a:lnTo>
                  <a:lnTo>
                    <a:pt x="57078" y="46881"/>
                  </a:lnTo>
                  <a:lnTo>
                    <a:pt x="57138" y="47062"/>
                  </a:lnTo>
                  <a:lnTo>
                    <a:pt x="57259" y="47303"/>
                  </a:lnTo>
                  <a:lnTo>
                    <a:pt x="57380" y="47484"/>
                  </a:lnTo>
                  <a:lnTo>
                    <a:pt x="57561" y="47605"/>
                  </a:lnTo>
                  <a:lnTo>
                    <a:pt x="57802" y="47726"/>
                  </a:lnTo>
                  <a:lnTo>
                    <a:pt x="57983" y="47786"/>
                  </a:lnTo>
                  <a:lnTo>
                    <a:pt x="58466" y="47786"/>
                  </a:lnTo>
                  <a:lnTo>
                    <a:pt x="58647" y="47726"/>
                  </a:lnTo>
                  <a:lnTo>
                    <a:pt x="58888" y="47605"/>
                  </a:lnTo>
                  <a:lnTo>
                    <a:pt x="59069" y="47484"/>
                  </a:lnTo>
                  <a:lnTo>
                    <a:pt x="59190" y="47303"/>
                  </a:lnTo>
                  <a:lnTo>
                    <a:pt x="59310" y="47062"/>
                  </a:lnTo>
                  <a:lnTo>
                    <a:pt x="59371" y="46881"/>
                  </a:lnTo>
                  <a:lnTo>
                    <a:pt x="59371" y="46640"/>
                  </a:lnTo>
                  <a:lnTo>
                    <a:pt x="59371" y="46398"/>
                  </a:lnTo>
                  <a:lnTo>
                    <a:pt x="59310" y="46217"/>
                  </a:lnTo>
                  <a:lnTo>
                    <a:pt x="59190" y="45976"/>
                  </a:lnTo>
                  <a:lnTo>
                    <a:pt x="59069" y="45795"/>
                  </a:lnTo>
                  <a:lnTo>
                    <a:pt x="58888" y="45674"/>
                  </a:lnTo>
                  <a:lnTo>
                    <a:pt x="58647" y="45554"/>
                  </a:lnTo>
                  <a:lnTo>
                    <a:pt x="58466" y="45493"/>
                  </a:lnTo>
                  <a:close/>
                  <a:moveTo>
                    <a:pt x="63775" y="45493"/>
                  </a:moveTo>
                  <a:lnTo>
                    <a:pt x="63594" y="45554"/>
                  </a:lnTo>
                  <a:lnTo>
                    <a:pt x="63353" y="45674"/>
                  </a:lnTo>
                  <a:lnTo>
                    <a:pt x="63172" y="45795"/>
                  </a:lnTo>
                  <a:lnTo>
                    <a:pt x="63051" y="45976"/>
                  </a:lnTo>
                  <a:lnTo>
                    <a:pt x="62931" y="46217"/>
                  </a:lnTo>
                  <a:lnTo>
                    <a:pt x="62870" y="46398"/>
                  </a:lnTo>
                  <a:lnTo>
                    <a:pt x="62870" y="46640"/>
                  </a:lnTo>
                  <a:lnTo>
                    <a:pt x="62870" y="46881"/>
                  </a:lnTo>
                  <a:lnTo>
                    <a:pt x="62931" y="47062"/>
                  </a:lnTo>
                  <a:lnTo>
                    <a:pt x="63051" y="47303"/>
                  </a:lnTo>
                  <a:lnTo>
                    <a:pt x="63172" y="47484"/>
                  </a:lnTo>
                  <a:lnTo>
                    <a:pt x="63353" y="47605"/>
                  </a:lnTo>
                  <a:lnTo>
                    <a:pt x="63594" y="47726"/>
                  </a:lnTo>
                  <a:lnTo>
                    <a:pt x="63775" y="47786"/>
                  </a:lnTo>
                  <a:lnTo>
                    <a:pt x="64258" y="47786"/>
                  </a:lnTo>
                  <a:lnTo>
                    <a:pt x="64439" y="47726"/>
                  </a:lnTo>
                  <a:lnTo>
                    <a:pt x="64680" y="47605"/>
                  </a:lnTo>
                  <a:lnTo>
                    <a:pt x="64861" y="47484"/>
                  </a:lnTo>
                  <a:lnTo>
                    <a:pt x="64982" y="47303"/>
                  </a:lnTo>
                  <a:lnTo>
                    <a:pt x="65103" y="47062"/>
                  </a:lnTo>
                  <a:lnTo>
                    <a:pt x="65163" y="46881"/>
                  </a:lnTo>
                  <a:lnTo>
                    <a:pt x="65163" y="46640"/>
                  </a:lnTo>
                  <a:lnTo>
                    <a:pt x="65163" y="46398"/>
                  </a:lnTo>
                  <a:lnTo>
                    <a:pt x="65103" y="46217"/>
                  </a:lnTo>
                  <a:lnTo>
                    <a:pt x="64982" y="45976"/>
                  </a:lnTo>
                  <a:lnTo>
                    <a:pt x="64861" y="45795"/>
                  </a:lnTo>
                  <a:lnTo>
                    <a:pt x="64680" y="45674"/>
                  </a:lnTo>
                  <a:lnTo>
                    <a:pt x="64439" y="45554"/>
                  </a:lnTo>
                  <a:lnTo>
                    <a:pt x="64258" y="45493"/>
                  </a:lnTo>
                  <a:close/>
                  <a:moveTo>
                    <a:pt x="69567" y="45493"/>
                  </a:moveTo>
                  <a:lnTo>
                    <a:pt x="69386" y="45554"/>
                  </a:lnTo>
                  <a:lnTo>
                    <a:pt x="69145" y="45674"/>
                  </a:lnTo>
                  <a:lnTo>
                    <a:pt x="68964" y="45795"/>
                  </a:lnTo>
                  <a:lnTo>
                    <a:pt x="68843" y="45976"/>
                  </a:lnTo>
                  <a:lnTo>
                    <a:pt x="68723" y="46217"/>
                  </a:lnTo>
                  <a:lnTo>
                    <a:pt x="68662" y="46398"/>
                  </a:lnTo>
                  <a:lnTo>
                    <a:pt x="68662" y="46640"/>
                  </a:lnTo>
                  <a:lnTo>
                    <a:pt x="68662" y="46881"/>
                  </a:lnTo>
                  <a:lnTo>
                    <a:pt x="68723" y="47062"/>
                  </a:lnTo>
                  <a:lnTo>
                    <a:pt x="68843" y="47303"/>
                  </a:lnTo>
                  <a:lnTo>
                    <a:pt x="68964" y="47484"/>
                  </a:lnTo>
                  <a:lnTo>
                    <a:pt x="69145" y="47605"/>
                  </a:lnTo>
                  <a:lnTo>
                    <a:pt x="69386" y="47726"/>
                  </a:lnTo>
                  <a:lnTo>
                    <a:pt x="69567" y="47786"/>
                  </a:lnTo>
                  <a:lnTo>
                    <a:pt x="70050" y="47786"/>
                  </a:lnTo>
                  <a:lnTo>
                    <a:pt x="70231" y="47726"/>
                  </a:lnTo>
                  <a:lnTo>
                    <a:pt x="70472" y="47605"/>
                  </a:lnTo>
                  <a:lnTo>
                    <a:pt x="70653" y="47484"/>
                  </a:lnTo>
                  <a:lnTo>
                    <a:pt x="70774" y="47303"/>
                  </a:lnTo>
                  <a:lnTo>
                    <a:pt x="70895" y="47062"/>
                  </a:lnTo>
                  <a:lnTo>
                    <a:pt x="70955" y="46881"/>
                  </a:lnTo>
                  <a:lnTo>
                    <a:pt x="70955" y="46640"/>
                  </a:lnTo>
                  <a:lnTo>
                    <a:pt x="70955" y="46398"/>
                  </a:lnTo>
                  <a:lnTo>
                    <a:pt x="70895" y="46217"/>
                  </a:lnTo>
                  <a:lnTo>
                    <a:pt x="70774" y="45976"/>
                  </a:lnTo>
                  <a:lnTo>
                    <a:pt x="70653" y="45795"/>
                  </a:lnTo>
                  <a:lnTo>
                    <a:pt x="70472" y="45674"/>
                  </a:lnTo>
                  <a:lnTo>
                    <a:pt x="70231" y="45554"/>
                  </a:lnTo>
                  <a:lnTo>
                    <a:pt x="70050" y="45493"/>
                  </a:lnTo>
                  <a:close/>
                  <a:moveTo>
                    <a:pt x="2896" y="48389"/>
                  </a:moveTo>
                  <a:lnTo>
                    <a:pt x="2655" y="48510"/>
                  </a:lnTo>
                  <a:lnTo>
                    <a:pt x="2414" y="48691"/>
                  </a:lnTo>
                  <a:lnTo>
                    <a:pt x="2233" y="48872"/>
                  </a:lnTo>
                  <a:lnTo>
                    <a:pt x="2112" y="49174"/>
                  </a:lnTo>
                  <a:lnTo>
                    <a:pt x="2052" y="49536"/>
                  </a:lnTo>
                  <a:lnTo>
                    <a:pt x="2052" y="49777"/>
                  </a:lnTo>
                  <a:lnTo>
                    <a:pt x="2112" y="49958"/>
                  </a:lnTo>
                  <a:lnTo>
                    <a:pt x="2233" y="50200"/>
                  </a:lnTo>
                  <a:lnTo>
                    <a:pt x="2353" y="50381"/>
                  </a:lnTo>
                  <a:lnTo>
                    <a:pt x="2534" y="50501"/>
                  </a:lnTo>
                  <a:lnTo>
                    <a:pt x="2776" y="50622"/>
                  </a:lnTo>
                  <a:lnTo>
                    <a:pt x="2957" y="50682"/>
                  </a:lnTo>
                  <a:lnTo>
                    <a:pt x="3439" y="50682"/>
                  </a:lnTo>
                  <a:lnTo>
                    <a:pt x="3620" y="50622"/>
                  </a:lnTo>
                  <a:lnTo>
                    <a:pt x="3862" y="50501"/>
                  </a:lnTo>
                  <a:lnTo>
                    <a:pt x="4043" y="50381"/>
                  </a:lnTo>
                  <a:lnTo>
                    <a:pt x="4164" y="50200"/>
                  </a:lnTo>
                  <a:lnTo>
                    <a:pt x="4284" y="49958"/>
                  </a:lnTo>
                  <a:lnTo>
                    <a:pt x="4345" y="49777"/>
                  </a:lnTo>
                  <a:lnTo>
                    <a:pt x="4345" y="49536"/>
                  </a:lnTo>
                  <a:lnTo>
                    <a:pt x="4284" y="49174"/>
                  </a:lnTo>
                  <a:lnTo>
                    <a:pt x="4164" y="48872"/>
                  </a:lnTo>
                  <a:lnTo>
                    <a:pt x="3982" y="48691"/>
                  </a:lnTo>
                  <a:lnTo>
                    <a:pt x="3741" y="48510"/>
                  </a:lnTo>
                  <a:lnTo>
                    <a:pt x="3500" y="48389"/>
                  </a:lnTo>
                  <a:close/>
                  <a:moveTo>
                    <a:pt x="8689" y="48389"/>
                  </a:moveTo>
                  <a:lnTo>
                    <a:pt x="8447" y="48510"/>
                  </a:lnTo>
                  <a:lnTo>
                    <a:pt x="8206" y="48691"/>
                  </a:lnTo>
                  <a:lnTo>
                    <a:pt x="8025" y="48872"/>
                  </a:lnTo>
                  <a:lnTo>
                    <a:pt x="7904" y="49174"/>
                  </a:lnTo>
                  <a:lnTo>
                    <a:pt x="7844" y="49536"/>
                  </a:lnTo>
                  <a:lnTo>
                    <a:pt x="7844" y="49777"/>
                  </a:lnTo>
                  <a:lnTo>
                    <a:pt x="7904" y="49958"/>
                  </a:lnTo>
                  <a:lnTo>
                    <a:pt x="8025" y="50200"/>
                  </a:lnTo>
                  <a:lnTo>
                    <a:pt x="8146" y="50381"/>
                  </a:lnTo>
                  <a:lnTo>
                    <a:pt x="8327" y="50501"/>
                  </a:lnTo>
                  <a:lnTo>
                    <a:pt x="8568" y="50622"/>
                  </a:lnTo>
                  <a:lnTo>
                    <a:pt x="8749" y="50682"/>
                  </a:lnTo>
                  <a:lnTo>
                    <a:pt x="9232" y="50682"/>
                  </a:lnTo>
                  <a:lnTo>
                    <a:pt x="9413" y="50622"/>
                  </a:lnTo>
                  <a:lnTo>
                    <a:pt x="9654" y="50501"/>
                  </a:lnTo>
                  <a:lnTo>
                    <a:pt x="9835" y="50381"/>
                  </a:lnTo>
                  <a:lnTo>
                    <a:pt x="9956" y="50200"/>
                  </a:lnTo>
                  <a:lnTo>
                    <a:pt x="10076" y="49958"/>
                  </a:lnTo>
                  <a:lnTo>
                    <a:pt x="10137" y="49777"/>
                  </a:lnTo>
                  <a:lnTo>
                    <a:pt x="10137" y="49536"/>
                  </a:lnTo>
                  <a:lnTo>
                    <a:pt x="10076" y="49174"/>
                  </a:lnTo>
                  <a:lnTo>
                    <a:pt x="9956" y="48872"/>
                  </a:lnTo>
                  <a:lnTo>
                    <a:pt x="9775" y="48691"/>
                  </a:lnTo>
                  <a:lnTo>
                    <a:pt x="9533" y="48510"/>
                  </a:lnTo>
                  <a:lnTo>
                    <a:pt x="9292" y="48389"/>
                  </a:lnTo>
                  <a:close/>
                  <a:moveTo>
                    <a:pt x="14481" y="48389"/>
                  </a:moveTo>
                  <a:lnTo>
                    <a:pt x="14240" y="48510"/>
                  </a:lnTo>
                  <a:lnTo>
                    <a:pt x="13998" y="48691"/>
                  </a:lnTo>
                  <a:lnTo>
                    <a:pt x="13817" y="48872"/>
                  </a:lnTo>
                  <a:lnTo>
                    <a:pt x="13697" y="49174"/>
                  </a:lnTo>
                  <a:lnTo>
                    <a:pt x="13636" y="49536"/>
                  </a:lnTo>
                  <a:lnTo>
                    <a:pt x="13636" y="49777"/>
                  </a:lnTo>
                  <a:lnTo>
                    <a:pt x="13697" y="49958"/>
                  </a:lnTo>
                  <a:lnTo>
                    <a:pt x="13817" y="50200"/>
                  </a:lnTo>
                  <a:lnTo>
                    <a:pt x="13938" y="50381"/>
                  </a:lnTo>
                  <a:lnTo>
                    <a:pt x="14119" y="50501"/>
                  </a:lnTo>
                  <a:lnTo>
                    <a:pt x="14360" y="50622"/>
                  </a:lnTo>
                  <a:lnTo>
                    <a:pt x="14541" y="50682"/>
                  </a:lnTo>
                  <a:lnTo>
                    <a:pt x="15024" y="50682"/>
                  </a:lnTo>
                  <a:lnTo>
                    <a:pt x="15205" y="50622"/>
                  </a:lnTo>
                  <a:lnTo>
                    <a:pt x="15446" y="50501"/>
                  </a:lnTo>
                  <a:lnTo>
                    <a:pt x="15627" y="50381"/>
                  </a:lnTo>
                  <a:lnTo>
                    <a:pt x="15748" y="50200"/>
                  </a:lnTo>
                  <a:lnTo>
                    <a:pt x="15869" y="49958"/>
                  </a:lnTo>
                  <a:lnTo>
                    <a:pt x="15929" y="49777"/>
                  </a:lnTo>
                  <a:lnTo>
                    <a:pt x="15929" y="49536"/>
                  </a:lnTo>
                  <a:lnTo>
                    <a:pt x="15869" y="49174"/>
                  </a:lnTo>
                  <a:lnTo>
                    <a:pt x="15748" y="48872"/>
                  </a:lnTo>
                  <a:lnTo>
                    <a:pt x="15567" y="48691"/>
                  </a:lnTo>
                  <a:lnTo>
                    <a:pt x="15326" y="48510"/>
                  </a:lnTo>
                  <a:lnTo>
                    <a:pt x="15084" y="48389"/>
                  </a:lnTo>
                  <a:close/>
                  <a:moveTo>
                    <a:pt x="20273" y="48389"/>
                  </a:moveTo>
                  <a:lnTo>
                    <a:pt x="20032" y="48510"/>
                  </a:lnTo>
                  <a:lnTo>
                    <a:pt x="19790" y="48691"/>
                  </a:lnTo>
                  <a:lnTo>
                    <a:pt x="19609" y="48872"/>
                  </a:lnTo>
                  <a:lnTo>
                    <a:pt x="19489" y="49174"/>
                  </a:lnTo>
                  <a:lnTo>
                    <a:pt x="19428" y="49536"/>
                  </a:lnTo>
                  <a:lnTo>
                    <a:pt x="19428" y="49777"/>
                  </a:lnTo>
                  <a:lnTo>
                    <a:pt x="19489" y="49958"/>
                  </a:lnTo>
                  <a:lnTo>
                    <a:pt x="19609" y="50200"/>
                  </a:lnTo>
                  <a:lnTo>
                    <a:pt x="19730" y="50381"/>
                  </a:lnTo>
                  <a:lnTo>
                    <a:pt x="19911" y="50501"/>
                  </a:lnTo>
                  <a:lnTo>
                    <a:pt x="20152" y="50622"/>
                  </a:lnTo>
                  <a:lnTo>
                    <a:pt x="20333" y="50682"/>
                  </a:lnTo>
                  <a:lnTo>
                    <a:pt x="20816" y="50682"/>
                  </a:lnTo>
                  <a:lnTo>
                    <a:pt x="20997" y="50622"/>
                  </a:lnTo>
                  <a:lnTo>
                    <a:pt x="21239" y="50501"/>
                  </a:lnTo>
                  <a:lnTo>
                    <a:pt x="21420" y="50381"/>
                  </a:lnTo>
                  <a:lnTo>
                    <a:pt x="21540" y="50200"/>
                  </a:lnTo>
                  <a:lnTo>
                    <a:pt x="21661" y="49958"/>
                  </a:lnTo>
                  <a:lnTo>
                    <a:pt x="21721" y="49777"/>
                  </a:lnTo>
                  <a:lnTo>
                    <a:pt x="21721" y="49536"/>
                  </a:lnTo>
                  <a:lnTo>
                    <a:pt x="21661" y="49174"/>
                  </a:lnTo>
                  <a:lnTo>
                    <a:pt x="21540" y="48872"/>
                  </a:lnTo>
                  <a:lnTo>
                    <a:pt x="21359" y="48691"/>
                  </a:lnTo>
                  <a:lnTo>
                    <a:pt x="21118" y="48510"/>
                  </a:lnTo>
                  <a:lnTo>
                    <a:pt x="20876" y="48389"/>
                  </a:lnTo>
                  <a:close/>
                  <a:moveTo>
                    <a:pt x="26065" y="48389"/>
                  </a:moveTo>
                  <a:lnTo>
                    <a:pt x="25824" y="48510"/>
                  </a:lnTo>
                  <a:lnTo>
                    <a:pt x="25583" y="48691"/>
                  </a:lnTo>
                  <a:lnTo>
                    <a:pt x="25402" y="48872"/>
                  </a:lnTo>
                  <a:lnTo>
                    <a:pt x="25281" y="49174"/>
                  </a:lnTo>
                  <a:lnTo>
                    <a:pt x="25221" y="49536"/>
                  </a:lnTo>
                  <a:lnTo>
                    <a:pt x="25221" y="49777"/>
                  </a:lnTo>
                  <a:lnTo>
                    <a:pt x="25281" y="49958"/>
                  </a:lnTo>
                  <a:lnTo>
                    <a:pt x="25402" y="50200"/>
                  </a:lnTo>
                  <a:lnTo>
                    <a:pt x="25522" y="50381"/>
                  </a:lnTo>
                  <a:lnTo>
                    <a:pt x="25703" y="50501"/>
                  </a:lnTo>
                  <a:lnTo>
                    <a:pt x="25945" y="50622"/>
                  </a:lnTo>
                  <a:lnTo>
                    <a:pt x="26126" y="50682"/>
                  </a:lnTo>
                  <a:lnTo>
                    <a:pt x="26608" y="50682"/>
                  </a:lnTo>
                  <a:lnTo>
                    <a:pt x="26789" y="50622"/>
                  </a:lnTo>
                  <a:lnTo>
                    <a:pt x="27031" y="50501"/>
                  </a:lnTo>
                  <a:lnTo>
                    <a:pt x="27212" y="50381"/>
                  </a:lnTo>
                  <a:lnTo>
                    <a:pt x="27332" y="50200"/>
                  </a:lnTo>
                  <a:lnTo>
                    <a:pt x="27453" y="49958"/>
                  </a:lnTo>
                  <a:lnTo>
                    <a:pt x="27513" y="49777"/>
                  </a:lnTo>
                  <a:lnTo>
                    <a:pt x="27513" y="49536"/>
                  </a:lnTo>
                  <a:lnTo>
                    <a:pt x="27453" y="49174"/>
                  </a:lnTo>
                  <a:lnTo>
                    <a:pt x="27332" y="48872"/>
                  </a:lnTo>
                  <a:lnTo>
                    <a:pt x="27151" y="48691"/>
                  </a:lnTo>
                  <a:lnTo>
                    <a:pt x="26910" y="48510"/>
                  </a:lnTo>
                  <a:lnTo>
                    <a:pt x="26669" y="48389"/>
                  </a:lnTo>
                  <a:close/>
                  <a:moveTo>
                    <a:pt x="31858" y="48389"/>
                  </a:moveTo>
                  <a:lnTo>
                    <a:pt x="31616" y="48510"/>
                  </a:lnTo>
                  <a:lnTo>
                    <a:pt x="31375" y="48691"/>
                  </a:lnTo>
                  <a:lnTo>
                    <a:pt x="31194" y="48872"/>
                  </a:lnTo>
                  <a:lnTo>
                    <a:pt x="31073" y="49174"/>
                  </a:lnTo>
                  <a:lnTo>
                    <a:pt x="31013" y="49536"/>
                  </a:lnTo>
                  <a:lnTo>
                    <a:pt x="31013" y="49777"/>
                  </a:lnTo>
                  <a:lnTo>
                    <a:pt x="31073" y="49958"/>
                  </a:lnTo>
                  <a:lnTo>
                    <a:pt x="31194" y="50200"/>
                  </a:lnTo>
                  <a:lnTo>
                    <a:pt x="31315" y="50381"/>
                  </a:lnTo>
                  <a:lnTo>
                    <a:pt x="31496" y="50501"/>
                  </a:lnTo>
                  <a:lnTo>
                    <a:pt x="31737" y="50622"/>
                  </a:lnTo>
                  <a:lnTo>
                    <a:pt x="31918" y="50682"/>
                  </a:lnTo>
                  <a:lnTo>
                    <a:pt x="32401" y="50682"/>
                  </a:lnTo>
                  <a:lnTo>
                    <a:pt x="32582" y="50622"/>
                  </a:lnTo>
                  <a:lnTo>
                    <a:pt x="32823" y="50501"/>
                  </a:lnTo>
                  <a:lnTo>
                    <a:pt x="33004" y="50381"/>
                  </a:lnTo>
                  <a:lnTo>
                    <a:pt x="33125" y="50200"/>
                  </a:lnTo>
                  <a:lnTo>
                    <a:pt x="33245" y="49958"/>
                  </a:lnTo>
                  <a:lnTo>
                    <a:pt x="33306" y="49777"/>
                  </a:lnTo>
                  <a:lnTo>
                    <a:pt x="33306" y="49536"/>
                  </a:lnTo>
                  <a:lnTo>
                    <a:pt x="33245" y="49174"/>
                  </a:lnTo>
                  <a:lnTo>
                    <a:pt x="33125" y="48872"/>
                  </a:lnTo>
                  <a:lnTo>
                    <a:pt x="32944" y="48691"/>
                  </a:lnTo>
                  <a:lnTo>
                    <a:pt x="32702" y="48510"/>
                  </a:lnTo>
                  <a:lnTo>
                    <a:pt x="32461" y="48389"/>
                  </a:lnTo>
                  <a:close/>
                  <a:moveTo>
                    <a:pt x="37650" y="48389"/>
                  </a:moveTo>
                  <a:lnTo>
                    <a:pt x="37408" y="48510"/>
                  </a:lnTo>
                  <a:lnTo>
                    <a:pt x="37167" y="48691"/>
                  </a:lnTo>
                  <a:lnTo>
                    <a:pt x="36986" y="48872"/>
                  </a:lnTo>
                  <a:lnTo>
                    <a:pt x="36865" y="49174"/>
                  </a:lnTo>
                  <a:lnTo>
                    <a:pt x="36805" y="49536"/>
                  </a:lnTo>
                  <a:lnTo>
                    <a:pt x="36805" y="49777"/>
                  </a:lnTo>
                  <a:lnTo>
                    <a:pt x="36865" y="49958"/>
                  </a:lnTo>
                  <a:lnTo>
                    <a:pt x="36986" y="50200"/>
                  </a:lnTo>
                  <a:lnTo>
                    <a:pt x="37107" y="50381"/>
                  </a:lnTo>
                  <a:lnTo>
                    <a:pt x="37288" y="50501"/>
                  </a:lnTo>
                  <a:lnTo>
                    <a:pt x="37529" y="50622"/>
                  </a:lnTo>
                  <a:lnTo>
                    <a:pt x="37710" y="50682"/>
                  </a:lnTo>
                  <a:lnTo>
                    <a:pt x="38193" y="50682"/>
                  </a:lnTo>
                  <a:lnTo>
                    <a:pt x="38374" y="50622"/>
                  </a:lnTo>
                  <a:lnTo>
                    <a:pt x="38615" y="50501"/>
                  </a:lnTo>
                  <a:lnTo>
                    <a:pt x="38796" y="50381"/>
                  </a:lnTo>
                  <a:lnTo>
                    <a:pt x="38917" y="50200"/>
                  </a:lnTo>
                  <a:lnTo>
                    <a:pt x="39038" y="49958"/>
                  </a:lnTo>
                  <a:lnTo>
                    <a:pt x="39098" y="49777"/>
                  </a:lnTo>
                  <a:lnTo>
                    <a:pt x="39098" y="49536"/>
                  </a:lnTo>
                  <a:lnTo>
                    <a:pt x="39038" y="49174"/>
                  </a:lnTo>
                  <a:lnTo>
                    <a:pt x="38917" y="48872"/>
                  </a:lnTo>
                  <a:lnTo>
                    <a:pt x="38736" y="48691"/>
                  </a:lnTo>
                  <a:lnTo>
                    <a:pt x="38495" y="48510"/>
                  </a:lnTo>
                  <a:lnTo>
                    <a:pt x="38253" y="48389"/>
                  </a:lnTo>
                  <a:close/>
                  <a:moveTo>
                    <a:pt x="43442" y="48389"/>
                  </a:moveTo>
                  <a:lnTo>
                    <a:pt x="43201" y="48510"/>
                  </a:lnTo>
                  <a:lnTo>
                    <a:pt x="42959" y="48691"/>
                  </a:lnTo>
                  <a:lnTo>
                    <a:pt x="42778" y="48872"/>
                  </a:lnTo>
                  <a:lnTo>
                    <a:pt x="42658" y="49174"/>
                  </a:lnTo>
                  <a:lnTo>
                    <a:pt x="42597" y="49536"/>
                  </a:lnTo>
                  <a:lnTo>
                    <a:pt x="42597" y="49777"/>
                  </a:lnTo>
                  <a:lnTo>
                    <a:pt x="42658" y="49958"/>
                  </a:lnTo>
                  <a:lnTo>
                    <a:pt x="42778" y="50200"/>
                  </a:lnTo>
                  <a:lnTo>
                    <a:pt x="42899" y="50381"/>
                  </a:lnTo>
                  <a:lnTo>
                    <a:pt x="43080" y="50501"/>
                  </a:lnTo>
                  <a:lnTo>
                    <a:pt x="43321" y="50622"/>
                  </a:lnTo>
                  <a:lnTo>
                    <a:pt x="43502" y="50682"/>
                  </a:lnTo>
                  <a:lnTo>
                    <a:pt x="43985" y="50682"/>
                  </a:lnTo>
                  <a:lnTo>
                    <a:pt x="44166" y="50622"/>
                  </a:lnTo>
                  <a:lnTo>
                    <a:pt x="44407" y="50501"/>
                  </a:lnTo>
                  <a:lnTo>
                    <a:pt x="44588" y="50381"/>
                  </a:lnTo>
                  <a:lnTo>
                    <a:pt x="44709" y="50200"/>
                  </a:lnTo>
                  <a:lnTo>
                    <a:pt x="44830" y="49958"/>
                  </a:lnTo>
                  <a:lnTo>
                    <a:pt x="44890" y="49777"/>
                  </a:lnTo>
                  <a:lnTo>
                    <a:pt x="44890" y="49536"/>
                  </a:lnTo>
                  <a:lnTo>
                    <a:pt x="44830" y="49174"/>
                  </a:lnTo>
                  <a:lnTo>
                    <a:pt x="44709" y="48872"/>
                  </a:lnTo>
                  <a:lnTo>
                    <a:pt x="44528" y="48691"/>
                  </a:lnTo>
                  <a:lnTo>
                    <a:pt x="44287" y="48510"/>
                  </a:lnTo>
                  <a:lnTo>
                    <a:pt x="44045" y="48389"/>
                  </a:lnTo>
                  <a:close/>
                  <a:moveTo>
                    <a:pt x="49234" y="48389"/>
                  </a:moveTo>
                  <a:lnTo>
                    <a:pt x="48993" y="48510"/>
                  </a:lnTo>
                  <a:lnTo>
                    <a:pt x="48752" y="48691"/>
                  </a:lnTo>
                  <a:lnTo>
                    <a:pt x="48571" y="48872"/>
                  </a:lnTo>
                  <a:lnTo>
                    <a:pt x="48450" y="49174"/>
                  </a:lnTo>
                  <a:lnTo>
                    <a:pt x="48390" y="49536"/>
                  </a:lnTo>
                  <a:lnTo>
                    <a:pt x="48390" y="49777"/>
                  </a:lnTo>
                  <a:lnTo>
                    <a:pt x="48450" y="49958"/>
                  </a:lnTo>
                  <a:lnTo>
                    <a:pt x="48571" y="50200"/>
                  </a:lnTo>
                  <a:lnTo>
                    <a:pt x="48691" y="50381"/>
                  </a:lnTo>
                  <a:lnTo>
                    <a:pt x="48872" y="50501"/>
                  </a:lnTo>
                  <a:lnTo>
                    <a:pt x="49114" y="50622"/>
                  </a:lnTo>
                  <a:lnTo>
                    <a:pt x="49295" y="50682"/>
                  </a:lnTo>
                  <a:lnTo>
                    <a:pt x="49777" y="50682"/>
                  </a:lnTo>
                  <a:lnTo>
                    <a:pt x="49958" y="50622"/>
                  </a:lnTo>
                  <a:lnTo>
                    <a:pt x="50200" y="50501"/>
                  </a:lnTo>
                  <a:lnTo>
                    <a:pt x="50381" y="50381"/>
                  </a:lnTo>
                  <a:lnTo>
                    <a:pt x="50501" y="50200"/>
                  </a:lnTo>
                  <a:lnTo>
                    <a:pt x="50622" y="49958"/>
                  </a:lnTo>
                  <a:lnTo>
                    <a:pt x="50682" y="49777"/>
                  </a:lnTo>
                  <a:lnTo>
                    <a:pt x="50682" y="49536"/>
                  </a:lnTo>
                  <a:lnTo>
                    <a:pt x="50622" y="49174"/>
                  </a:lnTo>
                  <a:lnTo>
                    <a:pt x="50501" y="48872"/>
                  </a:lnTo>
                  <a:lnTo>
                    <a:pt x="50320" y="48691"/>
                  </a:lnTo>
                  <a:lnTo>
                    <a:pt x="50079" y="48510"/>
                  </a:lnTo>
                  <a:lnTo>
                    <a:pt x="49838" y="48389"/>
                  </a:lnTo>
                  <a:close/>
                  <a:moveTo>
                    <a:pt x="55027" y="48389"/>
                  </a:moveTo>
                  <a:lnTo>
                    <a:pt x="54785" y="48510"/>
                  </a:lnTo>
                  <a:lnTo>
                    <a:pt x="54544" y="48691"/>
                  </a:lnTo>
                  <a:lnTo>
                    <a:pt x="54363" y="48872"/>
                  </a:lnTo>
                  <a:lnTo>
                    <a:pt x="54242" y="49174"/>
                  </a:lnTo>
                  <a:lnTo>
                    <a:pt x="54182" y="49536"/>
                  </a:lnTo>
                  <a:lnTo>
                    <a:pt x="54182" y="49777"/>
                  </a:lnTo>
                  <a:lnTo>
                    <a:pt x="54242" y="49958"/>
                  </a:lnTo>
                  <a:lnTo>
                    <a:pt x="54363" y="50200"/>
                  </a:lnTo>
                  <a:lnTo>
                    <a:pt x="54483" y="50381"/>
                  </a:lnTo>
                  <a:lnTo>
                    <a:pt x="54665" y="50501"/>
                  </a:lnTo>
                  <a:lnTo>
                    <a:pt x="54906" y="50622"/>
                  </a:lnTo>
                  <a:lnTo>
                    <a:pt x="55087" y="50682"/>
                  </a:lnTo>
                  <a:lnTo>
                    <a:pt x="55570" y="50682"/>
                  </a:lnTo>
                  <a:lnTo>
                    <a:pt x="55751" y="50622"/>
                  </a:lnTo>
                  <a:lnTo>
                    <a:pt x="55992" y="50501"/>
                  </a:lnTo>
                  <a:lnTo>
                    <a:pt x="56173" y="50381"/>
                  </a:lnTo>
                  <a:lnTo>
                    <a:pt x="56294" y="50200"/>
                  </a:lnTo>
                  <a:lnTo>
                    <a:pt x="56414" y="49958"/>
                  </a:lnTo>
                  <a:lnTo>
                    <a:pt x="56475" y="49777"/>
                  </a:lnTo>
                  <a:lnTo>
                    <a:pt x="56475" y="49536"/>
                  </a:lnTo>
                  <a:lnTo>
                    <a:pt x="56414" y="49174"/>
                  </a:lnTo>
                  <a:lnTo>
                    <a:pt x="56294" y="48872"/>
                  </a:lnTo>
                  <a:lnTo>
                    <a:pt x="56113" y="48691"/>
                  </a:lnTo>
                  <a:lnTo>
                    <a:pt x="55871" y="48510"/>
                  </a:lnTo>
                  <a:lnTo>
                    <a:pt x="55630" y="48389"/>
                  </a:lnTo>
                  <a:close/>
                  <a:moveTo>
                    <a:pt x="60819" y="48389"/>
                  </a:moveTo>
                  <a:lnTo>
                    <a:pt x="60577" y="48510"/>
                  </a:lnTo>
                  <a:lnTo>
                    <a:pt x="60336" y="48691"/>
                  </a:lnTo>
                  <a:lnTo>
                    <a:pt x="60155" y="48872"/>
                  </a:lnTo>
                  <a:lnTo>
                    <a:pt x="60034" y="49174"/>
                  </a:lnTo>
                  <a:lnTo>
                    <a:pt x="59974" y="49536"/>
                  </a:lnTo>
                  <a:lnTo>
                    <a:pt x="59974" y="49777"/>
                  </a:lnTo>
                  <a:lnTo>
                    <a:pt x="60034" y="49958"/>
                  </a:lnTo>
                  <a:lnTo>
                    <a:pt x="60155" y="50200"/>
                  </a:lnTo>
                  <a:lnTo>
                    <a:pt x="60276" y="50381"/>
                  </a:lnTo>
                  <a:lnTo>
                    <a:pt x="60457" y="50501"/>
                  </a:lnTo>
                  <a:lnTo>
                    <a:pt x="60698" y="50622"/>
                  </a:lnTo>
                  <a:lnTo>
                    <a:pt x="60879" y="50682"/>
                  </a:lnTo>
                  <a:lnTo>
                    <a:pt x="61362" y="50682"/>
                  </a:lnTo>
                  <a:lnTo>
                    <a:pt x="61543" y="50622"/>
                  </a:lnTo>
                  <a:lnTo>
                    <a:pt x="61784" y="50501"/>
                  </a:lnTo>
                  <a:lnTo>
                    <a:pt x="61965" y="50381"/>
                  </a:lnTo>
                  <a:lnTo>
                    <a:pt x="62086" y="50200"/>
                  </a:lnTo>
                  <a:lnTo>
                    <a:pt x="62206" y="49958"/>
                  </a:lnTo>
                  <a:lnTo>
                    <a:pt x="62267" y="49777"/>
                  </a:lnTo>
                  <a:lnTo>
                    <a:pt x="62267" y="49536"/>
                  </a:lnTo>
                  <a:lnTo>
                    <a:pt x="62206" y="49174"/>
                  </a:lnTo>
                  <a:lnTo>
                    <a:pt x="62086" y="48872"/>
                  </a:lnTo>
                  <a:lnTo>
                    <a:pt x="61905" y="48691"/>
                  </a:lnTo>
                  <a:lnTo>
                    <a:pt x="61663" y="48510"/>
                  </a:lnTo>
                  <a:lnTo>
                    <a:pt x="61422" y="48389"/>
                  </a:lnTo>
                  <a:close/>
                  <a:moveTo>
                    <a:pt x="66611" y="48389"/>
                  </a:moveTo>
                  <a:lnTo>
                    <a:pt x="66370" y="48510"/>
                  </a:lnTo>
                  <a:lnTo>
                    <a:pt x="66128" y="48691"/>
                  </a:lnTo>
                  <a:lnTo>
                    <a:pt x="65947" y="48872"/>
                  </a:lnTo>
                  <a:lnTo>
                    <a:pt x="65827" y="49174"/>
                  </a:lnTo>
                  <a:lnTo>
                    <a:pt x="65766" y="49536"/>
                  </a:lnTo>
                  <a:lnTo>
                    <a:pt x="65766" y="49777"/>
                  </a:lnTo>
                  <a:lnTo>
                    <a:pt x="65827" y="49958"/>
                  </a:lnTo>
                  <a:lnTo>
                    <a:pt x="65947" y="50200"/>
                  </a:lnTo>
                  <a:lnTo>
                    <a:pt x="66068" y="50381"/>
                  </a:lnTo>
                  <a:lnTo>
                    <a:pt x="66249" y="50501"/>
                  </a:lnTo>
                  <a:lnTo>
                    <a:pt x="66490" y="50622"/>
                  </a:lnTo>
                  <a:lnTo>
                    <a:pt x="66671" y="50682"/>
                  </a:lnTo>
                  <a:lnTo>
                    <a:pt x="67154" y="50682"/>
                  </a:lnTo>
                  <a:lnTo>
                    <a:pt x="67335" y="50622"/>
                  </a:lnTo>
                  <a:lnTo>
                    <a:pt x="67576" y="50501"/>
                  </a:lnTo>
                  <a:lnTo>
                    <a:pt x="67757" y="50381"/>
                  </a:lnTo>
                  <a:lnTo>
                    <a:pt x="67878" y="50200"/>
                  </a:lnTo>
                  <a:lnTo>
                    <a:pt x="67999" y="49958"/>
                  </a:lnTo>
                  <a:lnTo>
                    <a:pt x="68059" y="49777"/>
                  </a:lnTo>
                  <a:lnTo>
                    <a:pt x="68059" y="49536"/>
                  </a:lnTo>
                  <a:lnTo>
                    <a:pt x="67999" y="49174"/>
                  </a:lnTo>
                  <a:lnTo>
                    <a:pt x="67878" y="48872"/>
                  </a:lnTo>
                  <a:lnTo>
                    <a:pt x="67697" y="48691"/>
                  </a:lnTo>
                  <a:lnTo>
                    <a:pt x="67456" y="48510"/>
                  </a:lnTo>
                  <a:lnTo>
                    <a:pt x="67214" y="48389"/>
                  </a:lnTo>
                  <a:close/>
                  <a:moveTo>
                    <a:pt x="72403" y="48389"/>
                  </a:moveTo>
                  <a:lnTo>
                    <a:pt x="72162" y="48510"/>
                  </a:lnTo>
                  <a:lnTo>
                    <a:pt x="71921" y="48691"/>
                  </a:lnTo>
                  <a:lnTo>
                    <a:pt x="71740" y="48872"/>
                  </a:lnTo>
                  <a:lnTo>
                    <a:pt x="71619" y="49174"/>
                  </a:lnTo>
                  <a:lnTo>
                    <a:pt x="71559" y="49536"/>
                  </a:lnTo>
                  <a:lnTo>
                    <a:pt x="71559" y="49777"/>
                  </a:lnTo>
                  <a:lnTo>
                    <a:pt x="71619" y="49958"/>
                  </a:lnTo>
                  <a:lnTo>
                    <a:pt x="71740" y="50200"/>
                  </a:lnTo>
                  <a:lnTo>
                    <a:pt x="71860" y="50381"/>
                  </a:lnTo>
                  <a:lnTo>
                    <a:pt x="72041" y="50501"/>
                  </a:lnTo>
                  <a:lnTo>
                    <a:pt x="72283" y="50622"/>
                  </a:lnTo>
                  <a:lnTo>
                    <a:pt x="72464" y="50682"/>
                  </a:lnTo>
                  <a:lnTo>
                    <a:pt x="72946" y="50682"/>
                  </a:lnTo>
                  <a:lnTo>
                    <a:pt x="73127" y="50622"/>
                  </a:lnTo>
                  <a:lnTo>
                    <a:pt x="73369" y="50501"/>
                  </a:lnTo>
                  <a:lnTo>
                    <a:pt x="73550" y="50381"/>
                  </a:lnTo>
                  <a:lnTo>
                    <a:pt x="73670" y="50200"/>
                  </a:lnTo>
                  <a:lnTo>
                    <a:pt x="73791" y="49958"/>
                  </a:lnTo>
                  <a:lnTo>
                    <a:pt x="73851" y="49777"/>
                  </a:lnTo>
                  <a:lnTo>
                    <a:pt x="73851" y="49536"/>
                  </a:lnTo>
                  <a:lnTo>
                    <a:pt x="73791" y="49174"/>
                  </a:lnTo>
                  <a:lnTo>
                    <a:pt x="73670" y="48872"/>
                  </a:lnTo>
                  <a:lnTo>
                    <a:pt x="73489" y="48691"/>
                  </a:lnTo>
                  <a:lnTo>
                    <a:pt x="73248" y="48510"/>
                  </a:lnTo>
                  <a:lnTo>
                    <a:pt x="73007" y="48389"/>
                  </a:lnTo>
                  <a:close/>
                  <a:moveTo>
                    <a:pt x="5853" y="51286"/>
                  </a:moveTo>
                  <a:lnTo>
                    <a:pt x="5672" y="51346"/>
                  </a:lnTo>
                  <a:lnTo>
                    <a:pt x="5431" y="51467"/>
                  </a:lnTo>
                  <a:lnTo>
                    <a:pt x="5250" y="51587"/>
                  </a:lnTo>
                  <a:lnTo>
                    <a:pt x="5129" y="51768"/>
                  </a:lnTo>
                  <a:lnTo>
                    <a:pt x="5008" y="52010"/>
                  </a:lnTo>
                  <a:lnTo>
                    <a:pt x="4948" y="52191"/>
                  </a:lnTo>
                  <a:lnTo>
                    <a:pt x="4948" y="52432"/>
                  </a:lnTo>
                  <a:lnTo>
                    <a:pt x="4948" y="52673"/>
                  </a:lnTo>
                  <a:lnTo>
                    <a:pt x="5008" y="52854"/>
                  </a:lnTo>
                  <a:lnTo>
                    <a:pt x="5129" y="53096"/>
                  </a:lnTo>
                  <a:lnTo>
                    <a:pt x="5250" y="53277"/>
                  </a:lnTo>
                  <a:lnTo>
                    <a:pt x="5431" y="53397"/>
                  </a:lnTo>
                  <a:lnTo>
                    <a:pt x="5672" y="53518"/>
                  </a:lnTo>
                  <a:lnTo>
                    <a:pt x="5853" y="53578"/>
                  </a:lnTo>
                  <a:lnTo>
                    <a:pt x="6336" y="53578"/>
                  </a:lnTo>
                  <a:lnTo>
                    <a:pt x="6517" y="53518"/>
                  </a:lnTo>
                  <a:lnTo>
                    <a:pt x="6758" y="53397"/>
                  </a:lnTo>
                  <a:lnTo>
                    <a:pt x="6939" y="53277"/>
                  </a:lnTo>
                  <a:lnTo>
                    <a:pt x="7060" y="53096"/>
                  </a:lnTo>
                  <a:lnTo>
                    <a:pt x="7180" y="52854"/>
                  </a:lnTo>
                  <a:lnTo>
                    <a:pt x="7241" y="52673"/>
                  </a:lnTo>
                  <a:lnTo>
                    <a:pt x="7241" y="52432"/>
                  </a:lnTo>
                  <a:lnTo>
                    <a:pt x="7241" y="52191"/>
                  </a:lnTo>
                  <a:lnTo>
                    <a:pt x="7180" y="52010"/>
                  </a:lnTo>
                  <a:lnTo>
                    <a:pt x="7060" y="51768"/>
                  </a:lnTo>
                  <a:lnTo>
                    <a:pt x="6939" y="51587"/>
                  </a:lnTo>
                  <a:lnTo>
                    <a:pt x="6758" y="51467"/>
                  </a:lnTo>
                  <a:lnTo>
                    <a:pt x="6517" y="51346"/>
                  </a:lnTo>
                  <a:lnTo>
                    <a:pt x="6336" y="51286"/>
                  </a:lnTo>
                  <a:close/>
                  <a:moveTo>
                    <a:pt x="11645" y="51286"/>
                  </a:moveTo>
                  <a:lnTo>
                    <a:pt x="11464" y="51346"/>
                  </a:lnTo>
                  <a:lnTo>
                    <a:pt x="11223" y="51467"/>
                  </a:lnTo>
                  <a:lnTo>
                    <a:pt x="11042" y="51587"/>
                  </a:lnTo>
                  <a:lnTo>
                    <a:pt x="10921" y="51768"/>
                  </a:lnTo>
                  <a:lnTo>
                    <a:pt x="10800" y="52010"/>
                  </a:lnTo>
                  <a:lnTo>
                    <a:pt x="10740" y="52191"/>
                  </a:lnTo>
                  <a:lnTo>
                    <a:pt x="10740" y="52432"/>
                  </a:lnTo>
                  <a:lnTo>
                    <a:pt x="10740" y="52673"/>
                  </a:lnTo>
                  <a:lnTo>
                    <a:pt x="10800" y="52854"/>
                  </a:lnTo>
                  <a:lnTo>
                    <a:pt x="10921" y="53096"/>
                  </a:lnTo>
                  <a:lnTo>
                    <a:pt x="11042" y="53277"/>
                  </a:lnTo>
                  <a:lnTo>
                    <a:pt x="11223" y="53397"/>
                  </a:lnTo>
                  <a:lnTo>
                    <a:pt x="11464" y="53518"/>
                  </a:lnTo>
                  <a:lnTo>
                    <a:pt x="11645" y="53578"/>
                  </a:lnTo>
                  <a:lnTo>
                    <a:pt x="12128" y="53578"/>
                  </a:lnTo>
                  <a:lnTo>
                    <a:pt x="12309" y="53518"/>
                  </a:lnTo>
                  <a:lnTo>
                    <a:pt x="12550" y="53397"/>
                  </a:lnTo>
                  <a:lnTo>
                    <a:pt x="12731" y="53277"/>
                  </a:lnTo>
                  <a:lnTo>
                    <a:pt x="12852" y="53096"/>
                  </a:lnTo>
                  <a:lnTo>
                    <a:pt x="12973" y="52854"/>
                  </a:lnTo>
                  <a:lnTo>
                    <a:pt x="13033" y="52673"/>
                  </a:lnTo>
                  <a:lnTo>
                    <a:pt x="13033" y="52432"/>
                  </a:lnTo>
                  <a:lnTo>
                    <a:pt x="13033" y="52191"/>
                  </a:lnTo>
                  <a:lnTo>
                    <a:pt x="12973" y="52010"/>
                  </a:lnTo>
                  <a:lnTo>
                    <a:pt x="12852" y="51768"/>
                  </a:lnTo>
                  <a:lnTo>
                    <a:pt x="12731" y="51587"/>
                  </a:lnTo>
                  <a:lnTo>
                    <a:pt x="12550" y="51467"/>
                  </a:lnTo>
                  <a:lnTo>
                    <a:pt x="12309" y="51346"/>
                  </a:lnTo>
                  <a:lnTo>
                    <a:pt x="12128" y="51286"/>
                  </a:lnTo>
                  <a:close/>
                  <a:moveTo>
                    <a:pt x="17437" y="51286"/>
                  </a:moveTo>
                  <a:lnTo>
                    <a:pt x="17256" y="51346"/>
                  </a:lnTo>
                  <a:lnTo>
                    <a:pt x="17015" y="51467"/>
                  </a:lnTo>
                  <a:lnTo>
                    <a:pt x="16834" y="51587"/>
                  </a:lnTo>
                  <a:lnTo>
                    <a:pt x="16713" y="51768"/>
                  </a:lnTo>
                  <a:lnTo>
                    <a:pt x="16593" y="52010"/>
                  </a:lnTo>
                  <a:lnTo>
                    <a:pt x="16532" y="52191"/>
                  </a:lnTo>
                  <a:lnTo>
                    <a:pt x="16532" y="52432"/>
                  </a:lnTo>
                  <a:lnTo>
                    <a:pt x="16532" y="52673"/>
                  </a:lnTo>
                  <a:lnTo>
                    <a:pt x="16593" y="52854"/>
                  </a:lnTo>
                  <a:lnTo>
                    <a:pt x="16713" y="53096"/>
                  </a:lnTo>
                  <a:lnTo>
                    <a:pt x="16834" y="53277"/>
                  </a:lnTo>
                  <a:lnTo>
                    <a:pt x="17015" y="53397"/>
                  </a:lnTo>
                  <a:lnTo>
                    <a:pt x="17256" y="53518"/>
                  </a:lnTo>
                  <a:lnTo>
                    <a:pt x="17437" y="53578"/>
                  </a:lnTo>
                  <a:lnTo>
                    <a:pt x="17920" y="53578"/>
                  </a:lnTo>
                  <a:lnTo>
                    <a:pt x="18101" y="53518"/>
                  </a:lnTo>
                  <a:lnTo>
                    <a:pt x="18342" y="53397"/>
                  </a:lnTo>
                  <a:lnTo>
                    <a:pt x="18523" y="53277"/>
                  </a:lnTo>
                  <a:lnTo>
                    <a:pt x="18644" y="53096"/>
                  </a:lnTo>
                  <a:lnTo>
                    <a:pt x="18765" y="52854"/>
                  </a:lnTo>
                  <a:lnTo>
                    <a:pt x="18825" y="52673"/>
                  </a:lnTo>
                  <a:lnTo>
                    <a:pt x="18825" y="52432"/>
                  </a:lnTo>
                  <a:lnTo>
                    <a:pt x="18825" y="52191"/>
                  </a:lnTo>
                  <a:lnTo>
                    <a:pt x="18765" y="52010"/>
                  </a:lnTo>
                  <a:lnTo>
                    <a:pt x="18644" y="51768"/>
                  </a:lnTo>
                  <a:lnTo>
                    <a:pt x="18523" y="51587"/>
                  </a:lnTo>
                  <a:lnTo>
                    <a:pt x="18342" y="51467"/>
                  </a:lnTo>
                  <a:lnTo>
                    <a:pt x="18101" y="51346"/>
                  </a:lnTo>
                  <a:lnTo>
                    <a:pt x="17920" y="51286"/>
                  </a:lnTo>
                  <a:close/>
                  <a:moveTo>
                    <a:pt x="23230" y="51286"/>
                  </a:moveTo>
                  <a:lnTo>
                    <a:pt x="23049" y="51346"/>
                  </a:lnTo>
                  <a:lnTo>
                    <a:pt x="22807" y="51467"/>
                  </a:lnTo>
                  <a:lnTo>
                    <a:pt x="22626" y="51587"/>
                  </a:lnTo>
                  <a:lnTo>
                    <a:pt x="22506" y="51768"/>
                  </a:lnTo>
                  <a:lnTo>
                    <a:pt x="22385" y="52010"/>
                  </a:lnTo>
                  <a:lnTo>
                    <a:pt x="22325" y="52191"/>
                  </a:lnTo>
                  <a:lnTo>
                    <a:pt x="22325" y="52432"/>
                  </a:lnTo>
                  <a:lnTo>
                    <a:pt x="22325" y="52673"/>
                  </a:lnTo>
                  <a:lnTo>
                    <a:pt x="22385" y="52854"/>
                  </a:lnTo>
                  <a:lnTo>
                    <a:pt x="22506" y="53096"/>
                  </a:lnTo>
                  <a:lnTo>
                    <a:pt x="22626" y="53277"/>
                  </a:lnTo>
                  <a:lnTo>
                    <a:pt x="22807" y="53397"/>
                  </a:lnTo>
                  <a:lnTo>
                    <a:pt x="23049" y="53518"/>
                  </a:lnTo>
                  <a:lnTo>
                    <a:pt x="23230" y="53578"/>
                  </a:lnTo>
                  <a:lnTo>
                    <a:pt x="23712" y="53578"/>
                  </a:lnTo>
                  <a:lnTo>
                    <a:pt x="23893" y="53518"/>
                  </a:lnTo>
                  <a:lnTo>
                    <a:pt x="24135" y="53397"/>
                  </a:lnTo>
                  <a:lnTo>
                    <a:pt x="24316" y="53277"/>
                  </a:lnTo>
                  <a:lnTo>
                    <a:pt x="24436" y="53096"/>
                  </a:lnTo>
                  <a:lnTo>
                    <a:pt x="24557" y="52854"/>
                  </a:lnTo>
                  <a:lnTo>
                    <a:pt x="24617" y="52673"/>
                  </a:lnTo>
                  <a:lnTo>
                    <a:pt x="24617" y="52432"/>
                  </a:lnTo>
                  <a:lnTo>
                    <a:pt x="24617" y="52191"/>
                  </a:lnTo>
                  <a:lnTo>
                    <a:pt x="24557" y="52010"/>
                  </a:lnTo>
                  <a:lnTo>
                    <a:pt x="24436" y="51768"/>
                  </a:lnTo>
                  <a:lnTo>
                    <a:pt x="24316" y="51587"/>
                  </a:lnTo>
                  <a:lnTo>
                    <a:pt x="24135" y="51467"/>
                  </a:lnTo>
                  <a:lnTo>
                    <a:pt x="23893" y="51346"/>
                  </a:lnTo>
                  <a:lnTo>
                    <a:pt x="23712" y="51286"/>
                  </a:lnTo>
                  <a:close/>
                  <a:moveTo>
                    <a:pt x="29022" y="51286"/>
                  </a:moveTo>
                  <a:lnTo>
                    <a:pt x="28841" y="51346"/>
                  </a:lnTo>
                  <a:lnTo>
                    <a:pt x="28599" y="51467"/>
                  </a:lnTo>
                  <a:lnTo>
                    <a:pt x="28418" y="51587"/>
                  </a:lnTo>
                  <a:lnTo>
                    <a:pt x="28298" y="51768"/>
                  </a:lnTo>
                  <a:lnTo>
                    <a:pt x="28177" y="52010"/>
                  </a:lnTo>
                  <a:lnTo>
                    <a:pt x="28117" y="52191"/>
                  </a:lnTo>
                  <a:lnTo>
                    <a:pt x="28117" y="52432"/>
                  </a:lnTo>
                  <a:lnTo>
                    <a:pt x="28117" y="52673"/>
                  </a:lnTo>
                  <a:lnTo>
                    <a:pt x="28177" y="52854"/>
                  </a:lnTo>
                  <a:lnTo>
                    <a:pt x="28298" y="53096"/>
                  </a:lnTo>
                  <a:lnTo>
                    <a:pt x="28418" y="53277"/>
                  </a:lnTo>
                  <a:lnTo>
                    <a:pt x="28599" y="53397"/>
                  </a:lnTo>
                  <a:lnTo>
                    <a:pt x="28841" y="53518"/>
                  </a:lnTo>
                  <a:lnTo>
                    <a:pt x="29022" y="53578"/>
                  </a:lnTo>
                  <a:lnTo>
                    <a:pt x="29505" y="53578"/>
                  </a:lnTo>
                  <a:lnTo>
                    <a:pt x="29686" y="53518"/>
                  </a:lnTo>
                  <a:lnTo>
                    <a:pt x="29927" y="53397"/>
                  </a:lnTo>
                  <a:lnTo>
                    <a:pt x="30108" y="53277"/>
                  </a:lnTo>
                  <a:lnTo>
                    <a:pt x="30229" y="53096"/>
                  </a:lnTo>
                  <a:lnTo>
                    <a:pt x="30349" y="52854"/>
                  </a:lnTo>
                  <a:lnTo>
                    <a:pt x="30410" y="52673"/>
                  </a:lnTo>
                  <a:lnTo>
                    <a:pt x="30410" y="52432"/>
                  </a:lnTo>
                  <a:lnTo>
                    <a:pt x="30410" y="52191"/>
                  </a:lnTo>
                  <a:lnTo>
                    <a:pt x="30349" y="52010"/>
                  </a:lnTo>
                  <a:lnTo>
                    <a:pt x="30229" y="51768"/>
                  </a:lnTo>
                  <a:lnTo>
                    <a:pt x="30108" y="51587"/>
                  </a:lnTo>
                  <a:lnTo>
                    <a:pt x="29927" y="51467"/>
                  </a:lnTo>
                  <a:lnTo>
                    <a:pt x="29686" y="51346"/>
                  </a:lnTo>
                  <a:lnTo>
                    <a:pt x="29505" y="51286"/>
                  </a:lnTo>
                  <a:close/>
                  <a:moveTo>
                    <a:pt x="34814" y="51286"/>
                  </a:moveTo>
                  <a:lnTo>
                    <a:pt x="34633" y="51346"/>
                  </a:lnTo>
                  <a:lnTo>
                    <a:pt x="34392" y="51467"/>
                  </a:lnTo>
                  <a:lnTo>
                    <a:pt x="34211" y="51587"/>
                  </a:lnTo>
                  <a:lnTo>
                    <a:pt x="34090" y="51768"/>
                  </a:lnTo>
                  <a:lnTo>
                    <a:pt x="33969" y="52010"/>
                  </a:lnTo>
                  <a:lnTo>
                    <a:pt x="33909" y="52191"/>
                  </a:lnTo>
                  <a:lnTo>
                    <a:pt x="33909" y="52432"/>
                  </a:lnTo>
                  <a:lnTo>
                    <a:pt x="33909" y="52673"/>
                  </a:lnTo>
                  <a:lnTo>
                    <a:pt x="33969" y="52854"/>
                  </a:lnTo>
                  <a:lnTo>
                    <a:pt x="34090" y="53096"/>
                  </a:lnTo>
                  <a:lnTo>
                    <a:pt x="34211" y="53277"/>
                  </a:lnTo>
                  <a:lnTo>
                    <a:pt x="34392" y="53397"/>
                  </a:lnTo>
                  <a:lnTo>
                    <a:pt x="34633" y="53518"/>
                  </a:lnTo>
                  <a:lnTo>
                    <a:pt x="34814" y="53578"/>
                  </a:lnTo>
                  <a:lnTo>
                    <a:pt x="35297" y="53578"/>
                  </a:lnTo>
                  <a:lnTo>
                    <a:pt x="35478" y="53518"/>
                  </a:lnTo>
                  <a:lnTo>
                    <a:pt x="35719" y="53397"/>
                  </a:lnTo>
                  <a:lnTo>
                    <a:pt x="35900" y="53277"/>
                  </a:lnTo>
                  <a:lnTo>
                    <a:pt x="36021" y="53096"/>
                  </a:lnTo>
                  <a:lnTo>
                    <a:pt x="36141" y="52854"/>
                  </a:lnTo>
                  <a:lnTo>
                    <a:pt x="36202" y="52673"/>
                  </a:lnTo>
                  <a:lnTo>
                    <a:pt x="36202" y="52432"/>
                  </a:lnTo>
                  <a:lnTo>
                    <a:pt x="36202" y="52191"/>
                  </a:lnTo>
                  <a:lnTo>
                    <a:pt x="36141" y="52010"/>
                  </a:lnTo>
                  <a:lnTo>
                    <a:pt x="36021" y="51768"/>
                  </a:lnTo>
                  <a:lnTo>
                    <a:pt x="35900" y="51587"/>
                  </a:lnTo>
                  <a:lnTo>
                    <a:pt x="35719" y="51467"/>
                  </a:lnTo>
                  <a:lnTo>
                    <a:pt x="35478" y="51346"/>
                  </a:lnTo>
                  <a:lnTo>
                    <a:pt x="35297" y="51286"/>
                  </a:lnTo>
                  <a:close/>
                  <a:moveTo>
                    <a:pt x="40606" y="51286"/>
                  </a:moveTo>
                  <a:lnTo>
                    <a:pt x="40425" y="51346"/>
                  </a:lnTo>
                  <a:lnTo>
                    <a:pt x="40184" y="51467"/>
                  </a:lnTo>
                  <a:lnTo>
                    <a:pt x="40003" y="51587"/>
                  </a:lnTo>
                  <a:lnTo>
                    <a:pt x="39882" y="51768"/>
                  </a:lnTo>
                  <a:lnTo>
                    <a:pt x="39762" y="52010"/>
                  </a:lnTo>
                  <a:lnTo>
                    <a:pt x="39701" y="52191"/>
                  </a:lnTo>
                  <a:lnTo>
                    <a:pt x="39701" y="52432"/>
                  </a:lnTo>
                  <a:lnTo>
                    <a:pt x="39701" y="52673"/>
                  </a:lnTo>
                  <a:lnTo>
                    <a:pt x="39762" y="52854"/>
                  </a:lnTo>
                  <a:lnTo>
                    <a:pt x="39882" y="53096"/>
                  </a:lnTo>
                  <a:lnTo>
                    <a:pt x="40003" y="53277"/>
                  </a:lnTo>
                  <a:lnTo>
                    <a:pt x="40184" y="53397"/>
                  </a:lnTo>
                  <a:lnTo>
                    <a:pt x="40425" y="53518"/>
                  </a:lnTo>
                  <a:lnTo>
                    <a:pt x="40606" y="53578"/>
                  </a:lnTo>
                  <a:lnTo>
                    <a:pt x="41089" y="53578"/>
                  </a:lnTo>
                  <a:lnTo>
                    <a:pt x="41270" y="53518"/>
                  </a:lnTo>
                  <a:lnTo>
                    <a:pt x="41511" y="53397"/>
                  </a:lnTo>
                  <a:lnTo>
                    <a:pt x="41692" y="53277"/>
                  </a:lnTo>
                  <a:lnTo>
                    <a:pt x="41813" y="53096"/>
                  </a:lnTo>
                  <a:lnTo>
                    <a:pt x="41934" y="52854"/>
                  </a:lnTo>
                  <a:lnTo>
                    <a:pt x="41994" y="52673"/>
                  </a:lnTo>
                  <a:lnTo>
                    <a:pt x="41994" y="52432"/>
                  </a:lnTo>
                  <a:lnTo>
                    <a:pt x="41994" y="52191"/>
                  </a:lnTo>
                  <a:lnTo>
                    <a:pt x="41934" y="52010"/>
                  </a:lnTo>
                  <a:lnTo>
                    <a:pt x="41813" y="51768"/>
                  </a:lnTo>
                  <a:lnTo>
                    <a:pt x="41692" y="51587"/>
                  </a:lnTo>
                  <a:lnTo>
                    <a:pt x="41511" y="51467"/>
                  </a:lnTo>
                  <a:lnTo>
                    <a:pt x="41270" y="51346"/>
                  </a:lnTo>
                  <a:lnTo>
                    <a:pt x="41089" y="51286"/>
                  </a:lnTo>
                  <a:close/>
                  <a:moveTo>
                    <a:pt x="46399" y="51286"/>
                  </a:moveTo>
                  <a:lnTo>
                    <a:pt x="46218" y="51346"/>
                  </a:lnTo>
                  <a:lnTo>
                    <a:pt x="45976" y="51467"/>
                  </a:lnTo>
                  <a:lnTo>
                    <a:pt x="45795" y="51587"/>
                  </a:lnTo>
                  <a:lnTo>
                    <a:pt x="45674" y="51768"/>
                  </a:lnTo>
                  <a:lnTo>
                    <a:pt x="45554" y="52010"/>
                  </a:lnTo>
                  <a:lnTo>
                    <a:pt x="45493" y="52191"/>
                  </a:lnTo>
                  <a:lnTo>
                    <a:pt x="45493" y="52432"/>
                  </a:lnTo>
                  <a:lnTo>
                    <a:pt x="45493" y="52673"/>
                  </a:lnTo>
                  <a:lnTo>
                    <a:pt x="45554" y="52854"/>
                  </a:lnTo>
                  <a:lnTo>
                    <a:pt x="45674" y="53096"/>
                  </a:lnTo>
                  <a:lnTo>
                    <a:pt x="45795" y="53277"/>
                  </a:lnTo>
                  <a:lnTo>
                    <a:pt x="45976" y="53397"/>
                  </a:lnTo>
                  <a:lnTo>
                    <a:pt x="46218" y="53518"/>
                  </a:lnTo>
                  <a:lnTo>
                    <a:pt x="46399" y="53578"/>
                  </a:lnTo>
                  <a:lnTo>
                    <a:pt x="46881" y="53578"/>
                  </a:lnTo>
                  <a:lnTo>
                    <a:pt x="47062" y="53518"/>
                  </a:lnTo>
                  <a:lnTo>
                    <a:pt x="47304" y="53397"/>
                  </a:lnTo>
                  <a:lnTo>
                    <a:pt x="47485" y="53277"/>
                  </a:lnTo>
                  <a:lnTo>
                    <a:pt x="47605" y="53096"/>
                  </a:lnTo>
                  <a:lnTo>
                    <a:pt x="47726" y="52854"/>
                  </a:lnTo>
                  <a:lnTo>
                    <a:pt x="47786" y="52673"/>
                  </a:lnTo>
                  <a:lnTo>
                    <a:pt x="47786" y="52432"/>
                  </a:lnTo>
                  <a:lnTo>
                    <a:pt x="47786" y="52191"/>
                  </a:lnTo>
                  <a:lnTo>
                    <a:pt x="47726" y="52010"/>
                  </a:lnTo>
                  <a:lnTo>
                    <a:pt x="47605" y="51768"/>
                  </a:lnTo>
                  <a:lnTo>
                    <a:pt x="47485" y="51587"/>
                  </a:lnTo>
                  <a:lnTo>
                    <a:pt x="47304" y="51467"/>
                  </a:lnTo>
                  <a:lnTo>
                    <a:pt x="47062" y="51346"/>
                  </a:lnTo>
                  <a:lnTo>
                    <a:pt x="46881" y="51286"/>
                  </a:lnTo>
                  <a:close/>
                  <a:moveTo>
                    <a:pt x="52191" y="51286"/>
                  </a:moveTo>
                  <a:lnTo>
                    <a:pt x="52010" y="51346"/>
                  </a:lnTo>
                  <a:lnTo>
                    <a:pt x="51768" y="51467"/>
                  </a:lnTo>
                  <a:lnTo>
                    <a:pt x="51587" y="51587"/>
                  </a:lnTo>
                  <a:lnTo>
                    <a:pt x="51467" y="51768"/>
                  </a:lnTo>
                  <a:lnTo>
                    <a:pt x="51346" y="52010"/>
                  </a:lnTo>
                  <a:lnTo>
                    <a:pt x="51286" y="52191"/>
                  </a:lnTo>
                  <a:lnTo>
                    <a:pt x="51286" y="52432"/>
                  </a:lnTo>
                  <a:lnTo>
                    <a:pt x="51286" y="52673"/>
                  </a:lnTo>
                  <a:lnTo>
                    <a:pt x="51346" y="52854"/>
                  </a:lnTo>
                  <a:lnTo>
                    <a:pt x="51467" y="53096"/>
                  </a:lnTo>
                  <a:lnTo>
                    <a:pt x="51587" y="53277"/>
                  </a:lnTo>
                  <a:lnTo>
                    <a:pt x="51768" y="53397"/>
                  </a:lnTo>
                  <a:lnTo>
                    <a:pt x="52010" y="53518"/>
                  </a:lnTo>
                  <a:lnTo>
                    <a:pt x="52191" y="53578"/>
                  </a:lnTo>
                  <a:lnTo>
                    <a:pt x="52673" y="53578"/>
                  </a:lnTo>
                  <a:lnTo>
                    <a:pt x="52854" y="53518"/>
                  </a:lnTo>
                  <a:lnTo>
                    <a:pt x="53096" y="53397"/>
                  </a:lnTo>
                  <a:lnTo>
                    <a:pt x="53277" y="53277"/>
                  </a:lnTo>
                  <a:lnTo>
                    <a:pt x="53397" y="53096"/>
                  </a:lnTo>
                  <a:lnTo>
                    <a:pt x="53518" y="52854"/>
                  </a:lnTo>
                  <a:lnTo>
                    <a:pt x="53578" y="52673"/>
                  </a:lnTo>
                  <a:lnTo>
                    <a:pt x="53578" y="52432"/>
                  </a:lnTo>
                  <a:lnTo>
                    <a:pt x="53578" y="52191"/>
                  </a:lnTo>
                  <a:lnTo>
                    <a:pt x="53518" y="52010"/>
                  </a:lnTo>
                  <a:lnTo>
                    <a:pt x="53397" y="51768"/>
                  </a:lnTo>
                  <a:lnTo>
                    <a:pt x="53277" y="51587"/>
                  </a:lnTo>
                  <a:lnTo>
                    <a:pt x="53096" y="51467"/>
                  </a:lnTo>
                  <a:lnTo>
                    <a:pt x="52854" y="51346"/>
                  </a:lnTo>
                  <a:lnTo>
                    <a:pt x="52673" y="51286"/>
                  </a:lnTo>
                  <a:close/>
                  <a:moveTo>
                    <a:pt x="57983" y="51286"/>
                  </a:moveTo>
                  <a:lnTo>
                    <a:pt x="57802" y="51346"/>
                  </a:lnTo>
                  <a:lnTo>
                    <a:pt x="57561" y="51467"/>
                  </a:lnTo>
                  <a:lnTo>
                    <a:pt x="57380" y="51587"/>
                  </a:lnTo>
                  <a:lnTo>
                    <a:pt x="57259" y="51768"/>
                  </a:lnTo>
                  <a:lnTo>
                    <a:pt x="57138" y="52010"/>
                  </a:lnTo>
                  <a:lnTo>
                    <a:pt x="57078" y="52191"/>
                  </a:lnTo>
                  <a:lnTo>
                    <a:pt x="57078" y="52432"/>
                  </a:lnTo>
                  <a:lnTo>
                    <a:pt x="57078" y="52673"/>
                  </a:lnTo>
                  <a:lnTo>
                    <a:pt x="57138" y="52854"/>
                  </a:lnTo>
                  <a:lnTo>
                    <a:pt x="57259" y="53096"/>
                  </a:lnTo>
                  <a:lnTo>
                    <a:pt x="57380" y="53277"/>
                  </a:lnTo>
                  <a:lnTo>
                    <a:pt x="57561" y="53397"/>
                  </a:lnTo>
                  <a:lnTo>
                    <a:pt x="57802" y="53518"/>
                  </a:lnTo>
                  <a:lnTo>
                    <a:pt x="57983" y="53578"/>
                  </a:lnTo>
                  <a:lnTo>
                    <a:pt x="58466" y="53578"/>
                  </a:lnTo>
                  <a:lnTo>
                    <a:pt x="58647" y="53518"/>
                  </a:lnTo>
                  <a:lnTo>
                    <a:pt x="58888" y="53397"/>
                  </a:lnTo>
                  <a:lnTo>
                    <a:pt x="59069" y="53277"/>
                  </a:lnTo>
                  <a:lnTo>
                    <a:pt x="59190" y="53096"/>
                  </a:lnTo>
                  <a:lnTo>
                    <a:pt x="59310" y="52854"/>
                  </a:lnTo>
                  <a:lnTo>
                    <a:pt x="59371" y="52673"/>
                  </a:lnTo>
                  <a:lnTo>
                    <a:pt x="59371" y="52432"/>
                  </a:lnTo>
                  <a:lnTo>
                    <a:pt x="59371" y="52191"/>
                  </a:lnTo>
                  <a:lnTo>
                    <a:pt x="59310" y="52010"/>
                  </a:lnTo>
                  <a:lnTo>
                    <a:pt x="59190" y="51768"/>
                  </a:lnTo>
                  <a:lnTo>
                    <a:pt x="59069" y="51587"/>
                  </a:lnTo>
                  <a:lnTo>
                    <a:pt x="58888" y="51467"/>
                  </a:lnTo>
                  <a:lnTo>
                    <a:pt x="58647" y="51346"/>
                  </a:lnTo>
                  <a:lnTo>
                    <a:pt x="58466" y="51286"/>
                  </a:lnTo>
                  <a:close/>
                  <a:moveTo>
                    <a:pt x="63775" y="51286"/>
                  </a:moveTo>
                  <a:lnTo>
                    <a:pt x="63594" y="51346"/>
                  </a:lnTo>
                  <a:lnTo>
                    <a:pt x="63353" y="51467"/>
                  </a:lnTo>
                  <a:lnTo>
                    <a:pt x="63172" y="51587"/>
                  </a:lnTo>
                  <a:lnTo>
                    <a:pt x="63051" y="51768"/>
                  </a:lnTo>
                  <a:lnTo>
                    <a:pt x="62931" y="52010"/>
                  </a:lnTo>
                  <a:lnTo>
                    <a:pt x="62870" y="52191"/>
                  </a:lnTo>
                  <a:lnTo>
                    <a:pt x="62870" y="52432"/>
                  </a:lnTo>
                  <a:lnTo>
                    <a:pt x="62870" y="52673"/>
                  </a:lnTo>
                  <a:lnTo>
                    <a:pt x="62931" y="52854"/>
                  </a:lnTo>
                  <a:lnTo>
                    <a:pt x="63051" y="53096"/>
                  </a:lnTo>
                  <a:lnTo>
                    <a:pt x="63172" y="53277"/>
                  </a:lnTo>
                  <a:lnTo>
                    <a:pt x="63353" y="53397"/>
                  </a:lnTo>
                  <a:lnTo>
                    <a:pt x="63594" y="53518"/>
                  </a:lnTo>
                  <a:lnTo>
                    <a:pt x="63775" y="53578"/>
                  </a:lnTo>
                  <a:lnTo>
                    <a:pt x="64258" y="53578"/>
                  </a:lnTo>
                  <a:lnTo>
                    <a:pt x="64439" y="53518"/>
                  </a:lnTo>
                  <a:lnTo>
                    <a:pt x="64680" y="53397"/>
                  </a:lnTo>
                  <a:lnTo>
                    <a:pt x="64861" y="53277"/>
                  </a:lnTo>
                  <a:lnTo>
                    <a:pt x="64982" y="53096"/>
                  </a:lnTo>
                  <a:lnTo>
                    <a:pt x="65103" y="52854"/>
                  </a:lnTo>
                  <a:lnTo>
                    <a:pt x="65163" y="52673"/>
                  </a:lnTo>
                  <a:lnTo>
                    <a:pt x="65163" y="52432"/>
                  </a:lnTo>
                  <a:lnTo>
                    <a:pt x="65163" y="52191"/>
                  </a:lnTo>
                  <a:lnTo>
                    <a:pt x="65103" y="52010"/>
                  </a:lnTo>
                  <a:lnTo>
                    <a:pt x="64982" y="51768"/>
                  </a:lnTo>
                  <a:lnTo>
                    <a:pt x="64861" y="51587"/>
                  </a:lnTo>
                  <a:lnTo>
                    <a:pt x="64680" y="51467"/>
                  </a:lnTo>
                  <a:lnTo>
                    <a:pt x="64439" y="51346"/>
                  </a:lnTo>
                  <a:lnTo>
                    <a:pt x="64258" y="51286"/>
                  </a:lnTo>
                  <a:close/>
                  <a:moveTo>
                    <a:pt x="69567" y="51286"/>
                  </a:moveTo>
                  <a:lnTo>
                    <a:pt x="69386" y="51346"/>
                  </a:lnTo>
                  <a:lnTo>
                    <a:pt x="69145" y="51467"/>
                  </a:lnTo>
                  <a:lnTo>
                    <a:pt x="68964" y="51587"/>
                  </a:lnTo>
                  <a:lnTo>
                    <a:pt x="68843" y="51768"/>
                  </a:lnTo>
                  <a:lnTo>
                    <a:pt x="68723" y="52010"/>
                  </a:lnTo>
                  <a:lnTo>
                    <a:pt x="68662" y="52191"/>
                  </a:lnTo>
                  <a:lnTo>
                    <a:pt x="68662" y="52432"/>
                  </a:lnTo>
                  <a:lnTo>
                    <a:pt x="68662" y="52673"/>
                  </a:lnTo>
                  <a:lnTo>
                    <a:pt x="68723" y="52854"/>
                  </a:lnTo>
                  <a:lnTo>
                    <a:pt x="68843" y="53096"/>
                  </a:lnTo>
                  <a:lnTo>
                    <a:pt x="68964" y="53277"/>
                  </a:lnTo>
                  <a:lnTo>
                    <a:pt x="69145" y="53397"/>
                  </a:lnTo>
                  <a:lnTo>
                    <a:pt x="69386" y="53518"/>
                  </a:lnTo>
                  <a:lnTo>
                    <a:pt x="69567" y="53578"/>
                  </a:lnTo>
                  <a:lnTo>
                    <a:pt x="70050" y="53578"/>
                  </a:lnTo>
                  <a:lnTo>
                    <a:pt x="70231" y="53518"/>
                  </a:lnTo>
                  <a:lnTo>
                    <a:pt x="70472" y="53397"/>
                  </a:lnTo>
                  <a:lnTo>
                    <a:pt x="70653" y="53277"/>
                  </a:lnTo>
                  <a:lnTo>
                    <a:pt x="70774" y="53096"/>
                  </a:lnTo>
                  <a:lnTo>
                    <a:pt x="70895" y="52854"/>
                  </a:lnTo>
                  <a:lnTo>
                    <a:pt x="70955" y="52673"/>
                  </a:lnTo>
                  <a:lnTo>
                    <a:pt x="70955" y="52432"/>
                  </a:lnTo>
                  <a:lnTo>
                    <a:pt x="70955" y="52191"/>
                  </a:lnTo>
                  <a:lnTo>
                    <a:pt x="70895" y="52010"/>
                  </a:lnTo>
                  <a:lnTo>
                    <a:pt x="70774" y="51768"/>
                  </a:lnTo>
                  <a:lnTo>
                    <a:pt x="70653" y="51587"/>
                  </a:lnTo>
                  <a:lnTo>
                    <a:pt x="70472" y="51467"/>
                  </a:lnTo>
                  <a:lnTo>
                    <a:pt x="70231" y="51346"/>
                  </a:lnTo>
                  <a:lnTo>
                    <a:pt x="70050" y="51286"/>
                  </a:lnTo>
                  <a:close/>
                  <a:moveTo>
                    <a:pt x="3620" y="54242"/>
                  </a:moveTo>
                  <a:lnTo>
                    <a:pt x="4284" y="55630"/>
                  </a:lnTo>
                  <a:lnTo>
                    <a:pt x="4345" y="55328"/>
                  </a:lnTo>
                  <a:lnTo>
                    <a:pt x="4284" y="54966"/>
                  </a:lnTo>
                  <a:lnTo>
                    <a:pt x="4164" y="54664"/>
                  </a:lnTo>
                  <a:lnTo>
                    <a:pt x="3922" y="54423"/>
                  </a:lnTo>
                  <a:lnTo>
                    <a:pt x="3620" y="54242"/>
                  </a:lnTo>
                  <a:close/>
                  <a:moveTo>
                    <a:pt x="72283" y="54242"/>
                  </a:moveTo>
                  <a:lnTo>
                    <a:pt x="71981" y="54423"/>
                  </a:lnTo>
                  <a:lnTo>
                    <a:pt x="71740" y="54664"/>
                  </a:lnTo>
                  <a:lnTo>
                    <a:pt x="71619" y="54966"/>
                  </a:lnTo>
                  <a:lnTo>
                    <a:pt x="71559" y="55328"/>
                  </a:lnTo>
                  <a:lnTo>
                    <a:pt x="71619" y="55630"/>
                  </a:lnTo>
                  <a:lnTo>
                    <a:pt x="72283" y="54242"/>
                  </a:lnTo>
                  <a:close/>
                  <a:moveTo>
                    <a:pt x="8749" y="54182"/>
                  </a:moveTo>
                  <a:lnTo>
                    <a:pt x="8568" y="54242"/>
                  </a:lnTo>
                  <a:lnTo>
                    <a:pt x="8327" y="54363"/>
                  </a:lnTo>
                  <a:lnTo>
                    <a:pt x="8146" y="54483"/>
                  </a:lnTo>
                  <a:lnTo>
                    <a:pt x="8025" y="54664"/>
                  </a:lnTo>
                  <a:lnTo>
                    <a:pt x="7904" y="54906"/>
                  </a:lnTo>
                  <a:lnTo>
                    <a:pt x="7844" y="55087"/>
                  </a:lnTo>
                  <a:lnTo>
                    <a:pt x="7844" y="55328"/>
                  </a:lnTo>
                  <a:lnTo>
                    <a:pt x="7844" y="55569"/>
                  </a:lnTo>
                  <a:lnTo>
                    <a:pt x="7904" y="55750"/>
                  </a:lnTo>
                  <a:lnTo>
                    <a:pt x="8025" y="55992"/>
                  </a:lnTo>
                  <a:lnTo>
                    <a:pt x="8146" y="56173"/>
                  </a:lnTo>
                  <a:lnTo>
                    <a:pt x="8327" y="56293"/>
                  </a:lnTo>
                  <a:lnTo>
                    <a:pt x="8568" y="56414"/>
                  </a:lnTo>
                  <a:lnTo>
                    <a:pt x="8749" y="56474"/>
                  </a:lnTo>
                  <a:lnTo>
                    <a:pt x="9232" y="56474"/>
                  </a:lnTo>
                  <a:lnTo>
                    <a:pt x="9413" y="56414"/>
                  </a:lnTo>
                  <a:lnTo>
                    <a:pt x="9654" y="56293"/>
                  </a:lnTo>
                  <a:lnTo>
                    <a:pt x="9835" y="56173"/>
                  </a:lnTo>
                  <a:lnTo>
                    <a:pt x="9956" y="55992"/>
                  </a:lnTo>
                  <a:lnTo>
                    <a:pt x="10076" y="55750"/>
                  </a:lnTo>
                  <a:lnTo>
                    <a:pt x="10137" y="55569"/>
                  </a:lnTo>
                  <a:lnTo>
                    <a:pt x="10137" y="55328"/>
                  </a:lnTo>
                  <a:lnTo>
                    <a:pt x="10137" y="55087"/>
                  </a:lnTo>
                  <a:lnTo>
                    <a:pt x="10076" y="54906"/>
                  </a:lnTo>
                  <a:lnTo>
                    <a:pt x="9956" y="54664"/>
                  </a:lnTo>
                  <a:lnTo>
                    <a:pt x="9835" y="54483"/>
                  </a:lnTo>
                  <a:lnTo>
                    <a:pt x="9654" y="54363"/>
                  </a:lnTo>
                  <a:lnTo>
                    <a:pt x="9413" y="54242"/>
                  </a:lnTo>
                  <a:lnTo>
                    <a:pt x="9232" y="54182"/>
                  </a:lnTo>
                  <a:close/>
                  <a:moveTo>
                    <a:pt x="14541" y="54182"/>
                  </a:moveTo>
                  <a:lnTo>
                    <a:pt x="14360" y="54242"/>
                  </a:lnTo>
                  <a:lnTo>
                    <a:pt x="14119" y="54363"/>
                  </a:lnTo>
                  <a:lnTo>
                    <a:pt x="13938" y="54483"/>
                  </a:lnTo>
                  <a:lnTo>
                    <a:pt x="13817" y="54664"/>
                  </a:lnTo>
                  <a:lnTo>
                    <a:pt x="13697" y="54906"/>
                  </a:lnTo>
                  <a:lnTo>
                    <a:pt x="13636" y="55087"/>
                  </a:lnTo>
                  <a:lnTo>
                    <a:pt x="13636" y="55328"/>
                  </a:lnTo>
                  <a:lnTo>
                    <a:pt x="13636" y="55569"/>
                  </a:lnTo>
                  <a:lnTo>
                    <a:pt x="13697" y="55750"/>
                  </a:lnTo>
                  <a:lnTo>
                    <a:pt x="13817" y="55992"/>
                  </a:lnTo>
                  <a:lnTo>
                    <a:pt x="13938" y="56173"/>
                  </a:lnTo>
                  <a:lnTo>
                    <a:pt x="14119" y="56293"/>
                  </a:lnTo>
                  <a:lnTo>
                    <a:pt x="14360" y="56414"/>
                  </a:lnTo>
                  <a:lnTo>
                    <a:pt x="14541" y="56474"/>
                  </a:lnTo>
                  <a:lnTo>
                    <a:pt x="15024" y="56474"/>
                  </a:lnTo>
                  <a:lnTo>
                    <a:pt x="15205" y="56414"/>
                  </a:lnTo>
                  <a:lnTo>
                    <a:pt x="15446" y="56293"/>
                  </a:lnTo>
                  <a:lnTo>
                    <a:pt x="15627" y="56173"/>
                  </a:lnTo>
                  <a:lnTo>
                    <a:pt x="15748" y="55992"/>
                  </a:lnTo>
                  <a:lnTo>
                    <a:pt x="15869" y="55750"/>
                  </a:lnTo>
                  <a:lnTo>
                    <a:pt x="15929" y="55569"/>
                  </a:lnTo>
                  <a:lnTo>
                    <a:pt x="15929" y="55328"/>
                  </a:lnTo>
                  <a:lnTo>
                    <a:pt x="15929" y="55087"/>
                  </a:lnTo>
                  <a:lnTo>
                    <a:pt x="15869" y="54906"/>
                  </a:lnTo>
                  <a:lnTo>
                    <a:pt x="15748" y="54664"/>
                  </a:lnTo>
                  <a:lnTo>
                    <a:pt x="15627" y="54483"/>
                  </a:lnTo>
                  <a:lnTo>
                    <a:pt x="15446" y="54363"/>
                  </a:lnTo>
                  <a:lnTo>
                    <a:pt x="15205" y="54242"/>
                  </a:lnTo>
                  <a:lnTo>
                    <a:pt x="15024" y="54182"/>
                  </a:lnTo>
                  <a:close/>
                  <a:moveTo>
                    <a:pt x="20333" y="54182"/>
                  </a:moveTo>
                  <a:lnTo>
                    <a:pt x="20152" y="54242"/>
                  </a:lnTo>
                  <a:lnTo>
                    <a:pt x="19911" y="54363"/>
                  </a:lnTo>
                  <a:lnTo>
                    <a:pt x="19730" y="54483"/>
                  </a:lnTo>
                  <a:lnTo>
                    <a:pt x="19609" y="54664"/>
                  </a:lnTo>
                  <a:lnTo>
                    <a:pt x="19489" y="54906"/>
                  </a:lnTo>
                  <a:lnTo>
                    <a:pt x="19428" y="55087"/>
                  </a:lnTo>
                  <a:lnTo>
                    <a:pt x="19428" y="55328"/>
                  </a:lnTo>
                  <a:lnTo>
                    <a:pt x="19428" y="55569"/>
                  </a:lnTo>
                  <a:lnTo>
                    <a:pt x="19489" y="55750"/>
                  </a:lnTo>
                  <a:lnTo>
                    <a:pt x="19609" y="55992"/>
                  </a:lnTo>
                  <a:lnTo>
                    <a:pt x="19730" y="56173"/>
                  </a:lnTo>
                  <a:lnTo>
                    <a:pt x="19911" y="56293"/>
                  </a:lnTo>
                  <a:lnTo>
                    <a:pt x="20152" y="56414"/>
                  </a:lnTo>
                  <a:lnTo>
                    <a:pt x="20333" y="56474"/>
                  </a:lnTo>
                  <a:lnTo>
                    <a:pt x="20816" y="56474"/>
                  </a:lnTo>
                  <a:lnTo>
                    <a:pt x="20997" y="56414"/>
                  </a:lnTo>
                  <a:lnTo>
                    <a:pt x="21239" y="56293"/>
                  </a:lnTo>
                  <a:lnTo>
                    <a:pt x="21420" y="56173"/>
                  </a:lnTo>
                  <a:lnTo>
                    <a:pt x="21540" y="55992"/>
                  </a:lnTo>
                  <a:lnTo>
                    <a:pt x="21661" y="55750"/>
                  </a:lnTo>
                  <a:lnTo>
                    <a:pt x="21721" y="55569"/>
                  </a:lnTo>
                  <a:lnTo>
                    <a:pt x="21721" y="55328"/>
                  </a:lnTo>
                  <a:lnTo>
                    <a:pt x="21721" y="55087"/>
                  </a:lnTo>
                  <a:lnTo>
                    <a:pt x="21661" y="54906"/>
                  </a:lnTo>
                  <a:lnTo>
                    <a:pt x="21540" y="54664"/>
                  </a:lnTo>
                  <a:lnTo>
                    <a:pt x="21420" y="54483"/>
                  </a:lnTo>
                  <a:lnTo>
                    <a:pt x="21239" y="54363"/>
                  </a:lnTo>
                  <a:lnTo>
                    <a:pt x="20997" y="54242"/>
                  </a:lnTo>
                  <a:lnTo>
                    <a:pt x="20816" y="54182"/>
                  </a:lnTo>
                  <a:close/>
                  <a:moveTo>
                    <a:pt x="26126" y="54182"/>
                  </a:moveTo>
                  <a:lnTo>
                    <a:pt x="25945" y="54242"/>
                  </a:lnTo>
                  <a:lnTo>
                    <a:pt x="25703" y="54363"/>
                  </a:lnTo>
                  <a:lnTo>
                    <a:pt x="25522" y="54483"/>
                  </a:lnTo>
                  <a:lnTo>
                    <a:pt x="25402" y="54664"/>
                  </a:lnTo>
                  <a:lnTo>
                    <a:pt x="25281" y="54906"/>
                  </a:lnTo>
                  <a:lnTo>
                    <a:pt x="25221" y="55087"/>
                  </a:lnTo>
                  <a:lnTo>
                    <a:pt x="25221" y="55328"/>
                  </a:lnTo>
                  <a:lnTo>
                    <a:pt x="25221" y="55569"/>
                  </a:lnTo>
                  <a:lnTo>
                    <a:pt x="25281" y="55750"/>
                  </a:lnTo>
                  <a:lnTo>
                    <a:pt x="25402" y="55992"/>
                  </a:lnTo>
                  <a:lnTo>
                    <a:pt x="25522" y="56173"/>
                  </a:lnTo>
                  <a:lnTo>
                    <a:pt x="25703" y="56293"/>
                  </a:lnTo>
                  <a:lnTo>
                    <a:pt x="25945" y="56414"/>
                  </a:lnTo>
                  <a:lnTo>
                    <a:pt x="26126" y="56474"/>
                  </a:lnTo>
                  <a:lnTo>
                    <a:pt x="26608" y="56474"/>
                  </a:lnTo>
                  <a:lnTo>
                    <a:pt x="26789" y="56414"/>
                  </a:lnTo>
                  <a:lnTo>
                    <a:pt x="27031" y="56293"/>
                  </a:lnTo>
                  <a:lnTo>
                    <a:pt x="27212" y="56173"/>
                  </a:lnTo>
                  <a:lnTo>
                    <a:pt x="27332" y="55992"/>
                  </a:lnTo>
                  <a:lnTo>
                    <a:pt x="27453" y="55750"/>
                  </a:lnTo>
                  <a:lnTo>
                    <a:pt x="27513" y="55569"/>
                  </a:lnTo>
                  <a:lnTo>
                    <a:pt x="27513" y="55328"/>
                  </a:lnTo>
                  <a:lnTo>
                    <a:pt x="27513" y="55087"/>
                  </a:lnTo>
                  <a:lnTo>
                    <a:pt x="27453" y="54906"/>
                  </a:lnTo>
                  <a:lnTo>
                    <a:pt x="27332" y="54664"/>
                  </a:lnTo>
                  <a:lnTo>
                    <a:pt x="27212" y="54483"/>
                  </a:lnTo>
                  <a:lnTo>
                    <a:pt x="27031" y="54363"/>
                  </a:lnTo>
                  <a:lnTo>
                    <a:pt x="26789" y="54242"/>
                  </a:lnTo>
                  <a:lnTo>
                    <a:pt x="26608" y="54182"/>
                  </a:lnTo>
                  <a:close/>
                  <a:moveTo>
                    <a:pt x="31918" y="54182"/>
                  </a:moveTo>
                  <a:lnTo>
                    <a:pt x="31737" y="54242"/>
                  </a:lnTo>
                  <a:lnTo>
                    <a:pt x="31496" y="54363"/>
                  </a:lnTo>
                  <a:lnTo>
                    <a:pt x="31315" y="54483"/>
                  </a:lnTo>
                  <a:lnTo>
                    <a:pt x="31194" y="54664"/>
                  </a:lnTo>
                  <a:lnTo>
                    <a:pt x="31073" y="54906"/>
                  </a:lnTo>
                  <a:lnTo>
                    <a:pt x="31013" y="55087"/>
                  </a:lnTo>
                  <a:lnTo>
                    <a:pt x="31013" y="55328"/>
                  </a:lnTo>
                  <a:lnTo>
                    <a:pt x="31013" y="55569"/>
                  </a:lnTo>
                  <a:lnTo>
                    <a:pt x="31073" y="55750"/>
                  </a:lnTo>
                  <a:lnTo>
                    <a:pt x="31194" y="55992"/>
                  </a:lnTo>
                  <a:lnTo>
                    <a:pt x="31315" y="56173"/>
                  </a:lnTo>
                  <a:lnTo>
                    <a:pt x="31496" y="56293"/>
                  </a:lnTo>
                  <a:lnTo>
                    <a:pt x="31737" y="56414"/>
                  </a:lnTo>
                  <a:lnTo>
                    <a:pt x="31918" y="56474"/>
                  </a:lnTo>
                  <a:lnTo>
                    <a:pt x="32401" y="56474"/>
                  </a:lnTo>
                  <a:lnTo>
                    <a:pt x="32582" y="56414"/>
                  </a:lnTo>
                  <a:lnTo>
                    <a:pt x="32823" y="56293"/>
                  </a:lnTo>
                  <a:lnTo>
                    <a:pt x="33004" y="56173"/>
                  </a:lnTo>
                  <a:lnTo>
                    <a:pt x="33125" y="55992"/>
                  </a:lnTo>
                  <a:lnTo>
                    <a:pt x="33245" y="55750"/>
                  </a:lnTo>
                  <a:lnTo>
                    <a:pt x="33306" y="55569"/>
                  </a:lnTo>
                  <a:lnTo>
                    <a:pt x="33306" y="55328"/>
                  </a:lnTo>
                  <a:lnTo>
                    <a:pt x="33306" y="55087"/>
                  </a:lnTo>
                  <a:lnTo>
                    <a:pt x="33245" y="54906"/>
                  </a:lnTo>
                  <a:lnTo>
                    <a:pt x="33125" y="54664"/>
                  </a:lnTo>
                  <a:lnTo>
                    <a:pt x="33004" y="54483"/>
                  </a:lnTo>
                  <a:lnTo>
                    <a:pt x="32823" y="54363"/>
                  </a:lnTo>
                  <a:lnTo>
                    <a:pt x="32582" y="54242"/>
                  </a:lnTo>
                  <a:lnTo>
                    <a:pt x="32401" y="54182"/>
                  </a:lnTo>
                  <a:close/>
                  <a:moveTo>
                    <a:pt x="37710" y="54182"/>
                  </a:moveTo>
                  <a:lnTo>
                    <a:pt x="37529" y="54242"/>
                  </a:lnTo>
                  <a:lnTo>
                    <a:pt x="37288" y="54363"/>
                  </a:lnTo>
                  <a:lnTo>
                    <a:pt x="37107" y="54483"/>
                  </a:lnTo>
                  <a:lnTo>
                    <a:pt x="36986" y="54664"/>
                  </a:lnTo>
                  <a:lnTo>
                    <a:pt x="36865" y="54906"/>
                  </a:lnTo>
                  <a:lnTo>
                    <a:pt x="36805" y="55087"/>
                  </a:lnTo>
                  <a:lnTo>
                    <a:pt x="36805" y="55328"/>
                  </a:lnTo>
                  <a:lnTo>
                    <a:pt x="36805" y="55569"/>
                  </a:lnTo>
                  <a:lnTo>
                    <a:pt x="36865" y="55750"/>
                  </a:lnTo>
                  <a:lnTo>
                    <a:pt x="36986" y="55992"/>
                  </a:lnTo>
                  <a:lnTo>
                    <a:pt x="37107" y="56173"/>
                  </a:lnTo>
                  <a:lnTo>
                    <a:pt x="37288" y="56293"/>
                  </a:lnTo>
                  <a:lnTo>
                    <a:pt x="37529" y="56414"/>
                  </a:lnTo>
                  <a:lnTo>
                    <a:pt x="37710" y="56474"/>
                  </a:lnTo>
                  <a:lnTo>
                    <a:pt x="38193" y="56474"/>
                  </a:lnTo>
                  <a:lnTo>
                    <a:pt x="38374" y="56414"/>
                  </a:lnTo>
                  <a:lnTo>
                    <a:pt x="38615" y="56293"/>
                  </a:lnTo>
                  <a:lnTo>
                    <a:pt x="38796" y="56173"/>
                  </a:lnTo>
                  <a:lnTo>
                    <a:pt x="38917" y="55992"/>
                  </a:lnTo>
                  <a:lnTo>
                    <a:pt x="39038" y="55750"/>
                  </a:lnTo>
                  <a:lnTo>
                    <a:pt x="39098" y="55569"/>
                  </a:lnTo>
                  <a:lnTo>
                    <a:pt x="39098" y="55328"/>
                  </a:lnTo>
                  <a:lnTo>
                    <a:pt x="39098" y="55087"/>
                  </a:lnTo>
                  <a:lnTo>
                    <a:pt x="39038" y="54906"/>
                  </a:lnTo>
                  <a:lnTo>
                    <a:pt x="38917" y="54664"/>
                  </a:lnTo>
                  <a:lnTo>
                    <a:pt x="38796" y="54483"/>
                  </a:lnTo>
                  <a:lnTo>
                    <a:pt x="38615" y="54363"/>
                  </a:lnTo>
                  <a:lnTo>
                    <a:pt x="38374" y="54242"/>
                  </a:lnTo>
                  <a:lnTo>
                    <a:pt x="38193" y="54182"/>
                  </a:lnTo>
                  <a:close/>
                  <a:moveTo>
                    <a:pt x="43502" y="54182"/>
                  </a:moveTo>
                  <a:lnTo>
                    <a:pt x="43321" y="54242"/>
                  </a:lnTo>
                  <a:lnTo>
                    <a:pt x="43080" y="54363"/>
                  </a:lnTo>
                  <a:lnTo>
                    <a:pt x="42899" y="54483"/>
                  </a:lnTo>
                  <a:lnTo>
                    <a:pt x="42778" y="54664"/>
                  </a:lnTo>
                  <a:lnTo>
                    <a:pt x="42658" y="54906"/>
                  </a:lnTo>
                  <a:lnTo>
                    <a:pt x="42597" y="55087"/>
                  </a:lnTo>
                  <a:lnTo>
                    <a:pt x="42597" y="55328"/>
                  </a:lnTo>
                  <a:lnTo>
                    <a:pt x="42597" y="55569"/>
                  </a:lnTo>
                  <a:lnTo>
                    <a:pt x="42658" y="55750"/>
                  </a:lnTo>
                  <a:lnTo>
                    <a:pt x="42778" y="55992"/>
                  </a:lnTo>
                  <a:lnTo>
                    <a:pt x="42899" y="56173"/>
                  </a:lnTo>
                  <a:lnTo>
                    <a:pt x="43080" y="56293"/>
                  </a:lnTo>
                  <a:lnTo>
                    <a:pt x="43321" y="56414"/>
                  </a:lnTo>
                  <a:lnTo>
                    <a:pt x="43502" y="56474"/>
                  </a:lnTo>
                  <a:lnTo>
                    <a:pt x="43985" y="56474"/>
                  </a:lnTo>
                  <a:lnTo>
                    <a:pt x="44166" y="56414"/>
                  </a:lnTo>
                  <a:lnTo>
                    <a:pt x="44407" y="56293"/>
                  </a:lnTo>
                  <a:lnTo>
                    <a:pt x="44588" y="56173"/>
                  </a:lnTo>
                  <a:lnTo>
                    <a:pt x="44709" y="55992"/>
                  </a:lnTo>
                  <a:lnTo>
                    <a:pt x="44830" y="55750"/>
                  </a:lnTo>
                  <a:lnTo>
                    <a:pt x="44890" y="55569"/>
                  </a:lnTo>
                  <a:lnTo>
                    <a:pt x="44890" y="55328"/>
                  </a:lnTo>
                  <a:lnTo>
                    <a:pt x="44890" y="55087"/>
                  </a:lnTo>
                  <a:lnTo>
                    <a:pt x="44830" y="54906"/>
                  </a:lnTo>
                  <a:lnTo>
                    <a:pt x="44709" y="54664"/>
                  </a:lnTo>
                  <a:lnTo>
                    <a:pt x="44588" y="54483"/>
                  </a:lnTo>
                  <a:lnTo>
                    <a:pt x="44407" y="54363"/>
                  </a:lnTo>
                  <a:lnTo>
                    <a:pt x="44166" y="54242"/>
                  </a:lnTo>
                  <a:lnTo>
                    <a:pt x="43985" y="54182"/>
                  </a:lnTo>
                  <a:close/>
                  <a:moveTo>
                    <a:pt x="49295" y="54182"/>
                  </a:moveTo>
                  <a:lnTo>
                    <a:pt x="49114" y="54242"/>
                  </a:lnTo>
                  <a:lnTo>
                    <a:pt x="48872" y="54363"/>
                  </a:lnTo>
                  <a:lnTo>
                    <a:pt x="48691" y="54483"/>
                  </a:lnTo>
                  <a:lnTo>
                    <a:pt x="48571" y="54664"/>
                  </a:lnTo>
                  <a:lnTo>
                    <a:pt x="48450" y="54906"/>
                  </a:lnTo>
                  <a:lnTo>
                    <a:pt x="48390" y="55087"/>
                  </a:lnTo>
                  <a:lnTo>
                    <a:pt x="48390" y="55328"/>
                  </a:lnTo>
                  <a:lnTo>
                    <a:pt x="48390" y="55569"/>
                  </a:lnTo>
                  <a:lnTo>
                    <a:pt x="48450" y="55750"/>
                  </a:lnTo>
                  <a:lnTo>
                    <a:pt x="48571" y="55992"/>
                  </a:lnTo>
                  <a:lnTo>
                    <a:pt x="48691" y="56173"/>
                  </a:lnTo>
                  <a:lnTo>
                    <a:pt x="48872" y="56293"/>
                  </a:lnTo>
                  <a:lnTo>
                    <a:pt x="49114" y="56414"/>
                  </a:lnTo>
                  <a:lnTo>
                    <a:pt x="49295" y="56474"/>
                  </a:lnTo>
                  <a:lnTo>
                    <a:pt x="49777" y="56474"/>
                  </a:lnTo>
                  <a:lnTo>
                    <a:pt x="49958" y="56414"/>
                  </a:lnTo>
                  <a:lnTo>
                    <a:pt x="50200" y="56293"/>
                  </a:lnTo>
                  <a:lnTo>
                    <a:pt x="50381" y="56173"/>
                  </a:lnTo>
                  <a:lnTo>
                    <a:pt x="50501" y="55992"/>
                  </a:lnTo>
                  <a:lnTo>
                    <a:pt x="50622" y="55750"/>
                  </a:lnTo>
                  <a:lnTo>
                    <a:pt x="50682" y="55569"/>
                  </a:lnTo>
                  <a:lnTo>
                    <a:pt x="50682" y="55328"/>
                  </a:lnTo>
                  <a:lnTo>
                    <a:pt x="50682" y="55087"/>
                  </a:lnTo>
                  <a:lnTo>
                    <a:pt x="50622" y="54906"/>
                  </a:lnTo>
                  <a:lnTo>
                    <a:pt x="50501" y="54664"/>
                  </a:lnTo>
                  <a:lnTo>
                    <a:pt x="50381" y="54483"/>
                  </a:lnTo>
                  <a:lnTo>
                    <a:pt x="50200" y="54363"/>
                  </a:lnTo>
                  <a:lnTo>
                    <a:pt x="49958" y="54242"/>
                  </a:lnTo>
                  <a:lnTo>
                    <a:pt x="49777" y="54182"/>
                  </a:lnTo>
                  <a:close/>
                  <a:moveTo>
                    <a:pt x="55087" y="54182"/>
                  </a:moveTo>
                  <a:lnTo>
                    <a:pt x="54906" y="54242"/>
                  </a:lnTo>
                  <a:lnTo>
                    <a:pt x="54665" y="54363"/>
                  </a:lnTo>
                  <a:lnTo>
                    <a:pt x="54483" y="54483"/>
                  </a:lnTo>
                  <a:lnTo>
                    <a:pt x="54363" y="54664"/>
                  </a:lnTo>
                  <a:lnTo>
                    <a:pt x="54242" y="54906"/>
                  </a:lnTo>
                  <a:lnTo>
                    <a:pt x="54182" y="55087"/>
                  </a:lnTo>
                  <a:lnTo>
                    <a:pt x="54182" y="55328"/>
                  </a:lnTo>
                  <a:lnTo>
                    <a:pt x="54182" y="55569"/>
                  </a:lnTo>
                  <a:lnTo>
                    <a:pt x="54242" y="55750"/>
                  </a:lnTo>
                  <a:lnTo>
                    <a:pt x="54363" y="55992"/>
                  </a:lnTo>
                  <a:lnTo>
                    <a:pt x="54483" y="56173"/>
                  </a:lnTo>
                  <a:lnTo>
                    <a:pt x="54665" y="56293"/>
                  </a:lnTo>
                  <a:lnTo>
                    <a:pt x="54906" y="56414"/>
                  </a:lnTo>
                  <a:lnTo>
                    <a:pt x="55087" y="56474"/>
                  </a:lnTo>
                  <a:lnTo>
                    <a:pt x="55570" y="56474"/>
                  </a:lnTo>
                  <a:lnTo>
                    <a:pt x="55751" y="56414"/>
                  </a:lnTo>
                  <a:lnTo>
                    <a:pt x="55992" y="56293"/>
                  </a:lnTo>
                  <a:lnTo>
                    <a:pt x="56173" y="56173"/>
                  </a:lnTo>
                  <a:lnTo>
                    <a:pt x="56294" y="55992"/>
                  </a:lnTo>
                  <a:lnTo>
                    <a:pt x="56414" y="55750"/>
                  </a:lnTo>
                  <a:lnTo>
                    <a:pt x="56475" y="55569"/>
                  </a:lnTo>
                  <a:lnTo>
                    <a:pt x="56475" y="55328"/>
                  </a:lnTo>
                  <a:lnTo>
                    <a:pt x="56475" y="55087"/>
                  </a:lnTo>
                  <a:lnTo>
                    <a:pt x="56414" y="54906"/>
                  </a:lnTo>
                  <a:lnTo>
                    <a:pt x="56294" y="54664"/>
                  </a:lnTo>
                  <a:lnTo>
                    <a:pt x="56173" y="54483"/>
                  </a:lnTo>
                  <a:lnTo>
                    <a:pt x="55992" y="54363"/>
                  </a:lnTo>
                  <a:lnTo>
                    <a:pt x="55751" y="54242"/>
                  </a:lnTo>
                  <a:lnTo>
                    <a:pt x="55570" y="54182"/>
                  </a:lnTo>
                  <a:close/>
                  <a:moveTo>
                    <a:pt x="60879" y="54182"/>
                  </a:moveTo>
                  <a:lnTo>
                    <a:pt x="60698" y="54242"/>
                  </a:lnTo>
                  <a:lnTo>
                    <a:pt x="60457" y="54363"/>
                  </a:lnTo>
                  <a:lnTo>
                    <a:pt x="60276" y="54483"/>
                  </a:lnTo>
                  <a:lnTo>
                    <a:pt x="60155" y="54664"/>
                  </a:lnTo>
                  <a:lnTo>
                    <a:pt x="60034" y="54906"/>
                  </a:lnTo>
                  <a:lnTo>
                    <a:pt x="59974" y="55087"/>
                  </a:lnTo>
                  <a:lnTo>
                    <a:pt x="59974" y="55328"/>
                  </a:lnTo>
                  <a:lnTo>
                    <a:pt x="59974" y="55569"/>
                  </a:lnTo>
                  <a:lnTo>
                    <a:pt x="60034" y="55750"/>
                  </a:lnTo>
                  <a:lnTo>
                    <a:pt x="60155" y="55992"/>
                  </a:lnTo>
                  <a:lnTo>
                    <a:pt x="60276" y="56173"/>
                  </a:lnTo>
                  <a:lnTo>
                    <a:pt x="60457" y="56293"/>
                  </a:lnTo>
                  <a:lnTo>
                    <a:pt x="60698" y="56414"/>
                  </a:lnTo>
                  <a:lnTo>
                    <a:pt x="60879" y="56474"/>
                  </a:lnTo>
                  <a:lnTo>
                    <a:pt x="61362" y="56474"/>
                  </a:lnTo>
                  <a:lnTo>
                    <a:pt x="61543" y="56414"/>
                  </a:lnTo>
                  <a:lnTo>
                    <a:pt x="61784" y="56293"/>
                  </a:lnTo>
                  <a:lnTo>
                    <a:pt x="61965" y="56173"/>
                  </a:lnTo>
                  <a:lnTo>
                    <a:pt x="62086" y="55992"/>
                  </a:lnTo>
                  <a:lnTo>
                    <a:pt x="62206" y="55750"/>
                  </a:lnTo>
                  <a:lnTo>
                    <a:pt x="62267" y="55569"/>
                  </a:lnTo>
                  <a:lnTo>
                    <a:pt x="62267" y="55328"/>
                  </a:lnTo>
                  <a:lnTo>
                    <a:pt x="62267" y="55087"/>
                  </a:lnTo>
                  <a:lnTo>
                    <a:pt x="62206" y="54906"/>
                  </a:lnTo>
                  <a:lnTo>
                    <a:pt x="62086" y="54664"/>
                  </a:lnTo>
                  <a:lnTo>
                    <a:pt x="61965" y="54483"/>
                  </a:lnTo>
                  <a:lnTo>
                    <a:pt x="61784" y="54363"/>
                  </a:lnTo>
                  <a:lnTo>
                    <a:pt x="61543" y="54242"/>
                  </a:lnTo>
                  <a:lnTo>
                    <a:pt x="61362" y="54182"/>
                  </a:lnTo>
                  <a:close/>
                  <a:moveTo>
                    <a:pt x="66671" y="54182"/>
                  </a:moveTo>
                  <a:lnTo>
                    <a:pt x="66490" y="54242"/>
                  </a:lnTo>
                  <a:lnTo>
                    <a:pt x="66249" y="54363"/>
                  </a:lnTo>
                  <a:lnTo>
                    <a:pt x="66068" y="54483"/>
                  </a:lnTo>
                  <a:lnTo>
                    <a:pt x="65947" y="54664"/>
                  </a:lnTo>
                  <a:lnTo>
                    <a:pt x="65827" y="54906"/>
                  </a:lnTo>
                  <a:lnTo>
                    <a:pt x="65766" y="55087"/>
                  </a:lnTo>
                  <a:lnTo>
                    <a:pt x="65766" y="55328"/>
                  </a:lnTo>
                  <a:lnTo>
                    <a:pt x="65766" y="55569"/>
                  </a:lnTo>
                  <a:lnTo>
                    <a:pt x="65827" y="55750"/>
                  </a:lnTo>
                  <a:lnTo>
                    <a:pt x="65947" y="55992"/>
                  </a:lnTo>
                  <a:lnTo>
                    <a:pt x="66068" y="56173"/>
                  </a:lnTo>
                  <a:lnTo>
                    <a:pt x="66249" y="56293"/>
                  </a:lnTo>
                  <a:lnTo>
                    <a:pt x="66490" y="56414"/>
                  </a:lnTo>
                  <a:lnTo>
                    <a:pt x="66671" y="56474"/>
                  </a:lnTo>
                  <a:lnTo>
                    <a:pt x="67154" y="56474"/>
                  </a:lnTo>
                  <a:lnTo>
                    <a:pt x="67335" y="56414"/>
                  </a:lnTo>
                  <a:lnTo>
                    <a:pt x="67576" y="56293"/>
                  </a:lnTo>
                  <a:lnTo>
                    <a:pt x="67757" y="56173"/>
                  </a:lnTo>
                  <a:lnTo>
                    <a:pt x="67878" y="55992"/>
                  </a:lnTo>
                  <a:lnTo>
                    <a:pt x="67999" y="55750"/>
                  </a:lnTo>
                  <a:lnTo>
                    <a:pt x="68059" y="55569"/>
                  </a:lnTo>
                  <a:lnTo>
                    <a:pt x="68059" y="55328"/>
                  </a:lnTo>
                  <a:lnTo>
                    <a:pt x="68059" y="55087"/>
                  </a:lnTo>
                  <a:lnTo>
                    <a:pt x="67999" y="54906"/>
                  </a:lnTo>
                  <a:lnTo>
                    <a:pt x="67878" y="54664"/>
                  </a:lnTo>
                  <a:lnTo>
                    <a:pt x="67757" y="54483"/>
                  </a:lnTo>
                  <a:lnTo>
                    <a:pt x="67576" y="54363"/>
                  </a:lnTo>
                  <a:lnTo>
                    <a:pt x="67335" y="54242"/>
                  </a:lnTo>
                  <a:lnTo>
                    <a:pt x="67154" y="54182"/>
                  </a:lnTo>
                  <a:close/>
                  <a:moveTo>
                    <a:pt x="5853" y="57078"/>
                  </a:moveTo>
                  <a:lnTo>
                    <a:pt x="5672" y="57138"/>
                  </a:lnTo>
                  <a:lnTo>
                    <a:pt x="5431" y="57259"/>
                  </a:lnTo>
                  <a:lnTo>
                    <a:pt x="5310" y="57379"/>
                  </a:lnTo>
                  <a:lnTo>
                    <a:pt x="6517" y="59310"/>
                  </a:lnTo>
                  <a:lnTo>
                    <a:pt x="6818" y="59129"/>
                  </a:lnTo>
                  <a:lnTo>
                    <a:pt x="7060" y="58888"/>
                  </a:lnTo>
                  <a:lnTo>
                    <a:pt x="7180" y="58586"/>
                  </a:lnTo>
                  <a:lnTo>
                    <a:pt x="7241" y="58224"/>
                  </a:lnTo>
                  <a:lnTo>
                    <a:pt x="7241" y="57983"/>
                  </a:lnTo>
                  <a:lnTo>
                    <a:pt x="7180" y="57802"/>
                  </a:lnTo>
                  <a:lnTo>
                    <a:pt x="7060" y="57560"/>
                  </a:lnTo>
                  <a:lnTo>
                    <a:pt x="6939" y="57379"/>
                  </a:lnTo>
                  <a:lnTo>
                    <a:pt x="6758" y="57259"/>
                  </a:lnTo>
                  <a:lnTo>
                    <a:pt x="6517" y="57138"/>
                  </a:lnTo>
                  <a:lnTo>
                    <a:pt x="6336" y="57078"/>
                  </a:lnTo>
                  <a:close/>
                  <a:moveTo>
                    <a:pt x="69567" y="57078"/>
                  </a:moveTo>
                  <a:lnTo>
                    <a:pt x="69386" y="57138"/>
                  </a:lnTo>
                  <a:lnTo>
                    <a:pt x="69145" y="57259"/>
                  </a:lnTo>
                  <a:lnTo>
                    <a:pt x="68964" y="57379"/>
                  </a:lnTo>
                  <a:lnTo>
                    <a:pt x="68843" y="57560"/>
                  </a:lnTo>
                  <a:lnTo>
                    <a:pt x="68723" y="57802"/>
                  </a:lnTo>
                  <a:lnTo>
                    <a:pt x="68662" y="57983"/>
                  </a:lnTo>
                  <a:lnTo>
                    <a:pt x="68662" y="58224"/>
                  </a:lnTo>
                  <a:lnTo>
                    <a:pt x="68723" y="58586"/>
                  </a:lnTo>
                  <a:lnTo>
                    <a:pt x="68843" y="58888"/>
                  </a:lnTo>
                  <a:lnTo>
                    <a:pt x="69085" y="59129"/>
                  </a:lnTo>
                  <a:lnTo>
                    <a:pt x="69386" y="59310"/>
                  </a:lnTo>
                  <a:lnTo>
                    <a:pt x="70593" y="57379"/>
                  </a:lnTo>
                  <a:lnTo>
                    <a:pt x="70472" y="57259"/>
                  </a:lnTo>
                  <a:lnTo>
                    <a:pt x="70231" y="57138"/>
                  </a:lnTo>
                  <a:lnTo>
                    <a:pt x="70050" y="57078"/>
                  </a:lnTo>
                  <a:close/>
                  <a:moveTo>
                    <a:pt x="11645" y="57078"/>
                  </a:moveTo>
                  <a:lnTo>
                    <a:pt x="11464" y="57138"/>
                  </a:lnTo>
                  <a:lnTo>
                    <a:pt x="11223" y="57259"/>
                  </a:lnTo>
                  <a:lnTo>
                    <a:pt x="11042" y="57379"/>
                  </a:lnTo>
                  <a:lnTo>
                    <a:pt x="10921" y="57560"/>
                  </a:lnTo>
                  <a:lnTo>
                    <a:pt x="10800" y="57802"/>
                  </a:lnTo>
                  <a:lnTo>
                    <a:pt x="10740" y="57983"/>
                  </a:lnTo>
                  <a:lnTo>
                    <a:pt x="10740" y="58224"/>
                  </a:lnTo>
                  <a:lnTo>
                    <a:pt x="10740" y="58466"/>
                  </a:lnTo>
                  <a:lnTo>
                    <a:pt x="10800" y="58647"/>
                  </a:lnTo>
                  <a:lnTo>
                    <a:pt x="10921" y="58888"/>
                  </a:lnTo>
                  <a:lnTo>
                    <a:pt x="11042" y="59069"/>
                  </a:lnTo>
                  <a:lnTo>
                    <a:pt x="11223" y="59190"/>
                  </a:lnTo>
                  <a:lnTo>
                    <a:pt x="11464" y="59310"/>
                  </a:lnTo>
                  <a:lnTo>
                    <a:pt x="11645" y="59371"/>
                  </a:lnTo>
                  <a:lnTo>
                    <a:pt x="12128" y="59371"/>
                  </a:lnTo>
                  <a:lnTo>
                    <a:pt x="12309" y="59310"/>
                  </a:lnTo>
                  <a:lnTo>
                    <a:pt x="12550" y="59190"/>
                  </a:lnTo>
                  <a:lnTo>
                    <a:pt x="12731" y="59069"/>
                  </a:lnTo>
                  <a:lnTo>
                    <a:pt x="12852" y="58888"/>
                  </a:lnTo>
                  <a:lnTo>
                    <a:pt x="12973" y="58647"/>
                  </a:lnTo>
                  <a:lnTo>
                    <a:pt x="13033" y="58466"/>
                  </a:lnTo>
                  <a:lnTo>
                    <a:pt x="13033" y="58224"/>
                  </a:lnTo>
                  <a:lnTo>
                    <a:pt x="13033" y="57983"/>
                  </a:lnTo>
                  <a:lnTo>
                    <a:pt x="12973" y="57802"/>
                  </a:lnTo>
                  <a:lnTo>
                    <a:pt x="12852" y="57560"/>
                  </a:lnTo>
                  <a:lnTo>
                    <a:pt x="12731" y="57379"/>
                  </a:lnTo>
                  <a:lnTo>
                    <a:pt x="12550" y="57259"/>
                  </a:lnTo>
                  <a:lnTo>
                    <a:pt x="12309" y="57138"/>
                  </a:lnTo>
                  <a:lnTo>
                    <a:pt x="12128" y="57078"/>
                  </a:lnTo>
                  <a:close/>
                  <a:moveTo>
                    <a:pt x="17437" y="57078"/>
                  </a:moveTo>
                  <a:lnTo>
                    <a:pt x="17256" y="57138"/>
                  </a:lnTo>
                  <a:lnTo>
                    <a:pt x="17015" y="57259"/>
                  </a:lnTo>
                  <a:lnTo>
                    <a:pt x="16834" y="57379"/>
                  </a:lnTo>
                  <a:lnTo>
                    <a:pt x="16713" y="57560"/>
                  </a:lnTo>
                  <a:lnTo>
                    <a:pt x="16593" y="57802"/>
                  </a:lnTo>
                  <a:lnTo>
                    <a:pt x="16532" y="57983"/>
                  </a:lnTo>
                  <a:lnTo>
                    <a:pt x="16532" y="58224"/>
                  </a:lnTo>
                  <a:lnTo>
                    <a:pt x="16532" y="58466"/>
                  </a:lnTo>
                  <a:lnTo>
                    <a:pt x="16593" y="58647"/>
                  </a:lnTo>
                  <a:lnTo>
                    <a:pt x="16713" y="58888"/>
                  </a:lnTo>
                  <a:lnTo>
                    <a:pt x="16834" y="59069"/>
                  </a:lnTo>
                  <a:lnTo>
                    <a:pt x="17015" y="59190"/>
                  </a:lnTo>
                  <a:lnTo>
                    <a:pt x="17256" y="59310"/>
                  </a:lnTo>
                  <a:lnTo>
                    <a:pt x="17437" y="59371"/>
                  </a:lnTo>
                  <a:lnTo>
                    <a:pt x="17920" y="59371"/>
                  </a:lnTo>
                  <a:lnTo>
                    <a:pt x="18101" y="59310"/>
                  </a:lnTo>
                  <a:lnTo>
                    <a:pt x="18342" y="59190"/>
                  </a:lnTo>
                  <a:lnTo>
                    <a:pt x="18523" y="59069"/>
                  </a:lnTo>
                  <a:lnTo>
                    <a:pt x="18644" y="58888"/>
                  </a:lnTo>
                  <a:lnTo>
                    <a:pt x="18765" y="58647"/>
                  </a:lnTo>
                  <a:lnTo>
                    <a:pt x="18825" y="58466"/>
                  </a:lnTo>
                  <a:lnTo>
                    <a:pt x="18825" y="58224"/>
                  </a:lnTo>
                  <a:lnTo>
                    <a:pt x="18825" y="57983"/>
                  </a:lnTo>
                  <a:lnTo>
                    <a:pt x="18765" y="57802"/>
                  </a:lnTo>
                  <a:lnTo>
                    <a:pt x="18644" y="57560"/>
                  </a:lnTo>
                  <a:lnTo>
                    <a:pt x="18523" y="57379"/>
                  </a:lnTo>
                  <a:lnTo>
                    <a:pt x="18342" y="57259"/>
                  </a:lnTo>
                  <a:lnTo>
                    <a:pt x="18101" y="57138"/>
                  </a:lnTo>
                  <a:lnTo>
                    <a:pt x="17920" y="57078"/>
                  </a:lnTo>
                  <a:close/>
                  <a:moveTo>
                    <a:pt x="23230" y="57078"/>
                  </a:moveTo>
                  <a:lnTo>
                    <a:pt x="23049" y="57138"/>
                  </a:lnTo>
                  <a:lnTo>
                    <a:pt x="22807" y="57259"/>
                  </a:lnTo>
                  <a:lnTo>
                    <a:pt x="22626" y="57379"/>
                  </a:lnTo>
                  <a:lnTo>
                    <a:pt x="22506" y="57560"/>
                  </a:lnTo>
                  <a:lnTo>
                    <a:pt x="22385" y="57802"/>
                  </a:lnTo>
                  <a:lnTo>
                    <a:pt x="22325" y="57983"/>
                  </a:lnTo>
                  <a:lnTo>
                    <a:pt x="22325" y="58224"/>
                  </a:lnTo>
                  <a:lnTo>
                    <a:pt x="22325" y="58466"/>
                  </a:lnTo>
                  <a:lnTo>
                    <a:pt x="22385" y="58647"/>
                  </a:lnTo>
                  <a:lnTo>
                    <a:pt x="22506" y="58888"/>
                  </a:lnTo>
                  <a:lnTo>
                    <a:pt x="22626" y="59069"/>
                  </a:lnTo>
                  <a:lnTo>
                    <a:pt x="22807" y="59190"/>
                  </a:lnTo>
                  <a:lnTo>
                    <a:pt x="23049" y="59310"/>
                  </a:lnTo>
                  <a:lnTo>
                    <a:pt x="23230" y="59371"/>
                  </a:lnTo>
                  <a:lnTo>
                    <a:pt x="23712" y="59371"/>
                  </a:lnTo>
                  <a:lnTo>
                    <a:pt x="23893" y="59310"/>
                  </a:lnTo>
                  <a:lnTo>
                    <a:pt x="24135" y="59190"/>
                  </a:lnTo>
                  <a:lnTo>
                    <a:pt x="24316" y="59069"/>
                  </a:lnTo>
                  <a:lnTo>
                    <a:pt x="24436" y="58888"/>
                  </a:lnTo>
                  <a:lnTo>
                    <a:pt x="24557" y="58647"/>
                  </a:lnTo>
                  <a:lnTo>
                    <a:pt x="24617" y="58466"/>
                  </a:lnTo>
                  <a:lnTo>
                    <a:pt x="24617" y="58224"/>
                  </a:lnTo>
                  <a:lnTo>
                    <a:pt x="24617" y="57983"/>
                  </a:lnTo>
                  <a:lnTo>
                    <a:pt x="24557" y="57802"/>
                  </a:lnTo>
                  <a:lnTo>
                    <a:pt x="24436" y="57560"/>
                  </a:lnTo>
                  <a:lnTo>
                    <a:pt x="24316" y="57379"/>
                  </a:lnTo>
                  <a:lnTo>
                    <a:pt x="24135" y="57259"/>
                  </a:lnTo>
                  <a:lnTo>
                    <a:pt x="23893" y="57138"/>
                  </a:lnTo>
                  <a:lnTo>
                    <a:pt x="23712" y="57078"/>
                  </a:lnTo>
                  <a:close/>
                  <a:moveTo>
                    <a:pt x="29022" y="57078"/>
                  </a:moveTo>
                  <a:lnTo>
                    <a:pt x="28841" y="57138"/>
                  </a:lnTo>
                  <a:lnTo>
                    <a:pt x="28599" y="57259"/>
                  </a:lnTo>
                  <a:lnTo>
                    <a:pt x="28418" y="57379"/>
                  </a:lnTo>
                  <a:lnTo>
                    <a:pt x="28298" y="57560"/>
                  </a:lnTo>
                  <a:lnTo>
                    <a:pt x="28177" y="57802"/>
                  </a:lnTo>
                  <a:lnTo>
                    <a:pt x="28117" y="57983"/>
                  </a:lnTo>
                  <a:lnTo>
                    <a:pt x="28117" y="58224"/>
                  </a:lnTo>
                  <a:lnTo>
                    <a:pt x="28117" y="58466"/>
                  </a:lnTo>
                  <a:lnTo>
                    <a:pt x="28177" y="58647"/>
                  </a:lnTo>
                  <a:lnTo>
                    <a:pt x="28298" y="58888"/>
                  </a:lnTo>
                  <a:lnTo>
                    <a:pt x="28418" y="59069"/>
                  </a:lnTo>
                  <a:lnTo>
                    <a:pt x="28599" y="59190"/>
                  </a:lnTo>
                  <a:lnTo>
                    <a:pt x="28841" y="59310"/>
                  </a:lnTo>
                  <a:lnTo>
                    <a:pt x="29022" y="59371"/>
                  </a:lnTo>
                  <a:lnTo>
                    <a:pt x="29505" y="59371"/>
                  </a:lnTo>
                  <a:lnTo>
                    <a:pt x="29686" y="59310"/>
                  </a:lnTo>
                  <a:lnTo>
                    <a:pt x="29927" y="59190"/>
                  </a:lnTo>
                  <a:lnTo>
                    <a:pt x="30108" y="59069"/>
                  </a:lnTo>
                  <a:lnTo>
                    <a:pt x="30229" y="58888"/>
                  </a:lnTo>
                  <a:lnTo>
                    <a:pt x="30349" y="58647"/>
                  </a:lnTo>
                  <a:lnTo>
                    <a:pt x="30410" y="58466"/>
                  </a:lnTo>
                  <a:lnTo>
                    <a:pt x="30410" y="58224"/>
                  </a:lnTo>
                  <a:lnTo>
                    <a:pt x="30410" y="57983"/>
                  </a:lnTo>
                  <a:lnTo>
                    <a:pt x="30349" y="57802"/>
                  </a:lnTo>
                  <a:lnTo>
                    <a:pt x="30229" y="57560"/>
                  </a:lnTo>
                  <a:lnTo>
                    <a:pt x="30108" y="57379"/>
                  </a:lnTo>
                  <a:lnTo>
                    <a:pt x="29927" y="57259"/>
                  </a:lnTo>
                  <a:lnTo>
                    <a:pt x="29686" y="57138"/>
                  </a:lnTo>
                  <a:lnTo>
                    <a:pt x="29505" y="57078"/>
                  </a:lnTo>
                  <a:close/>
                  <a:moveTo>
                    <a:pt x="34814" y="57078"/>
                  </a:moveTo>
                  <a:lnTo>
                    <a:pt x="34633" y="57138"/>
                  </a:lnTo>
                  <a:lnTo>
                    <a:pt x="34392" y="57259"/>
                  </a:lnTo>
                  <a:lnTo>
                    <a:pt x="34211" y="57379"/>
                  </a:lnTo>
                  <a:lnTo>
                    <a:pt x="34090" y="57560"/>
                  </a:lnTo>
                  <a:lnTo>
                    <a:pt x="33969" y="57802"/>
                  </a:lnTo>
                  <a:lnTo>
                    <a:pt x="33909" y="57983"/>
                  </a:lnTo>
                  <a:lnTo>
                    <a:pt x="33909" y="58224"/>
                  </a:lnTo>
                  <a:lnTo>
                    <a:pt x="33909" y="58466"/>
                  </a:lnTo>
                  <a:lnTo>
                    <a:pt x="33969" y="58647"/>
                  </a:lnTo>
                  <a:lnTo>
                    <a:pt x="34090" y="58888"/>
                  </a:lnTo>
                  <a:lnTo>
                    <a:pt x="34211" y="59069"/>
                  </a:lnTo>
                  <a:lnTo>
                    <a:pt x="34392" y="59190"/>
                  </a:lnTo>
                  <a:lnTo>
                    <a:pt x="34633" y="59310"/>
                  </a:lnTo>
                  <a:lnTo>
                    <a:pt x="34814" y="59371"/>
                  </a:lnTo>
                  <a:lnTo>
                    <a:pt x="35297" y="59371"/>
                  </a:lnTo>
                  <a:lnTo>
                    <a:pt x="35478" y="59310"/>
                  </a:lnTo>
                  <a:lnTo>
                    <a:pt x="35719" y="59190"/>
                  </a:lnTo>
                  <a:lnTo>
                    <a:pt x="35900" y="59069"/>
                  </a:lnTo>
                  <a:lnTo>
                    <a:pt x="36021" y="58888"/>
                  </a:lnTo>
                  <a:lnTo>
                    <a:pt x="36141" y="58647"/>
                  </a:lnTo>
                  <a:lnTo>
                    <a:pt x="36202" y="58466"/>
                  </a:lnTo>
                  <a:lnTo>
                    <a:pt x="36202" y="58224"/>
                  </a:lnTo>
                  <a:lnTo>
                    <a:pt x="36202" y="57983"/>
                  </a:lnTo>
                  <a:lnTo>
                    <a:pt x="36141" y="57802"/>
                  </a:lnTo>
                  <a:lnTo>
                    <a:pt x="36021" y="57560"/>
                  </a:lnTo>
                  <a:lnTo>
                    <a:pt x="35900" y="57379"/>
                  </a:lnTo>
                  <a:lnTo>
                    <a:pt x="35719" y="57259"/>
                  </a:lnTo>
                  <a:lnTo>
                    <a:pt x="35478" y="57138"/>
                  </a:lnTo>
                  <a:lnTo>
                    <a:pt x="35297" y="57078"/>
                  </a:lnTo>
                  <a:close/>
                  <a:moveTo>
                    <a:pt x="40606" y="57078"/>
                  </a:moveTo>
                  <a:lnTo>
                    <a:pt x="40425" y="57138"/>
                  </a:lnTo>
                  <a:lnTo>
                    <a:pt x="40184" y="57259"/>
                  </a:lnTo>
                  <a:lnTo>
                    <a:pt x="40003" y="57379"/>
                  </a:lnTo>
                  <a:lnTo>
                    <a:pt x="39882" y="57560"/>
                  </a:lnTo>
                  <a:lnTo>
                    <a:pt x="39762" y="57802"/>
                  </a:lnTo>
                  <a:lnTo>
                    <a:pt x="39701" y="57983"/>
                  </a:lnTo>
                  <a:lnTo>
                    <a:pt x="39701" y="58224"/>
                  </a:lnTo>
                  <a:lnTo>
                    <a:pt x="39701" y="58466"/>
                  </a:lnTo>
                  <a:lnTo>
                    <a:pt x="39762" y="58647"/>
                  </a:lnTo>
                  <a:lnTo>
                    <a:pt x="39882" y="58888"/>
                  </a:lnTo>
                  <a:lnTo>
                    <a:pt x="40003" y="59069"/>
                  </a:lnTo>
                  <a:lnTo>
                    <a:pt x="40184" y="59190"/>
                  </a:lnTo>
                  <a:lnTo>
                    <a:pt x="40425" y="59310"/>
                  </a:lnTo>
                  <a:lnTo>
                    <a:pt x="40606" y="59371"/>
                  </a:lnTo>
                  <a:lnTo>
                    <a:pt x="41089" y="59371"/>
                  </a:lnTo>
                  <a:lnTo>
                    <a:pt x="41270" y="59310"/>
                  </a:lnTo>
                  <a:lnTo>
                    <a:pt x="41511" y="59190"/>
                  </a:lnTo>
                  <a:lnTo>
                    <a:pt x="41692" y="59069"/>
                  </a:lnTo>
                  <a:lnTo>
                    <a:pt x="41813" y="58888"/>
                  </a:lnTo>
                  <a:lnTo>
                    <a:pt x="41934" y="58647"/>
                  </a:lnTo>
                  <a:lnTo>
                    <a:pt x="41994" y="58466"/>
                  </a:lnTo>
                  <a:lnTo>
                    <a:pt x="41994" y="58224"/>
                  </a:lnTo>
                  <a:lnTo>
                    <a:pt x="41994" y="57983"/>
                  </a:lnTo>
                  <a:lnTo>
                    <a:pt x="41934" y="57802"/>
                  </a:lnTo>
                  <a:lnTo>
                    <a:pt x="41813" y="57560"/>
                  </a:lnTo>
                  <a:lnTo>
                    <a:pt x="41692" y="57379"/>
                  </a:lnTo>
                  <a:lnTo>
                    <a:pt x="41511" y="57259"/>
                  </a:lnTo>
                  <a:lnTo>
                    <a:pt x="41270" y="57138"/>
                  </a:lnTo>
                  <a:lnTo>
                    <a:pt x="41089" y="57078"/>
                  </a:lnTo>
                  <a:close/>
                  <a:moveTo>
                    <a:pt x="46399" y="57078"/>
                  </a:moveTo>
                  <a:lnTo>
                    <a:pt x="46218" y="57138"/>
                  </a:lnTo>
                  <a:lnTo>
                    <a:pt x="45976" y="57259"/>
                  </a:lnTo>
                  <a:lnTo>
                    <a:pt x="45795" y="57379"/>
                  </a:lnTo>
                  <a:lnTo>
                    <a:pt x="45674" y="57560"/>
                  </a:lnTo>
                  <a:lnTo>
                    <a:pt x="45554" y="57802"/>
                  </a:lnTo>
                  <a:lnTo>
                    <a:pt x="45493" y="57983"/>
                  </a:lnTo>
                  <a:lnTo>
                    <a:pt x="45493" y="58224"/>
                  </a:lnTo>
                  <a:lnTo>
                    <a:pt x="45493" y="58466"/>
                  </a:lnTo>
                  <a:lnTo>
                    <a:pt x="45554" y="58647"/>
                  </a:lnTo>
                  <a:lnTo>
                    <a:pt x="45674" y="58888"/>
                  </a:lnTo>
                  <a:lnTo>
                    <a:pt x="45795" y="59069"/>
                  </a:lnTo>
                  <a:lnTo>
                    <a:pt x="45976" y="59190"/>
                  </a:lnTo>
                  <a:lnTo>
                    <a:pt x="46218" y="59310"/>
                  </a:lnTo>
                  <a:lnTo>
                    <a:pt x="46399" y="59371"/>
                  </a:lnTo>
                  <a:lnTo>
                    <a:pt x="46881" y="59371"/>
                  </a:lnTo>
                  <a:lnTo>
                    <a:pt x="47062" y="59310"/>
                  </a:lnTo>
                  <a:lnTo>
                    <a:pt x="47304" y="59190"/>
                  </a:lnTo>
                  <a:lnTo>
                    <a:pt x="47485" y="59069"/>
                  </a:lnTo>
                  <a:lnTo>
                    <a:pt x="47605" y="58888"/>
                  </a:lnTo>
                  <a:lnTo>
                    <a:pt x="47726" y="58647"/>
                  </a:lnTo>
                  <a:lnTo>
                    <a:pt x="47786" y="58466"/>
                  </a:lnTo>
                  <a:lnTo>
                    <a:pt x="47786" y="58224"/>
                  </a:lnTo>
                  <a:lnTo>
                    <a:pt x="47786" y="57983"/>
                  </a:lnTo>
                  <a:lnTo>
                    <a:pt x="47726" y="57802"/>
                  </a:lnTo>
                  <a:lnTo>
                    <a:pt x="47605" y="57560"/>
                  </a:lnTo>
                  <a:lnTo>
                    <a:pt x="47485" y="57379"/>
                  </a:lnTo>
                  <a:lnTo>
                    <a:pt x="47304" y="57259"/>
                  </a:lnTo>
                  <a:lnTo>
                    <a:pt x="47062" y="57138"/>
                  </a:lnTo>
                  <a:lnTo>
                    <a:pt x="46881" y="57078"/>
                  </a:lnTo>
                  <a:close/>
                  <a:moveTo>
                    <a:pt x="52191" y="57078"/>
                  </a:moveTo>
                  <a:lnTo>
                    <a:pt x="52010" y="57138"/>
                  </a:lnTo>
                  <a:lnTo>
                    <a:pt x="51768" y="57259"/>
                  </a:lnTo>
                  <a:lnTo>
                    <a:pt x="51587" y="57379"/>
                  </a:lnTo>
                  <a:lnTo>
                    <a:pt x="51467" y="57560"/>
                  </a:lnTo>
                  <a:lnTo>
                    <a:pt x="51346" y="57802"/>
                  </a:lnTo>
                  <a:lnTo>
                    <a:pt x="51286" y="57983"/>
                  </a:lnTo>
                  <a:lnTo>
                    <a:pt x="51286" y="58224"/>
                  </a:lnTo>
                  <a:lnTo>
                    <a:pt x="51286" y="58466"/>
                  </a:lnTo>
                  <a:lnTo>
                    <a:pt x="51346" y="58647"/>
                  </a:lnTo>
                  <a:lnTo>
                    <a:pt x="51467" y="58888"/>
                  </a:lnTo>
                  <a:lnTo>
                    <a:pt x="51587" y="59069"/>
                  </a:lnTo>
                  <a:lnTo>
                    <a:pt x="51768" y="59190"/>
                  </a:lnTo>
                  <a:lnTo>
                    <a:pt x="52010" y="59310"/>
                  </a:lnTo>
                  <a:lnTo>
                    <a:pt x="52191" y="59371"/>
                  </a:lnTo>
                  <a:lnTo>
                    <a:pt x="52673" y="59371"/>
                  </a:lnTo>
                  <a:lnTo>
                    <a:pt x="52854" y="59310"/>
                  </a:lnTo>
                  <a:lnTo>
                    <a:pt x="53096" y="59190"/>
                  </a:lnTo>
                  <a:lnTo>
                    <a:pt x="53277" y="59069"/>
                  </a:lnTo>
                  <a:lnTo>
                    <a:pt x="53397" y="58888"/>
                  </a:lnTo>
                  <a:lnTo>
                    <a:pt x="53518" y="58647"/>
                  </a:lnTo>
                  <a:lnTo>
                    <a:pt x="53578" y="58466"/>
                  </a:lnTo>
                  <a:lnTo>
                    <a:pt x="53578" y="58224"/>
                  </a:lnTo>
                  <a:lnTo>
                    <a:pt x="53578" y="57983"/>
                  </a:lnTo>
                  <a:lnTo>
                    <a:pt x="53518" y="57802"/>
                  </a:lnTo>
                  <a:lnTo>
                    <a:pt x="53397" y="57560"/>
                  </a:lnTo>
                  <a:lnTo>
                    <a:pt x="53277" y="57379"/>
                  </a:lnTo>
                  <a:lnTo>
                    <a:pt x="53096" y="57259"/>
                  </a:lnTo>
                  <a:lnTo>
                    <a:pt x="52854" y="57138"/>
                  </a:lnTo>
                  <a:lnTo>
                    <a:pt x="52673" y="57078"/>
                  </a:lnTo>
                  <a:close/>
                  <a:moveTo>
                    <a:pt x="57983" y="57078"/>
                  </a:moveTo>
                  <a:lnTo>
                    <a:pt x="57802" y="57138"/>
                  </a:lnTo>
                  <a:lnTo>
                    <a:pt x="57561" y="57259"/>
                  </a:lnTo>
                  <a:lnTo>
                    <a:pt x="57380" y="57379"/>
                  </a:lnTo>
                  <a:lnTo>
                    <a:pt x="57259" y="57560"/>
                  </a:lnTo>
                  <a:lnTo>
                    <a:pt x="57138" y="57802"/>
                  </a:lnTo>
                  <a:lnTo>
                    <a:pt x="57078" y="57983"/>
                  </a:lnTo>
                  <a:lnTo>
                    <a:pt x="57078" y="58224"/>
                  </a:lnTo>
                  <a:lnTo>
                    <a:pt x="57078" y="58466"/>
                  </a:lnTo>
                  <a:lnTo>
                    <a:pt x="57138" y="58647"/>
                  </a:lnTo>
                  <a:lnTo>
                    <a:pt x="57259" y="58888"/>
                  </a:lnTo>
                  <a:lnTo>
                    <a:pt x="57380" y="59069"/>
                  </a:lnTo>
                  <a:lnTo>
                    <a:pt x="57561" y="59190"/>
                  </a:lnTo>
                  <a:lnTo>
                    <a:pt x="57802" y="59310"/>
                  </a:lnTo>
                  <a:lnTo>
                    <a:pt x="57983" y="59371"/>
                  </a:lnTo>
                  <a:lnTo>
                    <a:pt x="58466" y="59371"/>
                  </a:lnTo>
                  <a:lnTo>
                    <a:pt x="58647" y="59310"/>
                  </a:lnTo>
                  <a:lnTo>
                    <a:pt x="58888" y="59190"/>
                  </a:lnTo>
                  <a:lnTo>
                    <a:pt x="59069" y="59069"/>
                  </a:lnTo>
                  <a:lnTo>
                    <a:pt x="59190" y="58888"/>
                  </a:lnTo>
                  <a:lnTo>
                    <a:pt x="59310" y="58647"/>
                  </a:lnTo>
                  <a:lnTo>
                    <a:pt x="59371" y="58466"/>
                  </a:lnTo>
                  <a:lnTo>
                    <a:pt x="59371" y="58224"/>
                  </a:lnTo>
                  <a:lnTo>
                    <a:pt x="59371" y="57983"/>
                  </a:lnTo>
                  <a:lnTo>
                    <a:pt x="59310" y="57802"/>
                  </a:lnTo>
                  <a:lnTo>
                    <a:pt x="59190" y="57560"/>
                  </a:lnTo>
                  <a:lnTo>
                    <a:pt x="59069" y="57379"/>
                  </a:lnTo>
                  <a:lnTo>
                    <a:pt x="58888" y="57259"/>
                  </a:lnTo>
                  <a:lnTo>
                    <a:pt x="58647" y="57138"/>
                  </a:lnTo>
                  <a:lnTo>
                    <a:pt x="58466" y="57078"/>
                  </a:lnTo>
                  <a:close/>
                  <a:moveTo>
                    <a:pt x="63775" y="57078"/>
                  </a:moveTo>
                  <a:lnTo>
                    <a:pt x="63594" y="57138"/>
                  </a:lnTo>
                  <a:lnTo>
                    <a:pt x="63353" y="57259"/>
                  </a:lnTo>
                  <a:lnTo>
                    <a:pt x="63172" y="57379"/>
                  </a:lnTo>
                  <a:lnTo>
                    <a:pt x="63051" y="57560"/>
                  </a:lnTo>
                  <a:lnTo>
                    <a:pt x="62931" y="57802"/>
                  </a:lnTo>
                  <a:lnTo>
                    <a:pt x="62870" y="57983"/>
                  </a:lnTo>
                  <a:lnTo>
                    <a:pt x="62870" y="58224"/>
                  </a:lnTo>
                  <a:lnTo>
                    <a:pt x="62870" y="58466"/>
                  </a:lnTo>
                  <a:lnTo>
                    <a:pt x="62931" y="58647"/>
                  </a:lnTo>
                  <a:lnTo>
                    <a:pt x="63051" y="58888"/>
                  </a:lnTo>
                  <a:lnTo>
                    <a:pt x="63172" y="59069"/>
                  </a:lnTo>
                  <a:lnTo>
                    <a:pt x="63353" y="59190"/>
                  </a:lnTo>
                  <a:lnTo>
                    <a:pt x="63594" y="59310"/>
                  </a:lnTo>
                  <a:lnTo>
                    <a:pt x="63775" y="59371"/>
                  </a:lnTo>
                  <a:lnTo>
                    <a:pt x="64258" y="59371"/>
                  </a:lnTo>
                  <a:lnTo>
                    <a:pt x="64439" y="59310"/>
                  </a:lnTo>
                  <a:lnTo>
                    <a:pt x="64680" y="59190"/>
                  </a:lnTo>
                  <a:lnTo>
                    <a:pt x="64861" y="59069"/>
                  </a:lnTo>
                  <a:lnTo>
                    <a:pt x="64982" y="58888"/>
                  </a:lnTo>
                  <a:lnTo>
                    <a:pt x="65103" y="58647"/>
                  </a:lnTo>
                  <a:lnTo>
                    <a:pt x="65163" y="58466"/>
                  </a:lnTo>
                  <a:lnTo>
                    <a:pt x="65163" y="58224"/>
                  </a:lnTo>
                  <a:lnTo>
                    <a:pt x="65163" y="57983"/>
                  </a:lnTo>
                  <a:lnTo>
                    <a:pt x="65103" y="57802"/>
                  </a:lnTo>
                  <a:lnTo>
                    <a:pt x="64982" y="57560"/>
                  </a:lnTo>
                  <a:lnTo>
                    <a:pt x="64861" y="57379"/>
                  </a:lnTo>
                  <a:lnTo>
                    <a:pt x="64680" y="57259"/>
                  </a:lnTo>
                  <a:lnTo>
                    <a:pt x="64439" y="57138"/>
                  </a:lnTo>
                  <a:lnTo>
                    <a:pt x="64258" y="57078"/>
                  </a:lnTo>
                  <a:close/>
                  <a:moveTo>
                    <a:pt x="8689" y="59974"/>
                  </a:moveTo>
                  <a:lnTo>
                    <a:pt x="8447" y="60095"/>
                  </a:lnTo>
                  <a:lnTo>
                    <a:pt x="8206" y="60276"/>
                  </a:lnTo>
                  <a:lnTo>
                    <a:pt x="8025" y="60457"/>
                  </a:lnTo>
                  <a:lnTo>
                    <a:pt x="7904" y="60758"/>
                  </a:lnTo>
                  <a:lnTo>
                    <a:pt x="7844" y="61120"/>
                  </a:lnTo>
                  <a:lnTo>
                    <a:pt x="8689" y="62267"/>
                  </a:lnTo>
                  <a:lnTo>
                    <a:pt x="9232" y="62267"/>
                  </a:lnTo>
                  <a:lnTo>
                    <a:pt x="9413" y="62206"/>
                  </a:lnTo>
                  <a:lnTo>
                    <a:pt x="9654" y="62086"/>
                  </a:lnTo>
                  <a:lnTo>
                    <a:pt x="9835" y="61965"/>
                  </a:lnTo>
                  <a:lnTo>
                    <a:pt x="9956" y="61784"/>
                  </a:lnTo>
                  <a:lnTo>
                    <a:pt x="10076" y="61543"/>
                  </a:lnTo>
                  <a:lnTo>
                    <a:pt x="10137" y="61362"/>
                  </a:lnTo>
                  <a:lnTo>
                    <a:pt x="10137" y="61120"/>
                  </a:lnTo>
                  <a:lnTo>
                    <a:pt x="10076" y="60758"/>
                  </a:lnTo>
                  <a:lnTo>
                    <a:pt x="9956" y="60457"/>
                  </a:lnTo>
                  <a:lnTo>
                    <a:pt x="9775" y="60276"/>
                  </a:lnTo>
                  <a:lnTo>
                    <a:pt x="9533" y="60095"/>
                  </a:lnTo>
                  <a:lnTo>
                    <a:pt x="9292" y="59974"/>
                  </a:lnTo>
                  <a:close/>
                  <a:moveTo>
                    <a:pt x="14481" y="59974"/>
                  </a:moveTo>
                  <a:lnTo>
                    <a:pt x="14240" y="60095"/>
                  </a:lnTo>
                  <a:lnTo>
                    <a:pt x="13998" y="60276"/>
                  </a:lnTo>
                  <a:lnTo>
                    <a:pt x="13817" y="60457"/>
                  </a:lnTo>
                  <a:lnTo>
                    <a:pt x="13697" y="60758"/>
                  </a:lnTo>
                  <a:lnTo>
                    <a:pt x="13636" y="61120"/>
                  </a:lnTo>
                  <a:lnTo>
                    <a:pt x="13636" y="61362"/>
                  </a:lnTo>
                  <a:lnTo>
                    <a:pt x="13697" y="61543"/>
                  </a:lnTo>
                  <a:lnTo>
                    <a:pt x="13817" y="61784"/>
                  </a:lnTo>
                  <a:lnTo>
                    <a:pt x="13938" y="61965"/>
                  </a:lnTo>
                  <a:lnTo>
                    <a:pt x="14119" y="62086"/>
                  </a:lnTo>
                  <a:lnTo>
                    <a:pt x="14360" y="62206"/>
                  </a:lnTo>
                  <a:lnTo>
                    <a:pt x="14541" y="62267"/>
                  </a:lnTo>
                  <a:lnTo>
                    <a:pt x="15024" y="62267"/>
                  </a:lnTo>
                  <a:lnTo>
                    <a:pt x="15205" y="62206"/>
                  </a:lnTo>
                  <a:lnTo>
                    <a:pt x="15446" y="62086"/>
                  </a:lnTo>
                  <a:lnTo>
                    <a:pt x="15627" y="61965"/>
                  </a:lnTo>
                  <a:lnTo>
                    <a:pt x="15748" y="61784"/>
                  </a:lnTo>
                  <a:lnTo>
                    <a:pt x="15869" y="61543"/>
                  </a:lnTo>
                  <a:lnTo>
                    <a:pt x="15929" y="61362"/>
                  </a:lnTo>
                  <a:lnTo>
                    <a:pt x="15929" y="61120"/>
                  </a:lnTo>
                  <a:lnTo>
                    <a:pt x="15869" y="60758"/>
                  </a:lnTo>
                  <a:lnTo>
                    <a:pt x="15748" y="60457"/>
                  </a:lnTo>
                  <a:lnTo>
                    <a:pt x="15567" y="60276"/>
                  </a:lnTo>
                  <a:lnTo>
                    <a:pt x="15326" y="60095"/>
                  </a:lnTo>
                  <a:lnTo>
                    <a:pt x="15084" y="59974"/>
                  </a:lnTo>
                  <a:close/>
                  <a:moveTo>
                    <a:pt x="20273" y="59974"/>
                  </a:moveTo>
                  <a:lnTo>
                    <a:pt x="20032" y="60095"/>
                  </a:lnTo>
                  <a:lnTo>
                    <a:pt x="19790" y="60276"/>
                  </a:lnTo>
                  <a:lnTo>
                    <a:pt x="19609" y="60457"/>
                  </a:lnTo>
                  <a:lnTo>
                    <a:pt x="19489" y="60758"/>
                  </a:lnTo>
                  <a:lnTo>
                    <a:pt x="19428" y="61120"/>
                  </a:lnTo>
                  <a:lnTo>
                    <a:pt x="19428" y="61362"/>
                  </a:lnTo>
                  <a:lnTo>
                    <a:pt x="19489" y="61543"/>
                  </a:lnTo>
                  <a:lnTo>
                    <a:pt x="19609" y="61784"/>
                  </a:lnTo>
                  <a:lnTo>
                    <a:pt x="19730" y="61965"/>
                  </a:lnTo>
                  <a:lnTo>
                    <a:pt x="19911" y="62086"/>
                  </a:lnTo>
                  <a:lnTo>
                    <a:pt x="20152" y="62206"/>
                  </a:lnTo>
                  <a:lnTo>
                    <a:pt x="20333" y="62267"/>
                  </a:lnTo>
                  <a:lnTo>
                    <a:pt x="20816" y="62267"/>
                  </a:lnTo>
                  <a:lnTo>
                    <a:pt x="20997" y="62206"/>
                  </a:lnTo>
                  <a:lnTo>
                    <a:pt x="21239" y="62086"/>
                  </a:lnTo>
                  <a:lnTo>
                    <a:pt x="21420" y="61965"/>
                  </a:lnTo>
                  <a:lnTo>
                    <a:pt x="21540" y="61784"/>
                  </a:lnTo>
                  <a:lnTo>
                    <a:pt x="21661" y="61543"/>
                  </a:lnTo>
                  <a:lnTo>
                    <a:pt x="21721" y="61362"/>
                  </a:lnTo>
                  <a:lnTo>
                    <a:pt x="21721" y="61120"/>
                  </a:lnTo>
                  <a:lnTo>
                    <a:pt x="21661" y="60758"/>
                  </a:lnTo>
                  <a:lnTo>
                    <a:pt x="21540" y="60457"/>
                  </a:lnTo>
                  <a:lnTo>
                    <a:pt x="21359" y="60276"/>
                  </a:lnTo>
                  <a:lnTo>
                    <a:pt x="21118" y="60095"/>
                  </a:lnTo>
                  <a:lnTo>
                    <a:pt x="20876" y="59974"/>
                  </a:lnTo>
                  <a:close/>
                  <a:moveTo>
                    <a:pt x="26065" y="59974"/>
                  </a:moveTo>
                  <a:lnTo>
                    <a:pt x="25824" y="60095"/>
                  </a:lnTo>
                  <a:lnTo>
                    <a:pt x="25583" y="60276"/>
                  </a:lnTo>
                  <a:lnTo>
                    <a:pt x="25402" y="60457"/>
                  </a:lnTo>
                  <a:lnTo>
                    <a:pt x="25281" y="60758"/>
                  </a:lnTo>
                  <a:lnTo>
                    <a:pt x="25221" y="61120"/>
                  </a:lnTo>
                  <a:lnTo>
                    <a:pt x="25221" y="61362"/>
                  </a:lnTo>
                  <a:lnTo>
                    <a:pt x="25281" y="61543"/>
                  </a:lnTo>
                  <a:lnTo>
                    <a:pt x="25402" y="61784"/>
                  </a:lnTo>
                  <a:lnTo>
                    <a:pt x="25522" y="61965"/>
                  </a:lnTo>
                  <a:lnTo>
                    <a:pt x="25703" y="62086"/>
                  </a:lnTo>
                  <a:lnTo>
                    <a:pt x="25945" y="62206"/>
                  </a:lnTo>
                  <a:lnTo>
                    <a:pt x="26126" y="62267"/>
                  </a:lnTo>
                  <a:lnTo>
                    <a:pt x="26608" y="62267"/>
                  </a:lnTo>
                  <a:lnTo>
                    <a:pt x="26789" y="62206"/>
                  </a:lnTo>
                  <a:lnTo>
                    <a:pt x="27031" y="62086"/>
                  </a:lnTo>
                  <a:lnTo>
                    <a:pt x="27212" y="61965"/>
                  </a:lnTo>
                  <a:lnTo>
                    <a:pt x="27332" y="61784"/>
                  </a:lnTo>
                  <a:lnTo>
                    <a:pt x="27453" y="61543"/>
                  </a:lnTo>
                  <a:lnTo>
                    <a:pt x="27513" y="61362"/>
                  </a:lnTo>
                  <a:lnTo>
                    <a:pt x="27513" y="61120"/>
                  </a:lnTo>
                  <a:lnTo>
                    <a:pt x="27453" y="60758"/>
                  </a:lnTo>
                  <a:lnTo>
                    <a:pt x="27332" y="60457"/>
                  </a:lnTo>
                  <a:lnTo>
                    <a:pt x="27151" y="60276"/>
                  </a:lnTo>
                  <a:lnTo>
                    <a:pt x="26910" y="60095"/>
                  </a:lnTo>
                  <a:lnTo>
                    <a:pt x="26669" y="59974"/>
                  </a:lnTo>
                  <a:close/>
                  <a:moveTo>
                    <a:pt x="31858" y="59974"/>
                  </a:moveTo>
                  <a:lnTo>
                    <a:pt x="31616" y="60095"/>
                  </a:lnTo>
                  <a:lnTo>
                    <a:pt x="31375" y="60276"/>
                  </a:lnTo>
                  <a:lnTo>
                    <a:pt x="31194" y="60457"/>
                  </a:lnTo>
                  <a:lnTo>
                    <a:pt x="31073" y="60758"/>
                  </a:lnTo>
                  <a:lnTo>
                    <a:pt x="31013" y="61120"/>
                  </a:lnTo>
                  <a:lnTo>
                    <a:pt x="31013" y="61362"/>
                  </a:lnTo>
                  <a:lnTo>
                    <a:pt x="31073" y="61543"/>
                  </a:lnTo>
                  <a:lnTo>
                    <a:pt x="31194" y="61784"/>
                  </a:lnTo>
                  <a:lnTo>
                    <a:pt x="31315" y="61965"/>
                  </a:lnTo>
                  <a:lnTo>
                    <a:pt x="31496" y="62086"/>
                  </a:lnTo>
                  <a:lnTo>
                    <a:pt x="31737" y="62206"/>
                  </a:lnTo>
                  <a:lnTo>
                    <a:pt x="31918" y="62267"/>
                  </a:lnTo>
                  <a:lnTo>
                    <a:pt x="32401" y="62267"/>
                  </a:lnTo>
                  <a:lnTo>
                    <a:pt x="32582" y="62206"/>
                  </a:lnTo>
                  <a:lnTo>
                    <a:pt x="32823" y="62086"/>
                  </a:lnTo>
                  <a:lnTo>
                    <a:pt x="33004" y="61965"/>
                  </a:lnTo>
                  <a:lnTo>
                    <a:pt x="33125" y="61784"/>
                  </a:lnTo>
                  <a:lnTo>
                    <a:pt x="33245" y="61543"/>
                  </a:lnTo>
                  <a:lnTo>
                    <a:pt x="33306" y="61362"/>
                  </a:lnTo>
                  <a:lnTo>
                    <a:pt x="33306" y="61120"/>
                  </a:lnTo>
                  <a:lnTo>
                    <a:pt x="33245" y="60758"/>
                  </a:lnTo>
                  <a:lnTo>
                    <a:pt x="33125" y="60457"/>
                  </a:lnTo>
                  <a:lnTo>
                    <a:pt x="32944" y="60276"/>
                  </a:lnTo>
                  <a:lnTo>
                    <a:pt x="32702" y="60095"/>
                  </a:lnTo>
                  <a:lnTo>
                    <a:pt x="32461" y="59974"/>
                  </a:lnTo>
                  <a:close/>
                  <a:moveTo>
                    <a:pt x="37650" y="59974"/>
                  </a:moveTo>
                  <a:lnTo>
                    <a:pt x="37408" y="60095"/>
                  </a:lnTo>
                  <a:lnTo>
                    <a:pt x="37167" y="60276"/>
                  </a:lnTo>
                  <a:lnTo>
                    <a:pt x="36986" y="60457"/>
                  </a:lnTo>
                  <a:lnTo>
                    <a:pt x="36865" y="60758"/>
                  </a:lnTo>
                  <a:lnTo>
                    <a:pt x="36805" y="61120"/>
                  </a:lnTo>
                  <a:lnTo>
                    <a:pt x="36805" y="61362"/>
                  </a:lnTo>
                  <a:lnTo>
                    <a:pt x="36865" y="61543"/>
                  </a:lnTo>
                  <a:lnTo>
                    <a:pt x="36986" y="61784"/>
                  </a:lnTo>
                  <a:lnTo>
                    <a:pt x="37107" y="61965"/>
                  </a:lnTo>
                  <a:lnTo>
                    <a:pt x="37288" y="62086"/>
                  </a:lnTo>
                  <a:lnTo>
                    <a:pt x="37529" y="62206"/>
                  </a:lnTo>
                  <a:lnTo>
                    <a:pt x="37710" y="62267"/>
                  </a:lnTo>
                  <a:lnTo>
                    <a:pt x="38193" y="62267"/>
                  </a:lnTo>
                  <a:lnTo>
                    <a:pt x="38374" y="62206"/>
                  </a:lnTo>
                  <a:lnTo>
                    <a:pt x="38615" y="62086"/>
                  </a:lnTo>
                  <a:lnTo>
                    <a:pt x="38796" y="61965"/>
                  </a:lnTo>
                  <a:lnTo>
                    <a:pt x="38917" y="61784"/>
                  </a:lnTo>
                  <a:lnTo>
                    <a:pt x="39038" y="61543"/>
                  </a:lnTo>
                  <a:lnTo>
                    <a:pt x="39098" y="61362"/>
                  </a:lnTo>
                  <a:lnTo>
                    <a:pt x="39098" y="61120"/>
                  </a:lnTo>
                  <a:lnTo>
                    <a:pt x="39038" y="60758"/>
                  </a:lnTo>
                  <a:lnTo>
                    <a:pt x="38917" y="60457"/>
                  </a:lnTo>
                  <a:lnTo>
                    <a:pt x="38736" y="60276"/>
                  </a:lnTo>
                  <a:lnTo>
                    <a:pt x="38495" y="60095"/>
                  </a:lnTo>
                  <a:lnTo>
                    <a:pt x="38253" y="59974"/>
                  </a:lnTo>
                  <a:close/>
                  <a:moveTo>
                    <a:pt x="43442" y="59974"/>
                  </a:moveTo>
                  <a:lnTo>
                    <a:pt x="43201" y="60095"/>
                  </a:lnTo>
                  <a:lnTo>
                    <a:pt x="42959" y="60276"/>
                  </a:lnTo>
                  <a:lnTo>
                    <a:pt x="42778" y="60457"/>
                  </a:lnTo>
                  <a:lnTo>
                    <a:pt x="42658" y="60758"/>
                  </a:lnTo>
                  <a:lnTo>
                    <a:pt x="42597" y="61120"/>
                  </a:lnTo>
                  <a:lnTo>
                    <a:pt x="42597" y="61362"/>
                  </a:lnTo>
                  <a:lnTo>
                    <a:pt x="42658" y="61543"/>
                  </a:lnTo>
                  <a:lnTo>
                    <a:pt x="42778" y="61784"/>
                  </a:lnTo>
                  <a:lnTo>
                    <a:pt x="42899" y="61965"/>
                  </a:lnTo>
                  <a:lnTo>
                    <a:pt x="43080" y="62086"/>
                  </a:lnTo>
                  <a:lnTo>
                    <a:pt x="43321" y="62206"/>
                  </a:lnTo>
                  <a:lnTo>
                    <a:pt x="43502" y="62267"/>
                  </a:lnTo>
                  <a:lnTo>
                    <a:pt x="43985" y="62267"/>
                  </a:lnTo>
                  <a:lnTo>
                    <a:pt x="44166" y="62206"/>
                  </a:lnTo>
                  <a:lnTo>
                    <a:pt x="44407" y="62086"/>
                  </a:lnTo>
                  <a:lnTo>
                    <a:pt x="44588" y="61965"/>
                  </a:lnTo>
                  <a:lnTo>
                    <a:pt x="44709" y="61784"/>
                  </a:lnTo>
                  <a:lnTo>
                    <a:pt x="44830" y="61543"/>
                  </a:lnTo>
                  <a:lnTo>
                    <a:pt x="44890" y="61362"/>
                  </a:lnTo>
                  <a:lnTo>
                    <a:pt x="44890" y="61120"/>
                  </a:lnTo>
                  <a:lnTo>
                    <a:pt x="44830" y="60758"/>
                  </a:lnTo>
                  <a:lnTo>
                    <a:pt x="44709" y="60457"/>
                  </a:lnTo>
                  <a:lnTo>
                    <a:pt x="44528" y="60276"/>
                  </a:lnTo>
                  <a:lnTo>
                    <a:pt x="44287" y="60095"/>
                  </a:lnTo>
                  <a:lnTo>
                    <a:pt x="44045" y="59974"/>
                  </a:lnTo>
                  <a:close/>
                  <a:moveTo>
                    <a:pt x="49234" y="59974"/>
                  </a:moveTo>
                  <a:lnTo>
                    <a:pt x="48993" y="60095"/>
                  </a:lnTo>
                  <a:lnTo>
                    <a:pt x="48752" y="60276"/>
                  </a:lnTo>
                  <a:lnTo>
                    <a:pt x="48571" y="60457"/>
                  </a:lnTo>
                  <a:lnTo>
                    <a:pt x="48450" y="60758"/>
                  </a:lnTo>
                  <a:lnTo>
                    <a:pt x="48390" y="61120"/>
                  </a:lnTo>
                  <a:lnTo>
                    <a:pt x="48390" y="61362"/>
                  </a:lnTo>
                  <a:lnTo>
                    <a:pt x="48450" y="61543"/>
                  </a:lnTo>
                  <a:lnTo>
                    <a:pt x="48571" y="61784"/>
                  </a:lnTo>
                  <a:lnTo>
                    <a:pt x="48691" y="61965"/>
                  </a:lnTo>
                  <a:lnTo>
                    <a:pt x="48872" y="62086"/>
                  </a:lnTo>
                  <a:lnTo>
                    <a:pt x="49114" y="62206"/>
                  </a:lnTo>
                  <a:lnTo>
                    <a:pt x="49295" y="62267"/>
                  </a:lnTo>
                  <a:lnTo>
                    <a:pt x="49777" y="62267"/>
                  </a:lnTo>
                  <a:lnTo>
                    <a:pt x="49958" y="62206"/>
                  </a:lnTo>
                  <a:lnTo>
                    <a:pt x="50200" y="62086"/>
                  </a:lnTo>
                  <a:lnTo>
                    <a:pt x="50381" y="61965"/>
                  </a:lnTo>
                  <a:lnTo>
                    <a:pt x="50501" y="61784"/>
                  </a:lnTo>
                  <a:lnTo>
                    <a:pt x="50622" y="61543"/>
                  </a:lnTo>
                  <a:lnTo>
                    <a:pt x="50682" y="61362"/>
                  </a:lnTo>
                  <a:lnTo>
                    <a:pt x="50682" y="61120"/>
                  </a:lnTo>
                  <a:lnTo>
                    <a:pt x="50622" y="60758"/>
                  </a:lnTo>
                  <a:lnTo>
                    <a:pt x="50501" y="60457"/>
                  </a:lnTo>
                  <a:lnTo>
                    <a:pt x="50320" y="60276"/>
                  </a:lnTo>
                  <a:lnTo>
                    <a:pt x="50079" y="60095"/>
                  </a:lnTo>
                  <a:lnTo>
                    <a:pt x="49838" y="59974"/>
                  </a:lnTo>
                  <a:close/>
                  <a:moveTo>
                    <a:pt x="55027" y="59974"/>
                  </a:moveTo>
                  <a:lnTo>
                    <a:pt x="54785" y="60095"/>
                  </a:lnTo>
                  <a:lnTo>
                    <a:pt x="54544" y="60276"/>
                  </a:lnTo>
                  <a:lnTo>
                    <a:pt x="54363" y="60457"/>
                  </a:lnTo>
                  <a:lnTo>
                    <a:pt x="54242" y="60758"/>
                  </a:lnTo>
                  <a:lnTo>
                    <a:pt x="54182" y="61120"/>
                  </a:lnTo>
                  <a:lnTo>
                    <a:pt x="54182" y="61362"/>
                  </a:lnTo>
                  <a:lnTo>
                    <a:pt x="54242" y="61543"/>
                  </a:lnTo>
                  <a:lnTo>
                    <a:pt x="54363" y="61784"/>
                  </a:lnTo>
                  <a:lnTo>
                    <a:pt x="54483" y="61965"/>
                  </a:lnTo>
                  <a:lnTo>
                    <a:pt x="54665" y="62086"/>
                  </a:lnTo>
                  <a:lnTo>
                    <a:pt x="54906" y="62206"/>
                  </a:lnTo>
                  <a:lnTo>
                    <a:pt x="55087" y="62267"/>
                  </a:lnTo>
                  <a:lnTo>
                    <a:pt x="55570" y="62267"/>
                  </a:lnTo>
                  <a:lnTo>
                    <a:pt x="55751" y="62206"/>
                  </a:lnTo>
                  <a:lnTo>
                    <a:pt x="55992" y="62086"/>
                  </a:lnTo>
                  <a:lnTo>
                    <a:pt x="56173" y="61965"/>
                  </a:lnTo>
                  <a:lnTo>
                    <a:pt x="56294" y="61784"/>
                  </a:lnTo>
                  <a:lnTo>
                    <a:pt x="56414" y="61543"/>
                  </a:lnTo>
                  <a:lnTo>
                    <a:pt x="56475" y="61362"/>
                  </a:lnTo>
                  <a:lnTo>
                    <a:pt x="56475" y="61120"/>
                  </a:lnTo>
                  <a:lnTo>
                    <a:pt x="56414" y="60758"/>
                  </a:lnTo>
                  <a:lnTo>
                    <a:pt x="56294" y="60457"/>
                  </a:lnTo>
                  <a:lnTo>
                    <a:pt x="56113" y="60276"/>
                  </a:lnTo>
                  <a:lnTo>
                    <a:pt x="55871" y="60095"/>
                  </a:lnTo>
                  <a:lnTo>
                    <a:pt x="55630" y="59974"/>
                  </a:lnTo>
                  <a:close/>
                  <a:moveTo>
                    <a:pt x="60819" y="59974"/>
                  </a:moveTo>
                  <a:lnTo>
                    <a:pt x="60577" y="60095"/>
                  </a:lnTo>
                  <a:lnTo>
                    <a:pt x="60336" y="60276"/>
                  </a:lnTo>
                  <a:lnTo>
                    <a:pt x="60155" y="60457"/>
                  </a:lnTo>
                  <a:lnTo>
                    <a:pt x="60034" y="60758"/>
                  </a:lnTo>
                  <a:lnTo>
                    <a:pt x="59974" y="61120"/>
                  </a:lnTo>
                  <a:lnTo>
                    <a:pt x="59974" y="61362"/>
                  </a:lnTo>
                  <a:lnTo>
                    <a:pt x="60034" y="61543"/>
                  </a:lnTo>
                  <a:lnTo>
                    <a:pt x="60155" y="61784"/>
                  </a:lnTo>
                  <a:lnTo>
                    <a:pt x="60276" y="61965"/>
                  </a:lnTo>
                  <a:lnTo>
                    <a:pt x="60457" y="62086"/>
                  </a:lnTo>
                  <a:lnTo>
                    <a:pt x="60698" y="62206"/>
                  </a:lnTo>
                  <a:lnTo>
                    <a:pt x="60879" y="62267"/>
                  </a:lnTo>
                  <a:lnTo>
                    <a:pt x="61362" y="62267"/>
                  </a:lnTo>
                  <a:lnTo>
                    <a:pt x="61543" y="62206"/>
                  </a:lnTo>
                  <a:lnTo>
                    <a:pt x="61784" y="62086"/>
                  </a:lnTo>
                  <a:lnTo>
                    <a:pt x="61965" y="61965"/>
                  </a:lnTo>
                  <a:lnTo>
                    <a:pt x="62086" y="61784"/>
                  </a:lnTo>
                  <a:lnTo>
                    <a:pt x="62206" y="61543"/>
                  </a:lnTo>
                  <a:lnTo>
                    <a:pt x="62267" y="61362"/>
                  </a:lnTo>
                  <a:lnTo>
                    <a:pt x="62267" y="61120"/>
                  </a:lnTo>
                  <a:lnTo>
                    <a:pt x="62206" y="60758"/>
                  </a:lnTo>
                  <a:lnTo>
                    <a:pt x="62086" y="60457"/>
                  </a:lnTo>
                  <a:lnTo>
                    <a:pt x="61905" y="60276"/>
                  </a:lnTo>
                  <a:lnTo>
                    <a:pt x="61663" y="60095"/>
                  </a:lnTo>
                  <a:lnTo>
                    <a:pt x="61422" y="59974"/>
                  </a:lnTo>
                  <a:close/>
                  <a:moveTo>
                    <a:pt x="66611" y="59974"/>
                  </a:moveTo>
                  <a:lnTo>
                    <a:pt x="66370" y="60095"/>
                  </a:lnTo>
                  <a:lnTo>
                    <a:pt x="66128" y="60276"/>
                  </a:lnTo>
                  <a:lnTo>
                    <a:pt x="65947" y="60457"/>
                  </a:lnTo>
                  <a:lnTo>
                    <a:pt x="65827" y="60758"/>
                  </a:lnTo>
                  <a:lnTo>
                    <a:pt x="65766" y="61120"/>
                  </a:lnTo>
                  <a:lnTo>
                    <a:pt x="65766" y="61362"/>
                  </a:lnTo>
                  <a:lnTo>
                    <a:pt x="65827" y="61543"/>
                  </a:lnTo>
                  <a:lnTo>
                    <a:pt x="65947" y="61784"/>
                  </a:lnTo>
                  <a:lnTo>
                    <a:pt x="66068" y="61965"/>
                  </a:lnTo>
                  <a:lnTo>
                    <a:pt x="66249" y="62086"/>
                  </a:lnTo>
                  <a:lnTo>
                    <a:pt x="66490" y="62206"/>
                  </a:lnTo>
                  <a:lnTo>
                    <a:pt x="66671" y="62267"/>
                  </a:lnTo>
                  <a:lnTo>
                    <a:pt x="67214" y="62267"/>
                  </a:lnTo>
                  <a:lnTo>
                    <a:pt x="68059" y="61120"/>
                  </a:lnTo>
                  <a:lnTo>
                    <a:pt x="67999" y="60758"/>
                  </a:lnTo>
                  <a:lnTo>
                    <a:pt x="67878" y="60457"/>
                  </a:lnTo>
                  <a:lnTo>
                    <a:pt x="67697" y="60276"/>
                  </a:lnTo>
                  <a:lnTo>
                    <a:pt x="67456" y="60095"/>
                  </a:lnTo>
                  <a:lnTo>
                    <a:pt x="67214" y="59974"/>
                  </a:lnTo>
                  <a:close/>
                  <a:moveTo>
                    <a:pt x="11645" y="62870"/>
                  </a:moveTo>
                  <a:lnTo>
                    <a:pt x="11464" y="62930"/>
                  </a:lnTo>
                  <a:lnTo>
                    <a:pt x="11223" y="63051"/>
                  </a:lnTo>
                  <a:lnTo>
                    <a:pt x="11042" y="63172"/>
                  </a:lnTo>
                  <a:lnTo>
                    <a:pt x="10921" y="63353"/>
                  </a:lnTo>
                  <a:lnTo>
                    <a:pt x="10800" y="63594"/>
                  </a:lnTo>
                  <a:lnTo>
                    <a:pt x="10740" y="63775"/>
                  </a:lnTo>
                  <a:lnTo>
                    <a:pt x="10740" y="64016"/>
                  </a:lnTo>
                  <a:lnTo>
                    <a:pt x="10740" y="64197"/>
                  </a:lnTo>
                  <a:lnTo>
                    <a:pt x="10800" y="64439"/>
                  </a:lnTo>
                  <a:lnTo>
                    <a:pt x="10981" y="64740"/>
                  </a:lnTo>
                  <a:lnTo>
                    <a:pt x="11162" y="64921"/>
                  </a:lnTo>
                  <a:lnTo>
                    <a:pt x="11464" y="65102"/>
                  </a:lnTo>
                  <a:lnTo>
                    <a:pt x="11705" y="65163"/>
                  </a:lnTo>
                  <a:lnTo>
                    <a:pt x="12128" y="65163"/>
                  </a:lnTo>
                  <a:lnTo>
                    <a:pt x="12309" y="65102"/>
                  </a:lnTo>
                  <a:lnTo>
                    <a:pt x="12550" y="64982"/>
                  </a:lnTo>
                  <a:lnTo>
                    <a:pt x="12731" y="64861"/>
                  </a:lnTo>
                  <a:lnTo>
                    <a:pt x="12852" y="64680"/>
                  </a:lnTo>
                  <a:lnTo>
                    <a:pt x="12973" y="64439"/>
                  </a:lnTo>
                  <a:lnTo>
                    <a:pt x="13033" y="64258"/>
                  </a:lnTo>
                  <a:lnTo>
                    <a:pt x="13033" y="64016"/>
                  </a:lnTo>
                  <a:lnTo>
                    <a:pt x="13033" y="63775"/>
                  </a:lnTo>
                  <a:lnTo>
                    <a:pt x="12973" y="63594"/>
                  </a:lnTo>
                  <a:lnTo>
                    <a:pt x="12852" y="63353"/>
                  </a:lnTo>
                  <a:lnTo>
                    <a:pt x="12731" y="63172"/>
                  </a:lnTo>
                  <a:lnTo>
                    <a:pt x="12550" y="63051"/>
                  </a:lnTo>
                  <a:lnTo>
                    <a:pt x="12309" y="62930"/>
                  </a:lnTo>
                  <a:lnTo>
                    <a:pt x="12128" y="62870"/>
                  </a:lnTo>
                  <a:close/>
                  <a:moveTo>
                    <a:pt x="17437" y="62870"/>
                  </a:moveTo>
                  <a:lnTo>
                    <a:pt x="17256" y="62930"/>
                  </a:lnTo>
                  <a:lnTo>
                    <a:pt x="17015" y="63051"/>
                  </a:lnTo>
                  <a:lnTo>
                    <a:pt x="16834" y="63172"/>
                  </a:lnTo>
                  <a:lnTo>
                    <a:pt x="16713" y="63353"/>
                  </a:lnTo>
                  <a:lnTo>
                    <a:pt x="16593" y="63594"/>
                  </a:lnTo>
                  <a:lnTo>
                    <a:pt x="16532" y="63775"/>
                  </a:lnTo>
                  <a:lnTo>
                    <a:pt x="16532" y="64016"/>
                  </a:lnTo>
                  <a:lnTo>
                    <a:pt x="16532" y="64258"/>
                  </a:lnTo>
                  <a:lnTo>
                    <a:pt x="16593" y="64439"/>
                  </a:lnTo>
                  <a:lnTo>
                    <a:pt x="16713" y="64680"/>
                  </a:lnTo>
                  <a:lnTo>
                    <a:pt x="16834" y="64861"/>
                  </a:lnTo>
                  <a:lnTo>
                    <a:pt x="17015" y="64982"/>
                  </a:lnTo>
                  <a:lnTo>
                    <a:pt x="17256" y="65102"/>
                  </a:lnTo>
                  <a:lnTo>
                    <a:pt x="17437" y="65163"/>
                  </a:lnTo>
                  <a:lnTo>
                    <a:pt x="17920" y="65163"/>
                  </a:lnTo>
                  <a:lnTo>
                    <a:pt x="18101" y="65102"/>
                  </a:lnTo>
                  <a:lnTo>
                    <a:pt x="18342" y="64982"/>
                  </a:lnTo>
                  <a:lnTo>
                    <a:pt x="18523" y="64861"/>
                  </a:lnTo>
                  <a:lnTo>
                    <a:pt x="18644" y="64680"/>
                  </a:lnTo>
                  <a:lnTo>
                    <a:pt x="18765" y="64439"/>
                  </a:lnTo>
                  <a:lnTo>
                    <a:pt x="18825" y="64258"/>
                  </a:lnTo>
                  <a:lnTo>
                    <a:pt x="18825" y="64016"/>
                  </a:lnTo>
                  <a:lnTo>
                    <a:pt x="18825" y="63775"/>
                  </a:lnTo>
                  <a:lnTo>
                    <a:pt x="18765" y="63594"/>
                  </a:lnTo>
                  <a:lnTo>
                    <a:pt x="18644" y="63353"/>
                  </a:lnTo>
                  <a:lnTo>
                    <a:pt x="18523" y="63172"/>
                  </a:lnTo>
                  <a:lnTo>
                    <a:pt x="18342" y="63051"/>
                  </a:lnTo>
                  <a:lnTo>
                    <a:pt x="18101" y="62930"/>
                  </a:lnTo>
                  <a:lnTo>
                    <a:pt x="17920" y="62870"/>
                  </a:lnTo>
                  <a:close/>
                  <a:moveTo>
                    <a:pt x="23230" y="62870"/>
                  </a:moveTo>
                  <a:lnTo>
                    <a:pt x="23049" y="62930"/>
                  </a:lnTo>
                  <a:lnTo>
                    <a:pt x="22807" y="63051"/>
                  </a:lnTo>
                  <a:lnTo>
                    <a:pt x="22626" y="63172"/>
                  </a:lnTo>
                  <a:lnTo>
                    <a:pt x="22506" y="63353"/>
                  </a:lnTo>
                  <a:lnTo>
                    <a:pt x="22385" y="63594"/>
                  </a:lnTo>
                  <a:lnTo>
                    <a:pt x="22325" y="63775"/>
                  </a:lnTo>
                  <a:lnTo>
                    <a:pt x="22325" y="64016"/>
                  </a:lnTo>
                  <a:lnTo>
                    <a:pt x="22325" y="64258"/>
                  </a:lnTo>
                  <a:lnTo>
                    <a:pt x="22385" y="64439"/>
                  </a:lnTo>
                  <a:lnTo>
                    <a:pt x="22506" y="64680"/>
                  </a:lnTo>
                  <a:lnTo>
                    <a:pt x="22626" y="64861"/>
                  </a:lnTo>
                  <a:lnTo>
                    <a:pt x="22807" y="64982"/>
                  </a:lnTo>
                  <a:lnTo>
                    <a:pt x="23049" y="65102"/>
                  </a:lnTo>
                  <a:lnTo>
                    <a:pt x="23230" y="65163"/>
                  </a:lnTo>
                  <a:lnTo>
                    <a:pt x="23712" y="65163"/>
                  </a:lnTo>
                  <a:lnTo>
                    <a:pt x="23893" y="65102"/>
                  </a:lnTo>
                  <a:lnTo>
                    <a:pt x="24135" y="64982"/>
                  </a:lnTo>
                  <a:lnTo>
                    <a:pt x="24316" y="64861"/>
                  </a:lnTo>
                  <a:lnTo>
                    <a:pt x="24436" y="64680"/>
                  </a:lnTo>
                  <a:lnTo>
                    <a:pt x="24557" y="64439"/>
                  </a:lnTo>
                  <a:lnTo>
                    <a:pt x="24617" y="64258"/>
                  </a:lnTo>
                  <a:lnTo>
                    <a:pt x="24617" y="64016"/>
                  </a:lnTo>
                  <a:lnTo>
                    <a:pt x="24617" y="63775"/>
                  </a:lnTo>
                  <a:lnTo>
                    <a:pt x="24557" y="63594"/>
                  </a:lnTo>
                  <a:lnTo>
                    <a:pt x="24436" y="63353"/>
                  </a:lnTo>
                  <a:lnTo>
                    <a:pt x="24316" y="63172"/>
                  </a:lnTo>
                  <a:lnTo>
                    <a:pt x="24135" y="63051"/>
                  </a:lnTo>
                  <a:lnTo>
                    <a:pt x="23893" y="62930"/>
                  </a:lnTo>
                  <a:lnTo>
                    <a:pt x="23712" y="62870"/>
                  </a:lnTo>
                  <a:close/>
                  <a:moveTo>
                    <a:pt x="29022" y="62870"/>
                  </a:moveTo>
                  <a:lnTo>
                    <a:pt x="28841" y="62930"/>
                  </a:lnTo>
                  <a:lnTo>
                    <a:pt x="28599" y="63051"/>
                  </a:lnTo>
                  <a:lnTo>
                    <a:pt x="28418" y="63172"/>
                  </a:lnTo>
                  <a:lnTo>
                    <a:pt x="28298" y="63353"/>
                  </a:lnTo>
                  <a:lnTo>
                    <a:pt x="28177" y="63594"/>
                  </a:lnTo>
                  <a:lnTo>
                    <a:pt x="28117" y="63775"/>
                  </a:lnTo>
                  <a:lnTo>
                    <a:pt x="28117" y="64016"/>
                  </a:lnTo>
                  <a:lnTo>
                    <a:pt x="28117" y="64258"/>
                  </a:lnTo>
                  <a:lnTo>
                    <a:pt x="28177" y="64439"/>
                  </a:lnTo>
                  <a:lnTo>
                    <a:pt x="28298" y="64680"/>
                  </a:lnTo>
                  <a:lnTo>
                    <a:pt x="28418" y="64861"/>
                  </a:lnTo>
                  <a:lnTo>
                    <a:pt x="28599" y="64982"/>
                  </a:lnTo>
                  <a:lnTo>
                    <a:pt x="28841" y="65102"/>
                  </a:lnTo>
                  <a:lnTo>
                    <a:pt x="29022" y="65163"/>
                  </a:lnTo>
                  <a:lnTo>
                    <a:pt x="29505" y="65163"/>
                  </a:lnTo>
                  <a:lnTo>
                    <a:pt x="29686" y="65102"/>
                  </a:lnTo>
                  <a:lnTo>
                    <a:pt x="29927" y="64982"/>
                  </a:lnTo>
                  <a:lnTo>
                    <a:pt x="30108" y="64861"/>
                  </a:lnTo>
                  <a:lnTo>
                    <a:pt x="30229" y="64680"/>
                  </a:lnTo>
                  <a:lnTo>
                    <a:pt x="30349" y="64439"/>
                  </a:lnTo>
                  <a:lnTo>
                    <a:pt x="30410" y="64258"/>
                  </a:lnTo>
                  <a:lnTo>
                    <a:pt x="30410" y="64016"/>
                  </a:lnTo>
                  <a:lnTo>
                    <a:pt x="30410" y="63775"/>
                  </a:lnTo>
                  <a:lnTo>
                    <a:pt x="30349" y="63594"/>
                  </a:lnTo>
                  <a:lnTo>
                    <a:pt x="30229" y="63353"/>
                  </a:lnTo>
                  <a:lnTo>
                    <a:pt x="30108" y="63172"/>
                  </a:lnTo>
                  <a:lnTo>
                    <a:pt x="29927" y="63051"/>
                  </a:lnTo>
                  <a:lnTo>
                    <a:pt x="29686" y="62930"/>
                  </a:lnTo>
                  <a:lnTo>
                    <a:pt x="29505" y="62870"/>
                  </a:lnTo>
                  <a:close/>
                  <a:moveTo>
                    <a:pt x="34814" y="62870"/>
                  </a:moveTo>
                  <a:lnTo>
                    <a:pt x="34633" y="62930"/>
                  </a:lnTo>
                  <a:lnTo>
                    <a:pt x="34392" y="63051"/>
                  </a:lnTo>
                  <a:lnTo>
                    <a:pt x="34211" y="63172"/>
                  </a:lnTo>
                  <a:lnTo>
                    <a:pt x="34090" y="63353"/>
                  </a:lnTo>
                  <a:lnTo>
                    <a:pt x="33969" y="63594"/>
                  </a:lnTo>
                  <a:lnTo>
                    <a:pt x="33909" y="63775"/>
                  </a:lnTo>
                  <a:lnTo>
                    <a:pt x="33909" y="64016"/>
                  </a:lnTo>
                  <a:lnTo>
                    <a:pt x="33909" y="64258"/>
                  </a:lnTo>
                  <a:lnTo>
                    <a:pt x="33969" y="64439"/>
                  </a:lnTo>
                  <a:lnTo>
                    <a:pt x="34090" y="64680"/>
                  </a:lnTo>
                  <a:lnTo>
                    <a:pt x="34211" y="64861"/>
                  </a:lnTo>
                  <a:lnTo>
                    <a:pt x="34392" y="64982"/>
                  </a:lnTo>
                  <a:lnTo>
                    <a:pt x="34633" y="65102"/>
                  </a:lnTo>
                  <a:lnTo>
                    <a:pt x="34814" y="65163"/>
                  </a:lnTo>
                  <a:lnTo>
                    <a:pt x="35297" y="65163"/>
                  </a:lnTo>
                  <a:lnTo>
                    <a:pt x="35478" y="65102"/>
                  </a:lnTo>
                  <a:lnTo>
                    <a:pt x="35719" y="64982"/>
                  </a:lnTo>
                  <a:lnTo>
                    <a:pt x="35900" y="64861"/>
                  </a:lnTo>
                  <a:lnTo>
                    <a:pt x="36021" y="64680"/>
                  </a:lnTo>
                  <a:lnTo>
                    <a:pt x="36141" y="64439"/>
                  </a:lnTo>
                  <a:lnTo>
                    <a:pt x="36202" y="64258"/>
                  </a:lnTo>
                  <a:lnTo>
                    <a:pt x="36202" y="64016"/>
                  </a:lnTo>
                  <a:lnTo>
                    <a:pt x="36202" y="63775"/>
                  </a:lnTo>
                  <a:lnTo>
                    <a:pt x="36141" y="63594"/>
                  </a:lnTo>
                  <a:lnTo>
                    <a:pt x="36021" y="63353"/>
                  </a:lnTo>
                  <a:lnTo>
                    <a:pt x="35900" y="63172"/>
                  </a:lnTo>
                  <a:lnTo>
                    <a:pt x="35719" y="63051"/>
                  </a:lnTo>
                  <a:lnTo>
                    <a:pt x="35478" y="62930"/>
                  </a:lnTo>
                  <a:lnTo>
                    <a:pt x="35297" y="62870"/>
                  </a:lnTo>
                  <a:close/>
                  <a:moveTo>
                    <a:pt x="40606" y="62870"/>
                  </a:moveTo>
                  <a:lnTo>
                    <a:pt x="40425" y="62930"/>
                  </a:lnTo>
                  <a:lnTo>
                    <a:pt x="40184" y="63051"/>
                  </a:lnTo>
                  <a:lnTo>
                    <a:pt x="40003" y="63172"/>
                  </a:lnTo>
                  <a:lnTo>
                    <a:pt x="39882" y="63353"/>
                  </a:lnTo>
                  <a:lnTo>
                    <a:pt x="39762" y="63594"/>
                  </a:lnTo>
                  <a:lnTo>
                    <a:pt x="39701" y="63775"/>
                  </a:lnTo>
                  <a:lnTo>
                    <a:pt x="39701" y="64016"/>
                  </a:lnTo>
                  <a:lnTo>
                    <a:pt x="39701" y="64258"/>
                  </a:lnTo>
                  <a:lnTo>
                    <a:pt x="39762" y="64439"/>
                  </a:lnTo>
                  <a:lnTo>
                    <a:pt x="39882" y="64680"/>
                  </a:lnTo>
                  <a:lnTo>
                    <a:pt x="40003" y="64861"/>
                  </a:lnTo>
                  <a:lnTo>
                    <a:pt x="40184" y="64982"/>
                  </a:lnTo>
                  <a:lnTo>
                    <a:pt x="40425" y="65102"/>
                  </a:lnTo>
                  <a:lnTo>
                    <a:pt x="40606" y="65163"/>
                  </a:lnTo>
                  <a:lnTo>
                    <a:pt x="41089" y="65163"/>
                  </a:lnTo>
                  <a:lnTo>
                    <a:pt x="41270" y="65102"/>
                  </a:lnTo>
                  <a:lnTo>
                    <a:pt x="41511" y="64982"/>
                  </a:lnTo>
                  <a:lnTo>
                    <a:pt x="41692" y="64861"/>
                  </a:lnTo>
                  <a:lnTo>
                    <a:pt x="41813" y="64680"/>
                  </a:lnTo>
                  <a:lnTo>
                    <a:pt x="41934" y="64439"/>
                  </a:lnTo>
                  <a:lnTo>
                    <a:pt x="41994" y="64258"/>
                  </a:lnTo>
                  <a:lnTo>
                    <a:pt x="41994" y="64016"/>
                  </a:lnTo>
                  <a:lnTo>
                    <a:pt x="41994" y="63775"/>
                  </a:lnTo>
                  <a:lnTo>
                    <a:pt x="41934" y="63594"/>
                  </a:lnTo>
                  <a:lnTo>
                    <a:pt x="41813" y="63353"/>
                  </a:lnTo>
                  <a:lnTo>
                    <a:pt x="41692" y="63172"/>
                  </a:lnTo>
                  <a:lnTo>
                    <a:pt x="41511" y="63051"/>
                  </a:lnTo>
                  <a:lnTo>
                    <a:pt x="41270" y="62930"/>
                  </a:lnTo>
                  <a:lnTo>
                    <a:pt x="41089" y="62870"/>
                  </a:lnTo>
                  <a:close/>
                  <a:moveTo>
                    <a:pt x="46399" y="62870"/>
                  </a:moveTo>
                  <a:lnTo>
                    <a:pt x="46218" y="62930"/>
                  </a:lnTo>
                  <a:lnTo>
                    <a:pt x="45976" y="63051"/>
                  </a:lnTo>
                  <a:lnTo>
                    <a:pt x="45795" y="63172"/>
                  </a:lnTo>
                  <a:lnTo>
                    <a:pt x="45674" y="63353"/>
                  </a:lnTo>
                  <a:lnTo>
                    <a:pt x="45554" y="63594"/>
                  </a:lnTo>
                  <a:lnTo>
                    <a:pt x="45493" y="63775"/>
                  </a:lnTo>
                  <a:lnTo>
                    <a:pt x="45493" y="64016"/>
                  </a:lnTo>
                  <a:lnTo>
                    <a:pt x="45493" y="64258"/>
                  </a:lnTo>
                  <a:lnTo>
                    <a:pt x="45554" y="64439"/>
                  </a:lnTo>
                  <a:lnTo>
                    <a:pt x="45674" y="64680"/>
                  </a:lnTo>
                  <a:lnTo>
                    <a:pt x="45795" y="64861"/>
                  </a:lnTo>
                  <a:lnTo>
                    <a:pt x="45976" y="64982"/>
                  </a:lnTo>
                  <a:lnTo>
                    <a:pt x="46218" y="65102"/>
                  </a:lnTo>
                  <a:lnTo>
                    <a:pt x="46399" y="65163"/>
                  </a:lnTo>
                  <a:lnTo>
                    <a:pt x="46881" y="65163"/>
                  </a:lnTo>
                  <a:lnTo>
                    <a:pt x="47062" y="65102"/>
                  </a:lnTo>
                  <a:lnTo>
                    <a:pt x="47304" y="64982"/>
                  </a:lnTo>
                  <a:lnTo>
                    <a:pt x="47485" y="64861"/>
                  </a:lnTo>
                  <a:lnTo>
                    <a:pt x="47605" y="64680"/>
                  </a:lnTo>
                  <a:lnTo>
                    <a:pt x="47726" y="64439"/>
                  </a:lnTo>
                  <a:lnTo>
                    <a:pt x="47786" y="64258"/>
                  </a:lnTo>
                  <a:lnTo>
                    <a:pt x="47786" y="64016"/>
                  </a:lnTo>
                  <a:lnTo>
                    <a:pt x="47786" y="63775"/>
                  </a:lnTo>
                  <a:lnTo>
                    <a:pt x="47726" y="63594"/>
                  </a:lnTo>
                  <a:lnTo>
                    <a:pt x="47605" y="63353"/>
                  </a:lnTo>
                  <a:lnTo>
                    <a:pt x="47485" y="63172"/>
                  </a:lnTo>
                  <a:lnTo>
                    <a:pt x="47304" y="63051"/>
                  </a:lnTo>
                  <a:lnTo>
                    <a:pt x="47062" y="62930"/>
                  </a:lnTo>
                  <a:lnTo>
                    <a:pt x="46881" y="62870"/>
                  </a:lnTo>
                  <a:close/>
                  <a:moveTo>
                    <a:pt x="52191" y="62870"/>
                  </a:moveTo>
                  <a:lnTo>
                    <a:pt x="52010" y="62930"/>
                  </a:lnTo>
                  <a:lnTo>
                    <a:pt x="51768" y="63051"/>
                  </a:lnTo>
                  <a:lnTo>
                    <a:pt x="51587" y="63172"/>
                  </a:lnTo>
                  <a:lnTo>
                    <a:pt x="51467" y="63353"/>
                  </a:lnTo>
                  <a:lnTo>
                    <a:pt x="51346" y="63594"/>
                  </a:lnTo>
                  <a:lnTo>
                    <a:pt x="51286" y="63775"/>
                  </a:lnTo>
                  <a:lnTo>
                    <a:pt x="51286" y="64016"/>
                  </a:lnTo>
                  <a:lnTo>
                    <a:pt x="51286" y="64258"/>
                  </a:lnTo>
                  <a:lnTo>
                    <a:pt x="51346" y="64439"/>
                  </a:lnTo>
                  <a:lnTo>
                    <a:pt x="51467" y="64680"/>
                  </a:lnTo>
                  <a:lnTo>
                    <a:pt x="51587" y="64861"/>
                  </a:lnTo>
                  <a:lnTo>
                    <a:pt x="51768" y="64982"/>
                  </a:lnTo>
                  <a:lnTo>
                    <a:pt x="52010" y="65102"/>
                  </a:lnTo>
                  <a:lnTo>
                    <a:pt x="52191" y="65163"/>
                  </a:lnTo>
                  <a:lnTo>
                    <a:pt x="52673" y="65163"/>
                  </a:lnTo>
                  <a:lnTo>
                    <a:pt x="52854" y="65102"/>
                  </a:lnTo>
                  <a:lnTo>
                    <a:pt x="53096" y="64982"/>
                  </a:lnTo>
                  <a:lnTo>
                    <a:pt x="53277" y="64861"/>
                  </a:lnTo>
                  <a:lnTo>
                    <a:pt x="53397" y="64680"/>
                  </a:lnTo>
                  <a:lnTo>
                    <a:pt x="53518" y="64439"/>
                  </a:lnTo>
                  <a:lnTo>
                    <a:pt x="53578" y="64258"/>
                  </a:lnTo>
                  <a:lnTo>
                    <a:pt x="53578" y="64016"/>
                  </a:lnTo>
                  <a:lnTo>
                    <a:pt x="53578" y="63775"/>
                  </a:lnTo>
                  <a:lnTo>
                    <a:pt x="53518" y="63594"/>
                  </a:lnTo>
                  <a:lnTo>
                    <a:pt x="53397" y="63353"/>
                  </a:lnTo>
                  <a:lnTo>
                    <a:pt x="53277" y="63172"/>
                  </a:lnTo>
                  <a:lnTo>
                    <a:pt x="53096" y="63051"/>
                  </a:lnTo>
                  <a:lnTo>
                    <a:pt x="52854" y="62930"/>
                  </a:lnTo>
                  <a:lnTo>
                    <a:pt x="52673" y="62870"/>
                  </a:lnTo>
                  <a:close/>
                  <a:moveTo>
                    <a:pt x="57983" y="62870"/>
                  </a:moveTo>
                  <a:lnTo>
                    <a:pt x="57802" y="62930"/>
                  </a:lnTo>
                  <a:lnTo>
                    <a:pt x="57561" y="63051"/>
                  </a:lnTo>
                  <a:lnTo>
                    <a:pt x="57380" y="63172"/>
                  </a:lnTo>
                  <a:lnTo>
                    <a:pt x="57259" y="63353"/>
                  </a:lnTo>
                  <a:lnTo>
                    <a:pt x="57138" y="63594"/>
                  </a:lnTo>
                  <a:lnTo>
                    <a:pt x="57078" y="63775"/>
                  </a:lnTo>
                  <a:lnTo>
                    <a:pt x="57078" y="64016"/>
                  </a:lnTo>
                  <a:lnTo>
                    <a:pt x="57078" y="64258"/>
                  </a:lnTo>
                  <a:lnTo>
                    <a:pt x="57138" y="64439"/>
                  </a:lnTo>
                  <a:lnTo>
                    <a:pt x="57259" y="64680"/>
                  </a:lnTo>
                  <a:lnTo>
                    <a:pt x="57380" y="64861"/>
                  </a:lnTo>
                  <a:lnTo>
                    <a:pt x="57561" y="64982"/>
                  </a:lnTo>
                  <a:lnTo>
                    <a:pt x="57802" y="65102"/>
                  </a:lnTo>
                  <a:lnTo>
                    <a:pt x="57983" y="65163"/>
                  </a:lnTo>
                  <a:lnTo>
                    <a:pt x="58466" y="65163"/>
                  </a:lnTo>
                  <a:lnTo>
                    <a:pt x="58647" y="65102"/>
                  </a:lnTo>
                  <a:lnTo>
                    <a:pt x="58888" y="64982"/>
                  </a:lnTo>
                  <a:lnTo>
                    <a:pt x="59069" y="64861"/>
                  </a:lnTo>
                  <a:lnTo>
                    <a:pt x="59190" y="64680"/>
                  </a:lnTo>
                  <a:lnTo>
                    <a:pt x="59310" y="64439"/>
                  </a:lnTo>
                  <a:lnTo>
                    <a:pt x="59371" y="64258"/>
                  </a:lnTo>
                  <a:lnTo>
                    <a:pt x="59371" y="64016"/>
                  </a:lnTo>
                  <a:lnTo>
                    <a:pt x="59371" y="63775"/>
                  </a:lnTo>
                  <a:lnTo>
                    <a:pt x="59310" y="63594"/>
                  </a:lnTo>
                  <a:lnTo>
                    <a:pt x="59190" y="63353"/>
                  </a:lnTo>
                  <a:lnTo>
                    <a:pt x="59069" y="63172"/>
                  </a:lnTo>
                  <a:lnTo>
                    <a:pt x="58888" y="63051"/>
                  </a:lnTo>
                  <a:lnTo>
                    <a:pt x="58647" y="62930"/>
                  </a:lnTo>
                  <a:lnTo>
                    <a:pt x="58466" y="62870"/>
                  </a:lnTo>
                  <a:close/>
                  <a:moveTo>
                    <a:pt x="63775" y="62870"/>
                  </a:moveTo>
                  <a:lnTo>
                    <a:pt x="63594" y="62930"/>
                  </a:lnTo>
                  <a:lnTo>
                    <a:pt x="63353" y="63051"/>
                  </a:lnTo>
                  <a:lnTo>
                    <a:pt x="63172" y="63172"/>
                  </a:lnTo>
                  <a:lnTo>
                    <a:pt x="63051" y="63353"/>
                  </a:lnTo>
                  <a:lnTo>
                    <a:pt x="62931" y="63594"/>
                  </a:lnTo>
                  <a:lnTo>
                    <a:pt x="62870" y="63775"/>
                  </a:lnTo>
                  <a:lnTo>
                    <a:pt x="62870" y="64016"/>
                  </a:lnTo>
                  <a:lnTo>
                    <a:pt x="62870" y="64258"/>
                  </a:lnTo>
                  <a:lnTo>
                    <a:pt x="62931" y="64439"/>
                  </a:lnTo>
                  <a:lnTo>
                    <a:pt x="63051" y="64680"/>
                  </a:lnTo>
                  <a:lnTo>
                    <a:pt x="63172" y="64861"/>
                  </a:lnTo>
                  <a:lnTo>
                    <a:pt x="63353" y="64982"/>
                  </a:lnTo>
                  <a:lnTo>
                    <a:pt x="63594" y="65102"/>
                  </a:lnTo>
                  <a:lnTo>
                    <a:pt x="63775" y="65163"/>
                  </a:lnTo>
                  <a:lnTo>
                    <a:pt x="64198" y="65163"/>
                  </a:lnTo>
                  <a:lnTo>
                    <a:pt x="64439" y="65102"/>
                  </a:lnTo>
                  <a:lnTo>
                    <a:pt x="64741" y="64921"/>
                  </a:lnTo>
                  <a:lnTo>
                    <a:pt x="64922" y="64740"/>
                  </a:lnTo>
                  <a:lnTo>
                    <a:pt x="65103" y="64439"/>
                  </a:lnTo>
                  <a:lnTo>
                    <a:pt x="65163" y="64197"/>
                  </a:lnTo>
                  <a:lnTo>
                    <a:pt x="65163" y="64016"/>
                  </a:lnTo>
                  <a:lnTo>
                    <a:pt x="65163" y="63775"/>
                  </a:lnTo>
                  <a:lnTo>
                    <a:pt x="65103" y="63594"/>
                  </a:lnTo>
                  <a:lnTo>
                    <a:pt x="64982" y="63353"/>
                  </a:lnTo>
                  <a:lnTo>
                    <a:pt x="64861" y="63172"/>
                  </a:lnTo>
                  <a:lnTo>
                    <a:pt x="64680" y="63051"/>
                  </a:lnTo>
                  <a:lnTo>
                    <a:pt x="64439" y="62930"/>
                  </a:lnTo>
                  <a:lnTo>
                    <a:pt x="64258" y="62870"/>
                  </a:lnTo>
                  <a:close/>
                  <a:moveTo>
                    <a:pt x="14541" y="65766"/>
                  </a:moveTo>
                  <a:lnTo>
                    <a:pt x="14360" y="65826"/>
                  </a:lnTo>
                  <a:lnTo>
                    <a:pt x="14119" y="65947"/>
                  </a:lnTo>
                  <a:lnTo>
                    <a:pt x="13938" y="66068"/>
                  </a:lnTo>
                  <a:lnTo>
                    <a:pt x="13817" y="66249"/>
                  </a:lnTo>
                  <a:lnTo>
                    <a:pt x="13697" y="66490"/>
                  </a:lnTo>
                  <a:lnTo>
                    <a:pt x="13636" y="66671"/>
                  </a:lnTo>
                  <a:lnTo>
                    <a:pt x="13636" y="66912"/>
                  </a:lnTo>
                  <a:lnTo>
                    <a:pt x="13636" y="67214"/>
                  </a:lnTo>
                  <a:lnTo>
                    <a:pt x="14783" y="68059"/>
                  </a:lnTo>
                  <a:lnTo>
                    <a:pt x="15024" y="68059"/>
                  </a:lnTo>
                  <a:lnTo>
                    <a:pt x="15205" y="67999"/>
                  </a:lnTo>
                  <a:lnTo>
                    <a:pt x="15446" y="67878"/>
                  </a:lnTo>
                  <a:lnTo>
                    <a:pt x="15627" y="67757"/>
                  </a:lnTo>
                  <a:lnTo>
                    <a:pt x="15748" y="67576"/>
                  </a:lnTo>
                  <a:lnTo>
                    <a:pt x="15869" y="67335"/>
                  </a:lnTo>
                  <a:lnTo>
                    <a:pt x="15929" y="67154"/>
                  </a:lnTo>
                  <a:lnTo>
                    <a:pt x="15929" y="66912"/>
                  </a:lnTo>
                  <a:lnTo>
                    <a:pt x="15929" y="66671"/>
                  </a:lnTo>
                  <a:lnTo>
                    <a:pt x="15869" y="66490"/>
                  </a:lnTo>
                  <a:lnTo>
                    <a:pt x="15748" y="66249"/>
                  </a:lnTo>
                  <a:lnTo>
                    <a:pt x="15627" y="66068"/>
                  </a:lnTo>
                  <a:lnTo>
                    <a:pt x="15446" y="65947"/>
                  </a:lnTo>
                  <a:lnTo>
                    <a:pt x="15205" y="65826"/>
                  </a:lnTo>
                  <a:lnTo>
                    <a:pt x="15024" y="65766"/>
                  </a:lnTo>
                  <a:close/>
                  <a:moveTo>
                    <a:pt x="20333" y="65766"/>
                  </a:moveTo>
                  <a:lnTo>
                    <a:pt x="20152" y="65826"/>
                  </a:lnTo>
                  <a:lnTo>
                    <a:pt x="19911" y="65947"/>
                  </a:lnTo>
                  <a:lnTo>
                    <a:pt x="19730" y="66068"/>
                  </a:lnTo>
                  <a:lnTo>
                    <a:pt x="19609" y="66249"/>
                  </a:lnTo>
                  <a:lnTo>
                    <a:pt x="19489" y="66490"/>
                  </a:lnTo>
                  <a:lnTo>
                    <a:pt x="19428" y="66671"/>
                  </a:lnTo>
                  <a:lnTo>
                    <a:pt x="19428" y="66912"/>
                  </a:lnTo>
                  <a:lnTo>
                    <a:pt x="19428" y="67154"/>
                  </a:lnTo>
                  <a:lnTo>
                    <a:pt x="19489" y="67335"/>
                  </a:lnTo>
                  <a:lnTo>
                    <a:pt x="19609" y="67576"/>
                  </a:lnTo>
                  <a:lnTo>
                    <a:pt x="19730" y="67757"/>
                  </a:lnTo>
                  <a:lnTo>
                    <a:pt x="19911" y="67878"/>
                  </a:lnTo>
                  <a:lnTo>
                    <a:pt x="20152" y="67999"/>
                  </a:lnTo>
                  <a:lnTo>
                    <a:pt x="20333" y="68059"/>
                  </a:lnTo>
                  <a:lnTo>
                    <a:pt x="20816" y="68059"/>
                  </a:lnTo>
                  <a:lnTo>
                    <a:pt x="20997" y="67999"/>
                  </a:lnTo>
                  <a:lnTo>
                    <a:pt x="21239" y="67878"/>
                  </a:lnTo>
                  <a:lnTo>
                    <a:pt x="21420" y="67757"/>
                  </a:lnTo>
                  <a:lnTo>
                    <a:pt x="21540" y="67576"/>
                  </a:lnTo>
                  <a:lnTo>
                    <a:pt x="21661" y="67335"/>
                  </a:lnTo>
                  <a:lnTo>
                    <a:pt x="21721" y="67154"/>
                  </a:lnTo>
                  <a:lnTo>
                    <a:pt x="21721" y="66912"/>
                  </a:lnTo>
                  <a:lnTo>
                    <a:pt x="21721" y="66671"/>
                  </a:lnTo>
                  <a:lnTo>
                    <a:pt x="21661" y="66490"/>
                  </a:lnTo>
                  <a:lnTo>
                    <a:pt x="21540" y="66249"/>
                  </a:lnTo>
                  <a:lnTo>
                    <a:pt x="21420" y="66068"/>
                  </a:lnTo>
                  <a:lnTo>
                    <a:pt x="21239" y="65947"/>
                  </a:lnTo>
                  <a:lnTo>
                    <a:pt x="20997" y="65826"/>
                  </a:lnTo>
                  <a:lnTo>
                    <a:pt x="20816" y="65766"/>
                  </a:lnTo>
                  <a:close/>
                  <a:moveTo>
                    <a:pt x="26126" y="65766"/>
                  </a:moveTo>
                  <a:lnTo>
                    <a:pt x="25945" y="65826"/>
                  </a:lnTo>
                  <a:lnTo>
                    <a:pt x="25703" y="65947"/>
                  </a:lnTo>
                  <a:lnTo>
                    <a:pt x="25522" y="66068"/>
                  </a:lnTo>
                  <a:lnTo>
                    <a:pt x="25402" y="66249"/>
                  </a:lnTo>
                  <a:lnTo>
                    <a:pt x="25281" y="66490"/>
                  </a:lnTo>
                  <a:lnTo>
                    <a:pt x="25221" y="66671"/>
                  </a:lnTo>
                  <a:lnTo>
                    <a:pt x="25221" y="66912"/>
                  </a:lnTo>
                  <a:lnTo>
                    <a:pt x="25221" y="67154"/>
                  </a:lnTo>
                  <a:lnTo>
                    <a:pt x="25281" y="67335"/>
                  </a:lnTo>
                  <a:lnTo>
                    <a:pt x="25402" y="67576"/>
                  </a:lnTo>
                  <a:lnTo>
                    <a:pt x="25522" y="67757"/>
                  </a:lnTo>
                  <a:lnTo>
                    <a:pt x="25703" y="67878"/>
                  </a:lnTo>
                  <a:lnTo>
                    <a:pt x="25945" y="67999"/>
                  </a:lnTo>
                  <a:lnTo>
                    <a:pt x="26126" y="68059"/>
                  </a:lnTo>
                  <a:lnTo>
                    <a:pt x="26608" y="68059"/>
                  </a:lnTo>
                  <a:lnTo>
                    <a:pt x="26789" y="67999"/>
                  </a:lnTo>
                  <a:lnTo>
                    <a:pt x="27031" y="67878"/>
                  </a:lnTo>
                  <a:lnTo>
                    <a:pt x="27212" y="67757"/>
                  </a:lnTo>
                  <a:lnTo>
                    <a:pt x="27332" y="67576"/>
                  </a:lnTo>
                  <a:lnTo>
                    <a:pt x="27453" y="67335"/>
                  </a:lnTo>
                  <a:lnTo>
                    <a:pt x="27513" y="67154"/>
                  </a:lnTo>
                  <a:lnTo>
                    <a:pt x="27513" y="66912"/>
                  </a:lnTo>
                  <a:lnTo>
                    <a:pt x="27513" y="66671"/>
                  </a:lnTo>
                  <a:lnTo>
                    <a:pt x="27453" y="66490"/>
                  </a:lnTo>
                  <a:lnTo>
                    <a:pt x="27332" y="66249"/>
                  </a:lnTo>
                  <a:lnTo>
                    <a:pt x="27212" y="66068"/>
                  </a:lnTo>
                  <a:lnTo>
                    <a:pt x="27031" y="65947"/>
                  </a:lnTo>
                  <a:lnTo>
                    <a:pt x="26789" y="65826"/>
                  </a:lnTo>
                  <a:lnTo>
                    <a:pt x="26608" y="65766"/>
                  </a:lnTo>
                  <a:close/>
                  <a:moveTo>
                    <a:pt x="31918" y="65766"/>
                  </a:moveTo>
                  <a:lnTo>
                    <a:pt x="31737" y="65826"/>
                  </a:lnTo>
                  <a:lnTo>
                    <a:pt x="31496" y="65947"/>
                  </a:lnTo>
                  <a:lnTo>
                    <a:pt x="31315" y="66068"/>
                  </a:lnTo>
                  <a:lnTo>
                    <a:pt x="31194" y="66249"/>
                  </a:lnTo>
                  <a:lnTo>
                    <a:pt x="31073" y="66490"/>
                  </a:lnTo>
                  <a:lnTo>
                    <a:pt x="31013" y="66671"/>
                  </a:lnTo>
                  <a:lnTo>
                    <a:pt x="31013" y="66912"/>
                  </a:lnTo>
                  <a:lnTo>
                    <a:pt x="31013" y="67154"/>
                  </a:lnTo>
                  <a:lnTo>
                    <a:pt x="31073" y="67335"/>
                  </a:lnTo>
                  <a:lnTo>
                    <a:pt x="31194" y="67576"/>
                  </a:lnTo>
                  <a:lnTo>
                    <a:pt x="31315" y="67757"/>
                  </a:lnTo>
                  <a:lnTo>
                    <a:pt x="31496" y="67878"/>
                  </a:lnTo>
                  <a:lnTo>
                    <a:pt x="31737" y="67999"/>
                  </a:lnTo>
                  <a:lnTo>
                    <a:pt x="31918" y="68059"/>
                  </a:lnTo>
                  <a:lnTo>
                    <a:pt x="32401" y="68059"/>
                  </a:lnTo>
                  <a:lnTo>
                    <a:pt x="32582" y="67999"/>
                  </a:lnTo>
                  <a:lnTo>
                    <a:pt x="32823" y="67878"/>
                  </a:lnTo>
                  <a:lnTo>
                    <a:pt x="33004" y="67757"/>
                  </a:lnTo>
                  <a:lnTo>
                    <a:pt x="33125" y="67576"/>
                  </a:lnTo>
                  <a:lnTo>
                    <a:pt x="33245" y="67335"/>
                  </a:lnTo>
                  <a:lnTo>
                    <a:pt x="33306" y="67154"/>
                  </a:lnTo>
                  <a:lnTo>
                    <a:pt x="33306" y="66912"/>
                  </a:lnTo>
                  <a:lnTo>
                    <a:pt x="33306" y="66671"/>
                  </a:lnTo>
                  <a:lnTo>
                    <a:pt x="33245" y="66490"/>
                  </a:lnTo>
                  <a:lnTo>
                    <a:pt x="33125" y="66249"/>
                  </a:lnTo>
                  <a:lnTo>
                    <a:pt x="33004" y="66068"/>
                  </a:lnTo>
                  <a:lnTo>
                    <a:pt x="32823" y="65947"/>
                  </a:lnTo>
                  <a:lnTo>
                    <a:pt x="32582" y="65826"/>
                  </a:lnTo>
                  <a:lnTo>
                    <a:pt x="32401" y="65766"/>
                  </a:lnTo>
                  <a:close/>
                  <a:moveTo>
                    <a:pt x="37710" y="65766"/>
                  </a:moveTo>
                  <a:lnTo>
                    <a:pt x="37529" y="65826"/>
                  </a:lnTo>
                  <a:lnTo>
                    <a:pt x="37288" y="65947"/>
                  </a:lnTo>
                  <a:lnTo>
                    <a:pt x="37107" y="66068"/>
                  </a:lnTo>
                  <a:lnTo>
                    <a:pt x="36986" y="66249"/>
                  </a:lnTo>
                  <a:lnTo>
                    <a:pt x="36865" y="66490"/>
                  </a:lnTo>
                  <a:lnTo>
                    <a:pt x="36805" y="66671"/>
                  </a:lnTo>
                  <a:lnTo>
                    <a:pt x="36805" y="66912"/>
                  </a:lnTo>
                  <a:lnTo>
                    <a:pt x="36805" y="67154"/>
                  </a:lnTo>
                  <a:lnTo>
                    <a:pt x="36865" y="67335"/>
                  </a:lnTo>
                  <a:lnTo>
                    <a:pt x="36986" y="67576"/>
                  </a:lnTo>
                  <a:lnTo>
                    <a:pt x="37107" y="67757"/>
                  </a:lnTo>
                  <a:lnTo>
                    <a:pt x="37288" y="67878"/>
                  </a:lnTo>
                  <a:lnTo>
                    <a:pt x="37529" y="67999"/>
                  </a:lnTo>
                  <a:lnTo>
                    <a:pt x="37710" y="68059"/>
                  </a:lnTo>
                  <a:lnTo>
                    <a:pt x="38193" y="68059"/>
                  </a:lnTo>
                  <a:lnTo>
                    <a:pt x="38374" y="67999"/>
                  </a:lnTo>
                  <a:lnTo>
                    <a:pt x="38615" y="67878"/>
                  </a:lnTo>
                  <a:lnTo>
                    <a:pt x="38796" y="67757"/>
                  </a:lnTo>
                  <a:lnTo>
                    <a:pt x="38917" y="67576"/>
                  </a:lnTo>
                  <a:lnTo>
                    <a:pt x="39038" y="67335"/>
                  </a:lnTo>
                  <a:lnTo>
                    <a:pt x="39098" y="67154"/>
                  </a:lnTo>
                  <a:lnTo>
                    <a:pt x="39098" y="66912"/>
                  </a:lnTo>
                  <a:lnTo>
                    <a:pt x="39098" y="66671"/>
                  </a:lnTo>
                  <a:lnTo>
                    <a:pt x="39038" y="66490"/>
                  </a:lnTo>
                  <a:lnTo>
                    <a:pt x="38917" y="66249"/>
                  </a:lnTo>
                  <a:lnTo>
                    <a:pt x="38796" y="66068"/>
                  </a:lnTo>
                  <a:lnTo>
                    <a:pt x="38615" y="65947"/>
                  </a:lnTo>
                  <a:lnTo>
                    <a:pt x="38374" y="65826"/>
                  </a:lnTo>
                  <a:lnTo>
                    <a:pt x="38193" y="65766"/>
                  </a:lnTo>
                  <a:close/>
                  <a:moveTo>
                    <a:pt x="43502" y="65766"/>
                  </a:moveTo>
                  <a:lnTo>
                    <a:pt x="43321" y="65826"/>
                  </a:lnTo>
                  <a:lnTo>
                    <a:pt x="43080" y="65947"/>
                  </a:lnTo>
                  <a:lnTo>
                    <a:pt x="42899" y="66068"/>
                  </a:lnTo>
                  <a:lnTo>
                    <a:pt x="42778" y="66249"/>
                  </a:lnTo>
                  <a:lnTo>
                    <a:pt x="42658" y="66490"/>
                  </a:lnTo>
                  <a:lnTo>
                    <a:pt x="42597" y="66671"/>
                  </a:lnTo>
                  <a:lnTo>
                    <a:pt x="42597" y="66912"/>
                  </a:lnTo>
                  <a:lnTo>
                    <a:pt x="42597" y="67154"/>
                  </a:lnTo>
                  <a:lnTo>
                    <a:pt x="42658" y="67335"/>
                  </a:lnTo>
                  <a:lnTo>
                    <a:pt x="42778" y="67576"/>
                  </a:lnTo>
                  <a:lnTo>
                    <a:pt x="42899" y="67757"/>
                  </a:lnTo>
                  <a:lnTo>
                    <a:pt x="43080" y="67878"/>
                  </a:lnTo>
                  <a:lnTo>
                    <a:pt x="43321" y="67999"/>
                  </a:lnTo>
                  <a:lnTo>
                    <a:pt x="43502" y="68059"/>
                  </a:lnTo>
                  <a:lnTo>
                    <a:pt x="43985" y="68059"/>
                  </a:lnTo>
                  <a:lnTo>
                    <a:pt x="44166" y="67999"/>
                  </a:lnTo>
                  <a:lnTo>
                    <a:pt x="44407" y="67878"/>
                  </a:lnTo>
                  <a:lnTo>
                    <a:pt x="44588" y="67757"/>
                  </a:lnTo>
                  <a:lnTo>
                    <a:pt x="44709" y="67576"/>
                  </a:lnTo>
                  <a:lnTo>
                    <a:pt x="44830" y="67335"/>
                  </a:lnTo>
                  <a:lnTo>
                    <a:pt x="44890" y="67154"/>
                  </a:lnTo>
                  <a:lnTo>
                    <a:pt x="44890" y="66912"/>
                  </a:lnTo>
                  <a:lnTo>
                    <a:pt x="44890" y="66671"/>
                  </a:lnTo>
                  <a:lnTo>
                    <a:pt x="44830" y="66490"/>
                  </a:lnTo>
                  <a:lnTo>
                    <a:pt x="44709" y="66249"/>
                  </a:lnTo>
                  <a:lnTo>
                    <a:pt x="44588" y="66068"/>
                  </a:lnTo>
                  <a:lnTo>
                    <a:pt x="44407" y="65947"/>
                  </a:lnTo>
                  <a:lnTo>
                    <a:pt x="44166" y="65826"/>
                  </a:lnTo>
                  <a:lnTo>
                    <a:pt x="43985" y="65766"/>
                  </a:lnTo>
                  <a:close/>
                  <a:moveTo>
                    <a:pt x="49295" y="65766"/>
                  </a:moveTo>
                  <a:lnTo>
                    <a:pt x="49114" y="65826"/>
                  </a:lnTo>
                  <a:lnTo>
                    <a:pt x="48872" y="65947"/>
                  </a:lnTo>
                  <a:lnTo>
                    <a:pt x="48691" y="66068"/>
                  </a:lnTo>
                  <a:lnTo>
                    <a:pt x="48571" y="66249"/>
                  </a:lnTo>
                  <a:lnTo>
                    <a:pt x="48450" y="66490"/>
                  </a:lnTo>
                  <a:lnTo>
                    <a:pt x="48390" y="66671"/>
                  </a:lnTo>
                  <a:lnTo>
                    <a:pt x="48390" y="66912"/>
                  </a:lnTo>
                  <a:lnTo>
                    <a:pt x="48390" y="67154"/>
                  </a:lnTo>
                  <a:lnTo>
                    <a:pt x="48450" y="67335"/>
                  </a:lnTo>
                  <a:lnTo>
                    <a:pt x="48571" y="67576"/>
                  </a:lnTo>
                  <a:lnTo>
                    <a:pt x="48691" y="67757"/>
                  </a:lnTo>
                  <a:lnTo>
                    <a:pt x="48872" y="67878"/>
                  </a:lnTo>
                  <a:lnTo>
                    <a:pt x="49114" y="67999"/>
                  </a:lnTo>
                  <a:lnTo>
                    <a:pt x="49295" y="68059"/>
                  </a:lnTo>
                  <a:lnTo>
                    <a:pt x="49777" y="68059"/>
                  </a:lnTo>
                  <a:lnTo>
                    <a:pt x="49958" y="67999"/>
                  </a:lnTo>
                  <a:lnTo>
                    <a:pt x="50200" y="67878"/>
                  </a:lnTo>
                  <a:lnTo>
                    <a:pt x="50381" y="67757"/>
                  </a:lnTo>
                  <a:lnTo>
                    <a:pt x="50501" y="67576"/>
                  </a:lnTo>
                  <a:lnTo>
                    <a:pt x="50622" y="67335"/>
                  </a:lnTo>
                  <a:lnTo>
                    <a:pt x="50682" y="67154"/>
                  </a:lnTo>
                  <a:lnTo>
                    <a:pt x="50682" y="66912"/>
                  </a:lnTo>
                  <a:lnTo>
                    <a:pt x="50682" y="66671"/>
                  </a:lnTo>
                  <a:lnTo>
                    <a:pt x="50622" y="66490"/>
                  </a:lnTo>
                  <a:lnTo>
                    <a:pt x="50501" y="66249"/>
                  </a:lnTo>
                  <a:lnTo>
                    <a:pt x="50381" y="66068"/>
                  </a:lnTo>
                  <a:lnTo>
                    <a:pt x="50200" y="65947"/>
                  </a:lnTo>
                  <a:lnTo>
                    <a:pt x="49958" y="65826"/>
                  </a:lnTo>
                  <a:lnTo>
                    <a:pt x="49777" y="65766"/>
                  </a:lnTo>
                  <a:close/>
                  <a:moveTo>
                    <a:pt x="55087" y="65766"/>
                  </a:moveTo>
                  <a:lnTo>
                    <a:pt x="54906" y="65826"/>
                  </a:lnTo>
                  <a:lnTo>
                    <a:pt x="54665" y="65947"/>
                  </a:lnTo>
                  <a:lnTo>
                    <a:pt x="54483" y="66068"/>
                  </a:lnTo>
                  <a:lnTo>
                    <a:pt x="54363" y="66249"/>
                  </a:lnTo>
                  <a:lnTo>
                    <a:pt x="54242" y="66490"/>
                  </a:lnTo>
                  <a:lnTo>
                    <a:pt x="54182" y="66671"/>
                  </a:lnTo>
                  <a:lnTo>
                    <a:pt x="54182" y="66912"/>
                  </a:lnTo>
                  <a:lnTo>
                    <a:pt x="54182" y="67154"/>
                  </a:lnTo>
                  <a:lnTo>
                    <a:pt x="54242" y="67335"/>
                  </a:lnTo>
                  <a:lnTo>
                    <a:pt x="54363" y="67576"/>
                  </a:lnTo>
                  <a:lnTo>
                    <a:pt x="54483" y="67757"/>
                  </a:lnTo>
                  <a:lnTo>
                    <a:pt x="54665" y="67878"/>
                  </a:lnTo>
                  <a:lnTo>
                    <a:pt x="54906" y="67999"/>
                  </a:lnTo>
                  <a:lnTo>
                    <a:pt x="55087" y="68059"/>
                  </a:lnTo>
                  <a:lnTo>
                    <a:pt x="55570" y="68059"/>
                  </a:lnTo>
                  <a:lnTo>
                    <a:pt x="55751" y="67999"/>
                  </a:lnTo>
                  <a:lnTo>
                    <a:pt x="55992" y="67878"/>
                  </a:lnTo>
                  <a:lnTo>
                    <a:pt x="56173" y="67757"/>
                  </a:lnTo>
                  <a:lnTo>
                    <a:pt x="56294" y="67576"/>
                  </a:lnTo>
                  <a:lnTo>
                    <a:pt x="56414" y="67335"/>
                  </a:lnTo>
                  <a:lnTo>
                    <a:pt x="56475" y="67154"/>
                  </a:lnTo>
                  <a:lnTo>
                    <a:pt x="56475" y="66912"/>
                  </a:lnTo>
                  <a:lnTo>
                    <a:pt x="56475" y="66671"/>
                  </a:lnTo>
                  <a:lnTo>
                    <a:pt x="56414" y="66490"/>
                  </a:lnTo>
                  <a:lnTo>
                    <a:pt x="56294" y="66249"/>
                  </a:lnTo>
                  <a:lnTo>
                    <a:pt x="56173" y="66068"/>
                  </a:lnTo>
                  <a:lnTo>
                    <a:pt x="55992" y="65947"/>
                  </a:lnTo>
                  <a:lnTo>
                    <a:pt x="55751" y="65826"/>
                  </a:lnTo>
                  <a:lnTo>
                    <a:pt x="55570" y="65766"/>
                  </a:lnTo>
                  <a:close/>
                  <a:moveTo>
                    <a:pt x="60879" y="65766"/>
                  </a:moveTo>
                  <a:lnTo>
                    <a:pt x="60698" y="65826"/>
                  </a:lnTo>
                  <a:lnTo>
                    <a:pt x="60457" y="65947"/>
                  </a:lnTo>
                  <a:lnTo>
                    <a:pt x="60276" y="66068"/>
                  </a:lnTo>
                  <a:lnTo>
                    <a:pt x="60155" y="66249"/>
                  </a:lnTo>
                  <a:lnTo>
                    <a:pt x="60034" y="66490"/>
                  </a:lnTo>
                  <a:lnTo>
                    <a:pt x="59974" y="66671"/>
                  </a:lnTo>
                  <a:lnTo>
                    <a:pt x="59974" y="66912"/>
                  </a:lnTo>
                  <a:lnTo>
                    <a:pt x="59974" y="67154"/>
                  </a:lnTo>
                  <a:lnTo>
                    <a:pt x="60034" y="67335"/>
                  </a:lnTo>
                  <a:lnTo>
                    <a:pt x="60155" y="67576"/>
                  </a:lnTo>
                  <a:lnTo>
                    <a:pt x="60276" y="67757"/>
                  </a:lnTo>
                  <a:lnTo>
                    <a:pt x="60457" y="67878"/>
                  </a:lnTo>
                  <a:lnTo>
                    <a:pt x="60698" y="67999"/>
                  </a:lnTo>
                  <a:lnTo>
                    <a:pt x="60879" y="68059"/>
                  </a:lnTo>
                  <a:lnTo>
                    <a:pt x="61120" y="68059"/>
                  </a:lnTo>
                  <a:lnTo>
                    <a:pt x="62267" y="67214"/>
                  </a:lnTo>
                  <a:lnTo>
                    <a:pt x="62267" y="66912"/>
                  </a:lnTo>
                  <a:lnTo>
                    <a:pt x="62267" y="66671"/>
                  </a:lnTo>
                  <a:lnTo>
                    <a:pt x="62206" y="66490"/>
                  </a:lnTo>
                  <a:lnTo>
                    <a:pt x="62086" y="66249"/>
                  </a:lnTo>
                  <a:lnTo>
                    <a:pt x="61965" y="66068"/>
                  </a:lnTo>
                  <a:lnTo>
                    <a:pt x="61784" y="65947"/>
                  </a:lnTo>
                  <a:lnTo>
                    <a:pt x="61543" y="65826"/>
                  </a:lnTo>
                  <a:lnTo>
                    <a:pt x="61362" y="65766"/>
                  </a:lnTo>
                  <a:close/>
                  <a:moveTo>
                    <a:pt x="17679" y="68662"/>
                  </a:moveTo>
                  <a:lnTo>
                    <a:pt x="17317" y="68723"/>
                  </a:lnTo>
                  <a:lnTo>
                    <a:pt x="17015" y="68843"/>
                  </a:lnTo>
                  <a:lnTo>
                    <a:pt x="16774" y="69085"/>
                  </a:lnTo>
                  <a:lnTo>
                    <a:pt x="16593" y="69386"/>
                  </a:lnTo>
                  <a:lnTo>
                    <a:pt x="18523" y="70593"/>
                  </a:lnTo>
                  <a:lnTo>
                    <a:pt x="18644" y="70472"/>
                  </a:lnTo>
                  <a:lnTo>
                    <a:pt x="18765" y="70231"/>
                  </a:lnTo>
                  <a:lnTo>
                    <a:pt x="18825" y="70050"/>
                  </a:lnTo>
                  <a:lnTo>
                    <a:pt x="18825" y="69809"/>
                  </a:lnTo>
                  <a:lnTo>
                    <a:pt x="18825" y="69567"/>
                  </a:lnTo>
                  <a:lnTo>
                    <a:pt x="18765" y="69386"/>
                  </a:lnTo>
                  <a:lnTo>
                    <a:pt x="18644" y="69145"/>
                  </a:lnTo>
                  <a:lnTo>
                    <a:pt x="18523" y="68964"/>
                  </a:lnTo>
                  <a:lnTo>
                    <a:pt x="18342" y="68843"/>
                  </a:lnTo>
                  <a:lnTo>
                    <a:pt x="18101" y="68723"/>
                  </a:lnTo>
                  <a:lnTo>
                    <a:pt x="17920" y="68662"/>
                  </a:lnTo>
                  <a:close/>
                  <a:moveTo>
                    <a:pt x="57983" y="68662"/>
                  </a:moveTo>
                  <a:lnTo>
                    <a:pt x="57802" y="68723"/>
                  </a:lnTo>
                  <a:lnTo>
                    <a:pt x="57561" y="68843"/>
                  </a:lnTo>
                  <a:lnTo>
                    <a:pt x="57380" y="68964"/>
                  </a:lnTo>
                  <a:lnTo>
                    <a:pt x="57259" y="69145"/>
                  </a:lnTo>
                  <a:lnTo>
                    <a:pt x="57138" y="69386"/>
                  </a:lnTo>
                  <a:lnTo>
                    <a:pt x="57078" y="69567"/>
                  </a:lnTo>
                  <a:lnTo>
                    <a:pt x="57078" y="69809"/>
                  </a:lnTo>
                  <a:lnTo>
                    <a:pt x="57078" y="70050"/>
                  </a:lnTo>
                  <a:lnTo>
                    <a:pt x="57138" y="70231"/>
                  </a:lnTo>
                  <a:lnTo>
                    <a:pt x="57259" y="70472"/>
                  </a:lnTo>
                  <a:lnTo>
                    <a:pt x="57380" y="70593"/>
                  </a:lnTo>
                  <a:lnTo>
                    <a:pt x="59310" y="69386"/>
                  </a:lnTo>
                  <a:lnTo>
                    <a:pt x="59129" y="69085"/>
                  </a:lnTo>
                  <a:lnTo>
                    <a:pt x="58888" y="68843"/>
                  </a:lnTo>
                  <a:lnTo>
                    <a:pt x="58586" y="68723"/>
                  </a:lnTo>
                  <a:lnTo>
                    <a:pt x="58224" y="68662"/>
                  </a:lnTo>
                  <a:close/>
                  <a:moveTo>
                    <a:pt x="23230" y="68662"/>
                  </a:moveTo>
                  <a:lnTo>
                    <a:pt x="23049" y="68723"/>
                  </a:lnTo>
                  <a:lnTo>
                    <a:pt x="22807" y="68843"/>
                  </a:lnTo>
                  <a:lnTo>
                    <a:pt x="22626" y="68964"/>
                  </a:lnTo>
                  <a:lnTo>
                    <a:pt x="22506" y="69145"/>
                  </a:lnTo>
                  <a:lnTo>
                    <a:pt x="22385" y="69386"/>
                  </a:lnTo>
                  <a:lnTo>
                    <a:pt x="22325" y="69567"/>
                  </a:lnTo>
                  <a:lnTo>
                    <a:pt x="22325" y="69809"/>
                  </a:lnTo>
                  <a:lnTo>
                    <a:pt x="22325" y="70050"/>
                  </a:lnTo>
                  <a:lnTo>
                    <a:pt x="22385" y="70231"/>
                  </a:lnTo>
                  <a:lnTo>
                    <a:pt x="22506" y="70472"/>
                  </a:lnTo>
                  <a:lnTo>
                    <a:pt x="22626" y="70653"/>
                  </a:lnTo>
                  <a:lnTo>
                    <a:pt x="22807" y="70774"/>
                  </a:lnTo>
                  <a:lnTo>
                    <a:pt x="23049" y="70895"/>
                  </a:lnTo>
                  <a:lnTo>
                    <a:pt x="23230" y="70955"/>
                  </a:lnTo>
                  <a:lnTo>
                    <a:pt x="23712" y="70955"/>
                  </a:lnTo>
                  <a:lnTo>
                    <a:pt x="23893" y="70895"/>
                  </a:lnTo>
                  <a:lnTo>
                    <a:pt x="24135" y="70774"/>
                  </a:lnTo>
                  <a:lnTo>
                    <a:pt x="24316" y="70653"/>
                  </a:lnTo>
                  <a:lnTo>
                    <a:pt x="24436" y="70472"/>
                  </a:lnTo>
                  <a:lnTo>
                    <a:pt x="24557" y="70231"/>
                  </a:lnTo>
                  <a:lnTo>
                    <a:pt x="24617" y="70050"/>
                  </a:lnTo>
                  <a:lnTo>
                    <a:pt x="24617" y="69809"/>
                  </a:lnTo>
                  <a:lnTo>
                    <a:pt x="24617" y="69567"/>
                  </a:lnTo>
                  <a:lnTo>
                    <a:pt x="24557" y="69386"/>
                  </a:lnTo>
                  <a:lnTo>
                    <a:pt x="24436" y="69145"/>
                  </a:lnTo>
                  <a:lnTo>
                    <a:pt x="24316" y="68964"/>
                  </a:lnTo>
                  <a:lnTo>
                    <a:pt x="24135" y="68843"/>
                  </a:lnTo>
                  <a:lnTo>
                    <a:pt x="23893" y="68723"/>
                  </a:lnTo>
                  <a:lnTo>
                    <a:pt x="23712" y="68662"/>
                  </a:lnTo>
                  <a:close/>
                  <a:moveTo>
                    <a:pt x="29022" y="68662"/>
                  </a:moveTo>
                  <a:lnTo>
                    <a:pt x="28841" y="68723"/>
                  </a:lnTo>
                  <a:lnTo>
                    <a:pt x="28599" y="68843"/>
                  </a:lnTo>
                  <a:lnTo>
                    <a:pt x="28418" y="68964"/>
                  </a:lnTo>
                  <a:lnTo>
                    <a:pt x="28298" y="69145"/>
                  </a:lnTo>
                  <a:lnTo>
                    <a:pt x="28177" y="69386"/>
                  </a:lnTo>
                  <a:lnTo>
                    <a:pt x="28117" y="69567"/>
                  </a:lnTo>
                  <a:lnTo>
                    <a:pt x="28117" y="69809"/>
                  </a:lnTo>
                  <a:lnTo>
                    <a:pt x="28117" y="70050"/>
                  </a:lnTo>
                  <a:lnTo>
                    <a:pt x="28177" y="70231"/>
                  </a:lnTo>
                  <a:lnTo>
                    <a:pt x="28298" y="70472"/>
                  </a:lnTo>
                  <a:lnTo>
                    <a:pt x="28418" y="70653"/>
                  </a:lnTo>
                  <a:lnTo>
                    <a:pt x="28599" y="70774"/>
                  </a:lnTo>
                  <a:lnTo>
                    <a:pt x="28841" y="70895"/>
                  </a:lnTo>
                  <a:lnTo>
                    <a:pt x="29022" y="70955"/>
                  </a:lnTo>
                  <a:lnTo>
                    <a:pt x="29505" y="70955"/>
                  </a:lnTo>
                  <a:lnTo>
                    <a:pt x="29686" y="70895"/>
                  </a:lnTo>
                  <a:lnTo>
                    <a:pt x="29927" y="70774"/>
                  </a:lnTo>
                  <a:lnTo>
                    <a:pt x="30108" y="70653"/>
                  </a:lnTo>
                  <a:lnTo>
                    <a:pt x="30229" y="70472"/>
                  </a:lnTo>
                  <a:lnTo>
                    <a:pt x="30349" y="70231"/>
                  </a:lnTo>
                  <a:lnTo>
                    <a:pt x="30410" y="70050"/>
                  </a:lnTo>
                  <a:lnTo>
                    <a:pt x="30410" y="69809"/>
                  </a:lnTo>
                  <a:lnTo>
                    <a:pt x="30410" y="69567"/>
                  </a:lnTo>
                  <a:lnTo>
                    <a:pt x="30349" y="69386"/>
                  </a:lnTo>
                  <a:lnTo>
                    <a:pt x="30229" y="69145"/>
                  </a:lnTo>
                  <a:lnTo>
                    <a:pt x="30108" y="68964"/>
                  </a:lnTo>
                  <a:lnTo>
                    <a:pt x="29927" y="68843"/>
                  </a:lnTo>
                  <a:lnTo>
                    <a:pt x="29686" y="68723"/>
                  </a:lnTo>
                  <a:lnTo>
                    <a:pt x="29505" y="68662"/>
                  </a:lnTo>
                  <a:close/>
                  <a:moveTo>
                    <a:pt x="34814" y="68662"/>
                  </a:moveTo>
                  <a:lnTo>
                    <a:pt x="34633" y="68723"/>
                  </a:lnTo>
                  <a:lnTo>
                    <a:pt x="34392" y="68843"/>
                  </a:lnTo>
                  <a:lnTo>
                    <a:pt x="34211" y="68964"/>
                  </a:lnTo>
                  <a:lnTo>
                    <a:pt x="34090" y="69145"/>
                  </a:lnTo>
                  <a:lnTo>
                    <a:pt x="33969" y="69386"/>
                  </a:lnTo>
                  <a:lnTo>
                    <a:pt x="33909" y="69567"/>
                  </a:lnTo>
                  <a:lnTo>
                    <a:pt x="33909" y="69809"/>
                  </a:lnTo>
                  <a:lnTo>
                    <a:pt x="33909" y="70050"/>
                  </a:lnTo>
                  <a:lnTo>
                    <a:pt x="33969" y="70231"/>
                  </a:lnTo>
                  <a:lnTo>
                    <a:pt x="34090" y="70472"/>
                  </a:lnTo>
                  <a:lnTo>
                    <a:pt x="34211" y="70653"/>
                  </a:lnTo>
                  <a:lnTo>
                    <a:pt x="34392" y="70774"/>
                  </a:lnTo>
                  <a:lnTo>
                    <a:pt x="34633" y="70895"/>
                  </a:lnTo>
                  <a:lnTo>
                    <a:pt x="34814" y="70955"/>
                  </a:lnTo>
                  <a:lnTo>
                    <a:pt x="35297" y="70955"/>
                  </a:lnTo>
                  <a:lnTo>
                    <a:pt x="35478" y="70895"/>
                  </a:lnTo>
                  <a:lnTo>
                    <a:pt x="35719" y="70774"/>
                  </a:lnTo>
                  <a:lnTo>
                    <a:pt x="35900" y="70653"/>
                  </a:lnTo>
                  <a:lnTo>
                    <a:pt x="36021" y="70472"/>
                  </a:lnTo>
                  <a:lnTo>
                    <a:pt x="36141" y="70231"/>
                  </a:lnTo>
                  <a:lnTo>
                    <a:pt x="36202" y="70050"/>
                  </a:lnTo>
                  <a:lnTo>
                    <a:pt x="36202" y="69809"/>
                  </a:lnTo>
                  <a:lnTo>
                    <a:pt x="36202" y="69567"/>
                  </a:lnTo>
                  <a:lnTo>
                    <a:pt x="36141" y="69386"/>
                  </a:lnTo>
                  <a:lnTo>
                    <a:pt x="36021" y="69145"/>
                  </a:lnTo>
                  <a:lnTo>
                    <a:pt x="35900" y="68964"/>
                  </a:lnTo>
                  <a:lnTo>
                    <a:pt x="35719" y="68843"/>
                  </a:lnTo>
                  <a:lnTo>
                    <a:pt x="35478" y="68723"/>
                  </a:lnTo>
                  <a:lnTo>
                    <a:pt x="35297" y="68662"/>
                  </a:lnTo>
                  <a:close/>
                  <a:moveTo>
                    <a:pt x="40606" y="68662"/>
                  </a:moveTo>
                  <a:lnTo>
                    <a:pt x="40425" y="68723"/>
                  </a:lnTo>
                  <a:lnTo>
                    <a:pt x="40184" y="68843"/>
                  </a:lnTo>
                  <a:lnTo>
                    <a:pt x="40003" y="68964"/>
                  </a:lnTo>
                  <a:lnTo>
                    <a:pt x="39882" y="69145"/>
                  </a:lnTo>
                  <a:lnTo>
                    <a:pt x="39762" y="69386"/>
                  </a:lnTo>
                  <a:lnTo>
                    <a:pt x="39701" y="69567"/>
                  </a:lnTo>
                  <a:lnTo>
                    <a:pt x="39701" y="69809"/>
                  </a:lnTo>
                  <a:lnTo>
                    <a:pt x="39701" y="70050"/>
                  </a:lnTo>
                  <a:lnTo>
                    <a:pt x="39762" y="70231"/>
                  </a:lnTo>
                  <a:lnTo>
                    <a:pt x="39882" y="70472"/>
                  </a:lnTo>
                  <a:lnTo>
                    <a:pt x="40003" y="70653"/>
                  </a:lnTo>
                  <a:lnTo>
                    <a:pt x="40184" y="70774"/>
                  </a:lnTo>
                  <a:lnTo>
                    <a:pt x="40425" y="70895"/>
                  </a:lnTo>
                  <a:lnTo>
                    <a:pt x="40606" y="70955"/>
                  </a:lnTo>
                  <a:lnTo>
                    <a:pt x="41089" y="70955"/>
                  </a:lnTo>
                  <a:lnTo>
                    <a:pt x="41270" y="70895"/>
                  </a:lnTo>
                  <a:lnTo>
                    <a:pt x="41511" y="70774"/>
                  </a:lnTo>
                  <a:lnTo>
                    <a:pt x="41692" y="70653"/>
                  </a:lnTo>
                  <a:lnTo>
                    <a:pt x="41813" y="70472"/>
                  </a:lnTo>
                  <a:lnTo>
                    <a:pt x="41934" y="70231"/>
                  </a:lnTo>
                  <a:lnTo>
                    <a:pt x="41994" y="70050"/>
                  </a:lnTo>
                  <a:lnTo>
                    <a:pt x="41994" y="69809"/>
                  </a:lnTo>
                  <a:lnTo>
                    <a:pt x="41994" y="69567"/>
                  </a:lnTo>
                  <a:lnTo>
                    <a:pt x="41934" y="69386"/>
                  </a:lnTo>
                  <a:lnTo>
                    <a:pt x="41813" y="69145"/>
                  </a:lnTo>
                  <a:lnTo>
                    <a:pt x="41692" y="68964"/>
                  </a:lnTo>
                  <a:lnTo>
                    <a:pt x="41511" y="68843"/>
                  </a:lnTo>
                  <a:lnTo>
                    <a:pt x="41270" y="68723"/>
                  </a:lnTo>
                  <a:lnTo>
                    <a:pt x="41089" y="68662"/>
                  </a:lnTo>
                  <a:close/>
                  <a:moveTo>
                    <a:pt x="46399" y="68662"/>
                  </a:moveTo>
                  <a:lnTo>
                    <a:pt x="46218" y="68723"/>
                  </a:lnTo>
                  <a:lnTo>
                    <a:pt x="45976" y="68843"/>
                  </a:lnTo>
                  <a:lnTo>
                    <a:pt x="45795" y="68964"/>
                  </a:lnTo>
                  <a:lnTo>
                    <a:pt x="45674" y="69145"/>
                  </a:lnTo>
                  <a:lnTo>
                    <a:pt x="45554" y="69386"/>
                  </a:lnTo>
                  <a:lnTo>
                    <a:pt x="45493" y="69567"/>
                  </a:lnTo>
                  <a:lnTo>
                    <a:pt x="45493" y="69809"/>
                  </a:lnTo>
                  <a:lnTo>
                    <a:pt x="45493" y="70050"/>
                  </a:lnTo>
                  <a:lnTo>
                    <a:pt x="45554" y="70231"/>
                  </a:lnTo>
                  <a:lnTo>
                    <a:pt x="45674" y="70472"/>
                  </a:lnTo>
                  <a:lnTo>
                    <a:pt x="45795" y="70653"/>
                  </a:lnTo>
                  <a:lnTo>
                    <a:pt x="45976" y="70774"/>
                  </a:lnTo>
                  <a:lnTo>
                    <a:pt x="46218" y="70895"/>
                  </a:lnTo>
                  <a:lnTo>
                    <a:pt x="46399" y="70955"/>
                  </a:lnTo>
                  <a:lnTo>
                    <a:pt x="46881" y="70955"/>
                  </a:lnTo>
                  <a:lnTo>
                    <a:pt x="47062" y="70895"/>
                  </a:lnTo>
                  <a:lnTo>
                    <a:pt x="47304" y="70774"/>
                  </a:lnTo>
                  <a:lnTo>
                    <a:pt x="47485" y="70653"/>
                  </a:lnTo>
                  <a:lnTo>
                    <a:pt x="47605" y="70472"/>
                  </a:lnTo>
                  <a:lnTo>
                    <a:pt x="47726" y="70231"/>
                  </a:lnTo>
                  <a:lnTo>
                    <a:pt x="47786" y="70050"/>
                  </a:lnTo>
                  <a:lnTo>
                    <a:pt x="47786" y="69809"/>
                  </a:lnTo>
                  <a:lnTo>
                    <a:pt x="47786" y="69567"/>
                  </a:lnTo>
                  <a:lnTo>
                    <a:pt x="47726" y="69386"/>
                  </a:lnTo>
                  <a:lnTo>
                    <a:pt x="47605" y="69145"/>
                  </a:lnTo>
                  <a:lnTo>
                    <a:pt x="47485" y="68964"/>
                  </a:lnTo>
                  <a:lnTo>
                    <a:pt x="47304" y="68843"/>
                  </a:lnTo>
                  <a:lnTo>
                    <a:pt x="47062" y="68723"/>
                  </a:lnTo>
                  <a:lnTo>
                    <a:pt x="46881" y="68662"/>
                  </a:lnTo>
                  <a:close/>
                  <a:moveTo>
                    <a:pt x="52191" y="68662"/>
                  </a:moveTo>
                  <a:lnTo>
                    <a:pt x="52010" y="68723"/>
                  </a:lnTo>
                  <a:lnTo>
                    <a:pt x="51768" y="68843"/>
                  </a:lnTo>
                  <a:lnTo>
                    <a:pt x="51587" y="68964"/>
                  </a:lnTo>
                  <a:lnTo>
                    <a:pt x="51467" y="69145"/>
                  </a:lnTo>
                  <a:lnTo>
                    <a:pt x="51346" y="69386"/>
                  </a:lnTo>
                  <a:lnTo>
                    <a:pt x="51286" y="69567"/>
                  </a:lnTo>
                  <a:lnTo>
                    <a:pt x="51286" y="69809"/>
                  </a:lnTo>
                  <a:lnTo>
                    <a:pt x="51286" y="70050"/>
                  </a:lnTo>
                  <a:lnTo>
                    <a:pt x="51346" y="70231"/>
                  </a:lnTo>
                  <a:lnTo>
                    <a:pt x="51467" y="70472"/>
                  </a:lnTo>
                  <a:lnTo>
                    <a:pt x="51587" y="70653"/>
                  </a:lnTo>
                  <a:lnTo>
                    <a:pt x="51768" y="70774"/>
                  </a:lnTo>
                  <a:lnTo>
                    <a:pt x="52010" y="70895"/>
                  </a:lnTo>
                  <a:lnTo>
                    <a:pt x="52191" y="70955"/>
                  </a:lnTo>
                  <a:lnTo>
                    <a:pt x="52673" y="70955"/>
                  </a:lnTo>
                  <a:lnTo>
                    <a:pt x="52854" y="70895"/>
                  </a:lnTo>
                  <a:lnTo>
                    <a:pt x="53096" y="70774"/>
                  </a:lnTo>
                  <a:lnTo>
                    <a:pt x="53277" y="70653"/>
                  </a:lnTo>
                  <a:lnTo>
                    <a:pt x="53397" y="70472"/>
                  </a:lnTo>
                  <a:lnTo>
                    <a:pt x="53518" y="70231"/>
                  </a:lnTo>
                  <a:lnTo>
                    <a:pt x="53578" y="70050"/>
                  </a:lnTo>
                  <a:lnTo>
                    <a:pt x="53578" y="69809"/>
                  </a:lnTo>
                  <a:lnTo>
                    <a:pt x="53578" y="69567"/>
                  </a:lnTo>
                  <a:lnTo>
                    <a:pt x="53518" y="69386"/>
                  </a:lnTo>
                  <a:lnTo>
                    <a:pt x="53397" y="69145"/>
                  </a:lnTo>
                  <a:lnTo>
                    <a:pt x="53277" y="68964"/>
                  </a:lnTo>
                  <a:lnTo>
                    <a:pt x="53096" y="68843"/>
                  </a:lnTo>
                  <a:lnTo>
                    <a:pt x="52854" y="68723"/>
                  </a:lnTo>
                  <a:lnTo>
                    <a:pt x="52673" y="68662"/>
                  </a:lnTo>
                  <a:close/>
                  <a:moveTo>
                    <a:pt x="20575" y="71558"/>
                  </a:moveTo>
                  <a:lnTo>
                    <a:pt x="20273" y="71619"/>
                  </a:lnTo>
                  <a:lnTo>
                    <a:pt x="21661" y="72282"/>
                  </a:lnTo>
                  <a:lnTo>
                    <a:pt x="21540" y="72041"/>
                  </a:lnTo>
                  <a:lnTo>
                    <a:pt x="21359" y="71860"/>
                  </a:lnTo>
                  <a:lnTo>
                    <a:pt x="21118" y="71679"/>
                  </a:lnTo>
                  <a:lnTo>
                    <a:pt x="20876" y="71558"/>
                  </a:lnTo>
                  <a:close/>
                  <a:moveTo>
                    <a:pt x="55027" y="71558"/>
                  </a:moveTo>
                  <a:lnTo>
                    <a:pt x="54785" y="71679"/>
                  </a:lnTo>
                  <a:lnTo>
                    <a:pt x="54544" y="71860"/>
                  </a:lnTo>
                  <a:lnTo>
                    <a:pt x="54363" y="72041"/>
                  </a:lnTo>
                  <a:lnTo>
                    <a:pt x="54242" y="72282"/>
                  </a:lnTo>
                  <a:lnTo>
                    <a:pt x="55630" y="71619"/>
                  </a:lnTo>
                  <a:lnTo>
                    <a:pt x="55328" y="71558"/>
                  </a:lnTo>
                  <a:close/>
                  <a:moveTo>
                    <a:pt x="26065" y="71558"/>
                  </a:moveTo>
                  <a:lnTo>
                    <a:pt x="25824" y="71679"/>
                  </a:lnTo>
                  <a:lnTo>
                    <a:pt x="25583" y="71860"/>
                  </a:lnTo>
                  <a:lnTo>
                    <a:pt x="25402" y="72041"/>
                  </a:lnTo>
                  <a:lnTo>
                    <a:pt x="25281" y="72343"/>
                  </a:lnTo>
                  <a:lnTo>
                    <a:pt x="25221" y="72705"/>
                  </a:lnTo>
                  <a:lnTo>
                    <a:pt x="25221" y="72946"/>
                  </a:lnTo>
                  <a:lnTo>
                    <a:pt x="25281" y="73127"/>
                  </a:lnTo>
                  <a:lnTo>
                    <a:pt x="25402" y="73368"/>
                  </a:lnTo>
                  <a:lnTo>
                    <a:pt x="25522" y="73549"/>
                  </a:lnTo>
                  <a:lnTo>
                    <a:pt x="25703" y="73670"/>
                  </a:lnTo>
                  <a:lnTo>
                    <a:pt x="25945" y="73791"/>
                  </a:lnTo>
                  <a:lnTo>
                    <a:pt x="26126" y="73851"/>
                  </a:lnTo>
                  <a:lnTo>
                    <a:pt x="26608" y="73851"/>
                  </a:lnTo>
                  <a:lnTo>
                    <a:pt x="26789" y="73791"/>
                  </a:lnTo>
                  <a:lnTo>
                    <a:pt x="27031" y="73670"/>
                  </a:lnTo>
                  <a:lnTo>
                    <a:pt x="27212" y="73549"/>
                  </a:lnTo>
                  <a:lnTo>
                    <a:pt x="27332" y="73368"/>
                  </a:lnTo>
                  <a:lnTo>
                    <a:pt x="27453" y="73127"/>
                  </a:lnTo>
                  <a:lnTo>
                    <a:pt x="27513" y="72946"/>
                  </a:lnTo>
                  <a:lnTo>
                    <a:pt x="27513" y="72705"/>
                  </a:lnTo>
                  <a:lnTo>
                    <a:pt x="27453" y="72343"/>
                  </a:lnTo>
                  <a:lnTo>
                    <a:pt x="27332" y="72041"/>
                  </a:lnTo>
                  <a:lnTo>
                    <a:pt x="27151" y="71860"/>
                  </a:lnTo>
                  <a:lnTo>
                    <a:pt x="26910" y="71679"/>
                  </a:lnTo>
                  <a:lnTo>
                    <a:pt x="26669" y="71558"/>
                  </a:lnTo>
                  <a:close/>
                  <a:moveTo>
                    <a:pt x="31858" y="71558"/>
                  </a:moveTo>
                  <a:lnTo>
                    <a:pt x="31616" y="71679"/>
                  </a:lnTo>
                  <a:lnTo>
                    <a:pt x="31375" y="71860"/>
                  </a:lnTo>
                  <a:lnTo>
                    <a:pt x="31194" y="72041"/>
                  </a:lnTo>
                  <a:lnTo>
                    <a:pt x="31073" y="72343"/>
                  </a:lnTo>
                  <a:lnTo>
                    <a:pt x="31013" y="72705"/>
                  </a:lnTo>
                  <a:lnTo>
                    <a:pt x="31013" y="72946"/>
                  </a:lnTo>
                  <a:lnTo>
                    <a:pt x="31073" y="73127"/>
                  </a:lnTo>
                  <a:lnTo>
                    <a:pt x="31194" y="73368"/>
                  </a:lnTo>
                  <a:lnTo>
                    <a:pt x="31315" y="73549"/>
                  </a:lnTo>
                  <a:lnTo>
                    <a:pt x="31496" y="73670"/>
                  </a:lnTo>
                  <a:lnTo>
                    <a:pt x="31737" y="73791"/>
                  </a:lnTo>
                  <a:lnTo>
                    <a:pt x="31918" y="73851"/>
                  </a:lnTo>
                  <a:lnTo>
                    <a:pt x="32401" y="73851"/>
                  </a:lnTo>
                  <a:lnTo>
                    <a:pt x="32582" y="73791"/>
                  </a:lnTo>
                  <a:lnTo>
                    <a:pt x="32823" y="73670"/>
                  </a:lnTo>
                  <a:lnTo>
                    <a:pt x="33004" y="73549"/>
                  </a:lnTo>
                  <a:lnTo>
                    <a:pt x="33125" y="73368"/>
                  </a:lnTo>
                  <a:lnTo>
                    <a:pt x="33245" y="73127"/>
                  </a:lnTo>
                  <a:lnTo>
                    <a:pt x="33306" y="72946"/>
                  </a:lnTo>
                  <a:lnTo>
                    <a:pt x="33306" y="72705"/>
                  </a:lnTo>
                  <a:lnTo>
                    <a:pt x="33245" y="72343"/>
                  </a:lnTo>
                  <a:lnTo>
                    <a:pt x="33125" y="72041"/>
                  </a:lnTo>
                  <a:lnTo>
                    <a:pt x="32944" y="71860"/>
                  </a:lnTo>
                  <a:lnTo>
                    <a:pt x="32702" y="71679"/>
                  </a:lnTo>
                  <a:lnTo>
                    <a:pt x="32461" y="71558"/>
                  </a:lnTo>
                  <a:close/>
                  <a:moveTo>
                    <a:pt x="37650" y="71558"/>
                  </a:moveTo>
                  <a:lnTo>
                    <a:pt x="37408" y="71679"/>
                  </a:lnTo>
                  <a:lnTo>
                    <a:pt x="37167" y="71860"/>
                  </a:lnTo>
                  <a:lnTo>
                    <a:pt x="36986" y="72041"/>
                  </a:lnTo>
                  <a:lnTo>
                    <a:pt x="36865" y="72343"/>
                  </a:lnTo>
                  <a:lnTo>
                    <a:pt x="36805" y="72705"/>
                  </a:lnTo>
                  <a:lnTo>
                    <a:pt x="36805" y="72946"/>
                  </a:lnTo>
                  <a:lnTo>
                    <a:pt x="36865" y="73127"/>
                  </a:lnTo>
                  <a:lnTo>
                    <a:pt x="36986" y="73368"/>
                  </a:lnTo>
                  <a:lnTo>
                    <a:pt x="37107" y="73549"/>
                  </a:lnTo>
                  <a:lnTo>
                    <a:pt x="37288" y="73670"/>
                  </a:lnTo>
                  <a:lnTo>
                    <a:pt x="37529" y="73791"/>
                  </a:lnTo>
                  <a:lnTo>
                    <a:pt x="37710" y="73851"/>
                  </a:lnTo>
                  <a:lnTo>
                    <a:pt x="38193" y="73851"/>
                  </a:lnTo>
                  <a:lnTo>
                    <a:pt x="38374" y="73791"/>
                  </a:lnTo>
                  <a:lnTo>
                    <a:pt x="38615" y="73670"/>
                  </a:lnTo>
                  <a:lnTo>
                    <a:pt x="38796" y="73549"/>
                  </a:lnTo>
                  <a:lnTo>
                    <a:pt x="38917" y="73368"/>
                  </a:lnTo>
                  <a:lnTo>
                    <a:pt x="39038" y="73127"/>
                  </a:lnTo>
                  <a:lnTo>
                    <a:pt x="39098" y="72946"/>
                  </a:lnTo>
                  <a:lnTo>
                    <a:pt x="39098" y="72705"/>
                  </a:lnTo>
                  <a:lnTo>
                    <a:pt x="39038" y="72343"/>
                  </a:lnTo>
                  <a:lnTo>
                    <a:pt x="38917" y="72041"/>
                  </a:lnTo>
                  <a:lnTo>
                    <a:pt x="38736" y="71860"/>
                  </a:lnTo>
                  <a:lnTo>
                    <a:pt x="38495" y="71679"/>
                  </a:lnTo>
                  <a:lnTo>
                    <a:pt x="38253" y="71558"/>
                  </a:lnTo>
                  <a:close/>
                  <a:moveTo>
                    <a:pt x="43442" y="71558"/>
                  </a:moveTo>
                  <a:lnTo>
                    <a:pt x="43201" y="71679"/>
                  </a:lnTo>
                  <a:lnTo>
                    <a:pt x="42959" y="71860"/>
                  </a:lnTo>
                  <a:lnTo>
                    <a:pt x="42778" y="72041"/>
                  </a:lnTo>
                  <a:lnTo>
                    <a:pt x="42658" y="72343"/>
                  </a:lnTo>
                  <a:lnTo>
                    <a:pt x="42597" y="72705"/>
                  </a:lnTo>
                  <a:lnTo>
                    <a:pt x="42597" y="72946"/>
                  </a:lnTo>
                  <a:lnTo>
                    <a:pt x="42658" y="73127"/>
                  </a:lnTo>
                  <a:lnTo>
                    <a:pt x="42778" y="73368"/>
                  </a:lnTo>
                  <a:lnTo>
                    <a:pt x="42899" y="73549"/>
                  </a:lnTo>
                  <a:lnTo>
                    <a:pt x="43080" y="73670"/>
                  </a:lnTo>
                  <a:lnTo>
                    <a:pt x="43321" y="73791"/>
                  </a:lnTo>
                  <a:lnTo>
                    <a:pt x="43502" y="73851"/>
                  </a:lnTo>
                  <a:lnTo>
                    <a:pt x="43985" y="73851"/>
                  </a:lnTo>
                  <a:lnTo>
                    <a:pt x="44166" y="73791"/>
                  </a:lnTo>
                  <a:lnTo>
                    <a:pt x="44407" y="73670"/>
                  </a:lnTo>
                  <a:lnTo>
                    <a:pt x="44588" y="73549"/>
                  </a:lnTo>
                  <a:lnTo>
                    <a:pt x="44709" y="73368"/>
                  </a:lnTo>
                  <a:lnTo>
                    <a:pt x="44830" y="73127"/>
                  </a:lnTo>
                  <a:lnTo>
                    <a:pt x="44890" y="72946"/>
                  </a:lnTo>
                  <a:lnTo>
                    <a:pt x="44890" y="72705"/>
                  </a:lnTo>
                  <a:lnTo>
                    <a:pt x="44830" y="72343"/>
                  </a:lnTo>
                  <a:lnTo>
                    <a:pt x="44709" y="72041"/>
                  </a:lnTo>
                  <a:lnTo>
                    <a:pt x="44528" y="71860"/>
                  </a:lnTo>
                  <a:lnTo>
                    <a:pt x="44287" y="71679"/>
                  </a:lnTo>
                  <a:lnTo>
                    <a:pt x="44045" y="71558"/>
                  </a:lnTo>
                  <a:close/>
                  <a:moveTo>
                    <a:pt x="49234" y="71558"/>
                  </a:moveTo>
                  <a:lnTo>
                    <a:pt x="48993" y="71679"/>
                  </a:lnTo>
                  <a:lnTo>
                    <a:pt x="48752" y="71860"/>
                  </a:lnTo>
                  <a:lnTo>
                    <a:pt x="48571" y="72041"/>
                  </a:lnTo>
                  <a:lnTo>
                    <a:pt x="48450" y="72343"/>
                  </a:lnTo>
                  <a:lnTo>
                    <a:pt x="48390" y="72705"/>
                  </a:lnTo>
                  <a:lnTo>
                    <a:pt x="48390" y="72946"/>
                  </a:lnTo>
                  <a:lnTo>
                    <a:pt x="48450" y="73127"/>
                  </a:lnTo>
                  <a:lnTo>
                    <a:pt x="48571" y="73368"/>
                  </a:lnTo>
                  <a:lnTo>
                    <a:pt x="48691" y="73549"/>
                  </a:lnTo>
                  <a:lnTo>
                    <a:pt x="48872" y="73670"/>
                  </a:lnTo>
                  <a:lnTo>
                    <a:pt x="49114" y="73791"/>
                  </a:lnTo>
                  <a:lnTo>
                    <a:pt x="49295" y="73851"/>
                  </a:lnTo>
                  <a:lnTo>
                    <a:pt x="49777" y="73851"/>
                  </a:lnTo>
                  <a:lnTo>
                    <a:pt x="49958" y="73791"/>
                  </a:lnTo>
                  <a:lnTo>
                    <a:pt x="50200" y="73670"/>
                  </a:lnTo>
                  <a:lnTo>
                    <a:pt x="50381" y="73549"/>
                  </a:lnTo>
                  <a:lnTo>
                    <a:pt x="50501" y="73368"/>
                  </a:lnTo>
                  <a:lnTo>
                    <a:pt x="50622" y="73127"/>
                  </a:lnTo>
                  <a:lnTo>
                    <a:pt x="50682" y="72946"/>
                  </a:lnTo>
                  <a:lnTo>
                    <a:pt x="50682" y="72705"/>
                  </a:lnTo>
                  <a:lnTo>
                    <a:pt x="50622" y="72343"/>
                  </a:lnTo>
                  <a:lnTo>
                    <a:pt x="50501" y="72041"/>
                  </a:lnTo>
                  <a:lnTo>
                    <a:pt x="50320" y="71860"/>
                  </a:lnTo>
                  <a:lnTo>
                    <a:pt x="50079" y="71679"/>
                  </a:lnTo>
                  <a:lnTo>
                    <a:pt x="49838" y="71558"/>
                  </a:lnTo>
                  <a:close/>
                  <a:moveTo>
                    <a:pt x="29022" y="74454"/>
                  </a:moveTo>
                  <a:lnTo>
                    <a:pt x="28841" y="74515"/>
                  </a:lnTo>
                  <a:lnTo>
                    <a:pt x="28660" y="74635"/>
                  </a:lnTo>
                  <a:lnTo>
                    <a:pt x="28479" y="74756"/>
                  </a:lnTo>
                  <a:lnTo>
                    <a:pt x="30349" y="75178"/>
                  </a:lnTo>
                  <a:lnTo>
                    <a:pt x="30349" y="75178"/>
                  </a:lnTo>
                  <a:lnTo>
                    <a:pt x="30168" y="74877"/>
                  </a:lnTo>
                  <a:lnTo>
                    <a:pt x="29927" y="74635"/>
                  </a:lnTo>
                  <a:lnTo>
                    <a:pt x="29625" y="74515"/>
                  </a:lnTo>
                  <a:lnTo>
                    <a:pt x="29263" y="74454"/>
                  </a:lnTo>
                  <a:close/>
                  <a:moveTo>
                    <a:pt x="46640" y="74454"/>
                  </a:moveTo>
                  <a:lnTo>
                    <a:pt x="46278" y="74515"/>
                  </a:lnTo>
                  <a:lnTo>
                    <a:pt x="45976" y="74635"/>
                  </a:lnTo>
                  <a:lnTo>
                    <a:pt x="45735" y="74877"/>
                  </a:lnTo>
                  <a:lnTo>
                    <a:pt x="45554" y="75178"/>
                  </a:lnTo>
                  <a:lnTo>
                    <a:pt x="45554" y="75178"/>
                  </a:lnTo>
                  <a:lnTo>
                    <a:pt x="47424" y="74756"/>
                  </a:lnTo>
                  <a:lnTo>
                    <a:pt x="47243" y="74635"/>
                  </a:lnTo>
                  <a:lnTo>
                    <a:pt x="47062" y="74515"/>
                  </a:lnTo>
                  <a:lnTo>
                    <a:pt x="46881" y="74454"/>
                  </a:lnTo>
                  <a:close/>
                  <a:moveTo>
                    <a:pt x="34814" y="74454"/>
                  </a:moveTo>
                  <a:lnTo>
                    <a:pt x="34633" y="74515"/>
                  </a:lnTo>
                  <a:lnTo>
                    <a:pt x="34392" y="74635"/>
                  </a:lnTo>
                  <a:lnTo>
                    <a:pt x="34211" y="74756"/>
                  </a:lnTo>
                  <a:lnTo>
                    <a:pt x="34090" y="74937"/>
                  </a:lnTo>
                  <a:lnTo>
                    <a:pt x="33969" y="75178"/>
                  </a:lnTo>
                  <a:lnTo>
                    <a:pt x="33909" y="75359"/>
                  </a:lnTo>
                  <a:lnTo>
                    <a:pt x="33909" y="75601"/>
                  </a:lnTo>
                  <a:lnTo>
                    <a:pt x="33909" y="75721"/>
                  </a:lnTo>
                  <a:lnTo>
                    <a:pt x="36141" y="75903"/>
                  </a:lnTo>
                  <a:lnTo>
                    <a:pt x="36202" y="75601"/>
                  </a:lnTo>
                  <a:lnTo>
                    <a:pt x="36202" y="75359"/>
                  </a:lnTo>
                  <a:lnTo>
                    <a:pt x="36141" y="75178"/>
                  </a:lnTo>
                  <a:lnTo>
                    <a:pt x="36021" y="74937"/>
                  </a:lnTo>
                  <a:lnTo>
                    <a:pt x="35900" y="74756"/>
                  </a:lnTo>
                  <a:lnTo>
                    <a:pt x="35719" y="74635"/>
                  </a:lnTo>
                  <a:lnTo>
                    <a:pt x="35478" y="74515"/>
                  </a:lnTo>
                  <a:lnTo>
                    <a:pt x="35297" y="74454"/>
                  </a:lnTo>
                  <a:close/>
                  <a:moveTo>
                    <a:pt x="40606" y="74454"/>
                  </a:moveTo>
                  <a:lnTo>
                    <a:pt x="40425" y="74515"/>
                  </a:lnTo>
                  <a:lnTo>
                    <a:pt x="40184" y="74635"/>
                  </a:lnTo>
                  <a:lnTo>
                    <a:pt x="40003" y="74756"/>
                  </a:lnTo>
                  <a:lnTo>
                    <a:pt x="39882" y="74937"/>
                  </a:lnTo>
                  <a:lnTo>
                    <a:pt x="39762" y="75178"/>
                  </a:lnTo>
                  <a:lnTo>
                    <a:pt x="39701" y="75359"/>
                  </a:lnTo>
                  <a:lnTo>
                    <a:pt x="39701" y="75601"/>
                  </a:lnTo>
                  <a:lnTo>
                    <a:pt x="39762" y="75903"/>
                  </a:lnTo>
                  <a:lnTo>
                    <a:pt x="41994" y="75721"/>
                  </a:lnTo>
                  <a:lnTo>
                    <a:pt x="41994" y="75601"/>
                  </a:lnTo>
                  <a:lnTo>
                    <a:pt x="41994" y="75359"/>
                  </a:lnTo>
                  <a:lnTo>
                    <a:pt x="41934" y="75178"/>
                  </a:lnTo>
                  <a:lnTo>
                    <a:pt x="41813" y="74937"/>
                  </a:lnTo>
                  <a:lnTo>
                    <a:pt x="41692" y="74756"/>
                  </a:lnTo>
                  <a:lnTo>
                    <a:pt x="41511" y="74635"/>
                  </a:lnTo>
                  <a:lnTo>
                    <a:pt x="41270" y="74515"/>
                  </a:lnTo>
                  <a:lnTo>
                    <a:pt x="41089" y="74454"/>
                  </a:lnTo>
                  <a:close/>
                </a:path>
              </a:pathLst>
            </a:custGeom>
            <a:solidFill>
              <a:srgbClr val="6D9E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6"/>
            <p:cNvSpPr/>
            <p:nvPr/>
          </p:nvSpPr>
          <p:spPr>
            <a:xfrm rot="10800000">
              <a:off x="4456350" y="1058785"/>
              <a:ext cx="231300" cy="200100"/>
            </a:xfrm>
            <a:prstGeom prst="triangle">
              <a:avLst>
                <a:gd name="adj" fmla="val 50000"/>
              </a:avLst>
            </a:prstGeom>
            <a:solidFill>
              <a:srgbClr val="FF9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4" name="Google Shape;134;p6"/>
          <p:cNvSpPr txBox="1">
            <a:spLocks noGrp="1"/>
          </p:cNvSpPr>
          <p:nvPr>
            <p:ph type="title"/>
          </p:nvPr>
        </p:nvSpPr>
        <p:spPr>
          <a:xfrm>
            <a:off x="2047950" y="0"/>
            <a:ext cx="5048100" cy="114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6"/>
          <p:cNvSpPr txBox="1">
            <a:spLocks noGrp="1"/>
          </p:cNvSpPr>
          <p:nvPr>
            <p:ph type="body" idx="1"/>
          </p:nvPr>
        </p:nvSpPr>
        <p:spPr>
          <a:xfrm>
            <a:off x="1248675" y="1519600"/>
            <a:ext cx="3226200" cy="3007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◍"/>
              <a:defRPr sz="1800"/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◌"/>
              <a:defRPr sz="1800"/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SzPts val="1800"/>
              <a:buChar char="◌"/>
              <a:defRPr sz="1800"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◌"/>
              <a:defRPr sz="1800"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◌"/>
              <a:defRPr sz="1800"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◌"/>
              <a:defRPr sz="1800"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◌"/>
              <a:defRPr sz="1800"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◌"/>
              <a:defRPr sz="1800"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◌"/>
              <a:defRPr sz="1800"/>
            </a:lvl9pPr>
          </a:lstStyle>
          <a:p>
            <a:endParaRPr/>
          </a:p>
        </p:txBody>
      </p:sp>
      <p:sp>
        <p:nvSpPr>
          <p:cNvPr id="136" name="Google Shape;136;p6"/>
          <p:cNvSpPr txBox="1">
            <a:spLocks noGrp="1"/>
          </p:cNvSpPr>
          <p:nvPr>
            <p:ph type="body" idx="2"/>
          </p:nvPr>
        </p:nvSpPr>
        <p:spPr>
          <a:xfrm>
            <a:off x="4669128" y="1519600"/>
            <a:ext cx="3226200" cy="3007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◍"/>
              <a:defRPr sz="1800"/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◌"/>
              <a:defRPr sz="1800"/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SzPts val="1800"/>
              <a:buChar char="◌"/>
              <a:defRPr sz="1800"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◌"/>
              <a:defRPr sz="1800"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◌"/>
              <a:defRPr sz="1800"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◌"/>
              <a:defRPr sz="1800"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◌"/>
              <a:defRPr sz="1800"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◌"/>
              <a:defRPr sz="1800"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◌"/>
              <a:defRPr sz="1800"/>
            </a:lvl9pPr>
          </a:lstStyle>
          <a:p>
            <a:endParaRPr/>
          </a:p>
        </p:txBody>
      </p:sp>
      <p:sp>
        <p:nvSpPr>
          <p:cNvPr id="137" name="Google Shape;137;p6"/>
          <p:cNvSpPr txBox="1">
            <a:spLocks noGrp="1"/>
          </p:cNvSpPr>
          <p:nvPr>
            <p:ph type="sldNum" idx="12"/>
          </p:nvPr>
        </p:nvSpPr>
        <p:spPr>
          <a:xfrm>
            <a:off x="4297650" y="4778750"/>
            <a:ext cx="548700" cy="36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9" name="Google Shape;139;p7"/>
          <p:cNvGrpSpPr/>
          <p:nvPr/>
        </p:nvGrpSpPr>
        <p:grpSpPr>
          <a:xfrm>
            <a:off x="-76804" y="-364106"/>
            <a:ext cx="9492216" cy="5864919"/>
            <a:chOff x="-76804" y="-364106"/>
            <a:chExt cx="9492216" cy="5864919"/>
          </a:xfrm>
        </p:grpSpPr>
        <p:sp>
          <p:nvSpPr>
            <p:cNvPr id="140" name="Google Shape;140;p7"/>
            <p:cNvSpPr/>
            <p:nvPr/>
          </p:nvSpPr>
          <p:spPr>
            <a:xfrm>
              <a:off x="0" y="0"/>
              <a:ext cx="9144000" cy="1147800"/>
            </a:xfrm>
            <a:prstGeom prst="rect">
              <a:avLst/>
            </a:prstGeom>
            <a:solidFill>
              <a:srgbClr val="0E00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7"/>
            <p:cNvSpPr/>
            <p:nvPr/>
          </p:nvSpPr>
          <p:spPr>
            <a:xfrm>
              <a:off x="4343698" y="910730"/>
              <a:ext cx="456600" cy="456600"/>
            </a:xfrm>
            <a:prstGeom prst="ellipse">
              <a:avLst/>
            </a:prstGeom>
            <a:noFill/>
            <a:ln w="9525" cap="flat" cmpd="sng">
              <a:solidFill>
                <a:srgbClr val="6D9EEB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7"/>
            <p:cNvSpPr/>
            <p:nvPr/>
          </p:nvSpPr>
          <p:spPr>
            <a:xfrm>
              <a:off x="8312875" y="-85400"/>
              <a:ext cx="542100" cy="542100"/>
            </a:xfrm>
            <a:prstGeom prst="ellipse">
              <a:avLst/>
            </a:prstGeom>
            <a:solidFill>
              <a:srgbClr val="432E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7"/>
            <p:cNvSpPr/>
            <p:nvPr/>
          </p:nvSpPr>
          <p:spPr>
            <a:xfrm rot="-899646">
              <a:off x="776862" y="-262199"/>
              <a:ext cx="900976" cy="856085"/>
            </a:xfrm>
            <a:prstGeom prst="pentagon">
              <a:avLst>
                <a:gd name="hf" fmla="val 105146"/>
                <a:gd name="vf" fmla="val 110557"/>
              </a:avLst>
            </a:prstGeom>
            <a:solidFill>
              <a:srgbClr val="432E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7"/>
            <p:cNvSpPr/>
            <p:nvPr/>
          </p:nvSpPr>
          <p:spPr>
            <a:xfrm rot="1763">
              <a:off x="8737998" y="3634823"/>
              <a:ext cx="585000" cy="556500"/>
            </a:xfrm>
            <a:prstGeom prst="pentagon">
              <a:avLst>
                <a:gd name="hf" fmla="val 105146"/>
                <a:gd name="vf" fmla="val 110557"/>
              </a:avLst>
            </a:prstGeom>
            <a:solidFill>
              <a:srgbClr val="5138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7"/>
            <p:cNvSpPr/>
            <p:nvPr/>
          </p:nvSpPr>
          <p:spPr>
            <a:xfrm rot="10800000">
              <a:off x="90420" y="4650313"/>
              <a:ext cx="983100" cy="850500"/>
            </a:xfrm>
            <a:prstGeom prst="triangle">
              <a:avLst>
                <a:gd name="adj" fmla="val 50000"/>
              </a:avLst>
            </a:prstGeom>
            <a:solidFill>
              <a:srgbClr val="5138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7"/>
            <p:cNvSpPr/>
            <p:nvPr/>
          </p:nvSpPr>
          <p:spPr>
            <a:xfrm>
              <a:off x="8578650" y="858649"/>
              <a:ext cx="836762" cy="836762"/>
            </a:xfrm>
            <a:custGeom>
              <a:avLst/>
              <a:gdLst/>
              <a:ahLst/>
              <a:cxnLst/>
              <a:rect l="l" t="t" r="r" b="b"/>
              <a:pathLst>
                <a:path w="73610" h="73610" extrusionOk="0">
                  <a:moveTo>
                    <a:pt x="43502" y="603"/>
                  </a:moveTo>
                  <a:lnTo>
                    <a:pt x="64801" y="12851"/>
                  </a:lnTo>
                  <a:lnTo>
                    <a:pt x="63775" y="11705"/>
                  </a:lnTo>
                  <a:lnTo>
                    <a:pt x="62689" y="10619"/>
                  </a:lnTo>
                  <a:lnTo>
                    <a:pt x="61542" y="9533"/>
                  </a:lnTo>
                  <a:lnTo>
                    <a:pt x="60396" y="8507"/>
                  </a:lnTo>
                  <a:lnTo>
                    <a:pt x="59189" y="7542"/>
                  </a:lnTo>
                  <a:lnTo>
                    <a:pt x="57922" y="6637"/>
                  </a:lnTo>
                  <a:lnTo>
                    <a:pt x="56655" y="5792"/>
                  </a:lnTo>
                  <a:lnTo>
                    <a:pt x="55328" y="4948"/>
                  </a:lnTo>
                  <a:lnTo>
                    <a:pt x="53940" y="4223"/>
                  </a:lnTo>
                  <a:lnTo>
                    <a:pt x="52552" y="3499"/>
                  </a:lnTo>
                  <a:lnTo>
                    <a:pt x="51104" y="2896"/>
                  </a:lnTo>
                  <a:lnTo>
                    <a:pt x="49656" y="2293"/>
                  </a:lnTo>
                  <a:lnTo>
                    <a:pt x="48148" y="1750"/>
                  </a:lnTo>
                  <a:lnTo>
                    <a:pt x="46640" y="1327"/>
                  </a:lnTo>
                  <a:lnTo>
                    <a:pt x="45131" y="905"/>
                  </a:lnTo>
                  <a:lnTo>
                    <a:pt x="43502" y="603"/>
                  </a:lnTo>
                  <a:close/>
                  <a:moveTo>
                    <a:pt x="36805" y="0"/>
                  </a:moveTo>
                  <a:lnTo>
                    <a:pt x="34693" y="60"/>
                  </a:lnTo>
                  <a:lnTo>
                    <a:pt x="32642" y="241"/>
                  </a:lnTo>
                  <a:lnTo>
                    <a:pt x="70593" y="22143"/>
                  </a:lnTo>
                  <a:lnTo>
                    <a:pt x="70593" y="22143"/>
                  </a:lnTo>
                  <a:lnTo>
                    <a:pt x="69688" y="20212"/>
                  </a:lnTo>
                  <a:lnTo>
                    <a:pt x="68662" y="18342"/>
                  </a:lnTo>
                  <a:lnTo>
                    <a:pt x="36865" y="0"/>
                  </a:lnTo>
                  <a:close/>
                  <a:moveTo>
                    <a:pt x="28358" y="965"/>
                  </a:moveTo>
                  <a:lnTo>
                    <a:pt x="26789" y="1388"/>
                  </a:lnTo>
                  <a:lnTo>
                    <a:pt x="25220" y="1870"/>
                  </a:lnTo>
                  <a:lnTo>
                    <a:pt x="72886" y="29383"/>
                  </a:lnTo>
                  <a:lnTo>
                    <a:pt x="72524" y="27754"/>
                  </a:lnTo>
                  <a:lnTo>
                    <a:pt x="72101" y="26186"/>
                  </a:lnTo>
                  <a:lnTo>
                    <a:pt x="28358" y="965"/>
                  </a:lnTo>
                  <a:close/>
                  <a:moveTo>
                    <a:pt x="21842" y="3137"/>
                  </a:moveTo>
                  <a:lnTo>
                    <a:pt x="20574" y="3741"/>
                  </a:lnTo>
                  <a:lnTo>
                    <a:pt x="19368" y="4344"/>
                  </a:lnTo>
                  <a:lnTo>
                    <a:pt x="73610" y="35719"/>
                  </a:lnTo>
                  <a:lnTo>
                    <a:pt x="73549" y="34271"/>
                  </a:lnTo>
                  <a:lnTo>
                    <a:pt x="73429" y="32883"/>
                  </a:lnTo>
                  <a:lnTo>
                    <a:pt x="21842" y="3137"/>
                  </a:lnTo>
                  <a:close/>
                  <a:moveTo>
                    <a:pt x="16592" y="6034"/>
                  </a:moveTo>
                  <a:lnTo>
                    <a:pt x="15567" y="6758"/>
                  </a:lnTo>
                  <a:lnTo>
                    <a:pt x="14541" y="7482"/>
                  </a:lnTo>
                  <a:lnTo>
                    <a:pt x="73308" y="41451"/>
                  </a:lnTo>
                  <a:lnTo>
                    <a:pt x="73489" y="40184"/>
                  </a:lnTo>
                  <a:lnTo>
                    <a:pt x="73549" y="38916"/>
                  </a:lnTo>
                  <a:lnTo>
                    <a:pt x="16592" y="6034"/>
                  </a:lnTo>
                  <a:close/>
                  <a:moveTo>
                    <a:pt x="12188" y="9412"/>
                  </a:moveTo>
                  <a:lnTo>
                    <a:pt x="11343" y="10197"/>
                  </a:lnTo>
                  <a:lnTo>
                    <a:pt x="10438" y="11041"/>
                  </a:lnTo>
                  <a:lnTo>
                    <a:pt x="72282" y="46760"/>
                  </a:lnTo>
                  <a:lnTo>
                    <a:pt x="72584" y="45553"/>
                  </a:lnTo>
                  <a:lnTo>
                    <a:pt x="72825" y="44407"/>
                  </a:lnTo>
                  <a:lnTo>
                    <a:pt x="12188" y="9412"/>
                  </a:lnTo>
                  <a:close/>
                  <a:moveTo>
                    <a:pt x="8568" y="13214"/>
                  </a:moveTo>
                  <a:lnTo>
                    <a:pt x="7783" y="14119"/>
                  </a:lnTo>
                  <a:lnTo>
                    <a:pt x="7120" y="15024"/>
                  </a:lnTo>
                  <a:lnTo>
                    <a:pt x="70532" y="51647"/>
                  </a:lnTo>
                  <a:lnTo>
                    <a:pt x="70955" y="50561"/>
                  </a:lnTo>
                  <a:lnTo>
                    <a:pt x="71377" y="49475"/>
                  </a:lnTo>
                  <a:lnTo>
                    <a:pt x="8568" y="13214"/>
                  </a:lnTo>
                  <a:close/>
                  <a:moveTo>
                    <a:pt x="5551" y="17377"/>
                  </a:moveTo>
                  <a:lnTo>
                    <a:pt x="4948" y="18342"/>
                  </a:lnTo>
                  <a:lnTo>
                    <a:pt x="4344" y="19368"/>
                  </a:lnTo>
                  <a:lnTo>
                    <a:pt x="68119" y="56172"/>
                  </a:lnTo>
                  <a:lnTo>
                    <a:pt x="68722" y="55207"/>
                  </a:lnTo>
                  <a:lnTo>
                    <a:pt x="69265" y="54181"/>
                  </a:lnTo>
                  <a:lnTo>
                    <a:pt x="5551" y="17377"/>
                  </a:lnTo>
                  <a:close/>
                  <a:moveTo>
                    <a:pt x="3137" y="21902"/>
                  </a:moveTo>
                  <a:lnTo>
                    <a:pt x="2655" y="22988"/>
                  </a:lnTo>
                  <a:lnTo>
                    <a:pt x="2232" y="24074"/>
                  </a:lnTo>
                  <a:lnTo>
                    <a:pt x="65102" y="60336"/>
                  </a:lnTo>
                  <a:lnTo>
                    <a:pt x="65826" y="59431"/>
                  </a:lnTo>
                  <a:lnTo>
                    <a:pt x="66550" y="58526"/>
                  </a:lnTo>
                  <a:lnTo>
                    <a:pt x="3137" y="21902"/>
                  </a:lnTo>
                  <a:close/>
                  <a:moveTo>
                    <a:pt x="1388" y="26789"/>
                  </a:moveTo>
                  <a:lnTo>
                    <a:pt x="1026" y="27935"/>
                  </a:lnTo>
                  <a:lnTo>
                    <a:pt x="784" y="29142"/>
                  </a:lnTo>
                  <a:lnTo>
                    <a:pt x="61422" y="64137"/>
                  </a:lnTo>
                  <a:lnTo>
                    <a:pt x="62327" y="63352"/>
                  </a:lnTo>
                  <a:lnTo>
                    <a:pt x="63172" y="62447"/>
                  </a:lnTo>
                  <a:lnTo>
                    <a:pt x="1388" y="26789"/>
                  </a:lnTo>
                  <a:close/>
                  <a:moveTo>
                    <a:pt x="302" y="32038"/>
                  </a:moveTo>
                  <a:lnTo>
                    <a:pt x="121" y="33366"/>
                  </a:lnTo>
                  <a:lnTo>
                    <a:pt x="60" y="34633"/>
                  </a:lnTo>
                  <a:lnTo>
                    <a:pt x="57078" y="67516"/>
                  </a:lnTo>
                  <a:lnTo>
                    <a:pt x="58103" y="66792"/>
                  </a:lnTo>
                  <a:lnTo>
                    <a:pt x="59189" y="66068"/>
                  </a:lnTo>
                  <a:lnTo>
                    <a:pt x="302" y="32038"/>
                  </a:lnTo>
                  <a:close/>
                  <a:moveTo>
                    <a:pt x="0" y="37830"/>
                  </a:moveTo>
                  <a:lnTo>
                    <a:pt x="60" y="39218"/>
                  </a:lnTo>
                  <a:lnTo>
                    <a:pt x="181" y="40606"/>
                  </a:lnTo>
                  <a:lnTo>
                    <a:pt x="51828" y="70412"/>
                  </a:lnTo>
                  <a:lnTo>
                    <a:pt x="53095" y="69808"/>
                  </a:lnTo>
                  <a:lnTo>
                    <a:pt x="54362" y="69205"/>
                  </a:lnTo>
                  <a:lnTo>
                    <a:pt x="0" y="37830"/>
                  </a:lnTo>
                  <a:close/>
                  <a:moveTo>
                    <a:pt x="724" y="44166"/>
                  </a:moveTo>
                  <a:lnTo>
                    <a:pt x="1086" y="45734"/>
                  </a:lnTo>
                  <a:lnTo>
                    <a:pt x="1508" y="47303"/>
                  </a:lnTo>
                  <a:lnTo>
                    <a:pt x="45372" y="72644"/>
                  </a:lnTo>
                  <a:lnTo>
                    <a:pt x="46941" y="72222"/>
                  </a:lnTo>
                  <a:lnTo>
                    <a:pt x="48510" y="71739"/>
                  </a:lnTo>
                  <a:lnTo>
                    <a:pt x="724" y="44166"/>
                  </a:lnTo>
                  <a:close/>
                  <a:moveTo>
                    <a:pt x="8688" y="60577"/>
                  </a:moveTo>
                  <a:lnTo>
                    <a:pt x="9714" y="61723"/>
                  </a:lnTo>
                  <a:lnTo>
                    <a:pt x="10800" y="62870"/>
                  </a:lnTo>
                  <a:lnTo>
                    <a:pt x="11946" y="63956"/>
                  </a:lnTo>
                  <a:lnTo>
                    <a:pt x="13153" y="64981"/>
                  </a:lnTo>
                  <a:lnTo>
                    <a:pt x="14360" y="66007"/>
                  </a:lnTo>
                  <a:lnTo>
                    <a:pt x="15627" y="66912"/>
                  </a:lnTo>
                  <a:lnTo>
                    <a:pt x="16954" y="67817"/>
                  </a:lnTo>
                  <a:lnTo>
                    <a:pt x="18282" y="68662"/>
                  </a:lnTo>
                  <a:lnTo>
                    <a:pt x="19669" y="69386"/>
                  </a:lnTo>
                  <a:lnTo>
                    <a:pt x="21118" y="70110"/>
                  </a:lnTo>
                  <a:lnTo>
                    <a:pt x="22566" y="70774"/>
                  </a:lnTo>
                  <a:lnTo>
                    <a:pt x="24074" y="71377"/>
                  </a:lnTo>
                  <a:lnTo>
                    <a:pt x="25582" y="71860"/>
                  </a:lnTo>
                  <a:lnTo>
                    <a:pt x="27151" y="72342"/>
                  </a:lnTo>
                  <a:lnTo>
                    <a:pt x="28720" y="72704"/>
                  </a:lnTo>
                  <a:lnTo>
                    <a:pt x="30289" y="73066"/>
                  </a:lnTo>
                  <a:lnTo>
                    <a:pt x="8688" y="60577"/>
                  </a:lnTo>
                  <a:close/>
                  <a:moveTo>
                    <a:pt x="2956" y="51346"/>
                  </a:moveTo>
                  <a:lnTo>
                    <a:pt x="3861" y="53276"/>
                  </a:lnTo>
                  <a:lnTo>
                    <a:pt x="4887" y="55147"/>
                  </a:lnTo>
                  <a:lnTo>
                    <a:pt x="36865" y="73609"/>
                  </a:lnTo>
                  <a:lnTo>
                    <a:pt x="38977" y="73549"/>
                  </a:lnTo>
                  <a:lnTo>
                    <a:pt x="41089" y="73368"/>
                  </a:lnTo>
                  <a:lnTo>
                    <a:pt x="2956" y="51346"/>
                  </a:lnTo>
                  <a:close/>
                </a:path>
              </a:pathLst>
            </a:custGeom>
            <a:solidFill>
              <a:srgbClr val="C20E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B4C2"/>
                </a:solidFill>
              </a:endParaRPr>
            </a:p>
          </p:txBody>
        </p:sp>
        <p:sp>
          <p:nvSpPr>
            <p:cNvPr id="147" name="Google Shape;147;p7"/>
            <p:cNvSpPr/>
            <p:nvPr/>
          </p:nvSpPr>
          <p:spPr>
            <a:xfrm>
              <a:off x="588219" y="-85402"/>
              <a:ext cx="421500" cy="421500"/>
            </a:xfrm>
            <a:prstGeom prst="ellipse">
              <a:avLst/>
            </a:prstGeom>
            <a:noFill/>
            <a:ln w="9525" cap="flat" cmpd="sng">
              <a:solidFill>
                <a:srgbClr val="FF9900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7"/>
            <p:cNvSpPr/>
            <p:nvPr/>
          </p:nvSpPr>
          <p:spPr>
            <a:xfrm rot="10800000">
              <a:off x="-76796" y="3768356"/>
              <a:ext cx="393900" cy="374400"/>
            </a:xfrm>
            <a:prstGeom prst="pentagon">
              <a:avLst>
                <a:gd name="hf" fmla="val 105146"/>
                <a:gd name="vf" fmla="val 110557"/>
              </a:avLst>
            </a:prstGeom>
            <a:noFill/>
            <a:ln w="76200" cap="flat" cmpd="sng">
              <a:solidFill>
                <a:srgbClr val="6D9EEB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7"/>
            <p:cNvSpPr/>
            <p:nvPr/>
          </p:nvSpPr>
          <p:spPr>
            <a:xfrm>
              <a:off x="8092376" y="131852"/>
              <a:ext cx="983100" cy="983100"/>
            </a:xfrm>
            <a:prstGeom prst="ellipse">
              <a:avLst/>
            </a:prstGeom>
            <a:noFill/>
            <a:ln w="9525" cap="flat" cmpd="sng">
              <a:solidFill>
                <a:srgbClr val="FF9900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7"/>
            <p:cNvSpPr/>
            <p:nvPr/>
          </p:nvSpPr>
          <p:spPr>
            <a:xfrm>
              <a:off x="100477" y="456711"/>
              <a:ext cx="885029" cy="885029"/>
            </a:xfrm>
            <a:custGeom>
              <a:avLst/>
              <a:gdLst/>
              <a:ahLst/>
              <a:cxnLst/>
              <a:rect l="l" t="t" r="r" b="b"/>
              <a:pathLst>
                <a:path w="75903" h="75903" extrusionOk="0">
                  <a:moveTo>
                    <a:pt x="30349" y="724"/>
                  </a:moveTo>
                  <a:lnTo>
                    <a:pt x="28479" y="1147"/>
                  </a:lnTo>
                  <a:lnTo>
                    <a:pt x="28599" y="1267"/>
                  </a:lnTo>
                  <a:lnTo>
                    <a:pt x="28841" y="1388"/>
                  </a:lnTo>
                  <a:lnTo>
                    <a:pt x="29022" y="1448"/>
                  </a:lnTo>
                  <a:lnTo>
                    <a:pt x="29263" y="1448"/>
                  </a:lnTo>
                  <a:lnTo>
                    <a:pt x="29625" y="1388"/>
                  </a:lnTo>
                  <a:lnTo>
                    <a:pt x="29927" y="1267"/>
                  </a:lnTo>
                  <a:lnTo>
                    <a:pt x="30168" y="1026"/>
                  </a:lnTo>
                  <a:lnTo>
                    <a:pt x="30349" y="724"/>
                  </a:lnTo>
                  <a:close/>
                  <a:moveTo>
                    <a:pt x="36141" y="0"/>
                  </a:moveTo>
                  <a:lnTo>
                    <a:pt x="33909" y="181"/>
                  </a:lnTo>
                  <a:lnTo>
                    <a:pt x="33909" y="302"/>
                  </a:lnTo>
                  <a:lnTo>
                    <a:pt x="33909" y="543"/>
                  </a:lnTo>
                  <a:lnTo>
                    <a:pt x="33969" y="724"/>
                  </a:lnTo>
                  <a:lnTo>
                    <a:pt x="34090" y="966"/>
                  </a:lnTo>
                  <a:lnTo>
                    <a:pt x="34211" y="1147"/>
                  </a:lnTo>
                  <a:lnTo>
                    <a:pt x="34392" y="1267"/>
                  </a:lnTo>
                  <a:lnTo>
                    <a:pt x="34633" y="1388"/>
                  </a:lnTo>
                  <a:lnTo>
                    <a:pt x="34814" y="1448"/>
                  </a:lnTo>
                  <a:lnTo>
                    <a:pt x="35297" y="1448"/>
                  </a:lnTo>
                  <a:lnTo>
                    <a:pt x="35478" y="1388"/>
                  </a:lnTo>
                  <a:lnTo>
                    <a:pt x="35719" y="1267"/>
                  </a:lnTo>
                  <a:lnTo>
                    <a:pt x="35900" y="1147"/>
                  </a:lnTo>
                  <a:lnTo>
                    <a:pt x="36021" y="966"/>
                  </a:lnTo>
                  <a:lnTo>
                    <a:pt x="36141" y="724"/>
                  </a:lnTo>
                  <a:lnTo>
                    <a:pt x="36202" y="543"/>
                  </a:lnTo>
                  <a:lnTo>
                    <a:pt x="36202" y="302"/>
                  </a:lnTo>
                  <a:lnTo>
                    <a:pt x="36141" y="0"/>
                  </a:lnTo>
                  <a:close/>
                  <a:moveTo>
                    <a:pt x="39762" y="0"/>
                  </a:moveTo>
                  <a:lnTo>
                    <a:pt x="39701" y="302"/>
                  </a:lnTo>
                  <a:lnTo>
                    <a:pt x="39701" y="543"/>
                  </a:lnTo>
                  <a:lnTo>
                    <a:pt x="39762" y="724"/>
                  </a:lnTo>
                  <a:lnTo>
                    <a:pt x="39882" y="966"/>
                  </a:lnTo>
                  <a:lnTo>
                    <a:pt x="40003" y="1147"/>
                  </a:lnTo>
                  <a:lnTo>
                    <a:pt x="40184" y="1267"/>
                  </a:lnTo>
                  <a:lnTo>
                    <a:pt x="40425" y="1388"/>
                  </a:lnTo>
                  <a:lnTo>
                    <a:pt x="40606" y="1448"/>
                  </a:lnTo>
                  <a:lnTo>
                    <a:pt x="41089" y="1448"/>
                  </a:lnTo>
                  <a:lnTo>
                    <a:pt x="41270" y="1388"/>
                  </a:lnTo>
                  <a:lnTo>
                    <a:pt x="41511" y="1267"/>
                  </a:lnTo>
                  <a:lnTo>
                    <a:pt x="41692" y="1147"/>
                  </a:lnTo>
                  <a:lnTo>
                    <a:pt x="41813" y="966"/>
                  </a:lnTo>
                  <a:lnTo>
                    <a:pt x="41934" y="724"/>
                  </a:lnTo>
                  <a:lnTo>
                    <a:pt x="41994" y="543"/>
                  </a:lnTo>
                  <a:lnTo>
                    <a:pt x="41994" y="302"/>
                  </a:lnTo>
                  <a:lnTo>
                    <a:pt x="41994" y="181"/>
                  </a:lnTo>
                  <a:lnTo>
                    <a:pt x="39762" y="0"/>
                  </a:lnTo>
                  <a:close/>
                  <a:moveTo>
                    <a:pt x="45554" y="724"/>
                  </a:moveTo>
                  <a:lnTo>
                    <a:pt x="45735" y="1026"/>
                  </a:lnTo>
                  <a:lnTo>
                    <a:pt x="45976" y="1267"/>
                  </a:lnTo>
                  <a:lnTo>
                    <a:pt x="46278" y="1388"/>
                  </a:lnTo>
                  <a:lnTo>
                    <a:pt x="46640" y="1448"/>
                  </a:lnTo>
                  <a:lnTo>
                    <a:pt x="46881" y="1448"/>
                  </a:lnTo>
                  <a:lnTo>
                    <a:pt x="47062" y="1388"/>
                  </a:lnTo>
                  <a:lnTo>
                    <a:pt x="47243" y="1267"/>
                  </a:lnTo>
                  <a:lnTo>
                    <a:pt x="47424" y="1147"/>
                  </a:lnTo>
                  <a:lnTo>
                    <a:pt x="45554" y="724"/>
                  </a:lnTo>
                  <a:close/>
                  <a:moveTo>
                    <a:pt x="21661" y="3620"/>
                  </a:moveTo>
                  <a:lnTo>
                    <a:pt x="20273" y="4284"/>
                  </a:lnTo>
                  <a:lnTo>
                    <a:pt x="20575" y="4344"/>
                  </a:lnTo>
                  <a:lnTo>
                    <a:pt x="20937" y="4284"/>
                  </a:lnTo>
                  <a:lnTo>
                    <a:pt x="21239" y="4163"/>
                  </a:lnTo>
                  <a:lnTo>
                    <a:pt x="21480" y="3922"/>
                  </a:lnTo>
                  <a:lnTo>
                    <a:pt x="21661" y="3620"/>
                  </a:lnTo>
                  <a:close/>
                  <a:moveTo>
                    <a:pt x="26065" y="2052"/>
                  </a:moveTo>
                  <a:lnTo>
                    <a:pt x="25824" y="2172"/>
                  </a:lnTo>
                  <a:lnTo>
                    <a:pt x="25583" y="2353"/>
                  </a:lnTo>
                  <a:lnTo>
                    <a:pt x="25402" y="2534"/>
                  </a:lnTo>
                  <a:lnTo>
                    <a:pt x="25281" y="2836"/>
                  </a:lnTo>
                  <a:lnTo>
                    <a:pt x="25221" y="3198"/>
                  </a:lnTo>
                  <a:lnTo>
                    <a:pt x="25221" y="3439"/>
                  </a:lnTo>
                  <a:lnTo>
                    <a:pt x="25281" y="3620"/>
                  </a:lnTo>
                  <a:lnTo>
                    <a:pt x="25402" y="3862"/>
                  </a:lnTo>
                  <a:lnTo>
                    <a:pt x="25522" y="4043"/>
                  </a:lnTo>
                  <a:lnTo>
                    <a:pt x="25703" y="4163"/>
                  </a:lnTo>
                  <a:lnTo>
                    <a:pt x="25945" y="4284"/>
                  </a:lnTo>
                  <a:lnTo>
                    <a:pt x="26126" y="4344"/>
                  </a:lnTo>
                  <a:lnTo>
                    <a:pt x="26608" y="4344"/>
                  </a:lnTo>
                  <a:lnTo>
                    <a:pt x="26789" y="4284"/>
                  </a:lnTo>
                  <a:lnTo>
                    <a:pt x="27031" y="4163"/>
                  </a:lnTo>
                  <a:lnTo>
                    <a:pt x="27212" y="4043"/>
                  </a:lnTo>
                  <a:lnTo>
                    <a:pt x="27332" y="3862"/>
                  </a:lnTo>
                  <a:lnTo>
                    <a:pt x="27453" y="3620"/>
                  </a:lnTo>
                  <a:lnTo>
                    <a:pt x="27513" y="3439"/>
                  </a:lnTo>
                  <a:lnTo>
                    <a:pt x="27513" y="3198"/>
                  </a:lnTo>
                  <a:lnTo>
                    <a:pt x="27453" y="2836"/>
                  </a:lnTo>
                  <a:lnTo>
                    <a:pt x="27332" y="2534"/>
                  </a:lnTo>
                  <a:lnTo>
                    <a:pt x="27151" y="2353"/>
                  </a:lnTo>
                  <a:lnTo>
                    <a:pt x="26910" y="2172"/>
                  </a:lnTo>
                  <a:lnTo>
                    <a:pt x="26669" y="2052"/>
                  </a:lnTo>
                  <a:close/>
                  <a:moveTo>
                    <a:pt x="31858" y="2052"/>
                  </a:moveTo>
                  <a:lnTo>
                    <a:pt x="31616" y="2172"/>
                  </a:lnTo>
                  <a:lnTo>
                    <a:pt x="31375" y="2353"/>
                  </a:lnTo>
                  <a:lnTo>
                    <a:pt x="31194" y="2534"/>
                  </a:lnTo>
                  <a:lnTo>
                    <a:pt x="31073" y="2836"/>
                  </a:lnTo>
                  <a:lnTo>
                    <a:pt x="31013" y="3198"/>
                  </a:lnTo>
                  <a:lnTo>
                    <a:pt x="31013" y="3439"/>
                  </a:lnTo>
                  <a:lnTo>
                    <a:pt x="31073" y="3620"/>
                  </a:lnTo>
                  <a:lnTo>
                    <a:pt x="31194" y="3862"/>
                  </a:lnTo>
                  <a:lnTo>
                    <a:pt x="31315" y="4043"/>
                  </a:lnTo>
                  <a:lnTo>
                    <a:pt x="31496" y="4163"/>
                  </a:lnTo>
                  <a:lnTo>
                    <a:pt x="31737" y="4284"/>
                  </a:lnTo>
                  <a:lnTo>
                    <a:pt x="31918" y="4344"/>
                  </a:lnTo>
                  <a:lnTo>
                    <a:pt x="32401" y="4344"/>
                  </a:lnTo>
                  <a:lnTo>
                    <a:pt x="32582" y="4284"/>
                  </a:lnTo>
                  <a:lnTo>
                    <a:pt x="32823" y="4163"/>
                  </a:lnTo>
                  <a:lnTo>
                    <a:pt x="33004" y="4043"/>
                  </a:lnTo>
                  <a:lnTo>
                    <a:pt x="33125" y="3862"/>
                  </a:lnTo>
                  <a:lnTo>
                    <a:pt x="33245" y="3620"/>
                  </a:lnTo>
                  <a:lnTo>
                    <a:pt x="33306" y="3439"/>
                  </a:lnTo>
                  <a:lnTo>
                    <a:pt x="33306" y="3198"/>
                  </a:lnTo>
                  <a:lnTo>
                    <a:pt x="33245" y="2836"/>
                  </a:lnTo>
                  <a:lnTo>
                    <a:pt x="33125" y="2534"/>
                  </a:lnTo>
                  <a:lnTo>
                    <a:pt x="32944" y="2353"/>
                  </a:lnTo>
                  <a:lnTo>
                    <a:pt x="32702" y="2172"/>
                  </a:lnTo>
                  <a:lnTo>
                    <a:pt x="32461" y="2052"/>
                  </a:lnTo>
                  <a:close/>
                  <a:moveTo>
                    <a:pt x="37650" y="2052"/>
                  </a:moveTo>
                  <a:lnTo>
                    <a:pt x="37408" y="2172"/>
                  </a:lnTo>
                  <a:lnTo>
                    <a:pt x="37167" y="2353"/>
                  </a:lnTo>
                  <a:lnTo>
                    <a:pt x="36986" y="2534"/>
                  </a:lnTo>
                  <a:lnTo>
                    <a:pt x="36865" y="2836"/>
                  </a:lnTo>
                  <a:lnTo>
                    <a:pt x="36805" y="3198"/>
                  </a:lnTo>
                  <a:lnTo>
                    <a:pt x="36805" y="3439"/>
                  </a:lnTo>
                  <a:lnTo>
                    <a:pt x="36865" y="3620"/>
                  </a:lnTo>
                  <a:lnTo>
                    <a:pt x="36986" y="3862"/>
                  </a:lnTo>
                  <a:lnTo>
                    <a:pt x="37107" y="4043"/>
                  </a:lnTo>
                  <a:lnTo>
                    <a:pt x="37288" y="4163"/>
                  </a:lnTo>
                  <a:lnTo>
                    <a:pt x="37529" y="4284"/>
                  </a:lnTo>
                  <a:lnTo>
                    <a:pt x="37710" y="4344"/>
                  </a:lnTo>
                  <a:lnTo>
                    <a:pt x="38193" y="4344"/>
                  </a:lnTo>
                  <a:lnTo>
                    <a:pt x="38374" y="4284"/>
                  </a:lnTo>
                  <a:lnTo>
                    <a:pt x="38615" y="4163"/>
                  </a:lnTo>
                  <a:lnTo>
                    <a:pt x="38796" y="4043"/>
                  </a:lnTo>
                  <a:lnTo>
                    <a:pt x="38917" y="3862"/>
                  </a:lnTo>
                  <a:lnTo>
                    <a:pt x="39038" y="3620"/>
                  </a:lnTo>
                  <a:lnTo>
                    <a:pt x="39098" y="3439"/>
                  </a:lnTo>
                  <a:lnTo>
                    <a:pt x="39098" y="3198"/>
                  </a:lnTo>
                  <a:lnTo>
                    <a:pt x="39038" y="2836"/>
                  </a:lnTo>
                  <a:lnTo>
                    <a:pt x="38917" y="2534"/>
                  </a:lnTo>
                  <a:lnTo>
                    <a:pt x="38736" y="2353"/>
                  </a:lnTo>
                  <a:lnTo>
                    <a:pt x="38495" y="2172"/>
                  </a:lnTo>
                  <a:lnTo>
                    <a:pt x="38253" y="2052"/>
                  </a:lnTo>
                  <a:close/>
                  <a:moveTo>
                    <a:pt x="43442" y="2052"/>
                  </a:moveTo>
                  <a:lnTo>
                    <a:pt x="43201" y="2172"/>
                  </a:lnTo>
                  <a:lnTo>
                    <a:pt x="42959" y="2353"/>
                  </a:lnTo>
                  <a:lnTo>
                    <a:pt x="42778" y="2534"/>
                  </a:lnTo>
                  <a:lnTo>
                    <a:pt x="42658" y="2836"/>
                  </a:lnTo>
                  <a:lnTo>
                    <a:pt x="42597" y="3198"/>
                  </a:lnTo>
                  <a:lnTo>
                    <a:pt x="42597" y="3439"/>
                  </a:lnTo>
                  <a:lnTo>
                    <a:pt x="42658" y="3620"/>
                  </a:lnTo>
                  <a:lnTo>
                    <a:pt x="42778" y="3862"/>
                  </a:lnTo>
                  <a:lnTo>
                    <a:pt x="42899" y="4043"/>
                  </a:lnTo>
                  <a:lnTo>
                    <a:pt x="43080" y="4163"/>
                  </a:lnTo>
                  <a:lnTo>
                    <a:pt x="43321" y="4284"/>
                  </a:lnTo>
                  <a:lnTo>
                    <a:pt x="43502" y="4344"/>
                  </a:lnTo>
                  <a:lnTo>
                    <a:pt x="43985" y="4344"/>
                  </a:lnTo>
                  <a:lnTo>
                    <a:pt x="44166" y="4284"/>
                  </a:lnTo>
                  <a:lnTo>
                    <a:pt x="44407" y="4163"/>
                  </a:lnTo>
                  <a:lnTo>
                    <a:pt x="44588" y="4043"/>
                  </a:lnTo>
                  <a:lnTo>
                    <a:pt x="44709" y="3862"/>
                  </a:lnTo>
                  <a:lnTo>
                    <a:pt x="44830" y="3620"/>
                  </a:lnTo>
                  <a:lnTo>
                    <a:pt x="44890" y="3439"/>
                  </a:lnTo>
                  <a:lnTo>
                    <a:pt x="44890" y="3198"/>
                  </a:lnTo>
                  <a:lnTo>
                    <a:pt x="44830" y="2836"/>
                  </a:lnTo>
                  <a:lnTo>
                    <a:pt x="44709" y="2534"/>
                  </a:lnTo>
                  <a:lnTo>
                    <a:pt x="44528" y="2353"/>
                  </a:lnTo>
                  <a:lnTo>
                    <a:pt x="44287" y="2172"/>
                  </a:lnTo>
                  <a:lnTo>
                    <a:pt x="44045" y="2052"/>
                  </a:lnTo>
                  <a:close/>
                  <a:moveTo>
                    <a:pt x="49234" y="2052"/>
                  </a:moveTo>
                  <a:lnTo>
                    <a:pt x="48993" y="2172"/>
                  </a:lnTo>
                  <a:lnTo>
                    <a:pt x="48752" y="2353"/>
                  </a:lnTo>
                  <a:lnTo>
                    <a:pt x="48571" y="2534"/>
                  </a:lnTo>
                  <a:lnTo>
                    <a:pt x="48450" y="2836"/>
                  </a:lnTo>
                  <a:lnTo>
                    <a:pt x="48390" y="3198"/>
                  </a:lnTo>
                  <a:lnTo>
                    <a:pt x="48390" y="3439"/>
                  </a:lnTo>
                  <a:lnTo>
                    <a:pt x="48450" y="3620"/>
                  </a:lnTo>
                  <a:lnTo>
                    <a:pt x="48571" y="3862"/>
                  </a:lnTo>
                  <a:lnTo>
                    <a:pt x="48691" y="4043"/>
                  </a:lnTo>
                  <a:lnTo>
                    <a:pt x="48872" y="4163"/>
                  </a:lnTo>
                  <a:lnTo>
                    <a:pt x="49114" y="4284"/>
                  </a:lnTo>
                  <a:lnTo>
                    <a:pt x="49295" y="4344"/>
                  </a:lnTo>
                  <a:lnTo>
                    <a:pt x="49777" y="4344"/>
                  </a:lnTo>
                  <a:lnTo>
                    <a:pt x="49958" y="4284"/>
                  </a:lnTo>
                  <a:lnTo>
                    <a:pt x="50200" y="4163"/>
                  </a:lnTo>
                  <a:lnTo>
                    <a:pt x="50381" y="4043"/>
                  </a:lnTo>
                  <a:lnTo>
                    <a:pt x="50501" y="3862"/>
                  </a:lnTo>
                  <a:lnTo>
                    <a:pt x="50622" y="3620"/>
                  </a:lnTo>
                  <a:lnTo>
                    <a:pt x="50682" y="3439"/>
                  </a:lnTo>
                  <a:lnTo>
                    <a:pt x="50682" y="3198"/>
                  </a:lnTo>
                  <a:lnTo>
                    <a:pt x="50622" y="2836"/>
                  </a:lnTo>
                  <a:lnTo>
                    <a:pt x="50501" y="2534"/>
                  </a:lnTo>
                  <a:lnTo>
                    <a:pt x="50320" y="2353"/>
                  </a:lnTo>
                  <a:lnTo>
                    <a:pt x="50079" y="2172"/>
                  </a:lnTo>
                  <a:lnTo>
                    <a:pt x="49838" y="2052"/>
                  </a:lnTo>
                  <a:close/>
                  <a:moveTo>
                    <a:pt x="54242" y="3620"/>
                  </a:moveTo>
                  <a:lnTo>
                    <a:pt x="54423" y="3922"/>
                  </a:lnTo>
                  <a:lnTo>
                    <a:pt x="54665" y="4163"/>
                  </a:lnTo>
                  <a:lnTo>
                    <a:pt x="54966" y="4284"/>
                  </a:lnTo>
                  <a:lnTo>
                    <a:pt x="55328" y="4344"/>
                  </a:lnTo>
                  <a:lnTo>
                    <a:pt x="55630" y="4284"/>
                  </a:lnTo>
                  <a:lnTo>
                    <a:pt x="54242" y="3620"/>
                  </a:lnTo>
                  <a:close/>
                  <a:moveTo>
                    <a:pt x="18523" y="5310"/>
                  </a:moveTo>
                  <a:lnTo>
                    <a:pt x="16593" y="6517"/>
                  </a:lnTo>
                  <a:lnTo>
                    <a:pt x="16774" y="6818"/>
                  </a:lnTo>
                  <a:lnTo>
                    <a:pt x="17015" y="7060"/>
                  </a:lnTo>
                  <a:lnTo>
                    <a:pt x="17317" y="7180"/>
                  </a:lnTo>
                  <a:lnTo>
                    <a:pt x="17679" y="7241"/>
                  </a:lnTo>
                  <a:lnTo>
                    <a:pt x="17920" y="7241"/>
                  </a:lnTo>
                  <a:lnTo>
                    <a:pt x="18101" y="7180"/>
                  </a:lnTo>
                  <a:lnTo>
                    <a:pt x="18342" y="7060"/>
                  </a:lnTo>
                  <a:lnTo>
                    <a:pt x="18523" y="6939"/>
                  </a:lnTo>
                  <a:lnTo>
                    <a:pt x="18644" y="6758"/>
                  </a:lnTo>
                  <a:lnTo>
                    <a:pt x="18765" y="6517"/>
                  </a:lnTo>
                  <a:lnTo>
                    <a:pt x="18825" y="6336"/>
                  </a:lnTo>
                  <a:lnTo>
                    <a:pt x="18825" y="6094"/>
                  </a:lnTo>
                  <a:lnTo>
                    <a:pt x="18825" y="5853"/>
                  </a:lnTo>
                  <a:lnTo>
                    <a:pt x="18765" y="5672"/>
                  </a:lnTo>
                  <a:lnTo>
                    <a:pt x="18644" y="5430"/>
                  </a:lnTo>
                  <a:lnTo>
                    <a:pt x="18523" y="5310"/>
                  </a:lnTo>
                  <a:close/>
                  <a:moveTo>
                    <a:pt x="23230" y="4948"/>
                  </a:moveTo>
                  <a:lnTo>
                    <a:pt x="23049" y="5008"/>
                  </a:lnTo>
                  <a:lnTo>
                    <a:pt x="22807" y="5129"/>
                  </a:lnTo>
                  <a:lnTo>
                    <a:pt x="22626" y="5249"/>
                  </a:lnTo>
                  <a:lnTo>
                    <a:pt x="22506" y="5430"/>
                  </a:lnTo>
                  <a:lnTo>
                    <a:pt x="22385" y="5672"/>
                  </a:lnTo>
                  <a:lnTo>
                    <a:pt x="22325" y="5853"/>
                  </a:lnTo>
                  <a:lnTo>
                    <a:pt x="22325" y="6094"/>
                  </a:lnTo>
                  <a:lnTo>
                    <a:pt x="22325" y="6336"/>
                  </a:lnTo>
                  <a:lnTo>
                    <a:pt x="22385" y="6517"/>
                  </a:lnTo>
                  <a:lnTo>
                    <a:pt x="22506" y="6758"/>
                  </a:lnTo>
                  <a:lnTo>
                    <a:pt x="22626" y="6939"/>
                  </a:lnTo>
                  <a:lnTo>
                    <a:pt x="22807" y="7060"/>
                  </a:lnTo>
                  <a:lnTo>
                    <a:pt x="23049" y="7180"/>
                  </a:lnTo>
                  <a:lnTo>
                    <a:pt x="23230" y="7241"/>
                  </a:lnTo>
                  <a:lnTo>
                    <a:pt x="23712" y="7241"/>
                  </a:lnTo>
                  <a:lnTo>
                    <a:pt x="23893" y="7180"/>
                  </a:lnTo>
                  <a:lnTo>
                    <a:pt x="24135" y="7060"/>
                  </a:lnTo>
                  <a:lnTo>
                    <a:pt x="24316" y="6939"/>
                  </a:lnTo>
                  <a:lnTo>
                    <a:pt x="24436" y="6758"/>
                  </a:lnTo>
                  <a:lnTo>
                    <a:pt x="24557" y="6517"/>
                  </a:lnTo>
                  <a:lnTo>
                    <a:pt x="24617" y="6336"/>
                  </a:lnTo>
                  <a:lnTo>
                    <a:pt x="24617" y="6094"/>
                  </a:lnTo>
                  <a:lnTo>
                    <a:pt x="24617" y="5853"/>
                  </a:lnTo>
                  <a:lnTo>
                    <a:pt x="24557" y="5672"/>
                  </a:lnTo>
                  <a:lnTo>
                    <a:pt x="24436" y="5430"/>
                  </a:lnTo>
                  <a:lnTo>
                    <a:pt x="24316" y="5249"/>
                  </a:lnTo>
                  <a:lnTo>
                    <a:pt x="24135" y="5129"/>
                  </a:lnTo>
                  <a:lnTo>
                    <a:pt x="23893" y="5008"/>
                  </a:lnTo>
                  <a:lnTo>
                    <a:pt x="23712" y="4948"/>
                  </a:lnTo>
                  <a:close/>
                  <a:moveTo>
                    <a:pt x="29022" y="4948"/>
                  </a:moveTo>
                  <a:lnTo>
                    <a:pt x="28841" y="5008"/>
                  </a:lnTo>
                  <a:lnTo>
                    <a:pt x="28599" y="5129"/>
                  </a:lnTo>
                  <a:lnTo>
                    <a:pt x="28418" y="5249"/>
                  </a:lnTo>
                  <a:lnTo>
                    <a:pt x="28298" y="5430"/>
                  </a:lnTo>
                  <a:lnTo>
                    <a:pt x="28177" y="5672"/>
                  </a:lnTo>
                  <a:lnTo>
                    <a:pt x="28117" y="5853"/>
                  </a:lnTo>
                  <a:lnTo>
                    <a:pt x="28117" y="6094"/>
                  </a:lnTo>
                  <a:lnTo>
                    <a:pt x="28117" y="6336"/>
                  </a:lnTo>
                  <a:lnTo>
                    <a:pt x="28177" y="6517"/>
                  </a:lnTo>
                  <a:lnTo>
                    <a:pt x="28298" y="6758"/>
                  </a:lnTo>
                  <a:lnTo>
                    <a:pt x="28418" y="6939"/>
                  </a:lnTo>
                  <a:lnTo>
                    <a:pt x="28599" y="7060"/>
                  </a:lnTo>
                  <a:lnTo>
                    <a:pt x="28841" y="7180"/>
                  </a:lnTo>
                  <a:lnTo>
                    <a:pt x="29022" y="7241"/>
                  </a:lnTo>
                  <a:lnTo>
                    <a:pt x="29505" y="7241"/>
                  </a:lnTo>
                  <a:lnTo>
                    <a:pt x="29686" y="7180"/>
                  </a:lnTo>
                  <a:lnTo>
                    <a:pt x="29927" y="7060"/>
                  </a:lnTo>
                  <a:lnTo>
                    <a:pt x="30108" y="6939"/>
                  </a:lnTo>
                  <a:lnTo>
                    <a:pt x="30229" y="6758"/>
                  </a:lnTo>
                  <a:lnTo>
                    <a:pt x="30349" y="6517"/>
                  </a:lnTo>
                  <a:lnTo>
                    <a:pt x="30410" y="6336"/>
                  </a:lnTo>
                  <a:lnTo>
                    <a:pt x="30410" y="6094"/>
                  </a:lnTo>
                  <a:lnTo>
                    <a:pt x="30410" y="5853"/>
                  </a:lnTo>
                  <a:lnTo>
                    <a:pt x="30349" y="5672"/>
                  </a:lnTo>
                  <a:lnTo>
                    <a:pt x="30229" y="5430"/>
                  </a:lnTo>
                  <a:lnTo>
                    <a:pt x="30108" y="5249"/>
                  </a:lnTo>
                  <a:lnTo>
                    <a:pt x="29927" y="5129"/>
                  </a:lnTo>
                  <a:lnTo>
                    <a:pt x="29686" y="5008"/>
                  </a:lnTo>
                  <a:lnTo>
                    <a:pt x="29505" y="4948"/>
                  </a:lnTo>
                  <a:close/>
                  <a:moveTo>
                    <a:pt x="34814" y="4948"/>
                  </a:moveTo>
                  <a:lnTo>
                    <a:pt x="34633" y="5008"/>
                  </a:lnTo>
                  <a:lnTo>
                    <a:pt x="34392" y="5129"/>
                  </a:lnTo>
                  <a:lnTo>
                    <a:pt x="34211" y="5249"/>
                  </a:lnTo>
                  <a:lnTo>
                    <a:pt x="34090" y="5430"/>
                  </a:lnTo>
                  <a:lnTo>
                    <a:pt x="33969" y="5672"/>
                  </a:lnTo>
                  <a:lnTo>
                    <a:pt x="33909" y="5853"/>
                  </a:lnTo>
                  <a:lnTo>
                    <a:pt x="33909" y="6094"/>
                  </a:lnTo>
                  <a:lnTo>
                    <a:pt x="33909" y="6336"/>
                  </a:lnTo>
                  <a:lnTo>
                    <a:pt x="33969" y="6517"/>
                  </a:lnTo>
                  <a:lnTo>
                    <a:pt x="34090" y="6758"/>
                  </a:lnTo>
                  <a:lnTo>
                    <a:pt x="34211" y="6939"/>
                  </a:lnTo>
                  <a:lnTo>
                    <a:pt x="34392" y="7060"/>
                  </a:lnTo>
                  <a:lnTo>
                    <a:pt x="34633" y="7180"/>
                  </a:lnTo>
                  <a:lnTo>
                    <a:pt x="34814" y="7241"/>
                  </a:lnTo>
                  <a:lnTo>
                    <a:pt x="35297" y="7241"/>
                  </a:lnTo>
                  <a:lnTo>
                    <a:pt x="35478" y="7180"/>
                  </a:lnTo>
                  <a:lnTo>
                    <a:pt x="35719" y="7060"/>
                  </a:lnTo>
                  <a:lnTo>
                    <a:pt x="35900" y="6939"/>
                  </a:lnTo>
                  <a:lnTo>
                    <a:pt x="36021" y="6758"/>
                  </a:lnTo>
                  <a:lnTo>
                    <a:pt x="36141" y="6517"/>
                  </a:lnTo>
                  <a:lnTo>
                    <a:pt x="36202" y="6336"/>
                  </a:lnTo>
                  <a:lnTo>
                    <a:pt x="36202" y="6094"/>
                  </a:lnTo>
                  <a:lnTo>
                    <a:pt x="36202" y="5853"/>
                  </a:lnTo>
                  <a:lnTo>
                    <a:pt x="36141" y="5672"/>
                  </a:lnTo>
                  <a:lnTo>
                    <a:pt x="36021" y="5430"/>
                  </a:lnTo>
                  <a:lnTo>
                    <a:pt x="35900" y="5249"/>
                  </a:lnTo>
                  <a:lnTo>
                    <a:pt x="35719" y="5129"/>
                  </a:lnTo>
                  <a:lnTo>
                    <a:pt x="35478" y="5008"/>
                  </a:lnTo>
                  <a:lnTo>
                    <a:pt x="35297" y="4948"/>
                  </a:lnTo>
                  <a:close/>
                  <a:moveTo>
                    <a:pt x="40606" y="4948"/>
                  </a:moveTo>
                  <a:lnTo>
                    <a:pt x="40425" y="5008"/>
                  </a:lnTo>
                  <a:lnTo>
                    <a:pt x="40184" y="5129"/>
                  </a:lnTo>
                  <a:lnTo>
                    <a:pt x="40003" y="5249"/>
                  </a:lnTo>
                  <a:lnTo>
                    <a:pt x="39882" y="5430"/>
                  </a:lnTo>
                  <a:lnTo>
                    <a:pt x="39762" y="5672"/>
                  </a:lnTo>
                  <a:lnTo>
                    <a:pt x="39701" y="5853"/>
                  </a:lnTo>
                  <a:lnTo>
                    <a:pt x="39701" y="6094"/>
                  </a:lnTo>
                  <a:lnTo>
                    <a:pt x="39701" y="6336"/>
                  </a:lnTo>
                  <a:lnTo>
                    <a:pt x="39762" y="6517"/>
                  </a:lnTo>
                  <a:lnTo>
                    <a:pt x="39882" y="6758"/>
                  </a:lnTo>
                  <a:lnTo>
                    <a:pt x="40003" y="6939"/>
                  </a:lnTo>
                  <a:lnTo>
                    <a:pt x="40184" y="7060"/>
                  </a:lnTo>
                  <a:lnTo>
                    <a:pt x="40425" y="7180"/>
                  </a:lnTo>
                  <a:lnTo>
                    <a:pt x="40606" y="7241"/>
                  </a:lnTo>
                  <a:lnTo>
                    <a:pt x="41089" y="7241"/>
                  </a:lnTo>
                  <a:lnTo>
                    <a:pt x="41270" y="7180"/>
                  </a:lnTo>
                  <a:lnTo>
                    <a:pt x="41511" y="7060"/>
                  </a:lnTo>
                  <a:lnTo>
                    <a:pt x="41692" y="6939"/>
                  </a:lnTo>
                  <a:lnTo>
                    <a:pt x="41813" y="6758"/>
                  </a:lnTo>
                  <a:lnTo>
                    <a:pt x="41934" y="6517"/>
                  </a:lnTo>
                  <a:lnTo>
                    <a:pt x="41994" y="6336"/>
                  </a:lnTo>
                  <a:lnTo>
                    <a:pt x="41994" y="6094"/>
                  </a:lnTo>
                  <a:lnTo>
                    <a:pt x="41994" y="5853"/>
                  </a:lnTo>
                  <a:lnTo>
                    <a:pt x="41934" y="5672"/>
                  </a:lnTo>
                  <a:lnTo>
                    <a:pt x="41813" y="5430"/>
                  </a:lnTo>
                  <a:lnTo>
                    <a:pt x="41692" y="5249"/>
                  </a:lnTo>
                  <a:lnTo>
                    <a:pt x="41511" y="5129"/>
                  </a:lnTo>
                  <a:lnTo>
                    <a:pt x="41270" y="5008"/>
                  </a:lnTo>
                  <a:lnTo>
                    <a:pt x="41089" y="4948"/>
                  </a:lnTo>
                  <a:close/>
                  <a:moveTo>
                    <a:pt x="46399" y="4948"/>
                  </a:moveTo>
                  <a:lnTo>
                    <a:pt x="46218" y="5008"/>
                  </a:lnTo>
                  <a:lnTo>
                    <a:pt x="45976" y="5129"/>
                  </a:lnTo>
                  <a:lnTo>
                    <a:pt x="45795" y="5249"/>
                  </a:lnTo>
                  <a:lnTo>
                    <a:pt x="45674" y="5430"/>
                  </a:lnTo>
                  <a:lnTo>
                    <a:pt x="45554" y="5672"/>
                  </a:lnTo>
                  <a:lnTo>
                    <a:pt x="45493" y="5853"/>
                  </a:lnTo>
                  <a:lnTo>
                    <a:pt x="45493" y="6094"/>
                  </a:lnTo>
                  <a:lnTo>
                    <a:pt x="45493" y="6336"/>
                  </a:lnTo>
                  <a:lnTo>
                    <a:pt x="45554" y="6517"/>
                  </a:lnTo>
                  <a:lnTo>
                    <a:pt x="45674" y="6758"/>
                  </a:lnTo>
                  <a:lnTo>
                    <a:pt x="45795" y="6939"/>
                  </a:lnTo>
                  <a:lnTo>
                    <a:pt x="45976" y="7060"/>
                  </a:lnTo>
                  <a:lnTo>
                    <a:pt x="46218" y="7180"/>
                  </a:lnTo>
                  <a:lnTo>
                    <a:pt x="46399" y="7241"/>
                  </a:lnTo>
                  <a:lnTo>
                    <a:pt x="46881" y="7241"/>
                  </a:lnTo>
                  <a:lnTo>
                    <a:pt x="47062" y="7180"/>
                  </a:lnTo>
                  <a:lnTo>
                    <a:pt x="47304" y="7060"/>
                  </a:lnTo>
                  <a:lnTo>
                    <a:pt x="47485" y="6939"/>
                  </a:lnTo>
                  <a:lnTo>
                    <a:pt x="47605" y="6758"/>
                  </a:lnTo>
                  <a:lnTo>
                    <a:pt x="47726" y="6517"/>
                  </a:lnTo>
                  <a:lnTo>
                    <a:pt x="47786" y="6336"/>
                  </a:lnTo>
                  <a:lnTo>
                    <a:pt x="47786" y="6094"/>
                  </a:lnTo>
                  <a:lnTo>
                    <a:pt x="47786" y="5853"/>
                  </a:lnTo>
                  <a:lnTo>
                    <a:pt x="47726" y="5672"/>
                  </a:lnTo>
                  <a:lnTo>
                    <a:pt x="47605" y="5430"/>
                  </a:lnTo>
                  <a:lnTo>
                    <a:pt x="47485" y="5249"/>
                  </a:lnTo>
                  <a:lnTo>
                    <a:pt x="47304" y="5129"/>
                  </a:lnTo>
                  <a:lnTo>
                    <a:pt x="47062" y="5008"/>
                  </a:lnTo>
                  <a:lnTo>
                    <a:pt x="46881" y="4948"/>
                  </a:lnTo>
                  <a:close/>
                  <a:moveTo>
                    <a:pt x="52191" y="4948"/>
                  </a:moveTo>
                  <a:lnTo>
                    <a:pt x="52010" y="5008"/>
                  </a:lnTo>
                  <a:lnTo>
                    <a:pt x="51768" y="5129"/>
                  </a:lnTo>
                  <a:lnTo>
                    <a:pt x="51587" y="5249"/>
                  </a:lnTo>
                  <a:lnTo>
                    <a:pt x="51467" y="5430"/>
                  </a:lnTo>
                  <a:lnTo>
                    <a:pt x="51346" y="5672"/>
                  </a:lnTo>
                  <a:lnTo>
                    <a:pt x="51286" y="5853"/>
                  </a:lnTo>
                  <a:lnTo>
                    <a:pt x="51286" y="6094"/>
                  </a:lnTo>
                  <a:lnTo>
                    <a:pt x="51286" y="6336"/>
                  </a:lnTo>
                  <a:lnTo>
                    <a:pt x="51346" y="6517"/>
                  </a:lnTo>
                  <a:lnTo>
                    <a:pt x="51467" y="6758"/>
                  </a:lnTo>
                  <a:lnTo>
                    <a:pt x="51587" y="6939"/>
                  </a:lnTo>
                  <a:lnTo>
                    <a:pt x="51768" y="7060"/>
                  </a:lnTo>
                  <a:lnTo>
                    <a:pt x="52010" y="7180"/>
                  </a:lnTo>
                  <a:lnTo>
                    <a:pt x="52191" y="7241"/>
                  </a:lnTo>
                  <a:lnTo>
                    <a:pt x="52673" y="7241"/>
                  </a:lnTo>
                  <a:lnTo>
                    <a:pt x="52854" y="7180"/>
                  </a:lnTo>
                  <a:lnTo>
                    <a:pt x="53096" y="7060"/>
                  </a:lnTo>
                  <a:lnTo>
                    <a:pt x="53277" y="6939"/>
                  </a:lnTo>
                  <a:lnTo>
                    <a:pt x="53397" y="6758"/>
                  </a:lnTo>
                  <a:lnTo>
                    <a:pt x="53518" y="6517"/>
                  </a:lnTo>
                  <a:lnTo>
                    <a:pt x="53578" y="6336"/>
                  </a:lnTo>
                  <a:lnTo>
                    <a:pt x="53578" y="6094"/>
                  </a:lnTo>
                  <a:lnTo>
                    <a:pt x="53578" y="5853"/>
                  </a:lnTo>
                  <a:lnTo>
                    <a:pt x="53518" y="5672"/>
                  </a:lnTo>
                  <a:lnTo>
                    <a:pt x="53397" y="5430"/>
                  </a:lnTo>
                  <a:lnTo>
                    <a:pt x="53277" y="5249"/>
                  </a:lnTo>
                  <a:lnTo>
                    <a:pt x="53096" y="5129"/>
                  </a:lnTo>
                  <a:lnTo>
                    <a:pt x="52854" y="5008"/>
                  </a:lnTo>
                  <a:lnTo>
                    <a:pt x="52673" y="4948"/>
                  </a:lnTo>
                  <a:close/>
                  <a:moveTo>
                    <a:pt x="57380" y="5310"/>
                  </a:moveTo>
                  <a:lnTo>
                    <a:pt x="57259" y="5430"/>
                  </a:lnTo>
                  <a:lnTo>
                    <a:pt x="57138" y="5672"/>
                  </a:lnTo>
                  <a:lnTo>
                    <a:pt x="57078" y="5853"/>
                  </a:lnTo>
                  <a:lnTo>
                    <a:pt x="57078" y="6094"/>
                  </a:lnTo>
                  <a:lnTo>
                    <a:pt x="57078" y="6336"/>
                  </a:lnTo>
                  <a:lnTo>
                    <a:pt x="57138" y="6517"/>
                  </a:lnTo>
                  <a:lnTo>
                    <a:pt x="57259" y="6758"/>
                  </a:lnTo>
                  <a:lnTo>
                    <a:pt x="57380" y="6939"/>
                  </a:lnTo>
                  <a:lnTo>
                    <a:pt x="57561" y="7060"/>
                  </a:lnTo>
                  <a:lnTo>
                    <a:pt x="57802" y="7180"/>
                  </a:lnTo>
                  <a:lnTo>
                    <a:pt x="57983" y="7241"/>
                  </a:lnTo>
                  <a:lnTo>
                    <a:pt x="58224" y="7241"/>
                  </a:lnTo>
                  <a:lnTo>
                    <a:pt x="58586" y="7180"/>
                  </a:lnTo>
                  <a:lnTo>
                    <a:pt x="58888" y="7060"/>
                  </a:lnTo>
                  <a:lnTo>
                    <a:pt x="59129" y="6818"/>
                  </a:lnTo>
                  <a:lnTo>
                    <a:pt x="59310" y="6517"/>
                  </a:lnTo>
                  <a:lnTo>
                    <a:pt x="57380" y="5310"/>
                  </a:lnTo>
                  <a:close/>
                  <a:moveTo>
                    <a:pt x="14783" y="7844"/>
                  </a:moveTo>
                  <a:lnTo>
                    <a:pt x="13636" y="8689"/>
                  </a:lnTo>
                  <a:lnTo>
                    <a:pt x="13636" y="8990"/>
                  </a:lnTo>
                  <a:lnTo>
                    <a:pt x="13636" y="9232"/>
                  </a:lnTo>
                  <a:lnTo>
                    <a:pt x="13697" y="9413"/>
                  </a:lnTo>
                  <a:lnTo>
                    <a:pt x="13817" y="9654"/>
                  </a:lnTo>
                  <a:lnTo>
                    <a:pt x="13938" y="9835"/>
                  </a:lnTo>
                  <a:lnTo>
                    <a:pt x="14119" y="9956"/>
                  </a:lnTo>
                  <a:lnTo>
                    <a:pt x="14360" y="10076"/>
                  </a:lnTo>
                  <a:lnTo>
                    <a:pt x="14541" y="10137"/>
                  </a:lnTo>
                  <a:lnTo>
                    <a:pt x="15024" y="10137"/>
                  </a:lnTo>
                  <a:lnTo>
                    <a:pt x="15205" y="10076"/>
                  </a:lnTo>
                  <a:lnTo>
                    <a:pt x="15446" y="9956"/>
                  </a:lnTo>
                  <a:lnTo>
                    <a:pt x="15627" y="9835"/>
                  </a:lnTo>
                  <a:lnTo>
                    <a:pt x="15748" y="9654"/>
                  </a:lnTo>
                  <a:lnTo>
                    <a:pt x="15869" y="9413"/>
                  </a:lnTo>
                  <a:lnTo>
                    <a:pt x="15929" y="9232"/>
                  </a:lnTo>
                  <a:lnTo>
                    <a:pt x="15929" y="8990"/>
                  </a:lnTo>
                  <a:lnTo>
                    <a:pt x="15929" y="8749"/>
                  </a:lnTo>
                  <a:lnTo>
                    <a:pt x="15869" y="8568"/>
                  </a:lnTo>
                  <a:lnTo>
                    <a:pt x="15748" y="8327"/>
                  </a:lnTo>
                  <a:lnTo>
                    <a:pt x="15627" y="8146"/>
                  </a:lnTo>
                  <a:lnTo>
                    <a:pt x="15446" y="8025"/>
                  </a:lnTo>
                  <a:lnTo>
                    <a:pt x="15205" y="7904"/>
                  </a:lnTo>
                  <a:lnTo>
                    <a:pt x="15024" y="7844"/>
                  </a:lnTo>
                  <a:close/>
                  <a:moveTo>
                    <a:pt x="20333" y="7844"/>
                  </a:moveTo>
                  <a:lnTo>
                    <a:pt x="20152" y="7904"/>
                  </a:lnTo>
                  <a:lnTo>
                    <a:pt x="19911" y="8025"/>
                  </a:lnTo>
                  <a:lnTo>
                    <a:pt x="19730" y="8146"/>
                  </a:lnTo>
                  <a:lnTo>
                    <a:pt x="19609" y="8327"/>
                  </a:lnTo>
                  <a:lnTo>
                    <a:pt x="19489" y="8568"/>
                  </a:lnTo>
                  <a:lnTo>
                    <a:pt x="19428" y="8749"/>
                  </a:lnTo>
                  <a:lnTo>
                    <a:pt x="19428" y="8990"/>
                  </a:lnTo>
                  <a:lnTo>
                    <a:pt x="19428" y="9232"/>
                  </a:lnTo>
                  <a:lnTo>
                    <a:pt x="19489" y="9413"/>
                  </a:lnTo>
                  <a:lnTo>
                    <a:pt x="19609" y="9654"/>
                  </a:lnTo>
                  <a:lnTo>
                    <a:pt x="19730" y="9835"/>
                  </a:lnTo>
                  <a:lnTo>
                    <a:pt x="19911" y="9956"/>
                  </a:lnTo>
                  <a:lnTo>
                    <a:pt x="20152" y="10076"/>
                  </a:lnTo>
                  <a:lnTo>
                    <a:pt x="20333" y="10137"/>
                  </a:lnTo>
                  <a:lnTo>
                    <a:pt x="20816" y="10137"/>
                  </a:lnTo>
                  <a:lnTo>
                    <a:pt x="20997" y="10076"/>
                  </a:lnTo>
                  <a:lnTo>
                    <a:pt x="21239" y="9956"/>
                  </a:lnTo>
                  <a:lnTo>
                    <a:pt x="21420" y="9835"/>
                  </a:lnTo>
                  <a:lnTo>
                    <a:pt x="21540" y="9654"/>
                  </a:lnTo>
                  <a:lnTo>
                    <a:pt x="21661" y="9413"/>
                  </a:lnTo>
                  <a:lnTo>
                    <a:pt x="21721" y="9232"/>
                  </a:lnTo>
                  <a:lnTo>
                    <a:pt x="21721" y="8990"/>
                  </a:lnTo>
                  <a:lnTo>
                    <a:pt x="21721" y="8749"/>
                  </a:lnTo>
                  <a:lnTo>
                    <a:pt x="21661" y="8568"/>
                  </a:lnTo>
                  <a:lnTo>
                    <a:pt x="21540" y="8327"/>
                  </a:lnTo>
                  <a:lnTo>
                    <a:pt x="21420" y="8146"/>
                  </a:lnTo>
                  <a:lnTo>
                    <a:pt x="21239" y="8025"/>
                  </a:lnTo>
                  <a:lnTo>
                    <a:pt x="20997" y="7904"/>
                  </a:lnTo>
                  <a:lnTo>
                    <a:pt x="20816" y="7844"/>
                  </a:lnTo>
                  <a:close/>
                  <a:moveTo>
                    <a:pt x="26126" y="7844"/>
                  </a:moveTo>
                  <a:lnTo>
                    <a:pt x="25945" y="7904"/>
                  </a:lnTo>
                  <a:lnTo>
                    <a:pt x="25703" y="8025"/>
                  </a:lnTo>
                  <a:lnTo>
                    <a:pt x="25522" y="8146"/>
                  </a:lnTo>
                  <a:lnTo>
                    <a:pt x="25402" y="8327"/>
                  </a:lnTo>
                  <a:lnTo>
                    <a:pt x="25281" y="8568"/>
                  </a:lnTo>
                  <a:lnTo>
                    <a:pt x="25221" y="8749"/>
                  </a:lnTo>
                  <a:lnTo>
                    <a:pt x="25221" y="8990"/>
                  </a:lnTo>
                  <a:lnTo>
                    <a:pt x="25221" y="9232"/>
                  </a:lnTo>
                  <a:lnTo>
                    <a:pt x="25281" y="9413"/>
                  </a:lnTo>
                  <a:lnTo>
                    <a:pt x="25402" y="9654"/>
                  </a:lnTo>
                  <a:lnTo>
                    <a:pt x="25522" y="9835"/>
                  </a:lnTo>
                  <a:lnTo>
                    <a:pt x="25703" y="9956"/>
                  </a:lnTo>
                  <a:lnTo>
                    <a:pt x="25945" y="10076"/>
                  </a:lnTo>
                  <a:lnTo>
                    <a:pt x="26126" y="10137"/>
                  </a:lnTo>
                  <a:lnTo>
                    <a:pt x="26608" y="10137"/>
                  </a:lnTo>
                  <a:lnTo>
                    <a:pt x="26789" y="10076"/>
                  </a:lnTo>
                  <a:lnTo>
                    <a:pt x="27031" y="9956"/>
                  </a:lnTo>
                  <a:lnTo>
                    <a:pt x="27212" y="9835"/>
                  </a:lnTo>
                  <a:lnTo>
                    <a:pt x="27332" y="9654"/>
                  </a:lnTo>
                  <a:lnTo>
                    <a:pt x="27453" y="9413"/>
                  </a:lnTo>
                  <a:lnTo>
                    <a:pt x="27513" y="9232"/>
                  </a:lnTo>
                  <a:lnTo>
                    <a:pt x="27513" y="8990"/>
                  </a:lnTo>
                  <a:lnTo>
                    <a:pt x="27513" y="8749"/>
                  </a:lnTo>
                  <a:lnTo>
                    <a:pt x="27453" y="8568"/>
                  </a:lnTo>
                  <a:lnTo>
                    <a:pt x="27332" y="8327"/>
                  </a:lnTo>
                  <a:lnTo>
                    <a:pt x="27212" y="8146"/>
                  </a:lnTo>
                  <a:lnTo>
                    <a:pt x="27031" y="8025"/>
                  </a:lnTo>
                  <a:lnTo>
                    <a:pt x="26789" y="7904"/>
                  </a:lnTo>
                  <a:lnTo>
                    <a:pt x="26608" y="7844"/>
                  </a:lnTo>
                  <a:close/>
                  <a:moveTo>
                    <a:pt x="31918" y="7844"/>
                  </a:moveTo>
                  <a:lnTo>
                    <a:pt x="31737" y="7904"/>
                  </a:lnTo>
                  <a:lnTo>
                    <a:pt x="31496" y="8025"/>
                  </a:lnTo>
                  <a:lnTo>
                    <a:pt x="31315" y="8146"/>
                  </a:lnTo>
                  <a:lnTo>
                    <a:pt x="31194" y="8327"/>
                  </a:lnTo>
                  <a:lnTo>
                    <a:pt x="31073" y="8568"/>
                  </a:lnTo>
                  <a:lnTo>
                    <a:pt x="31013" y="8749"/>
                  </a:lnTo>
                  <a:lnTo>
                    <a:pt x="31013" y="8990"/>
                  </a:lnTo>
                  <a:lnTo>
                    <a:pt x="31013" y="9232"/>
                  </a:lnTo>
                  <a:lnTo>
                    <a:pt x="31073" y="9413"/>
                  </a:lnTo>
                  <a:lnTo>
                    <a:pt x="31194" y="9654"/>
                  </a:lnTo>
                  <a:lnTo>
                    <a:pt x="31315" y="9835"/>
                  </a:lnTo>
                  <a:lnTo>
                    <a:pt x="31496" y="9956"/>
                  </a:lnTo>
                  <a:lnTo>
                    <a:pt x="31737" y="10076"/>
                  </a:lnTo>
                  <a:lnTo>
                    <a:pt x="31918" y="10137"/>
                  </a:lnTo>
                  <a:lnTo>
                    <a:pt x="32401" y="10137"/>
                  </a:lnTo>
                  <a:lnTo>
                    <a:pt x="32582" y="10076"/>
                  </a:lnTo>
                  <a:lnTo>
                    <a:pt x="32823" y="9956"/>
                  </a:lnTo>
                  <a:lnTo>
                    <a:pt x="33004" y="9835"/>
                  </a:lnTo>
                  <a:lnTo>
                    <a:pt x="33125" y="9654"/>
                  </a:lnTo>
                  <a:lnTo>
                    <a:pt x="33245" y="9413"/>
                  </a:lnTo>
                  <a:lnTo>
                    <a:pt x="33306" y="9232"/>
                  </a:lnTo>
                  <a:lnTo>
                    <a:pt x="33306" y="8990"/>
                  </a:lnTo>
                  <a:lnTo>
                    <a:pt x="33306" y="8749"/>
                  </a:lnTo>
                  <a:lnTo>
                    <a:pt x="33245" y="8568"/>
                  </a:lnTo>
                  <a:lnTo>
                    <a:pt x="33125" y="8327"/>
                  </a:lnTo>
                  <a:lnTo>
                    <a:pt x="33004" y="8146"/>
                  </a:lnTo>
                  <a:lnTo>
                    <a:pt x="32823" y="8025"/>
                  </a:lnTo>
                  <a:lnTo>
                    <a:pt x="32582" y="7904"/>
                  </a:lnTo>
                  <a:lnTo>
                    <a:pt x="32401" y="7844"/>
                  </a:lnTo>
                  <a:close/>
                  <a:moveTo>
                    <a:pt x="37710" y="7844"/>
                  </a:moveTo>
                  <a:lnTo>
                    <a:pt x="37529" y="7904"/>
                  </a:lnTo>
                  <a:lnTo>
                    <a:pt x="37288" y="8025"/>
                  </a:lnTo>
                  <a:lnTo>
                    <a:pt x="37107" y="8146"/>
                  </a:lnTo>
                  <a:lnTo>
                    <a:pt x="36986" y="8327"/>
                  </a:lnTo>
                  <a:lnTo>
                    <a:pt x="36865" y="8568"/>
                  </a:lnTo>
                  <a:lnTo>
                    <a:pt x="36805" y="8749"/>
                  </a:lnTo>
                  <a:lnTo>
                    <a:pt x="36805" y="8990"/>
                  </a:lnTo>
                  <a:lnTo>
                    <a:pt x="36805" y="9232"/>
                  </a:lnTo>
                  <a:lnTo>
                    <a:pt x="36865" y="9413"/>
                  </a:lnTo>
                  <a:lnTo>
                    <a:pt x="36986" y="9654"/>
                  </a:lnTo>
                  <a:lnTo>
                    <a:pt x="37107" y="9835"/>
                  </a:lnTo>
                  <a:lnTo>
                    <a:pt x="37288" y="9956"/>
                  </a:lnTo>
                  <a:lnTo>
                    <a:pt x="37529" y="10076"/>
                  </a:lnTo>
                  <a:lnTo>
                    <a:pt x="37710" y="10137"/>
                  </a:lnTo>
                  <a:lnTo>
                    <a:pt x="38193" y="10137"/>
                  </a:lnTo>
                  <a:lnTo>
                    <a:pt x="38374" y="10076"/>
                  </a:lnTo>
                  <a:lnTo>
                    <a:pt x="38615" y="9956"/>
                  </a:lnTo>
                  <a:lnTo>
                    <a:pt x="38796" y="9835"/>
                  </a:lnTo>
                  <a:lnTo>
                    <a:pt x="38917" y="9654"/>
                  </a:lnTo>
                  <a:lnTo>
                    <a:pt x="39038" y="9413"/>
                  </a:lnTo>
                  <a:lnTo>
                    <a:pt x="39098" y="9232"/>
                  </a:lnTo>
                  <a:lnTo>
                    <a:pt x="39098" y="8990"/>
                  </a:lnTo>
                  <a:lnTo>
                    <a:pt x="39098" y="8749"/>
                  </a:lnTo>
                  <a:lnTo>
                    <a:pt x="39038" y="8568"/>
                  </a:lnTo>
                  <a:lnTo>
                    <a:pt x="38917" y="8327"/>
                  </a:lnTo>
                  <a:lnTo>
                    <a:pt x="38796" y="8146"/>
                  </a:lnTo>
                  <a:lnTo>
                    <a:pt x="38615" y="8025"/>
                  </a:lnTo>
                  <a:lnTo>
                    <a:pt x="38374" y="7904"/>
                  </a:lnTo>
                  <a:lnTo>
                    <a:pt x="38193" y="7844"/>
                  </a:lnTo>
                  <a:close/>
                  <a:moveTo>
                    <a:pt x="43502" y="7844"/>
                  </a:moveTo>
                  <a:lnTo>
                    <a:pt x="43321" y="7904"/>
                  </a:lnTo>
                  <a:lnTo>
                    <a:pt x="43080" y="8025"/>
                  </a:lnTo>
                  <a:lnTo>
                    <a:pt x="42899" y="8146"/>
                  </a:lnTo>
                  <a:lnTo>
                    <a:pt x="42778" y="8327"/>
                  </a:lnTo>
                  <a:lnTo>
                    <a:pt x="42658" y="8568"/>
                  </a:lnTo>
                  <a:lnTo>
                    <a:pt x="42597" y="8749"/>
                  </a:lnTo>
                  <a:lnTo>
                    <a:pt x="42597" y="8990"/>
                  </a:lnTo>
                  <a:lnTo>
                    <a:pt x="42597" y="9232"/>
                  </a:lnTo>
                  <a:lnTo>
                    <a:pt x="42658" y="9413"/>
                  </a:lnTo>
                  <a:lnTo>
                    <a:pt x="42778" y="9654"/>
                  </a:lnTo>
                  <a:lnTo>
                    <a:pt x="42899" y="9835"/>
                  </a:lnTo>
                  <a:lnTo>
                    <a:pt x="43080" y="9956"/>
                  </a:lnTo>
                  <a:lnTo>
                    <a:pt x="43321" y="10076"/>
                  </a:lnTo>
                  <a:lnTo>
                    <a:pt x="43502" y="10137"/>
                  </a:lnTo>
                  <a:lnTo>
                    <a:pt x="43985" y="10137"/>
                  </a:lnTo>
                  <a:lnTo>
                    <a:pt x="44166" y="10076"/>
                  </a:lnTo>
                  <a:lnTo>
                    <a:pt x="44407" y="9956"/>
                  </a:lnTo>
                  <a:lnTo>
                    <a:pt x="44588" y="9835"/>
                  </a:lnTo>
                  <a:lnTo>
                    <a:pt x="44709" y="9654"/>
                  </a:lnTo>
                  <a:lnTo>
                    <a:pt x="44830" y="9413"/>
                  </a:lnTo>
                  <a:lnTo>
                    <a:pt x="44890" y="9232"/>
                  </a:lnTo>
                  <a:lnTo>
                    <a:pt x="44890" y="8990"/>
                  </a:lnTo>
                  <a:lnTo>
                    <a:pt x="44890" y="8749"/>
                  </a:lnTo>
                  <a:lnTo>
                    <a:pt x="44830" y="8568"/>
                  </a:lnTo>
                  <a:lnTo>
                    <a:pt x="44709" y="8327"/>
                  </a:lnTo>
                  <a:lnTo>
                    <a:pt x="44588" y="8146"/>
                  </a:lnTo>
                  <a:lnTo>
                    <a:pt x="44407" y="8025"/>
                  </a:lnTo>
                  <a:lnTo>
                    <a:pt x="44166" y="7904"/>
                  </a:lnTo>
                  <a:lnTo>
                    <a:pt x="43985" y="7844"/>
                  </a:lnTo>
                  <a:close/>
                  <a:moveTo>
                    <a:pt x="49295" y="7844"/>
                  </a:moveTo>
                  <a:lnTo>
                    <a:pt x="49114" y="7904"/>
                  </a:lnTo>
                  <a:lnTo>
                    <a:pt x="48872" y="8025"/>
                  </a:lnTo>
                  <a:lnTo>
                    <a:pt x="48691" y="8146"/>
                  </a:lnTo>
                  <a:lnTo>
                    <a:pt x="48571" y="8327"/>
                  </a:lnTo>
                  <a:lnTo>
                    <a:pt x="48450" y="8568"/>
                  </a:lnTo>
                  <a:lnTo>
                    <a:pt x="48390" y="8749"/>
                  </a:lnTo>
                  <a:lnTo>
                    <a:pt x="48390" y="8990"/>
                  </a:lnTo>
                  <a:lnTo>
                    <a:pt x="48390" y="9232"/>
                  </a:lnTo>
                  <a:lnTo>
                    <a:pt x="48450" y="9413"/>
                  </a:lnTo>
                  <a:lnTo>
                    <a:pt x="48571" y="9654"/>
                  </a:lnTo>
                  <a:lnTo>
                    <a:pt x="48691" y="9835"/>
                  </a:lnTo>
                  <a:lnTo>
                    <a:pt x="48872" y="9956"/>
                  </a:lnTo>
                  <a:lnTo>
                    <a:pt x="49114" y="10076"/>
                  </a:lnTo>
                  <a:lnTo>
                    <a:pt x="49295" y="10137"/>
                  </a:lnTo>
                  <a:lnTo>
                    <a:pt x="49777" y="10137"/>
                  </a:lnTo>
                  <a:lnTo>
                    <a:pt x="49958" y="10076"/>
                  </a:lnTo>
                  <a:lnTo>
                    <a:pt x="50200" y="9956"/>
                  </a:lnTo>
                  <a:lnTo>
                    <a:pt x="50381" y="9835"/>
                  </a:lnTo>
                  <a:lnTo>
                    <a:pt x="50501" y="9654"/>
                  </a:lnTo>
                  <a:lnTo>
                    <a:pt x="50622" y="9413"/>
                  </a:lnTo>
                  <a:lnTo>
                    <a:pt x="50682" y="9232"/>
                  </a:lnTo>
                  <a:lnTo>
                    <a:pt x="50682" y="8990"/>
                  </a:lnTo>
                  <a:lnTo>
                    <a:pt x="50682" y="8749"/>
                  </a:lnTo>
                  <a:lnTo>
                    <a:pt x="50622" y="8568"/>
                  </a:lnTo>
                  <a:lnTo>
                    <a:pt x="50501" y="8327"/>
                  </a:lnTo>
                  <a:lnTo>
                    <a:pt x="50381" y="8146"/>
                  </a:lnTo>
                  <a:lnTo>
                    <a:pt x="50200" y="8025"/>
                  </a:lnTo>
                  <a:lnTo>
                    <a:pt x="49958" y="7904"/>
                  </a:lnTo>
                  <a:lnTo>
                    <a:pt x="49777" y="7844"/>
                  </a:lnTo>
                  <a:close/>
                  <a:moveTo>
                    <a:pt x="55087" y="7844"/>
                  </a:moveTo>
                  <a:lnTo>
                    <a:pt x="54906" y="7904"/>
                  </a:lnTo>
                  <a:lnTo>
                    <a:pt x="54665" y="8025"/>
                  </a:lnTo>
                  <a:lnTo>
                    <a:pt x="54483" y="8146"/>
                  </a:lnTo>
                  <a:lnTo>
                    <a:pt x="54363" y="8327"/>
                  </a:lnTo>
                  <a:lnTo>
                    <a:pt x="54242" y="8568"/>
                  </a:lnTo>
                  <a:lnTo>
                    <a:pt x="54182" y="8749"/>
                  </a:lnTo>
                  <a:lnTo>
                    <a:pt x="54182" y="8990"/>
                  </a:lnTo>
                  <a:lnTo>
                    <a:pt x="54182" y="9232"/>
                  </a:lnTo>
                  <a:lnTo>
                    <a:pt x="54242" y="9413"/>
                  </a:lnTo>
                  <a:lnTo>
                    <a:pt x="54363" y="9654"/>
                  </a:lnTo>
                  <a:lnTo>
                    <a:pt x="54483" y="9835"/>
                  </a:lnTo>
                  <a:lnTo>
                    <a:pt x="54665" y="9956"/>
                  </a:lnTo>
                  <a:lnTo>
                    <a:pt x="54906" y="10076"/>
                  </a:lnTo>
                  <a:lnTo>
                    <a:pt x="55087" y="10137"/>
                  </a:lnTo>
                  <a:lnTo>
                    <a:pt x="55570" y="10137"/>
                  </a:lnTo>
                  <a:lnTo>
                    <a:pt x="55751" y="10076"/>
                  </a:lnTo>
                  <a:lnTo>
                    <a:pt x="55992" y="9956"/>
                  </a:lnTo>
                  <a:lnTo>
                    <a:pt x="56173" y="9835"/>
                  </a:lnTo>
                  <a:lnTo>
                    <a:pt x="56294" y="9654"/>
                  </a:lnTo>
                  <a:lnTo>
                    <a:pt x="56414" y="9413"/>
                  </a:lnTo>
                  <a:lnTo>
                    <a:pt x="56475" y="9232"/>
                  </a:lnTo>
                  <a:lnTo>
                    <a:pt x="56475" y="8990"/>
                  </a:lnTo>
                  <a:lnTo>
                    <a:pt x="56475" y="8749"/>
                  </a:lnTo>
                  <a:lnTo>
                    <a:pt x="56414" y="8568"/>
                  </a:lnTo>
                  <a:lnTo>
                    <a:pt x="56294" y="8327"/>
                  </a:lnTo>
                  <a:lnTo>
                    <a:pt x="56173" y="8146"/>
                  </a:lnTo>
                  <a:lnTo>
                    <a:pt x="55992" y="8025"/>
                  </a:lnTo>
                  <a:lnTo>
                    <a:pt x="55751" y="7904"/>
                  </a:lnTo>
                  <a:lnTo>
                    <a:pt x="55570" y="7844"/>
                  </a:lnTo>
                  <a:close/>
                  <a:moveTo>
                    <a:pt x="60879" y="7844"/>
                  </a:moveTo>
                  <a:lnTo>
                    <a:pt x="60698" y="7904"/>
                  </a:lnTo>
                  <a:lnTo>
                    <a:pt x="60457" y="8025"/>
                  </a:lnTo>
                  <a:lnTo>
                    <a:pt x="60276" y="8146"/>
                  </a:lnTo>
                  <a:lnTo>
                    <a:pt x="60155" y="8327"/>
                  </a:lnTo>
                  <a:lnTo>
                    <a:pt x="60034" y="8568"/>
                  </a:lnTo>
                  <a:lnTo>
                    <a:pt x="59974" y="8749"/>
                  </a:lnTo>
                  <a:lnTo>
                    <a:pt x="59974" y="8990"/>
                  </a:lnTo>
                  <a:lnTo>
                    <a:pt x="59974" y="9232"/>
                  </a:lnTo>
                  <a:lnTo>
                    <a:pt x="60034" y="9413"/>
                  </a:lnTo>
                  <a:lnTo>
                    <a:pt x="60155" y="9654"/>
                  </a:lnTo>
                  <a:lnTo>
                    <a:pt x="60276" y="9835"/>
                  </a:lnTo>
                  <a:lnTo>
                    <a:pt x="60457" y="9956"/>
                  </a:lnTo>
                  <a:lnTo>
                    <a:pt x="60698" y="10076"/>
                  </a:lnTo>
                  <a:lnTo>
                    <a:pt x="60879" y="10137"/>
                  </a:lnTo>
                  <a:lnTo>
                    <a:pt x="61362" y="10137"/>
                  </a:lnTo>
                  <a:lnTo>
                    <a:pt x="61543" y="10076"/>
                  </a:lnTo>
                  <a:lnTo>
                    <a:pt x="61784" y="9956"/>
                  </a:lnTo>
                  <a:lnTo>
                    <a:pt x="61965" y="9835"/>
                  </a:lnTo>
                  <a:lnTo>
                    <a:pt x="62086" y="9654"/>
                  </a:lnTo>
                  <a:lnTo>
                    <a:pt x="62206" y="9413"/>
                  </a:lnTo>
                  <a:lnTo>
                    <a:pt x="62267" y="9232"/>
                  </a:lnTo>
                  <a:lnTo>
                    <a:pt x="62267" y="8990"/>
                  </a:lnTo>
                  <a:lnTo>
                    <a:pt x="62267" y="8689"/>
                  </a:lnTo>
                  <a:lnTo>
                    <a:pt x="61120" y="7844"/>
                  </a:lnTo>
                  <a:close/>
                  <a:moveTo>
                    <a:pt x="11705" y="10740"/>
                  </a:moveTo>
                  <a:lnTo>
                    <a:pt x="11464" y="10800"/>
                  </a:lnTo>
                  <a:lnTo>
                    <a:pt x="11162" y="10981"/>
                  </a:lnTo>
                  <a:lnTo>
                    <a:pt x="10981" y="11162"/>
                  </a:lnTo>
                  <a:lnTo>
                    <a:pt x="10800" y="11464"/>
                  </a:lnTo>
                  <a:lnTo>
                    <a:pt x="10740" y="11705"/>
                  </a:lnTo>
                  <a:lnTo>
                    <a:pt x="10740" y="11886"/>
                  </a:lnTo>
                  <a:lnTo>
                    <a:pt x="10740" y="12128"/>
                  </a:lnTo>
                  <a:lnTo>
                    <a:pt x="10800" y="12309"/>
                  </a:lnTo>
                  <a:lnTo>
                    <a:pt x="10921" y="12550"/>
                  </a:lnTo>
                  <a:lnTo>
                    <a:pt x="11042" y="12731"/>
                  </a:lnTo>
                  <a:lnTo>
                    <a:pt x="11223" y="12852"/>
                  </a:lnTo>
                  <a:lnTo>
                    <a:pt x="11464" y="12972"/>
                  </a:lnTo>
                  <a:lnTo>
                    <a:pt x="11645" y="13033"/>
                  </a:lnTo>
                  <a:lnTo>
                    <a:pt x="12128" y="13033"/>
                  </a:lnTo>
                  <a:lnTo>
                    <a:pt x="12309" y="12972"/>
                  </a:lnTo>
                  <a:lnTo>
                    <a:pt x="12550" y="12852"/>
                  </a:lnTo>
                  <a:lnTo>
                    <a:pt x="12731" y="12731"/>
                  </a:lnTo>
                  <a:lnTo>
                    <a:pt x="12852" y="12550"/>
                  </a:lnTo>
                  <a:lnTo>
                    <a:pt x="12973" y="12309"/>
                  </a:lnTo>
                  <a:lnTo>
                    <a:pt x="13033" y="12128"/>
                  </a:lnTo>
                  <a:lnTo>
                    <a:pt x="13033" y="11886"/>
                  </a:lnTo>
                  <a:lnTo>
                    <a:pt x="13033" y="11645"/>
                  </a:lnTo>
                  <a:lnTo>
                    <a:pt x="12973" y="11464"/>
                  </a:lnTo>
                  <a:lnTo>
                    <a:pt x="12852" y="11223"/>
                  </a:lnTo>
                  <a:lnTo>
                    <a:pt x="12731" y="11042"/>
                  </a:lnTo>
                  <a:lnTo>
                    <a:pt x="12550" y="10921"/>
                  </a:lnTo>
                  <a:lnTo>
                    <a:pt x="12309" y="10800"/>
                  </a:lnTo>
                  <a:lnTo>
                    <a:pt x="12128" y="10740"/>
                  </a:lnTo>
                  <a:close/>
                  <a:moveTo>
                    <a:pt x="17437" y="10740"/>
                  </a:moveTo>
                  <a:lnTo>
                    <a:pt x="17256" y="10800"/>
                  </a:lnTo>
                  <a:lnTo>
                    <a:pt x="17015" y="10921"/>
                  </a:lnTo>
                  <a:lnTo>
                    <a:pt x="16834" y="11042"/>
                  </a:lnTo>
                  <a:lnTo>
                    <a:pt x="16713" y="11223"/>
                  </a:lnTo>
                  <a:lnTo>
                    <a:pt x="16593" y="11464"/>
                  </a:lnTo>
                  <a:lnTo>
                    <a:pt x="16532" y="11645"/>
                  </a:lnTo>
                  <a:lnTo>
                    <a:pt x="16532" y="11886"/>
                  </a:lnTo>
                  <a:lnTo>
                    <a:pt x="16532" y="12128"/>
                  </a:lnTo>
                  <a:lnTo>
                    <a:pt x="16593" y="12309"/>
                  </a:lnTo>
                  <a:lnTo>
                    <a:pt x="16713" y="12550"/>
                  </a:lnTo>
                  <a:lnTo>
                    <a:pt x="16834" y="12731"/>
                  </a:lnTo>
                  <a:lnTo>
                    <a:pt x="17015" y="12852"/>
                  </a:lnTo>
                  <a:lnTo>
                    <a:pt x="17256" y="12972"/>
                  </a:lnTo>
                  <a:lnTo>
                    <a:pt x="17437" y="13033"/>
                  </a:lnTo>
                  <a:lnTo>
                    <a:pt x="17920" y="13033"/>
                  </a:lnTo>
                  <a:lnTo>
                    <a:pt x="18101" y="12972"/>
                  </a:lnTo>
                  <a:lnTo>
                    <a:pt x="18342" y="12852"/>
                  </a:lnTo>
                  <a:lnTo>
                    <a:pt x="18523" y="12731"/>
                  </a:lnTo>
                  <a:lnTo>
                    <a:pt x="18644" y="12550"/>
                  </a:lnTo>
                  <a:lnTo>
                    <a:pt x="18765" y="12309"/>
                  </a:lnTo>
                  <a:lnTo>
                    <a:pt x="18825" y="12128"/>
                  </a:lnTo>
                  <a:lnTo>
                    <a:pt x="18825" y="11886"/>
                  </a:lnTo>
                  <a:lnTo>
                    <a:pt x="18825" y="11645"/>
                  </a:lnTo>
                  <a:lnTo>
                    <a:pt x="18765" y="11464"/>
                  </a:lnTo>
                  <a:lnTo>
                    <a:pt x="18644" y="11223"/>
                  </a:lnTo>
                  <a:lnTo>
                    <a:pt x="18523" y="11042"/>
                  </a:lnTo>
                  <a:lnTo>
                    <a:pt x="18342" y="10921"/>
                  </a:lnTo>
                  <a:lnTo>
                    <a:pt x="18101" y="10800"/>
                  </a:lnTo>
                  <a:lnTo>
                    <a:pt x="17920" y="10740"/>
                  </a:lnTo>
                  <a:close/>
                  <a:moveTo>
                    <a:pt x="23230" y="10740"/>
                  </a:moveTo>
                  <a:lnTo>
                    <a:pt x="23049" y="10800"/>
                  </a:lnTo>
                  <a:lnTo>
                    <a:pt x="22807" y="10921"/>
                  </a:lnTo>
                  <a:lnTo>
                    <a:pt x="22626" y="11042"/>
                  </a:lnTo>
                  <a:lnTo>
                    <a:pt x="22506" y="11223"/>
                  </a:lnTo>
                  <a:lnTo>
                    <a:pt x="22385" y="11464"/>
                  </a:lnTo>
                  <a:lnTo>
                    <a:pt x="22325" y="11645"/>
                  </a:lnTo>
                  <a:lnTo>
                    <a:pt x="22325" y="11886"/>
                  </a:lnTo>
                  <a:lnTo>
                    <a:pt x="22325" y="12128"/>
                  </a:lnTo>
                  <a:lnTo>
                    <a:pt x="22385" y="12309"/>
                  </a:lnTo>
                  <a:lnTo>
                    <a:pt x="22506" y="12550"/>
                  </a:lnTo>
                  <a:lnTo>
                    <a:pt x="22626" y="12731"/>
                  </a:lnTo>
                  <a:lnTo>
                    <a:pt x="22807" y="12852"/>
                  </a:lnTo>
                  <a:lnTo>
                    <a:pt x="23049" y="12972"/>
                  </a:lnTo>
                  <a:lnTo>
                    <a:pt x="23230" y="13033"/>
                  </a:lnTo>
                  <a:lnTo>
                    <a:pt x="23712" y="13033"/>
                  </a:lnTo>
                  <a:lnTo>
                    <a:pt x="23893" y="12972"/>
                  </a:lnTo>
                  <a:lnTo>
                    <a:pt x="24135" y="12852"/>
                  </a:lnTo>
                  <a:lnTo>
                    <a:pt x="24316" y="12731"/>
                  </a:lnTo>
                  <a:lnTo>
                    <a:pt x="24436" y="12550"/>
                  </a:lnTo>
                  <a:lnTo>
                    <a:pt x="24557" y="12309"/>
                  </a:lnTo>
                  <a:lnTo>
                    <a:pt x="24617" y="12128"/>
                  </a:lnTo>
                  <a:lnTo>
                    <a:pt x="24617" y="11886"/>
                  </a:lnTo>
                  <a:lnTo>
                    <a:pt x="24617" y="11645"/>
                  </a:lnTo>
                  <a:lnTo>
                    <a:pt x="24557" y="11464"/>
                  </a:lnTo>
                  <a:lnTo>
                    <a:pt x="24436" y="11223"/>
                  </a:lnTo>
                  <a:lnTo>
                    <a:pt x="24316" y="11042"/>
                  </a:lnTo>
                  <a:lnTo>
                    <a:pt x="24135" y="10921"/>
                  </a:lnTo>
                  <a:lnTo>
                    <a:pt x="23893" y="10800"/>
                  </a:lnTo>
                  <a:lnTo>
                    <a:pt x="23712" y="10740"/>
                  </a:lnTo>
                  <a:close/>
                  <a:moveTo>
                    <a:pt x="29022" y="10740"/>
                  </a:moveTo>
                  <a:lnTo>
                    <a:pt x="28841" y="10800"/>
                  </a:lnTo>
                  <a:lnTo>
                    <a:pt x="28599" y="10921"/>
                  </a:lnTo>
                  <a:lnTo>
                    <a:pt x="28418" y="11042"/>
                  </a:lnTo>
                  <a:lnTo>
                    <a:pt x="28298" y="11223"/>
                  </a:lnTo>
                  <a:lnTo>
                    <a:pt x="28177" y="11464"/>
                  </a:lnTo>
                  <a:lnTo>
                    <a:pt x="28117" y="11645"/>
                  </a:lnTo>
                  <a:lnTo>
                    <a:pt x="28117" y="11886"/>
                  </a:lnTo>
                  <a:lnTo>
                    <a:pt x="28117" y="12128"/>
                  </a:lnTo>
                  <a:lnTo>
                    <a:pt x="28177" y="12309"/>
                  </a:lnTo>
                  <a:lnTo>
                    <a:pt x="28298" y="12550"/>
                  </a:lnTo>
                  <a:lnTo>
                    <a:pt x="28418" y="12731"/>
                  </a:lnTo>
                  <a:lnTo>
                    <a:pt x="28599" y="12852"/>
                  </a:lnTo>
                  <a:lnTo>
                    <a:pt x="28841" y="12972"/>
                  </a:lnTo>
                  <a:lnTo>
                    <a:pt x="29022" y="13033"/>
                  </a:lnTo>
                  <a:lnTo>
                    <a:pt x="29505" y="13033"/>
                  </a:lnTo>
                  <a:lnTo>
                    <a:pt x="29686" y="12972"/>
                  </a:lnTo>
                  <a:lnTo>
                    <a:pt x="29927" y="12852"/>
                  </a:lnTo>
                  <a:lnTo>
                    <a:pt x="30108" y="12731"/>
                  </a:lnTo>
                  <a:lnTo>
                    <a:pt x="30229" y="12550"/>
                  </a:lnTo>
                  <a:lnTo>
                    <a:pt x="30349" y="12309"/>
                  </a:lnTo>
                  <a:lnTo>
                    <a:pt x="30410" y="12128"/>
                  </a:lnTo>
                  <a:lnTo>
                    <a:pt x="30410" y="11886"/>
                  </a:lnTo>
                  <a:lnTo>
                    <a:pt x="30410" y="11645"/>
                  </a:lnTo>
                  <a:lnTo>
                    <a:pt x="30349" y="11464"/>
                  </a:lnTo>
                  <a:lnTo>
                    <a:pt x="30229" y="11223"/>
                  </a:lnTo>
                  <a:lnTo>
                    <a:pt x="30108" y="11042"/>
                  </a:lnTo>
                  <a:lnTo>
                    <a:pt x="29927" y="10921"/>
                  </a:lnTo>
                  <a:lnTo>
                    <a:pt x="29686" y="10800"/>
                  </a:lnTo>
                  <a:lnTo>
                    <a:pt x="29505" y="10740"/>
                  </a:lnTo>
                  <a:close/>
                  <a:moveTo>
                    <a:pt x="34814" y="10740"/>
                  </a:moveTo>
                  <a:lnTo>
                    <a:pt x="34633" y="10800"/>
                  </a:lnTo>
                  <a:lnTo>
                    <a:pt x="34392" y="10921"/>
                  </a:lnTo>
                  <a:lnTo>
                    <a:pt x="34211" y="11042"/>
                  </a:lnTo>
                  <a:lnTo>
                    <a:pt x="34090" y="11223"/>
                  </a:lnTo>
                  <a:lnTo>
                    <a:pt x="33969" y="11464"/>
                  </a:lnTo>
                  <a:lnTo>
                    <a:pt x="33909" y="11645"/>
                  </a:lnTo>
                  <a:lnTo>
                    <a:pt x="33909" y="11886"/>
                  </a:lnTo>
                  <a:lnTo>
                    <a:pt x="33909" y="12128"/>
                  </a:lnTo>
                  <a:lnTo>
                    <a:pt x="33969" y="12309"/>
                  </a:lnTo>
                  <a:lnTo>
                    <a:pt x="34090" y="12550"/>
                  </a:lnTo>
                  <a:lnTo>
                    <a:pt x="34211" y="12731"/>
                  </a:lnTo>
                  <a:lnTo>
                    <a:pt x="34392" y="12852"/>
                  </a:lnTo>
                  <a:lnTo>
                    <a:pt x="34633" y="12972"/>
                  </a:lnTo>
                  <a:lnTo>
                    <a:pt x="34814" y="13033"/>
                  </a:lnTo>
                  <a:lnTo>
                    <a:pt x="35297" y="13033"/>
                  </a:lnTo>
                  <a:lnTo>
                    <a:pt x="35478" y="12972"/>
                  </a:lnTo>
                  <a:lnTo>
                    <a:pt x="35719" y="12852"/>
                  </a:lnTo>
                  <a:lnTo>
                    <a:pt x="35900" y="12731"/>
                  </a:lnTo>
                  <a:lnTo>
                    <a:pt x="36021" y="12550"/>
                  </a:lnTo>
                  <a:lnTo>
                    <a:pt x="36141" y="12309"/>
                  </a:lnTo>
                  <a:lnTo>
                    <a:pt x="36202" y="12128"/>
                  </a:lnTo>
                  <a:lnTo>
                    <a:pt x="36202" y="11886"/>
                  </a:lnTo>
                  <a:lnTo>
                    <a:pt x="36202" y="11645"/>
                  </a:lnTo>
                  <a:lnTo>
                    <a:pt x="36141" y="11464"/>
                  </a:lnTo>
                  <a:lnTo>
                    <a:pt x="36021" y="11223"/>
                  </a:lnTo>
                  <a:lnTo>
                    <a:pt x="35900" y="11042"/>
                  </a:lnTo>
                  <a:lnTo>
                    <a:pt x="35719" y="10921"/>
                  </a:lnTo>
                  <a:lnTo>
                    <a:pt x="35478" y="10800"/>
                  </a:lnTo>
                  <a:lnTo>
                    <a:pt x="35297" y="10740"/>
                  </a:lnTo>
                  <a:close/>
                  <a:moveTo>
                    <a:pt x="40606" y="10740"/>
                  </a:moveTo>
                  <a:lnTo>
                    <a:pt x="40425" y="10800"/>
                  </a:lnTo>
                  <a:lnTo>
                    <a:pt x="40184" y="10921"/>
                  </a:lnTo>
                  <a:lnTo>
                    <a:pt x="40003" y="11042"/>
                  </a:lnTo>
                  <a:lnTo>
                    <a:pt x="39882" y="11223"/>
                  </a:lnTo>
                  <a:lnTo>
                    <a:pt x="39762" y="11464"/>
                  </a:lnTo>
                  <a:lnTo>
                    <a:pt x="39701" y="11645"/>
                  </a:lnTo>
                  <a:lnTo>
                    <a:pt x="39701" y="11886"/>
                  </a:lnTo>
                  <a:lnTo>
                    <a:pt x="39701" y="12128"/>
                  </a:lnTo>
                  <a:lnTo>
                    <a:pt x="39762" y="12309"/>
                  </a:lnTo>
                  <a:lnTo>
                    <a:pt x="39882" y="12550"/>
                  </a:lnTo>
                  <a:lnTo>
                    <a:pt x="40003" y="12731"/>
                  </a:lnTo>
                  <a:lnTo>
                    <a:pt x="40184" y="12852"/>
                  </a:lnTo>
                  <a:lnTo>
                    <a:pt x="40425" y="12972"/>
                  </a:lnTo>
                  <a:lnTo>
                    <a:pt x="40606" y="13033"/>
                  </a:lnTo>
                  <a:lnTo>
                    <a:pt x="41089" y="13033"/>
                  </a:lnTo>
                  <a:lnTo>
                    <a:pt x="41270" y="12972"/>
                  </a:lnTo>
                  <a:lnTo>
                    <a:pt x="41511" y="12852"/>
                  </a:lnTo>
                  <a:lnTo>
                    <a:pt x="41692" y="12731"/>
                  </a:lnTo>
                  <a:lnTo>
                    <a:pt x="41813" y="12550"/>
                  </a:lnTo>
                  <a:lnTo>
                    <a:pt x="41934" y="12309"/>
                  </a:lnTo>
                  <a:lnTo>
                    <a:pt x="41994" y="12128"/>
                  </a:lnTo>
                  <a:lnTo>
                    <a:pt x="41994" y="11886"/>
                  </a:lnTo>
                  <a:lnTo>
                    <a:pt x="41994" y="11645"/>
                  </a:lnTo>
                  <a:lnTo>
                    <a:pt x="41934" y="11464"/>
                  </a:lnTo>
                  <a:lnTo>
                    <a:pt x="41813" y="11223"/>
                  </a:lnTo>
                  <a:lnTo>
                    <a:pt x="41692" y="11042"/>
                  </a:lnTo>
                  <a:lnTo>
                    <a:pt x="41511" y="10921"/>
                  </a:lnTo>
                  <a:lnTo>
                    <a:pt x="41270" y="10800"/>
                  </a:lnTo>
                  <a:lnTo>
                    <a:pt x="41089" y="10740"/>
                  </a:lnTo>
                  <a:close/>
                  <a:moveTo>
                    <a:pt x="46399" y="10740"/>
                  </a:moveTo>
                  <a:lnTo>
                    <a:pt x="46218" y="10800"/>
                  </a:lnTo>
                  <a:lnTo>
                    <a:pt x="45976" y="10921"/>
                  </a:lnTo>
                  <a:lnTo>
                    <a:pt x="45795" y="11042"/>
                  </a:lnTo>
                  <a:lnTo>
                    <a:pt x="45674" y="11223"/>
                  </a:lnTo>
                  <a:lnTo>
                    <a:pt x="45554" y="11464"/>
                  </a:lnTo>
                  <a:lnTo>
                    <a:pt x="45493" y="11645"/>
                  </a:lnTo>
                  <a:lnTo>
                    <a:pt x="45493" y="11886"/>
                  </a:lnTo>
                  <a:lnTo>
                    <a:pt x="45493" y="12128"/>
                  </a:lnTo>
                  <a:lnTo>
                    <a:pt x="45554" y="12309"/>
                  </a:lnTo>
                  <a:lnTo>
                    <a:pt x="45674" y="12550"/>
                  </a:lnTo>
                  <a:lnTo>
                    <a:pt x="45795" y="12731"/>
                  </a:lnTo>
                  <a:lnTo>
                    <a:pt x="45976" y="12852"/>
                  </a:lnTo>
                  <a:lnTo>
                    <a:pt x="46218" y="12972"/>
                  </a:lnTo>
                  <a:lnTo>
                    <a:pt x="46399" y="13033"/>
                  </a:lnTo>
                  <a:lnTo>
                    <a:pt x="46881" y="13033"/>
                  </a:lnTo>
                  <a:lnTo>
                    <a:pt x="47062" y="12972"/>
                  </a:lnTo>
                  <a:lnTo>
                    <a:pt x="47304" y="12852"/>
                  </a:lnTo>
                  <a:lnTo>
                    <a:pt x="47485" y="12731"/>
                  </a:lnTo>
                  <a:lnTo>
                    <a:pt x="47605" y="12550"/>
                  </a:lnTo>
                  <a:lnTo>
                    <a:pt x="47726" y="12309"/>
                  </a:lnTo>
                  <a:lnTo>
                    <a:pt x="47786" y="12128"/>
                  </a:lnTo>
                  <a:lnTo>
                    <a:pt x="47786" y="11886"/>
                  </a:lnTo>
                  <a:lnTo>
                    <a:pt x="47786" y="11645"/>
                  </a:lnTo>
                  <a:lnTo>
                    <a:pt x="47726" y="11464"/>
                  </a:lnTo>
                  <a:lnTo>
                    <a:pt x="47605" y="11223"/>
                  </a:lnTo>
                  <a:lnTo>
                    <a:pt x="47485" y="11042"/>
                  </a:lnTo>
                  <a:lnTo>
                    <a:pt x="47304" y="10921"/>
                  </a:lnTo>
                  <a:lnTo>
                    <a:pt x="47062" y="10800"/>
                  </a:lnTo>
                  <a:lnTo>
                    <a:pt x="46881" y="10740"/>
                  </a:lnTo>
                  <a:close/>
                  <a:moveTo>
                    <a:pt x="52191" y="10740"/>
                  </a:moveTo>
                  <a:lnTo>
                    <a:pt x="52010" y="10800"/>
                  </a:lnTo>
                  <a:lnTo>
                    <a:pt x="51768" y="10921"/>
                  </a:lnTo>
                  <a:lnTo>
                    <a:pt x="51587" y="11042"/>
                  </a:lnTo>
                  <a:lnTo>
                    <a:pt x="51467" y="11223"/>
                  </a:lnTo>
                  <a:lnTo>
                    <a:pt x="51346" y="11464"/>
                  </a:lnTo>
                  <a:lnTo>
                    <a:pt x="51286" y="11645"/>
                  </a:lnTo>
                  <a:lnTo>
                    <a:pt x="51286" y="11886"/>
                  </a:lnTo>
                  <a:lnTo>
                    <a:pt x="51286" y="12128"/>
                  </a:lnTo>
                  <a:lnTo>
                    <a:pt x="51346" y="12309"/>
                  </a:lnTo>
                  <a:lnTo>
                    <a:pt x="51467" y="12550"/>
                  </a:lnTo>
                  <a:lnTo>
                    <a:pt x="51587" y="12731"/>
                  </a:lnTo>
                  <a:lnTo>
                    <a:pt x="51768" y="12852"/>
                  </a:lnTo>
                  <a:lnTo>
                    <a:pt x="52010" y="12972"/>
                  </a:lnTo>
                  <a:lnTo>
                    <a:pt x="52191" y="13033"/>
                  </a:lnTo>
                  <a:lnTo>
                    <a:pt x="52673" y="13033"/>
                  </a:lnTo>
                  <a:lnTo>
                    <a:pt x="52854" y="12972"/>
                  </a:lnTo>
                  <a:lnTo>
                    <a:pt x="53096" y="12852"/>
                  </a:lnTo>
                  <a:lnTo>
                    <a:pt x="53277" y="12731"/>
                  </a:lnTo>
                  <a:lnTo>
                    <a:pt x="53397" y="12550"/>
                  </a:lnTo>
                  <a:lnTo>
                    <a:pt x="53518" y="12309"/>
                  </a:lnTo>
                  <a:lnTo>
                    <a:pt x="53578" y="12128"/>
                  </a:lnTo>
                  <a:lnTo>
                    <a:pt x="53578" y="11886"/>
                  </a:lnTo>
                  <a:lnTo>
                    <a:pt x="53578" y="11645"/>
                  </a:lnTo>
                  <a:lnTo>
                    <a:pt x="53518" y="11464"/>
                  </a:lnTo>
                  <a:lnTo>
                    <a:pt x="53397" y="11223"/>
                  </a:lnTo>
                  <a:lnTo>
                    <a:pt x="53277" y="11042"/>
                  </a:lnTo>
                  <a:lnTo>
                    <a:pt x="53096" y="10921"/>
                  </a:lnTo>
                  <a:lnTo>
                    <a:pt x="52854" y="10800"/>
                  </a:lnTo>
                  <a:lnTo>
                    <a:pt x="52673" y="10740"/>
                  </a:lnTo>
                  <a:close/>
                  <a:moveTo>
                    <a:pt x="57983" y="10740"/>
                  </a:moveTo>
                  <a:lnTo>
                    <a:pt x="57802" y="10800"/>
                  </a:lnTo>
                  <a:lnTo>
                    <a:pt x="57561" y="10921"/>
                  </a:lnTo>
                  <a:lnTo>
                    <a:pt x="57380" y="11042"/>
                  </a:lnTo>
                  <a:lnTo>
                    <a:pt x="57259" y="11223"/>
                  </a:lnTo>
                  <a:lnTo>
                    <a:pt x="57138" y="11464"/>
                  </a:lnTo>
                  <a:lnTo>
                    <a:pt x="57078" y="11645"/>
                  </a:lnTo>
                  <a:lnTo>
                    <a:pt x="57078" y="11886"/>
                  </a:lnTo>
                  <a:lnTo>
                    <a:pt x="57078" y="12128"/>
                  </a:lnTo>
                  <a:lnTo>
                    <a:pt x="57138" y="12309"/>
                  </a:lnTo>
                  <a:lnTo>
                    <a:pt x="57259" y="12550"/>
                  </a:lnTo>
                  <a:lnTo>
                    <a:pt x="57380" y="12731"/>
                  </a:lnTo>
                  <a:lnTo>
                    <a:pt x="57561" y="12852"/>
                  </a:lnTo>
                  <a:lnTo>
                    <a:pt x="57802" y="12972"/>
                  </a:lnTo>
                  <a:lnTo>
                    <a:pt x="57983" y="13033"/>
                  </a:lnTo>
                  <a:lnTo>
                    <a:pt x="58466" y="13033"/>
                  </a:lnTo>
                  <a:lnTo>
                    <a:pt x="58647" y="12972"/>
                  </a:lnTo>
                  <a:lnTo>
                    <a:pt x="58888" y="12852"/>
                  </a:lnTo>
                  <a:lnTo>
                    <a:pt x="59069" y="12731"/>
                  </a:lnTo>
                  <a:lnTo>
                    <a:pt x="59190" y="12550"/>
                  </a:lnTo>
                  <a:lnTo>
                    <a:pt x="59310" y="12309"/>
                  </a:lnTo>
                  <a:lnTo>
                    <a:pt x="59371" y="12128"/>
                  </a:lnTo>
                  <a:lnTo>
                    <a:pt x="59371" y="11886"/>
                  </a:lnTo>
                  <a:lnTo>
                    <a:pt x="59371" y="11645"/>
                  </a:lnTo>
                  <a:lnTo>
                    <a:pt x="59310" y="11464"/>
                  </a:lnTo>
                  <a:lnTo>
                    <a:pt x="59190" y="11223"/>
                  </a:lnTo>
                  <a:lnTo>
                    <a:pt x="59069" y="11042"/>
                  </a:lnTo>
                  <a:lnTo>
                    <a:pt x="58888" y="10921"/>
                  </a:lnTo>
                  <a:lnTo>
                    <a:pt x="58647" y="10800"/>
                  </a:lnTo>
                  <a:lnTo>
                    <a:pt x="58466" y="10740"/>
                  </a:lnTo>
                  <a:close/>
                  <a:moveTo>
                    <a:pt x="63775" y="10740"/>
                  </a:moveTo>
                  <a:lnTo>
                    <a:pt x="63594" y="10800"/>
                  </a:lnTo>
                  <a:lnTo>
                    <a:pt x="63353" y="10921"/>
                  </a:lnTo>
                  <a:lnTo>
                    <a:pt x="63172" y="11042"/>
                  </a:lnTo>
                  <a:lnTo>
                    <a:pt x="63051" y="11223"/>
                  </a:lnTo>
                  <a:lnTo>
                    <a:pt x="62931" y="11464"/>
                  </a:lnTo>
                  <a:lnTo>
                    <a:pt x="62870" y="11645"/>
                  </a:lnTo>
                  <a:lnTo>
                    <a:pt x="62870" y="11886"/>
                  </a:lnTo>
                  <a:lnTo>
                    <a:pt x="62870" y="12128"/>
                  </a:lnTo>
                  <a:lnTo>
                    <a:pt x="62931" y="12309"/>
                  </a:lnTo>
                  <a:lnTo>
                    <a:pt x="63051" y="12550"/>
                  </a:lnTo>
                  <a:lnTo>
                    <a:pt x="63172" y="12731"/>
                  </a:lnTo>
                  <a:lnTo>
                    <a:pt x="63353" y="12852"/>
                  </a:lnTo>
                  <a:lnTo>
                    <a:pt x="63594" y="12972"/>
                  </a:lnTo>
                  <a:lnTo>
                    <a:pt x="63775" y="13033"/>
                  </a:lnTo>
                  <a:lnTo>
                    <a:pt x="64258" y="13033"/>
                  </a:lnTo>
                  <a:lnTo>
                    <a:pt x="64439" y="12972"/>
                  </a:lnTo>
                  <a:lnTo>
                    <a:pt x="64680" y="12852"/>
                  </a:lnTo>
                  <a:lnTo>
                    <a:pt x="64861" y="12731"/>
                  </a:lnTo>
                  <a:lnTo>
                    <a:pt x="64982" y="12550"/>
                  </a:lnTo>
                  <a:lnTo>
                    <a:pt x="65103" y="12309"/>
                  </a:lnTo>
                  <a:lnTo>
                    <a:pt x="65163" y="12128"/>
                  </a:lnTo>
                  <a:lnTo>
                    <a:pt x="65163" y="11886"/>
                  </a:lnTo>
                  <a:lnTo>
                    <a:pt x="65163" y="11705"/>
                  </a:lnTo>
                  <a:lnTo>
                    <a:pt x="65103" y="11464"/>
                  </a:lnTo>
                  <a:lnTo>
                    <a:pt x="64922" y="11162"/>
                  </a:lnTo>
                  <a:lnTo>
                    <a:pt x="64741" y="10981"/>
                  </a:lnTo>
                  <a:lnTo>
                    <a:pt x="64439" y="10800"/>
                  </a:lnTo>
                  <a:lnTo>
                    <a:pt x="64198" y="10740"/>
                  </a:lnTo>
                  <a:close/>
                  <a:moveTo>
                    <a:pt x="8689" y="13636"/>
                  </a:moveTo>
                  <a:lnTo>
                    <a:pt x="7844" y="14783"/>
                  </a:lnTo>
                  <a:lnTo>
                    <a:pt x="7844" y="15024"/>
                  </a:lnTo>
                  <a:lnTo>
                    <a:pt x="7904" y="15205"/>
                  </a:lnTo>
                  <a:lnTo>
                    <a:pt x="8025" y="15446"/>
                  </a:lnTo>
                  <a:lnTo>
                    <a:pt x="8146" y="15627"/>
                  </a:lnTo>
                  <a:lnTo>
                    <a:pt x="8327" y="15748"/>
                  </a:lnTo>
                  <a:lnTo>
                    <a:pt x="8568" y="15869"/>
                  </a:lnTo>
                  <a:lnTo>
                    <a:pt x="8749" y="15929"/>
                  </a:lnTo>
                  <a:lnTo>
                    <a:pt x="9232" y="15929"/>
                  </a:lnTo>
                  <a:lnTo>
                    <a:pt x="9413" y="15869"/>
                  </a:lnTo>
                  <a:lnTo>
                    <a:pt x="9654" y="15748"/>
                  </a:lnTo>
                  <a:lnTo>
                    <a:pt x="9835" y="15627"/>
                  </a:lnTo>
                  <a:lnTo>
                    <a:pt x="9956" y="15446"/>
                  </a:lnTo>
                  <a:lnTo>
                    <a:pt x="10076" y="15205"/>
                  </a:lnTo>
                  <a:lnTo>
                    <a:pt x="10137" y="15024"/>
                  </a:lnTo>
                  <a:lnTo>
                    <a:pt x="10137" y="14783"/>
                  </a:lnTo>
                  <a:lnTo>
                    <a:pt x="10076" y="14420"/>
                  </a:lnTo>
                  <a:lnTo>
                    <a:pt x="9956" y="14119"/>
                  </a:lnTo>
                  <a:lnTo>
                    <a:pt x="9775" y="13938"/>
                  </a:lnTo>
                  <a:lnTo>
                    <a:pt x="9533" y="13757"/>
                  </a:lnTo>
                  <a:lnTo>
                    <a:pt x="9292" y="13636"/>
                  </a:lnTo>
                  <a:close/>
                  <a:moveTo>
                    <a:pt x="14481" y="13636"/>
                  </a:moveTo>
                  <a:lnTo>
                    <a:pt x="14240" y="13757"/>
                  </a:lnTo>
                  <a:lnTo>
                    <a:pt x="13998" y="13938"/>
                  </a:lnTo>
                  <a:lnTo>
                    <a:pt x="13817" y="14119"/>
                  </a:lnTo>
                  <a:lnTo>
                    <a:pt x="13697" y="14420"/>
                  </a:lnTo>
                  <a:lnTo>
                    <a:pt x="13636" y="14783"/>
                  </a:lnTo>
                  <a:lnTo>
                    <a:pt x="13636" y="15024"/>
                  </a:lnTo>
                  <a:lnTo>
                    <a:pt x="13697" y="15205"/>
                  </a:lnTo>
                  <a:lnTo>
                    <a:pt x="13817" y="15446"/>
                  </a:lnTo>
                  <a:lnTo>
                    <a:pt x="13938" y="15627"/>
                  </a:lnTo>
                  <a:lnTo>
                    <a:pt x="14119" y="15748"/>
                  </a:lnTo>
                  <a:lnTo>
                    <a:pt x="14360" y="15869"/>
                  </a:lnTo>
                  <a:lnTo>
                    <a:pt x="14541" y="15929"/>
                  </a:lnTo>
                  <a:lnTo>
                    <a:pt x="15024" y="15929"/>
                  </a:lnTo>
                  <a:lnTo>
                    <a:pt x="15205" y="15869"/>
                  </a:lnTo>
                  <a:lnTo>
                    <a:pt x="15446" y="15748"/>
                  </a:lnTo>
                  <a:lnTo>
                    <a:pt x="15627" y="15627"/>
                  </a:lnTo>
                  <a:lnTo>
                    <a:pt x="15748" y="15446"/>
                  </a:lnTo>
                  <a:lnTo>
                    <a:pt x="15869" y="15205"/>
                  </a:lnTo>
                  <a:lnTo>
                    <a:pt x="15929" y="15024"/>
                  </a:lnTo>
                  <a:lnTo>
                    <a:pt x="15929" y="14783"/>
                  </a:lnTo>
                  <a:lnTo>
                    <a:pt x="15869" y="14420"/>
                  </a:lnTo>
                  <a:lnTo>
                    <a:pt x="15748" y="14119"/>
                  </a:lnTo>
                  <a:lnTo>
                    <a:pt x="15567" y="13938"/>
                  </a:lnTo>
                  <a:lnTo>
                    <a:pt x="15326" y="13757"/>
                  </a:lnTo>
                  <a:lnTo>
                    <a:pt x="15084" y="13636"/>
                  </a:lnTo>
                  <a:close/>
                  <a:moveTo>
                    <a:pt x="20273" y="13636"/>
                  </a:moveTo>
                  <a:lnTo>
                    <a:pt x="20032" y="13757"/>
                  </a:lnTo>
                  <a:lnTo>
                    <a:pt x="19790" y="13938"/>
                  </a:lnTo>
                  <a:lnTo>
                    <a:pt x="19609" y="14119"/>
                  </a:lnTo>
                  <a:lnTo>
                    <a:pt x="19489" y="14420"/>
                  </a:lnTo>
                  <a:lnTo>
                    <a:pt x="19428" y="14783"/>
                  </a:lnTo>
                  <a:lnTo>
                    <a:pt x="19428" y="15024"/>
                  </a:lnTo>
                  <a:lnTo>
                    <a:pt x="19489" y="15205"/>
                  </a:lnTo>
                  <a:lnTo>
                    <a:pt x="19609" y="15446"/>
                  </a:lnTo>
                  <a:lnTo>
                    <a:pt x="19730" y="15627"/>
                  </a:lnTo>
                  <a:lnTo>
                    <a:pt x="19911" y="15748"/>
                  </a:lnTo>
                  <a:lnTo>
                    <a:pt x="20152" y="15869"/>
                  </a:lnTo>
                  <a:lnTo>
                    <a:pt x="20333" y="15929"/>
                  </a:lnTo>
                  <a:lnTo>
                    <a:pt x="20816" y="15929"/>
                  </a:lnTo>
                  <a:lnTo>
                    <a:pt x="20997" y="15869"/>
                  </a:lnTo>
                  <a:lnTo>
                    <a:pt x="21239" y="15748"/>
                  </a:lnTo>
                  <a:lnTo>
                    <a:pt x="21420" y="15627"/>
                  </a:lnTo>
                  <a:lnTo>
                    <a:pt x="21540" y="15446"/>
                  </a:lnTo>
                  <a:lnTo>
                    <a:pt x="21661" y="15205"/>
                  </a:lnTo>
                  <a:lnTo>
                    <a:pt x="21721" y="15024"/>
                  </a:lnTo>
                  <a:lnTo>
                    <a:pt x="21721" y="14783"/>
                  </a:lnTo>
                  <a:lnTo>
                    <a:pt x="21661" y="14420"/>
                  </a:lnTo>
                  <a:lnTo>
                    <a:pt x="21540" y="14119"/>
                  </a:lnTo>
                  <a:lnTo>
                    <a:pt x="21359" y="13938"/>
                  </a:lnTo>
                  <a:lnTo>
                    <a:pt x="21118" y="13757"/>
                  </a:lnTo>
                  <a:lnTo>
                    <a:pt x="20876" y="13636"/>
                  </a:lnTo>
                  <a:close/>
                  <a:moveTo>
                    <a:pt x="26065" y="13636"/>
                  </a:moveTo>
                  <a:lnTo>
                    <a:pt x="25824" y="13757"/>
                  </a:lnTo>
                  <a:lnTo>
                    <a:pt x="25583" y="13938"/>
                  </a:lnTo>
                  <a:lnTo>
                    <a:pt x="25402" y="14119"/>
                  </a:lnTo>
                  <a:lnTo>
                    <a:pt x="25281" y="14420"/>
                  </a:lnTo>
                  <a:lnTo>
                    <a:pt x="25221" y="14783"/>
                  </a:lnTo>
                  <a:lnTo>
                    <a:pt x="25221" y="15024"/>
                  </a:lnTo>
                  <a:lnTo>
                    <a:pt x="25281" y="15205"/>
                  </a:lnTo>
                  <a:lnTo>
                    <a:pt x="25402" y="15446"/>
                  </a:lnTo>
                  <a:lnTo>
                    <a:pt x="25522" y="15627"/>
                  </a:lnTo>
                  <a:lnTo>
                    <a:pt x="25703" y="15748"/>
                  </a:lnTo>
                  <a:lnTo>
                    <a:pt x="25945" y="15869"/>
                  </a:lnTo>
                  <a:lnTo>
                    <a:pt x="26126" y="15929"/>
                  </a:lnTo>
                  <a:lnTo>
                    <a:pt x="26608" y="15929"/>
                  </a:lnTo>
                  <a:lnTo>
                    <a:pt x="26789" y="15869"/>
                  </a:lnTo>
                  <a:lnTo>
                    <a:pt x="27031" y="15748"/>
                  </a:lnTo>
                  <a:lnTo>
                    <a:pt x="27212" y="15627"/>
                  </a:lnTo>
                  <a:lnTo>
                    <a:pt x="27332" y="15446"/>
                  </a:lnTo>
                  <a:lnTo>
                    <a:pt x="27453" y="15205"/>
                  </a:lnTo>
                  <a:lnTo>
                    <a:pt x="27513" y="15024"/>
                  </a:lnTo>
                  <a:lnTo>
                    <a:pt x="27513" y="14783"/>
                  </a:lnTo>
                  <a:lnTo>
                    <a:pt x="27453" y="14420"/>
                  </a:lnTo>
                  <a:lnTo>
                    <a:pt x="27332" y="14119"/>
                  </a:lnTo>
                  <a:lnTo>
                    <a:pt x="27151" y="13938"/>
                  </a:lnTo>
                  <a:lnTo>
                    <a:pt x="26910" y="13757"/>
                  </a:lnTo>
                  <a:lnTo>
                    <a:pt x="26669" y="13636"/>
                  </a:lnTo>
                  <a:close/>
                  <a:moveTo>
                    <a:pt x="31858" y="13636"/>
                  </a:moveTo>
                  <a:lnTo>
                    <a:pt x="31616" y="13757"/>
                  </a:lnTo>
                  <a:lnTo>
                    <a:pt x="31375" y="13938"/>
                  </a:lnTo>
                  <a:lnTo>
                    <a:pt x="31194" y="14119"/>
                  </a:lnTo>
                  <a:lnTo>
                    <a:pt x="31073" y="14420"/>
                  </a:lnTo>
                  <a:lnTo>
                    <a:pt x="31013" y="14783"/>
                  </a:lnTo>
                  <a:lnTo>
                    <a:pt x="31013" y="15024"/>
                  </a:lnTo>
                  <a:lnTo>
                    <a:pt x="31073" y="15205"/>
                  </a:lnTo>
                  <a:lnTo>
                    <a:pt x="31194" y="15446"/>
                  </a:lnTo>
                  <a:lnTo>
                    <a:pt x="31315" y="15627"/>
                  </a:lnTo>
                  <a:lnTo>
                    <a:pt x="31496" y="15748"/>
                  </a:lnTo>
                  <a:lnTo>
                    <a:pt x="31737" y="15869"/>
                  </a:lnTo>
                  <a:lnTo>
                    <a:pt x="31918" y="15929"/>
                  </a:lnTo>
                  <a:lnTo>
                    <a:pt x="32401" y="15929"/>
                  </a:lnTo>
                  <a:lnTo>
                    <a:pt x="32582" y="15869"/>
                  </a:lnTo>
                  <a:lnTo>
                    <a:pt x="32823" y="15748"/>
                  </a:lnTo>
                  <a:lnTo>
                    <a:pt x="33004" y="15627"/>
                  </a:lnTo>
                  <a:lnTo>
                    <a:pt x="33125" y="15446"/>
                  </a:lnTo>
                  <a:lnTo>
                    <a:pt x="33245" y="15205"/>
                  </a:lnTo>
                  <a:lnTo>
                    <a:pt x="33306" y="15024"/>
                  </a:lnTo>
                  <a:lnTo>
                    <a:pt x="33306" y="14783"/>
                  </a:lnTo>
                  <a:lnTo>
                    <a:pt x="33245" y="14420"/>
                  </a:lnTo>
                  <a:lnTo>
                    <a:pt x="33125" y="14119"/>
                  </a:lnTo>
                  <a:lnTo>
                    <a:pt x="32944" y="13938"/>
                  </a:lnTo>
                  <a:lnTo>
                    <a:pt x="32702" y="13757"/>
                  </a:lnTo>
                  <a:lnTo>
                    <a:pt x="32461" y="13636"/>
                  </a:lnTo>
                  <a:close/>
                  <a:moveTo>
                    <a:pt x="37650" y="13636"/>
                  </a:moveTo>
                  <a:lnTo>
                    <a:pt x="37408" y="13757"/>
                  </a:lnTo>
                  <a:lnTo>
                    <a:pt x="37167" y="13938"/>
                  </a:lnTo>
                  <a:lnTo>
                    <a:pt x="36986" y="14119"/>
                  </a:lnTo>
                  <a:lnTo>
                    <a:pt x="36865" y="14420"/>
                  </a:lnTo>
                  <a:lnTo>
                    <a:pt x="36805" y="14783"/>
                  </a:lnTo>
                  <a:lnTo>
                    <a:pt x="36805" y="15024"/>
                  </a:lnTo>
                  <a:lnTo>
                    <a:pt x="36865" y="15205"/>
                  </a:lnTo>
                  <a:lnTo>
                    <a:pt x="36986" y="15446"/>
                  </a:lnTo>
                  <a:lnTo>
                    <a:pt x="37107" y="15627"/>
                  </a:lnTo>
                  <a:lnTo>
                    <a:pt x="37288" y="15748"/>
                  </a:lnTo>
                  <a:lnTo>
                    <a:pt x="37529" y="15869"/>
                  </a:lnTo>
                  <a:lnTo>
                    <a:pt x="37710" y="15929"/>
                  </a:lnTo>
                  <a:lnTo>
                    <a:pt x="38193" y="15929"/>
                  </a:lnTo>
                  <a:lnTo>
                    <a:pt x="38374" y="15869"/>
                  </a:lnTo>
                  <a:lnTo>
                    <a:pt x="38615" y="15748"/>
                  </a:lnTo>
                  <a:lnTo>
                    <a:pt x="38796" y="15627"/>
                  </a:lnTo>
                  <a:lnTo>
                    <a:pt x="38917" y="15446"/>
                  </a:lnTo>
                  <a:lnTo>
                    <a:pt x="39038" y="15205"/>
                  </a:lnTo>
                  <a:lnTo>
                    <a:pt x="39098" y="15024"/>
                  </a:lnTo>
                  <a:lnTo>
                    <a:pt x="39098" y="14783"/>
                  </a:lnTo>
                  <a:lnTo>
                    <a:pt x="39038" y="14420"/>
                  </a:lnTo>
                  <a:lnTo>
                    <a:pt x="38917" y="14119"/>
                  </a:lnTo>
                  <a:lnTo>
                    <a:pt x="38736" y="13938"/>
                  </a:lnTo>
                  <a:lnTo>
                    <a:pt x="38495" y="13757"/>
                  </a:lnTo>
                  <a:lnTo>
                    <a:pt x="38253" y="13636"/>
                  </a:lnTo>
                  <a:close/>
                  <a:moveTo>
                    <a:pt x="43442" y="13636"/>
                  </a:moveTo>
                  <a:lnTo>
                    <a:pt x="43201" y="13757"/>
                  </a:lnTo>
                  <a:lnTo>
                    <a:pt x="42959" y="13938"/>
                  </a:lnTo>
                  <a:lnTo>
                    <a:pt x="42778" y="14119"/>
                  </a:lnTo>
                  <a:lnTo>
                    <a:pt x="42658" y="14420"/>
                  </a:lnTo>
                  <a:lnTo>
                    <a:pt x="42597" y="14783"/>
                  </a:lnTo>
                  <a:lnTo>
                    <a:pt x="42597" y="15024"/>
                  </a:lnTo>
                  <a:lnTo>
                    <a:pt x="42658" y="15205"/>
                  </a:lnTo>
                  <a:lnTo>
                    <a:pt x="42778" y="15446"/>
                  </a:lnTo>
                  <a:lnTo>
                    <a:pt x="42899" y="15627"/>
                  </a:lnTo>
                  <a:lnTo>
                    <a:pt x="43080" y="15748"/>
                  </a:lnTo>
                  <a:lnTo>
                    <a:pt x="43321" y="15869"/>
                  </a:lnTo>
                  <a:lnTo>
                    <a:pt x="43502" y="15929"/>
                  </a:lnTo>
                  <a:lnTo>
                    <a:pt x="43985" y="15929"/>
                  </a:lnTo>
                  <a:lnTo>
                    <a:pt x="44166" y="15869"/>
                  </a:lnTo>
                  <a:lnTo>
                    <a:pt x="44407" y="15748"/>
                  </a:lnTo>
                  <a:lnTo>
                    <a:pt x="44588" y="15627"/>
                  </a:lnTo>
                  <a:lnTo>
                    <a:pt x="44709" y="15446"/>
                  </a:lnTo>
                  <a:lnTo>
                    <a:pt x="44830" y="15205"/>
                  </a:lnTo>
                  <a:lnTo>
                    <a:pt x="44890" y="15024"/>
                  </a:lnTo>
                  <a:lnTo>
                    <a:pt x="44890" y="14783"/>
                  </a:lnTo>
                  <a:lnTo>
                    <a:pt x="44830" y="14420"/>
                  </a:lnTo>
                  <a:lnTo>
                    <a:pt x="44709" y="14119"/>
                  </a:lnTo>
                  <a:lnTo>
                    <a:pt x="44528" y="13938"/>
                  </a:lnTo>
                  <a:lnTo>
                    <a:pt x="44287" y="13757"/>
                  </a:lnTo>
                  <a:lnTo>
                    <a:pt x="44045" y="13636"/>
                  </a:lnTo>
                  <a:close/>
                  <a:moveTo>
                    <a:pt x="49234" y="13636"/>
                  </a:moveTo>
                  <a:lnTo>
                    <a:pt x="48993" y="13757"/>
                  </a:lnTo>
                  <a:lnTo>
                    <a:pt x="48752" y="13938"/>
                  </a:lnTo>
                  <a:lnTo>
                    <a:pt x="48571" y="14119"/>
                  </a:lnTo>
                  <a:lnTo>
                    <a:pt x="48450" y="14420"/>
                  </a:lnTo>
                  <a:lnTo>
                    <a:pt x="48390" y="14783"/>
                  </a:lnTo>
                  <a:lnTo>
                    <a:pt x="48390" y="15024"/>
                  </a:lnTo>
                  <a:lnTo>
                    <a:pt x="48450" y="15205"/>
                  </a:lnTo>
                  <a:lnTo>
                    <a:pt x="48571" y="15446"/>
                  </a:lnTo>
                  <a:lnTo>
                    <a:pt x="48691" y="15627"/>
                  </a:lnTo>
                  <a:lnTo>
                    <a:pt x="48872" y="15748"/>
                  </a:lnTo>
                  <a:lnTo>
                    <a:pt x="49114" y="15869"/>
                  </a:lnTo>
                  <a:lnTo>
                    <a:pt x="49295" y="15929"/>
                  </a:lnTo>
                  <a:lnTo>
                    <a:pt x="49777" y="15929"/>
                  </a:lnTo>
                  <a:lnTo>
                    <a:pt x="49958" y="15869"/>
                  </a:lnTo>
                  <a:lnTo>
                    <a:pt x="50200" y="15748"/>
                  </a:lnTo>
                  <a:lnTo>
                    <a:pt x="50381" y="15627"/>
                  </a:lnTo>
                  <a:lnTo>
                    <a:pt x="50501" y="15446"/>
                  </a:lnTo>
                  <a:lnTo>
                    <a:pt x="50622" y="15205"/>
                  </a:lnTo>
                  <a:lnTo>
                    <a:pt x="50682" y="15024"/>
                  </a:lnTo>
                  <a:lnTo>
                    <a:pt x="50682" y="14783"/>
                  </a:lnTo>
                  <a:lnTo>
                    <a:pt x="50622" y="14420"/>
                  </a:lnTo>
                  <a:lnTo>
                    <a:pt x="50501" y="14119"/>
                  </a:lnTo>
                  <a:lnTo>
                    <a:pt x="50320" y="13938"/>
                  </a:lnTo>
                  <a:lnTo>
                    <a:pt x="50079" y="13757"/>
                  </a:lnTo>
                  <a:lnTo>
                    <a:pt x="49838" y="13636"/>
                  </a:lnTo>
                  <a:close/>
                  <a:moveTo>
                    <a:pt x="55027" y="13636"/>
                  </a:moveTo>
                  <a:lnTo>
                    <a:pt x="54785" y="13757"/>
                  </a:lnTo>
                  <a:lnTo>
                    <a:pt x="54544" y="13938"/>
                  </a:lnTo>
                  <a:lnTo>
                    <a:pt x="54363" y="14119"/>
                  </a:lnTo>
                  <a:lnTo>
                    <a:pt x="54242" y="14420"/>
                  </a:lnTo>
                  <a:lnTo>
                    <a:pt x="54182" y="14783"/>
                  </a:lnTo>
                  <a:lnTo>
                    <a:pt x="54182" y="15024"/>
                  </a:lnTo>
                  <a:lnTo>
                    <a:pt x="54242" y="15205"/>
                  </a:lnTo>
                  <a:lnTo>
                    <a:pt x="54363" y="15446"/>
                  </a:lnTo>
                  <a:lnTo>
                    <a:pt x="54483" y="15627"/>
                  </a:lnTo>
                  <a:lnTo>
                    <a:pt x="54665" y="15748"/>
                  </a:lnTo>
                  <a:lnTo>
                    <a:pt x="54906" y="15869"/>
                  </a:lnTo>
                  <a:lnTo>
                    <a:pt x="55087" y="15929"/>
                  </a:lnTo>
                  <a:lnTo>
                    <a:pt x="55570" y="15929"/>
                  </a:lnTo>
                  <a:lnTo>
                    <a:pt x="55751" y="15869"/>
                  </a:lnTo>
                  <a:lnTo>
                    <a:pt x="55992" y="15748"/>
                  </a:lnTo>
                  <a:lnTo>
                    <a:pt x="56173" y="15627"/>
                  </a:lnTo>
                  <a:lnTo>
                    <a:pt x="56294" y="15446"/>
                  </a:lnTo>
                  <a:lnTo>
                    <a:pt x="56414" y="15205"/>
                  </a:lnTo>
                  <a:lnTo>
                    <a:pt x="56475" y="15024"/>
                  </a:lnTo>
                  <a:lnTo>
                    <a:pt x="56475" y="14783"/>
                  </a:lnTo>
                  <a:lnTo>
                    <a:pt x="56414" y="14420"/>
                  </a:lnTo>
                  <a:lnTo>
                    <a:pt x="56294" y="14119"/>
                  </a:lnTo>
                  <a:lnTo>
                    <a:pt x="56113" y="13938"/>
                  </a:lnTo>
                  <a:lnTo>
                    <a:pt x="55871" y="13757"/>
                  </a:lnTo>
                  <a:lnTo>
                    <a:pt x="55630" y="13636"/>
                  </a:lnTo>
                  <a:close/>
                  <a:moveTo>
                    <a:pt x="60819" y="13636"/>
                  </a:moveTo>
                  <a:lnTo>
                    <a:pt x="60577" y="13757"/>
                  </a:lnTo>
                  <a:lnTo>
                    <a:pt x="60336" y="13938"/>
                  </a:lnTo>
                  <a:lnTo>
                    <a:pt x="60155" y="14119"/>
                  </a:lnTo>
                  <a:lnTo>
                    <a:pt x="60034" y="14420"/>
                  </a:lnTo>
                  <a:lnTo>
                    <a:pt x="59974" y="14783"/>
                  </a:lnTo>
                  <a:lnTo>
                    <a:pt x="59974" y="15024"/>
                  </a:lnTo>
                  <a:lnTo>
                    <a:pt x="60034" y="15205"/>
                  </a:lnTo>
                  <a:lnTo>
                    <a:pt x="60155" y="15446"/>
                  </a:lnTo>
                  <a:lnTo>
                    <a:pt x="60276" y="15627"/>
                  </a:lnTo>
                  <a:lnTo>
                    <a:pt x="60457" y="15748"/>
                  </a:lnTo>
                  <a:lnTo>
                    <a:pt x="60698" y="15869"/>
                  </a:lnTo>
                  <a:lnTo>
                    <a:pt x="60879" y="15929"/>
                  </a:lnTo>
                  <a:lnTo>
                    <a:pt x="61362" y="15929"/>
                  </a:lnTo>
                  <a:lnTo>
                    <a:pt x="61543" y="15869"/>
                  </a:lnTo>
                  <a:lnTo>
                    <a:pt x="61784" y="15748"/>
                  </a:lnTo>
                  <a:lnTo>
                    <a:pt x="61965" y="15627"/>
                  </a:lnTo>
                  <a:lnTo>
                    <a:pt x="62086" y="15446"/>
                  </a:lnTo>
                  <a:lnTo>
                    <a:pt x="62206" y="15205"/>
                  </a:lnTo>
                  <a:lnTo>
                    <a:pt x="62267" y="15024"/>
                  </a:lnTo>
                  <a:lnTo>
                    <a:pt x="62267" y="14783"/>
                  </a:lnTo>
                  <a:lnTo>
                    <a:pt x="62206" y="14420"/>
                  </a:lnTo>
                  <a:lnTo>
                    <a:pt x="62086" y="14119"/>
                  </a:lnTo>
                  <a:lnTo>
                    <a:pt x="61905" y="13938"/>
                  </a:lnTo>
                  <a:lnTo>
                    <a:pt x="61663" y="13757"/>
                  </a:lnTo>
                  <a:lnTo>
                    <a:pt x="61422" y="13636"/>
                  </a:lnTo>
                  <a:close/>
                  <a:moveTo>
                    <a:pt x="66611" y="13636"/>
                  </a:moveTo>
                  <a:lnTo>
                    <a:pt x="66370" y="13757"/>
                  </a:lnTo>
                  <a:lnTo>
                    <a:pt x="66128" y="13938"/>
                  </a:lnTo>
                  <a:lnTo>
                    <a:pt x="65947" y="14119"/>
                  </a:lnTo>
                  <a:lnTo>
                    <a:pt x="65827" y="14420"/>
                  </a:lnTo>
                  <a:lnTo>
                    <a:pt x="65766" y="14783"/>
                  </a:lnTo>
                  <a:lnTo>
                    <a:pt x="65766" y="15024"/>
                  </a:lnTo>
                  <a:lnTo>
                    <a:pt x="65827" y="15205"/>
                  </a:lnTo>
                  <a:lnTo>
                    <a:pt x="65947" y="15446"/>
                  </a:lnTo>
                  <a:lnTo>
                    <a:pt x="66068" y="15627"/>
                  </a:lnTo>
                  <a:lnTo>
                    <a:pt x="66249" y="15748"/>
                  </a:lnTo>
                  <a:lnTo>
                    <a:pt x="66490" y="15869"/>
                  </a:lnTo>
                  <a:lnTo>
                    <a:pt x="66671" y="15929"/>
                  </a:lnTo>
                  <a:lnTo>
                    <a:pt x="67154" y="15929"/>
                  </a:lnTo>
                  <a:lnTo>
                    <a:pt x="67335" y="15869"/>
                  </a:lnTo>
                  <a:lnTo>
                    <a:pt x="67576" y="15748"/>
                  </a:lnTo>
                  <a:lnTo>
                    <a:pt x="67757" y="15627"/>
                  </a:lnTo>
                  <a:lnTo>
                    <a:pt x="67878" y="15446"/>
                  </a:lnTo>
                  <a:lnTo>
                    <a:pt x="67999" y="15205"/>
                  </a:lnTo>
                  <a:lnTo>
                    <a:pt x="68059" y="15024"/>
                  </a:lnTo>
                  <a:lnTo>
                    <a:pt x="68059" y="14783"/>
                  </a:lnTo>
                  <a:lnTo>
                    <a:pt x="67214" y="13636"/>
                  </a:lnTo>
                  <a:close/>
                  <a:moveTo>
                    <a:pt x="6517" y="16593"/>
                  </a:moveTo>
                  <a:lnTo>
                    <a:pt x="5310" y="18523"/>
                  </a:lnTo>
                  <a:lnTo>
                    <a:pt x="5431" y="18644"/>
                  </a:lnTo>
                  <a:lnTo>
                    <a:pt x="5672" y="18765"/>
                  </a:lnTo>
                  <a:lnTo>
                    <a:pt x="5853" y="18825"/>
                  </a:lnTo>
                  <a:lnTo>
                    <a:pt x="6336" y="18825"/>
                  </a:lnTo>
                  <a:lnTo>
                    <a:pt x="6517" y="18765"/>
                  </a:lnTo>
                  <a:lnTo>
                    <a:pt x="6758" y="18644"/>
                  </a:lnTo>
                  <a:lnTo>
                    <a:pt x="6939" y="18523"/>
                  </a:lnTo>
                  <a:lnTo>
                    <a:pt x="7060" y="18342"/>
                  </a:lnTo>
                  <a:lnTo>
                    <a:pt x="7180" y="18101"/>
                  </a:lnTo>
                  <a:lnTo>
                    <a:pt x="7241" y="17920"/>
                  </a:lnTo>
                  <a:lnTo>
                    <a:pt x="7241" y="17679"/>
                  </a:lnTo>
                  <a:lnTo>
                    <a:pt x="7180" y="17317"/>
                  </a:lnTo>
                  <a:lnTo>
                    <a:pt x="7060" y="17015"/>
                  </a:lnTo>
                  <a:lnTo>
                    <a:pt x="6818" y="16774"/>
                  </a:lnTo>
                  <a:lnTo>
                    <a:pt x="6517" y="16593"/>
                  </a:lnTo>
                  <a:close/>
                  <a:moveTo>
                    <a:pt x="11645" y="16532"/>
                  </a:moveTo>
                  <a:lnTo>
                    <a:pt x="11464" y="16593"/>
                  </a:lnTo>
                  <a:lnTo>
                    <a:pt x="11223" y="16713"/>
                  </a:lnTo>
                  <a:lnTo>
                    <a:pt x="11042" y="16834"/>
                  </a:lnTo>
                  <a:lnTo>
                    <a:pt x="10921" y="17015"/>
                  </a:lnTo>
                  <a:lnTo>
                    <a:pt x="10800" y="17256"/>
                  </a:lnTo>
                  <a:lnTo>
                    <a:pt x="10740" y="17437"/>
                  </a:lnTo>
                  <a:lnTo>
                    <a:pt x="10740" y="17679"/>
                  </a:lnTo>
                  <a:lnTo>
                    <a:pt x="10740" y="17920"/>
                  </a:lnTo>
                  <a:lnTo>
                    <a:pt x="10800" y="18101"/>
                  </a:lnTo>
                  <a:lnTo>
                    <a:pt x="10921" y="18342"/>
                  </a:lnTo>
                  <a:lnTo>
                    <a:pt x="11042" y="18523"/>
                  </a:lnTo>
                  <a:lnTo>
                    <a:pt x="11223" y="18644"/>
                  </a:lnTo>
                  <a:lnTo>
                    <a:pt x="11464" y="18765"/>
                  </a:lnTo>
                  <a:lnTo>
                    <a:pt x="11645" y="18825"/>
                  </a:lnTo>
                  <a:lnTo>
                    <a:pt x="12128" y="18825"/>
                  </a:lnTo>
                  <a:lnTo>
                    <a:pt x="12309" y="18765"/>
                  </a:lnTo>
                  <a:lnTo>
                    <a:pt x="12550" y="18644"/>
                  </a:lnTo>
                  <a:lnTo>
                    <a:pt x="12731" y="18523"/>
                  </a:lnTo>
                  <a:lnTo>
                    <a:pt x="12852" y="18342"/>
                  </a:lnTo>
                  <a:lnTo>
                    <a:pt x="12973" y="18101"/>
                  </a:lnTo>
                  <a:lnTo>
                    <a:pt x="13033" y="17920"/>
                  </a:lnTo>
                  <a:lnTo>
                    <a:pt x="13033" y="17679"/>
                  </a:lnTo>
                  <a:lnTo>
                    <a:pt x="13033" y="17437"/>
                  </a:lnTo>
                  <a:lnTo>
                    <a:pt x="12973" y="17256"/>
                  </a:lnTo>
                  <a:lnTo>
                    <a:pt x="12852" y="17015"/>
                  </a:lnTo>
                  <a:lnTo>
                    <a:pt x="12731" y="16834"/>
                  </a:lnTo>
                  <a:lnTo>
                    <a:pt x="12550" y="16713"/>
                  </a:lnTo>
                  <a:lnTo>
                    <a:pt x="12309" y="16593"/>
                  </a:lnTo>
                  <a:lnTo>
                    <a:pt x="12128" y="16532"/>
                  </a:lnTo>
                  <a:close/>
                  <a:moveTo>
                    <a:pt x="17437" y="16532"/>
                  </a:moveTo>
                  <a:lnTo>
                    <a:pt x="17256" y="16593"/>
                  </a:lnTo>
                  <a:lnTo>
                    <a:pt x="17015" y="16713"/>
                  </a:lnTo>
                  <a:lnTo>
                    <a:pt x="16834" y="16834"/>
                  </a:lnTo>
                  <a:lnTo>
                    <a:pt x="16713" y="17015"/>
                  </a:lnTo>
                  <a:lnTo>
                    <a:pt x="16593" y="17256"/>
                  </a:lnTo>
                  <a:lnTo>
                    <a:pt x="16532" y="17437"/>
                  </a:lnTo>
                  <a:lnTo>
                    <a:pt x="16532" y="17679"/>
                  </a:lnTo>
                  <a:lnTo>
                    <a:pt x="16532" y="17920"/>
                  </a:lnTo>
                  <a:lnTo>
                    <a:pt x="16593" y="18101"/>
                  </a:lnTo>
                  <a:lnTo>
                    <a:pt x="16713" y="18342"/>
                  </a:lnTo>
                  <a:lnTo>
                    <a:pt x="16834" y="18523"/>
                  </a:lnTo>
                  <a:lnTo>
                    <a:pt x="17015" y="18644"/>
                  </a:lnTo>
                  <a:lnTo>
                    <a:pt x="17256" y="18765"/>
                  </a:lnTo>
                  <a:lnTo>
                    <a:pt x="17437" y="18825"/>
                  </a:lnTo>
                  <a:lnTo>
                    <a:pt x="17920" y="18825"/>
                  </a:lnTo>
                  <a:lnTo>
                    <a:pt x="18101" y="18765"/>
                  </a:lnTo>
                  <a:lnTo>
                    <a:pt x="18342" y="18644"/>
                  </a:lnTo>
                  <a:lnTo>
                    <a:pt x="18523" y="18523"/>
                  </a:lnTo>
                  <a:lnTo>
                    <a:pt x="18644" y="18342"/>
                  </a:lnTo>
                  <a:lnTo>
                    <a:pt x="18765" y="18101"/>
                  </a:lnTo>
                  <a:lnTo>
                    <a:pt x="18825" y="17920"/>
                  </a:lnTo>
                  <a:lnTo>
                    <a:pt x="18825" y="17679"/>
                  </a:lnTo>
                  <a:lnTo>
                    <a:pt x="18825" y="17437"/>
                  </a:lnTo>
                  <a:lnTo>
                    <a:pt x="18765" y="17256"/>
                  </a:lnTo>
                  <a:lnTo>
                    <a:pt x="18644" y="17015"/>
                  </a:lnTo>
                  <a:lnTo>
                    <a:pt x="18523" y="16834"/>
                  </a:lnTo>
                  <a:lnTo>
                    <a:pt x="18342" y="16713"/>
                  </a:lnTo>
                  <a:lnTo>
                    <a:pt x="18101" y="16593"/>
                  </a:lnTo>
                  <a:lnTo>
                    <a:pt x="17920" y="16532"/>
                  </a:lnTo>
                  <a:close/>
                  <a:moveTo>
                    <a:pt x="23230" y="16532"/>
                  </a:moveTo>
                  <a:lnTo>
                    <a:pt x="23049" y="16593"/>
                  </a:lnTo>
                  <a:lnTo>
                    <a:pt x="22807" y="16713"/>
                  </a:lnTo>
                  <a:lnTo>
                    <a:pt x="22626" y="16834"/>
                  </a:lnTo>
                  <a:lnTo>
                    <a:pt x="22506" y="17015"/>
                  </a:lnTo>
                  <a:lnTo>
                    <a:pt x="22385" y="17256"/>
                  </a:lnTo>
                  <a:lnTo>
                    <a:pt x="22325" y="17437"/>
                  </a:lnTo>
                  <a:lnTo>
                    <a:pt x="22325" y="17679"/>
                  </a:lnTo>
                  <a:lnTo>
                    <a:pt x="22325" y="17920"/>
                  </a:lnTo>
                  <a:lnTo>
                    <a:pt x="22385" y="18101"/>
                  </a:lnTo>
                  <a:lnTo>
                    <a:pt x="22506" y="18342"/>
                  </a:lnTo>
                  <a:lnTo>
                    <a:pt x="22626" y="18523"/>
                  </a:lnTo>
                  <a:lnTo>
                    <a:pt x="22807" y="18644"/>
                  </a:lnTo>
                  <a:lnTo>
                    <a:pt x="23049" y="18765"/>
                  </a:lnTo>
                  <a:lnTo>
                    <a:pt x="23230" y="18825"/>
                  </a:lnTo>
                  <a:lnTo>
                    <a:pt x="23712" y="18825"/>
                  </a:lnTo>
                  <a:lnTo>
                    <a:pt x="23893" y="18765"/>
                  </a:lnTo>
                  <a:lnTo>
                    <a:pt x="24135" y="18644"/>
                  </a:lnTo>
                  <a:lnTo>
                    <a:pt x="24316" y="18523"/>
                  </a:lnTo>
                  <a:lnTo>
                    <a:pt x="24436" y="18342"/>
                  </a:lnTo>
                  <a:lnTo>
                    <a:pt x="24557" y="18101"/>
                  </a:lnTo>
                  <a:lnTo>
                    <a:pt x="24617" y="17920"/>
                  </a:lnTo>
                  <a:lnTo>
                    <a:pt x="24617" y="17679"/>
                  </a:lnTo>
                  <a:lnTo>
                    <a:pt x="24617" y="17437"/>
                  </a:lnTo>
                  <a:lnTo>
                    <a:pt x="24557" y="17256"/>
                  </a:lnTo>
                  <a:lnTo>
                    <a:pt x="24436" y="17015"/>
                  </a:lnTo>
                  <a:lnTo>
                    <a:pt x="24316" y="16834"/>
                  </a:lnTo>
                  <a:lnTo>
                    <a:pt x="24135" y="16713"/>
                  </a:lnTo>
                  <a:lnTo>
                    <a:pt x="23893" y="16593"/>
                  </a:lnTo>
                  <a:lnTo>
                    <a:pt x="23712" y="16532"/>
                  </a:lnTo>
                  <a:close/>
                  <a:moveTo>
                    <a:pt x="29022" y="16532"/>
                  </a:moveTo>
                  <a:lnTo>
                    <a:pt x="28841" y="16593"/>
                  </a:lnTo>
                  <a:lnTo>
                    <a:pt x="28599" y="16713"/>
                  </a:lnTo>
                  <a:lnTo>
                    <a:pt x="28418" y="16834"/>
                  </a:lnTo>
                  <a:lnTo>
                    <a:pt x="28298" y="17015"/>
                  </a:lnTo>
                  <a:lnTo>
                    <a:pt x="28177" y="17256"/>
                  </a:lnTo>
                  <a:lnTo>
                    <a:pt x="28117" y="17437"/>
                  </a:lnTo>
                  <a:lnTo>
                    <a:pt x="28117" y="17679"/>
                  </a:lnTo>
                  <a:lnTo>
                    <a:pt x="28117" y="17920"/>
                  </a:lnTo>
                  <a:lnTo>
                    <a:pt x="28177" y="18101"/>
                  </a:lnTo>
                  <a:lnTo>
                    <a:pt x="28298" y="18342"/>
                  </a:lnTo>
                  <a:lnTo>
                    <a:pt x="28418" y="18523"/>
                  </a:lnTo>
                  <a:lnTo>
                    <a:pt x="28599" y="18644"/>
                  </a:lnTo>
                  <a:lnTo>
                    <a:pt x="28841" y="18765"/>
                  </a:lnTo>
                  <a:lnTo>
                    <a:pt x="29022" y="18825"/>
                  </a:lnTo>
                  <a:lnTo>
                    <a:pt x="29505" y="18825"/>
                  </a:lnTo>
                  <a:lnTo>
                    <a:pt x="29686" y="18765"/>
                  </a:lnTo>
                  <a:lnTo>
                    <a:pt x="29927" y="18644"/>
                  </a:lnTo>
                  <a:lnTo>
                    <a:pt x="30108" y="18523"/>
                  </a:lnTo>
                  <a:lnTo>
                    <a:pt x="30229" y="18342"/>
                  </a:lnTo>
                  <a:lnTo>
                    <a:pt x="30349" y="18101"/>
                  </a:lnTo>
                  <a:lnTo>
                    <a:pt x="30410" y="17920"/>
                  </a:lnTo>
                  <a:lnTo>
                    <a:pt x="30410" y="17679"/>
                  </a:lnTo>
                  <a:lnTo>
                    <a:pt x="30410" y="17437"/>
                  </a:lnTo>
                  <a:lnTo>
                    <a:pt x="30349" y="17256"/>
                  </a:lnTo>
                  <a:lnTo>
                    <a:pt x="30229" y="17015"/>
                  </a:lnTo>
                  <a:lnTo>
                    <a:pt x="30108" y="16834"/>
                  </a:lnTo>
                  <a:lnTo>
                    <a:pt x="29927" y="16713"/>
                  </a:lnTo>
                  <a:lnTo>
                    <a:pt x="29686" y="16593"/>
                  </a:lnTo>
                  <a:lnTo>
                    <a:pt x="29505" y="16532"/>
                  </a:lnTo>
                  <a:close/>
                  <a:moveTo>
                    <a:pt x="34814" y="16532"/>
                  </a:moveTo>
                  <a:lnTo>
                    <a:pt x="34633" y="16593"/>
                  </a:lnTo>
                  <a:lnTo>
                    <a:pt x="34392" y="16713"/>
                  </a:lnTo>
                  <a:lnTo>
                    <a:pt x="34211" y="16834"/>
                  </a:lnTo>
                  <a:lnTo>
                    <a:pt x="34090" y="17015"/>
                  </a:lnTo>
                  <a:lnTo>
                    <a:pt x="33969" y="17256"/>
                  </a:lnTo>
                  <a:lnTo>
                    <a:pt x="33909" y="17437"/>
                  </a:lnTo>
                  <a:lnTo>
                    <a:pt x="33909" y="17679"/>
                  </a:lnTo>
                  <a:lnTo>
                    <a:pt x="33909" y="17920"/>
                  </a:lnTo>
                  <a:lnTo>
                    <a:pt x="33969" y="18101"/>
                  </a:lnTo>
                  <a:lnTo>
                    <a:pt x="34090" y="18342"/>
                  </a:lnTo>
                  <a:lnTo>
                    <a:pt x="34211" y="18523"/>
                  </a:lnTo>
                  <a:lnTo>
                    <a:pt x="34392" y="18644"/>
                  </a:lnTo>
                  <a:lnTo>
                    <a:pt x="34633" y="18765"/>
                  </a:lnTo>
                  <a:lnTo>
                    <a:pt x="34814" y="18825"/>
                  </a:lnTo>
                  <a:lnTo>
                    <a:pt x="35297" y="18825"/>
                  </a:lnTo>
                  <a:lnTo>
                    <a:pt x="35478" y="18765"/>
                  </a:lnTo>
                  <a:lnTo>
                    <a:pt x="35719" y="18644"/>
                  </a:lnTo>
                  <a:lnTo>
                    <a:pt x="35900" y="18523"/>
                  </a:lnTo>
                  <a:lnTo>
                    <a:pt x="36021" y="18342"/>
                  </a:lnTo>
                  <a:lnTo>
                    <a:pt x="36141" y="18101"/>
                  </a:lnTo>
                  <a:lnTo>
                    <a:pt x="36202" y="17920"/>
                  </a:lnTo>
                  <a:lnTo>
                    <a:pt x="36202" y="17679"/>
                  </a:lnTo>
                  <a:lnTo>
                    <a:pt x="36202" y="17437"/>
                  </a:lnTo>
                  <a:lnTo>
                    <a:pt x="36141" y="17256"/>
                  </a:lnTo>
                  <a:lnTo>
                    <a:pt x="36021" y="17015"/>
                  </a:lnTo>
                  <a:lnTo>
                    <a:pt x="35900" y="16834"/>
                  </a:lnTo>
                  <a:lnTo>
                    <a:pt x="35719" y="16713"/>
                  </a:lnTo>
                  <a:lnTo>
                    <a:pt x="35478" y="16593"/>
                  </a:lnTo>
                  <a:lnTo>
                    <a:pt x="35297" y="16532"/>
                  </a:lnTo>
                  <a:close/>
                  <a:moveTo>
                    <a:pt x="40606" y="16532"/>
                  </a:moveTo>
                  <a:lnTo>
                    <a:pt x="40425" y="16593"/>
                  </a:lnTo>
                  <a:lnTo>
                    <a:pt x="40184" y="16713"/>
                  </a:lnTo>
                  <a:lnTo>
                    <a:pt x="40003" y="16834"/>
                  </a:lnTo>
                  <a:lnTo>
                    <a:pt x="39882" y="17015"/>
                  </a:lnTo>
                  <a:lnTo>
                    <a:pt x="39762" y="17256"/>
                  </a:lnTo>
                  <a:lnTo>
                    <a:pt x="39701" y="17437"/>
                  </a:lnTo>
                  <a:lnTo>
                    <a:pt x="39701" y="17679"/>
                  </a:lnTo>
                  <a:lnTo>
                    <a:pt x="39701" y="17920"/>
                  </a:lnTo>
                  <a:lnTo>
                    <a:pt x="39762" y="18101"/>
                  </a:lnTo>
                  <a:lnTo>
                    <a:pt x="39882" y="18342"/>
                  </a:lnTo>
                  <a:lnTo>
                    <a:pt x="40003" y="18523"/>
                  </a:lnTo>
                  <a:lnTo>
                    <a:pt x="40184" y="18644"/>
                  </a:lnTo>
                  <a:lnTo>
                    <a:pt x="40425" y="18765"/>
                  </a:lnTo>
                  <a:lnTo>
                    <a:pt x="40606" y="18825"/>
                  </a:lnTo>
                  <a:lnTo>
                    <a:pt x="41089" y="18825"/>
                  </a:lnTo>
                  <a:lnTo>
                    <a:pt x="41270" y="18765"/>
                  </a:lnTo>
                  <a:lnTo>
                    <a:pt x="41511" y="18644"/>
                  </a:lnTo>
                  <a:lnTo>
                    <a:pt x="41692" y="18523"/>
                  </a:lnTo>
                  <a:lnTo>
                    <a:pt x="41813" y="18342"/>
                  </a:lnTo>
                  <a:lnTo>
                    <a:pt x="41934" y="18101"/>
                  </a:lnTo>
                  <a:lnTo>
                    <a:pt x="41994" y="17920"/>
                  </a:lnTo>
                  <a:lnTo>
                    <a:pt x="41994" y="17679"/>
                  </a:lnTo>
                  <a:lnTo>
                    <a:pt x="41994" y="17437"/>
                  </a:lnTo>
                  <a:lnTo>
                    <a:pt x="41934" y="17256"/>
                  </a:lnTo>
                  <a:lnTo>
                    <a:pt x="41813" y="17015"/>
                  </a:lnTo>
                  <a:lnTo>
                    <a:pt x="41692" y="16834"/>
                  </a:lnTo>
                  <a:lnTo>
                    <a:pt x="41511" y="16713"/>
                  </a:lnTo>
                  <a:lnTo>
                    <a:pt x="41270" y="16593"/>
                  </a:lnTo>
                  <a:lnTo>
                    <a:pt x="41089" y="16532"/>
                  </a:lnTo>
                  <a:close/>
                  <a:moveTo>
                    <a:pt x="46399" y="16532"/>
                  </a:moveTo>
                  <a:lnTo>
                    <a:pt x="46218" y="16593"/>
                  </a:lnTo>
                  <a:lnTo>
                    <a:pt x="45976" y="16713"/>
                  </a:lnTo>
                  <a:lnTo>
                    <a:pt x="45795" y="16834"/>
                  </a:lnTo>
                  <a:lnTo>
                    <a:pt x="45674" y="17015"/>
                  </a:lnTo>
                  <a:lnTo>
                    <a:pt x="45554" y="17256"/>
                  </a:lnTo>
                  <a:lnTo>
                    <a:pt x="45493" y="17437"/>
                  </a:lnTo>
                  <a:lnTo>
                    <a:pt x="45493" y="17679"/>
                  </a:lnTo>
                  <a:lnTo>
                    <a:pt x="45493" y="17920"/>
                  </a:lnTo>
                  <a:lnTo>
                    <a:pt x="45554" y="18101"/>
                  </a:lnTo>
                  <a:lnTo>
                    <a:pt x="45674" y="18342"/>
                  </a:lnTo>
                  <a:lnTo>
                    <a:pt x="45795" y="18523"/>
                  </a:lnTo>
                  <a:lnTo>
                    <a:pt x="45976" y="18644"/>
                  </a:lnTo>
                  <a:lnTo>
                    <a:pt x="46218" y="18765"/>
                  </a:lnTo>
                  <a:lnTo>
                    <a:pt x="46399" y="18825"/>
                  </a:lnTo>
                  <a:lnTo>
                    <a:pt x="46881" y="18825"/>
                  </a:lnTo>
                  <a:lnTo>
                    <a:pt x="47062" y="18765"/>
                  </a:lnTo>
                  <a:lnTo>
                    <a:pt x="47304" y="18644"/>
                  </a:lnTo>
                  <a:lnTo>
                    <a:pt x="47485" y="18523"/>
                  </a:lnTo>
                  <a:lnTo>
                    <a:pt x="47605" y="18342"/>
                  </a:lnTo>
                  <a:lnTo>
                    <a:pt x="47726" y="18101"/>
                  </a:lnTo>
                  <a:lnTo>
                    <a:pt x="47786" y="17920"/>
                  </a:lnTo>
                  <a:lnTo>
                    <a:pt x="47786" y="17679"/>
                  </a:lnTo>
                  <a:lnTo>
                    <a:pt x="47786" y="17437"/>
                  </a:lnTo>
                  <a:lnTo>
                    <a:pt x="47726" y="17256"/>
                  </a:lnTo>
                  <a:lnTo>
                    <a:pt x="47605" y="17015"/>
                  </a:lnTo>
                  <a:lnTo>
                    <a:pt x="47485" y="16834"/>
                  </a:lnTo>
                  <a:lnTo>
                    <a:pt x="47304" y="16713"/>
                  </a:lnTo>
                  <a:lnTo>
                    <a:pt x="47062" y="16593"/>
                  </a:lnTo>
                  <a:lnTo>
                    <a:pt x="46881" y="16532"/>
                  </a:lnTo>
                  <a:close/>
                  <a:moveTo>
                    <a:pt x="52191" y="16532"/>
                  </a:moveTo>
                  <a:lnTo>
                    <a:pt x="52010" y="16593"/>
                  </a:lnTo>
                  <a:lnTo>
                    <a:pt x="51768" y="16713"/>
                  </a:lnTo>
                  <a:lnTo>
                    <a:pt x="51587" y="16834"/>
                  </a:lnTo>
                  <a:lnTo>
                    <a:pt x="51467" y="17015"/>
                  </a:lnTo>
                  <a:lnTo>
                    <a:pt x="51346" y="17256"/>
                  </a:lnTo>
                  <a:lnTo>
                    <a:pt x="51286" y="17437"/>
                  </a:lnTo>
                  <a:lnTo>
                    <a:pt x="51286" y="17679"/>
                  </a:lnTo>
                  <a:lnTo>
                    <a:pt x="51286" y="17920"/>
                  </a:lnTo>
                  <a:lnTo>
                    <a:pt x="51346" y="18101"/>
                  </a:lnTo>
                  <a:lnTo>
                    <a:pt x="51467" y="18342"/>
                  </a:lnTo>
                  <a:lnTo>
                    <a:pt x="51587" y="18523"/>
                  </a:lnTo>
                  <a:lnTo>
                    <a:pt x="51768" y="18644"/>
                  </a:lnTo>
                  <a:lnTo>
                    <a:pt x="52010" y="18765"/>
                  </a:lnTo>
                  <a:lnTo>
                    <a:pt x="52191" y="18825"/>
                  </a:lnTo>
                  <a:lnTo>
                    <a:pt x="52673" y="18825"/>
                  </a:lnTo>
                  <a:lnTo>
                    <a:pt x="52854" y="18765"/>
                  </a:lnTo>
                  <a:lnTo>
                    <a:pt x="53096" y="18644"/>
                  </a:lnTo>
                  <a:lnTo>
                    <a:pt x="53277" y="18523"/>
                  </a:lnTo>
                  <a:lnTo>
                    <a:pt x="53397" y="18342"/>
                  </a:lnTo>
                  <a:lnTo>
                    <a:pt x="53518" y="18101"/>
                  </a:lnTo>
                  <a:lnTo>
                    <a:pt x="53578" y="17920"/>
                  </a:lnTo>
                  <a:lnTo>
                    <a:pt x="53578" y="17679"/>
                  </a:lnTo>
                  <a:lnTo>
                    <a:pt x="53578" y="17437"/>
                  </a:lnTo>
                  <a:lnTo>
                    <a:pt x="53518" y="17256"/>
                  </a:lnTo>
                  <a:lnTo>
                    <a:pt x="53397" y="17015"/>
                  </a:lnTo>
                  <a:lnTo>
                    <a:pt x="53277" y="16834"/>
                  </a:lnTo>
                  <a:lnTo>
                    <a:pt x="53096" y="16713"/>
                  </a:lnTo>
                  <a:lnTo>
                    <a:pt x="52854" y="16593"/>
                  </a:lnTo>
                  <a:lnTo>
                    <a:pt x="52673" y="16532"/>
                  </a:lnTo>
                  <a:close/>
                  <a:moveTo>
                    <a:pt x="57983" y="16532"/>
                  </a:moveTo>
                  <a:lnTo>
                    <a:pt x="57802" y="16593"/>
                  </a:lnTo>
                  <a:lnTo>
                    <a:pt x="57561" y="16713"/>
                  </a:lnTo>
                  <a:lnTo>
                    <a:pt x="57380" y="16834"/>
                  </a:lnTo>
                  <a:lnTo>
                    <a:pt x="57259" y="17015"/>
                  </a:lnTo>
                  <a:lnTo>
                    <a:pt x="57138" y="17256"/>
                  </a:lnTo>
                  <a:lnTo>
                    <a:pt x="57078" y="17437"/>
                  </a:lnTo>
                  <a:lnTo>
                    <a:pt x="57078" y="17679"/>
                  </a:lnTo>
                  <a:lnTo>
                    <a:pt x="57078" y="17920"/>
                  </a:lnTo>
                  <a:lnTo>
                    <a:pt x="57138" y="18101"/>
                  </a:lnTo>
                  <a:lnTo>
                    <a:pt x="57259" y="18342"/>
                  </a:lnTo>
                  <a:lnTo>
                    <a:pt x="57380" y="18523"/>
                  </a:lnTo>
                  <a:lnTo>
                    <a:pt x="57561" y="18644"/>
                  </a:lnTo>
                  <a:lnTo>
                    <a:pt x="57802" y="18765"/>
                  </a:lnTo>
                  <a:lnTo>
                    <a:pt x="57983" y="18825"/>
                  </a:lnTo>
                  <a:lnTo>
                    <a:pt x="58466" y="18825"/>
                  </a:lnTo>
                  <a:lnTo>
                    <a:pt x="58647" y="18765"/>
                  </a:lnTo>
                  <a:lnTo>
                    <a:pt x="58888" y="18644"/>
                  </a:lnTo>
                  <a:lnTo>
                    <a:pt x="59069" y="18523"/>
                  </a:lnTo>
                  <a:lnTo>
                    <a:pt x="59190" y="18342"/>
                  </a:lnTo>
                  <a:lnTo>
                    <a:pt x="59310" y="18101"/>
                  </a:lnTo>
                  <a:lnTo>
                    <a:pt x="59371" y="17920"/>
                  </a:lnTo>
                  <a:lnTo>
                    <a:pt x="59371" y="17679"/>
                  </a:lnTo>
                  <a:lnTo>
                    <a:pt x="59371" y="17437"/>
                  </a:lnTo>
                  <a:lnTo>
                    <a:pt x="59310" y="17256"/>
                  </a:lnTo>
                  <a:lnTo>
                    <a:pt x="59190" y="17015"/>
                  </a:lnTo>
                  <a:lnTo>
                    <a:pt x="59069" y="16834"/>
                  </a:lnTo>
                  <a:lnTo>
                    <a:pt x="58888" y="16713"/>
                  </a:lnTo>
                  <a:lnTo>
                    <a:pt x="58647" y="16593"/>
                  </a:lnTo>
                  <a:lnTo>
                    <a:pt x="58466" y="16532"/>
                  </a:lnTo>
                  <a:close/>
                  <a:moveTo>
                    <a:pt x="63775" y="16532"/>
                  </a:moveTo>
                  <a:lnTo>
                    <a:pt x="63594" y="16593"/>
                  </a:lnTo>
                  <a:lnTo>
                    <a:pt x="63353" y="16713"/>
                  </a:lnTo>
                  <a:lnTo>
                    <a:pt x="63172" y="16834"/>
                  </a:lnTo>
                  <a:lnTo>
                    <a:pt x="63051" y="17015"/>
                  </a:lnTo>
                  <a:lnTo>
                    <a:pt x="62931" y="17256"/>
                  </a:lnTo>
                  <a:lnTo>
                    <a:pt x="62870" y="17437"/>
                  </a:lnTo>
                  <a:lnTo>
                    <a:pt x="62870" y="17679"/>
                  </a:lnTo>
                  <a:lnTo>
                    <a:pt x="62870" y="17920"/>
                  </a:lnTo>
                  <a:lnTo>
                    <a:pt x="62931" y="18101"/>
                  </a:lnTo>
                  <a:lnTo>
                    <a:pt x="63051" y="18342"/>
                  </a:lnTo>
                  <a:lnTo>
                    <a:pt x="63172" y="18523"/>
                  </a:lnTo>
                  <a:lnTo>
                    <a:pt x="63353" y="18644"/>
                  </a:lnTo>
                  <a:lnTo>
                    <a:pt x="63594" y="18765"/>
                  </a:lnTo>
                  <a:lnTo>
                    <a:pt x="63775" y="18825"/>
                  </a:lnTo>
                  <a:lnTo>
                    <a:pt x="64258" y="18825"/>
                  </a:lnTo>
                  <a:lnTo>
                    <a:pt x="64439" y="18765"/>
                  </a:lnTo>
                  <a:lnTo>
                    <a:pt x="64680" y="18644"/>
                  </a:lnTo>
                  <a:lnTo>
                    <a:pt x="64861" y="18523"/>
                  </a:lnTo>
                  <a:lnTo>
                    <a:pt x="64982" y="18342"/>
                  </a:lnTo>
                  <a:lnTo>
                    <a:pt x="65103" y="18101"/>
                  </a:lnTo>
                  <a:lnTo>
                    <a:pt x="65163" y="17920"/>
                  </a:lnTo>
                  <a:lnTo>
                    <a:pt x="65163" y="17679"/>
                  </a:lnTo>
                  <a:lnTo>
                    <a:pt x="65163" y="17437"/>
                  </a:lnTo>
                  <a:lnTo>
                    <a:pt x="65103" y="17256"/>
                  </a:lnTo>
                  <a:lnTo>
                    <a:pt x="64982" y="17015"/>
                  </a:lnTo>
                  <a:lnTo>
                    <a:pt x="64861" y="16834"/>
                  </a:lnTo>
                  <a:lnTo>
                    <a:pt x="64680" y="16713"/>
                  </a:lnTo>
                  <a:lnTo>
                    <a:pt x="64439" y="16593"/>
                  </a:lnTo>
                  <a:lnTo>
                    <a:pt x="64258" y="16532"/>
                  </a:lnTo>
                  <a:close/>
                  <a:moveTo>
                    <a:pt x="69386" y="16593"/>
                  </a:moveTo>
                  <a:lnTo>
                    <a:pt x="69085" y="16774"/>
                  </a:lnTo>
                  <a:lnTo>
                    <a:pt x="68843" y="17015"/>
                  </a:lnTo>
                  <a:lnTo>
                    <a:pt x="68723" y="17317"/>
                  </a:lnTo>
                  <a:lnTo>
                    <a:pt x="68662" y="17679"/>
                  </a:lnTo>
                  <a:lnTo>
                    <a:pt x="68662" y="17920"/>
                  </a:lnTo>
                  <a:lnTo>
                    <a:pt x="68723" y="18101"/>
                  </a:lnTo>
                  <a:lnTo>
                    <a:pt x="68843" y="18342"/>
                  </a:lnTo>
                  <a:lnTo>
                    <a:pt x="68964" y="18523"/>
                  </a:lnTo>
                  <a:lnTo>
                    <a:pt x="69145" y="18644"/>
                  </a:lnTo>
                  <a:lnTo>
                    <a:pt x="69386" y="18765"/>
                  </a:lnTo>
                  <a:lnTo>
                    <a:pt x="69567" y="18825"/>
                  </a:lnTo>
                  <a:lnTo>
                    <a:pt x="70050" y="18825"/>
                  </a:lnTo>
                  <a:lnTo>
                    <a:pt x="70231" y="18765"/>
                  </a:lnTo>
                  <a:lnTo>
                    <a:pt x="70472" y="18644"/>
                  </a:lnTo>
                  <a:lnTo>
                    <a:pt x="70593" y="18523"/>
                  </a:lnTo>
                  <a:lnTo>
                    <a:pt x="69386" y="16593"/>
                  </a:lnTo>
                  <a:close/>
                  <a:moveTo>
                    <a:pt x="4284" y="20273"/>
                  </a:moveTo>
                  <a:lnTo>
                    <a:pt x="3620" y="21661"/>
                  </a:lnTo>
                  <a:lnTo>
                    <a:pt x="3922" y="21480"/>
                  </a:lnTo>
                  <a:lnTo>
                    <a:pt x="4164" y="21238"/>
                  </a:lnTo>
                  <a:lnTo>
                    <a:pt x="4284" y="20937"/>
                  </a:lnTo>
                  <a:lnTo>
                    <a:pt x="4345" y="20575"/>
                  </a:lnTo>
                  <a:lnTo>
                    <a:pt x="4284" y="20273"/>
                  </a:lnTo>
                  <a:close/>
                  <a:moveTo>
                    <a:pt x="71619" y="20273"/>
                  </a:moveTo>
                  <a:lnTo>
                    <a:pt x="71559" y="20575"/>
                  </a:lnTo>
                  <a:lnTo>
                    <a:pt x="71619" y="20937"/>
                  </a:lnTo>
                  <a:lnTo>
                    <a:pt x="71740" y="21238"/>
                  </a:lnTo>
                  <a:lnTo>
                    <a:pt x="71981" y="21480"/>
                  </a:lnTo>
                  <a:lnTo>
                    <a:pt x="72283" y="21661"/>
                  </a:lnTo>
                  <a:lnTo>
                    <a:pt x="71619" y="20273"/>
                  </a:lnTo>
                  <a:close/>
                  <a:moveTo>
                    <a:pt x="8749" y="19428"/>
                  </a:moveTo>
                  <a:lnTo>
                    <a:pt x="8568" y="19489"/>
                  </a:lnTo>
                  <a:lnTo>
                    <a:pt x="8327" y="19609"/>
                  </a:lnTo>
                  <a:lnTo>
                    <a:pt x="8146" y="19730"/>
                  </a:lnTo>
                  <a:lnTo>
                    <a:pt x="8025" y="19911"/>
                  </a:lnTo>
                  <a:lnTo>
                    <a:pt x="7904" y="20152"/>
                  </a:lnTo>
                  <a:lnTo>
                    <a:pt x="7844" y="20333"/>
                  </a:lnTo>
                  <a:lnTo>
                    <a:pt x="7844" y="20575"/>
                  </a:lnTo>
                  <a:lnTo>
                    <a:pt x="7844" y="20816"/>
                  </a:lnTo>
                  <a:lnTo>
                    <a:pt x="7904" y="20997"/>
                  </a:lnTo>
                  <a:lnTo>
                    <a:pt x="8025" y="21238"/>
                  </a:lnTo>
                  <a:lnTo>
                    <a:pt x="8146" y="21419"/>
                  </a:lnTo>
                  <a:lnTo>
                    <a:pt x="8327" y="21540"/>
                  </a:lnTo>
                  <a:lnTo>
                    <a:pt x="8568" y="21661"/>
                  </a:lnTo>
                  <a:lnTo>
                    <a:pt x="8749" y="21721"/>
                  </a:lnTo>
                  <a:lnTo>
                    <a:pt x="9232" y="21721"/>
                  </a:lnTo>
                  <a:lnTo>
                    <a:pt x="9413" y="21661"/>
                  </a:lnTo>
                  <a:lnTo>
                    <a:pt x="9654" y="21540"/>
                  </a:lnTo>
                  <a:lnTo>
                    <a:pt x="9835" y="21419"/>
                  </a:lnTo>
                  <a:lnTo>
                    <a:pt x="9956" y="21238"/>
                  </a:lnTo>
                  <a:lnTo>
                    <a:pt x="10076" y="20997"/>
                  </a:lnTo>
                  <a:lnTo>
                    <a:pt x="10137" y="20816"/>
                  </a:lnTo>
                  <a:lnTo>
                    <a:pt x="10137" y="20575"/>
                  </a:lnTo>
                  <a:lnTo>
                    <a:pt x="10137" y="20333"/>
                  </a:lnTo>
                  <a:lnTo>
                    <a:pt x="10076" y="20152"/>
                  </a:lnTo>
                  <a:lnTo>
                    <a:pt x="9956" y="19911"/>
                  </a:lnTo>
                  <a:lnTo>
                    <a:pt x="9835" y="19730"/>
                  </a:lnTo>
                  <a:lnTo>
                    <a:pt x="9654" y="19609"/>
                  </a:lnTo>
                  <a:lnTo>
                    <a:pt x="9413" y="19489"/>
                  </a:lnTo>
                  <a:lnTo>
                    <a:pt x="9232" y="19428"/>
                  </a:lnTo>
                  <a:close/>
                  <a:moveTo>
                    <a:pt x="14541" y="19428"/>
                  </a:moveTo>
                  <a:lnTo>
                    <a:pt x="14360" y="19489"/>
                  </a:lnTo>
                  <a:lnTo>
                    <a:pt x="14119" y="19609"/>
                  </a:lnTo>
                  <a:lnTo>
                    <a:pt x="13938" y="19730"/>
                  </a:lnTo>
                  <a:lnTo>
                    <a:pt x="13817" y="19911"/>
                  </a:lnTo>
                  <a:lnTo>
                    <a:pt x="13697" y="20152"/>
                  </a:lnTo>
                  <a:lnTo>
                    <a:pt x="13636" y="20333"/>
                  </a:lnTo>
                  <a:lnTo>
                    <a:pt x="13636" y="20575"/>
                  </a:lnTo>
                  <a:lnTo>
                    <a:pt x="13636" y="20816"/>
                  </a:lnTo>
                  <a:lnTo>
                    <a:pt x="13697" y="20997"/>
                  </a:lnTo>
                  <a:lnTo>
                    <a:pt x="13817" y="21238"/>
                  </a:lnTo>
                  <a:lnTo>
                    <a:pt x="13938" y="21419"/>
                  </a:lnTo>
                  <a:lnTo>
                    <a:pt x="14119" y="21540"/>
                  </a:lnTo>
                  <a:lnTo>
                    <a:pt x="14360" y="21661"/>
                  </a:lnTo>
                  <a:lnTo>
                    <a:pt x="14541" y="21721"/>
                  </a:lnTo>
                  <a:lnTo>
                    <a:pt x="15024" y="21721"/>
                  </a:lnTo>
                  <a:lnTo>
                    <a:pt x="15205" y="21661"/>
                  </a:lnTo>
                  <a:lnTo>
                    <a:pt x="15446" y="21540"/>
                  </a:lnTo>
                  <a:lnTo>
                    <a:pt x="15627" y="21419"/>
                  </a:lnTo>
                  <a:lnTo>
                    <a:pt x="15748" y="21238"/>
                  </a:lnTo>
                  <a:lnTo>
                    <a:pt x="15869" y="20997"/>
                  </a:lnTo>
                  <a:lnTo>
                    <a:pt x="15929" y="20816"/>
                  </a:lnTo>
                  <a:lnTo>
                    <a:pt x="15929" y="20575"/>
                  </a:lnTo>
                  <a:lnTo>
                    <a:pt x="15929" y="20333"/>
                  </a:lnTo>
                  <a:lnTo>
                    <a:pt x="15869" y="20152"/>
                  </a:lnTo>
                  <a:lnTo>
                    <a:pt x="15748" y="19911"/>
                  </a:lnTo>
                  <a:lnTo>
                    <a:pt x="15627" y="19730"/>
                  </a:lnTo>
                  <a:lnTo>
                    <a:pt x="15446" y="19609"/>
                  </a:lnTo>
                  <a:lnTo>
                    <a:pt x="15205" y="19489"/>
                  </a:lnTo>
                  <a:lnTo>
                    <a:pt x="15024" y="19428"/>
                  </a:lnTo>
                  <a:close/>
                  <a:moveTo>
                    <a:pt x="20333" y="19428"/>
                  </a:moveTo>
                  <a:lnTo>
                    <a:pt x="20152" y="19489"/>
                  </a:lnTo>
                  <a:lnTo>
                    <a:pt x="19911" y="19609"/>
                  </a:lnTo>
                  <a:lnTo>
                    <a:pt x="19730" y="19730"/>
                  </a:lnTo>
                  <a:lnTo>
                    <a:pt x="19609" y="19911"/>
                  </a:lnTo>
                  <a:lnTo>
                    <a:pt x="19489" y="20152"/>
                  </a:lnTo>
                  <a:lnTo>
                    <a:pt x="19428" y="20333"/>
                  </a:lnTo>
                  <a:lnTo>
                    <a:pt x="19428" y="20575"/>
                  </a:lnTo>
                  <a:lnTo>
                    <a:pt x="19428" y="20816"/>
                  </a:lnTo>
                  <a:lnTo>
                    <a:pt x="19489" y="20997"/>
                  </a:lnTo>
                  <a:lnTo>
                    <a:pt x="19609" y="21238"/>
                  </a:lnTo>
                  <a:lnTo>
                    <a:pt x="19730" y="21419"/>
                  </a:lnTo>
                  <a:lnTo>
                    <a:pt x="19911" y="21540"/>
                  </a:lnTo>
                  <a:lnTo>
                    <a:pt x="20152" y="21661"/>
                  </a:lnTo>
                  <a:lnTo>
                    <a:pt x="20333" y="21721"/>
                  </a:lnTo>
                  <a:lnTo>
                    <a:pt x="20816" y="21721"/>
                  </a:lnTo>
                  <a:lnTo>
                    <a:pt x="20997" y="21661"/>
                  </a:lnTo>
                  <a:lnTo>
                    <a:pt x="21239" y="21540"/>
                  </a:lnTo>
                  <a:lnTo>
                    <a:pt x="21420" y="21419"/>
                  </a:lnTo>
                  <a:lnTo>
                    <a:pt x="21540" y="21238"/>
                  </a:lnTo>
                  <a:lnTo>
                    <a:pt x="21661" y="20997"/>
                  </a:lnTo>
                  <a:lnTo>
                    <a:pt x="21721" y="20816"/>
                  </a:lnTo>
                  <a:lnTo>
                    <a:pt x="21721" y="20575"/>
                  </a:lnTo>
                  <a:lnTo>
                    <a:pt x="21721" y="20333"/>
                  </a:lnTo>
                  <a:lnTo>
                    <a:pt x="21661" y="20152"/>
                  </a:lnTo>
                  <a:lnTo>
                    <a:pt x="21540" y="19911"/>
                  </a:lnTo>
                  <a:lnTo>
                    <a:pt x="21420" y="19730"/>
                  </a:lnTo>
                  <a:lnTo>
                    <a:pt x="21239" y="19609"/>
                  </a:lnTo>
                  <a:lnTo>
                    <a:pt x="20997" y="19489"/>
                  </a:lnTo>
                  <a:lnTo>
                    <a:pt x="20816" y="19428"/>
                  </a:lnTo>
                  <a:close/>
                  <a:moveTo>
                    <a:pt x="26126" y="19428"/>
                  </a:moveTo>
                  <a:lnTo>
                    <a:pt x="25945" y="19489"/>
                  </a:lnTo>
                  <a:lnTo>
                    <a:pt x="25703" y="19609"/>
                  </a:lnTo>
                  <a:lnTo>
                    <a:pt x="25522" y="19730"/>
                  </a:lnTo>
                  <a:lnTo>
                    <a:pt x="25402" y="19911"/>
                  </a:lnTo>
                  <a:lnTo>
                    <a:pt x="25281" y="20152"/>
                  </a:lnTo>
                  <a:lnTo>
                    <a:pt x="25221" y="20333"/>
                  </a:lnTo>
                  <a:lnTo>
                    <a:pt x="25221" y="20575"/>
                  </a:lnTo>
                  <a:lnTo>
                    <a:pt x="25221" y="20816"/>
                  </a:lnTo>
                  <a:lnTo>
                    <a:pt x="25281" y="20997"/>
                  </a:lnTo>
                  <a:lnTo>
                    <a:pt x="25402" y="21238"/>
                  </a:lnTo>
                  <a:lnTo>
                    <a:pt x="25522" y="21419"/>
                  </a:lnTo>
                  <a:lnTo>
                    <a:pt x="25703" y="21540"/>
                  </a:lnTo>
                  <a:lnTo>
                    <a:pt x="25945" y="21661"/>
                  </a:lnTo>
                  <a:lnTo>
                    <a:pt x="26126" y="21721"/>
                  </a:lnTo>
                  <a:lnTo>
                    <a:pt x="26608" y="21721"/>
                  </a:lnTo>
                  <a:lnTo>
                    <a:pt x="26789" y="21661"/>
                  </a:lnTo>
                  <a:lnTo>
                    <a:pt x="27031" y="21540"/>
                  </a:lnTo>
                  <a:lnTo>
                    <a:pt x="27212" y="21419"/>
                  </a:lnTo>
                  <a:lnTo>
                    <a:pt x="27332" y="21238"/>
                  </a:lnTo>
                  <a:lnTo>
                    <a:pt x="27453" y="20997"/>
                  </a:lnTo>
                  <a:lnTo>
                    <a:pt x="27513" y="20816"/>
                  </a:lnTo>
                  <a:lnTo>
                    <a:pt x="27513" y="20575"/>
                  </a:lnTo>
                  <a:lnTo>
                    <a:pt x="27513" y="20333"/>
                  </a:lnTo>
                  <a:lnTo>
                    <a:pt x="27453" y="20152"/>
                  </a:lnTo>
                  <a:lnTo>
                    <a:pt x="27332" y="19911"/>
                  </a:lnTo>
                  <a:lnTo>
                    <a:pt x="27212" y="19730"/>
                  </a:lnTo>
                  <a:lnTo>
                    <a:pt x="27031" y="19609"/>
                  </a:lnTo>
                  <a:lnTo>
                    <a:pt x="26789" y="19489"/>
                  </a:lnTo>
                  <a:lnTo>
                    <a:pt x="26608" y="19428"/>
                  </a:lnTo>
                  <a:close/>
                  <a:moveTo>
                    <a:pt x="31918" y="19428"/>
                  </a:moveTo>
                  <a:lnTo>
                    <a:pt x="31737" y="19489"/>
                  </a:lnTo>
                  <a:lnTo>
                    <a:pt x="31496" y="19609"/>
                  </a:lnTo>
                  <a:lnTo>
                    <a:pt x="31315" y="19730"/>
                  </a:lnTo>
                  <a:lnTo>
                    <a:pt x="31194" y="19911"/>
                  </a:lnTo>
                  <a:lnTo>
                    <a:pt x="31073" y="20152"/>
                  </a:lnTo>
                  <a:lnTo>
                    <a:pt x="31013" y="20333"/>
                  </a:lnTo>
                  <a:lnTo>
                    <a:pt x="31013" y="20575"/>
                  </a:lnTo>
                  <a:lnTo>
                    <a:pt x="31013" y="20816"/>
                  </a:lnTo>
                  <a:lnTo>
                    <a:pt x="31073" y="20997"/>
                  </a:lnTo>
                  <a:lnTo>
                    <a:pt x="31194" y="21238"/>
                  </a:lnTo>
                  <a:lnTo>
                    <a:pt x="31315" y="21419"/>
                  </a:lnTo>
                  <a:lnTo>
                    <a:pt x="31496" y="21540"/>
                  </a:lnTo>
                  <a:lnTo>
                    <a:pt x="31737" y="21661"/>
                  </a:lnTo>
                  <a:lnTo>
                    <a:pt x="31918" y="21721"/>
                  </a:lnTo>
                  <a:lnTo>
                    <a:pt x="32401" y="21721"/>
                  </a:lnTo>
                  <a:lnTo>
                    <a:pt x="32582" y="21661"/>
                  </a:lnTo>
                  <a:lnTo>
                    <a:pt x="32823" y="21540"/>
                  </a:lnTo>
                  <a:lnTo>
                    <a:pt x="33004" y="21419"/>
                  </a:lnTo>
                  <a:lnTo>
                    <a:pt x="33125" y="21238"/>
                  </a:lnTo>
                  <a:lnTo>
                    <a:pt x="33245" y="20997"/>
                  </a:lnTo>
                  <a:lnTo>
                    <a:pt x="33306" y="20816"/>
                  </a:lnTo>
                  <a:lnTo>
                    <a:pt x="33306" y="20575"/>
                  </a:lnTo>
                  <a:lnTo>
                    <a:pt x="33306" y="20333"/>
                  </a:lnTo>
                  <a:lnTo>
                    <a:pt x="33245" y="20152"/>
                  </a:lnTo>
                  <a:lnTo>
                    <a:pt x="33125" y="19911"/>
                  </a:lnTo>
                  <a:lnTo>
                    <a:pt x="33004" y="19730"/>
                  </a:lnTo>
                  <a:lnTo>
                    <a:pt x="32823" y="19609"/>
                  </a:lnTo>
                  <a:lnTo>
                    <a:pt x="32582" y="19489"/>
                  </a:lnTo>
                  <a:lnTo>
                    <a:pt x="32401" y="19428"/>
                  </a:lnTo>
                  <a:close/>
                  <a:moveTo>
                    <a:pt x="37710" y="19428"/>
                  </a:moveTo>
                  <a:lnTo>
                    <a:pt x="37529" y="19489"/>
                  </a:lnTo>
                  <a:lnTo>
                    <a:pt x="37288" y="19609"/>
                  </a:lnTo>
                  <a:lnTo>
                    <a:pt x="37107" y="19730"/>
                  </a:lnTo>
                  <a:lnTo>
                    <a:pt x="36986" y="19911"/>
                  </a:lnTo>
                  <a:lnTo>
                    <a:pt x="36865" y="20152"/>
                  </a:lnTo>
                  <a:lnTo>
                    <a:pt x="36805" y="20333"/>
                  </a:lnTo>
                  <a:lnTo>
                    <a:pt x="36805" y="20575"/>
                  </a:lnTo>
                  <a:lnTo>
                    <a:pt x="36805" y="20816"/>
                  </a:lnTo>
                  <a:lnTo>
                    <a:pt x="36865" y="20997"/>
                  </a:lnTo>
                  <a:lnTo>
                    <a:pt x="36986" y="21238"/>
                  </a:lnTo>
                  <a:lnTo>
                    <a:pt x="37107" y="21419"/>
                  </a:lnTo>
                  <a:lnTo>
                    <a:pt x="37288" y="21540"/>
                  </a:lnTo>
                  <a:lnTo>
                    <a:pt x="37529" y="21661"/>
                  </a:lnTo>
                  <a:lnTo>
                    <a:pt x="37710" y="21721"/>
                  </a:lnTo>
                  <a:lnTo>
                    <a:pt x="38193" y="21721"/>
                  </a:lnTo>
                  <a:lnTo>
                    <a:pt x="38374" y="21661"/>
                  </a:lnTo>
                  <a:lnTo>
                    <a:pt x="38615" y="21540"/>
                  </a:lnTo>
                  <a:lnTo>
                    <a:pt x="38796" y="21419"/>
                  </a:lnTo>
                  <a:lnTo>
                    <a:pt x="38917" y="21238"/>
                  </a:lnTo>
                  <a:lnTo>
                    <a:pt x="39038" y="20997"/>
                  </a:lnTo>
                  <a:lnTo>
                    <a:pt x="39098" y="20816"/>
                  </a:lnTo>
                  <a:lnTo>
                    <a:pt x="39098" y="20575"/>
                  </a:lnTo>
                  <a:lnTo>
                    <a:pt x="39098" y="20333"/>
                  </a:lnTo>
                  <a:lnTo>
                    <a:pt x="39038" y="20152"/>
                  </a:lnTo>
                  <a:lnTo>
                    <a:pt x="38917" y="19911"/>
                  </a:lnTo>
                  <a:lnTo>
                    <a:pt x="38796" y="19730"/>
                  </a:lnTo>
                  <a:lnTo>
                    <a:pt x="38615" y="19609"/>
                  </a:lnTo>
                  <a:lnTo>
                    <a:pt x="38374" y="19489"/>
                  </a:lnTo>
                  <a:lnTo>
                    <a:pt x="38193" y="19428"/>
                  </a:lnTo>
                  <a:close/>
                  <a:moveTo>
                    <a:pt x="43502" y="19428"/>
                  </a:moveTo>
                  <a:lnTo>
                    <a:pt x="43321" y="19489"/>
                  </a:lnTo>
                  <a:lnTo>
                    <a:pt x="43080" y="19609"/>
                  </a:lnTo>
                  <a:lnTo>
                    <a:pt x="42899" y="19730"/>
                  </a:lnTo>
                  <a:lnTo>
                    <a:pt x="42778" y="19911"/>
                  </a:lnTo>
                  <a:lnTo>
                    <a:pt x="42658" y="20152"/>
                  </a:lnTo>
                  <a:lnTo>
                    <a:pt x="42597" y="20333"/>
                  </a:lnTo>
                  <a:lnTo>
                    <a:pt x="42597" y="20575"/>
                  </a:lnTo>
                  <a:lnTo>
                    <a:pt x="42597" y="20816"/>
                  </a:lnTo>
                  <a:lnTo>
                    <a:pt x="42658" y="20997"/>
                  </a:lnTo>
                  <a:lnTo>
                    <a:pt x="42778" y="21238"/>
                  </a:lnTo>
                  <a:lnTo>
                    <a:pt x="42899" y="21419"/>
                  </a:lnTo>
                  <a:lnTo>
                    <a:pt x="43080" y="21540"/>
                  </a:lnTo>
                  <a:lnTo>
                    <a:pt x="43321" y="21661"/>
                  </a:lnTo>
                  <a:lnTo>
                    <a:pt x="43502" y="21721"/>
                  </a:lnTo>
                  <a:lnTo>
                    <a:pt x="43985" y="21721"/>
                  </a:lnTo>
                  <a:lnTo>
                    <a:pt x="44166" y="21661"/>
                  </a:lnTo>
                  <a:lnTo>
                    <a:pt x="44407" y="21540"/>
                  </a:lnTo>
                  <a:lnTo>
                    <a:pt x="44588" y="21419"/>
                  </a:lnTo>
                  <a:lnTo>
                    <a:pt x="44709" y="21238"/>
                  </a:lnTo>
                  <a:lnTo>
                    <a:pt x="44830" y="20997"/>
                  </a:lnTo>
                  <a:lnTo>
                    <a:pt x="44890" y="20816"/>
                  </a:lnTo>
                  <a:lnTo>
                    <a:pt x="44890" y="20575"/>
                  </a:lnTo>
                  <a:lnTo>
                    <a:pt x="44890" y="20333"/>
                  </a:lnTo>
                  <a:lnTo>
                    <a:pt x="44830" y="20152"/>
                  </a:lnTo>
                  <a:lnTo>
                    <a:pt x="44709" y="19911"/>
                  </a:lnTo>
                  <a:lnTo>
                    <a:pt x="44588" y="19730"/>
                  </a:lnTo>
                  <a:lnTo>
                    <a:pt x="44407" y="19609"/>
                  </a:lnTo>
                  <a:lnTo>
                    <a:pt x="44166" y="19489"/>
                  </a:lnTo>
                  <a:lnTo>
                    <a:pt x="43985" y="19428"/>
                  </a:lnTo>
                  <a:close/>
                  <a:moveTo>
                    <a:pt x="49295" y="19428"/>
                  </a:moveTo>
                  <a:lnTo>
                    <a:pt x="49114" y="19489"/>
                  </a:lnTo>
                  <a:lnTo>
                    <a:pt x="48872" y="19609"/>
                  </a:lnTo>
                  <a:lnTo>
                    <a:pt x="48691" y="19730"/>
                  </a:lnTo>
                  <a:lnTo>
                    <a:pt x="48571" y="19911"/>
                  </a:lnTo>
                  <a:lnTo>
                    <a:pt x="48450" y="20152"/>
                  </a:lnTo>
                  <a:lnTo>
                    <a:pt x="48390" y="20333"/>
                  </a:lnTo>
                  <a:lnTo>
                    <a:pt x="48390" y="20575"/>
                  </a:lnTo>
                  <a:lnTo>
                    <a:pt x="48390" y="20816"/>
                  </a:lnTo>
                  <a:lnTo>
                    <a:pt x="48450" y="20997"/>
                  </a:lnTo>
                  <a:lnTo>
                    <a:pt x="48571" y="21238"/>
                  </a:lnTo>
                  <a:lnTo>
                    <a:pt x="48691" y="21419"/>
                  </a:lnTo>
                  <a:lnTo>
                    <a:pt x="48872" y="21540"/>
                  </a:lnTo>
                  <a:lnTo>
                    <a:pt x="49114" y="21661"/>
                  </a:lnTo>
                  <a:lnTo>
                    <a:pt x="49295" y="21721"/>
                  </a:lnTo>
                  <a:lnTo>
                    <a:pt x="49777" y="21721"/>
                  </a:lnTo>
                  <a:lnTo>
                    <a:pt x="49958" y="21661"/>
                  </a:lnTo>
                  <a:lnTo>
                    <a:pt x="50200" y="21540"/>
                  </a:lnTo>
                  <a:lnTo>
                    <a:pt x="50381" y="21419"/>
                  </a:lnTo>
                  <a:lnTo>
                    <a:pt x="50501" y="21238"/>
                  </a:lnTo>
                  <a:lnTo>
                    <a:pt x="50622" y="20997"/>
                  </a:lnTo>
                  <a:lnTo>
                    <a:pt x="50682" y="20816"/>
                  </a:lnTo>
                  <a:lnTo>
                    <a:pt x="50682" y="20575"/>
                  </a:lnTo>
                  <a:lnTo>
                    <a:pt x="50682" y="20333"/>
                  </a:lnTo>
                  <a:lnTo>
                    <a:pt x="50622" y="20152"/>
                  </a:lnTo>
                  <a:lnTo>
                    <a:pt x="50501" y="19911"/>
                  </a:lnTo>
                  <a:lnTo>
                    <a:pt x="50381" y="19730"/>
                  </a:lnTo>
                  <a:lnTo>
                    <a:pt x="50200" y="19609"/>
                  </a:lnTo>
                  <a:lnTo>
                    <a:pt x="49958" y="19489"/>
                  </a:lnTo>
                  <a:lnTo>
                    <a:pt x="49777" y="19428"/>
                  </a:lnTo>
                  <a:close/>
                  <a:moveTo>
                    <a:pt x="55087" y="19428"/>
                  </a:moveTo>
                  <a:lnTo>
                    <a:pt x="54906" y="19489"/>
                  </a:lnTo>
                  <a:lnTo>
                    <a:pt x="54665" y="19609"/>
                  </a:lnTo>
                  <a:lnTo>
                    <a:pt x="54483" y="19730"/>
                  </a:lnTo>
                  <a:lnTo>
                    <a:pt x="54363" y="19911"/>
                  </a:lnTo>
                  <a:lnTo>
                    <a:pt x="54242" y="20152"/>
                  </a:lnTo>
                  <a:lnTo>
                    <a:pt x="54182" y="20333"/>
                  </a:lnTo>
                  <a:lnTo>
                    <a:pt x="54182" y="20575"/>
                  </a:lnTo>
                  <a:lnTo>
                    <a:pt x="54182" y="20816"/>
                  </a:lnTo>
                  <a:lnTo>
                    <a:pt x="54242" y="20997"/>
                  </a:lnTo>
                  <a:lnTo>
                    <a:pt x="54363" y="21238"/>
                  </a:lnTo>
                  <a:lnTo>
                    <a:pt x="54483" y="21419"/>
                  </a:lnTo>
                  <a:lnTo>
                    <a:pt x="54665" y="21540"/>
                  </a:lnTo>
                  <a:lnTo>
                    <a:pt x="54906" y="21661"/>
                  </a:lnTo>
                  <a:lnTo>
                    <a:pt x="55087" y="21721"/>
                  </a:lnTo>
                  <a:lnTo>
                    <a:pt x="55570" y="21721"/>
                  </a:lnTo>
                  <a:lnTo>
                    <a:pt x="55751" y="21661"/>
                  </a:lnTo>
                  <a:lnTo>
                    <a:pt x="55992" y="21540"/>
                  </a:lnTo>
                  <a:lnTo>
                    <a:pt x="56173" y="21419"/>
                  </a:lnTo>
                  <a:lnTo>
                    <a:pt x="56294" y="21238"/>
                  </a:lnTo>
                  <a:lnTo>
                    <a:pt x="56414" y="20997"/>
                  </a:lnTo>
                  <a:lnTo>
                    <a:pt x="56475" y="20816"/>
                  </a:lnTo>
                  <a:lnTo>
                    <a:pt x="56475" y="20575"/>
                  </a:lnTo>
                  <a:lnTo>
                    <a:pt x="56475" y="20333"/>
                  </a:lnTo>
                  <a:lnTo>
                    <a:pt x="56414" y="20152"/>
                  </a:lnTo>
                  <a:lnTo>
                    <a:pt x="56294" y="19911"/>
                  </a:lnTo>
                  <a:lnTo>
                    <a:pt x="56173" y="19730"/>
                  </a:lnTo>
                  <a:lnTo>
                    <a:pt x="55992" y="19609"/>
                  </a:lnTo>
                  <a:lnTo>
                    <a:pt x="55751" y="19489"/>
                  </a:lnTo>
                  <a:lnTo>
                    <a:pt x="55570" y="19428"/>
                  </a:lnTo>
                  <a:close/>
                  <a:moveTo>
                    <a:pt x="60879" y="19428"/>
                  </a:moveTo>
                  <a:lnTo>
                    <a:pt x="60698" y="19489"/>
                  </a:lnTo>
                  <a:lnTo>
                    <a:pt x="60457" y="19609"/>
                  </a:lnTo>
                  <a:lnTo>
                    <a:pt x="60276" y="19730"/>
                  </a:lnTo>
                  <a:lnTo>
                    <a:pt x="60155" y="19911"/>
                  </a:lnTo>
                  <a:lnTo>
                    <a:pt x="60034" y="20152"/>
                  </a:lnTo>
                  <a:lnTo>
                    <a:pt x="59974" y="20333"/>
                  </a:lnTo>
                  <a:lnTo>
                    <a:pt x="59974" y="20575"/>
                  </a:lnTo>
                  <a:lnTo>
                    <a:pt x="59974" y="20816"/>
                  </a:lnTo>
                  <a:lnTo>
                    <a:pt x="60034" y="20997"/>
                  </a:lnTo>
                  <a:lnTo>
                    <a:pt x="60155" y="21238"/>
                  </a:lnTo>
                  <a:lnTo>
                    <a:pt x="60276" y="21419"/>
                  </a:lnTo>
                  <a:lnTo>
                    <a:pt x="60457" y="21540"/>
                  </a:lnTo>
                  <a:lnTo>
                    <a:pt x="60698" y="21661"/>
                  </a:lnTo>
                  <a:lnTo>
                    <a:pt x="60879" y="21721"/>
                  </a:lnTo>
                  <a:lnTo>
                    <a:pt x="61362" y="21721"/>
                  </a:lnTo>
                  <a:lnTo>
                    <a:pt x="61543" y="21661"/>
                  </a:lnTo>
                  <a:lnTo>
                    <a:pt x="61784" y="21540"/>
                  </a:lnTo>
                  <a:lnTo>
                    <a:pt x="61965" y="21419"/>
                  </a:lnTo>
                  <a:lnTo>
                    <a:pt x="62086" y="21238"/>
                  </a:lnTo>
                  <a:lnTo>
                    <a:pt x="62206" y="20997"/>
                  </a:lnTo>
                  <a:lnTo>
                    <a:pt x="62267" y="20816"/>
                  </a:lnTo>
                  <a:lnTo>
                    <a:pt x="62267" y="20575"/>
                  </a:lnTo>
                  <a:lnTo>
                    <a:pt x="62267" y="20333"/>
                  </a:lnTo>
                  <a:lnTo>
                    <a:pt x="62206" y="20152"/>
                  </a:lnTo>
                  <a:lnTo>
                    <a:pt x="62086" y="19911"/>
                  </a:lnTo>
                  <a:lnTo>
                    <a:pt x="61965" y="19730"/>
                  </a:lnTo>
                  <a:lnTo>
                    <a:pt x="61784" y="19609"/>
                  </a:lnTo>
                  <a:lnTo>
                    <a:pt x="61543" y="19489"/>
                  </a:lnTo>
                  <a:lnTo>
                    <a:pt x="61362" y="19428"/>
                  </a:lnTo>
                  <a:close/>
                  <a:moveTo>
                    <a:pt x="66671" y="19428"/>
                  </a:moveTo>
                  <a:lnTo>
                    <a:pt x="66490" y="19489"/>
                  </a:lnTo>
                  <a:lnTo>
                    <a:pt x="66249" y="19609"/>
                  </a:lnTo>
                  <a:lnTo>
                    <a:pt x="66068" y="19730"/>
                  </a:lnTo>
                  <a:lnTo>
                    <a:pt x="65947" y="19911"/>
                  </a:lnTo>
                  <a:lnTo>
                    <a:pt x="65827" y="20152"/>
                  </a:lnTo>
                  <a:lnTo>
                    <a:pt x="65766" y="20333"/>
                  </a:lnTo>
                  <a:lnTo>
                    <a:pt x="65766" y="20575"/>
                  </a:lnTo>
                  <a:lnTo>
                    <a:pt x="65766" y="20816"/>
                  </a:lnTo>
                  <a:lnTo>
                    <a:pt x="65827" y="20997"/>
                  </a:lnTo>
                  <a:lnTo>
                    <a:pt x="65947" y="21238"/>
                  </a:lnTo>
                  <a:lnTo>
                    <a:pt x="66068" y="21419"/>
                  </a:lnTo>
                  <a:lnTo>
                    <a:pt x="66249" y="21540"/>
                  </a:lnTo>
                  <a:lnTo>
                    <a:pt x="66490" y="21661"/>
                  </a:lnTo>
                  <a:lnTo>
                    <a:pt x="66671" y="21721"/>
                  </a:lnTo>
                  <a:lnTo>
                    <a:pt x="67154" y="21721"/>
                  </a:lnTo>
                  <a:lnTo>
                    <a:pt x="67335" y="21661"/>
                  </a:lnTo>
                  <a:lnTo>
                    <a:pt x="67576" y="21540"/>
                  </a:lnTo>
                  <a:lnTo>
                    <a:pt x="67757" y="21419"/>
                  </a:lnTo>
                  <a:lnTo>
                    <a:pt x="67878" y="21238"/>
                  </a:lnTo>
                  <a:lnTo>
                    <a:pt x="67999" y="20997"/>
                  </a:lnTo>
                  <a:lnTo>
                    <a:pt x="68059" y="20816"/>
                  </a:lnTo>
                  <a:lnTo>
                    <a:pt x="68059" y="20575"/>
                  </a:lnTo>
                  <a:lnTo>
                    <a:pt x="68059" y="20333"/>
                  </a:lnTo>
                  <a:lnTo>
                    <a:pt x="67999" y="20152"/>
                  </a:lnTo>
                  <a:lnTo>
                    <a:pt x="67878" y="19911"/>
                  </a:lnTo>
                  <a:lnTo>
                    <a:pt x="67757" y="19730"/>
                  </a:lnTo>
                  <a:lnTo>
                    <a:pt x="67576" y="19609"/>
                  </a:lnTo>
                  <a:lnTo>
                    <a:pt x="67335" y="19489"/>
                  </a:lnTo>
                  <a:lnTo>
                    <a:pt x="67154" y="19428"/>
                  </a:lnTo>
                  <a:close/>
                  <a:moveTo>
                    <a:pt x="5853" y="22324"/>
                  </a:moveTo>
                  <a:lnTo>
                    <a:pt x="5672" y="22385"/>
                  </a:lnTo>
                  <a:lnTo>
                    <a:pt x="5431" y="22505"/>
                  </a:lnTo>
                  <a:lnTo>
                    <a:pt x="5250" y="22626"/>
                  </a:lnTo>
                  <a:lnTo>
                    <a:pt x="5129" y="22807"/>
                  </a:lnTo>
                  <a:lnTo>
                    <a:pt x="5008" y="23048"/>
                  </a:lnTo>
                  <a:lnTo>
                    <a:pt x="4948" y="23229"/>
                  </a:lnTo>
                  <a:lnTo>
                    <a:pt x="4948" y="23471"/>
                  </a:lnTo>
                  <a:lnTo>
                    <a:pt x="4948" y="23712"/>
                  </a:lnTo>
                  <a:lnTo>
                    <a:pt x="5008" y="23893"/>
                  </a:lnTo>
                  <a:lnTo>
                    <a:pt x="5129" y="24135"/>
                  </a:lnTo>
                  <a:lnTo>
                    <a:pt x="5250" y="24316"/>
                  </a:lnTo>
                  <a:lnTo>
                    <a:pt x="5431" y="24436"/>
                  </a:lnTo>
                  <a:lnTo>
                    <a:pt x="5672" y="24557"/>
                  </a:lnTo>
                  <a:lnTo>
                    <a:pt x="5853" y="24617"/>
                  </a:lnTo>
                  <a:lnTo>
                    <a:pt x="6336" y="24617"/>
                  </a:lnTo>
                  <a:lnTo>
                    <a:pt x="6517" y="24557"/>
                  </a:lnTo>
                  <a:lnTo>
                    <a:pt x="6758" y="24436"/>
                  </a:lnTo>
                  <a:lnTo>
                    <a:pt x="6939" y="24316"/>
                  </a:lnTo>
                  <a:lnTo>
                    <a:pt x="7060" y="24135"/>
                  </a:lnTo>
                  <a:lnTo>
                    <a:pt x="7180" y="23893"/>
                  </a:lnTo>
                  <a:lnTo>
                    <a:pt x="7241" y="23712"/>
                  </a:lnTo>
                  <a:lnTo>
                    <a:pt x="7241" y="23471"/>
                  </a:lnTo>
                  <a:lnTo>
                    <a:pt x="7241" y="23229"/>
                  </a:lnTo>
                  <a:lnTo>
                    <a:pt x="7180" y="23048"/>
                  </a:lnTo>
                  <a:lnTo>
                    <a:pt x="7060" y="22807"/>
                  </a:lnTo>
                  <a:lnTo>
                    <a:pt x="6939" y="22626"/>
                  </a:lnTo>
                  <a:lnTo>
                    <a:pt x="6758" y="22505"/>
                  </a:lnTo>
                  <a:lnTo>
                    <a:pt x="6517" y="22385"/>
                  </a:lnTo>
                  <a:lnTo>
                    <a:pt x="6336" y="22324"/>
                  </a:lnTo>
                  <a:close/>
                  <a:moveTo>
                    <a:pt x="11645" y="22324"/>
                  </a:moveTo>
                  <a:lnTo>
                    <a:pt x="11464" y="22385"/>
                  </a:lnTo>
                  <a:lnTo>
                    <a:pt x="11223" y="22505"/>
                  </a:lnTo>
                  <a:lnTo>
                    <a:pt x="11042" y="22626"/>
                  </a:lnTo>
                  <a:lnTo>
                    <a:pt x="10921" y="22807"/>
                  </a:lnTo>
                  <a:lnTo>
                    <a:pt x="10800" y="23048"/>
                  </a:lnTo>
                  <a:lnTo>
                    <a:pt x="10740" y="23229"/>
                  </a:lnTo>
                  <a:lnTo>
                    <a:pt x="10740" y="23471"/>
                  </a:lnTo>
                  <a:lnTo>
                    <a:pt x="10740" y="23712"/>
                  </a:lnTo>
                  <a:lnTo>
                    <a:pt x="10800" y="23893"/>
                  </a:lnTo>
                  <a:lnTo>
                    <a:pt x="10921" y="24135"/>
                  </a:lnTo>
                  <a:lnTo>
                    <a:pt x="11042" y="24316"/>
                  </a:lnTo>
                  <a:lnTo>
                    <a:pt x="11223" y="24436"/>
                  </a:lnTo>
                  <a:lnTo>
                    <a:pt x="11464" y="24557"/>
                  </a:lnTo>
                  <a:lnTo>
                    <a:pt x="11645" y="24617"/>
                  </a:lnTo>
                  <a:lnTo>
                    <a:pt x="12128" y="24617"/>
                  </a:lnTo>
                  <a:lnTo>
                    <a:pt x="12309" y="24557"/>
                  </a:lnTo>
                  <a:lnTo>
                    <a:pt x="12550" y="24436"/>
                  </a:lnTo>
                  <a:lnTo>
                    <a:pt x="12731" y="24316"/>
                  </a:lnTo>
                  <a:lnTo>
                    <a:pt x="12852" y="24135"/>
                  </a:lnTo>
                  <a:lnTo>
                    <a:pt x="12973" y="23893"/>
                  </a:lnTo>
                  <a:lnTo>
                    <a:pt x="13033" y="23712"/>
                  </a:lnTo>
                  <a:lnTo>
                    <a:pt x="13033" y="23471"/>
                  </a:lnTo>
                  <a:lnTo>
                    <a:pt x="13033" y="23229"/>
                  </a:lnTo>
                  <a:lnTo>
                    <a:pt x="12973" y="23048"/>
                  </a:lnTo>
                  <a:lnTo>
                    <a:pt x="12852" y="22807"/>
                  </a:lnTo>
                  <a:lnTo>
                    <a:pt x="12731" y="22626"/>
                  </a:lnTo>
                  <a:lnTo>
                    <a:pt x="12550" y="22505"/>
                  </a:lnTo>
                  <a:lnTo>
                    <a:pt x="12309" y="22385"/>
                  </a:lnTo>
                  <a:lnTo>
                    <a:pt x="12128" y="22324"/>
                  </a:lnTo>
                  <a:close/>
                  <a:moveTo>
                    <a:pt x="17437" y="22324"/>
                  </a:moveTo>
                  <a:lnTo>
                    <a:pt x="17256" y="22385"/>
                  </a:lnTo>
                  <a:lnTo>
                    <a:pt x="17015" y="22505"/>
                  </a:lnTo>
                  <a:lnTo>
                    <a:pt x="16834" y="22626"/>
                  </a:lnTo>
                  <a:lnTo>
                    <a:pt x="16713" y="22807"/>
                  </a:lnTo>
                  <a:lnTo>
                    <a:pt x="16593" y="23048"/>
                  </a:lnTo>
                  <a:lnTo>
                    <a:pt x="16532" y="23229"/>
                  </a:lnTo>
                  <a:lnTo>
                    <a:pt x="16532" y="23471"/>
                  </a:lnTo>
                  <a:lnTo>
                    <a:pt x="16532" y="23712"/>
                  </a:lnTo>
                  <a:lnTo>
                    <a:pt x="16593" y="23893"/>
                  </a:lnTo>
                  <a:lnTo>
                    <a:pt x="16713" y="24135"/>
                  </a:lnTo>
                  <a:lnTo>
                    <a:pt x="16834" y="24316"/>
                  </a:lnTo>
                  <a:lnTo>
                    <a:pt x="17015" y="24436"/>
                  </a:lnTo>
                  <a:lnTo>
                    <a:pt x="17256" y="24557"/>
                  </a:lnTo>
                  <a:lnTo>
                    <a:pt x="17437" y="24617"/>
                  </a:lnTo>
                  <a:lnTo>
                    <a:pt x="17920" y="24617"/>
                  </a:lnTo>
                  <a:lnTo>
                    <a:pt x="18101" y="24557"/>
                  </a:lnTo>
                  <a:lnTo>
                    <a:pt x="18342" y="24436"/>
                  </a:lnTo>
                  <a:lnTo>
                    <a:pt x="18523" y="24316"/>
                  </a:lnTo>
                  <a:lnTo>
                    <a:pt x="18644" y="24135"/>
                  </a:lnTo>
                  <a:lnTo>
                    <a:pt x="18765" y="23893"/>
                  </a:lnTo>
                  <a:lnTo>
                    <a:pt x="18825" y="23712"/>
                  </a:lnTo>
                  <a:lnTo>
                    <a:pt x="18825" y="23471"/>
                  </a:lnTo>
                  <a:lnTo>
                    <a:pt x="18825" y="23229"/>
                  </a:lnTo>
                  <a:lnTo>
                    <a:pt x="18765" y="23048"/>
                  </a:lnTo>
                  <a:lnTo>
                    <a:pt x="18644" y="22807"/>
                  </a:lnTo>
                  <a:lnTo>
                    <a:pt x="18523" y="22626"/>
                  </a:lnTo>
                  <a:lnTo>
                    <a:pt x="18342" y="22505"/>
                  </a:lnTo>
                  <a:lnTo>
                    <a:pt x="18101" y="22385"/>
                  </a:lnTo>
                  <a:lnTo>
                    <a:pt x="17920" y="22324"/>
                  </a:lnTo>
                  <a:close/>
                  <a:moveTo>
                    <a:pt x="23230" y="22324"/>
                  </a:moveTo>
                  <a:lnTo>
                    <a:pt x="23049" y="22385"/>
                  </a:lnTo>
                  <a:lnTo>
                    <a:pt x="22807" y="22505"/>
                  </a:lnTo>
                  <a:lnTo>
                    <a:pt x="22626" y="22626"/>
                  </a:lnTo>
                  <a:lnTo>
                    <a:pt x="22506" y="22807"/>
                  </a:lnTo>
                  <a:lnTo>
                    <a:pt x="22385" y="23048"/>
                  </a:lnTo>
                  <a:lnTo>
                    <a:pt x="22325" y="23229"/>
                  </a:lnTo>
                  <a:lnTo>
                    <a:pt x="22325" y="23471"/>
                  </a:lnTo>
                  <a:lnTo>
                    <a:pt x="22325" y="23712"/>
                  </a:lnTo>
                  <a:lnTo>
                    <a:pt x="22385" y="23893"/>
                  </a:lnTo>
                  <a:lnTo>
                    <a:pt x="22506" y="24135"/>
                  </a:lnTo>
                  <a:lnTo>
                    <a:pt x="22626" y="24316"/>
                  </a:lnTo>
                  <a:lnTo>
                    <a:pt x="22807" y="24436"/>
                  </a:lnTo>
                  <a:lnTo>
                    <a:pt x="23049" y="24557"/>
                  </a:lnTo>
                  <a:lnTo>
                    <a:pt x="23230" y="24617"/>
                  </a:lnTo>
                  <a:lnTo>
                    <a:pt x="23712" y="24617"/>
                  </a:lnTo>
                  <a:lnTo>
                    <a:pt x="23893" y="24557"/>
                  </a:lnTo>
                  <a:lnTo>
                    <a:pt x="24135" y="24436"/>
                  </a:lnTo>
                  <a:lnTo>
                    <a:pt x="24316" y="24316"/>
                  </a:lnTo>
                  <a:lnTo>
                    <a:pt x="24436" y="24135"/>
                  </a:lnTo>
                  <a:lnTo>
                    <a:pt x="24557" y="23893"/>
                  </a:lnTo>
                  <a:lnTo>
                    <a:pt x="24617" y="23712"/>
                  </a:lnTo>
                  <a:lnTo>
                    <a:pt x="24617" y="23471"/>
                  </a:lnTo>
                  <a:lnTo>
                    <a:pt x="24617" y="23229"/>
                  </a:lnTo>
                  <a:lnTo>
                    <a:pt x="24557" y="23048"/>
                  </a:lnTo>
                  <a:lnTo>
                    <a:pt x="24436" y="22807"/>
                  </a:lnTo>
                  <a:lnTo>
                    <a:pt x="24316" y="22626"/>
                  </a:lnTo>
                  <a:lnTo>
                    <a:pt x="24135" y="22505"/>
                  </a:lnTo>
                  <a:lnTo>
                    <a:pt x="23893" y="22385"/>
                  </a:lnTo>
                  <a:lnTo>
                    <a:pt x="23712" y="22324"/>
                  </a:lnTo>
                  <a:close/>
                  <a:moveTo>
                    <a:pt x="29022" y="22324"/>
                  </a:moveTo>
                  <a:lnTo>
                    <a:pt x="28841" y="22385"/>
                  </a:lnTo>
                  <a:lnTo>
                    <a:pt x="28599" y="22505"/>
                  </a:lnTo>
                  <a:lnTo>
                    <a:pt x="28418" y="22626"/>
                  </a:lnTo>
                  <a:lnTo>
                    <a:pt x="28298" y="22807"/>
                  </a:lnTo>
                  <a:lnTo>
                    <a:pt x="28177" y="23048"/>
                  </a:lnTo>
                  <a:lnTo>
                    <a:pt x="28117" y="23229"/>
                  </a:lnTo>
                  <a:lnTo>
                    <a:pt x="28117" y="23471"/>
                  </a:lnTo>
                  <a:lnTo>
                    <a:pt x="28117" y="23712"/>
                  </a:lnTo>
                  <a:lnTo>
                    <a:pt x="28177" y="23893"/>
                  </a:lnTo>
                  <a:lnTo>
                    <a:pt x="28298" y="24135"/>
                  </a:lnTo>
                  <a:lnTo>
                    <a:pt x="28418" y="24316"/>
                  </a:lnTo>
                  <a:lnTo>
                    <a:pt x="28599" y="24436"/>
                  </a:lnTo>
                  <a:lnTo>
                    <a:pt x="28841" y="24557"/>
                  </a:lnTo>
                  <a:lnTo>
                    <a:pt x="29022" y="24617"/>
                  </a:lnTo>
                  <a:lnTo>
                    <a:pt x="29505" y="24617"/>
                  </a:lnTo>
                  <a:lnTo>
                    <a:pt x="29686" y="24557"/>
                  </a:lnTo>
                  <a:lnTo>
                    <a:pt x="29927" y="24436"/>
                  </a:lnTo>
                  <a:lnTo>
                    <a:pt x="30108" y="24316"/>
                  </a:lnTo>
                  <a:lnTo>
                    <a:pt x="30229" y="24135"/>
                  </a:lnTo>
                  <a:lnTo>
                    <a:pt x="30349" y="23893"/>
                  </a:lnTo>
                  <a:lnTo>
                    <a:pt x="30410" y="23712"/>
                  </a:lnTo>
                  <a:lnTo>
                    <a:pt x="30410" y="23471"/>
                  </a:lnTo>
                  <a:lnTo>
                    <a:pt x="30410" y="23229"/>
                  </a:lnTo>
                  <a:lnTo>
                    <a:pt x="30349" y="23048"/>
                  </a:lnTo>
                  <a:lnTo>
                    <a:pt x="30229" y="22807"/>
                  </a:lnTo>
                  <a:lnTo>
                    <a:pt x="30108" y="22626"/>
                  </a:lnTo>
                  <a:lnTo>
                    <a:pt x="29927" y="22505"/>
                  </a:lnTo>
                  <a:lnTo>
                    <a:pt x="29686" y="22385"/>
                  </a:lnTo>
                  <a:lnTo>
                    <a:pt x="29505" y="22324"/>
                  </a:lnTo>
                  <a:close/>
                  <a:moveTo>
                    <a:pt x="34814" y="22324"/>
                  </a:moveTo>
                  <a:lnTo>
                    <a:pt x="34633" y="22385"/>
                  </a:lnTo>
                  <a:lnTo>
                    <a:pt x="34392" y="22505"/>
                  </a:lnTo>
                  <a:lnTo>
                    <a:pt x="34211" y="22626"/>
                  </a:lnTo>
                  <a:lnTo>
                    <a:pt x="34090" y="22807"/>
                  </a:lnTo>
                  <a:lnTo>
                    <a:pt x="33969" y="23048"/>
                  </a:lnTo>
                  <a:lnTo>
                    <a:pt x="33909" y="23229"/>
                  </a:lnTo>
                  <a:lnTo>
                    <a:pt x="33909" y="23471"/>
                  </a:lnTo>
                  <a:lnTo>
                    <a:pt x="33909" y="23712"/>
                  </a:lnTo>
                  <a:lnTo>
                    <a:pt x="33969" y="23893"/>
                  </a:lnTo>
                  <a:lnTo>
                    <a:pt x="34090" y="24135"/>
                  </a:lnTo>
                  <a:lnTo>
                    <a:pt x="34211" y="24316"/>
                  </a:lnTo>
                  <a:lnTo>
                    <a:pt x="34392" y="24436"/>
                  </a:lnTo>
                  <a:lnTo>
                    <a:pt x="34633" y="24557"/>
                  </a:lnTo>
                  <a:lnTo>
                    <a:pt x="34814" y="24617"/>
                  </a:lnTo>
                  <a:lnTo>
                    <a:pt x="35297" y="24617"/>
                  </a:lnTo>
                  <a:lnTo>
                    <a:pt x="35478" y="24557"/>
                  </a:lnTo>
                  <a:lnTo>
                    <a:pt x="35719" y="24436"/>
                  </a:lnTo>
                  <a:lnTo>
                    <a:pt x="35900" y="24316"/>
                  </a:lnTo>
                  <a:lnTo>
                    <a:pt x="36021" y="24135"/>
                  </a:lnTo>
                  <a:lnTo>
                    <a:pt x="36141" y="23893"/>
                  </a:lnTo>
                  <a:lnTo>
                    <a:pt x="36202" y="23712"/>
                  </a:lnTo>
                  <a:lnTo>
                    <a:pt x="36202" y="23471"/>
                  </a:lnTo>
                  <a:lnTo>
                    <a:pt x="36202" y="23229"/>
                  </a:lnTo>
                  <a:lnTo>
                    <a:pt x="36141" y="23048"/>
                  </a:lnTo>
                  <a:lnTo>
                    <a:pt x="36021" y="22807"/>
                  </a:lnTo>
                  <a:lnTo>
                    <a:pt x="35900" y="22626"/>
                  </a:lnTo>
                  <a:lnTo>
                    <a:pt x="35719" y="22505"/>
                  </a:lnTo>
                  <a:lnTo>
                    <a:pt x="35478" y="22385"/>
                  </a:lnTo>
                  <a:lnTo>
                    <a:pt x="35297" y="22324"/>
                  </a:lnTo>
                  <a:close/>
                  <a:moveTo>
                    <a:pt x="40606" y="22324"/>
                  </a:moveTo>
                  <a:lnTo>
                    <a:pt x="40425" y="22385"/>
                  </a:lnTo>
                  <a:lnTo>
                    <a:pt x="40184" y="22505"/>
                  </a:lnTo>
                  <a:lnTo>
                    <a:pt x="40003" y="22626"/>
                  </a:lnTo>
                  <a:lnTo>
                    <a:pt x="39882" y="22807"/>
                  </a:lnTo>
                  <a:lnTo>
                    <a:pt x="39762" y="23048"/>
                  </a:lnTo>
                  <a:lnTo>
                    <a:pt x="39701" y="23229"/>
                  </a:lnTo>
                  <a:lnTo>
                    <a:pt x="39701" y="23471"/>
                  </a:lnTo>
                  <a:lnTo>
                    <a:pt x="39701" y="23712"/>
                  </a:lnTo>
                  <a:lnTo>
                    <a:pt x="39762" y="23893"/>
                  </a:lnTo>
                  <a:lnTo>
                    <a:pt x="39882" y="24135"/>
                  </a:lnTo>
                  <a:lnTo>
                    <a:pt x="40003" y="24316"/>
                  </a:lnTo>
                  <a:lnTo>
                    <a:pt x="40184" y="24436"/>
                  </a:lnTo>
                  <a:lnTo>
                    <a:pt x="40425" y="24557"/>
                  </a:lnTo>
                  <a:lnTo>
                    <a:pt x="40606" y="24617"/>
                  </a:lnTo>
                  <a:lnTo>
                    <a:pt x="41089" y="24617"/>
                  </a:lnTo>
                  <a:lnTo>
                    <a:pt x="41270" y="24557"/>
                  </a:lnTo>
                  <a:lnTo>
                    <a:pt x="41511" y="24436"/>
                  </a:lnTo>
                  <a:lnTo>
                    <a:pt x="41692" y="24316"/>
                  </a:lnTo>
                  <a:lnTo>
                    <a:pt x="41813" y="24135"/>
                  </a:lnTo>
                  <a:lnTo>
                    <a:pt x="41934" y="23893"/>
                  </a:lnTo>
                  <a:lnTo>
                    <a:pt x="41994" y="23712"/>
                  </a:lnTo>
                  <a:lnTo>
                    <a:pt x="41994" y="23471"/>
                  </a:lnTo>
                  <a:lnTo>
                    <a:pt x="41994" y="23229"/>
                  </a:lnTo>
                  <a:lnTo>
                    <a:pt x="41934" y="23048"/>
                  </a:lnTo>
                  <a:lnTo>
                    <a:pt x="41813" y="22807"/>
                  </a:lnTo>
                  <a:lnTo>
                    <a:pt x="41692" y="22626"/>
                  </a:lnTo>
                  <a:lnTo>
                    <a:pt x="41511" y="22505"/>
                  </a:lnTo>
                  <a:lnTo>
                    <a:pt x="41270" y="22385"/>
                  </a:lnTo>
                  <a:lnTo>
                    <a:pt x="41089" y="22324"/>
                  </a:lnTo>
                  <a:close/>
                  <a:moveTo>
                    <a:pt x="46399" y="22324"/>
                  </a:moveTo>
                  <a:lnTo>
                    <a:pt x="46218" y="22385"/>
                  </a:lnTo>
                  <a:lnTo>
                    <a:pt x="45976" y="22505"/>
                  </a:lnTo>
                  <a:lnTo>
                    <a:pt x="45795" y="22626"/>
                  </a:lnTo>
                  <a:lnTo>
                    <a:pt x="45674" y="22807"/>
                  </a:lnTo>
                  <a:lnTo>
                    <a:pt x="45554" y="23048"/>
                  </a:lnTo>
                  <a:lnTo>
                    <a:pt x="45493" y="23229"/>
                  </a:lnTo>
                  <a:lnTo>
                    <a:pt x="45493" y="23471"/>
                  </a:lnTo>
                  <a:lnTo>
                    <a:pt x="45493" y="23712"/>
                  </a:lnTo>
                  <a:lnTo>
                    <a:pt x="45554" y="23893"/>
                  </a:lnTo>
                  <a:lnTo>
                    <a:pt x="45674" y="24135"/>
                  </a:lnTo>
                  <a:lnTo>
                    <a:pt x="45795" y="24316"/>
                  </a:lnTo>
                  <a:lnTo>
                    <a:pt x="45976" y="24436"/>
                  </a:lnTo>
                  <a:lnTo>
                    <a:pt x="46218" y="24557"/>
                  </a:lnTo>
                  <a:lnTo>
                    <a:pt x="46399" y="24617"/>
                  </a:lnTo>
                  <a:lnTo>
                    <a:pt x="46881" y="24617"/>
                  </a:lnTo>
                  <a:lnTo>
                    <a:pt x="47062" y="24557"/>
                  </a:lnTo>
                  <a:lnTo>
                    <a:pt x="47304" y="24436"/>
                  </a:lnTo>
                  <a:lnTo>
                    <a:pt x="47485" y="24316"/>
                  </a:lnTo>
                  <a:lnTo>
                    <a:pt x="47605" y="24135"/>
                  </a:lnTo>
                  <a:lnTo>
                    <a:pt x="47726" y="23893"/>
                  </a:lnTo>
                  <a:lnTo>
                    <a:pt x="47786" y="23712"/>
                  </a:lnTo>
                  <a:lnTo>
                    <a:pt x="47786" y="23471"/>
                  </a:lnTo>
                  <a:lnTo>
                    <a:pt x="47786" y="23229"/>
                  </a:lnTo>
                  <a:lnTo>
                    <a:pt x="47726" y="23048"/>
                  </a:lnTo>
                  <a:lnTo>
                    <a:pt x="47605" y="22807"/>
                  </a:lnTo>
                  <a:lnTo>
                    <a:pt x="47485" y="22626"/>
                  </a:lnTo>
                  <a:lnTo>
                    <a:pt x="47304" y="22505"/>
                  </a:lnTo>
                  <a:lnTo>
                    <a:pt x="47062" y="22385"/>
                  </a:lnTo>
                  <a:lnTo>
                    <a:pt x="46881" y="22324"/>
                  </a:lnTo>
                  <a:close/>
                  <a:moveTo>
                    <a:pt x="52191" y="22324"/>
                  </a:moveTo>
                  <a:lnTo>
                    <a:pt x="52010" y="22385"/>
                  </a:lnTo>
                  <a:lnTo>
                    <a:pt x="51768" y="22505"/>
                  </a:lnTo>
                  <a:lnTo>
                    <a:pt x="51587" y="22626"/>
                  </a:lnTo>
                  <a:lnTo>
                    <a:pt x="51467" y="22807"/>
                  </a:lnTo>
                  <a:lnTo>
                    <a:pt x="51346" y="23048"/>
                  </a:lnTo>
                  <a:lnTo>
                    <a:pt x="51286" y="23229"/>
                  </a:lnTo>
                  <a:lnTo>
                    <a:pt x="51286" y="23471"/>
                  </a:lnTo>
                  <a:lnTo>
                    <a:pt x="51286" y="23712"/>
                  </a:lnTo>
                  <a:lnTo>
                    <a:pt x="51346" y="23893"/>
                  </a:lnTo>
                  <a:lnTo>
                    <a:pt x="51467" y="24135"/>
                  </a:lnTo>
                  <a:lnTo>
                    <a:pt x="51587" y="24316"/>
                  </a:lnTo>
                  <a:lnTo>
                    <a:pt x="51768" y="24436"/>
                  </a:lnTo>
                  <a:lnTo>
                    <a:pt x="52010" y="24557"/>
                  </a:lnTo>
                  <a:lnTo>
                    <a:pt x="52191" y="24617"/>
                  </a:lnTo>
                  <a:lnTo>
                    <a:pt x="52673" y="24617"/>
                  </a:lnTo>
                  <a:lnTo>
                    <a:pt x="52854" y="24557"/>
                  </a:lnTo>
                  <a:lnTo>
                    <a:pt x="53096" y="24436"/>
                  </a:lnTo>
                  <a:lnTo>
                    <a:pt x="53277" y="24316"/>
                  </a:lnTo>
                  <a:lnTo>
                    <a:pt x="53397" y="24135"/>
                  </a:lnTo>
                  <a:lnTo>
                    <a:pt x="53518" y="23893"/>
                  </a:lnTo>
                  <a:lnTo>
                    <a:pt x="53578" y="23712"/>
                  </a:lnTo>
                  <a:lnTo>
                    <a:pt x="53578" y="23471"/>
                  </a:lnTo>
                  <a:lnTo>
                    <a:pt x="53578" y="23229"/>
                  </a:lnTo>
                  <a:lnTo>
                    <a:pt x="53518" y="23048"/>
                  </a:lnTo>
                  <a:lnTo>
                    <a:pt x="53397" y="22807"/>
                  </a:lnTo>
                  <a:lnTo>
                    <a:pt x="53277" y="22626"/>
                  </a:lnTo>
                  <a:lnTo>
                    <a:pt x="53096" y="22505"/>
                  </a:lnTo>
                  <a:lnTo>
                    <a:pt x="52854" y="22385"/>
                  </a:lnTo>
                  <a:lnTo>
                    <a:pt x="52673" y="22324"/>
                  </a:lnTo>
                  <a:close/>
                  <a:moveTo>
                    <a:pt x="57983" y="22324"/>
                  </a:moveTo>
                  <a:lnTo>
                    <a:pt x="57802" y="22385"/>
                  </a:lnTo>
                  <a:lnTo>
                    <a:pt x="57561" y="22505"/>
                  </a:lnTo>
                  <a:lnTo>
                    <a:pt x="57380" y="22626"/>
                  </a:lnTo>
                  <a:lnTo>
                    <a:pt x="57259" y="22807"/>
                  </a:lnTo>
                  <a:lnTo>
                    <a:pt x="57138" y="23048"/>
                  </a:lnTo>
                  <a:lnTo>
                    <a:pt x="57078" y="23229"/>
                  </a:lnTo>
                  <a:lnTo>
                    <a:pt x="57078" y="23471"/>
                  </a:lnTo>
                  <a:lnTo>
                    <a:pt x="57078" y="23712"/>
                  </a:lnTo>
                  <a:lnTo>
                    <a:pt x="57138" y="23893"/>
                  </a:lnTo>
                  <a:lnTo>
                    <a:pt x="57259" y="24135"/>
                  </a:lnTo>
                  <a:lnTo>
                    <a:pt x="57380" y="24316"/>
                  </a:lnTo>
                  <a:lnTo>
                    <a:pt x="57561" y="24436"/>
                  </a:lnTo>
                  <a:lnTo>
                    <a:pt x="57802" y="24557"/>
                  </a:lnTo>
                  <a:lnTo>
                    <a:pt x="57983" y="24617"/>
                  </a:lnTo>
                  <a:lnTo>
                    <a:pt x="58466" y="24617"/>
                  </a:lnTo>
                  <a:lnTo>
                    <a:pt x="58647" y="24557"/>
                  </a:lnTo>
                  <a:lnTo>
                    <a:pt x="58888" y="24436"/>
                  </a:lnTo>
                  <a:lnTo>
                    <a:pt x="59069" y="24316"/>
                  </a:lnTo>
                  <a:lnTo>
                    <a:pt x="59190" y="24135"/>
                  </a:lnTo>
                  <a:lnTo>
                    <a:pt x="59310" y="23893"/>
                  </a:lnTo>
                  <a:lnTo>
                    <a:pt x="59371" y="23712"/>
                  </a:lnTo>
                  <a:lnTo>
                    <a:pt x="59371" y="23471"/>
                  </a:lnTo>
                  <a:lnTo>
                    <a:pt x="59371" y="23229"/>
                  </a:lnTo>
                  <a:lnTo>
                    <a:pt x="59310" y="23048"/>
                  </a:lnTo>
                  <a:lnTo>
                    <a:pt x="59190" y="22807"/>
                  </a:lnTo>
                  <a:lnTo>
                    <a:pt x="59069" y="22626"/>
                  </a:lnTo>
                  <a:lnTo>
                    <a:pt x="58888" y="22505"/>
                  </a:lnTo>
                  <a:lnTo>
                    <a:pt x="58647" y="22385"/>
                  </a:lnTo>
                  <a:lnTo>
                    <a:pt x="58466" y="22324"/>
                  </a:lnTo>
                  <a:close/>
                  <a:moveTo>
                    <a:pt x="63775" y="22324"/>
                  </a:moveTo>
                  <a:lnTo>
                    <a:pt x="63594" y="22385"/>
                  </a:lnTo>
                  <a:lnTo>
                    <a:pt x="63353" y="22505"/>
                  </a:lnTo>
                  <a:lnTo>
                    <a:pt x="63172" y="22626"/>
                  </a:lnTo>
                  <a:lnTo>
                    <a:pt x="63051" y="22807"/>
                  </a:lnTo>
                  <a:lnTo>
                    <a:pt x="62931" y="23048"/>
                  </a:lnTo>
                  <a:lnTo>
                    <a:pt x="62870" y="23229"/>
                  </a:lnTo>
                  <a:lnTo>
                    <a:pt x="62870" y="23471"/>
                  </a:lnTo>
                  <a:lnTo>
                    <a:pt x="62870" y="23712"/>
                  </a:lnTo>
                  <a:lnTo>
                    <a:pt x="62931" y="23893"/>
                  </a:lnTo>
                  <a:lnTo>
                    <a:pt x="63051" y="24135"/>
                  </a:lnTo>
                  <a:lnTo>
                    <a:pt x="63172" y="24316"/>
                  </a:lnTo>
                  <a:lnTo>
                    <a:pt x="63353" y="24436"/>
                  </a:lnTo>
                  <a:lnTo>
                    <a:pt x="63594" y="24557"/>
                  </a:lnTo>
                  <a:lnTo>
                    <a:pt x="63775" y="24617"/>
                  </a:lnTo>
                  <a:lnTo>
                    <a:pt x="64258" y="24617"/>
                  </a:lnTo>
                  <a:lnTo>
                    <a:pt x="64439" y="24557"/>
                  </a:lnTo>
                  <a:lnTo>
                    <a:pt x="64680" y="24436"/>
                  </a:lnTo>
                  <a:lnTo>
                    <a:pt x="64861" y="24316"/>
                  </a:lnTo>
                  <a:lnTo>
                    <a:pt x="64982" y="24135"/>
                  </a:lnTo>
                  <a:lnTo>
                    <a:pt x="65103" y="23893"/>
                  </a:lnTo>
                  <a:lnTo>
                    <a:pt x="65163" y="23712"/>
                  </a:lnTo>
                  <a:lnTo>
                    <a:pt x="65163" y="23471"/>
                  </a:lnTo>
                  <a:lnTo>
                    <a:pt x="65163" y="23229"/>
                  </a:lnTo>
                  <a:lnTo>
                    <a:pt x="65103" y="23048"/>
                  </a:lnTo>
                  <a:lnTo>
                    <a:pt x="64982" y="22807"/>
                  </a:lnTo>
                  <a:lnTo>
                    <a:pt x="64861" y="22626"/>
                  </a:lnTo>
                  <a:lnTo>
                    <a:pt x="64680" y="22505"/>
                  </a:lnTo>
                  <a:lnTo>
                    <a:pt x="64439" y="22385"/>
                  </a:lnTo>
                  <a:lnTo>
                    <a:pt x="64258" y="22324"/>
                  </a:lnTo>
                  <a:close/>
                  <a:moveTo>
                    <a:pt x="69567" y="22324"/>
                  </a:moveTo>
                  <a:lnTo>
                    <a:pt x="69386" y="22385"/>
                  </a:lnTo>
                  <a:lnTo>
                    <a:pt x="69145" y="22505"/>
                  </a:lnTo>
                  <a:lnTo>
                    <a:pt x="68964" y="22626"/>
                  </a:lnTo>
                  <a:lnTo>
                    <a:pt x="68843" y="22807"/>
                  </a:lnTo>
                  <a:lnTo>
                    <a:pt x="68723" y="23048"/>
                  </a:lnTo>
                  <a:lnTo>
                    <a:pt x="68662" y="23229"/>
                  </a:lnTo>
                  <a:lnTo>
                    <a:pt x="68662" y="23471"/>
                  </a:lnTo>
                  <a:lnTo>
                    <a:pt x="68662" y="23712"/>
                  </a:lnTo>
                  <a:lnTo>
                    <a:pt x="68723" y="23893"/>
                  </a:lnTo>
                  <a:lnTo>
                    <a:pt x="68843" y="24135"/>
                  </a:lnTo>
                  <a:lnTo>
                    <a:pt x="68964" y="24316"/>
                  </a:lnTo>
                  <a:lnTo>
                    <a:pt x="69145" y="24436"/>
                  </a:lnTo>
                  <a:lnTo>
                    <a:pt x="69386" y="24557"/>
                  </a:lnTo>
                  <a:lnTo>
                    <a:pt x="69567" y="24617"/>
                  </a:lnTo>
                  <a:lnTo>
                    <a:pt x="70050" y="24617"/>
                  </a:lnTo>
                  <a:lnTo>
                    <a:pt x="70231" y="24557"/>
                  </a:lnTo>
                  <a:lnTo>
                    <a:pt x="70472" y="24436"/>
                  </a:lnTo>
                  <a:lnTo>
                    <a:pt x="70653" y="24316"/>
                  </a:lnTo>
                  <a:lnTo>
                    <a:pt x="70774" y="24135"/>
                  </a:lnTo>
                  <a:lnTo>
                    <a:pt x="70895" y="23893"/>
                  </a:lnTo>
                  <a:lnTo>
                    <a:pt x="70955" y="23712"/>
                  </a:lnTo>
                  <a:lnTo>
                    <a:pt x="70955" y="23471"/>
                  </a:lnTo>
                  <a:lnTo>
                    <a:pt x="70955" y="23229"/>
                  </a:lnTo>
                  <a:lnTo>
                    <a:pt x="70895" y="23048"/>
                  </a:lnTo>
                  <a:lnTo>
                    <a:pt x="70774" y="22807"/>
                  </a:lnTo>
                  <a:lnTo>
                    <a:pt x="70653" y="22626"/>
                  </a:lnTo>
                  <a:lnTo>
                    <a:pt x="70472" y="22505"/>
                  </a:lnTo>
                  <a:lnTo>
                    <a:pt x="70231" y="22385"/>
                  </a:lnTo>
                  <a:lnTo>
                    <a:pt x="70050" y="22324"/>
                  </a:lnTo>
                  <a:close/>
                  <a:moveTo>
                    <a:pt x="2896" y="25221"/>
                  </a:moveTo>
                  <a:lnTo>
                    <a:pt x="2655" y="25341"/>
                  </a:lnTo>
                  <a:lnTo>
                    <a:pt x="2414" y="25522"/>
                  </a:lnTo>
                  <a:lnTo>
                    <a:pt x="2233" y="25703"/>
                  </a:lnTo>
                  <a:lnTo>
                    <a:pt x="2112" y="26005"/>
                  </a:lnTo>
                  <a:lnTo>
                    <a:pt x="2052" y="26367"/>
                  </a:lnTo>
                  <a:lnTo>
                    <a:pt x="2052" y="26608"/>
                  </a:lnTo>
                  <a:lnTo>
                    <a:pt x="2112" y="26789"/>
                  </a:lnTo>
                  <a:lnTo>
                    <a:pt x="2233" y="27031"/>
                  </a:lnTo>
                  <a:lnTo>
                    <a:pt x="2353" y="27212"/>
                  </a:lnTo>
                  <a:lnTo>
                    <a:pt x="2534" y="27332"/>
                  </a:lnTo>
                  <a:lnTo>
                    <a:pt x="2776" y="27453"/>
                  </a:lnTo>
                  <a:lnTo>
                    <a:pt x="2957" y="27513"/>
                  </a:lnTo>
                  <a:lnTo>
                    <a:pt x="3439" y="27513"/>
                  </a:lnTo>
                  <a:lnTo>
                    <a:pt x="3620" y="27453"/>
                  </a:lnTo>
                  <a:lnTo>
                    <a:pt x="3862" y="27332"/>
                  </a:lnTo>
                  <a:lnTo>
                    <a:pt x="4043" y="27212"/>
                  </a:lnTo>
                  <a:lnTo>
                    <a:pt x="4164" y="27031"/>
                  </a:lnTo>
                  <a:lnTo>
                    <a:pt x="4284" y="26789"/>
                  </a:lnTo>
                  <a:lnTo>
                    <a:pt x="4345" y="26608"/>
                  </a:lnTo>
                  <a:lnTo>
                    <a:pt x="4345" y="26367"/>
                  </a:lnTo>
                  <a:lnTo>
                    <a:pt x="4284" y="26005"/>
                  </a:lnTo>
                  <a:lnTo>
                    <a:pt x="4164" y="25703"/>
                  </a:lnTo>
                  <a:lnTo>
                    <a:pt x="3982" y="25522"/>
                  </a:lnTo>
                  <a:lnTo>
                    <a:pt x="3741" y="25341"/>
                  </a:lnTo>
                  <a:lnTo>
                    <a:pt x="3500" y="25221"/>
                  </a:lnTo>
                  <a:close/>
                  <a:moveTo>
                    <a:pt x="8689" y="25221"/>
                  </a:moveTo>
                  <a:lnTo>
                    <a:pt x="8447" y="25341"/>
                  </a:lnTo>
                  <a:lnTo>
                    <a:pt x="8206" y="25522"/>
                  </a:lnTo>
                  <a:lnTo>
                    <a:pt x="8025" y="25703"/>
                  </a:lnTo>
                  <a:lnTo>
                    <a:pt x="7904" y="26005"/>
                  </a:lnTo>
                  <a:lnTo>
                    <a:pt x="7844" y="26367"/>
                  </a:lnTo>
                  <a:lnTo>
                    <a:pt x="7844" y="26608"/>
                  </a:lnTo>
                  <a:lnTo>
                    <a:pt x="7904" y="26789"/>
                  </a:lnTo>
                  <a:lnTo>
                    <a:pt x="8025" y="27031"/>
                  </a:lnTo>
                  <a:lnTo>
                    <a:pt x="8146" y="27212"/>
                  </a:lnTo>
                  <a:lnTo>
                    <a:pt x="8327" y="27332"/>
                  </a:lnTo>
                  <a:lnTo>
                    <a:pt x="8568" y="27453"/>
                  </a:lnTo>
                  <a:lnTo>
                    <a:pt x="8749" y="27513"/>
                  </a:lnTo>
                  <a:lnTo>
                    <a:pt x="9232" y="27513"/>
                  </a:lnTo>
                  <a:lnTo>
                    <a:pt x="9413" y="27453"/>
                  </a:lnTo>
                  <a:lnTo>
                    <a:pt x="9654" y="27332"/>
                  </a:lnTo>
                  <a:lnTo>
                    <a:pt x="9835" y="27212"/>
                  </a:lnTo>
                  <a:lnTo>
                    <a:pt x="9956" y="27031"/>
                  </a:lnTo>
                  <a:lnTo>
                    <a:pt x="10076" y="26789"/>
                  </a:lnTo>
                  <a:lnTo>
                    <a:pt x="10137" y="26608"/>
                  </a:lnTo>
                  <a:lnTo>
                    <a:pt x="10137" y="26367"/>
                  </a:lnTo>
                  <a:lnTo>
                    <a:pt x="10076" y="26005"/>
                  </a:lnTo>
                  <a:lnTo>
                    <a:pt x="9956" y="25703"/>
                  </a:lnTo>
                  <a:lnTo>
                    <a:pt x="9775" y="25522"/>
                  </a:lnTo>
                  <a:lnTo>
                    <a:pt x="9533" y="25341"/>
                  </a:lnTo>
                  <a:lnTo>
                    <a:pt x="9292" y="25221"/>
                  </a:lnTo>
                  <a:close/>
                  <a:moveTo>
                    <a:pt x="14481" y="25221"/>
                  </a:moveTo>
                  <a:lnTo>
                    <a:pt x="14240" y="25341"/>
                  </a:lnTo>
                  <a:lnTo>
                    <a:pt x="13998" y="25522"/>
                  </a:lnTo>
                  <a:lnTo>
                    <a:pt x="13817" y="25703"/>
                  </a:lnTo>
                  <a:lnTo>
                    <a:pt x="13697" y="26005"/>
                  </a:lnTo>
                  <a:lnTo>
                    <a:pt x="13636" y="26367"/>
                  </a:lnTo>
                  <a:lnTo>
                    <a:pt x="13636" y="26608"/>
                  </a:lnTo>
                  <a:lnTo>
                    <a:pt x="13697" y="26789"/>
                  </a:lnTo>
                  <a:lnTo>
                    <a:pt x="13817" y="27031"/>
                  </a:lnTo>
                  <a:lnTo>
                    <a:pt x="13938" y="27212"/>
                  </a:lnTo>
                  <a:lnTo>
                    <a:pt x="14119" y="27332"/>
                  </a:lnTo>
                  <a:lnTo>
                    <a:pt x="14360" y="27453"/>
                  </a:lnTo>
                  <a:lnTo>
                    <a:pt x="14541" y="27513"/>
                  </a:lnTo>
                  <a:lnTo>
                    <a:pt x="15024" y="27513"/>
                  </a:lnTo>
                  <a:lnTo>
                    <a:pt x="15205" y="27453"/>
                  </a:lnTo>
                  <a:lnTo>
                    <a:pt x="15446" y="27332"/>
                  </a:lnTo>
                  <a:lnTo>
                    <a:pt x="15627" y="27212"/>
                  </a:lnTo>
                  <a:lnTo>
                    <a:pt x="15748" y="27031"/>
                  </a:lnTo>
                  <a:lnTo>
                    <a:pt x="15869" y="26789"/>
                  </a:lnTo>
                  <a:lnTo>
                    <a:pt x="15929" y="26608"/>
                  </a:lnTo>
                  <a:lnTo>
                    <a:pt x="15929" y="26367"/>
                  </a:lnTo>
                  <a:lnTo>
                    <a:pt x="15869" y="26005"/>
                  </a:lnTo>
                  <a:lnTo>
                    <a:pt x="15748" y="25703"/>
                  </a:lnTo>
                  <a:lnTo>
                    <a:pt x="15567" y="25522"/>
                  </a:lnTo>
                  <a:lnTo>
                    <a:pt x="15326" y="25341"/>
                  </a:lnTo>
                  <a:lnTo>
                    <a:pt x="15084" y="25221"/>
                  </a:lnTo>
                  <a:close/>
                  <a:moveTo>
                    <a:pt x="20273" y="25221"/>
                  </a:moveTo>
                  <a:lnTo>
                    <a:pt x="20032" y="25341"/>
                  </a:lnTo>
                  <a:lnTo>
                    <a:pt x="19790" y="25522"/>
                  </a:lnTo>
                  <a:lnTo>
                    <a:pt x="19609" y="25703"/>
                  </a:lnTo>
                  <a:lnTo>
                    <a:pt x="19489" y="26005"/>
                  </a:lnTo>
                  <a:lnTo>
                    <a:pt x="19428" y="26367"/>
                  </a:lnTo>
                  <a:lnTo>
                    <a:pt x="19428" y="26608"/>
                  </a:lnTo>
                  <a:lnTo>
                    <a:pt x="19489" y="26789"/>
                  </a:lnTo>
                  <a:lnTo>
                    <a:pt x="19609" y="27031"/>
                  </a:lnTo>
                  <a:lnTo>
                    <a:pt x="19730" y="27212"/>
                  </a:lnTo>
                  <a:lnTo>
                    <a:pt x="19911" y="27332"/>
                  </a:lnTo>
                  <a:lnTo>
                    <a:pt x="20152" y="27453"/>
                  </a:lnTo>
                  <a:lnTo>
                    <a:pt x="20333" y="27513"/>
                  </a:lnTo>
                  <a:lnTo>
                    <a:pt x="20816" y="27513"/>
                  </a:lnTo>
                  <a:lnTo>
                    <a:pt x="20997" y="27453"/>
                  </a:lnTo>
                  <a:lnTo>
                    <a:pt x="21239" y="27332"/>
                  </a:lnTo>
                  <a:lnTo>
                    <a:pt x="21420" y="27212"/>
                  </a:lnTo>
                  <a:lnTo>
                    <a:pt x="21540" y="27031"/>
                  </a:lnTo>
                  <a:lnTo>
                    <a:pt x="21661" y="26789"/>
                  </a:lnTo>
                  <a:lnTo>
                    <a:pt x="21721" y="26608"/>
                  </a:lnTo>
                  <a:lnTo>
                    <a:pt x="21721" y="26367"/>
                  </a:lnTo>
                  <a:lnTo>
                    <a:pt x="21661" y="26005"/>
                  </a:lnTo>
                  <a:lnTo>
                    <a:pt x="21540" y="25703"/>
                  </a:lnTo>
                  <a:lnTo>
                    <a:pt x="21359" y="25522"/>
                  </a:lnTo>
                  <a:lnTo>
                    <a:pt x="21118" y="25341"/>
                  </a:lnTo>
                  <a:lnTo>
                    <a:pt x="20876" y="25221"/>
                  </a:lnTo>
                  <a:close/>
                  <a:moveTo>
                    <a:pt x="26065" y="25221"/>
                  </a:moveTo>
                  <a:lnTo>
                    <a:pt x="25824" y="25341"/>
                  </a:lnTo>
                  <a:lnTo>
                    <a:pt x="25583" y="25522"/>
                  </a:lnTo>
                  <a:lnTo>
                    <a:pt x="25402" y="25703"/>
                  </a:lnTo>
                  <a:lnTo>
                    <a:pt x="25281" y="26005"/>
                  </a:lnTo>
                  <a:lnTo>
                    <a:pt x="25221" y="26367"/>
                  </a:lnTo>
                  <a:lnTo>
                    <a:pt x="25221" y="26608"/>
                  </a:lnTo>
                  <a:lnTo>
                    <a:pt x="25281" y="26789"/>
                  </a:lnTo>
                  <a:lnTo>
                    <a:pt x="25402" y="27031"/>
                  </a:lnTo>
                  <a:lnTo>
                    <a:pt x="25522" y="27212"/>
                  </a:lnTo>
                  <a:lnTo>
                    <a:pt x="25703" y="27332"/>
                  </a:lnTo>
                  <a:lnTo>
                    <a:pt x="25945" y="27453"/>
                  </a:lnTo>
                  <a:lnTo>
                    <a:pt x="26126" y="27513"/>
                  </a:lnTo>
                  <a:lnTo>
                    <a:pt x="26608" y="27513"/>
                  </a:lnTo>
                  <a:lnTo>
                    <a:pt x="26789" y="27453"/>
                  </a:lnTo>
                  <a:lnTo>
                    <a:pt x="27031" y="27332"/>
                  </a:lnTo>
                  <a:lnTo>
                    <a:pt x="27212" y="27212"/>
                  </a:lnTo>
                  <a:lnTo>
                    <a:pt x="27332" y="27031"/>
                  </a:lnTo>
                  <a:lnTo>
                    <a:pt x="27453" y="26789"/>
                  </a:lnTo>
                  <a:lnTo>
                    <a:pt x="27513" y="26608"/>
                  </a:lnTo>
                  <a:lnTo>
                    <a:pt x="27513" y="26367"/>
                  </a:lnTo>
                  <a:lnTo>
                    <a:pt x="27453" y="26005"/>
                  </a:lnTo>
                  <a:lnTo>
                    <a:pt x="27332" y="25703"/>
                  </a:lnTo>
                  <a:lnTo>
                    <a:pt x="27151" y="25522"/>
                  </a:lnTo>
                  <a:lnTo>
                    <a:pt x="26910" y="25341"/>
                  </a:lnTo>
                  <a:lnTo>
                    <a:pt x="26669" y="25221"/>
                  </a:lnTo>
                  <a:close/>
                  <a:moveTo>
                    <a:pt x="31858" y="25221"/>
                  </a:moveTo>
                  <a:lnTo>
                    <a:pt x="31616" y="25341"/>
                  </a:lnTo>
                  <a:lnTo>
                    <a:pt x="31375" y="25522"/>
                  </a:lnTo>
                  <a:lnTo>
                    <a:pt x="31194" y="25703"/>
                  </a:lnTo>
                  <a:lnTo>
                    <a:pt x="31073" y="26005"/>
                  </a:lnTo>
                  <a:lnTo>
                    <a:pt x="31013" y="26367"/>
                  </a:lnTo>
                  <a:lnTo>
                    <a:pt x="31013" y="26608"/>
                  </a:lnTo>
                  <a:lnTo>
                    <a:pt x="31073" y="26789"/>
                  </a:lnTo>
                  <a:lnTo>
                    <a:pt x="31194" y="27031"/>
                  </a:lnTo>
                  <a:lnTo>
                    <a:pt x="31315" y="27212"/>
                  </a:lnTo>
                  <a:lnTo>
                    <a:pt x="31496" y="27332"/>
                  </a:lnTo>
                  <a:lnTo>
                    <a:pt x="31737" y="27453"/>
                  </a:lnTo>
                  <a:lnTo>
                    <a:pt x="31918" y="27513"/>
                  </a:lnTo>
                  <a:lnTo>
                    <a:pt x="32401" y="27513"/>
                  </a:lnTo>
                  <a:lnTo>
                    <a:pt x="32582" y="27453"/>
                  </a:lnTo>
                  <a:lnTo>
                    <a:pt x="32823" y="27332"/>
                  </a:lnTo>
                  <a:lnTo>
                    <a:pt x="33004" y="27212"/>
                  </a:lnTo>
                  <a:lnTo>
                    <a:pt x="33125" y="27031"/>
                  </a:lnTo>
                  <a:lnTo>
                    <a:pt x="33245" y="26789"/>
                  </a:lnTo>
                  <a:lnTo>
                    <a:pt x="33306" y="26608"/>
                  </a:lnTo>
                  <a:lnTo>
                    <a:pt x="33306" y="26367"/>
                  </a:lnTo>
                  <a:lnTo>
                    <a:pt x="33245" y="26005"/>
                  </a:lnTo>
                  <a:lnTo>
                    <a:pt x="33125" y="25703"/>
                  </a:lnTo>
                  <a:lnTo>
                    <a:pt x="32944" y="25522"/>
                  </a:lnTo>
                  <a:lnTo>
                    <a:pt x="32702" y="25341"/>
                  </a:lnTo>
                  <a:lnTo>
                    <a:pt x="32461" y="25221"/>
                  </a:lnTo>
                  <a:close/>
                  <a:moveTo>
                    <a:pt x="37650" y="25221"/>
                  </a:moveTo>
                  <a:lnTo>
                    <a:pt x="37408" y="25341"/>
                  </a:lnTo>
                  <a:lnTo>
                    <a:pt x="37167" y="25522"/>
                  </a:lnTo>
                  <a:lnTo>
                    <a:pt x="36986" y="25703"/>
                  </a:lnTo>
                  <a:lnTo>
                    <a:pt x="36865" y="26005"/>
                  </a:lnTo>
                  <a:lnTo>
                    <a:pt x="36805" y="26367"/>
                  </a:lnTo>
                  <a:lnTo>
                    <a:pt x="36805" y="26608"/>
                  </a:lnTo>
                  <a:lnTo>
                    <a:pt x="36865" y="26789"/>
                  </a:lnTo>
                  <a:lnTo>
                    <a:pt x="36986" y="27031"/>
                  </a:lnTo>
                  <a:lnTo>
                    <a:pt x="37107" y="27212"/>
                  </a:lnTo>
                  <a:lnTo>
                    <a:pt x="37288" y="27332"/>
                  </a:lnTo>
                  <a:lnTo>
                    <a:pt x="37529" y="27453"/>
                  </a:lnTo>
                  <a:lnTo>
                    <a:pt x="37710" y="27513"/>
                  </a:lnTo>
                  <a:lnTo>
                    <a:pt x="38193" y="27513"/>
                  </a:lnTo>
                  <a:lnTo>
                    <a:pt x="38374" y="27453"/>
                  </a:lnTo>
                  <a:lnTo>
                    <a:pt x="38615" y="27332"/>
                  </a:lnTo>
                  <a:lnTo>
                    <a:pt x="38796" y="27212"/>
                  </a:lnTo>
                  <a:lnTo>
                    <a:pt x="38917" y="27031"/>
                  </a:lnTo>
                  <a:lnTo>
                    <a:pt x="39038" y="26789"/>
                  </a:lnTo>
                  <a:lnTo>
                    <a:pt x="39098" y="26608"/>
                  </a:lnTo>
                  <a:lnTo>
                    <a:pt x="39098" y="26367"/>
                  </a:lnTo>
                  <a:lnTo>
                    <a:pt x="39038" y="26005"/>
                  </a:lnTo>
                  <a:lnTo>
                    <a:pt x="38917" y="25703"/>
                  </a:lnTo>
                  <a:lnTo>
                    <a:pt x="38736" y="25522"/>
                  </a:lnTo>
                  <a:lnTo>
                    <a:pt x="38495" y="25341"/>
                  </a:lnTo>
                  <a:lnTo>
                    <a:pt x="38253" y="25221"/>
                  </a:lnTo>
                  <a:close/>
                  <a:moveTo>
                    <a:pt x="43442" y="25221"/>
                  </a:moveTo>
                  <a:lnTo>
                    <a:pt x="43201" y="25341"/>
                  </a:lnTo>
                  <a:lnTo>
                    <a:pt x="42959" y="25522"/>
                  </a:lnTo>
                  <a:lnTo>
                    <a:pt x="42778" y="25703"/>
                  </a:lnTo>
                  <a:lnTo>
                    <a:pt x="42658" y="26005"/>
                  </a:lnTo>
                  <a:lnTo>
                    <a:pt x="42597" y="26367"/>
                  </a:lnTo>
                  <a:lnTo>
                    <a:pt x="42597" y="26608"/>
                  </a:lnTo>
                  <a:lnTo>
                    <a:pt x="42658" y="26789"/>
                  </a:lnTo>
                  <a:lnTo>
                    <a:pt x="42778" y="27031"/>
                  </a:lnTo>
                  <a:lnTo>
                    <a:pt x="42899" y="27212"/>
                  </a:lnTo>
                  <a:lnTo>
                    <a:pt x="43080" y="27332"/>
                  </a:lnTo>
                  <a:lnTo>
                    <a:pt x="43321" y="27453"/>
                  </a:lnTo>
                  <a:lnTo>
                    <a:pt x="43502" y="27513"/>
                  </a:lnTo>
                  <a:lnTo>
                    <a:pt x="43985" y="27513"/>
                  </a:lnTo>
                  <a:lnTo>
                    <a:pt x="44166" y="27453"/>
                  </a:lnTo>
                  <a:lnTo>
                    <a:pt x="44407" y="27332"/>
                  </a:lnTo>
                  <a:lnTo>
                    <a:pt x="44588" y="27212"/>
                  </a:lnTo>
                  <a:lnTo>
                    <a:pt x="44709" y="27031"/>
                  </a:lnTo>
                  <a:lnTo>
                    <a:pt x="44830" y="26789"/>
                  </a:lnTo>
                  <a:lnTo>
                    <a:pt x="44890" y="26608"/>
                  </a:lnTo>
                  <a:lnTo>
                    <a:pt x="44890" y="26367"/>
                  </a:lnTo>
                  <a:lnTo>
                    <a:pt x="44830" y="26005"/>
                  </a:lnTo>
                  <a:lnTo>
                    <a:pt x="44709" y="25703"/>
                  </a:lnTo>
                  <a:lnTo>
                    <a:pt x="44528" y="25522"/>
                  </a:lnTo>
                  <a:lnTo>
                    <a:pt x="44287" y="25341"/>
                  </a:lnTo>
                  <a:lnTo>
                    <a:pt x="44045" y="25221"/>
                  </a:lnTo>
                  <a:close/>
                  <a:moveTo>
                    <a:pt x="49234" y="25221"/>
                  </a:moveTo>
                  <a:lnTo>
                    <a:pt x="48993" y="25341"/>
                  </a:lnTo>
                  <a:lnTo>
                    <a:pt x="48752" y="25522"/>
                  </a:lnTo>
                  <a:lnTo>
                    <a:pt x="48571" y="25703"/>
                  </a:lnTo>
                  <a:lnTo>
                    <a:pt x="48450" y="26005"/>
                  </a:lnTo>
                  <a:lnTo>
                    <a:pt x="48390" y="26367"/>
                  </a:lnTo>
                  <a:lnTo>
                    <a:pt x="48390" y="26608"/>
                  </a:lnTo>
                  <a:lnTo>
                    <a:pt x="48450" y="26789"/>
                  </a:lnTo>
                  <a:lnTo>
                    <a:pt x="48571" y="27031"/>
                  </a:lnTo>
                  <a:lnTo>
                    <a:pt x="48691" y="27212"/>
                  </a:lnTo>
                  <a:lnTo>
                    <a:pt x="48872" y="27332"/>
                  </a:lnTo>
                  <a:lnTo>
                    <a:pt x="49114" y="27453"/>
                  </a:lnTo>
                  <a:lnTo>
                    <a:pt x="49295" y="27513"/>
                  </a:lnTo>
                  <a:lnTo>
                    <a:pt x="49777" y="27513"/>
                  </a:lnTo>
                  <a:lnTo>
                    <a:pt x="49958" y="27453"/>
                  </a:lnTo>
                  <a:lnTo>
                    <a:pt x="50200" y="27332"/>
                  </a:lnTo>
                  <a:lnTo>
                    <a:pt x="50381" y="27212"/>
                  </a:lnTo>
                  <a:lnTo>
                    <a:pt x="50501" y="27031"/>
                  </a:lnTo>
                  <a:lnTo>
                    <a:pt x="50622" y="26789"/>
                  </a:lnTo>
                  <a:lnTo>
                    <a:pt x="50682" y="26608"/>
                  </a:lnTo>
                  <a:lnTo>
                    <a:pt x="50682" y="26367"/>
                  </a:lnTo>
                  <a:lnTo>
                    <a:pt x="50622" y="26005"/>
                  </a:lnTo>
                  <a:lnTo>
                    <a:pt x="50501" y="25703"/>
                  </a:lnTo>
                  <a:lnTo>
                    <a:pt x="50320" y="25522"/>
                  </a:lnTo>
                  <a:lnTo>
                    <a:pt x="50079" y="25341"/>
                  </a:lnTo>
                  <a:lnTo>
                    <a:pt x="49838" y="25221"/>
                  </a:lnTo>
                  <a:close/>
                  <a:moveTo>
                    <a:pt x="55027" y="25221"/>
                  </a:moveTo>
                  <a:lnTo>
                    <a:pt x="54785" y="25341"/>
                  </a:lnTo>
                  <a:lnTo>
                    <a:pt x="54544" y="25522"/>
                  </a:lnTo>
                  <a:lnTo>
                    <a:pt x="54363" y="25703"/>
                  </a:lnTo>
                  <a:lnTo>
                    <a:pt x="54242" y="26005"/>
                  </a:lnTo>
                  <a:lnTo>
                    <a:pt x="54182" y="26367"/>
                  </a:lnTo>
                  <a:lnTo>
                    <a:pt x="54182" y="26608"/>
                  </a:lnTo>
                  <a:lnTo>
                    <a:pt x="54242" y="26789"/>
                  </a:lnTo>
                  <a:lnTo>
                    <a:pt x="54363" y="27031"/>
                  </a:lnTo>
                  <a:lnTo>
                    <a:pt x="54483" y="27212"/>
                  </a:lnTo>
                  <a:lnTo>
                    <a:pt x="54665" y="27332"/>
                  </a:lnTo>
                  <a:lnTo>
                    <a:pt x="54906" y="27453"/>
                  </a:lnTo>
                  <a:lnTo>
                    <a:pt x="55087" y="27513"/>
                  </a:lnTo>
                  <a:lnTo>
                    <a:pt x="55570" y="27513"/>
                  </a:lnTo>
                  <a:lnTo>
                    <a:pt x="55751" y="27453"/>
                  </a:lnTo>
                  <a:lnTo>
                    <a:pt x="55992" y="27332"/>
                  </a:lnTo>
                  <a:lnTo>
                    <a:pt x="56173" y="27212"/>
                  </a:lnTo>
                  <a:lnTo>
                    <a:pt x="56294" y="27031"/>
                  </a:lnTo>
                  <a:lnTo>
                    <a:pt x="56414" y="26789"/>
                  </a:lnTo>
                  <a:lnTo>
                    <a:pt x="56475" y="26608"/>
                  </a:lnTo>
                  <a:lnTo>
                    <a:pt x="56475" y="26367"/>
                  </a:lnTo>
                  <a:lnTo>
                    <a:pt x="56414" y="26005"/>
                  </a:lnTo>
                  <a:lnTo>
                    <a:pt x="56294" y="25703"/>
                  </a:lnTo>
                  <a:lnTo>
                    <a:pt x="56113" y="25522"/>
                  </a:lnTo>
                  <a:lnTo>
                    <a:pt x="55871" y="25341"/>
                  </a:lnTo>
                  <a:lnTo>
                    <a:pt x="55630" y="25221"/>
                  </a:lnTo>
                  <a:close/>
                  <a:moveTo>
                    <a:pt x="60819" y="25221"/>
                  </a:moveTo>
                  <a:lnTo>
                    <a:pt x="60577" y="25341"/>
                  </a:lnTo>
                  <a:lnTo>
                    <a:pt x="60336" y="25522"/>
                  </a:lnTo>
                  <a:lnTo>
                    <a:pt x="60155" y="25703"/>
                  </a:lnTo>
                  <a:lnTo>
                    <a:pt x="60034" y="26005"/>
                  </a:lnTo>
                  <a:lnTo>
                    <a:pt x="59974" y="26367"/>
                  </a:lnTo>
                  <a:lnTo>
                    <a:pt x="59974" y="26608"/>
                  </a:lnTo>
                  <a:lnTo>
                    <a:pt x="60034" y="26789"/>
                  </a:lnTo>
                  <a:lnTo>
                    <a:pt x="60155" y="27031"/>
                  </a:lnTo>
                  <a:lnTo>
                    <a:pt x="60276" y="27212"/>
                  </a:lnTo>
                  <a:lnTo>
                    <a:pt x="60457" y="27332"/>
                  </a:lnTo>
                  <a:lnTo>
                    <a:pt x="60698" y="27453"/>
                  </a:lnTo>
                  <a:lnTo>
                    <a:pt x="60879" y="27513"/>
                  </a:lnTo>
                  <a:lnTo>
                    <a:pt x="61362" y="27513"/>
                  </a:lnTo>
                  <a:lnTo>
                    <a:pt x="61543" y="27453"/>
                  </a:lnTo>
                  <a:lnTo>
                    <a:pt x="61784" y="27332"/>
                  </a:lnTo>
                  <a:lnTo>
                    <a:pt x="61965" y="27212"/>
                  </a:lnTo>
                  <a:lnTo>
                    <a:pt x="62086" y="27031"/>
                  </a:lnTo>
                  <a:lnTo>
                    <a:pt x="62206" y="26789"/>
                  </a:lnTo>
                  <a:lnTo>
                    <a:pt x="62267" y="26608"/>
                  </a:lnTo>
                  <a:lnTo>
                    <a:pt x="62267" y="26367"/>
                  </a:lnTo>
                  <a:lnTo>
                    <a:pt x="62206" y="26005"/>
                  </a:lnTo>
                  <a:lnTo>
                    <a:pt x="62086" y="25703"/>
                  </a:lnTo>
                  <a:lnTo>
                    <a:pt x="61905" y="25522"/>
                  </a:lnTo>
                  <a:lnTo>
                    <a:pt x="61663" y="25341"/>
                  </a:lnTo>
                  <a:lnTo>
                    <a:pt x="61422" y="25221"/>
                  </a:lnTo>
                  <a:close/>
                  <a:moveTo>
                    <a:pt x="66611" y="25221"/>
                  </a:moveTo>
                  <a:lnTo>
                    <a:pt x="66370" y="25341"/>
                  </a:lnTo>
                  <a:lnTo>
                    <a:pt x="66128" y="25522"/>
                  </a:lnTo>
                  <a:lnTo>
                    <a:pt x="65947" y="25703"/>
                  </a:lnTo>
                  <a:lnTo>
                    <a:pt x="65827" y="26005"/>
                  </a:lnTo>
                  <a:lnTo>
                    <a:pt x="65766" y="26367"/>
                  </a:lnTo>
                  <a:lnTo>
                    <a:pt x="65766" y="26608"/>
                  </a:lnTo>
                  <a:lnTo>
                    <a:pt x="65827" y="26789"/>
                  </a:lnTo>
                  <a:lnTo>
                    <a:pt x="65947" y="27031"/>
                  </a:lnTo>
                  <a:lnTo>
                    <a:pt x="66068" y="27212"/>
                  </a:lnTo>
                  <a:lnTo>
                    <a:pt x="66249" y="27332"/>
                  </a:lnTo>
                  <a:lnTo>
                    <a:pt x="66490" y="27453"/>
                  </a:lnTo>
                  <a:lnTo>
                    <a:pt x="66671" y="27513"/>
                  </a:lnTo>
                  <a:lnTo>
                    <a:pt x="67154" y="27513"/>
                  </a:lnTo>
                  <a:lnTo>
                    <a:pt x="67335" y="27453"/>
                  </a:lnTo>
                  <a:lnTo>
                    <a:pt x="67576" y="27332"/>
                  </a:lnTo>
                  <a:lnTo>
                    <a:pt x="67757" y="27212"/>
                  </a:lnTo>
                  <a:lnTo>
                    <a:pt x="67878" y="27031"/>
                  </a:lnTo>
                  <a:lnTo>
                    <a:pt x="67999" y="26789"/>
                  </a:lnTo>
                  <a:lnTo>
                    <a:pt x="68059" y="26608"/>
                  </a:lnTo>
                  <a:lnTo>
                    <a:pt x="68059" y="26367"/>
                  </a:lnTo>
                  <a:lnTo>
                    <a:pt x="67999" y="26005"/>
                  </a:lnTo>
                  <a:lnTo>
                    <a:pt x="67878" y="25703"/>
                  </a:lnTo>
                  <a:lnTo>
                    <a:pt x="67697" y="25522"/>
                  </a:lnTo>
                  <a:lnTo>
                    <a:pt x="67456" y="25341"/>
                  </a:lnTo>
                  <a:lnTo>
                    <a:pt x="67214" y="25221"/>
                  </a:lnTo>
                  <a:close/>
                  <a:moveTo>
                    <a:pt x="72403" y="25221"/>
                  </a:moveTo>
                  <a:lnTo>
                    <a:pt x="72162" y="25341"/>
                  </a:lnTo>
                  <a:lnTo>
                    <a:pt x="71921" y="25522"/>
                  </a:lnTo>
                  <a:lnTo>
                    <a:pt x="71740" y="25703"/>
                  </a:lnTo>
                  <a:lnTo>
                    <a:pt x="71619" y="26005"/>
                  </a:lnTo>
                  <a:lnTo>
                    <a:pt x="71559" y="26367"/>
                  </a:lnTo>
                  <a:lnTo>
                    <a:pt x="71559" y="26608"/>
                  </a:lnTo>
                  <a:lnTo>
                    <a:pt x="71619" y="26789"/>
                  </a:lnTo>
                  <a:lnTo>
                    <a:pt x="71740" y="27031"/>
                  </a:lnTo>
                  <a:lnTo>
                    <a:pt x="71860" y="27212"/>
                  </a:lnTo>
                  <a:lnTo>
                    <a:pt x="72041" y="27332"/>
                  </a:lnTo>
                  <a:lnTo>
                    <a:pt x="72283" y="27453"/>
                  </a:lnTo>
                  <a:lnTo>
                    <a:pt x="72464" y="27513"/>
                  </a:lnTo>
                  <a:lnTo>
                    <a:pt x="72946" y="27513"/>
                  </a:lnTo>
                  <a:lnTo>
                    <a:pt x="73127" y="27453"/>
                  </a:lnTo>
                  <a:lnTo>
                    <a:pt x="73369" y="27332"/>
                  </a:lnTo>
                  <a:lnTo>
                    <a:pt x="73550" y="27212"/>
                  </a:lnTo>
                  <a:lnTo>
                    <a:pt x="73670" y="27031"/>
                  </a:lnTo>
                  <a:lnTo>
                    <a:pt x="73791" y="26789"/>
                  </a:lnTo>
                  <a:lnTo>
                    <a:pt x="73851" y="26608"/>
                  </a:lnTo>
                  <a:lnTo>
                    <a:pt x="73851" y="26367"/>
                  </a:lnTo>
                  <a:lnTo>
                    <a:pt x="73791" y="26005"/>
                  </a:lnTo>
                  <a:lnTo>
                    <a:pt x="73670" y="25703"/>
                  </a:lnTo>
                  <a:lnTo>
                    <a:pt x="73489" y="25522"/>
                  </a:lnTo>
                  <a:lnTo>
                    <a:pt x="73248" y="25341"/>
                  </a:lnTo>
                  <a:lnTo>
                    <a:pt x="73007" y="25221"/>
                  </a:lnTo>
                  <a:close/>
                  <a:moveTo>
                    <a:pt x="1147" y="28479"/>
                  </a:moveTo>
                  <a:lnTo>
                    <a:pt x="724" y="30349"/>
                  </a:lnTo>
                  <a:lnTo>
                    <a:pt x="724" y="30349"/>
                  </a:lnTo>
                  <a:lnTo>
                    <a:pt x="1026" y="30168"/>
                  </a:lnTo>
                  <a:lnTo>
                    <a:pt x="1267" y="29927"/>
                  </a:lnTo>
                  <a:lnTo>
                    <a:pt x="1388" y="29625"/>
                  </a:lnTo>
                  <a:lnTo>
                    <a:pt x="1448" y="29263"/>
                  </a:lnTo>
                  <a:lnTo>
                    <a:pt x="1448" y="29022"/>
                  </a:lnTo>
                  <a:lnTo>
                    <a:pt x="1388" y="28841"/>
                  </a:lnTo>
                  <a:lnTo>
                    <a:pt x="1267" y="28660"/>
                  </a:lnTo>
                  <a:lnTo>
                    <a:pt x="1147" y="28479"/>
                  </a:lnTo>
                  <a:close/>
                  <a:moveTo>
                    <a:pt x="74756" y="28479"/>
                  </a:moveTo>
                  <a:lnTo>
                    <a:pt x="74636" y="28660"/>
                  </a:lnTo>
                  <a:lnTo>
                    <a:pt x="74515" y="28841"/>
                  </a:lnTo>
                  <a:lnTo>
                    <a:pt x="74455" y="29022"/>
                  </a:lnTo>
                  <a:lnTo>
                    <a:pt x="74455" y="29263"/>
                  </a:lnTo>
                  <a:lnTo>
                    <a:pt x="74515" y="29625"/>
                  </a:lnTo>
                  <a:lnTo>
                    <a:pt x="74636" y="29927"/>
                  </a:lnTo>
                  <a:lnTo>
                    <a:pt x="74877" y="30168"/>
                  </a:lnTo>
                  <a:lnTo>
                    <a:pt x="75179" y="30349"/>
                  </a:lnTo>
                  <a:lnTo>
                    <a:pt x="74756" y="28479"/>
                  </a:lnTo>
                  <a:close/>
                  <a:moveTo>
                    <a:pt x="5853" y="28117"/>
                  </a:moveTo>
                  <a:lnTo>
                    <a:pt x="5672" y="28177"/>
                  </a:lnTo>
                  <a:lnTo>
                    <a:pt x="5431" y="28298"/>
                  </a:lnTo>
                  <a:lnTo>
                    <a:pt x="5250" y="28418"/>
                  </a:lnTo>
                  <a:lnTo>
                    <a:pt x="5129" y="28599"/>
                  </a:lnTo>
                  <a:lnTo>
                    <a:pt x="5008" y="28841"/>
                  </a:lnTo>
                  <a:lnTo>
                    <a:pt x="4948" y="29022"/>
                  </a:lnTo>
                  <a:lnTo>
                    <a:pt x="4948" y="29263"/>
                  </a:lnTo>
                  <a:lnTo>
                    <a:pt x="4948" y="29504"/>
                  </a:lnTo>
                  <a:lnTo>
                    <a:pt x="5008" y="29685"/>
                  </a:lnTo>
                  <a:lnTo>
                    <a:pt x="5129" y="29927"/>
                  </a:lnTo>
                  <a:lnTo>
                    <a:pt x="5250" y="30108"/>
                  </a:lnTo>
                  <a:lnTo>
                    <a:pt x="5431" y="30228"/>
                  </a:lnTo>
                  <a:lnTo>
                    <a:pt x="5672" y="30349"/>
                  </a:lnTo>
                  <a:lnTo>
                    <a:pt x="5853" y="30409"/>
                  </a:lnTo>
                  <a:lnTo>
                    <a:pt x="6336" y="30409"/>
                  </a:lnTo>
                  <a:lnTo>
                    <a:pt x="6517" y="30349"/>
                  </a:lnTo>
                  <a:lnTo>
                    <a:pt x="6758" y="30228"/>
                  </a:lnTo>
                  <a:lnTo>
                    <a:pt x="6939" y="30108"/>
                  </a:lnTo>
                  <a:lnTo>
                    <a:pt x="7060" y="29927"/>
                  </a:lnTo>
                  <a:lnTo>
                    <a:pt x="7180" y="29685"/>
                  </a:lnTo>
                  <a:lnTo>
                    <a:pt x="7241" y="29504"/>
                  </a:lnTo>
                  <a:lnTo>
                    <a:pt x="7241" y="29263"/>
                  </a:lnTo>
                  <a:lnTo>
                    <a:pt x="7241" y="29022"/>
                  </a:lnTo>
                  <a:lnTo>
                    <a:pt x="7180" y="28841"/>
                  </a:lnTo>
                  <a:lnTo>
                    <a:pt x="7060" y="28599"/>
                  </a:lnTo>
                  <a:lnTo>
                    <a:pt x="6939" y="28418"/>
                  </a:lnTo>
                  <a:lnTo>
                    <a:pt x="6758" y="28298"/>
                  </a:lnTo>
                  <a:lnTo>
                    <a:pt x="6517" y="28177"/>
                  </a:lnTo>
                  <a:lnTo>
                    <a:pt x="6336" y="28117"/>
                  </a:lnTo>
                  <a:close/>
                  <a:moveTo>
                    <a:pt x="11645" y="28117"/>
                  </a:moveTo>
                  <a:lnTo>
                    <a:pt x="11464" y="28177"/>
                  </a:lnTo>
                  <a:lnTo>
                    <a:pt x="11223" y="28298"/>
                  </a:lnTo>
                  <a:lnTo>
                    <a:pt x="11042" y="28418"/>
                  </a:lnTo>
                  <a:lnTo>
                    <a:pt x="10921" y="28599"/>
                  </a:lnTo>
                  <a:lnTo>
                    <a:pt x="10800" y="28841"/>
                  </a:lnTo>
                  <a:lnTo>
                    <a:pt x="10740" y="29022"/>
                  </a:lnTo>
                  <a:lnTo>
                    <a:pt x="10740" y="29263"/>
                  </a:lnTo>
                  <a:lnTo>
                    <a:pt x="10740" y="29504"/>
                  </a:lnTo>
                  <a:lnTo>
                    <a:pt x="10800" y="29685"/>
                  </a:lnTo>
                  <a:lnTo>
                    <a:pt x="10921" y="29927"/>
                  </a:lnTo>
                  <a:lnTo>
                    <a:pt x="11042" y="30108"/>
                  </a:lnTo>
                  <a:lnTo>
                    <a:pt x="11223" y="30228"/>
                  </a:lnTo>
                  <a:lnTo>
                    <a:pt x="11464" y="30349"/>
                  </a:lnTo>
                  <a:lnTo>
                    <a:pt x="11645" y="30409"/>
                  </a:lnTo>
                  <a:lnTo>
                    <a:pt x="12128" y="30409"/>
                  </a:lnTo>
                  <a:lnTo>
                    <a:pt x="12309" y="30349"/>
                  </a:lnTo>
                  <a:lnTo>
                    <a:pt x="12550" y="30228"/>
                  </a:lnTo>
                  <a:lnTo>
                    <a:pt x="12731" y="30108"/>
                  </a:lnTo>
                  <a:lnTo>
                    <a:pt x="12852" y="29927"/>
                  </a:lnTo>
                  <a:lnTo>
                    <a:pt x="12973" y="29685"/>
                  </a:lnTo>
                  <a:lnTo>
                    <a:pt x="13033" y="29504"/>
                  </a:lnTo>
                  <a:lnTo>
                    <a:pt x="13033" y="29263"/>
                  </a:lnTo>
                  <a:lnTo>
                    <a:pt x="13033" y="29022"/>
                  </a:lnTo>
                  <a:lnTo>
                    <a:pt x="12973" y="28841"/>
                  </a:lnTo>
                  <a:lnTo>
                    <a:pt x="12852" y="28599"/>
                  </a:lnTo>
                  <a:lnTo>
                    <a:pt x="12731" y="28418"/>
                  </a:lnTo>
                  <a:lnTo>
                    <a:pt x="12550" y="28298"/>
                  </a:lnTo>
                  <a:lnTo>
                    <a:pt x="12309" y="28177"/>
                  </a:lnTo>
                  <a:lnTo>
                    <a:pt x="12128" y="28117"/>
                  </a:lnTo>
                  <a:close/>
                  <a:moveTo>
                    <a:pt x="17437" y="28117"/>
                  </a:moveTo>
                  <a:lnTo>
                    <a:pt x="17256" y="28177"/>
                  </a:lnTo>
                  <a:lnTo>
                    <a:pt x="17015" y="28298"/>
                  </a:lnTo>
                  <a:lnTo>
                    <a:pt x="16834" y="28418"/>
                  </a:lnTo>
                  <a:lnTo>
                    <a:pt x="16713" y="28599"/>
                  </a:lnTo>
                  <a:lnTo>
                    <a:pt x="16593" y="28841"/>
                  </a:lnTo>
                  <a:lnTo>
                    <a:pt x="16532" y="29022"/>
                  </a:lnTo>
                  <a:lnTo>
                    <a:pt x="16532" y="29263"/>
                  </a:lnTo>
                  <a:lnTo>
                    <a:pt x="16532" y="29504"/>
                  </a:lnTo>
                  <a:lnTo>
                    <a:pt x="16593" y="29685"/>
                  </a:lnTo>
                  <a:lnTo>
                    <a:pt x="16713" y="29927"/>
                  </a:lnTo>
                  <a:lnTo>
                    <a:pt x="16834" y="30108"/>
                  </a:lnTo>
                  <a:lnTo>
                    <a:pt x="17015" y="30228"/>
                  </a:lnTo>
                  <a:lnTo>
                    <a:pt x="17256" y="30349"/>
                  </a:lnTo>
                  <a:lnTo>
                    <a:pt x="17437" y="30409"/>
                  </a:lnTo>
                  <a:lnTo>
                    <a:pt x="17920" y="30409"/>
                  </a:lnTo>
                  <a:lnTo>
                    <a:pt x="18101" y="30349"/>
                  </a:lnTo>
                  <a:lnTo>
                    <a:pt x="18342" y="30228"/>
                  </a:lnTo>
                  <a:lnTo>
                    <a:pt x="18523" y="30108"/>
                  </a:lnTo>
                  <a:lnTo>
                    <a:pt x="18644" y="29927"/>
                  </a:lnTo>
                  <a:lnTo>
                    <a:pt x="18765" y="29685"/>
                  </a:lnTo>
                  <a:lnTo>
                    <a:pt x="18825" y="29504"/>
                  </a:lnTo>
                  <a:lnTo>
                    <a:pt x="18825" y="29263"/>
                  </a:lnTo>
                  <a:lnTo>
                    <a:pt x="18825" y="29022"/>
                  </a:lnTo>
                  <a:lnTo>
                    <a:pt x="18765" y="28841"/>
                  </a:lnTo>
                  <a:lnTo>
                    <a:pt x="18644" y="28599"/>
                  </a:lnTo>
                  <a:lnTo>
                    <a:pt x="18523" y="28418"/>
                  </a:lnTo>
                  <a:lnTo>
                    <a:pt x="18342" y="28298"/>
                  </a:lnTo>
                  <a:lnTo>
                    <a:pt x="18101" y="28177"/>
                  </a:lnTo>
                  <a:lnTo>
                    <a:pt x="17920" y="28117"/>
                  </a:lnTo>
                  <a:close/>
                  <a:moveTo>
                    <a:pt x="23230" y="28117"/>
                  </a:moveTo>
                  <a:lnTo>
                    <a:pt x="23049" y="28177"/>
                  </a:lnTo>
                  <a:lnTo>
                    <a:pt x="22807" y="28298"/>
                  </a:lnTo>
                  <a:lnTo>
                    <a:pt x="22626" y="28418"/>
                  </a:lnTo>
                  <a:lnTo>
                    <a:pt x="22506" y="28599"/>
                  </a:lnTo>
                  <a:lnTo>
                    <a:pt x="22385" y="28841"/>
                  </a:lnTo>
                  <a:lnTo>
                    <a:pt x="22325" y="29022"/>
                  </a:lnTo>
                  <a:lnTo>
                    <a:pt x="22325" y="29263"/>
                  </a:lnTo>
                  <a:lnTo>
                    <a:pt x="22325" y="29504"/>
                  </a:lnTo>
                  <a:lnTo>
                    <a:pt x="22385" y="29685"/>
                  </a:lnTo>
                  <a:lnTo>
                    <a:pt x="22506" y="29927"/>
                  </a:lnTo>
                  <a:lnTo>
                    <a:pt x="22626" y="30108"/>
                  </a:lnTo>
                  <a:lnTo>
                    <a:pt x="22807" y="30228"/>
                  </a:lnTo>
                  <a:lnTo>
                    <a:pt x="23049" y="30349"/>
                  </a:lnTo>
                  <a:lnTo>
                    <a:pt x="23230" y="30409"/>
                  </a:lnTo>
                  <a:lnTo>
                    <a:pt x="23712" y="30409"/>
                  </a:lnTo>
                  <a:lnTo>
                    <a:pt x="23893" y="30349"/>
                  </a:lnTo>
                  <a:lnTo>
                    <a:pt x="24135" y="30228"/>
                  </a:lnTo>
                  <a:lnTo>
                    <a:pt x="24316" y="30108"/>
                  </a:lnTo>
                  <a:lnTo>
                    <a:pt x="24436" y="29927"/>
                  </a:lnTo>
                  <a:lnTo>
                    <a:pt x="24557" y="29685"/>
                  </a:lnTo>
                  <a:lnTo>
                    <a:pt x="24617" y="29504"/>
                  </a:lnTo>
                  <a:lnTo>
                    <a:pt x="24617" y="29263"/>
                  </a:lnTo>
                  <a:lnTo>
                    <a:pt x="24617" y="29022"/>
                  </a:lnTo>
                  <a:lnTo>
                    <a:pt x="24557" y="28841"/>
                  </a:lnTo>
                  <a:lnTo>
                    <a:pt x="24436" y="28599"/>
                  </a:lnTo>
                  <a:lnTo>
                    <a:pt x="24316" y="28418"/>
                  </a:lnTo>
                  <a:lnTo>
                    <a:pt x="24135" y="28298"/>
                  </a:lnTo>
                  <a:lnTo>
                    <a:pt x="23893" y="28177"/>
                  </a:lnTo>
                  <a:lnTo>
                    <a:pt x="23712" y="28117"/>
                  </a:lnTo>
                  <a:close/>
                  <a:moveTo>
                    <a:pt x="29022" y="28117"/>
                  </a:moveTo>
                  <a:lnTo>
                    <a:pt x="28841" y="28177"/>
                  </a:lnTo>
                  <a:lnTo>
                    <a:pt x="28599" y="28298"/>
                  </a:lnTo>
                  <a:lnTo>
                    <a:pt x="28418" y="28418"/>
                  </a:lnTo>
                  <a:lnTo>
                    <a:pt x="28298" y="28599"/>
                  </a:lnTo>
                  <a:lnTo>
                    <a:pt x="28177" y="28841"/>
                  </a:lnTo>
                  <a:lnTo>
                    <a:pt x="28117" y="29022"/>
                  </a:lnTo>
                  <a:lnTo>
                    <a:pt x="28117" y="29263"/>
                  </a:lnTo>
                  <a:lnTo>
                    <a:pt x="28117" y="29504"/>
                  </a:lnTo>
                  <a:lnTo>
                    <a:pt x="28177" y="29685"/>
                  </a:lnTo>
                  <a:lnTo>
                    <a:pt x="28298" y="29927"/>
                  </a:lnTo>
                  <a:lnTo>
                    <a:pt x="28418" y="30108"/>
                  </a:lnTo>
                  <a:lnTo>
                    <a:pt x="28599" y="30228"/>
                  </a:lnTo>
                  <a:lnTo>
                    <a:pt x="28841" y="30349"/>
                  </a:lnTo>
                  <a:lnTo>
                    <a:pt x="29022" y="30409"/>
                  </a:lnTo>
                  <a:lnTo>
                    <a:pt x="29505" y="30409"/>
                  </a:lnTo>
                  <a:lnTo>
                    <a:pt x="29686" y="30349"/>
                  </a:lnTo>
                  <a:lnTo>
                    <a:pt x="29927" y="30228"/>
                  </a:lnTo>
                  <a:lnTo>
                    <a:pt x="30108" y="30108"/>
                  </a:lnTo>
                  <a:lnTo>
                    <a:pt x="30229" y="29927"/>
                  </a:lnTo>
                  <a:lnTo>
                    <a:pt x="30349" y="29685"/>
                  </a:lnTo>
                  <a:lnTo>
                    <a:pt x="30410" y="29504"/>
                  </a:lnTo>
                  <a:lnTo>
                    <a:pt x="30410" y="29263"/>
                  </a:lnTo>
                  <a:lnTo>
                    <a:pt x="30410" y="29022"/>
                  </a:lnTo>
                  <a:lnTo>
                    <a:pt x="30349" y="28841"/>
                  </a:lnTo>
                  <a:lnTo>
                    <a:pt x="30229" y="28599"/>
                  </a:lnTo>
                  <a:lnTo>
                    <a:pt x="30108" y="28418"/>
                  </a:lnTo>
                  <a:lnTo>
                    <a:pt x="29927" y="28298"/>
                  </a:lnTo>
                  <a:lnTo>
                    <a:pt x="29686" y="28177"/>
                  </a:lnTo>
                  <a:lnTo>
                    <a:pt x="29505" y="28117"/>
                  </a:lnTo>
                  <a:close/>
                  <a:moveTo>
                    <a:pt x="34814" y="28117"/>
                  </a:moveTo>
                  <a:lnTo>
                    <a:pt x="34633" y="28177"/>
                  </a:lnTo>
                  <a:lnTo>
                    <a:pt x="34392" y="28298"/>
                  </a:lnTo>
                  <a:lnTo>
                    <a:pt x="34211" y="28418"/>
                  </a:lnTo>
                  <a:lnTo>
                    <a:pt x="34090" y="28599"/>
                  </a:lnTo>
                  <a:lnTo>
                    <a:pt x="33969" y="28841"/>
                  </a:lnTo>
                  <a:lnTo>
                    <a:pt x="33909" y="29022"/>
                  </a:lnTo>
                  <a:lnTo>
                    <a:pt x="33909" y="29263"/>
                  </a:lnTo>
                  <a:lnTo>
                    <a:pt x="33909" y="29504"/>
                  </a:lnTo>
                  <a:lnTo>
                    <a:pt x="33969" y="29685"/>
                  </a:lnTo>
                  <a:lnTo>
                    <a:pt x="34090" y="29927"/>
                  </a:lnTo>
                  <a:lnTo>
                    <a:pt x="34211" y="30108"/>
                  </a:lnTo>
                  <a:lnTo>
                    <a:pt x="34392" y="30228"/>
                  </a:lnTo>
                  <a:lnTo>
                    <a:pt x="34633" y="30349"/>
                  </a:lnTo>
                  <a:lnTo>
                    <a:pt x="34814" y="30409"/>
                  </a:lnTo>
                  <a:lnTo>
                    <a:pt x="35297" y="30409"/>
                  </a:lnTo>
                  <a:lnTo>
                    <a:pt x="35478" y="30349"/>
                  </a:lnTo>
                  <a:lnTo>
                    <a:pt x="35719" y="30228"/>
                  </a:lnTo>
                  <a:lnTo>
                    <a:pt x="35900" y="30108"/>
                  </a:lnTo>
                  <a:lnTo>
                    <a:pt x="36021" y="29927"/>
                  </a:lnTo>
                  <a:lnTo>
                    <a:pt x="36141" y="29685"/>
                  </a:lnTo>
                  <a:lnTo>
                    <a:pt x="36202" y="29504"/>
                  </a:lnTo>
                  <a:lnTo>
                    <a:pt x="36202" y="29263"/>
                  </a:lnTo>
                  <a:lnTo>
                    <a:pt x="36202" y="29022"/>
                  </a:lnTo>
                  <a:lnTo>
                    <a:pt x="36141" y="28841"/>
                  </a:lnTo>
                  <a:lnTo>
                    <a:pt x="36021" y="28599"/>
                  </a:lnTo>
                  <a:lnTo>
                    <a:pt x="35900" y="28418"/>
                  </a:lnTo>
                  <a:lnTo>
                    <a:pt x="35719" y="28298"/>
                  </a:lnTo>
                  <a:lnTo>
                    <a:pt x="35478" y="28177"/>
                  </a:lnTo>
                  <a:lnTo>
                    <a:pt x="35297" y="28117"/>
                  </a:lnTo>
                  <a:close/>
                  <a:moveTo>
                    <a:pt x="40606" y="28117"/>
                  </a:moveTo>
                  <a:lnTo>
                    <a:pt x="40425" y="28177"/>
                  </a:lnTo>
                  <a:lnTo>
                    <a:pt x="40184" y="28298"/>
                  </a:lnTo>
                  <a:lnTo>
                    <a:pt x="40003" y="28418"/>
                  </a:lnTo>
                  <a:lnTo>
                    <a:pt x="39882" y="28599"/>
                  </a:lnTo>
                  <a:lnTo>
                    <a:pt x="39762" y="28841"/>
                  </a:lnTo>
                  <a:lnTo>
                    <a:pt x="39701" y="29022"/>
                  </a:lnTo>
                  <a:lnTo>
                    <a:pt x="39701" y="29263"/>
                  </a:lnTo>
                  <a:lnTo>
                    <a:pt x="39701" y="29504"/>
                  </a:lnTo>
                  <a:lnTo>
                    <a:pt x="39762" y="29685"/>
                  </a:lnTo>
                  <a:lnTo>
                    <a:pt x="39882" y="29927"/>
                  </a:lnTo>
                  <a:lnTo>
                    <a:pt x="40003" y="30108"/>
                  </a:lnTo>
                  <a:lnTo>
                    <a:pt x="40184" y="30228"/>
                  </a:lnTo>
                  <a:lnTo>
                    <a:pt x="40425" y="30349"/>
                  </a:lnTo>
                  <a:lnTo>
                    <a:pt x="40606" y="30409"/>
                  </a:lnTo>
                  <a:lnTo>
                    <a:pt x="41089" y="30409"/>
                  </a:lnTo>
                  <a:lnTo>
                    <a:pt x="41270" y="30349"/>
                  </a:lnTo>
                  <a:lnTo>
                    <a:pt x="41511" y="30228"/>
                  </a:lnTo>
                  <a:lnTo>
                    <a:pt x="41692" y="30108"/>
                  </a:lnTo>
                  <a:lnTo>
                    <a:pt x="41813" y="29927"/>
                  </a:lnTo>
                  <a:lnTo>
                    <a:pt x="41934" y="29685"/>
                  </a:lnTo>
                  <a:lnTo>
                    <a:pt x="41994" y="29504"/>
                  </a:lnTo>
                  <a:lnTo>
                    <a:pt x="41994" y="29263"/>
                  </a:lnTo>
                  <a:lnTo>
                    <a:pt x="41994" y="29022"/>
                  </a:lnTo>
                  <a:lnTo>
                    <a:pt x="41934" y="28841"/>
                  </a:lnTo>
                  <a:lnTo>
                    <a:pt x="41813" y="28599"/>
                  </a:lnTo>
                  <a:lnTo>
                    <a:pt x="41692" y="28418"/>
                  </a:lnTo>
                  <a:lnTo>
                    <a:pt x="41511" y="28298"/>
                  </a:lnTo>
                  <a:lnTo>
                    <a:pt x="41270" y="28177"/>
                  </a:lnTo>
                  <a:lnTo>
                    <a:pt x="41089" y="28117"/>
                  </a:lnTo>
                  <a:close/>
                  <a:moveTo>
                    <a:pt x="46399" y="28117"/>
                  </a:moveTo>
                  <a:lnTo>
                    <a:pt x="46218" y="28177"/>
                  </a:lnTo>
                  <a:lnTo>
                    <a:pt x="45976" y="28298"/>
                  </a:lnTo>
                  <a:lnTo>
                    <a:pt x="45795" y="28418"/>
                  </a:lnTo>
                  <a:lnTo>
                    <a:pt x="45674" y="28599"/>
                  </a:lnTo>
                  <a:lnTo>
                    <a:pt x="45554" y="28841"/>
                  </a:lnTo>
                  <a:lnTo>
                    <a:pt x="45493" y="29022"/>
                  </a:lnTo>
                  <a:lnTo>
                    <a:pt x="45493" y="29263"/>
                  </a:lnTo>
                  <a:lnTo>
                    <a:pt x="45493" y="29504"/>
                  </a:lnTo>
                  <a:lnTo>
                    <a:pt x="45554" y="29685"/>
                  </a:lnTo>
                  <a:lnTo>
                    <a:pt x="45674" y="29927"/>
                  </a:lnTo>
                  <a:lnTo>
                    <a:pt x="45795" y="30108"/>
                  </a:lnTo>
                  <a:lnTo>
                    <a:pt x="45976" y="30228"/>
                  </a:lnTo>
                  <a:lnTo>
                    <a:pt x="46218" y="30349"/>
                  </a:lnTo>
                  <a:lnTo>
                    <a:pt x="46399" y="30409"/>
                  </a:lnTo>
                  <a:lnTo>
                    <a:pt x="46881" y="30409"/>
                  </a:lnTo>
                  <a:lnTo>
                    <a:pt x="47062" y="30349"/>
                  </a:lnTo>
                  <a:lnTo>
                    <a:pt x="47304" y="30228"/>
                  </a:lnTo>
                  <a:lnTo>
                    <a:pt x="47485" y="30108"/>
                  </a:lnTo>
                  <a:lnTo>
                    <a:pt x="47605" y="29927"/>
                  </a:lnTo>
                  <a:lnTo>
                    <a:pt x="47726" y="29685"/>
                  </a:lnTo>
                  <a:lnTo>
                    <a:pt x="47786" y="29504"/>
                  </a:lnTo>
                  <a:lnTo>
                    <a:pt x="47786" y="29263"/>
                  </a:lnTo>
                  <a:lnTo>
                    <a:pt x="47786" y="29022"/>
                  </a:lnTo>
                  <a:lnTo>
                    <a:pt x="47726" y="28841"/>
                  </a:lnTo>
                  <a:lnTo>
                    <a:pt x="47605" y="28599"/>
                  </a:lnTo>
                  <a:lnTo>
                    <a:pt x="47485" y="28418"/>
                  </a:lnTo>
                  <a:lnTo>
                    <a:pt x="47304" y="28298"/>
                  </a:lnTo>
                  <a:lnTo>
                    <a:pt x="47062" y="28177"/>
                  </a:lnTo>
                  <a:lnTo>
                    <a:pt x="46881" y="28117"/>
                  </a:lnTo>
                  <a:close/>
                  <a:moveTo>
                    <a:pt x="52191" y="28117"/>
                  </a:moveTo>
                  <a:lnTo>
                    <a:pt x="52010" y="28177"/>
                  </a:lnTo>
                  <a:lnTo>
                    <a:pt x="51768" y="28298"/>
                  </a:lnTo>
                  <a:lnTo>
                    <a:pt x="51587" y="28418"/>
                  </a:lnTo>
                  <a:lnTo>
                    <a:pt x="51467" y="28599"/>
                  </a:lnTo>
                  <a:lnTo>
                    <a:pt x="51346" y="28841"/>
                  </a:lnTo>
                  <a:lnTo>
                    <a:pt x="51286" y="29022"/>
                  </a:lnTo>
                  <a:lnTo>
                    <a:pt x="51286" y="29263"/>
                  </a:lnTo>
                  <a:lnTo>
                    <a:pt x="51286" y="29504"/>
                  </a:lnTo>
                  <a:lnTo>
                    <a:pt x="51346" y="29685"/>
                  </a:lnTo>
                  <a:lnTo>
                    <a:pt x="51467" y="29927"/>
                  </a:lnTo>
                  <a:lnTo>
                    <a:pt x="51587" y="30108"/>
                  </a:lnTo>
                  <a:lnTo>
                    <a:pt x="51768" y="30228"/>
                  </a:lnTo>
                  <a:lnTo>
                    <a:pt x="52010" y="30349"/>
                  </a:lnTo>
                  <a:lnTo>
                    <a:pt x="52191" y="30409"/>
                  </a:lnTo>
                  <a:lnTo>
                    <a:pt x="52673" y="30409"/>
                  </a:lnTo>
                  <a:lnTo>
                    <a:pt x="52854" y="30349"/>
                  </a:lnTo>
                  <a:lnTo>
                    <a:pt x="53096" y="30228"/>
                  </a:lnTo>
                  <a:lnTo>
                    <a:pt x="53277" y="30108"/>
                  </a:lnTo>
                  <a:lnTo>
                    <a:pt x="53397" y="29927"/>
                  </a:lnTo>
                  <a:lnTo>
                    <a:pt x="53518" y="29685"/>
                  </a:lnTo>
                  <a:lnTo>
                    <a:pt x="53578" y="29504"/>
                  </a:lnTo>
                  <a:lnTo>
                    <a:pt x="53578" y="29263"/>
                  </a:lnTo>
                  <a:lnTo>
                    <a:pt x="53578" y="29022"/>
                  </a:lnTo>
                  <a:lnTo>
                    <a:pt x="53518" y="28841"/>
                  </a:lnTo>
                  <a:lnTo>
                    <a:pt x="53397" y="28599"/>
                  </a:lnTo>
                  <a:lnTo>
                    <a:pt x="53277" y="28418"/>
                  </a:lnTo>
                  <a:lnTo>
                    <a:pt x="53096" y="28298"/>
                  </a:lnTo>
                  <a:lnTo>
                    <a:pt x="52854" y="28177"/>
                  </a:lnTo>
                  <a:lnTo>
                    <a:pt x="52673" y="28117"/>
                  </a:lnTo>
                  <a:close/>
                  <a:moveTo>
                    <a:pt x="57983" y="28117"/>
                  </a:moveTo>
                  <a:lnTo>
                    <a:pt x="57802" y="28177"/>
                  </a:lnTo>
                  <a:lnTo>
                    <a:pt x="57561" y="28298"/>
                  </a:lnTo>
                  <a:lnTo>
                    <a:pt x="57380" y="28418"/>
                  </a:lnTo>
                  <a:lnTo>
                    <a:pt x="57259" y="28599"/>
                  </a:lnTo>
                  <a:lnTo>
                    <a:pt x="57138" y="28841"/>
                  </a:lnTo>
                  <a:lnTo>
                    <a:pt x="57078" y="29022"/>
                  </a:lnTo>
                  <a:lnTo>
                    <a:pt x="57078" y="29263"/>
                  </a:lnTo>
                  <a:lnTo>
                    <a:pt x="57078" y="29504"/>
                  </a:lnTo>
                  <a:lnTo>
                    <a:pt x="57138" y="29685"/>
                  </a:lnTo>
                  <a:lnTo>
                    <a:pt x="57259" y="29927"/>
                  </a:lnTo>
                  <a:lnTo>
                    <a:pt x="57380" y="30108"/>
                  </a:lnTo>
                  <a:lnTo>
                    <a:pt x="57561" y="30228"/>
                  </a:lnTo>
                  <a:lnTo>
                    <a:pt x="57802" y="30349"/>
                  </a:lnTo>
                  <a:lnTo>
                    <a:pt x="57983" y="30409"/>
                  </a:lnTo>
                  <a:lnTo>
                    <a:pt x="58466" y="30409"/>
                  </a:lnTo>
                  <a:lnTo>
                    <a:pt x="58647" y="30349"/>
                  </a:lnTo>
                  <a:lnTo>
                    <a:pt x="58888" y="30228"/>
                  </a:lnTo>
                  <a:lnTo>
                    <a:pt x="59069" y="30108"/>
                  </a:lnTo>
                  <a:lnTo>
                    <a:pt x="59190" y="29927"/>
                  </a:lnTo>
                  <a:lnTo>
                    <a:pt x="59310" y="29685"/>
                  </a:lnTo>
                  <a:lnTo>
                    <a:pt x="59371" y="29504"/>
                  </a:lnTo>
                  <a:lnTo>
                    <a:pt x="59371" y="29263"/>
                  </a:lnTo>
                  <a:lnTo>
                    <a:pt x="59371" y="29022"/>
                  </a:lnTo>
                  <a:lnTo>
                    <a:pt x="59310" y="28841"/>
                  </a:lnTo>
                  <a:lnTo>
                    <a:pt x="59190" y="28599"/>
                  </a:lnTo>
                  <a:lnTo>
                    <a:pt x="59069" y="28418"/>
                  </a:lnTo>
                  <a:lnTo>
                    <a:pt x="58888" y="28298"/>
                  </a:lnTo>
                  <a:lnTo>
                    <a:pt x="58647" y="28177"/>
                  </a:lnTo>
                  <a:lnTo>
                    <a:pt x="58466" y="28117"/>
                  </a:lnTo>
                  <a:close/>
                  <a:moveTo>
                    <a:pt x="63775" y="28117"/>
                  </a:moveTo>
                  <a:lnTo>
                    <a:pt x="63594" y="28177"/>
                  </a:lnTo>
                  <a:lnTo>
                    <a:pt x="63353" y="28298"/>
                  </a:lnTo>
                  <a:lnTo>
                    <a:pt x="63172" y="28418"/>
                  </a:lnTo>
                  <a:lnTo>
                    <a:pt x="63051" y="28599"/>
                  </a:lnTo>
                  <a:lnTo>
                    <a:pt x="62931" y="28841"/>
                  </a:lnTo>
                  <a:lnTo>
                    <a:pt x="62870" y="29022"/>
                  </a:lnTo>
                  <a:lnTo>
                    <a:pt x="62870" y="29263"/>
                  </a:lnTo>
                  <a:lnTo>
                    <a:pt x="62870" y="29504"/>
                  </a:lnTo>
                  <a:lnTo>
                    <a:pt x="62931" y="29685"/>
                  </a:lnTo>
                  <a:lnTo>
                    <a:pt x="63051" y="29927"/>
                  </a:lnTo>
                  <a:lnTo>
                    <a:pt x="63172" y="30108"/>
                  </a:lnTo>
                  <a:lnTo>
                    <a:pt x="63353" y="30228"/>
                  </a:lnTo>
                  <a:lnTo>
                    <a:pt x="63594" y="30349"/>
                  </a:lnTo>
                  <a:lnTo>
                    <a:pt x="63775" y="30409"/>
                  </a:lnTo>
                  <a:lnTo>
                    <a:pt x="64258" y="30409"/>
                  </a:lnTo>
                  <a:lnTo>
                    <a:pt x="64439" y="30349"/>
                  </a:lnTo>
                  <a:lnTo>
                    <a:pt x="64680" y="30228"/>
                  </a:lnTo>
                  <a:lnTo>
                    <a:pt x="64861" y="30108"/>
                  </a:lnTo>
                  <a:lnTo>
                    <a:pt x="64982" y="29927"/>
                  </a:lnTo>
                  <a:lnTo>
                    <a:pt x="65103" y="29685"/>
                  </a:lnTo>
                  <a:lnTo>
                    <a:pt x="65163" y="29504"/>
                  </a:lnTo>
                  <a:lnTo>
                    <a:pt x="65163" y="29263"/>
                  </a:lnTo>
                  <a:lnTo>
                    <a:pt x="65163" y="29022"/>
                  </a:lnTo>
                  <a:lnTo>
                    <a:pt x="65103" y="28841"/>
                  </a:lnTo>
                  <a:lnTo>
                    <a:pt x="64982" y="28599"/>
                  </a:lnTo>
                  <a:lnTo>
                    <a:pt x="64861" y="28418"/>
                  </a:lnTo>
                  <a:lnTo>
                    <a:pt x="64680" y="28298"/>
                  </a:lnTo>
                  <a:lnTo>
                    <a:pt x="64439" y="28177"/>
                  </a:lnTo>
                  <a:lnTo>
                    <a:pt x="64258" y="28117"/>
                  </a:lnTo>
                  <a:close/>
                  <a:moveTo>
                    <a:pt x="69567" y="28117"/>
                  </a:moveTo>
                  <a:lnTo>
                    <a:pt x="69386" y="28177"/>
                  </a:lnTo>
                  <a:lnTo>
                    <a:pt x="69145" y="28298"/>
                  </a:lnTo>
                  <a:lnTo>
                    <a:pt x="68964" y="28418"/>
                  </a:lnTo>
                  <a:lnTo>
                    <a:pt x="68843" y="28599"/>
                  </a:lnTo>
                  <a:lnTo>
                    <a:pt x="68723" y="28841"/>
                  </a:lnTo>
                  <a:lnTo>
                    <a:pt x="68662" y="29022"/>
                  </a:lnTo>
                  <a:lnTo>
                    <a:pt x="68662" y="29263"/>
                  </a:lnTo>
                  <a:lnTo>
                    <a:pt x="68662" y="29504"/>
                  </a:lnTo>
                  <a:lnTo>
                    <a:pt x="68723" y="29685"/>
                  </a:lnTo>
                  <a:lnTo>
                    <a:pt x="68843" y="29927"/>
                  </a:lnTo>
                  <a:lnTo>
                    <a:pt x="68964" y="30108"/>
                  </a:lnTo>
                  <a:lnTo>
                    <a:pt x="69145" y="30228"/>
                  </a:lnTo>
                  <a:lnTo>
                    <a:pt x="69386" y="30349"/>
                  </a:lnTo>
                  <a:lnTo>
                    <a:pt x="69567" y="30409"/>
                  </a:lnTo>
                  <a:lnTo>
                    <a:pt x="70050" y="30409"/>
                  </a:lnTo>
                  <a:lnTo>
                    <a:pt x="70231" y="30349"/>
                  </a:lnTo>
                  <a:lnTo>
                    <a:pt x="70472" y="30228"/>
                  </a:lnTo>
                  <a:lnTo>
                    <a:pt x="70653" y="30108"/>
                  </a:lnTo>
                  <a:lnTo>
                    <a:pt x="70774" y="29927"/>
                  </a:lnTo>
                  <a:lnTo>
                    <a:pt x="70895" y="29685"/>
                  </a:lnTo>
                  <a:lnTo>
                    <a:pt x="70955" y="29504"/>
                  </a:lnTo>
                  <a:lnTo>
                    <a:pt x="70955" y="29263"/>
                  </a:lnTo>
                  <a:lnTo>
                    <a:pt x="70955" y="29022"/>
                  </a:lnTo>
                  <a:lnTo>
                    <a:pt x="70895" y="28841"/>
                  </a:lnTo>
                  <a:lnTo>
                    <a:pt x="70774" y="28599"/>
                  </a:lnTo>
                  <a:lnTo>
                    <a:pt x="70653" y="28418"/>
                  </a:lnTo>
                  <a:lnTo>
                    <a:pt x="70472" y="28298"/>
                  </a:lnTo>
                  <a:lnTo>
                    <a:pt x="70231" y="28177"/>
                  </a:lnTo>
                  <a:lnTo>
                    <a:pt x="70050" y="28117"/>
                  </a:lnTo>
                  <a:close/>
                  <a:moveTo>
                    <a:pt x="2957" y="31013"/>
                  </a:moveTo>
                  <a:lnTo>
                    <a:pt x="2776" y="31073"/>
                  </a:lnTo>
                  <a:lnTo>
                    <a:pt x="2534" y="31194"/>
                  </a:lnTo>
                  <a:lnTo>
                    <a:pt x="2353" y="31314"/>
                  </a:lnTo>
                  <a:lnTo>
                    <a:pt x="2233" y="31495"/>
                  </a:lnTo>
                  <a:lnTo>
                    <a:pt x="2112" y="31737"/>
                  </a:lnTo>
                  <a:lnTo>
                    <a:pt x="2052" y="31918"/>
                  </a:lnTo>
                  <a:lnTo>
                    <a:pt x="2052" y="32159"/>
                  </a:lnTo>
                  <a:lnTo>
                    <a:pt x="2052" y="32401"/>
                  </a:lnTo>
                  <a:lnTo>
                    <a:pt x="2112" y="32582"/>
                  </a:lnTo>
                  <a:lnTo>
                    <a:pt x="2233" y="32823"/>
                  </a:lnTo>
                  <a:lnTo>
                    <a:pt x="2353" y="33004"/>
                  </a:lnTo>
                  <a:lnTo>
                    <a:pt x="2534" y="33125"/>
                  </a:lnTo>
                  <a:lnTo>
                    <a:pt x="2776" y="33245"/>
                  </a:lnTo>
                  <a:lnTo>
                    <a:pt x="2957" y="33306"/>
                  </a:lnTo>
                  <a:lnTo>
                    <a:pt x="3439" y="33306"/>
                  </a:lnTo>
                  <a:lnTo>
                    <a:pt x="3620" y="33245"/>
                  </a:lnTo>
                  <a:lnTo>
                    <a:pt x="3862" y="33125"/>
                  </a:lnTo>
                  <a:lnTo>
                    <a:pt x="4043" y="33004"/>
                  </a:lnTo>
                  <a:lnTo>
                    <a:pt x="4164" y="32823"/>
                  </a:lnTo>
                  <a:lnTo>
                    <a:pt x="4284" y="32582"/>
                  </a:lnTo>
                  <a:lnTo>
                    <a:pt x="4345" y="32401"/>
                  </a:lnTo>
                  <a:lnTo>
                    <a:pt x="4345" y="32159"/>
                  </a:lnTo>
                  <a:lnTo>
                    <a:pt x="4345" y="31918"/>
                  </a:lnTo>
                  <a:lnTo>
                    <a:pt x="4284" y="31737"/>
                  </a:lnTo>
                  <a:lnTo>
                    <a:pt x="4164" y="31495"/>
                  </a:lnTo>
                  <a:lnTo>
                    <a:pt x="4043" y="31314"/>
                  </a:lnTo>
                  <a:lnTo>
                    <a:pt x="3862" y="31194"/>
                  </a:lnTo>
                  <a:lnTo>
                    <a:pt x="3620" y="31073"/>
                  </a:lnTo>
                  <a:lnTo>
                    <a:pt x="3439" y="31013"/>
                  </a:lnTo>
                  <a:close/>
                  <a:moveTo>
                    <a:pt x="8749" y="31013"/>
                  </a:moveTo>
                  <a:lnTo>
                    <a:pt x="8568" y="31073"/>
                  </a:lnTo>
                  <a:lnTo>
                    <a:pt x="8327" y="31194"/>
                  </a:lnTo>
                  <a:lnTo>
                    <a:pt x="8146" y="31314"/>
                  </a:lnTo>
                  <a:lnTo>
                    <a:pt x="8025" y="31495"/>
                  </a:lnTo>
                  <a:lnTo>
                    <a:pt x="7904" y="31737"/>
                  </a:lnTo>
                  <a:lnTo>
                    <a:pt x="7844" y="31918"/>
                  </a:lnTo>
                  <a:lnTo>
                    <a:pt x="7844" y="32159"/>
                  </a:lnTo>
                  <a:lnTo>
                    <a:pt x="7844" y="32401"/>
                  </a:lnTo>
                  <a:lnTo>
                    <a:pt x="7904" y="32582"/>
                  </a:lnTo>
                  <a:lnTo>
                    <a:pt x="8025" y="32823"/>
                  </a:lnTo>
                  <a:lnTo>
                    <a:pt x="8146" y="33004"/>
                  </a:lnTo>
                  <a:lnTo>
                    <a:pt x="8327" y="33125"/>
                  </a:lnTo>
                  <a:lnTo>
                    <a:pt x="8568" y="33245"/>
                  </a:lnTo>
                  <a:lnTo>
                    <a:pt x="8749" y="33306"/>
                  </a:lnTo>
                  <a:lnTo>
                    <a:pt x="9232" y="33306"/>
                  </a:lnTo>
                  <a:lnTo>
                    <a:pt x="9413" y="33245"/>
                  </a:lnTo>
                  <a:lnTo>
                    <a:pt x="9654" y="33125"/>
                  </a:lnTo>
                  <a:lnTo>
                    <a:pt x="9835" y="33004"/>
                  </a:lnTo>
                  <a:lnTo>
                    <a:pt x="9956" y="32823"/>
                  </a:lnTo>
                  <a:lnTo>
                    <a:pt x="10076" y="32582"/>
                  </a:lnTo>
                  <a:lnTo>
                    <a:pt x="10137" y="32401"/>
                  </a:lnTo>
                  <a:lnTo>
                    <a:pt x="10137" y="32159"/>
                  </a:lnTo>
                  <a:lnTo>
                    <a:pt x="10137" y="31918"/>
                  </a:lnTo>
                  <a:lnTo>
                    <a:pt x="10076" y="31737"/>
                  </a:lnTo>
                  <a:lnTo>
                    <a:pt x="9956" y="31495"/>
                  </a:lnTo>
                  <a:lnTo>
                    <a:pt x="9835" y="31314"/>
                  </a:lnTo>
                  <a:lnTo>
                    <a:pt x="9654" y="31194"/>
                  </a:lnTo>
                  <a:lnTo>
                    <a:pt x="9413" y="31073"/>
                  </a:lnTo>
                  <a:lnTo>
                    <a:pt x="9232" y="31013"/>
                  </a:lnTo>
                  <a:close/>
                  <a:moveTo>
                    <a:pt x="14541" y="31013"/>
                  </a:moveTo>
                  <a:lnTo>
                    <a:pt x="14360" y="31073"/>
                  </a:lnTo>
                  <a:lnTo>
                    <a:pt x="14119" y="31194"/>
                  </a:lnTo>
                  <a:lnTo>
                    <a:pt x="13938" y="31314"/>
                  </a:lnTo>
                  <a:lnTo>
                    <a:pt x="13817" y="31495"/>
                  </a:lnTo>
                  <a:lnTo>
                    <a:pt x="13697" y="31737"/>
                  </a:lnTo>
                  <a:lnTo>
                    <a:pt x="13636" y="31918"/>
                  </a:lnTo>
                  <a:lnTo>
                    <a:pt x="13636" y="32159"/>
                  </a:lnTo>
                  <a:lnTo>
                    <a:pt x="13636" y="32401"/>
                  </a:lnTo>
                  <a:lnTo>
                    <a:pt x="13697" y="32582"/>
                  </a:lnTo>
                  <a:lnTo>
                    <a:pt x="13817" y="32823"/>
                  </a:lnTo>
                  <a:lnTo>
                    <a:pt x="13938" y="33004"/>
                  </a:lnTo>
                  <a:lnTo>
                    <a:pt x="14119" y="33125"/>
                  </a:lnTo>
                  <a:lnTo>
                    <a:pt x="14360" y="33245"/>
                  </a:lnTo>
                  <a:lnTo>
                    <a:pt x="14541" y="33306"/>
                  </a:lnTo>
                  <a:lnTo>
                    <a:pt x="15024" y="33306"/>
                  </a:lnTo>
                  <a:lnTo>
                    <a:pt x="15205" y="33245"/>
                  </a:lnTo>
                  <a:lnTo>
                    <a:pt x="15446" y="33125"/>
                  </a:lnTo>
                  <a:lnTo>
                    <a:pt x="15627" y="33004"/>
                  </a:lnTo>
                  <a:lnTo>
                    <a:pt x="15748" y="32823"/>
                  </a:lnTo>
                  <a:lnTo>
                    <a:pt x="15869" y="32582"/>
                  </a:lnTo>
                  <a:lnTo>
                    <a:pt x="15929" y="32401"/>
                  </a:lnTo>
                  <a:lnTo>
                    <a:pt x="15929" y="32159"/>
                  </a:lnTo>
                  <a:lnTo>
                    <a:pt x="15929" y="31918"/>
                  </a:lnTo>
                  <a:lnTo>
                    <a:pt x="15869" y="31737"/>
                  </a:lnTo>
                  <a:lnTo>
                    <a:pt x="15748" y="31495"/>
                  </a:lnTo>
                  <a:lnTo>
                    <a:pt x="15627" y="31314"/>
                  </a:lnTo>
                  <a:lnTo>
                    <a:pt x="15446" y="31194"/>
                  </a:lnTo>
                  <a:lnTo>
                    <a:pt x="15205" y="31073"/>
                  </a:lnTo>
                  <a:lnTo>
                    <a:pt x="15024" y="31013"/>
                  </a:lnTo>
                  <a:close/>
                  <a:moveTo>
                    <a:pt x="20333" y="31013"/>
                  </a:moveTo>
                  <a:lnTo>
                    <a:pt x="20152" y="31073"/>
                  </a:lnTo>
                  <a:lnTo>
                    <a:pt x="19911" y="31194"/>
                  </a:lnTo>
                  <a:lnTo>
                    <a:pt x="19730" y="31314"/>
                  </a:lnTo>
                  <a:lnTo>
                    <a:pt x="19609" y="31495"/>
                  </a:lnTo>
                  <a:lnTo>
                    <a:pt x="19489" y="31737"/>
                  </a:lnTo>
                  <a:lnTo>
                    <a:pt x="19428" y="31918"/>
                  </a:lnTo>
                  <a:lnTo>
                    <a:pt x="19428" y="32159"/>
                  </a:lnTo>
                  <a:lnTo>
                    <a:pt x="19428" y="32401"/>
                  </a:lnTo>
                  <a:lnTo>
                    <a:pt x="19489" y="32582"/>
                  </a:lnTo>
                  <a:lnTo>
                    <a:pt x="19609" y="32823"/>
                  </a:lnTo>
                  <a:lnTo>
                    <a:pt x="19730" y="33004"/>
                  </a:lnTo>
                  <a:lnTo>
                    <a:pt x="19911" y="33125"/>
                  </a:lnTo>
                  <a:lnTo>
                    <a:pt x="20152" y="33245"/>
                  </a:lnTo>
                  <a:lnTo>
                    <a:pt x="20333" y="33306"/>
                  </a:lnTo>
                  <a:lnTo>
                    <a:pt x="20816" y="33306"/>
                  </a:lnTo>
                  <a:lnTo>
                    <a:pt x="20997" y="33245"/>
                  </a:lnTo>
                  <a:lnTo>
                    <a:pt x="21239" y="33125"/>
                  </a:lnTo>
                  <a:lnTo>
                    <a:pt x="21420" y="33004"/>
                  </a:lnTo>
                  <a:lnTo>
                    <a:pt x="21540" y="32823"/>
                  </a:lnTo>
                  <a:lnTo>
                    <a:pt x="21661" y="32582"/>
                  </a:lnTo>
                  <a:lnTo>
                    <a:pt x="21721" y="32401"/>
                  </a:lnTo>
                  <a:lnTo>
                    <a:pt x="21721" y="32159"/>
                  </a:lnTo>
                  <a:lnTo>
                    <a:pt x="21721" y="31918"/>
                  </a:lnTo>
                  <a:lnTo>
                    <a:pt x="21661" y="31737"/>
                  </a:lnTo>
                  <a:lnTo>
                    <a:pt x="21540" y="31495"/>
                  </a:lnTo>
                  <a:lnTo>
                    <a:pt x="21420" y="31314"/>
                  </a:lnTo>
                  <a:lnTo>
                    <a:pt x="21239" y="31194"/>
                  </a:lnTo>
                  <a:lnTo>
                    <a:pt x="20997" y="31073"/>
                  </a:lnTo>
                  <a:lnTo>
                    <a:pt x="20816" y="31013"/>
                  </a:lnTo>
                  <a:close/>
                  <a:moveTo>
                    <a:pt x="26126" y="31013"/>
                  </a:moveTo>
                  <a:lnTo>
                    <a:pt x="25945" y="31073"/>
                  </a:lnTo>
                  <a:lnTo>
                    <a:pt x="25703" y="31194"/>
                  </a:lnTo>
                  <a:lnTo>
                    <a:pt x="25522" y="31314"/>
                  </a:lnTo>
                  <a:lnTo>
                    <a:pt x="25402" y="31495"/>
                  </a:lnTo>
                  <a:lnTo>
                    <a:pt x="25281" y="31737"/>
                  </a:lnTo>
                  <a:lnTo>
                    <a:pt x="25221" y="31918"/>
                  </a:lnTo>
                  <a:lnTo>
                    <a:pt x="25221" y="32159"/>
                  </a:lnTo>
                  <a:lnTo>
                    <a:pt x="25221" y="32401"/>
                  </a:lnTo>
                  <a:lnTo>
                    <a:pt x="25281" y="32582"/>
                  </a:lnTo>
                  <a:lnTo>
                    <a:pt x="25402" y="32823"/>
                  </a:lnTo>
                  <a:lnTo>
                    <a:pt x="25522" y="33004"/>
                  </a:lnTo>
                  <a:lnTo>
                    <a:pt x="25703" y="33125"/>
                  </a:lnTo>
                  <a:lnTo>
                    <a:pt x="25945" y="33245"/>
                  </a:lnTo>
                  <a:lnTo>
                    <a:pt x="26126" y="33306"/>
                  </a:lnTo>
                  <a:lnTo>
                    <a:pt x="26608" y="33306"/>
                  </a:lnTo>
                  <a:lnTo>
                    <a:pt x="26789" y="33245"/>
                  </a:lnTo>
                  <a:lnTo>
                    <a:pt x="27031" y="33125"/>
                  </a:lnTo>
                  <a:lnTo>
                    <a:pt x="27212" y="33004"/>
                  </a:lnTo>
                  <a:lnTo>
                    <a:pt x="27332" y="32823"/>
                  </a:lnTo>
                  <a:lnTo>
                    <a:pt x="27453" y="32582"/>
                  </a:lnTo>
                  <a:lnTo>
                    <a:pt x="27513" y="32401"/>
                  </a:lnTo>
                  <a:lnTo>
                    <a:pt x="27513" y="32159"/>
                  </a:lnTo>
                  <a:lnTo>
                    <a:pt x="27513" y="31918"/>
                  </a:lnTo>
                  <a:lnTo>
                    <a:pt x="27453" y="31737"/>
                  </a:lnTo>
                  <a:lnTo>
                    <a:pt x="27332" y="31495"/>
                  </a:lnTo>
                  <a:lnTo>
                    <a:pt x="27212" y="31314"/>
                  </a:lnTo>
                  <a:lnTo>
                    <a:pt x="27031" y="31194"/>
                  </a:lnTo>
                  <a:lnTo>
                    <a:pt x="26789" y="31073"/>
                  </a:lnTo>
                  <a:lnTo>
                    <a:pt x="26608" y="31013"/>
                  </a:lnTo>
                  <a:close/>
                  <a:moveTo>
                    <a:pt x="31918" y="31013"/>
                  </a:moveTo>
                  <a:lnTo>
                    <a:pt x="31737" y="31073"/>
                  </a:lnTo>
                  <a:lnTo>
                    <a:pt x="31496" y="31194"/>
                  </a:lnTo>
                  <a:lnTo>
                    <a:pt x="31315" y="31314"/>
                  </a:lnTo>
                  <a:lnTo>
                    <a:pt x="31194" y="31495"/>
                  </a:lnTo>
                  <a:lnTo>
                    <a:pt x="31073" y="31737"/>
                  </a:lnTo>
                  <a:lnTo>
                    <a:pt x="31013" y="31918"/>
                  </a:lnTo>
                  <a:lnTo>
                    <a:pt x="31013" y="32159"/>
                  </a:lnTo>
                  <a:lnTo>
                    <a:pt x="31013" y="32401"/>
                  </a:lnTo>
                  <a:lnTo>
                    <a:pt x="31073" y="32582"/>
                  </a:lnTo>
                  <a:lnTo>
                    <a:pt x="31194" y="32823"/>
                  </a:lnTo>
                  <a:lnTo>
                    <a:pt x="31315" y="33004"/>
                  </a:lnTo>
                  <a:lnTo>
                    <a:pt x="31496" y="33125"/>
                  </a:lnTo>
                  <a:lnTo>
                    <a:pt x="31737" y="33245"/>
                  </a:lnTo>
                  <a:lnTo>
                    <a:pt x="31918" y="33306"/>
                  </a:lnTo>
                  <a:lnTo>
                    <a:pt x="32401" y="33306"/>
                  </a:lnTo>
                  <a:lnTo>
                    <a:pt x="32582" y="33245"/>
                  </a:lnTo>
                  <a:lnTo>
                    <a:pt x="32823" y="33125"/>
                  </a:lnTo>
                  <a:lnTo>
                    <a:pt x="33004" y="33004"/>
                  </a:lnTo>
                  <a:lnTo>
                    <a:pt x="33125" y="32823"/>
                  </a:lnTo>
                  <a:lnTo>
                    <a:pt x="33245" y="32582"/>
                  </a:lnTo>
                  <a:lnTo>
                    <a:pt x="33306" y="32401"/>
                  </a:lnTo>
                  <a:lnTo>
                    <a:pt x="33306" y="32159"/>
                  </a:lnTo>
                  <a:lnTo>
                    <a:pt x="33306" y="31918"/>
                  </a:lnTo>
                  <a:lnTo>
                    <a:pt x="33245" y="31737"/>
                  </a:lnTo>
                  <a:lnTo>
                    <a:pt x="33125" y="31495"/>
                  </a:lnTo>
                  <a:lnTo>
                    <a:pt x="33004" y="31314"/>
                  </a:lnTo>
                  <a:lnTo>
                    <a:pt x="32823" y="31194"/>
                  </a:lnTo>
                  <a:lnTo>
                    <a:pt x="32582" y="31073"/>
                  </a:lnTo>
                  <a:lnTo>
                    <a:pt x="32401" y="31013"/>
                  </a:lnTo>
                  <a:close/>
                  <a:moveTo>
                    <a:pt x="37710" y="31013"/>
                  </a:moveTo>
                  <a:lnTo>
                    <a:pt x="37529" y="31073"/>
                  </a:lnTo>
                  <a:lnTo>
                    <a:pt x="37288" y="31194"/>
                  </a:lnTo>
                  <a:lnTo>
                    <a:pt x="37107" y="31314"/>
                  </a:lnTo>
                  <a:lnTo>
                    <a:pt x="36986" y="31495"/>
                  </a:lnTo>
                  <a:lnTo>
                    <a:pt x="36865" y="31737"/>
                  </a:lnTo>
                  <a:lnTo>
                    <a:pt x="36805" y="31918"/>
                  </a:lnTo>
                  <a:lnTo>
                    <a:pt x="36805" y="32159"/>
                  </a:lnTo>
                  <a:lnTo>
                    <a:pt x="36805" y="32401"/>
                  </a:lnTo>
                  <a:lnTo>
                    <a:pt x="36865" y="32582"/>
                  </a:lnTo>
                  <a:lnTo>
                    <a:pt x="36986" y="32823"/>
                  </a:lnTo>
                  <a:lnTo>
                    <a:pt x="37107" y="33004"/>
                  </a:lnTo>
                  <a:lnTo>
                    <a:pt x="37288" y="33125"/>
                  </a:lnTo>
                  <a:lnTo>
                    <a:pt x="37529" y="33245"/>
                  </a:lnTo>
                  <a:lnTo>
                    <a:pt x="37710" y="33306"/>
                  </a:lnTo>
                  <a:lnTo>
                    <a:pt x="38193" y="33306"/>
                  </a:lnTo>
                  <a:lnTo>
                    <a:pt x="38374" y="33245"/>
                  </a:lnTo>
                  <a:lnTo>
                    <a:pt x="38615" y="33125"/>
                  </a:lnTo>
                  <a:lnTo>
                    <a:pt x="38796" y="33004"/>
                  </a:lnTo>
                  <a:lnTo>
                    <a:pt x="38917" y="32823"/>
                  </a:lnTo>
                  <a:lnTo>
                    <a:pt x="39038" y="32582"/>
                  </a:lnTo>
                  <a:lnTo>
                    <a:pt x="39098" y="32401"/>
                  </a:lnTo>
                  <a:lnTo>
                    <a:pt x="39098" y="32159"/>
                  </a:lnTo>
                  <a:lnTo>
                    <a:pt x="39098" y="31918"/>
                  </a:lnTo>
                  <a:lnTo>
                    <a:pt x="39038" y="31737"/>
                  </a:lnTo>
                  <a:lnTo>
                    <a:pt x="38917" y="31495"/>
                  </a:lnTo>
                  <a:lnTo>
                    <a:pt x="38796" y="31314"/>
                  </a:lnTo>
                  <a:lnTo>
                    <a:pt x="38615" y="31194"/>
                  </a:lnTo>
                  <a:lnTo>
                    <a:pt x="38374" y="31073"/>
                  </a:lnTo>
                  <a:lnTo>
                    <a:pt x="38193" y="31013"/>
                  </a:lnTo>
                  <a:close/>
                  <a:moveTo>
                    <a:pt x="43502" y="31013"/>
                  </a:moveTo>
                  <a:lnTo>
                    <a:pt x="43321" y="31073"/>
                  </a:lnTo>
                  <a:lnTo>
                    <a:pt x="43080" y="31194"/>
                  </a:lnTo>
                  <a:lnTo>
                    <a:pt x="42899" y="31314"/>
                  </a:lnTo>
                  <a:lnTo>
                    <a:pt x="42778" y="31495"/>
                  </a:lnTo>
                  <a:lnTo>
                    <a:pt x="42658" y="31737"/>
                  </a:lnTo>
                  <a:lnTo>
                    <a:pt x="42597" y="31918"/>
                  </a:lnTo>
                  <a:lnTo>
                    <a:pt x="42597" y="32159"/>
                  </a:lnTo>
                  <a:lnTo>
                    <a:pt x="42597" y="32401"/>
                  </a:lnTo>
                  <a:lnTo>
                    <a:pt x="42658" y="32582"/>
                  </a:lnTo>
                  <a:lnTo>
                    <a:pt x="42778" y="32823"/>
                  </a:lnTo>
                  <a:lnTo>
                    <a:pt x="42899" y="33004"/>
                  </a:lnTo>
                  <a:lnTo>
                    <a:pt x="43080" y="33125"/>
                  </a:lnTo>
                  <a:lnTo>
                    <a:pt x="43321" y="33245"/>
                  </a:lnTo>
                  <a:lnTo>
                    <a:pt x="43502" y="33306"/>
                  </a:lnTo>
                  <a:lnTo>
                    <a:pt x="43985" y="33306"/>
                  </a:lnTo>
                  <a:lnTo>
                    <a:pt x="44166" y="33245"/>
                  </a:lnTo>
                  <a:lnTo>
                    <a:pt x="44407" y="33125"/>
                  </a:lnTo>
                  <a:lnTo>
                    <a:pt x="44588" y="33004"/>
                  </a:lnTo>
                  <a:lnTo>
                    <a:pt x="44709" y="32823"/>
                  </a:lnTo>
                  <a:lnTo>
                    <a:pt x="44830" y="32582"/>
                  </a:lnTo>
                  <a:lnTo>
                    <a:pt x="44890" y="32401"/>
                  </a:lnTo>
                  <a:lnTo>
                    <a:pt x="44890" y="32159"/>
                  </a:lnTo>
                  <a:lnTo>
                    <a:pt x="44890" y="31918"/>
                  </a:lnTo>
                  <a:lnTo>
                    <a:pt x="44830" y="31737"/>
                  </a:lnTo>
                  <a:lnTo>
                    <a:pt x="44709" y="31495"/>
                  </a:lnTo>
                  <a:lnTo>
                    <a:pt x="44588" y="31314"/>
                  </a:lnTo>
                  <a:lnTo>
                    <a:pt x="44407" y="31194"/>
                  </a:lnTo>
                  <a:lnTo>
                    <a:pt x="44166" y="31073"/>
                  </a:lnTo>
                  <a:lnTo>
                    <a:pt x="43985" y="31013"/>
                  </a:lnTo>
                  <a:close/>
                  <a:moveTo>
                    <a:pt x="49295" y="31013"/>
                  </a:moveTo>
                  <a:lnTo>
                    <a:pt x="49114" y="31073"/>
                  </a:lnTo>
                  <a:lnTo>
                    <a:pt x="48872" y="31194"/>
                  </a:lnTo>
                  <a:lnTo>
                    <a:pt x="48691" y="31314"/>
                  </a:lnTo>
                  <a:lnTo>
                    <a:pt x="48571" y="31495"/>
                  </a:lnTo>
                  <a:lnTo>
                    <a:pt x="48450" y="31737"/>
                  </a:lnTo>
                  <a:lnTo>
                    <a:pt x="48390" y="31918"/>
                  </a:lnTo>
                  <a:lnTo>
                    <a:pt x="48390" y="32159"/>
                  </a:lnTo>
                  <a:lnTo>
                    <a:pt x="48390" y="32401"/>
                  </a:lnTo>
                  <a:lnTo>
                    <a:pt x="48450" y="32582"/>
                  </a:lnTo>
                  <a:lnTo>
                    <a:pt x="48571" y="32823"/>
                  </a:lnTo>
                  <a:lnTo>
                    <a:pt x="48691" y="33004"/>
                  </a:lnTo>
                  <a:lnTo>
                    <a:pt x="48872" y="33125"/>
                  </a:lnTo>
                  <a:lnTo>
                    <a:pt x="49114" y="33245"/>
                  </a:lnTo>
                  <a:lnTo>
                    <a:pt x="49295" y="33306"/>
                  </a:lnTo>
                  <a:lnTo>
                    <a:pt x="49777" y="33306"/>
                  </a:lnTo>
                  <a:lnTo>
                    <a:pt x="49958" y="33245"/>
                  </a:lnTo>
                  <a:lnTo>
                    <a:pt x="50200" y="33125"/>
                  </a:lnTo>
                  <a:lnTo>
                    <a:pt x="50381" y="33004"/>
                  </a:lnTo>
                  <a:lnTo>
                    <a:pt x="50501" y="32823"/>
                  </a:lnTo>
                  <a:lnTo>
                    <a:pt x="50622" y="32582"/>
                  </a:lnTo>
                  <a:lnTo>
                    <a:pt x="50682" y="32401"/>
                  </a:lnTo>
                  <a:lnTo>
                    <a:pt x="50682" y="32159"/>
                  </a:lnTo>
                  <a:lnTo>
                    <a:pt x="50682" y="31918"/>
                  </a:lnTo>
                  <a:lnTo>
                    <a:pt x="50622" y="31737"/>
                  </a:lnTo>
                  <a:lnTo>
                    <a:pt x="50501" y="31495"/>
                  </a:lnTo>
                  <a:lnTo>
                    <a:pt x="50381" y="31314"/>
                  </a:lnTo>
                  <a:lnTo>
                    <a:pt x="50200" y="31194"/>
                  </a:lnTo>
                  <a:lnTo>
                    <a:pt x="49958" y="31073"/>
                  </a:lnTo>
                  <a:lnTo>
                    <a:pt x="49777" y="31013"/>
                  </a:lnTo>
                  <a:close/>
                  <a:moveTo>
                    <a:pt x="55087" y="31013"/>
                  </a:moveTo>
                  <a:lnTo>
                    <a:pt x="54906" y="31073"/>
                  </a:lnTo>
                  <a:lnTo>
                    <a:pt x="54665" y="31194"/>
                  </a:lnTo>
                  <a:lnTo>
                    <a:pt x="54483" y="31314"/>
                  </a:lnTo>
                  <a:lnTo>
                    <a:pt x="54363" y="31495"/>
                  </a:lnTo>
                  <a:lnTo>
                    <a:pt x="54242" y="31737"/>
                  </a:lnTo>
                  <a:lnTo>
                    <a:pt x="54182" y="31918"/>
                  </a:lnTo>
                  <a:lnTo>
                    <a:pt x="54182" y="32159"/>
                  </a:lnTo>
                  <a:lnTo>
                    <a:pt x="54182" y="32401"/>
                  </a:lnTo>
                  <a:lnTo>
                    <a:pt x="54242" y="32582"/>
                  </a:lnTo>
                  <a:lnTo>
                    <a:pt x="54363" y="32823"/>
                  </a:lnTo>
                  <a:lnTo>
                    <a:pt x="54483" y="33004"/>
                  </a:lnTo>
                  <a:lnTo>
                    <a:pt x="54665" y="33125"/>
                  </a:lnTo>
                  <a:lnTo>
                    <a:pt x="54906" y="33245"/>
                  </a:lnTo>
                  <a:lnTo>
                    <a:pt x="55087" y="33306"/>
                  </a:lnTo>
                  <a:lnTo>
                    <a:pt x="55570" y="33306"/>
                  </a:lnTo>
                  <a:lnTo>
                    <a:pt x="55751" y="33245"/>
                  </a:lnTo>
                  <a:lnTo>
                    <a:pt x="55992" y="33125"/>
                  </a:lnTo>
                  <a:lnTo>
                    <a:pt x="56173" y="33004"/>
                  </a:lnTo>
                  <a:lnTo>
                    <a:pt x="56294" y="32823"/>
                  </a:lnTo>
                  <a:lnTo>
                    <a:pt x="56414" y="32582"/>
                  </a:lnTo>
                  <a:lnTo>
                    <a:pt x="56475" y="32401"/>
                  </a:lnTo>
                  <a:lnTo>
                    <a:pt x="56475" y="32159"/>
                  </a:lnTo>
                  <a:lnTo>
                    <a:pt x="56475" y="31918"/>
                  </a:lnTo>
                  <a:lnTo>
                    <a:pt x="56414" y="31737"/>
                  </a:lnTo>
                  <a:lnTo>
                    <a:pt x="56294" y="31495"/>
                  </a:lnTo>
                  <a:lnTo>
                    <a:pt x="56173" y="31314"/>
                  </a:lnTo>
                  <a:lnTo>
                    <a:pt x="55992" y="31194"/>
                  </a:lnTo>
                  <a:lnTo>
                    <a:pt x="55751" y="31073"/>
                  </a:lnTo>
                  <a:lnTo>
                    <a:pt x="55570" y="31013"/>
                  </a:lnTo>
                  <a:close/>
                  <a:moveTo>
                    <a:pt x="60879" y="31013"/>
                  </a:moveTo>
                  <a:lnTo>
                    <a:pt x="60698" y="31073"/>
                  </a:lnTo>
                  <a:lnTo>
                    <a:pt x="60457" y="31194"/>
                  </a:lnTo>
                  <a:lnTo>
                    <a:pt x="60276" y="31314"/>
                  </a:lnTo>
                  <a:lnTo>
                    <a:pt x="60155" y="31495"/>
                  </a:lnTo>
                  <a:lnTo>
                    <a:pt x="60034" y="31737"/>
                  </a:lnTo>
                  <a:lnTo>
                    <a:pt x="59974" y="31918"/>
                  </a:lnTo>
                  <a:lnTo>
                    <a:pt x="59974" y="32159"/>
                  </a:lnTo>
                  <a:lnTo>
                    <a:pt x="59974" y="32401"/>
                  </a:lnTo>
                  <a:lnTo>
                    <a:pt x="60034" y="32582"/>
                  </a:lnTo>
                  <a:lnTo>
                    <a:pt x="60155" y="32823"/>
                  </a:lnTo>
                  <a:lnTo>
                    <a:pt x="60276" y="33004"/>
                  </a:lnTo>
                  <a:lnTo>
                    <a:pt x="60457" y="33125"/>
                  </a:lnTo>
                  <a:lnTo>
                    <a:pt x="60698" y="33245"/>
                  </a:lnTo>
                  <a:lnTo>
                    <a:pt x="60879" y="33306"/>
                  </a:lnTo>
                  <a:lnTo>
                    <a:pt x="61362" y="33306"/>
                  </a:lnTo>
                  <a:lnTo>
                    <a:pt x="61543" y="33245"/>
                  </a:lnTo>
                  <a:lnTo>
                    <a:pt x="61784" y="33125"/>
                  </a:lnTo>
                  <a:lnTo>
                    <a:pt x="61965" y="33004"/>
                  </a:lnTo>
                  <a:lnTo>
                    <a:pt x="62086" y="32823"/>
                  </a:lnTo>
                  <a:lnTo>
                    <a:pt x="62206" y="32582"/>
                  </a:lnTo>
                  <a:lnTo>
                    <a:pt x="62267" y="32401"/>
                  </a:lnTo>
                  <a:lnTo>
                    <a:pt x="62267" y="32159"/>
                  </a:lnTo>
                  <a:lnTo>
                    <a:pt x="62267" y="31918"/>
                  </a:lnTo>
                  <a:lnTo>
                    <a:pt x="62206" y="31737"/>
                  </a:lnTo>
                  <a:lnTo>
                    <a:pt x="62086" y="31495"/>
                  </a:lnTo>
                  <a:lnTo>
                    <a:pt x="61965" y="31314"/>
                  </a:lnTo>
                  <a:lnTo>
                    <a:pt x="61784" y="31194"/>
                  </a:lnTo>
                  <a:lnTo>
                    <a:pt x="61543" y="31073"/>
                  </a:lnTo>
                  <a:lnTo>
                    <a:pt x="61362" y="31013"/>
                  </a:lnTo>
                  <a:close/>
                  <a:moveTo>
                    <a:pt x="66671" y="31013"/>
                  </a:moveTo>
                  <a:lnTo>
                    <a:pt x="66490" y="31073"/>
                  </a:lnTo>
                  <a:lnTo>
                    <a:pt x="66249" y="31194"/>
                  </a:lnTo>
                  <a:lnTo>
                    <a:pt x="66068" y="31314"/>
                  </a:lnTo>
                  <a:lnTo>
                    <a:pt x="65947" y="31495"/>
                  </a:lnTo>
                  <a:lnTo>
                    <a:pt x="65827" y="31737"/>
                  </a:lnTo>
                  <a:lnTo>
                    <a:pt x="65766" y="31918"/>
                  </a:lnTo>
                  <a:lnTo>
                    <a:pt x="65766" y="32159"/>
                  </a:lnTo>
                  <a:lnTo>
                    <a:pt x="65766" y="32401"/>
                  </a:lnTo>
                  <a:lnTo>
                    <a:pt x="65827" y="32582"/>
                  </a:lnTo>
                  <a:lnTo>
                    <a:pt x="65947" y="32823"/>
                  </a:lnTo>
                  <a:lnTo>
                    <a:pt x="66068" y="33004"/>
                  </a:lnTo>
                  <a:lnTo>
                    <a:pt x="66249" y="33125"/>
                  </a:lnTo>
                  <a:lnTo>
                    <a:pt x="66490" y="33245"/>
                  </a:lnTo>
                  <a:lnTo>
                    <a:pt x="66671" y="33306"/>
                  </a:lnTo>
                  <a:lnTo>
                    <a:pt x="67154" y="33306"/>
                  </a:lnTo>
                  <a:lnTo>
                    <a:pt x="67335" y="33245"/>
                  </a:lnTo>
                  <a:lnTo>
                    <a:pt x="67576" y="33125"/>
                  </a:lnTo>
                  <a:lnTo>
                    <a:pt x="67757" y="33004"/>
                  </a:lnTo>
                  <a:lnTo>
                    <a:pt x="67878" y="32823"/>
                  </a:lnTo>
                  <a:lnTo>
                    <a:pt x="67999" y="32582"/>
                  </a:lnTo>
                  <a:lnTo>
                    <a:pt x="68059" y="32401"/>
                  </a:lnTo>
                  <a:lnTo>
                    <a:pt x="68059" y="32159"/>
                  </a:lnTo>
                  <a:lnTo>
                    <a:pt x="68059" y="31918"/>
                  </a:lnTo>
                  <a:lnTo>
                    <a:pt x="67999" y="31737"/>
                  </a:lnTo>
                  <a:lnTo>
                    <a:pt x="67878" y="31495"/>
                  </a:lnTo>
                  <a:lnTo>
                    <a:pt x="67757" y="31314"/>
                  </a:lnTo>
                  <a:lnTo>
                    <a:pt x="67576" y="31194"/>
                  </a:lnTo>
                  <a:lnTo>
                    <a:pt x="67335" y="31073"/>
                  </a:lnTo>
                  <a:lnTo>
                    <a:pt x="67154" y="31013"/>
                  </a:lnTo>
                  <a:close/>
                  <a:moveTo>
                    <a:pt x="72464" y="31013"/>
                  </a:moveTo>
                  <a:lnTo>
                    <a:pt x="72283" y="31073"/>
                  </a:lnTo>
                  <a:lnTo>
                    <a:pt x="72041" y="31194"/>
                  </a:lnTo>
                  <a:lnTo>
                    <a:pt x="71860" y="31314"/>
                  </a:lnTo>
                  <a:lnTo>
                    <a:pt x="71740" y="31495"/>
                  </a:lnTo>
                  <a:lnTo>
                    <a:pt x="71619" y="31737"/>
                  </a:lnTo>
                  <a:lnTo>
                    <a:pt x="71559" y="31918"/>
                  </a:lnTo>
                  <a:lnTo>
                    <a:pt x="71559" y="32159"/>
                  </a:lnTo>
                  <a:lnTo>
                    <a:pt x="71559" y="32401"/>
                  </a:lnTo>
                  <a:lnTo>
                    <a:pt x="71619" y="32582"/>
                  </a:lnTo>
                  <a:lnTo>
                    <a:pt x="71740" y="32823"/>
                  </a:lnTo>
                  <a:lnTo>
                    <a:pt x="71860" y="33004"/>
                  </a:lnTo>
                  <a:lnTo>
                    <a:pt x="72041" y="33125"/>
                  </a:lnTo>
                  <a:lnTo>
                    <a:pt x="72283" y="33245"/>
                  </a:lnTo>
                  <a:lnTo>
                    <a:pt x="72464" y="33306"/>
                  </a:lnTo>
                  <a:lnTo>
                    <a:pt x="72946" y="33306"/>
                  </a:lnTo>
                  <a:lnTo>
                    <a:pt x="73127" y="33245"/>
                  </a:lnTo>
                  <a:lnTo>
                    <a:pt x="73369" y="33125"/>
                  </a:lnTo>
                  <a:lnTo>
                    <a:pt x="73550" y="33004"/>
                  </a:lnTo>
                  <a:lnTo>
                    <a:pt x="73670" y="32823"/>
                  </a:lnTo>
                  <a:lnTo>
                    <a:pt x="73791" y="32582"/>
                  </a:lnTo>
                  <a:lnTo>
                    <a:pt x="73851" y="32401"/>
                  </a:lnTo>
                  <a:lnTo>
                    <a:pt x="73851" y="32159"/>
                  </a:lnTo>
                  <a:lnTo>
                    <a:pt x="73851" y="31918"/>
                  </a:lnTo>
                  <a:lnTo>
                    <a:pt x="73791" y="31737"/>
                  </a:lnTo>
                  <a:lnTo>
                    <a:pt x="73670" y="31495"/>
                  </a:lnTo>
                  <a:lnTo>
                    <a:pt x="73550" y="31314"/>
                  </a:lnTo>
                  <a:lnTo>
                    <a:pt x="73369" y="31194"/>
                  </a:lnTo>
                  <a:lnTo>
                    <a:pt x="73127" y="31073"/>
                  </a:lnTo>
                  <a:lnTo>
                    <a:pt x="72946" y="31013"/>
                  </a:lnTo>
                  <a:close/>
                  <a:moveTo>
                    <a:pt x="181" y="33909"/>
                  </a:moveTo>
                  <a:lnTo>
                    <a:pt x="0" y="36141"/>
                  </a:lnTo>
                  <a:lnTo>
                    <a:pt x="302" y="36202"/>
                  </a:lnTo>
                  <a:lnTo>
                    <a:pt x="543" y="36202"/>
                  </a:lnTo>
                  <a:lnTo>
                    <a:pt x="724" y="36141"/>
                  </a:lnTo>
                  <a:lnTo>
                    <a:pt x="966" y="36021"/>
                  </a:lnTo>
                  <a:lnTo>
                    <a:pt x="1147" y="35900"/>
                  </a:lnTo>
                  <a:lnTo>
                    <a:pt x="1267" y="35719"/>
                  </a:lnTo>
                  <a:lnTo>
                    <a:pt x="1388" y="35478"/>
                  </a:lnTo>
                  <a:lnTo>
                    <a:pt x="1448" y="35297"/>
                  </a:lnTo>
                  <a:lnTo>
                    <a:pt x="1448" y="35055"/>
                  </a:lnTo>
                  <a:lnTo>
                    <a:pt x="1448" y="34814"/>
                  </a:lnTo>
                  <a:lnTo>
                    <a:pt x="1388" y="34633"/>
                  </a:lnTo>
                  <a:lnTo>
                    <a:pt x="1267" y="34392"/>
                  </a:lnTo>
                  <a:lnTo>
                    <a:pt x="1147" y="34211"/>
                  </a:lnTo>
                  <a:lnTo>
                    <a:pt x="966" y="34090"/>
                  </a:lnTo>
                  <a:lnTo>
                    <a:pt x="724" y="33969"/>
                  </a:lnTo>
                  <a:lnTo>
                    <a:pt x="543" y="33909"/>
                  </a:lnTo>
                  <a:close/>
                  <a:moveTo>
                    <a:pt x="5853" y="33909"/>
                  </a:moveTo>
                  <a:lnTo>
                    <a:pt x="5672" y="33969"/>
                  </a:lnTo>
                  <a:lnTo>
                    <a:pt x="5431" y="34090"/>
                  </a:lnTo>
                  <a:lnTo>
                    <a:pt x="5250" y="34211"/>
                  </a:lnTo>
                  <a:lnTo>
                    <a:pt x="5129" y="34392"/>
                  </a:lnTo>
                  <a:lnTo>
                    <a:pt x="5008" y="34633"/>
                  </a:lnTo>
                  <a:lnTo>
                    <a:pt x="4948" y="34814"/>
                  </a:lnTo>
                  <a:lnTo>
                    <a:pt x="4948" y="35055"/>
                  </a:lnTo>
                  <a:lnTo>
                    <a:pt x="4948" y="35297"/>
                  </a:lnTo>
                  <a:lnTo>
                    <a:pt x="5008" y="35478"/>
                  </a:lnTo>
                  <a:lnTo>
                    <a:pt x="5129" y="35719"/>
                  </a:lnTo>
                  <a:lnTo>
                    <a:pt x="5250" y="35900"/>
                  </a:lnTo>
                  <a:lnTo>
                    <a:pt x="5431" y="36021"/>
                  </a:lnTo>
                  <a:lnTo>
                    <a:pt x="5672" y="36141"/>
                  </a:lnTo>
                  <a:lnTo>
                    <a:pt x="5853" y="36202"/>
                  </a:lnTo>
                  <a:lnTo>
                    <a:pt x="6336" y="36202"/>
                  </a:lnTo>
                  <a:lnTo>
                    <a:pt x="6517" y="36141"/>
                  </a:lnTo>
                  <a:lnTo>
                    <a:pt x="6758" y="36021"/>
                  </a:lnTo>
                  <a:lnTo>
                    <a:pt x="6939" y="35900"/>
                  </a:lnTo>
                  <a:lnTo>
                    <a:pt x="7060" y="35719"/>
                  </a:lnTo>
                  <a:lnTo>
                    <a:pt x="7180" y="35478"/>
                  </a:lnTo>
                  <a:lnTo>
                    <a:pt x="7241" y="35297"/>
                  </a:lnTo>
                  <a:lnTo>
                    <a:pt x="7241" y="35055"/>
                  </a:lnTo>
                  <a:lnTo>
                    <a:pt x="7241" y="34814"/>
                  </a:lnTo>
                  <a:lnTo>
                    <a:pt x="7180" y="34633"/>
                  </a:lnTo>
                  <a:lnTo>
                    <a:pt x="7060" y="34392"/>
                  </a:lnTo>
                  <a:lnTo>
                    <a:pt x="6939" y="34211"/>
                  </a:lnTo>
                  <a:lnTo>
                    <a:pt x="6758" y="34090"/>
                  </a:lnTo>
                  <a:lnTo>
                    <a:pt x="6517" y="33969"/>
                  </a:lnTo>
                  <a:lnTo>
                    <a:pt x="6336" y="33909"/>
                  </a:lnTo>
                  <a:close/>
                  <a:moveTo>
                    <a:pt x="11645" y="33909"/>
                  </a:moveTo>
                  <a:lnTo>
                    <a:pt x="11464" y="33969"/>
                  </a:lnTo>
                  <a:lnTo>
                    <a:pt x="11223" y="34090"/>
                  </a:lnTo>
                  <a:lnTo>
                    <a:pt x="11042" y="34211"/>
                  </a:lnTo>
                  <a:lnTo>
                    <a:pt x="10921" y="34392"/>
                  </a:lnTo>
                  <a:lnTo>
                    <a:pt x="10800" y="34633"/>
                  </a:lnTo>
                  <a:lnTo>
                    <a:pt x="10740" y="34814"/>
                  </a:lnTo>
                  <a:lnTo>
                    <a:pt x="10740" y="35055"/>
                  </a:lnTo>
                  <a:lnTo>
                    <a:pt x="10740" y="35297"/>
                  </a:lnTo>
                  <a:lnTo>
                    <a:pt x="10800" y="35478"/>
                  </a:lnTo>
                  <a:lnTo>
                    <a:pt x="10921" y="35719"/>
                  </a:lnTo>
                  <a:lnTo>
                    <a:pt x="11042" y="35900"/>
                  </a:lnTo>
                  <a:lnTo>
                    <a:pt x="11223" y="36021"/>
                  </a:lnTo>
                  <a:lnTo>
                    <a:pt x="11464" y="36141"/>
                  </a:lnTo>
                  <a:lnTo>
                    <a:pt x="11645" y="36202"/>
                  </a:lnTo>
                  <a:lnTo>
                    <a:pt x="12128" y="36202"/>
                  </a:lnTo>
                  <a:lnTo>
                    <a:pt x="12309" y="36141"/>
                  </a:lnTo>
                  <a:lnTo>
                    <a:pt x="12550" y="36021"/>
                  </a:lnTo>
                  <a:lnTo>
                    <a:pt x="12731" y="35900"/>
                  </a:lnTo>
                  <a:lnTo>
                    <a:pt x="12852" y="35719"/>
                  </a:lnTo>
                  <a:lnTo>
                    <a:pt x="12973" y="35478"/>
                  </a:lnTo>
                  <a:lnTo>
                    <a:pt x="13033" y="35297"/>
                  </a:lnTo>
                  <a:lnTo>
                    <a:pt x="13033" y="35055"/>
                  </a:lnTo>
                  <a:lnTo>
                    <a:pt x="13033" y="34814"/>
                  </a:lnTo>
                  <a:lnTo>
                    <a:pt x="12973" y="34633"/>
                  </a:lnTo>
                  <a:lnTo>
                    <a:pt x="12852" y="34392"/>
                  </a:lnTo>
                  <a:lnTo>
                    <a:pt x="12731" y="34211"/>
                  </a:lnTo>
                  <a:lnTo>
                    <a:pt x="12550" y="34090"/>
                  </a:lnTo>
                  <a:lnTo>
                    <a:pt x="12309" y="33969"/>
                  </a:lnTo>
                  <a:lnTo>
                    <a:pt x="12128" y="33909"/>
                  </a:lnTo>
                  <a:close/>
                  <a:moveTo>
                    <a:pt x="17437" y="33909"/>
                  </a:moveTo>
                  <a:lnTo>
                    <a:pt x="17256" y="33969"/>
                  </a:lnTo>
                  <a:lnTo>
                    <a:pt x="17015" y="34090"/>
                  </a:lnTo>
                  <a:lnTo>
                    <a:pt x="16834" y="34211"/>
                  </a:lnTo>
                  <a:lnTo>
                    <a:pt x="16713" y="34392"/>
                  </a:lnTo>
                  <a:lnTo>
                    <a:pt x="16593" y="34633"/>
                  </a:lnTo>
                  <a:lnTo>
                    <a:pt x="16532" y="34814"/>
                  </a:lnTo>
                  <a:lnTo>
                    <a:pt x="16532" y="35055"/>
                  </a:lnTo>
                  <a:lnTo>
                    <a:pt x="16532" y="35297"/>
                  </a:lnTo>
                  <a:lnTo>
                    <a:pt x="16593" y="35478"/>
                  </a:lnTo>
                  <a:lnTo>
                    <a:pt x="16713" y="35719"/>
                  </a:lnTo>
                  <a:lnTo>
                    <a:pt x="16834" y="35900"/>
                  </a:lnTo>
                  <a:lnTo>
                    <a:pt x="17015" y="36021"/>
                  </a:lnTo>
                  <a:lnTo>
                    <a:pt x="17256" y="36141"/>
                  </a:lnTo>
                  <a:lnTo>
                    <a:pt x="17437" y="36202"/>
                  </a:lnTo>
                  <a:lnTo>
                    <a:pt x="17920" y="36202"/>
                  </a:lnTo>
                  <a:lnTo>
                    <a:pt x="18101" y="36141"/>
                  </a:lnTo>
                  <a:lnTo>
                    <a:pt x="18342" y="36021"/>
                  </a:lnTo>
                  <a:lnTo>
                    <a:pt x="18523" y="35900"/>
                  </a:lnTo>
                  <a:lnTo>
                    <a:pt x="18644" y="35719"/>
                  </a:lnTo>
                  <a:lnTo>
                    <a:pt x="18765" y="35478"/>
                  </a:lnTo>
                  <a:lnTo>
                    <a:pt x="18825" y="35297"/>
                  </a:lnTo>
                  <a:lnTo>
                    <a:pt x="18825" y="35055"/>
                  </a:lnTo>
                  <a:lnTo>
                    <a:pt x="18825" y="34814"/>
                  </a:lnTo>
                  <a:lnTo>
                    <a:pt x="18765" y="34633"/>
                  </a:lnTo>
                  <a:lnTo>
                    <a:pt x="18644" y="34392"/>
                  </a:lnTo>
                  <a:lnTo>
                    <a:pt x="18523" y="34211"/>
                  </a:lnTo>
                  <a:lnTo>
                    <a:pt x="18342" y="34090"/>
                  </a:lnTo>
                  <a:lnTo>
                    <a:pt x="18101" y="33969"/>
                  </a:lnTo>
                  <a:lnTo>
                    <a:pt x="17920" y="33909"/>
                  </a:lnTo>
                  <a:close/>
                  <a:moveTo>
                    <a:pt x="23230" y="33909"/>
                  </a:moveTo>
                  <a:lnTo>
                    <a:pt x="23049" y="33969"/>
                  </a:lnTo>
                  <a:lnTo>
                    <a:pt x="22807" y="34090"/>
                  </a:lnTo>
                  <a:lnTo>
                    <a:pt x="22626" y="34211"/>
                  </a:lnTo>
                  <a:lnTo>
                    <a:pt x="22506" y="34392"/>
                  </a:lnTo>
                  <a:lnTo>
                    <a:pt x="22385" y="34633"/>
                  </a:lnTo>
                  <a:lnTo>
                    <a:pt x="22325" y="34814"/>
                  </a:lnTo>
                  <a:lnTo>
                    <a:pt x="22325" y="35055"/>
                  </a:lnTo>
                  <a:lnTo>
                    <a:pt x="22325" y="35297"/>
                  </a:lnTo>
                  <a:lnTo>
                    <a:pt x="22385" y="35478"/>
                  </a:lnTo>
                  <a:lnTo>
                    <a:pt x="22506" y="35719"/>
                  </a:lnTo>
                  <a:lnTo>
                    <a:pt x="22626" y="35900"/>
                  </a:lnTo>
                  <a:lnTo>
                    <a:pt x="22807" y="36021"/>
                  </a:lnTo>
                  <a:lnTo>
                    <a:pt x="23049" y="36141"/>
                  </a:lnTo>
                  <a:lnTo>
                    <a:pt x="23230" y="36202"/>
                  </a:lnTo>
                  <a:lnTo>
                    <a:pt x="23712" y="36202"/>
                  </a:lnTo>
                  <a:lnTo>
                    <a:pt x="23893" y="36141"/>
                  </a:lnTo>
                  <a:lnTo>
                    <a:pt x="24135" y="36021"/>
                  </a:lnTo>
                  <a:lnTo>
                    <a:pt x="24316" y="35900"/>
                  </a:lnTo>
                  <a:lnTo>
                    <a:pt x="24436" y="35719"/>
                  </a:lnTo>
                  <a:lnTo>
                    <a:pt x="24557" y="35478"/>
                  </a:lnTo>
                  <a:lnTo>
                    <a:pt x="24617" y="35297"/>
                  </a:lnTo>
                  <a:lnTo>
                    <a:pt x="24617" y="35055"/>
                  </a:lnTo>
                  <a:lnTo>
                    <a:pt x="24617" y="34814"/>
                  </a:lnTo>
                  <a:lnTo>
                    <a:pt x="24557" y="34633"/>
                  </a:lnTo>
                  <a:lnTo>
                    <a:pt x="24436" y="34392"/>
                  </a:lnTo>
                  <a:lnTo>
                    <a:pt x="24316" y="34211"/>
                  </a:lnTo>
                  <a:lnTo>
                    <a:pt x="24135" y="34090"/>
                  </a:lnTo>
                  <a:lnTo>
                    <a:pt x="23893" y="33969"/>
                  </a:lnTo>
                  <a:lnTo>
                    <a:pt x="23712" y="33909"/>
                  </a:lnTo>
                  <a:close/>
                  <a:moveTo>
                    <a:pt x="29022" y="33909"/>
                  </a:moveTo>
                  <a:lnTo>
                    <a:pt x="28841" y="33969"/>
                  </a:lnTo>
                  <a:lnTo>
                    <a:pt x="28599" y="34090"/>
                  </a:lnTo>
                  <a:lnTo>
                    <a:pt x="28418" y="34211"/>
                  </a:lnTo>
                  <a:lnTo>
                    <a:pt x="28298" y="34392"/>
                  </a:lnTo>
                  <a:lnTo>
                    <a:pt x="28177" y="34633"/>
                  </a:lnTo>
                  <a:lnTo>
                    <a:pt x="28117" y="34814"/>
                  </a:lnTo>
                  <a:lnTo>
                    <a:pt x="28117" y="35055"/>
                  </a:lnTo>
                  <a:lnTo>
                    <a:pt x="28117" y="35297"/>
                  </a:lnTo>
                  <a:lnTo>
                    <a:pt x="28177" y="35478"/>
                  </a:lnTo>
                  <a:lnTo>
                    <a:pt x="28298" y="35719"/>
                  </a:lnTo>
                  <a:lnTo>
                    <a:pt x="28418" y="35900"/>
                  </a:lnTo>
                  <a:lnTo>
                    <a:pt x="28599" y="36021"/>
                  </a:lnTo>
                  <a:lnTo>
                    <a:pt x="28841" y="36141"/>
                  </a:lnTo>
                  <a:lnTo>
                    <a:pt x="29022" y="36202"/>
                  </a:lnTo>
                  <a:lnTo>
                    <a:pt x="29505" y="36202"/>
                  </a:lnTo>
                  <a:lnTo>
                    <a:pt x="29686" y="36141"/>
                  </a:lnTo>
                  <a:lnTo>
                    <a:pt x="29927" y="36021"/>
                  </a:lnTo>
                  <a:lnTo>
                    <a:pt x="30108" y="35900"/>
                  </a:lnTo>
                  <a:lnTo>
                    <a:pt x="30229" y="35719"/>
                  </a:lnTo>
                  <a:lnTo>
                    <a:pt x="30349" y="35478"/>
                  </a:lnTo>
                  <a:lnTo>
                    <a:pt x="30410" y="35297"/>
                  </a:lnTo>
                  <a:lnTo>
                    <a:pt x="30410" y="35055"/>
                  </a:lnTo>
                  <a:lnTo>
                    <a:pt x="30410" y="34814"/>
                  </a:lnTo>
                  <a:lnTo>
                    <a:pt x="30349" y="34633"/>
                  </a:lnTo>
                  <a:lnTo>
                    <a:pt x="30229" y="34392"/>
                  </a:lnTo>
                  <a:lnTo>
                    <a:pt x="30108" y="34211"/>
                  </a:lnTo>
                  <a:lnTo>
                    <a:pt x="29927" y="34090"/>
                  </a:lnTo>
                  <a:lnTo>
                    <a:pt x="29686" y="33969"/>
                  </a:lnTo>
                  <a:lnTo>
                    <a:pt x="29505" y="33909"/>
                  </a:lnTo>
                  <a:close/>
                  <a:moveTo>
                    <a:pt x="34814" y="33909"/>
                  </a:moveTo>
                  <a:lnTo>
                    <a:pt x="34633" y="33969"/>
                  </a:lnTo>
                  <a:lnTo>
                    <a:pt x="34392" y="34090"/>
                  </a:lnTo>
                  <a:lnTo>
                    <a:pt x="34211" y="34211"/>
                  </a:lnTo>
                  <a:lnTo>
                    <a:pt x="34090" y="34392"/>
                  </a:lnTo>
                  <a:lnTo>
                    <a:pt x="33969" y="34633"/>
                  </a:lnTo>
                  <a:lnTo>
                    <a:pt x="33909" y="34814"/>
                  </a:lnTo>
                  <a:lnTo>
                    <a:pt x="33909" y="35055"/>
                  </a:lnTo>
                  <a:lnTo>
                    <a:pt x="33909" y="35297"/>
                  </a:lnTo>
                  <a:lnTo>
                    <a:pt x="33969" y="35478"/>
                  </a:lnTo>
                  <a:lnTo>
                    <a:pt x="34090" y="35719"/>
                  </a:lnTo>
                  <a:lnTo>
                    <a:pt x="34211" y="35900"/>
                  </a:lnTo>
                  <a:lnTo>
                    <a:pt x="34392" y="36021"/>
                  </a:lnTo>
                  <a:lnTo>
                    <a:pt x="34633" y="36141"/>
                  </a:lnTo>
                  <a:lnTo>
                    <a:pt x="34814" y="36202"/>
                  </a:lnTo>
                  <a:lnTo>
                    <a:pt x="35297" y="36202"/>
                  </a:lnTo>
                  <a:lnTo>
                    <a:pt x="35478" y="36141"/>
                  </a:lnTo>
                  <a:lnTo>
                    <a:pt x="35719" y="36021"/>
                  </a:lnTo>
                  <a:lnTo>
                    <a:pt x="35900" y="35900"/>
                  </a:lnTo>
                  <a:lnTo>
                    <a:pt x="36021" y="35719"/>
                  </a:lnTo>
                  <a:lnTo>
                    <a:pt x="36141" y="35478"/>
                  </a:lnTo>
                  <a:lnTo>
                    <a:pt x="36202" y="35297"/>
                  </a:lnTo>
                  <a:lnTo>
                    <a:pt x="36202" y="35055"/>
                  </a:lnTo>
                  <a:lnTo>
                    <a:pt x="36202" y="34814"/>
                  </a:lnTo>
                  <a:lnTo>
                    <a:pt x="36141" y="34633"/>
                  </a:lnTo>
                  <a:lnTo>
                    <a:pt x="36021" y="34392"/>
                  </a:lnTo>
                  <a:lnTo>
                    <a:pt x="35900" y="34211"/>
                  </a:lnTo>
                  <a:lnTo>
                    <a:pt x="35719" y="34090"/>
                  </a:lnTo>
                  <a:lnTo>
                    <a:pt x="35478" y="33969"/>
                  </a:lnTo>
                  <a:lnTo>
                    <a:pt x="35297" y="33909"/>
                  </a:lnTo>
                  <a:close/>
                  <a:moveTo>
                    <a:pt x="40606" y="33909"/>
                  </a:moveTo>
                  <a:lnTo>
                    <a:pt x="40425" y="33969"/>
                  </a:lnTo>
                  <a:lnTo>
                    <a:pt x="40184" y="34090"/>
                  </a:lnTo>
                  <a:lnTo>
                    <a:pt x="40003" y="34211"/>
                  </a:lnTo>
                  <a:lnTo>
                    <a:pt x="39882" y="34392"/>
                  </a:lnTo>
                  <a:lnTo>
                    <a:pt x="39762" y="34633"/>
                  </a:lnTo>
                  <a:lnTo>
                    <a:pt x="39701" y="34814"/>
                  </a:lnTo>
                  <a:lnTo>
                    <a:pt x="39701" y="35055"/>
                  </a:lnTo>
                  <a:lnTo>
                    <a:pt x="39701" y="35297"/>
                  </a:lnTo>
                  <a:lnTo>
                    <a:pt x="39762" y="35478"/>
                  </a:lnTo>
                  <a:lnTo>
                    <a:pt x="39882" y="35719"/>
                  </a:lnTo>
                  <a:lnTo>
                    <a:pt x="40003" y="35900"/>
                  </a:lnTo>
                  <a:lnTo>
                    <a:pt x="40184" y="36021"/>
                  </a:lnTo>
                  <a:lnTo>
                    <a:pt x="40425" y="36141"/>
                  </a:lnTo>
                  <a:lnTo>
                    <a:pt x="40606" y="36202"/>
                  </a:lnTo>
                  <a:lnTo>
                    <a:pt x="41089" y="36202"/>
                  </a:lnTo>
                  <a:lnTo>
                    <a:pt x="41270" y="36141"/>
                  </a:lnTo>
                  <a:lnTo>
                    <a:pt x="41511" y="36021"/>
                  </a:lnTo>
                  <a:lnTo>
                    <a:pt x="41692" y="35900"/>
                  </a:lnTo>
                  <a:lnTo>
                    <a:pt x="41813" y="35719"/>
                  </a:lnTo>
                  <a:lnTo>
                    <a:pt x="41934" y="35478"/>
                  </a:lnTo>
                  <a:lnTo>
                    <a:pt x="41994" y="35297"/>
                  </a:lnTo>
                  <a:lnTo>
                    <a:pt x="41994" y="35055"/>
                  </a:lnTo>
                  <a:lnTo>
                    <a:pt x="41994" y="34814"/>
                  </a:lnTo>
                  <a:lnTo>
                    <a:pt x="41934" y="34633"/>
                  </a:lnTo>
                  <a:lnTo>
                    <a:pt x="41813" y="34392"/>
                  </a:lnTo>
                  <a:lnTo>
                    <a:pt x="41692" y="34211"/>
                  </a:lnTo>
                  <a:lnTo>
                    <a:pt x="41511" y="34090"/>
                  </a:lnTo>
                  <a:lnTo>
                    <a:pt x="41270" y="33969"/>
                  </a:lnTo>
                  <a:lnTo>
                    <a:pt x="41089" y="33909"/>
                  </a:lnTo>
                  <a:close/>
                  <a:moveTo>
                    <a:pt x="46399" y="33909"/>
                  </a:moveTo>
                  <a:lnTo>
                    <a:pt x="46218" y="33969"/>
                  </a:lnTo>
                  <a:lnTo>
                    <a:pt x="45976" y="34090"/>
                  </a:lnTo>
                  <a:lnTo>
                    <a:pt x="45795" y="34211"/>
                  </a:lnTo>
                  <a:lnTo>
                    <a:pt x="45674" y="34392"/>
                  </a:lnTo>
                  <a:lnTo>
                    <a:pt x="45554" y="34633"/>
                  </a:lnTo>
                  <a:lnTo>
                    <a:pt x="45493" y="34814"/>
                  </a:lnTo>
                  <a:lnTo>
                    <a:pt x="45493" y="35055"/>
                  </a:lnTo>
                  <a:lnTo>
                    <a:pt x="45493" y="35297"/>
                  </a:lnTo>
                  <a:lnTo>
                    <a:pt x="45554" y="35478"/>
                  </a:lnTo>
                  <a:lnTo>
                    <a:pt x="45674" y="35719"/>
                  </a:lnTo>
                  <a:lnTo>
                    <a:pt x="45795" y="35900"/>
                  </a:lnTo>
                  <a:lnTo>
                    <a:pt x="45976" y="36021"/>
                  </a:lnTo>
                  <a:lnTo>
                    <a:pt x="46218" y="36141"/>
                  </a:lnTo>
                  <a:lnTo>
                    <a:pt x="46399" y="36202"/>
                  </a:lnTo>
                  <a:lnTo>
                    <a:pt x="46881" y="36202"/>
                  </a:lnTo>
                  <a:lnTo>
                    <a:pt x="47062" y="36141"/>
                  </a:lnTo>
                  <a:lnTo>
                    <a:pt x="47304" y="36021"/>
                  </a:lnTo>
                  <a:lnTo>
                    <a:pt x="47485" y="35900"/>
                  </a:lnTo>
                  <a:lnTo>
                    <a:pt x="47605" y="35719"/>
                  </a:lnTo>
                  <a:lnTo>
                    <a:pt x="47726" y="35478"/>
                  </a:lnTo>
                  <a:lnTo>
                    <a:pt x="47786" y="35297"/>
                  </a:lnTo>
                  <a:lnTo>
                    <a:pt x="47786" y="35055"/>
                  </a:lnTo>
                  <a:lnTo>
                    <a:pt x="47786" y="34814"/>
                  </a:lnTo>
                  <a:lnTo>
                    <a:pt x="47726" y="34633"/>
                  </a:lnTo>
                  <a:lnTo>
                    <a:pt x="47605" y="34392"/>
                  </a:lnTo>
                  <a:lnTo>
                    <a:pt x="47485" y="34211"/>
                  </a:lnTo>
                  <a:lnTo>
                    <a:pt x="47304" y="34090"/>
                  </a:lnTo>
                  <a:lnTo>
                    <a:pt x="47062" y="33969"/>
                  </a:lnTo>
                  <a:lnTo>
                    <a:pt x="46881" y="33909"/>
                  </a:lnTo>
                  <a:close/>
                  <a:moveTo>
                    <a:pt x="52191" y="33909"/>
                  </a:moveTo>
                  <a:lnTo>
                    <a:pt x="52010" y="33969"/>
                  </a:lnTo>
                  <a:lnTo>
                    <a:pt x="51768" y="34090"/>
                  </a:lnTo>
                  <a:lnTo>
                    <a:pt x="51587" y="34211"/>
                  </a:lnTo>
                  <a:lnTo>
                    <a:pt x="51467" y="34392"/>
                  </a:lnTo>
                  <a:lnTo>
                    <a:pt x="51346" y="34633"/>
                  </a:lnTo>
                  <a:lnTo>
                    <a:pt x="51286" y="34814"/>
                  </a:lnTo>
                  <a:lnTo>
                    <a:pt x="51286" y="35055"/>
                  </a:lnTo>
                  <a:lnTo>
                    <a:pt x="51286" y="35297"/>
                  </a:lnTo>
                  <a:lnTo>
                    <a:pt x="51346" y="35478"/>
                  </a:lnTo>
                  <a:lnTo>
                    <a:pt x="51467" y="35719"/>
                  </a:lnTo>
                  <a:lnTo>
                    <a:pt x="51587" y="35900"/>
                  </a:lnTo>
                  <a:lnTo>
                    <a:pt x="51768" y="36021"/>
                  </a:lnTo>
                  <a:lnTo>
                    <a:pt x="52010" y="36141"/>
                  </a:lnTo>
                  <a:lnTo>
                    <a:pt x="52191" y="36202"/>
                  </a:lnTo>
                  <a:lnTo>
                    <a:pt x="52673" y="36202"/>
                  </a:lnTo>
                  <a:lnTo>
                    <a:pt x="52854" y="36141"/>
                  </a:lnTo>
                  <a:lnTo>
                    <a:pt x="53096" y="36021"/>
                  </a:lnTo>
                  <a:lnTo>
                    <a:pt x="53277" y="35900"/>
                  </a:lnTo>
                  <a:lnTo>
                    <a:pt x="53397" y="35719"/>
                  </a:lnTo>
                  <a:lnTo>
                    <a:pt x="53518" y="35478"/>
                  </a:lnTo>
                  <a:lnTo>
                    <a:pt x="53578" y="35297"/>
                  </a:lnTo>
                  <a:lnTo>
                    <a:pt x="53578" y="35055"/>
                  </a:lnTo>
                  <a:lnTo>
                    <a:pt x="53578" y="34814"/>
                  </a:lnTo>
                  <a:lnTo>
                    <a:pt x="53518" y="34633"/>
                  </a:lnTo>
                  <a:lnTo>
                    <a:pt x="53397" y="34392"/>
                  </a:lnTo>
                  <a:lnTo>
                    <a:pt x="53277" y="34211"/>
                  </a:lnTo>
                  <a:lnTo>
                    <a:pt x="53096" y="34090"/>
                  </a:lnTo>
                  <a:lnTo>
                    <a:pt x="52854" y="33969"/>
                  </a:lnTo>
                  <a:lnTo>
                    <a:pt x="52673" y="33909"/>
                  </a:lnTo>
                  <a:close/>
                  <a:moveTo>
                    <a:pt x="57983" y="33909"/>
                  </a:moveTo>
                  <a:lnTo>
                    <a:pt x="57802" y="33969"/>
                  </a:lnTo>
                  <a:lnTo>
                    <a:pt x="57561" y="34090"/>
                  </a:lnTo>
                  <a:lnTo>
                    <a:pt x="57380" y="34211"/>
                  </a:lnTo>
                  <a:lnTo>
                    <a:pt x="57259" y="34392"/>
                  </a:lnTo>
                  <a:lnTo>
                    <a:pt x="57138" y="34633"/>
                  </a:lnTo>
                  <a:lnTo>
                    <a:pt x="57078" y="34814"/>
                  </a:lnTo>
                  <a:lnTo>
                    <a:pt x="57078" y="35055"/>
                  </a:lnTo>
                  <a:lnTo>
                    <a:pt x="57078" y="35297"/>
                  </a:lnTo>
                  <a:lnTo>
                    <a:pt x="57138" y="35478"/>
                  </a:lnTo>
                  <a:lnTo>
                    <a:pt x="57259" y="35719"/>
                  </a:lnTo>
                  <a:lnTo>
                    <a:pt x="57380" y="35900"/>
                  </a:lnTo>
                  <a:lnTo>
                    <a:pt x="57561" y="36021"/>
                  </a:lnTo>
                  <a:lnTo>
                    <a:pt x="57802" y="36141"/>
                  </a:lnTo>
                  <a:lnTo>
                    <a:pt x="57983" y="36202"/>
                  </a:lnTo>
                  <a:lnTo>
                    <a:pt x="58466" y="36202"/>
                  </a:lnTo>
                  <a:lnTo>
                    <a:pt x="58647" y="36141"/>
                  </a:lnTo>
                  <a:lnTo>
                    <a:pt x="58888" y="36021"/>
                  </a:lnTo>
                  <a:lnTo>
                    <a:pt x="59069" y="35900"/>
                  </a:lnTo>
                  <a:lnTo>
                    <a:pt x="59190" y="35719"/>
                  </a:lnTo>
                  <a:lnTo>
                    <a:pt x="59310" y="35478"/>
                  </a:lnTo>
                  <a:lnTo>
                    <a:pt x="59371" y="35297"/>
                  </a:lnTo>
                  <a:lnTo>
                    <a:pt x="59371" y="35055"/>
                  </a:lnTo>
                  <a:lnTo>
                    <a:pt x="59371" y="34814"/>
                  </a:lnTo>
                  <a:lnTo>
                    <a:pt x="59310" y="34633"/>
                  </a:lnTo>
                  <a:lnTo>
                    <a:pt x="59190" y="34392"/>
                  </a:lnTo>
                  <a:lnTo>
                    <a:pt x="59069" y="34211"/>
                  </a:lnTo>
                  <a:lnTo>
                    <a:pt x="58888" y="34090"/>
                  </a:lnTo>
                  <a:lnTo>
                    <a:pt x="58647" y="33969"/>
                  </a:lnTo>
                  <a:lnTo>
                    <a:pt x="58466" y="33909"/>
                  </a:lnTo>
                  <a:close/>
                  <a:moveTo>
                    <a:pt x="63775" y="33909"/>
                  </a:moveTo>
                  <a:lnTo>
                    <a:pt x="63594" y="33969"/>
                  </a:lnTo>
                  <a:lnTo>
                    <a:pt x="63353" y="34090"/>
                  </a:lnTo>
                  <a:lnTo>
                    <a:pt x="63172" y="34211"/>
                  </a:lnTo>
                  <a:lnTo>
                    <a:pt x="63051" y="34392"/>
                  </a:lnTo>
                  <a:lnTo>
                    <a:pt x="62931" y="34633"/>
                  </a:lnTo>
                  <a:lnTo>
                    <a:pt x="62870" y="34814"/>
                  </a:lnTo>
                  <a:lnTo>
                    <a:pt x="62870" y="35055"/>
                  </a:lnTo>
                  <a:lnTo>
                    <a:pt x="62870" y="35297"/>
                  </a:lnTo>
                  <a:lnTo>
                    <a:pt x="62931" y="35478"/>
                  </a:lnTo>
                  <a:lnTo>
                    <a:pt x="63051" y="35719"/>
                  </a:lnTo>
                  <a:lnTo>
                    <a:pt x="63172" y="35900"/>
                  </a:lnTo>
                  <a:lnTo>
                    <a:pt x="63353" y="36021"/>
                  </a:lnTo>
                  <a:lnTo>
                    <a:pt x="63594" y="36141"/>
                  </a:lnTo>
                  <a:lnTo>
                    <a:pt x="63775" y="36202"/>
                  </a:lnTo>
                  <a:lnTo>
                    <a:pt x="64258" y="36202"/>
                  </a:lnTo>
                  <a:lnTo>
                    <a:pt x="64439" y="36141"/>
                  </a:lnTo>
                  <a:lnTo>
                    <a:pt x="64680" y="36021"/>
                  </a:lnTo>
                  <a:lnTo>
                    <a:pt x="64861" y="35900"/>
                  </a:lnTo>
                  <a:lnTo>
                    <a:pt x="64982" y="35719"/>
                  </a:lnTo>
                  <a:lnTo>
                    <a:pt x="65103" y="35478"/>
                  </a:lnTo>
                  <a:lnTo>
                    <a:pt x="65163" y="35297"/>
                  </a:lnTo>
                  <a:lnTo>
                    <a:pt x="65163" y="35055"/>
                  </a:lnTo>
                  <a:lnTo>
                    <a:pt x="65163" y="34814"/>
                  </a:lnTo>
                  <a:lnTo>
                    <a:pt x="65103" y="34633"/>
                  </a:lnTo>
                  <a:lnTo>
                    <a:pt x="64982" y="34392"/>
                  </a:lnTo>
                  <a:lnTo>
                    <a:pt x="64861" y="34211"/>
                  </a:lnTo>
                  <a:lnTo>
                    <a:pt x="64680" y="34090"/>
                  </a:lnTo>
                  <a:lnTo>
                    <a:pt x="64439" y="33969"/>
                  </a:lnTo>
                  <a:lnTo>
                    <a:pt x="64258" y="33909"/>
                  </a:lnTo>
                  <a:close/>
                  <a:moveTo>
                    <a:pt x="69567" y="33909"/>
                  </a:moveTo>
                  <a:lnTo>
                    <a:pt x="69386" y="33969"/>
                  </a:lnTo>
                  <a:lnTo>
                    <a:pt x="69145" y="34090"/>
                  </a:lnTo>
                  <a:lnTo>
                    <a:pt x="68964" y="34211"/>
                  </a:lnTo>
                  <a:lnTo>
                    <a:pt x="68843" y="34392"/>
                  </a:lnTo>
                  <a:lnTo>
                    <a:pt x="68723" y="34633"/>
                  </a:lnTo>
                  <a:lnTo>
                    <a:pt x="68662" y="34814"/>
                  </a:lnTo>
                  <a:lnTo>
                    <a:pt x="68662" y="35055"/>
                  </a:lnTo>
                  <a:lnTo>
                    <a:pt x="68662" y="35297"/>
                  </a:lnTo>
                  <a:lnTo>
                    <a:pt x="68723" y="35478"/>
                  </a:lnTo>
                  <a:lnTo>
                    <a:pt x="68843" y="35719"/>
                  </a:lnTo>
                  <a:lnTo>
                    <a:pt x="68964" y="35900"/>
                  </a:lnTo>
                  <a:lnTo>
                    <a:pt x="69145" y="36021"/>
                  </a:lnTo>
                  <a:lnTo>
                    <a:pt x="69386" y="36141"/>
                  </a:lnTo>
                  <a:lnTo>
                    <a:pt x="69567" y="36202"/>
                  </a:lnTo>
                  <a:lnTo>
                    <a:pt x="70050" y="36202"/>
                  </a:lnTo>
                  <a:lnTo>
                    <a:pt x="70231" y="36141"/>
                  </a:lnTo>
                  <a:lnTo>
                    <a:pt x="70472" y="36021"/>
                  </a:lnTo>
                  <a:lnTo>
                    <a:pt x="70653" y="35900"/>
                  </a:lnTo>
                  <a:lnTo>
                    <a:pt x="70774" y="35719"/>
                  </a:lnTo>
                  <a:lnTo>
                    <a:pt x="70895" y="35478"/>
                  </a:lnTo>
                  <a:lnTo>
                    <a:pt x="70955" y="35297"/>
                  </a:lnTo>
                  <a:lnTo>
                    <a:pt x="70955" y="35055"/>
                  </a:lnTo>
                  <a:lnTo>
                    <a:pt x="70955" y="34814"/>
                  </a:lnTo>
                  <a:lnTo>
                    <a:pt x="70895" y="34633"/>
                  </a:lnTo>
                  <a:lnTo>
                    <a:pt x="70774" y="34392"/>
                  </a:lnTo>
                  <a:lnTo>
                    <a:pt x="70653" y="34211"/>
                  </a:lnTo>
                  <a:lnTo>
                    <a:pt x="70472" y="34090"/>
                  </a:lnTo>
                  <a:lnTo>
                    <a:pt x="70231" y="33969"/>
                  </a:lnTo>
                  <a:lnTo>
                    <a:pt x="70050" y="33909"/>
                  </a:lnTo>
                  <a:close/>
                  <a:moveTo>
                    <a:pt x="75360" y="33909"/>
                  </a:moveTo>
                  <a:lnTo>
                    <a:pt x="75179" y="33969"/>
                  </a:lnTo>
                  <a:lnTo>
                    <a:pt x="74937" y="34090"/>
                  </a:lnTo>
                  <a:lnTo>
                    <a:pt x="74756" y="34211"/>
                  </a:lnTo>
                  <a:lnTo>
                    <a:pt x="74636" y="34392"/>
                  </a:lnTo>
                  <a:lnTo>
                    <a:pt x="74515" y="34633"/>
                  </a:lnTo>
                  <a:lnTo>
                    <a:pt x="74455" y="34814"/>
                  </a:lnTo>
                  <a:lnTo>
                    <a:pt x="74455" y="35055"/>
                  </a:lnTo>
                  <a:lnTo>
                    <a:pt x="74455" y="35297"/>
                  </a:lnTo>
                  <a:lnTo>
                    <a:pt x="74515" y="35478"/>
                  </a:lnTo>
                  <a:lnTo>
                    <a:pt x="74636" y="35719"/>
                  </a:lnTo>
                  <a:lnTo>
                    <a:pt x="74756" y="35900"/>
                  </a:lnTo>
                  <a:lnTo>
                    <a:pt x="74937" y="36021"/>
                  </a:lnTo>
                  <a:lnTo>
                    <a:pt x="75179" y="36141"/>
                  </a:lnTo>
                  <a:lnTo>
                    <a:pt x="75360" y="36202"/>
                  </a:lnTo>
                  <a:lnTo>
                    <a:pt x="75601" y="36202"/>
                  </a:lnTo>
                  <a:lnTo>
                    <a:pt x="75903" y="36141"/>
                  </a:lnTo>
                  <a:lnTo>
                    <a:pt x="75722" y="33909"/>
                  </a:lnTo>
                  <a:close/>
                  <a:moveTo>
                    <a:pt x="2896" y="36805"/>
                  </a:moveTo>
                  <a:lnTo>
                    <a:pt x="2655" y="36926"/>
                  </a:lnTo>
                  <a:lnTo>
                    <a:pt x="2414" y="37107"/>
                  </a:lnTo>
                  <a:lnTo>
                    <a:pt x="2233" y="37288"/>
                  </a:lnTo>
                  <a:lnTo>
                    <a:pt x="2112" y="37589"/>
                  </a:lnTo>
                  <a:lnTo>
                    <a:pt x="2052" y="37951"/>
                  </a:lnTo>
                  <a:lnTo>
                    <a:pt x="2052" y="38193"/>
                  </a:lnTo>
                  <a:lnTo>
                    <a:pt x="2112" y="38374"/>
                  </a:lnTo>
                  <a:lnTo>
                    <a:pt x="2233" y="38615"/>
                  </a:lnTo>
                  <a:lnTo>
                    <a:pt x="2353" y="38796"/>
                  </a:lnTo>
                  <a:lnTo>
                    <a:pt x="2534" y="38917"/>
                  </a:lnTo>
                  <a:lnTo>
                    <a:pt x="2776" y="39037"/>
                  </a:lnTo>
                  <a:lnTo>
                    <a:pt x="2957" y="39098"/>
                  </a:lnTo>
                  <a:lnTo>
                    <a:pt x="3439" y="39098"/>
                  </a:lnTo>
                  <a:lnTo>
                    <a:pt x="3620" y="39037"/>
                  </a:lnTo>
                  <a:lnTo>
                    <a:pt x="3862" y="38917"/>
                  </a:lnTo>
                  <a:lnTo>
                    <a:pt x="4043" y="38796"/>
                  </a:lnTo>
                  <a:lnTo>
                    <a:pt x="4164" y="38615"/>
                  </a:lnTo>
                  <a:lnTo>
                    <a:pt x="4284" y="38374"/>
                  </a:lnTo>
                  <a:lnTo>
                    <a:pt x="4345" y="38193"/>
                  </a:lnTo>
                  <a:lnTo>
                    <a:pt x="4345" y="37951"/>
                  </a:lnTo>
                  <a:lnTo>
                    <a:pt x="4284" y="37589"/>
                  </a:lnTo>
                  <a:lnTo>
                    <a:pt x="4164" y="37288"/>
                  </a:lnTo>
                  <a:lnTo>
                    <a:pt x="3982" y="37107"/>
                  </a:lnTo>
                  <a:lnTo>
                    <a:pt x="3741" y="36926"/>
                  </a:lnTo>
                  <a:lnTo>
                    <a:pt x="3500" y="36805"/>
                  </a:lnTo>
                  <a:close/>
                  <a:moveTo>
                    <a:pt x="8689" y="36805"/>
                  </a:moveTo>
                  <a:lnTo>
                    <a:pt x="8447" y="36926"/>
                  </a:lnTo>
                  <a:lnTo>
                    <a:pt x="8206" y="37107"/>
                  </a:lnTo>
                  <a:lnTo>
                    <a:pt x="8025" y="37288"/>
                  </a:lnTo>
                  <a:lnTo>
                    <a:pt x="7904" y="37589"/>
                  </a:lnTo>
                  <a:lnTo>
                    <a:pt x="7844" y="37951"/>
                  </a:lnTo>
                  <a:lnTo>
                    <a:pt x="7844" y="38193"/>
                  </a:lnTo>
                  <a:lnTo>
                    <a:pt x="7904" y="38374"/>
                  </a:lnTo>
                  <a:lnTo>
                    <a:pt x="8025" y="38615"/>
                  </a:lnTo>
                  <a:lnTo>
                    <a:pt x="8146" y="38796"/>
                  </a:lnTo>
                  <a:lnTo>
                    <a:pt x="8327" y="38917"/>
                  </a:lnTo>
                  <a:lnTo>
                    <a:pt x="8568" y="39037"/>
                  </a:lnTo>
                  <a:lnTo>
                    <a:pt x="8749" y="39098"/>
                  </a:lnTo>
                  <a:lnTo>
                    <a:pt x="9232" y="39098"/>
                  </a:lnTo>
                  <a:lnTo>
                    <a:pt x="9413" y="39037"/>
                  </a:lnTo>
                  <a:lnTo>
                    <a:pt x="9654" y="38917"/>
                  </a:lnTo>
                  <a:lnTo>
                    <a:pt x="9835" y="38796"/>
                  </a:lnTo>
                  <a:lnTo>
                    <a:pt x="9956" y="38615"/>
                  </a:lnTo>
                  <a:lnTo>
                    <a:pt x="10076" y="38374"/>
                  </a:lnTo>
                  <a:lnTo>
                    <a:pt x="10137" y="38193"/>
                  </a:lnTo>
                  <a:lnTo>
                    <a:pt x="10137" y="37951"/>
                  </a:lnTo>
                  <a:lnTo>
                    <a:pt x="10076" y="37589"/>
                  </a:lnTo>
                  <a:lnTo>
                    <a:pt x="9956" y="37288"/>
                  </a:lnTo>
                  <a:lnTo>
                    <a:pt x="9775" y="37107"/>
                  </a:lnTo>
                  <a:lnTo>
                    <a:pt x="9533" y="36926"/>
                  </a:lnTo>
                  <a:lnTo>
                    <a:pt x="9292" y="36805"/>
                  </a:lnTo>
                  <a:close/>
                  <a:moveTo>
                    <a:pt x="14481" y="36805"/>
                  </a:moveTo>
                  <a:lnTo>
                    <a:pt x="14240" y="36926"/>
                  </a:lnTo>
                  <a:lnTo>
                    <a:pt x="13998" y="37107"/>
                  </a:lnTo>
                  <a:lnTo>
                    <a:pt x="13817" y="37288"/>
                  </a:lnTo>
                  <a:lnTo>
                    <a:pt x="13697" y="37589"/>
                  </a:lnTo>
                  <a:lnTo>
                    <a:pt x="13636" y="37951"/>
                  </a:lnTo>
                  <a:lnTo>
                    <a:pt x="13636" y="38193"/>
                  </a:lnTo>
                  <a:lnTo>
                    <a:pt x="13697" y="38374"/>
                  </a:lnTo>
                  <a:lnTo>
                    <a:pt x="13817" y="38615"/>
                  </a:lnTo>
                  <a:lnTo>
                    <a:pt x="13938" y="38796"/>
                  </a:lnTo>
                  <a:lnTo>
                    <a:pt x="14119" y="38917"/>
                  </a:lnTo>
                  <a:lnTo>
                    <a:pt x="14360" y="39037"/>
                  </a:lnTo>
                  <a:lnTo>
                    <a:pt x="14541" y="39098"/>
                  </a:lnTo>
                  <a:lnTo>
                    <a:pt x="15024" y="39098"/>
                  </a:lnTo>
                  <a:lnTo>
                    <a:pt x="15205" y="39037"/>
                  </a:lnTo>
                  <a:lnTo>
                    <a:pt x="15446" y="38917"/>
                  </a:lnTo>
                  <a:lnTo>
                    <a:pt x="15627" y="38796"/>
                  </a:lnTo>
                  <a:lnTo>
                    <a:pt x="15748" y="38615"/>
                  </a:lnTo>
                  <a:lnTo>
                    <a:pt x="15869" y="38374"/>
                  </a:lnTo>
                  <a:lnTo>
                    <a:pt x="15929" y="38193"/>
                  </a:lnTo>
                  <a:lnTo>
                    <a:pt x="15929" y="37951"/>
                  </a:lnTo>
                  <a:lnTo>
                    <a:pt x="15869" y="37589"/>
                  </a:lnTo>
                  <a:lnTo>
                    <a:pt x="15748" y="37288"/>
                  </a:lnTo>
                  <a:lnTo>
                    <a:pt x="15567" y="37107"/>
                  </a:lnTo>
                  <a:lnTo>
                    <a:pt x="15326" y="36926"/>
                  </a:lnTo>
                  <a:lnTo>
                    <a:pt x="15084" y="36805"/>
                  </a:lnTo>
                  <a:close/>
                  <a:moveTo>
                    <a:pt x="20273" y="36805"/>
                  </a:moveTo>
                  <a:lnTo>
                    <a:pt x="20032" y="36926"/>
                  </a:lnTo>
                  <a:lnTo>
                    <a:pt x="19790" y="37107"/>
                  </a:lnTo>
                  <a:lnTo>
                    <a:pt x="19609" y="37288"/>
                  </a:lnTo>
                  <a:lnTo>
                    <a:pt x="19489" y="37589"/>
                  </a:lnTo>
                  <a:lnTo>
                    <a:pt x="19428" y="37951"/>
                  </a:lnTo>
                  <a:lnTo>
                    <a:pt x="19428" y="38193"/>
                  </a:lnTo>
                  <a:lnTo>
                    <a:pt x="19489" y="38374"/>
                  </a:lnTo>
                  <a:lnTo>
                    <a:pt x="19609" y="38615"/>
                  </a:lnTo>
                  <a:lnTo>
                    <a:pt x="19730" y="38796"/>
                  </a:lnTo>
                  <a:lnTo>
                    <a:pt x="19911" y="38917"/>
                  </a:lnTo>
                  <a:lnTo>
                    <a:pt x="20152" y="39037"/>
                  </a:lnTo>
                  <a:lnTo>
                    <a:pt x="20333" y="39098"/>
                  </a:lnTo>
                  <a:lnTo>
                    <a:pt x="20816" y="39098"/>
                  </a:lnTo>
                  <a:lnTo>
                    <a:pt x="20997" y="39037"/>
                  </a:lnTo>
                  <a:lnTo>
                    <a:pt x="21239" y="38917"/>
                  </a:lnTo>
                  <a:lnTo>
                    <a:pt x="21420" y="38796"/>
                  </a:lnTo>
                  <a:lnTo>
                    <a:pt x="21540" y="38615"/>
                  </a:lnTo>
                  <a:lnTo>
                    <a:pt x="21661" y="38374"/>
                  </a:lnTo>
                  <a:lnTo>
                    <a:pt x="21721" y="38193"/>
                  </a:lnTo>
                  <a:lnTo>
                    <a:pt x="21721" y="37951"/>
                  </a:lnTo>
                  <a:lnTo>
                    <a:pt x="21661" y="37589"/>
                  </a:lnTo>
                  <a:lnTo>
                    <a:pt x="21540" y="37288"/>
                  </a:lnTo>
                  <a:lnTo>
                    <a:pt x="21359" y="37107"/>
                  </a:lnTo>
                  <a:lnTo>
                    <a:pt x="21118" y="36926"/>
                  </a:lnTo>
                  <a:lnTo>
                    <a:pt x="20876" y="36805"/>
                  </a:lnTo>
                  <a:close/>
                  <a:moveTo>
                    <a:pt x="26065" y="36805"/>
                  </a:moveTo>
                  <a:lnTo>
                    <a:pt x="25824" y="36926"/>
                  </a:lnTo>
                  <a:lnTo>
                    <a:pt x="25583" y="37107"/>
                  </a:lnTo>
                  <a:lnTo>
                    <a:pt x="25402" y="37288"/>
                  </a:lnTo>
                  <a:lnTo>
                    <a:pt x="25281" y="37589"/>
                  </a:lnTo>
                  <a:lnTo>
                    <a:pt x="25221" y="37951"/>
                  </a:lnTo>
                  <a:lnTo>
                    <a:pt x="25221" y="38193"/>
                  </a:lnTo>
                  <a:lnTo>
                    <a:pt x="25281" y="38374"/>
                  </a:lnTo>
                  <a:lnTo>
                    <a:pt x="25402" y="38615"/>
                  </a:lnTo>
                  <a:lnTo>
                    <a:pt x="25522" y="38796"/>
                  </a:lnTo>
                  <a:lnTo>
                    <a:pt x="25703" y="38917"/>
                  </a:lnTo>
                  <a:lnTo>
                    <a:pt x="25945" y="39037"/>
                  </a:lnTo>
                  <a:lnTo>
                    <a:pt x="26126" y="39098"/>
                  </a:lnTo>
                  <a:lnTo>
                    <a:pt x="26608" y="39098"/>
                  </a:lnTo>
                  <a:lnTo>
                    <a:pt x="26789" y="39037"/>
                  </a:lnTo>
                  <a:lnTo>
                    <a:pt x="27031" y="38917"/>
                  </a:lnTo>
                  <a:lnTo>
                    <a:pt x="27212" y="38796"/>
                  </a:lnTo>
                  <a:lnTo>
                    <a:pt x="27332" y="38615"/>
                  </a:lnTo>
                  <a:lnTo>
                    <a:pt x="27453" y="38374"/>
                  </a:lnTo>
                  <a:lnTo>
                    <a:pt x="27513" y="38193"/>
                  </a:lnTo>
                  <a:lnTo>
                    <a:pt x="27513" y="37951"/>
                  </a:lnTo>
                  <a:lnTo>
                    <a:pt x="27453" y="37589"/>
                  </a:lnTo>
                  <a:lnTo>
                    <a:pt x="27332" y="37288"/>
                  </a:lnTo>
                  <a:lnTo>
                    <a:pt x="27151" y="37107"/>
                  </a:lnTo>
                  <a:lnTo>
                    <a:pt x="26910" y="36926"/>
                  </a:lnTo>
                  <a:lnTo>
                    <a:pt x="26669" y="36805"/>
                  </a:lnTo>
                  <a:close/>
                  <a:moveTo>
                    <a:pt x="31858" y="36805"/>
                  </a:moveTo>
                  <a:lnTo>
                    <a:pt x="31616" y="36926"/>
                  </a:lnTo>
                  <a:lnTo>
                    <a:pt x="31375" y="37107"/>
                  </a:lnTo>
                  <a:lnTo>
                    <a:pt x="31194" y="37288"/>
                  </a:lnTo>
                  <a:lnTo>
                    <a:pt x="31073" y="37589"/>
                  </a:lnTo>
                  <a:lnTo>
                    <a:pt x="31013" y="37951"/>
                  </a:lnTo>
                  <a:lnTo>
                    <a:pt x="31013" y="38193"/>
                  </a:lnTo>
                  <a:lnTo>
                    <a:pt x="31073" y="38374"/>
                  </a:lnTo>
                  <a:lnTo>
                    <a:pt x="31194" y="38615"/>
                  </a:lnTo>
                  <a:lnTo>
                    <a:pt x="31315" y="38796"/>
                  </a:lnTo>
                  <a:lnTo>
                    <a:pt x="31496" y="38917"/>
                  </a:lnTo>
                  <a:lnTo>
                    <a:pt x="31737" y="39037"/>
                  </a:lnTo>
                  <a:lnTo>
                    <a:pt x="31918" y="39098"/>
                  </a:lnTo>
                  <a:lnTo>
                    <a:pt x="32401" y="39098"/>
                  </a:lnTo>
                  <a:lnTo>
                    <a:pt x="32582" y="39037"/>
                  </a:lnTo>
                  <a:lnTo>
                    <a:pt x="32823" y="38917"/>
                  </a:lnTo>
                  <a:lnTo>
                    <a:pt x="33004" y="38796"/>
                  </a:lnTo>
                  <a:lnTo>
                    <a:pt x="33125" y="38615"/>
                  </a:lnTo>
                  <a:lnTo>
                    <a:pt x="33245" y="38374"/>
                  </a:lnTo>
                  <a:lnTo>
                    <a:pt x="33306" y="38193"/>
                  </a:lnTo>
                  <a:lnTo>
                    <a:pt x="33306" y="37951"/>
                  </a:lnTo>
                  <a:lnTo>
                    <a:pt x="33245" y="37589"/>
                  </a:lnTo>
                  <a:lnTo>
                    <a:pt x="33125" y="37288"/>
                  </a:lnTo>
                  <a:lnTo>
                    <a:pt x="32944" y="37107"/>
                  </a:lnTo>
                  <a:lnTo>
                    <a:pt x="32702" y="36926"/>
                  </a:lnTo>
                  <a:lnTo>
                    <a:pt x="32461" y="36805"/>
                  </a:lnTo>
                  <a:close/>
                  <a:moveTo>
                    <a:pt x="37650" y="36805"/>
                  </a:moveTo>
                  <a:lnTo>
                    <a:pt x="37408" y="36926"/>
                  </a:lnTo>
                  <a:lnTo>
                    <a:pt x="37167" y="37107"/>
                  </a:lnTo>
                  <a:lnTo>
                    <a:pt x="36986" y="37288"/>
                  </a:lnTo>
                  <a:lnTo>
                    <a:pt x="36865" y="37589"/>
                  </a:lnTo>
                  <a:lnTo>
                    <a:pt x="36805" y="37951"/>
                  </a:lnTo>
                  <a:lnTo>
                    <a:pt x="36805" y="38193"/>
                  </a:lnTo>
                  <a:lnTo>
                    <a:pt x="36865" y="38374"/>
                  </a:lnTo>
                  <a:lnTo>
                    <a:pt x="36986" y="38615"/>
                  </a:lnTo>
                  <a:lnTo>
                    <a:pt x="37107" y="38796"/>
                  </a:lnTo>
                  <a:lnTo>
                    <a:pt x="37288" y="38917"/>
                  </a:lnTo>
                  <a:lnTo>
                    <a:pt x="37529" y="39037"/>
                  </a:lnTo>
                  <a:lnTo>
                    <a:pt x="37710" y="39098"/>
                  </a:lnTo>
                  <a:lnTo>
                    <a:pt x="38193" y="39098"/>
                  </a:lnTo>
                  <a:lnTo>
                    <a:pt x="38374" y="39037"/>
                  </a:lnTo>
                  <a:lnTo>
                    <a:pt x="38615" y="38917"/>
                  </a:lnTo>
                  <a:lnTo>
                    <a:pt x="38796" y="38796"/>
                  </a:lnTo>
                  <a:lnTo>
                    <a:pt x="38917" y="38615"/>
                  </a:lnTo>
                  <a:lnTo>
                    <a:pt x="39038" y="38374"/>
                  </a:lnTo>
                  <a:lnTo>
                    <a:pt x="39098" y="38193"/>
                  </a:lnTo>
                  <a:lnTo>
                    <a:pt x="39098" y="37951"/>
                  </a:lnTo>
                  <a:lnTo>
                    <a:pt x="39038" y="37589"/>
                  </a:lnTo>
                  <a:lnTo>
                    <a:pt x="38917" y="37288"/>
                  </a:lnTo>
                  <a:lnTo>
                    <a:pt x="38736" y="37107"/>
                  </a:lnTo>
                  <a:lnTo>
                    <a:pt x="38495" y="36926"/>
                  </a:lnTo>
                  <a:lnTo>
                    <a:pt x="38253" y="36805"/>
                  </a:lnTo>
                  <a:close/>
                  <a:moveTo>
                    <a:pt x="43442" y="36805"/>
                  </a:moveTo>
                  <a:lnTo>
                    <a:pt x="43201" y="36926"/>
                  </a:lnTo>
                  <a:lnTo>
                    <a:pt x="42959" y="37107"/>
                  </a:lnTo>
                  <a:lnTo>
                    <a:pt x="42778" y="37288"/>
                  </a:lnTo>
                  <a:lnTo>
                    <a:pt x="42658" y="37589"/>
                  </a:lnTo>
                  <a:lnTo>
                    <a:pt x="42597" y="37951"/>
                  </a:lnTo>
                  <a:lnTo>
                    <a:pt x="42597" y="38193"/>
                  </a:lnTo>
                  <a:lnTo>
                    <a:pt x="42658" y="38374"/>
                  </a:lnTo>
                  <a:lnTo>
                    <a:pt x="42778" y="38615"/>
                  </a:lnTo>
                  <a:lnTo>
                    <a:pt x="42899" y="38796"/>
                  </a:lnTo>
                  <a:lnTo>
                    <a:pt x="43080" y="38917"/>
                  </a:lnTo>
                  <a:lnTo>
                    <a:pt x="43321" y="39037"/>
                  </a:lnTo>
                  <a:lnTo>
                    <a:pt x="43502" y="39098"/>
                  </a:lnTo>
                  <a:lnTo>
                    <a:pt x="43985" y="39098"/>
                  </a:lnTo>
                  <a:lnTo>
                    <a:pt x="44166" y="39037"/>
                  </a:lnTo>
                  <a:lnTo>
                    <a:pt x="44407" y="38917"/>
                  </a:lnTo>
                  <a:lnTo>
                    <a:pt x="44588" y="38796"/>
                  </a:lnTo>
                  <a:lnTo>
                    <a:pt x="44709" y="38615"/>
                  </a:lnTo>
                  <a:lnTo>
                    <a:pt x="44830" y="38374"/>
                  </a:lnTo>
                  <a:lnTo>
                    <a:pt x="44890" y="38193"/>
                  </a:lnTo>
                  <a:lnTo>
                    <a:pt x="44890" y="37951"/>
                  </a:lnTo>
                  <a:lnTo>
                    <a:pt x="44830" y="37589"/>
                  </a:lnTo>
                  <a:lnTo>
                    <a:pt x="44709" y="37288"/>
                  </a:lnTo>
                  <a:lnTo>
                    <a:pt x="44528" y="37107"/>
                  </a:lnTo>
                  <a:lnTo>
                    <a:pt x="44287" y="36926"/>
                  </a:lnTo>
                  <a:lnTo>
                    <a:pt x="44045" y="36805"/>
                  </a:lnTo>
                  <a:close/>
                  <a:moveTo>
                    <a:pt x="49234" y="36805"/>
                  </a:moveTo>
                  <a:lnTo>
                    <a:pt x="48993" y="36926"/>
                  </a:lnTo>
                  <a:lnTo>
                    <a:pt x="48752" y="37107"/>
                  </a:lnTo>
                  <a:lnTo>
                    <a:pt x="48571" y="37288"/>
                  </a:lnTo>
                  <a:lnTo>
                    <a:pt x="48450" y="37589"/>
                  </a:lnTo>
                  <a:lnTo>
                    <a:pt x="48390" y="37951"/>
                  </a:lnTo>
                  <a:lnTo>
                    <a:pt x="48390" y="38193"/>
                  </a:lnTo>
                  <a:lnTo>
                    <a:pt x="48450" y="38374"/>
                  </a:lnTo>
                  <a:lnTo>
                    <a:pt x="48571" y="38615"/>
                  </a:lnTo>
                  <a:lnTo>
                    <a:pt x="48691" y="38796"/>
                  </a:lnTo>
                  <a:lnTo>
                    <a:pt x="48872" y="38917"/>
                  </a:lnTo>
                  <a:lnTo>
                    <a:pt x="49114" y="39037"/>
                  </a:lnTo>
                  <a:lnTo>
                    <a:pt x="49295" y="39098"/>
                  </a:lnTo>
                  <a:lnTo>
                    <a:pt x="49777" y="39098"/>
                  </a:lnTo>
                  <a:lnTo>
                    <a:pt x="49958" y="39037"/>
                  </a:lnTo>
                  <a:lnTo>
                    <a:pt x="50200" y="38917"/>
                  </a:lnTo>
                  <a:lnTo>
                    <a:pt x="50381" y="38796"/>
                  </a:lnTo>
                  <a:lnTo>
                    <a:pt x="50501" y="38615"/>
                  </a:lnTo>
                  <a:lnTo>
                    <a:pt x="50622" y="38374"/>
                  </a:lnTo>
                  <a:lnTo>
                    <a:pt x="50682" y="38193"/>
                  </a:lnTo>
                  <a:lnTo>
                    <a:pt x="50682" y="37951"/>
                  </a:lnTo>
                  <a:lnTo>
                    <a:pt x="50622" y="37589"/>
                  </a:lnTo>
                  <a:lnTo>
                    <a:pt x="50501" y="37288"/>
                  </a:lnTo>
                  <a:lnTo>
                    <a:pt x="50320" y="37107"/>
                  </a:lnTo>
                  <a:lnTo>
                    <a:pt x="50079" y="36926"/>
                  </a:lnTo>
                  <a:lnTo>
                    <a:pt x="49838" y="36805"/>
                  </a:lnTo>
                  <a:close/>
                  <a:moveTo>
                    <a:pt x="55027" y="36805"/>
                  </a:moveTo>
                  <a:lnTo>
                    <a:pt x="54785" y="36926"/>
                  </a:lnTo>
                  <a:lnTo>
                    <a:pt x="54544" y="37107"/>
                  </a:lnTo>
                  <a:lnTo>
                    <a:pt x="54363" y="37288"/>
                  </a:lnTo>
                  <a:lnTo>
                    <a:pt x="54242" y="37589"/>
                  </a:lnTo>
                  <a:lnTo>
                    <a:pt x="54182" y="37951"/>
                  </a:lnTo>
                  <a:lnTo>
                    <a:pt x="54182" y="38193"/>
                  </a:lnTo>
                  <a:lnTo>
                    <a:pt x="54242" y="38374"/>
                  </a:lnTo>
                  <a:lnTo>
                    <a:pt x="54363" y="38615"/>
                  </a:lnTo>
                  <a:lnTo>
                    <a:pt x="54483" y="38796"/>
                  </a:lnTo>
                  <a:lnTo>
                    <a:pt x="54665" y="38917"/>
                  </a:lnTo>
                  <a:lnTo>
                    <a:pt x="54906" y="39037"/>
                  </a:lnTo>
                  <a:lnTo>
                    <a:pt x="55087" y="39098"/>
                  </a:lnTo>
                  <a:lnTo>
                    <a:pt x="55570" y="39098"/>
                  </a:lnTo>
                  <a:lnTo>
                    <a:pt x="55751" y="39037"/>
                  </a:lnTo>
                  <a:lnTo>
                    <a:pt x="55992" y="38917"/>
                  </a:lnTo>
                  <a:lnTo>
                    <a:pt x="56173" y="38796"/>
                  </a:lnTo>
                  <a:lnTo>
                    <a:pt x="56294" y="38615"/>
                  </a:lnTo>
                  <a:lnTo>
                    <a:pt x="56414" y="38374"/>
                  </a:lnTo>
                  <a:lnTo>
                    <a:pt x="56475" y="38193"/>
                  </a:lnTo>
                  <a:lnTo>
                    <a:pt x="56475" y="37951"/>
                  </a:lnTo>
                  <a:lnTo>
                    <a:pt x="56414" y="37589"/>
                  </a:lnTo>
                  <a:lnTo>
                    <a:pt x="56294" y="37288"/>
                  </a:lnTo>
                  <a:lnTo>
                    <a:pt x="56113" y="37107"/>
                  </a:lnTo>
                  <a:lnTo>
                    <a:pt x="55871" y="36926"/>
                  </a:lnTo>
                  <a:lnTo>
                    <a:pt x="55630" y="36805"/>
                  </a:lnTo>
                  <a:close/>
                  <a:moveTo>
                    <a:pt x="60819" y="36805"/>
                  </a:moveTo>
                  <a:lnTo>
                    <a:pt x="60577" y="36926"/>
                  </a:lnTo>
                  <a:lnTo>
                    <a:pt x="60336" y="37107"/>
                  </a:lnTo>
                  <a:lnTo>
                    <a:pt x="60155" y="37288"/>
                  </a:lnTo>
                  <a:lnTo>
                    <a:pt x="60034" y="37589"/>
                  </a:lnTo>
                  <a:lnTo>
                    <a:pt x="59974" y="37951"/>
                  </a:lnTo>
                  <a:lnTo>
                    <a:pt x="59974" y="38193"/>
                  </a:lnTo>
                  <a:lnTo>
                    <a:pt x="60034" y="38374"/>
                  </a:lnTo>
                  <a:lnTo>
                    <a:pt x="60155" y="38615"/>
                  </a:lnTo>
                  <a:lnTo>
                    <a:pt x="60276" y="38796"/>
                  </a:lnTo>
                  <a:lnTo>
                    <a:pt x="60457" y="38917"/>
                  </a:lnTo>
                  <a:lnTo>
                    <a:pt x="60698" y="39037"/>
                  </a:lnTo>
                  <a:lnTo>
                    <a:pt x="60879" y="39098"/>
                  </a:lnTo>
                  <a:lnTo>
                    <a:pt x="61362" y="39098"/>
                  </a:lnTo>
                  <a:lnTo>
                    <a:pt x="61543" y="39037"/>
                  </a:lnTo>
                  <a:lnTo>
                    <a:pt x="61784" y="38917"/>
                  </a:lnTo>
                  <a:lnTo>
                    <a:pt x="61965" y="38796"/>
                  </a:lnTo>
                  <a:lnTo>
                    <a:pt x="62086" y="38615"/>
                  </a:lnTo>
                  <a:lnTo>
                    <a:pt x="62206" y="38374"/>
                  </a:lnTo>
                  <a:lnTo>
                    <a:pt x="62267" y="38193"/>
                  </a:lnTo>
                  <a:lnTo>
                    <a:pt x="62267" y="37951"/>
                  </a:lnTo>
                  <a:lnTo>
                    <a:pt x="62206" y="37589"/>
                  </a:lnTo>
                  <a:lnTo>
                    <a:pt x="62086" y="37288"/>
                  </a:lnTo>
                  <a:lnTo>
                    <a:pt x="61905" y="37107"/>
                  </a:lnTo>
                  <a:lnTo>
                    <a:pt x="61663" y="36926"/>
                  </a:lnTo>
                  <a:lnTo>
                    <a:pt x="61422" y="36805"/>
                  </a:lnTo>
                  <a:close/>
                  <a:moveTo>
                    <a:pt x="66611" y="36805"/>
                  </a:moveTo>
                  <a:lnTo>
                    <a:pt x="66370" y="36926"/>
                  </a:lnTo>
                  <a:lnTo>
                    <a:pt x="66128" y="37107"/>
                  </a:lnTo>
                  <a:lnTo>
                    <a:pt x="65947" y="37288"/>
                  </a:lnTo>
                  <a:lnTo>
                    <a:pt x="65827" y="37589"/>
                  </a:lnTo>
                  <a:lnTo>
                    <a:pt x="65766" y="37951"/>
                  </a:lnTo>
                  <a:lnTo>
                    <a:pt x="65766" y="38193"/>
                  </a:lnTo>
                  <a:lnTo>
                    <a:pt x="65827" y="38374"/>
                  </a:lnTo>
                  <a:lnTo>
                    <a:pt x="65947" y="38615"/>
                  </a:lnTo>
                  <a:lnTo>
                    <a:pt x="66068" y="38796"/>
                  </a:lnTo>
                  <a:lnTo>
                    <a:pt x="66249" y="38917"/>
                  </a:lnTo>
                  <a:lnTo>
                    <a:pt x="66490" y="39037"/>
                  </a:lnTo>
                  <a:lnTo>
                    <a:pt x="66671" y="39098"/>
                  </a:lnTo>
                  <a:lnTo>
                    <a:pt x="67154" y="39098"/>
                  </a:lnTo>
                  <a:lnTo>
                    <a:pt x="67335" y="39037"/>
                  </a:lnTo>
                  <a:lnTo>
                    <a:pt x="67576" y="38917"/>
                  </a:lnTo>
                  <a:lnTo>
                    <a:pt x="67757" y="38796"/>
                  </a:lnTo>
                  <a:lnTo>
                    <a:pt x="67878" y="38615"/>
                  </a:lnTo>
                  <a:lnTo>
                    <a:pt x="67999" y="38374"/>
                  </a:lnTo>
                  <a:lnTo>
                    <a:pt x="68059" y="38193"/>
                  </a:lnTo>
                  <a:lnTo>
                    <a:pt x="68059" y="37951"/>
                  </a:lnTo>
                  <a:lnTo>
                    <a:pt x="67999" y="37589"/>
                  </a:lnTo>
                  <a:lnTo>
                    <a:pt x="67878" y="37288"/>
                  </a:lnTo>
                  <a:lnTo>
                    <a:pt x="67697" y="37107"/>
                  </a:lnTo>
                  <a:lnTo>
                    <a:pt x="67456" y="36926"/>
                  </a:lnTo>
                  <a:lnTo>
                    <a:pt x="67214" y="36805"/>
                  </a:lnTo>
                  <a:close/>
                  <a:moveTo>
                    <a:pt x="72403" y="36805"/>
                  </a:moveTo>
                  <a:lnTo>
                    <a:pt x="72162" y="36926"/>
                  </a:lnTo>
                  <a:lnTo>
                    <a:pt x="71921" y="37107"/>
                  </a:lnTo>
                  <a:lnTo>
                    <a:pt x="71740" y="37288"/>
                  </a:lnTo>
                  <a:lnTo>
                    <a:pt x="71619" y="37589"/>
                  </a:lnTo>
                  <a:lnTo>
                    <a:pt x="71559" y="37951"/>
                  </a:lnTo>
                  <a:lnTo>
                    <a:pt x="71559" y="38193"/>
                  </a:lnTo>
                  <a:lnTo>
                    <a:pt x="71619" y="38374"/>
                  </a:lnTo>
                  <a:lnTo>
                    <a:pt x="71740" y="38615"/>
                  </a:lnTo>
                  <a:lnTo>
                    <a:pt x="71860" y="38796"/>
                  </a:lnTo>
                  <a:lnTo>
                    <a:pt x="72041" y="38917"/>
                  </a:lnTo>
                  <a:lnTo>
                    <a:pt x="72283" y="39037"/>
                  </a:lnTo>
                  <a:lnTo>
                    <a:pt x="72464" y="39098"/>
                  </a:lnTo>
                  <a:lnTo>
                    <a:pt x="72946" y="39098"/>
                  </a:lnTo>
                  <a:lnTo>
                    <a:pt x="73127" y="39037"/>
                  </a:lnTo>
                  <a:lnTo>
                    <a:pt x="73369" y="38917"/>
                  </a:lnTo>
                  <a:lnTo>
                    <a:pt x="73550" y="38796"/>
                  </a:lnTo>
                  <a:lnTo>
                    <a:pt x="73670" y="38615"/>
                  </a:lnTo>
                  <a:lnTo>
                    <a:pt x="73791" y="38374"/>
                  </a:lnTo>
                  <a:lnTo>
                    <a:pt x="73851" y="38193"/>
                  </a:lnTo>
                  <a:lnTo>
                    <a:pt x="73851" y="37951"/>
                  </a:lnTo>
                  <a:lnTo>
                    <a:pt x="73791" y="37589"/>
                  </a:lnTo>
                  <a:lnTo>
                    <a:pt x="73670" y="37288"/>
                  </a:lnTo>
                  <a:lnTo>
                    <a:pt x="73489" y="37107"/>
                  </a:lnTo>
                  <a:lnTo>
                    <a:pt x="73248" y="36926"/>
                  </a:lnTo>
                  <a:lnTo>
                    <a:pt x="73007" y="36805"/>
                  </a:lnTo>
                  <a:close/>
                  <a:moveTo>
                    <a:pt x="302" y="39701"/>
                  </a:moveTo>
                  <a:lnTo>
                    <a:pt x="0" y="39761"/>
                  </a:lnTo>
                  <a:lnTo>
                    <a:pt x="181" y="41994"/>
                  </a:lnTo>
                  <a:lnTo>
                    <a:pt x="543" y="41994"/>
                  </a:lnTo>
                  <a:lnTo>
                    <a:pt x="724" y="41934"/>
                  </a:lnTo>
                  <a:lnTo>
                    <a:pt x="966" y="41813"/>
                  </a:lnTo>
                  <a:lnTo>
                    <a:pt x="1147" y="41692"/>
                  </a:lnTo>
                  <a:lnTo>
                    <a:pt x="1267" y="41511"/>
                  </a:lnTo>
                  <a:lnTo>
                    <a:pt x="1388" y="41270"/>
                  </a:lnTo>
                  <a:lnTo>
                    <a:pt x="1448" y="41089"/>
                  </a:lnTo>
                  <a:lnTo>
                    <a:pt x="1448" y="40847"/>
                  </a:lnTo>
                  <a:lnTo>
                    <a:pt x="1448" y="40606"/>
                  </a:lnTo>
                  <a:lnTo>
                    <a:pt x="1388" y="40425"/>
                  </a:lnTo>
                  <a:lnTo>
                    <a:pt x="1267" y="40184"/>
                  </a:lnTo>
                  <a:lnTo>
                    <a:pt x="1147" y="40003"/>
                  </a:lnTo>
                  <a:lnTo>
                    <a:pt x="966" y="39882"/>
                  </a:lnTo>
                  <a:lnTo>
                    <a:pt x="724" y="39761"/>
                  </a:lnTo>
                  <a:lnTo>
                    <a:pt x="543" y="39701"/>
                  </a:lnTo>
                  <a:close/>
                  <a:moveTo>
                    <a:pt x="5853" y="39701"/>
                  </a:moveTo>
                  <a:lnTo>
                    <a:pt x="5672" y="39761"/>
                  </a:lnTo>
                  <a:lnTo>
                    <a:pt x="5431" y="39882"/>
                  </a:lnTo>
                  <a:lnTo>
                    <a:pt x="5250" y="40003"/>
                  </a:lnTo>
                  <a:lnTo>
                    <a:pt x="5129" y="40184"/>
                  </a:lnTo>
                  <a:lnTo>
                    <a:pt x="5008" y="40425"/>
                  </a:lnTo>
                  <a:lnTo>
                    <a:pt x="4948" y="40606"/>
                  </a:lnTo>
                  <a:lnTo>
                    <a:pt x="4948" y="40847"/>
                  </a:lnTo>
                  <a:lnTo>
                    <a:pt x="4948" y="41089"/>
                  </a:lnTo>
                  <a:lnTo>
                    <a:pt x="5008" y="41270"/>
                  </a:lnTo>
                  <a:lnTo>
                    <a:pt x="5129" y="41511"/>
                  </a:lnTo>
                  <a:lnTo>
                    <a:pt x="5250" y="41692"/>
                  </a:lnTo>
                  <a:lnTo>
                    <a:pt x="5431" y="41813"/>
                  </a:lnTo>
                  <a:lnTo>
                    <a:pt x="5672" y="41934"/>
                  </a:lnTo>
                  <a:lnTo>
                    <a:pt x="5853" y="41994"/>
                  </a:lnTo>
                  <a:lnTo>
                    <a:pt x="6336" y="41994"/>
                  </a:lnTo>
                  <a:lnTo>
                    <a:pt x="6517" y="41934"/>
                  </a:lnTo>
                  <a:lnTo>
                    <a:pt x="6758" y="41813"/>
                  </a:lnTo>
                  <a:lnTo>
                    <a:pt x="6939" y="41692"/>
                  </a:lnTo>
                  <a:lnTo>
                    <a:pt x="7060" y="41511"/>
                  </a:lnTo>
                  <a:lnTo>
                    <a:pt x="7180" y="41270"/>
                  </a:lnTo>
                  <a:lnTo>
                    <a:pt x="7241" y="41089"/>
                  </a:lnTo>
                  <a:lnTo>
                    <a:pt x="7241" y="40847"/>
                  </a:lnTo>
                  <a:lnTo>
                    <a:pt x="7241" y="40606"/>
                  </a:lnTo>
                  <a:lnTo>
                    <a:pt x="7180" y="40425"/>
                  </a:lnTo>
                  <a:lnTo>
                    <a:pt x="7060" y="40184"/>
                  </a:lnTo>
                  <a:lnTo>
                    <a:pt x="6939" y="40003"/>
                  </a:lnTo>
                  <a:lnTo>
                    <a:pt x="6758" y="39882"/>
                  </a:lnTo>
                  <a:lnTo>
                    <a:pt x="6517" y="39761"/>
                  </a:lnTo>
                  <a:lnTo>
                    <a:pt x="6336" y="39701"/>
                  </a:lnTo>
                  <a:close/>
                  <a:moveTo>
                    <a:pt x="11645" y="39701"/>
                  </a:moveTo>
                  <a:lnTo>
                    <a:pt x="11464" y="39761"/>
                  </a:lnTo>
                  <a:lnTo>
                    <a:pt x="11223" y="39882"/>
                  </a:lnTo>
                  <a:lnTo>
                    <a:pt x="11042" y="40003"/>
                  </a:lnTo>
                  <a:lnTo>
                    <a:pt x="10921" y="40184"/>
                  </a:lnTo>
                  <a:lnTo>
                    <a:pt x="10800" y="40425"/>
                  </a:lnTo>
                  <a:lnTo>
                    <a:pt x="10740" y="40606"/>
                  </a:lnTo>
                  <a:lnTo>
                    <a:pt x="10740" y="40847"/>
                  </a:lnTo>
                  <a:lnTo>
                    <a:pt x="10740" y="41089"/>
                  </a:lnTo>
                  <a:lnTo>
                    <a:pt x="10800" y="41270"/>
                  </a:lnTo>
                  <a:lnTo>
                    <a:pt x="10921" y="41511"/>
                  </a:lnTo>
                  <a:lnTo>
                    <a:pt x="11042" y="41692"/>
                  </a:lnTo>
                  <a:lnTo>
                    <a:pt x="11223" y="41813"/>
                  </a:lnTo>
                  <a:lnTo>
                    <a:pt x="11464" y="41934"/>
                  </a:lnTo>
                  <a:lnTo>
                    <a:pt x="11645" y="41994"/>
                  </a:lnTo>
                  <a:lnTo>
                    <a:pt x="12128" y="41994"/>
                  </a:lnTo>
                  <a:lnTo>
                    <a:pt x="12309" y="41934"/>
                  </a:lnTo>
                  <a:lnTo>
                    <a:pt x="12550" y="41813"/>
                  </a:lnTo>
                  <a:lnTo>
                    <a:pt x="12731" y="41692"/>
                  </a:lnTo>
                  <a:lnTo>
                    <a:pt x="12852" y="41511"/>
                  </a:lnTo>
                  <a:lnTo>
                    <a:pt x="12973" y="41270"/>
                  </a:lnTo>
                  <a:lnTo>
                    <a:pt x="13033" y="41089"/>
                  </a:lnTo>
                  <a:lnTo>
                    <a:pt x="13033" y="40847"/>
                  </a:lnTo>
                  <a:lnTo>
                    <a:pt x="13033" y="40606"/>
                  </a:lnTo>
                  <a:lnTo>
                    <a:pt x="12973" y="40425"/>
                  </a:lnTo>
                  <a:lnTo>
                    <a:pt x="12852" y="40184"/>
                  </a:lnTo>
                  <a:lnTo>
                    <a:pt x="12731" y="40003"/>
                  </a:lnTo>
                  <a:lnTo>
                    <a:pt x="12550" y="39882"/>
                  </a:lnTo>
                  <a:lnTo>
                    <a:pt x="12309" y="39761"/>
                  </a:lnTo>
                  <a:lnTo>
                    <a:pt x="12128" y="39701"/>
                  </a:lnTo>
                  <a:close/>
                  <a:moveTo>
                    <a:pt x="17437" y="39701"/>
                  </a:moveTo>
                  <a:lnTo>
                    <a:pt x="17256" y="39761"/>
                  </a:lnTo>
                  <a:lnTo>
                    <a:pt x="17015" y="39882"/>
                  </a:lnTo>
                  <a:lnTo>
                    <a:pt x="16834" y="40003"/>
                  </a:lnTo>
                  <a:lnTo>
                    <a:pt x="16713" y="40184"/>
                  </a:lnTo>
                  <a:lnTo>
                    <a:pt x="16593" y="40425"/>
                  </a:lnTo>
                  <a:lnTo>
                    <a:pt x="16532" y="40606"/>
                  </a:lnTo>
                  <a:lnTo>
                    <a:pt x="16532" y="40847"/>
                  </a:lnTo>
                  <a:lnTo>
                    <a:pt x="16532" y="41089"/>
                  </a:lnTo>
                  <a:lnTo>
                    <a:pt x="16593" y="41270"/>
                  </a:lnTo>
                  <a:lnTo>
                    <a:pt x="16713" y="41511"/>
                  </a:lnTo>
                  <a:lnTo>
                    <a:pt x="16834" y="41692"/>
                  </a:lnTo>
                  <a:lnTo>
                    <a:pt x="17015" y="41813"/>
                  </a:lnTo>
                  <a:lnTo>
                    <a:pt x="17256" y="41934"/>
                  </a:lnTo>
                  <a:lnTo>
                    <a:pt x="17437" y="41994"/>
                  </a:lnTo>
                  <a:lnTo>
                    <a:pt x="17920" y="41994"/>
                  </a:lnTo>
                  <a:lnTo>
                    <a:pt x="18101" y="41934"/>
                  </a:lnTo>
                  <a:lnTo>
                    <a:pt x="18342" y="41813"/>
                  </a:lnTo>
                  <a:lnTo>
                    <a:pt x="18523" y="41692"/>
                  </a:lnTo>
                  <a:lnTo>
                    <a:pt x="18644" y="41511"/>
                  </a:lnTo>
                  <a:lnTo>
                    <a:pt x="18765" y="41270"/>
                  </a:lnTo>
                  <a:lnTo>
                    <a:pt x="18825" y="41089"/>
                  </a:lnTo>
                  <a:lnTo>
                    <a:pt x="18825" y="40847"/>
                  </a:lnTo>
                  <a:lnTo>
                    <a:pt x="18825" y="40606"/>
                  </a:lnTo>
                  <a:lnTo>
                    <a:pt x="18765" y="40425"/>
                  </a:lnTo>
                  <a:lnTo>
                    <a:pt x="18644" y="40184"/>
                  </a:lnTo>
                  <a:lnTo>
                    <a:pt x="18523" y="40003"/>
                  </a:lnTo>
                  <a:lnTo>
                    <a:pt x="18342" y="39882"/>
                  </a:lnTo>
                  <a:lnTo>
                    <a:pt x="18101" y="39761"/>
                  </a:lnTo>
                  <a:lnTo>
                    <a:pt x="17920" y="39701"/>
                  </a:lnTo>
                  <a:close/>
                  <a:moveTo>
                    <a:pt x="23230" y="39701"/>
                  </a:moveTo>
                  <a:lnTo>
                    <a:pt x="23049" y="39761"/>
                  </a:lnTo>
                  <a:lnTo>
                    <a:pt x="22807" y="39882"/>
                  </a:lnTo>
                  <a:lnTo>
                    <a:pt x="22626" y="40003"/>
                  </a:lnTo>
                  <a:lnTo>
                    <a:pt x="22506" y="40184"/>
                  </a:lnTo>
                  <a:lnTo>
                    <a:pt x="22385" y="40425"/>
                  </a:lnTo>
                  <a:lnTo>
                    <a:pt x="22325" y="40606"/>
                  </a:lnTo>
                  <a:lnTo>
                    <a:pt x="22325" y="40847"/>
                  </a:lnTo>
                  <a:lnTo>
                    <a:pt x="22325" y="41089"/>
                  </a:lnTo>
                  <a:lnTo>
                    <a:pt x="22385" y="41270"/>
                  </a:lnTo>
                  <a:lnTo>
                    <a:pt x="22506" y="41511"/>
                  </a:lnTo>
                  <a:lnTo>
                    <a:pt x="22626" y="41692"/>
                  </a:lnTo>
                  <a:lnTo>
                    <a:pt x="22807" y="41813"/>
                  </a:lnTo>
                  <a:lnTo>
                    <a:pt x="23049" y="41934"/>
                  </a:lnTo>
                  <a:lnTo>
                    <a:pt x="23230" y="41994"/>
                  </a:lnTo>
                  <a:lnTo>
                    <a:pt x="23712" y="41994"/>
                  </a:lnTo>
                  <a:lnTo>
                    <a:pt x="23893" y="41934"/>
                  </a:lnTo>
                  <a:lnTo>
                    <a:pt x="24135" y="41813"/>
                  </a:lnTo>
                  <a:lnTo>
                    <a:pt x="24316" y="41692"/>
                  </a:lnTo>
                  <a:lnTo>
                    <a:pt x="24436" y="41511"/>
                  </a:lnTo>
                  <a:lnTo>
                    <a:pt x="24557" y="41270"/>
                  </a:lnTo>
                  <a:lnTo>
                    <a:pt x="24617" y="41089"/>
                  </a:lnTo>
                  <a:lnTo>
                    <a:pt x="24617" y="40847"/>
                  </a:lnTo>
                  <a:lnTo>
                    <a:pt x="24617" y="40606"/>
                  </a:lnTo>
                  <a:lnTo>
                    <a:pt x="24557" y="40425"/>
                  </a:lnTo>
                  <a:lnTo>
                    <a:pt x="24436" y="40184"/>
                  </a:lnTo>
                  <a:lnTo>
                    <a:pt x="24316" y="40003"/>
                  </a:lnTo>
                  <a:lnTo>
                    <a:pt x="24135" y="39882"/>
                  </a:lnTo>
                  <a:lnTo>
                    <a:pt x="23893" y="39761"/>
                  </a:lnTo>
                  <a:lnTo>
                    <a:pt x="23712" y="39701"/>
                  </a:lnTo>
                  <a:close/>
                  <a:moveTo>
                    <a:pt x="29022" y="39701"/>
                  </a:moveTo>
                  <a:lnTo>
                    <a:pt x="28841" y="39761"/>
                  </a:lnTo>
                  <a:lnTo>
                    <a:pt x="28599" y="39882"/>
                  </a:lnTo>
                  <a:lnTo>
                    <a:pt x="28418" y="40003"/>
                  </a:lnTo>
                  <a:lnTo>
                    <a:pt x="28298" y="40184"/>
                  </a:lnTo>
                  <a:lnTo>
                    <a:pt x="28177" y="40425"/>
                  </a:lnTo>
                  <a:lnTo>
                    <a:pt x="28117" y="40606"/>
                  </a:lnTo>
                  <a:lnTo>
                    <a:pt x="28117" y="40847"/>
                  </a:lnTo>
                  <a:lnTo>
                    <a:pt x="28117" y="41089"/>
                  </a:lnTo>
                  <a:lnTo>
                    <a:pt x="28177" y="41270"/>
                  </a:lnTo>
                  <a:lnTo>
                    <a:pt x="28298" y="41511"/>
                  </a:lnTo>
                  <a:lnTo>
                    <a:pt x="28418" y="41692"/>
                  </a:lnTo>
                  <a:lnTo>
                    <a:pt x="28599" y="41813"/>
                  </a:lnTo>
                  <a:lnTo>
                    <a:pt x="28841" y="41934"/>
                  </a:lnTo>
                  <a:lnTo>
                    <a:pt x="29022" y="41994"/>
                  </a:lnTo>
                  <a:lnTo>
                    <a:pt x="29505" y="41994"/>
                  </a:lnTo>
                  <a:lnTo>
                    <a:pt x="29686" y="41934"/>
                  </a:lnTo>
                  <a:lnTo>
                    <a:pt x="29927" y="41813"/>
                  </a:lnTo>
                  <a:lnTo>
                    <a:pt x="30108" y="41692"/>
                  </a:lnTo>
                  <a:lnTo>
                    <a:pt x="30229" y="41511"/>
                  </a:lnTo>
                  <a:lnTo>
                    <a:pt x="30349" y="41270"/>
                  </a:lnTo>
                  <a:lnTo>
                    <a:pt x="30410" y="41089"/>
                  </a:lnTo>
                  <a:lnTo>
                    <a:pt x="30410" y="40847"/>
                  </a:lnTo>
                  <a:lnTo>
                    <a:pt x="30410" y="40606"/>
                  </a:lnTo>
                  <a:lnTo>
                    <a:pt x="30349" y="40425"/>
                  </a:lnTo>
                  <a:lnTo>
                    <a:pt x="30229" y="40184"/>
                  </a:lnTo>
                  <a:lnTo>
                    <a:pt x="30108" y="40003"/>
                  </a:lnTo>
                  <a:lnTo>
                    <a:pt x="29927" y="39882"/>
                  </a:lnTo>
                  <a:lnTo>
                    <a:pt x="29686" y="39761"/>
                  </a:lnTo>
                  <a:lnTo>
                    <a:pt x="29505" y="39701"/>
                  </a:lnTo>
                  <a:close/>
                  <a:moveTo>
                    <a:pt x="34814" y="39701"/>
                  </a:moveTo>
                  <a:lnTo>
                    <a:pt x="34633" y="39761"/>
                  </a:lnTo>
                  <a:lnTo>
                    <a:pt x="34392" y="39882"/>
                  </a:lnTo>
                  <a:lnTo>
                    <a:pt x="34211" y="40003"/>
                  </a:lnTo>
                  <a:lnTo>
                    <a:pt x="34090" y="40184"/>
                  </a:lnTo>
                  <a:lnTo>
                    <a:pt x="33969" y="40425"/>
                  </a:lnTo>
                  <a:lnTo>
                    <a:pt x="33909" y="40606"/>
                  </a:lnTo>
                  <a:lnTo>
                    <a:pt x="33909" y="40847"/>
                  </a:lnTo>
                  <a:lnTo>
                    <a:pt x="33909" y="41089"/>
                  </a:lnTo>
                  <a:lnTo>
                    <a:pt x="33969" y="41270"/>
                  </a:lnTo>
                  <a:lnTo>
                    <a:pt x="34090" y="41511"/>
                  </a:lnTo>
                  <a:lnTo>
                    <a:pt x="34211" y="41692"/>
                  </a:lnTo>
                  <a:lnTo>
                    <a:pt x="34392" y="41813"/>
                  </a:lnTo>
                  <a:lnTo>
                    <a:pt x="34633" y="41934"/>
                  </a:lnTo>
                  <a:lnTo>
                    <a:pt x="34814" y="41994"/>
                  </a:lnTo>
                  <a:lnTo>
                    <a:pt x="35297" y="41994"/>
                  </a:lnTo>
                  <a:lnTo>
                    <a:pt x="35478" y="41934"/>
                  </a:lnTo>
                  <a:lnTo>
                    <a:pt x="35719" y="41813"/>
                  </a:lnTo>
                  <a:lnTo>
                    <a:pt x="35900" y="41692"/>
                  </a:lnTo>
                  <a:lnTo>
                    <a:pt x="36021" y="41511"/>
                  </a:lnTo>
                  <a:lnTo>
                    <a:pt x="36141" y="41270"/>
                  </a:lnTo>
                  <a:lnTo>
                    <a:pt x="36202" y="41089"/>
                  </a:lnTo>
                  <a:lnTo>
                    <a:pt x="36202" y="40847"/>
                  </a:lnTo>
                  <a:lnTo>
                    <a:pt x="36202" y="40606"/>
                  </a:lnTo>
                  <a:lnTo>
                    <a:pt x="36141" y="40425"/>
                  </a:lnTo>
                  <a:lnTo>
                    <a:pt x="36021" y="40184"/>
                  </a:lnTo>
                  <a:lnTo>
                    <a:pt x="35900" y="40003"/>
                  </a:lnTo>
                  <a:lnTo>
                    <a:pt x="35719" y="39882"/>
                  </a:lnTo>
                  <a:lnTo>
                    <a:pt x="35478" y="39761"/>
                  </a:lnTo>
                  <a:lnTo>
                    <a:pt x="35297" y="39701"/>
                  </a:lnTo>
                  <a:close/>
                  <a:moveTo>
                    <a:pt x="40606" y="39701"/>
                  </a:moveTo>
                  <a:lnTo>
                    <a:pt x="40425" y="39761"/>
                  </a:lnTo>
                  <a:lnTo>
                    <a:pt x="40184" y="39882"/>
                  </a:lnTo>
                  <a:lnTo>
                    <a:pt x="40003" y="40003"/>
                  </a:lnTo>
                  <a:lnTo>
                    <a:pt x="39882" y="40184"/>
                  </a:lnTo>
                  <a:lnTo>
                    <a:pt x="39762" y="40425"/>
                  </a:lnTo>
                  <a:lnTo>
                    <a:pt x="39701" y="40606"/>
                  </a:lnTo>
                  <a:lnTo>
                    <a:pt x="39701" y="40847"/>
                  </a:lnTo>
                  <a:lnTo>
                    <a:pt x="39701" y="41089"/>
                  </a:lnTo>
                  <a:lnTo>
                    <a:pt x="39762" y="41270"/>
                  </a:lnTo>
                  <a:lnTo>
                    <a:pt x="39882" y="41511"/>
                  </a:lnTo>
                  <a:lnTo>
                    <a:pt x="40003" y="41692"/>
                  </a:lnTo>
                  <a:lnTo>
                    <a:pt x="40184" y="41813"/>
                  </a:lnTo>
                  <a:lnTo>
                    <a:pt x="40425" y="41934"/>
                  </a:lnTo>
                  <a:lnTo>
                    <a:pt x="40606" y="41994"/>
                  </a:lnTo>
                  <a:lnTo>
                    <a:pt x="41089" y="41994"/>
                  </a:lnTo>
                  <a:lnTo>
                    <a:pt x="41270" y="41934"/>
                  </a:lnTo>
                  <a:lnTo>
                    <a:pt x="41511" y="41813"/>
                  </a:lnTo>
                  <a:lnTo>
                    <a:pt x="41692" y="41692"/>
                  </a:lnTo>
                  <a:lnTo>
                    <a:pt x="41813" y="41511"/>
                  </a:lnTo>
                  <a:lnTo>
                    <a:pt x="41934" y="41270"/>
                  </a:lnTo>
                  <a:lnTo>
                    <a:pt x="41994" y="41089"/>
                  </a:lnTo>
                  <a:lnTo>
                    <a:pt x="41994" y="40847"/>
                  </a:lnTo>
                  <a:lnTo>
                    <a:pt x="41994" y="40606"/>
                  </a:lnTo>
                  <a:lnTo>
                    <a:pt x="41934" y="40425"/>
                  </a:lnTo>
                  <a:lnTo>
                    <a:pt x="41813" y="40184"/>
                  </a:lnTo>
                  <a:lnTo>
                    <a:pt x="41692" y="40003"/>
                  </a:lnTo>
                  <a:lnTo>
                    <a:pt x="41511" y="39882"/>
                  </a:lnTo>
                  <a:lnTo>
                    <a:pt x="41270" y="39761"/>
                  </a:lnTo>
                  <a:lnTo>
                    <a:pt x="41089" y="39701"/>
                  </a:lnTo>
                  <a:close/>
                  <a:moveTo>
                    <a:pt x="46399" y="39701"/>
                  </a:moveTo>
                  <a:lnTo>
                    <a:pt x="46218" y="39761"/>
                  </a:lnTo>
                  <a:lnTo>
                    <a:pt x="45976" y="39882"/>
                  </a:lnTo>
                  <a:lnTo>
                    <a:pt x="45795" y="40003"/>
                  </a:lnTo>
                  <a:lnTo>
                    <a:pt x="45674" y="40184"/>
                  </a:lnTo>
                  <a:lnTo>
                    <a:pt x="45554" y="40425"/>
                  </a:lnTo>
                  <a:lnTo>
                    <a:pt x="45493" y="40606"/>
                  </a:lnTo>
                  <a:lnTo>
                    <a:pt x="45493" y="40847"/>
                  </a:lnTo>
                  <a:lnTo>
                    <a:pt x="45493" y="41089"/>
                  </a:lnTo>
                  <a:lnTo>
                    <a:pt x="45554" y="41270"/>
                  </a:lnTo>
                  <a:lnTo>
                    <a:pt x="45674" y="41511"/>
                  </a:lnTo>
                  <a:lnTo>
                    <a:pt x="45795" y="41692"/>
                  </a:lnTo>
                  <a:lnTo>
                    <a:pt x="45976" y="41813"/>
                  </a:lnTo>
                  <a:lnTo>
                    <a:pt x="46218" y="41934"/>
                  </a:lnTo>
                  <a:lnTo>
                    <a:pt x="46399" y="41994"/>
                  </a:lnTo>
                  <a:lnTo>
                    <a:pt x="46881" y="41994"/>
                  </a:lnTo>
                  <a:lnTo>
                    <a:pt x="47062" y="41934"/>
                  </a:lnTo>
                  <a:lnTo>
                    <a:pt x="47304" y="41813"/>
                  </a:lnTo>
                  <a:lnTo>
                    <a:pt x="47485" y="41692"/>
                  </a:lnTo>
                  <a:lnTo>
                    <a:pt x="47605" y="41511"/>
                  </a:lnTo>
                  <a:lnTo>
                    <a:pt x="47726" y="41270"/>
                  </a:lnTo>
                  <a:lnTo>
                    <a:pt x="47786" y="41089"/>
                  </a:lnTo>
                  <a:lnTo>
                    <a:pt x="47786" y="40847"/>
                  </a:lnTo>
                  <a:lnTo>
                    <a:pt x="47786" y="40606"/>
                  </a:lnTo>
                  <a:lnTo>
                    <a:pt x="47726" y="40425"/>
                  </a:lnTo>
                  <a:lnTo>
                    <a:pt x="47605" y="40184"/>
                  </a:lnTo>
                  <a:lnTo>
                    <a:pt x="47485" y="40003"/>
                  </a:lnTo>
                  <a:lnTo>
                    <a:pt x="47304" y="39882"/>
                  </a:lnTo>
                  <a:lnTo>
                    <a:pt x="47062" y="39761"/>
                  </a:lnTo>
                  <a:lnTo>
                    <a:pt x="46881" y="39701"/>
                  </a:lnTo>
                  <a:close/>
                  <a:moveTo>
                    <a:pt x="52191" y="39701"/>
                  </a:moveTo>
                  <a:lnTo>
                    <a:pt x="52010" y="39761"/>
                  </a:lnTo>
                  <a:lnTo>
                    <a:pt x="51768" y="39882"/>
                  </a:lnTo>
                  <a:lnTo>
                    <a:pt x="51587" y="40003"/>
                  </a:lnTo>
                  <a:lnTo>
                    <a:pt x="51467" y="40184"/>
                  </a:lnTo>
                  <a:lnTo>
                    <a:pt x="51346" y="40425"/>
                  </a:lnTo>
                  <a:lnTo>
                    <a:pt x="51286" y="40606"/>
                  </a:lnTo>
                  <a:lnTo>
                    <a:pt x="51286" y="40847"/>
                  </a:lnTo>
                  <a:lnTo>
                    <a:pt x="51286" y="41089"/>
                  </a:lnTo>
                  <a:lnTo>
                    <a:pt x="51346" y="41270"/>
                  </a:lnTo>
                  <a:lnTo>
                    <a:pt x="51467" y="41511"/>
                  </a:lnTo>
                  <a:lnTo>
                    <a:pt x="51587" y="41692"/>
                  </a:lnTo>
                  <a:lnTo>
                    <a:pt x="51768" y="41813"/>
                  </a:lnTo>
                  <a:lnTo>
                    <a:pt x="52010" y="41934"/>
                  </a:lnTo>
                  <a:lnTo>
                    <a:pt x="52191" y="41994"/>
                  </a:lnTo>
                  <a:lnTo>
                    <a:pt x="52673" y="41994"/>
                  </a:lnTo>
                  <a:lnTo>
                    <a:pt x="52854" y="41934"/>
                  </a:lnTo>
                  <a:lnTo>
                    <a:pt x="53096" y="41813"/>
                  </a:lnTo>
                  <a:lnTo>
                    <a:pt x="53277" y="41692"/>
                  </a:lnTo>
                  <a:lnTo>
                    <a:pt x="53397" y="41511"/>
                  </a:lnTo>
                  <a:lnTo>
                    <a:pt x="53518" y="41270"/>
                  </a:lnTo>
                  <a:lnTo>
                    <a:pt x="53578" y="41089"/>
                  </a:lnTo>
                  <a:lnTo>
                    <a:pt x="53578" y="40847"/>
                  </a:lnTo>
                  <a:lnTo>
                    <a:pt x="53578" y="40606"/>
                  </a:lnTo>
                  <a:lnTo>
                    <a:pt x="53518" y="40425"/>
                  </a:lnTo>
                  <a:lnTo>
                    <a:pt x="53397" y="40184"/>
                  </a:lnTo>
                  <a:lnTo>
                    <a:pt x="53277" y="40003"/>
                  </a:lnTo>
                  <a:lnTo>
                    <a:pt x="53096" y="39882"/>
                  </a:lnTo>
                  <a:lnTo>
                    <a:pt x="52854" y="39761"/>
                  </a:lnTo>
                  <a:lnTo>
                    <a:pt x="52673" y="39701"/>
                  </a:lnTo>
                  <a:close/>
                  <a:moveTo>
                    <a:pt x="57983" y="39701"/>
                  </a:moveTo>
                  <a:lnTo>
                    <a:pt x="57802" y="39761"/>
                  </a:lnTo>
                  <a:lnTo>
                    <a:pt x="57561" y="39882"/>
                  </a:lnTo>
                  <a:lnTo>
                    <a:pt x="57380" y="40003"/>
                  </a:lnTo>
                  <a:lnTo>
                    <a:pt x="57259" y="40184"/>
                  </a:lnTo>
                  <a:lnTo>
                    <a:pt x="57138" y="40425"/>
                  </a:lnTo>
                  <a:lnTo>
                    <a:pt x="57078" y="40606"/>
                  </a:lnTo>
                  <a:lnTo>
                    <a:pt x="57078" y="40847"/>
                  </a:lnTo>
                  <a:lnTo>
                    <a:pt x="57078" y="41089"/>
                  </a:lnTo>
                  <a:lnTo>
                    <a:pt x="57138" y="41270"/>
                  </a:lnTo>
                  <a:lnTo>
                    <a:pt x="57259" y="41511"/>
                  </a:lnTo>
                  <a:lnTo>
                    <a:pt x="57380" y="41692"/>
                  </a:lnTo>
                  <a:lnTo>
                    <a:pt x="57561" y="41813"/>
                  </a:lnTo>
                  <a:lnTo>
                    <a:pt x="57802" y="41934"/>
                  </a:lnTo>
                  <a:lnTo>
                    <a:pt x="57983" y="41994"/>
                  </a:lnTo>
                  <a:lnTo>
                    <a:pt x="58466" y="41994"/>
                  </a:lnTo>
                  <a:lnTo>
                    <a:pt x="58647" y="41934"/>
                  </a:lnTo>
                  <a:lnTo>
                    <a:pt x="58888" y="41813"/>
                  </a:lnTo>
                  <a:lnTo>
                    <a:pt x="59069" y="41692"/>
                  </a:lnTo>
                  <a:lnTo>
                    <a:pt x="59190" y="41511"/>
                  </a:lnTo>
                  <a:lnTo>
                    <a:pt x="59310" y="41270"/>
                  </a:lnTo>
                  <a:lnTo>
                    <a:pt x="59371" y="41089"/>
                  </a:lnTo>
                  <a:lnTo>
                    <a:pt x="59371" y="40847"/>
                  </a:lnTo>
                  <a:lnTo>
                    <a:pt x="59371" y="40606"/>
                  </a:lnTo>
                  <a:lnTo>
                    <a:pt x="59310" y="40425"/>
                  </a:lnTo>
                  <a:lnTo>
                    <a:pt x="59190" y="40184"/>
                  </a:lnTo>
                  <a:lnTo>
                    <a:pt x="59069" y="40003"/>
                  </a:lnTo>
                  <a:lnTo>
                    <a:pt x="58888" y="39882"/>
                  </a:lnTo>
                  <a:lnTo>
                    <a:pt x="58647" y="39761"/>
                  </a:lnTo>
                  <a:lnTo>
                    <a:pt x="58466" y="39701"/>
                  </a:lnTo>
                  <a:close/>
                  <a:moveTo>
                    <a:pt x="63775" y="39701"/>
                  </a:moveTo>
                  <a:lnTo>
                    <a:pt x="63594" y="39761"/>
                  </a:lnTo>
                  <a:lnTo>
                    <a:pt x="63353" y="39882"/>
                  </a:lnTo>
                  <a:lnTo>
                    <a:pt x="63172" y="40003"/>
                  </a:lnTo>
                  <a:lnTo>
                    <a:pt x="63051" y="40184"/>
                  </a:lnTo>
                  <a:lnTo>
                    <a:pt x="62931" y="40425"/>
                  </a:lnTo>
                  <a:lnTo>
                    <a:pt x="62870" y="40606"/>
                  </a:lnTo>
                  <a:lnTo>
                    <a:pt x="62870" y="40847"/>
                  </a:lnTo>
                  <a:lnTo>
                    <a:pt x="62870" y="41089"/>
                  </a:lnTo>
                  <a:lnTo>
                    <a:pt x="62931" y="41270"/>
                  </a:lnTo>
                  <a:lnTo>
                    <a:pt x="63051" y="41511"/>
                  </a:lnTo>
                  <a:lnTo>
                    <a:pt x="63172" y="41692"/>
                  </a:lnTo>
                  <a:lnTo>
                    <a:pt x="63353" y="41813"/>
                  </a:lnTo>
                  <a:lnTo>
                    <a:pt x="63594" y="41934"/>
                  </a:lnTo>
                  <a:lnTo>
                    <a:pt x="63775" y="41994"/>
                  </a:lnTo>
                  <a:lnTo>
                    <a:pt x="64258" y="41994"/>
                  </a:lnTo>
                  <a:lnTo>
                    <a:pt x="64439" y="41934"/>
                  </a:lnTo>
                  <a:lnTo>
                    <a:pt x="64680" y="41813"/>
                  </a:lnTo>
                  <a:lnTo>
                    <a:pt x="64861" y="41692"/>
                  </a:lnTo>
                  <a:lnTo>
                    <a:pt x="64982" y="41511"/>
                  </a:lnTo>
                  <a:lnTo>
                    <a:pt x="65103" y="41270"/>
                  </a:lnTo>
                  <a:lnTo>
                    <a:pt x="65163" y="41089"/>
                  </a:lnTo>
                  <a:lnTo>
                    <a:pt x="65163" y="40847"/>
                  </a:lnTo>
                  <a:lnTo>
                    <a:pt x="65163" y="40606"/>
                  </a:lnTo>
                  <a:lnTo>
                    <a:pt x="65103" y="40425"/>
                  </a:lnTo>
                  <a:lnTo>
                    <a:pt x="64982" y="40184"/>
                  </a:lnTo>
                  <a:lnTo>
                    <a:pt x="64861" y="40003"/>
                  </a:lnTo>
                  <a:lnTo>
                    <a:pt x="64680" y="39882"/>
                  </a:lnTo>
                  <a:lnTo>
                    <a:pt x="64439" y="39761"/>
                  </a:lnTo>
                  <a:lnTo>
                    <a:pt x="64258" y="39701"/>
                  </a:lnTo>
                  <a:close/>
                  <a:moveTo>
                    <a:pt x="69567" y="39701"/>
                  </a:moveTo>
                  <a:lnTo>
                    <a:pt x="69386" y="39761"/>
                  </a:lnTo>
                  <a:lnTo>
                    <a:pt x="69145" y="39882"/>
                  </a:lnTo>
                  <a:lnTo>
                    <a:pt x="68964" y="40003"/>
                  </a:lnTo>
                  <a:lnTo>
                    <a:pt x="68843" y="40184"/>
                  </a:lnTo>
                  <a:lnTo>
                    <a:pt x="68723" y="40425"/>
                  </a:lnTo>
                  <a:lnTo>
                    <a:pt x="68662" y="40606"/>
                  </a:lnTo>
                  <a:lnTo>
                    <a:pt x="68662" y="40847"/>
                  </a:lnTo>
                  <a:lnTo>
                    <a:pt x="68662" y="41089"/>
                  </a:lnTo>
                  <a:lnTo>
                    <a:pt x="68723" y="41270"/>
                  </a:lnTo>
                  <a:lnTo>
                    <a:pt x="68843" y="41511"/>
                  </a:lnTo>
                  <a:lnTo>
                    <a:pt x="68964" y="41692"/>
                  </a:lnTo>
                  <a:lnTo>
                    <a:pt x="69145" y="41813"/>
                  </a:lnTo>
                  <a:lnTo>
                    <a:pt x="69386" y="41934"/>
                  </a:lnTo>
                  <a:lnTo>
                    <a:pt x="69567" y="41994"/>
                  </a:lnTo>
                  <a:lnTo>
                    <a:pt x="70050" y="41994"/>
                  </a:lnTo>
                  <a:lnTo>
                    <a:pt x="70231" y="41934"/>
                  </a:lnTo>
                  <a:lnTo>
                    <a:pt x="70472" y="41813"/>
                  </a:lnTo>
                  <a:lnTo>
                    <a:pt x="70653" y="41692"/>
                  </a:lnTo>
                  <a:lnTo>
                    <a:pt x="70774" y="41511"/>
                  </a:lnTo>
                  <a:lnTo>
                    <a:pt x="70895" y="41270"/>
                  </a:lnTo>
                  <a:lnTo>
                    <a:pt x="70955" y="41089"/>
                  </a:lnTo>
                  <a:lnTo>
                    <a:pt x="70955" y="40847"/>
                  </a:lnTo>
                  <a:lnTo>
                    <a:pt x="70955" y="40606"/>
                  </a:lnTo>
                  <a:lnTo>
                    <a:pt x="70895" y="40425"/>
                  </a:lnTo>
                  <a:lnTo>
                    <a:pt x="70774" y="40184"/>
                  </a:lnTo>
                  <a:lnTo>
                    <a:pt x="70653" y="40003"/>
                  </a:lnTo>
                  <a:lnTo>
                    <a:pt x="70472" y="39882"/>
                  </a:lnTo>
                  <a:lnTo>
                    <a:pt x="70231" y="39761"/>
                  </a:lnTo>
                  <a:lnTo>
                    <a:pt x="70050" y="39701"/>
                  </a:lnTo>
                  <a:close/>
                  <a:moveTo>
                    <a:pt x="75360" y="39701"/>
                  </a:moveTo>
                  <a:lnTo>
                    <a:pt x="75179" y="39761"/>
                  </a:lnTo>
                  <a:lnTo>
                    <a:pt x="74937" y="39882"/>
                  </a:lnTo>
                  <a:lnTo>
                    <a:pt x="74756" y="40003"/>
                  </a:lnTo>
                  <a:lnTo>
                    <a:pt x="74636" y="40184"/>
                  </a:lnTo>
                  <a:lnTo>
                    <a:pt x="74515" y="40425"/>
                  </a:lnTo>
                  <a:lnTo>
                    <a:pt x="74455" y="40606"/>
                  </a:lnTo>
                  <a:lnTo>
                    <a:pt x="74455" y="40847"/>
                  </a:lnTo>
                  <a:lnTo>
                    <a:pt x="74455" y="41089"/>
                  </a:lnTo>
                  <a:lnTo>
                    <a:pt x="74515" y="41270"/>
                  </a:lnTo>
                  <a:lnTo>
                    <a:pt x="74636" y="41511"/>
                  </a:lnTo>
                  <a:lnTo>
                    <a:pt x="74756" y="41692"/>
                  </a:lnTo>
                  <a:lnTo>
                    <a:pt x="74937" y="41813"/>
                  </a:lnTo>
                  <a:lnTo>
                    <a:pt x="75179" y="41934"/>
                  </a:lnTo>
                  <a:lnTo>
                    <a:pt x="75360" y="41994"/>
                  </a:lnTo>
                  <a:lnTo>
                    <a:pt x="75722" y="41994"/>
                  </a:lnTo>
                  <a:lnTo>
                    <a:pt x="75903" y="39761"/>
                  </a:lnTo>
                  <a:lnTo>
                    <a:pt x="75601" y="39701"/>
                  </a:lnTo>
                  <a:close/>
                  <a:moveTo>
                    <a:pt x="2957" y="42597"/>
                  </a:moveTo>
                  <a:lnTo>
                    <a:pt x="2776" y="42658"/>
                  </a:lnTo>
                  <a:lnTo>
                    <a:pt x="2534" y="42778"/>
                  </a:lnTo>
                  <a:lnTo>
                    <a:pt x="2353" y="42899"/>
                  </a:lnTo>
                  <a:lnTo>
                    <a:pt x="2233" y="43080"/>
                  </a:lnTo>
                  <a:lnTo>
                    <a:pt x="2112" y="43321"/>
                  </a:lnTo>
                  <a:lnTo>
                    <a:pt x="2052" y="43502"/>
                  </a:lnTo>
                  <a:lnTo>
                    <a:pt x="2052" y="43744"/>
                  </a:lnTo>
                  <a:lnTo>
                    <a:pt x="2052" y="43985"/>
                  </a:lnTo>
                  <a:lnTo>
                    <a:pt x="2112" y="44166"/>
                  </a:lnTo>
                  <a:lnTo>
                    <a:pt x="2233" y="44407"/>
                  </a:lnTo>
                  <a:lnTo>
                    <a:pt x="2353" y="44588"/>
                  </a:lnTo>
                  <a:lnTo>
                    <a:pt x="2534" y="44709"/>
                  </a:lnTo>
                  <a:lnTo>
                    <a:pt x="2776" y="44830"/>
                  </a:lnTo>
                  <a:lnTo>
                    <a:pt x="2957" y="44890"/>
                  </a:lnTo>
                  <a:lnTo>
                    <a:pt x="3439" y="44890"/>
                  </a:lnTo>
                  <a:lnTo>
                    <a:pt x="3620" y="44830"/>
                  </a:lnTo>
                  <a:lnTo>
                    <a:pt x="3862" y="44709"/>
                  </a:lnTo>
                  <a:lnTo>
                    <a:pt x="4043" y="44588"/>
                  </a:lnTo>
                  <a:lnTo>
                    <a:pt x="4164" y="44407"/>
                  </a:lnTo>
                  <a:lnTo>
                    <a:pt x="4284" y="44166"/>
                  </a:lnTo>
                  <a:lnTo>
                    <a:pt x="4345" y="43985"/>
                  </a:lnTo>
                  <a:lnTo>
                    <a:pt x="4345" y="43744"/>
                  </a:lnTo>
                  <a:lnTo>
                    <a:pt x="4345" y="43502"/>
                  </a:lnTo>
                  <a:lnTo>
                    <a:pt x="4284" y="43321"/>
                  </a:lnTo>
                  <a:lnTo>
                    <a:pt x="4164" y="43080"/>
                  </a:lnTo>
                  <a:lnTo>
                    <a:pt x="4043" y="42899"/>
                  </a:lnTo>
                  <a:lnTo>
                    <a:pt x="3862" y="42778"/>
                  </a:lnTo>
                  <a:lnTo>
                    <a:pt x="3620" y="42658"/>
                  </a:lnTo>
                  <a:lnTo>
                    <a:pt x="3439" y="42597"/>
                  </a:lnTo>
                  <a:close/>
                  <a:moveTo>
                    <a:pt x="8749" y="42597"/>
                  </a:moveTo>
                  <a:lnTo>
                    <a:pt x="8568" y="42658"/>
                  </a:lnTo>
                  <a:lnTo>
                    <a:pt x="8327" y="42778"/>
                  </a:lnTo>
                  <a:lnTo>
                    <a:pt x="8146" y="42899"/>
                  </a:lnTo>
                  <a:lnTo>
                    <a:pt x="8025" y="43080"/>
                  </a:lnTo>
                  <a:lnTo>
                    <a:pt x="7904" y="43321"/>
                  </a:lnTo>
                  <a:lnTo>
                    <a:pt x="7844" y="43502"/>
                  </a:lnTo>
                  <a:lnTo>
                    <a:pt x="7844" y="43744"/>
                  </a:lnTo>
                  <a:lnTo>
                    <a:pt x="7844" y="43985"/>
                  </a:lnTo>
                  <a:lnTo>
                    <a:pt x="7904" y="44166"/>
                  </a:lnTo>
                  <a:lnTo>
                    <a:pt x="8025" y="44407"/>
                  </a:lnTo>
                  <a:lnTo>
                    <a:pt x="8146" y="44588"/>
                  </a:lnTo>
                  <a:lnTo>
                    <a:pt x="8327" y="44709"/>
                  </a:lnTo>
                  <a:lnTo>
                    <a:pt x="8568" y="44830"/>
                  </a:lnTo>
                  <a:lnTo>
                    <a:pt x="8749" y="44890"/>
                  </a:lnTo>
                  <a:lnTo>
                    <a:pt x="9232" y="44890"/>
                  </a:lnTo>
                  <a:lnTo>
                    <a:pt x="9413" y="44830"/>
                  </a:lnTo>
                  <a:lnTo>
                    <a:pt x="9654" y="44709"/>
                  </a:lnTo>
                  <a:lnTo>
                    <a:pt x="9835" y="44588"/>
                  </a:lnTo>
                  <a:lnTo>
                    <a:pt x="9956" y="44407"/>
                  </a:lnTo>
                  <a:lnTo>
                    <a:pt x="10076" y="44166"/>
                  </a:lnTo>
                  <a:lnTo>
                    <a:pt x="10137" y="43985"/>
                  </a:lnTo>
                  <a:lnTo>
                    <a:pt x="10137" y="43744"/>
                  </a:lnTo>
                  <a:lnTo>
                    <a:pt x="10137" y="43502"/>
                  </a:lnTo>
                  <a:lnTo>
                    <a:pt x="10076" y="43321"/>
                  </a:lnTo>
                  <a:lnTo>
                    <a:pt x="9956" y="43080"/>
                  </a:lnTo>
                  <a:lnTo>
                    <a:pt x="9835" y="42899"/>
                  </a:lnTo>
                  <a:lnTo>
                    <a:pt x="9654" y="42778"/>
                  </a:lnTo>
                  <a:lnTo>
                    <a:pt x="9413" y="42658"/>
                  </a:lnTo>
                  <a:lnTo>
                    <a:pt x="9232" y="42597"/>
                  </a:lnTo>
                  <a:close/>
                  <a:moveTo>
                    <a:pt x="14541" y="42597"/>
                  </a:moveTo>
                  <a:lnTo>
                    <a:pt x="14360" y="42658"/>
                  </a:lnTo>
                  <a:lnTo>
                    <a:pt x="14119" y="42778"/>
                  </a:lnTo>
                  <a:lnTo>
                    <a:pt x="13938" y="42899"/>
                  </a:lnTo>
                  <a:lnTo>
                    <a:pt x="13817" y="43080"/>
                  </a:lnTo>
                  <a:lnTo>
                    <a:pt x="13697" y="43321"/>
                  </a:lnTo>
                  <a:lnTo>
                    <a:pt x="13636" y="43502"/>
                  </a:lnTo>
                  <a:lnTo>
                    <a:pt x="13636" y="43744"/>
                  </a:lnTo>
                  <a:lnTo>
                    <a:pt x="13636" y="43985"/>
                  </a:lnTo>
                  <a:lnTo>
                    <a:pt x="13697" y="44166"/>
                  </a:lnTo>
                  <a:lnTo>
                    <a:pt x="13817" y="44407"/>
                  </a:lnTo>
                  <a:lnTo>
                    <a:pt x="13938" y="44588"/>
                  </a:lnTo>
                  <a:lnTo>
                    <a:pt x="14119" y="44709"/>
                  </a:lnTo>
                  <a:lnTo>
                    <a:pt x="14360" y="44830"/>
                  </a:lnTo>
                  <a:lnTo>
                    <a:pt x="14541" y="44890"/>
                  </a:lnTo>
                  <a:lnTo>
                    <a:pt x="15024" y="44890"/>
                  </a:lnTo>
                  <a:lnTo>
                    <a:pt x="15205" y="44830"/>
                  </a:lnTo>
                  <a:lnTo>
                    <a:pt x="15446" y="44709"/>
                  </a:lnTo>
                  <a:lnTo>
                    <a:pt x="15627" y="44588"/>
                  </a:lnTo>
                  <a:lnTo>
                    <a:pt x="15748" y="44407"/>
                  </a:lnTo>
                  <a:lnTo>
                    <a:pt x="15869" y="44166"/>
                  </a:lnTo>
                  <a:lnTo>
                    <a:pt x="15929" y="43985"/>
                  </a:lnTo>
                  <a:lnTo>
                    <a:pt x="15929" y="43744"/>
                  </a:lnTo>
                  <a:lnTo>
                    <a:pt x="15929" y="43502"/>
                  </a:lnTo>
                  <a:lnTo>
                    <a:pt x="15869" y="43321"/>
                  </a:lnTo>
                  <a:lnTo>
                    <a:pt x="15748" y="43080"/>
                  </a:lnTo>
                  <a:lnTo>
                    <a:pt x="15627" y="42899"/>
                  </a:lnTo>
                  <a:lnTo>
                    <a:pt x="15446" y="42778"/>
                  </a:lnTo>
                  <a:lnTo>
                    <a:pt x="15205" y="42658"/>
                  </a:lnTo>
                  <a:lnTo>
                    <a:pt x="15024" y="42597"/>
                  </a:lnTo>
                  <a:close/>
                  <a:moveTo>
                    <a:pt x="20333" y="42597"/>
                  </a:moveTo>
                  <a:lnTo>
                    <a:pt x="20152" y="42658"/>
                  </a:lnTo>
                  <a:lnTo>
                    <a:pt x="19911" y="42778"/>
                  </a:lnTo>
                  <a:lnTo>
                    <a:pt x="19730" y="42899"/>
                  </a:lnTo>
                  <a:lnTo>
                    <a:pt x="19609" y="43080"/>
                  </a:lnTo>
                  <a:lnTo>
                    <a:pt x="19489" y="43321"/>
                  </a:lnTo>
                  <a:lnTo>
                    <a:pt x="19428" y="43502"/>
                  </a:lnTo>
                  <a:lnTo>
                    <a:pt x="19428" y="43744"/>
                  </a:lnTo>
                  <a:lnTo>
                    <a:pt x="19428" y="43985"/>
                  </a:lnTo>
                  <a:lnTo>
                    <a:pt x="19489" y="44166"/>
                  </a:lnTo>
                  <a:lnTo>
                    <a:pt x="19609" y="44407"/>
                  </a:lnTo>
                  <a:lnTo>
                    <a:pt x="19730" y="44588"/>
                  </a:lnTo>
                  <a:lnTo>
                    <a:pt x="19911" y="44709"/>
                  </a:lnTo>
                  <a:lnTo>
                    <a:pt x="20152" y="44830"/>
                  </a:lnTo>
                  <a:lnTo>
                    <a:pt x="20333" y="44890"/>
                  </a:lnTo>
                  <a:lnTo>
                    <a:pt x="20816" y="44890"/>
                  </a:lnTo>
                  <a:lnTo>
                    <a:pt x="20997" y="44830"/>
                  </a:lnTo>
                  <a:lnTo>
                    <a:pt x="21239" y="44709"/>
                  </a:lnTo>
                  <a:lnTo>
                    <a:pt x="21420" y="44588"/>
                  </a:lnTo>
                  <a:lnTo>
                    <a:pt x="21540" y="44407"/>
                  </a:lnTo>
                  <a:lnTo>
                    <a:pt x="21661" y="44166"/>
                  </a:lnTo>
                  <a:lnTo>
                    <a:pt x="21721" y="43985"/>
                  </a:lnTo>
                  <a:lnTo>
                    <a:pt x="21721" y="43744"/>
                  </a:lnTo>
                  <a:lnTo>
                    <a:pt x="21721" y="43502"/>
                  </a:lnTo>
                  <a:lnTo>
                    <a:pt x="21661" y="43321"/>
                  </a:lnTo>
                  <a:lnTo>
                    <a:pt x="21540" y="43080"/>
                  </a:lnTo>
                  <a:lnTo>
                    <a:pt x="21420" y="42899"/>
                  </a:lnTo>
                  <a:lnTo>
                    <a:pt x="21239" y="42778"/>
                  </a:lnTo>
                  <a:lnTo>
                    <a:pt x="20997" y="42658"/>
                  </a:lnTo>
                  <a:lnTo>
                    <a:pt x="20816" y="42597"/>
                  </a:lnTo>
                  <a:close/>
                  <a:moveTo>
                    <a:pt x="26126" y="42597"/>
                  </a:moveTo>
                  <a:lnTo>
                    <a:pt x="25945" y="42658"/>
                  </a:lnTo>
                  <a:lnTo>
                    <a:pt x="25703" y="42778"/>
                  </a:lnTo>
                  <a:lnTo>
                    <a:pt x="25522" y="42899"/>
                  </a:lnTo>
                  <a:lnTo>
                    <a:pt x="25402" y="43080"/>
                  </a:lnTo>
                  <a:lnTo>
                    <a:pt x="25281" y="43321"/>
                  </a:lnTo>
                  <a:lnTo>
                    <a:pt x="25221" y="43502"/>
                  </a:lnTo>
                  <a:lnTo>
                    <a:pt x="25221" y="43744"/>
                  </a:lnTo>
                  <a:lnTo>
                    <a:pt x="25221" y="43985"/>
                  </a:lnTo>
                  <a:lnTo>
                    <a:pt x="25281" y="44166"/>
                  </a:lnTo>
                  <a:lnTo>
                    <a:pt x="25402" y="44407"/>
                  </a:lnTo>
                  <a:lnTo>
                    <a:pt x="25522" y="44588"/>
                  </a:lnTo>
                  <a:lnTo>
                    <a:pt x="25703" y="44709"/>
                  </a:lnTo>
                  <a:lnTo>
                    <a:pt x="25945" y="44830"/>
                  </a:lnTo>
                  <a:lnTo>
                    <a:pt x="26126" y="44890"/>
                  </a:lnTo>
                  <a:lnTo>
                    <a:pt x="26608" y="44890"/>
                  </a:lnTo>
                  <a:lnTo>
                    <a:pt x="26789" y="44830"/>
                  </a:lnTo>
                  <a:lnTo>
                    <a:pt x="27031" y="44709"/>
                  </a:lnTo>
                  <a:lnTo>
                    <a:pt x="27212" y="44588"/>
                  </a:lnTo>
                  <a:lnTo>
                    <a:pt x="27332" y="44407"/>
                  </a:lnTo>
                  <a:lnTo>
                    <a:pt x="27453" y="44166"/>
                  </a:lnTo>
                  <a:lnTo>
                    <a:pt x="27513" y="43985"/>
                  </a:lnTo>
                  <a:lnTo>
                    <a:pt x="27513" y="43744"/>
                  </a:lnTo>
                  <a:lnTo>
                    <a:pt x="27513" y="43502"/>
                  </a:lnTo>
                  <a:lnTo>
                    <a:pt x="27453" y="43321"/>
                  </a:lnTo>
                  <a:lnTo>
                    <a:pt x="27332" y="43080"/>
                  </a:lnTo>
                  <a:lnTo>
                    <a:pt x="27212" y="42899"/>
                  </a:lnTo>
                  <a:lnTo>
                    <a:pt x="27031" y="42778"/>
                  </a:lnTo>
                  <a:lnTo>
                    <a:pt x="26789" y="42658"/>
                  </a:lnTo>
                  <a:lnTo>
                    <a:pt x="26608" y="42597"/>
                  </a:lnTo>
                  <a:close/>
                  <a:moveTo>
                    <a:pt x="31918" y="42597"/>
                  </a:moveTo>
                  <a:lnTo>
                    <a:pt x="31737" y="42658"/>
                  </a:lnTo>
                  <a:lnTo>
                    <a:pt x="31496" y="42778"/>
                  </a:lnTo>
                  <a:lnTo>
                    <a:pt x="31315" y="42899"/>
                  </a:lnTo>
                  <a:lnTo>
                    <a:pt x="31194" y="43080"/>
                  </a:lnTo>
                  <a:lnTo>
                    <a:pt x="31073" y="43321"/>
                  </a:lnTo>
                  <a:lnTo>
                    <a:pt x="31013" y="43502"/>
                  </a:lnTo>
                  <a:lnTo>
                    <a:pt x="31013" y="43744"/>
                  </a:lnTo>
                  <a:lnTo>
                    <a:pt x="31013" y="43985"/>
                  </a:lnTo>
                  <a:lnTo>
                    <a:pt x="31073" y="44166"/>
                  </a:lnTo>
                  <a:lnTo>
                    <a:pt x="31194" y="44407"/>
                  </a:lnTo>
                  <a:lnTo>
                    <a:pt x="31315" y="44588"/>
                  </a:lnTo>
                  <a:lnTo>
                    <a:pt x="31496" y="44709"/>
                  </a:lnTo>
                  <a:lnTo>
                    <a:pt x="31737" y="44830"/>
                  </a:lnTo>
                  <a:lnTo>
                    <a:pt x="31918" y="44890"/>
                  </a:lnTo>
                  <a:lnTo>
                    <a:pt x="32401" y="44890"/>
                  </a:lnTo>
                  <a:lnTo>
                    <a:pt x="32582" y="44830"/>
                  </a:lnTo>
                  <a:lnTo>
                    <a:pt x="32823" y="44709"/>
                  </a:lnTo>
                  <a:lnTo>
                    <a:pt x="33004" y="44588"/>
                  </a:lnTo>
                  <a:lnTo>
                    <a:pt x="33125" y="44407"/>
                  </a:lnTo>
                  <a:lnTo>
                    <a:pt x="33245" y="44166"/>
                  </a:lnTo>
                  <a:lnTo>
                    <a:pt x="33306" y="43985"/>
                  </a:lnTo>
                  <a:lnTo>
                    <a:pt x="33306" y="43744"/>
                  </a:lnTo>
                  <a:lnTo>
                    <a:pt x="33306" y="43502"/>
                  </a:lnTo>
                  <a:lnTo>
                    <a:pt x="33245" y="43321"/>
                  </a:lnTo>
                  <a:lnTo>
                    <a:pt x="33125" y="43080"/>
                  </a:lnTo>
                  <a:lnTo>
                    <a:pt x="33004" y="42899"/>
                  </a:lnTo>
                  <a:lnTo>
                    <a:pt x="32823" y="42778"/>
                  </a:lnTo>
                  <a:lnTo>
                    <a:pt x="32582" y="42658"/>
                  </a:lnTo>
                  <a:lnTo>
                    <a:pt x="32401" y="42597"/>
                  </a:lnTo>
                  <a:close/>
                  <a:moveTo>
                    <a:pt x="37710" y="42597"/>
                  </a:moveTo>
                  <a:lnTo>
                    <a:pt x="37529" y="42658"/>
                  </a:lnTo>
                  <a:lnTo>
                    <a:pt x="37288" y="42778"/>
                  </a:lnTo>
                  <a:lnTo>
                    <a:pt x="37107" y="42899"/>
                  </a:lnTo>
                  <a:lnTo>
                    <a:pt x="36986" y="43080"/>
                  </a:lnTo>
                  <a:lnTo>
                    <a:pt x="36865" y="43321"/>
                  </a:lnTo>
                  <a:lnTo>
                    <a:pt x="36805" y="43502"/>
                  </a:lnTo>
                  <a:lnTo>
                    <a:pt x="36805" y="43744"/>
                  </a:lnTo>
                  <a:lnTo>
                    <a:pt x="36805" y="43985"/>
                  </a:lnTo>
                  <a:lnTo>
                    <a:pt x="36865" y="44166"/>
                  </a:lnTo>
                  <a:lnTo>
                    <a:pt x="36986" y="44407"/>
                  </a:lnTo>
                  <a:lnTo>
                    <a:pt x="37107" y="44588"/>
                  </a:lnTo>
                  <a:lnTo>
                    <a:pt x="37288" y="44709"/>
                  </a:lnTo>
                  <a:lnTo>
                    <a:pt x="37529" y="44830"/>
                  </a:lnTo>
                  <a:lnTo>
                    <a:pt x="37710" y="44890"/>
                  </a:lnTo>
                  <a:lnTo>
                    <a:pt x="38193" y="44890"/>
                  </a:lnTo>
                  <a:lnTo>
                    <a:pt x="38374" y="44830"/>
                  </a:lnTo>
                  <a:lnTo>
                    <a:pt x="38615" y="44709"/>
                  </a:lnTo>
                  <a:lnTo>
                    <a:pt x="38796" y="44588"/>
                  </a:lnTo>
                  <a:lnTo>
                    <a:pt x="38917" y="44407"/>
                  </a:lnTo>
                  <a:lnTo>
                    <a:pt x="39038" y="44166"/>
                  </a:lnTo>
                  <a:lnTo>
                    <a:pt x="39098" y="43985"/>
                  </a:lnTo>
                  <a:lnTo>
                    <a:pt x="39098" y="43744"/>
                  </a:lnTo>
                  <a:lnTo>
                    <a:pt x="39098" y="43502"/>
                  </a:lnTo>
                  <a:lnTo>
                    <a:pt x="39038" y="43321"/>
                  </a:lnTo>
                  <a:lnTo>
                    <a:pt x="38917" y="43080"/>
                  </a:lnTo>
                  <a:lnTo>
                    <a:pt x="38796" y="42899"/>
                  </a:lnTo>
                  <a:lnTo>
                    <a:pt x="38615" y="42778"/>
                  </a:lnTo>
                  <a:lnTo>
                    <a:pt x="38374" y="42658"/>
                  </a:lnTo>
                  <a:lnTo>
                    <a:pt x="38193" y="42597"/>
                  </a:lnTo>
                  <a:close/>
                  <a:moveTo>
                    <a:pt x="43502" y="42597"/>
                  </a:moveTo>
                  <a:lnTo>
                    <a:pt x="43321" y="42658"/>
                  </a:lnTo>
                  <a:lnTo>
                    <a:pt x="43080" y="42778"/>
                  </a:lnTo>
                  <a:lnTo>
                    <a:pt x="42899" y="42899"/>
                  </a:lnTo>
                  <a:lnTo>
                    <a:pt x="42778" y="43080"/>
                  </a:lnTo>
                  <a:lnTo>
                    <a:pt x="42658" y="43321"/>
                  </a:lnTo>
                  <a:lnTo>
                    <a:pt x="42597" y="43502"/>
                  </a:lnTo>
                  <a:lnTo>
                    <a:pt x="42597" y="43744"/>
                  </a:lnTo>
                  <a:lnTo>
                    <a:pt x="42597" y="43985"/>
                  </a:lnTo>
                  <a:lnTo>
                    <a:pt x="42658" y="44166"/>
                  </a:lnTo>
                  <a:lnTo>
                    <a:pt x="42778" y="44407"/>
                  </a:lnTo>
                  <a:lnTo>
                    <a:pt x="42899" y="44588"/>
                  </a:lnTo>
                  <a:lnTo>
                    <a:pt x="43080" y="44709"/>
                  </a:lnTo>
                  <a:lnTo>
                    <a:pt x="43321" y="44830"/>
                  </a:lnTo>
                  <a:lnTo>
                    <a:pt x="43502" y="44890"/>
                  </a:lnTo>
                  <a:lnTo>
                    <a:pt x="43985" y="44890"/>
                  </a:lnTo>
                  <a:lnTo>
                    <a:pt x="44166" y="44830"/>
                  </a:lnTo>
                  <a:lnTo>
                    <a:pt x="44407" y="44709"/>
                  </a:lnTo>
                  <a:lnTo>
                    <a:pt x="44588" y="44588"/>
                  </a:lnTo>
                  <a:lnTo>
                    <a:pt x="44709" y="44407"/>
                  </a:lnTo>
                  <a:lnTo>
                    <a:pt x="44830" y="44166"/>
                  </a:lnTo>
                  <a:lnTo>
                    <a:pt x="44890" y="43985"/>
                  </a:lnTo>
                  <a:lnTo>
                    <a:pt x="44890" y="43744"/>
                  </a:lnTo>
                  <a:lnTo>
                    <a:pt x="44890" y="43502"/>
                  </a:lnTo>
                  <a:lnTo>
                    <a:pt x="44830" y="43321"/>
                  </a:lnTo>
                  <a:lnTo>
                    <a:pt x="44709" y="43080"/>
                  </a:lnTo>
                  <a:lnTo>
                    <a:pt x="44588" y="42899"/>
                  </a:lnTo>
                  <a:lnTo>
                    <a:pt x="44407" y="42778"/>
                  </a:lnTo>
                  <a:lnTo>
                    <a:pt x="44166" y="42658"/>
                  </a:lnTo>
                  <a:lnTo>
                    <a:pt x="43985" y="42597"/>
                  </a:lnTo>
                  <a:close/>
                  <a:moveTo>
                    <a:pt x="49295" y="42597"/>
                  </a:moveTo>
                  <a:lnTo>
                    <a:pt x="49114" y="42658"/>
                  </a:lnTo>
                  <a:lnTo>
                    <a:pt x="48872" y="42778"/>
                  </a:lnTo>
                  <a:lnTo>
                    <a:pt x="48691" y="42899"/>
                  </a:lnTo>
                  <a:lnTo>
                    <a:pt x="48571" y="43080"/>
                  </a:lnTo>
                  <a:lnTo>
                    <a:pt x="48450" y="43321"/>
                  </a:lnTo>
                  <a:lnTo>
                    <a:pt x="48390" y="43502"/>
                  </a:lnTo>
                  <a:lnTo>
                    <a:pt x="48390" y="43744"/>
                  </a:lnTo>
                  <a:lnTo>
                    <a:pt x="48390" y="43985"/>
                  </a:lnTo>
                  <a:lnTo>
                    <a:pt x="48450" y="44166"/>
                  </a:lnTo>
                  <a:lnTo>
                    <a:pt x="48571" y="44407"/>
                  </a:lnTo>
                  <a:lnTo>
                    <a:pt x="48691" y="44588"/>
                  </a:lnTo>
                  <a:lnTo>
                    <a:pt x="48872" y="44709"/>
                  </a:lnTo>
                  <a:lnTo>
                    <a:pt x="49114" y="44830"/>
                  </a:lnTo>
                  <a:lnTo>
                    <a:pt x="49295" y="44890"/>
                  </a:lnTo>
                  <a:lnTo>
                    <a:pt x="49777" y="44890"/>
                  </a:lnTo>
                  <a:lnTo>
                    <a:pt x="49958" y="44830"/>
                  </a:lnTo>
                  <a:lnTo>
                    <a:pt x="50200" y="44709"/>
                  </a:lnTo>
                  <a:lnTo>
                    <a:pt x="50381" y="44588"/>
                  </a:lnTo>
                  <a:lnTo>
                    <a:pt x="50501" y="44407"/>
                  </a:lnTo>
                  <a:lnTo>
                    <a:pt x="50622" y="44166"/>
                  </a:lnTo>
                  <a:lnTo>
                    <a:pt x="50682" y="43985"/>
                  </a:lnTo>
                  <a:lnTo>
                    <a:pt x="50682" y="43744"/>
                  </a:lnTo>
                  <a:lnTo>
                    <a:pt x="50682" y="43502"/>
                  </a:lnTo>
                  <a:lnTo>
                    <a:pt x="50622" y="43321"/>
                  </a:lnTo>
                  <a:lnTo>
                    <a:pt x="50501" y="43080"/>
                  </a:lnTo>
                  <a:lnTo>
                    <a:pt x="50381" y="42899"/>
                  </a:lnTo>
                  <a:lnTo>
                    <a:pt x="50200" y="42778"/>
                  </a:lnTo>
                  <a:lnTo>
                    <a:pt x="49958" y="42658"/>
                  </a:lnTo>
                  <a:lnTo>
                    <a:pt x="49777" y="42597"/>
                  </a:lnTo>
                  <a:close/>
                  <a:moveTo>
                    <a:pt x="55087" y="42597"/>
                  </a:moveTo>
                  <a:lnTo>
                    <a:pt x="54906" y="42658"/>
                  </a:lnTo>
                  <a:lnTo>
                    <a:pt x="54665" y="42778"/>
                  </a:lnTo>
                  <a:lnTo>
                    <a:pt x="54483" y="42899"/>
                  </a:lnTo>
                  <a:lnTo>
                    <a:pt x="54363" y="43080"/>
                  </a:lnTo>
                  <a:lnTo>
                    <a:pt x="54242" y="43321"/>
                  </a:lnTo>
                  <a:lnTo>
                    <a:pt x="54182" y="43502"/>
                  </a:lnTo>
                  <a:lnTo>
                    <a:pt x="54182" y="43744"/>
                  </a:lnTo>
                  <a:lnTo>
                    <a:pt x="54182" y="43985"/>
                  </a:lnTo>
                  <a:lnTo>
                    <a:pt x="54242" y="44166"/>
                  </a:lnTo>
                  <a:lnTo>
                    <a:pt x="54363" y="44407"/>
                  </a:lnTo>
                  <a:lnTo>
                    <a:pt x="54483" y="44588"/>
                  </a:lnTo>
                  <a:lnTo>
                    <a:pt x="54665" y="44709"/>
                  </a:lnTo>
                  <a:lnTo>
                    <a:pt x="54906" y="44830"/>
                  </a:lnTo>
                  <a:lnTo>
                    <a:pt x="55087" y="44890"/>
                  </a:lnTo>
                  <a:lnTo>
                    <a:pt x="55570" y="44890"/>
                  </a:lnTo>
                  <a:lnTo>
                    <a:pt x="55751" y="44830"/>
                  </a:lnTo>
                  <a:lnTo>
                    <a:pt x="55992" y="44709"/>
                  </a:lnTo>
                  <a:lnTo>
                    <a:pt x="56173" y="44588"/>
                  </a:lnTo>
                  <a:lnTo>
                    <a:pt x="56294" y="44407"/>
                  </a:lnTo>
                  <a:lnTo>
                    <a:pt x="56414" y="44166"/>
                  </a:lnTo>
                  <a:lnTo>
                    <a:pt x="56475" y="43985"/>
                  </a:lnTo>
                  <a:lnTo>
                    <a:pt x="56475" y="43744"/>
                  </a:lnTo>
                  <a:lnTo>
                    <a:pt x="56475" y="43502"/>
                  </a:lnTo>
                  <a:lnTo>
                    <a:pt x="56414" y="43321"/>
                  </a:lnTo>
                  <a:lnTo>
                    <a:pt x="56294" y="43080"/>
                  </a:lnTo>
                  <a:lnTo>
                    <a:pt x="56173" y="42899"/>
                  </a:lnTo>
                  <a:lnTo>
                    <a:pt x="55992" y="42778"/>
                  </a:lnTo>
                  <a:lnTo>
                    <a:pt x="55751" y="42658"/>
                  </a:lnTo>
                  <a:lnTo>
                    <a:pt x="55570" y="42597"/>
                  </a:lnTo>
                  <a:close/>
                  <a:moveTo>
                    <a:pt x="60879" y="42597"/>
                  </a:moveTo>
                  <a:lnTo>
                    <a:pt x="60698" y="42658"/>
                  </a:lnTo>
                  <a:lnTo>
                    <a:pt x="60457" y="42778"/>
                  </a:lnTo>
                  <a:lnTo>
                    <a:pt x="60276" y="42899"/>
                  </a:lnTo>
                  <a:lnTo>
                    <a:pt x="60155" y="43080"/>
                  </a:lnTo>
                  <a:lnTo>
                    <a:pt x="60034" y="43321"/>
                  </a:lnTo>
                  <a:lnTo>
                    <a:pt x="59974" y="43502"/>
                  </a:lnTo>
                  <a:lnTo>
                    <a:pt x="59974" y="43744"/>
                  </a:lnTo>
                  <a:lnTo>
                    <a:pt x="59974" y="43985"/>
                  </a:lnTo>
                  <a:lnTo>
                    <a:pt x="60034" y="44166"/>
                  </a:lnTo>
                  <a:lnTo>
                    <a:pt x="60155" y="44407"/>
                  </a:lnTo>
                  <a:lnTo>
                    <a:pt x="60276" y="44588"/>
                  </a:lnTo>
                  <a:lnTo>
                    <a:pt x="60457" y="44709"/>
                  </a:lnTo>
                  <a:lnTo>
                    <a:pt x="60698" y="44830"/>
                  </a:lnTo>
                  <a:lnTo>
                    <a:pt x="60879" y="44890"/>
                  </a:lnTo>
                  <a:lnTo>
                    <a:pt x="61362" y="44890"/>
                  </a:lnTo>
                  <a:lnTo>
                    <a:pt x="61543" y="44830"/>
                  </a:lnTo>
                  <a:lnTo>
                    <a:pt x="61784" y="44709"/>
                  </a:lnTo>
                  <a:lnTo>
                    <a:pt x="61965" y="44588"/>
                  </a:lnTo>
                  <a:lnTo>
                    <a:pt x="62086" y="44407"/>
                  </a:lnTo>
                  <a:lnTo>
                    <a:pt x="62206" y="44166"/>
                  </a:lnTo>
                  <a:lnTo>
                    <a:pt x="62267" y="43985"/>
                  </a:lnTo>
                  <a:lnTo>
                    <a:pt x="62267" y="43744"/>
                  </a:lnTo>
                  <a:lnTo>
                    <a:pt x="62267" y="43502"/>
                  </a:lnTo>
                  <a:lnTo>
                    <a:pt x="62206" y="43321"/>
                  </a:lnTo>
                  <a:lnTo>
                    <a:pt x="62086" y="43080"/>
                  </a:lnTo>
                  <a:lnTo>
                    <a:pt x="61965" y="42899"/>
                  </a:lnTo>
                  <a:lnTo>
                    <a:pt x="61784" y="42778"/>
                  </a:lnTo>
                  <a:lnTo>
                    <a:pt x="61543" y="42658"/>
                  </a:lnTo>
                  <a:lnTo>
                    <a:pt x="61362" y="42597"/>
                  </a:lnTo>
                  <a:close/>
                  <a:moveTo>
                    <a:pt x="66671" y="42597"/>
                  </a:moveTo>
                  <a:lnTo>
                    <a:pt x="66490" y="42658"/>
                  </a:lnTo>
                  <a:lnTo>
                    <a:pt x="66249" y="42778"/>
                  </a:lnTo>
                  <a:lnTo>
                    <a:pt x="66068" y="42899"/>
                  </a:lnTo>
                  <a:lnTo>
                    <a:pt x="65947" y="43080"/>
                  </a:lnTo>
                  <a:lnTo>
                    <a:pt x="65827" y="43321"/>
                  </a:lnTo>
                  <a:lnTo>
                    <a:pt x="65766" y="43502"/>
                  </a:lnTo>
                  <a:lnTo>
                    <a:pt x="65766" y="43744"/>
                  </a:lnTo>
                  <a:lnTo>
                    <a:pt x="65766" y="43985"/>
                  </a:lnTo>
                  <a:lnTo>
                    <a:pt x="65827" y="44166"/>
                  </a:lnTo>
                  <a:lnTo>
                    <a:pt x="65947" y="44407"/>
                  </a:lnTo>
                  <a:lnTo>
                    <a:pt x="66068" y="44588"/>
                  </a:lnTo>
                  <a:lnTo>
                    <a:pt x="66249" y="44709"/>
                  </a:lnTo>
                  <a:lnTo>
                    <a:pt x="66490" y="44830"/>
                  </a:lnTo>
                  <a:lnTo>
                    <a:pt x="66671" y="44890"/>
                  </a:lnTo>
                  <a:lnTo>
                    <a:pt x="67154" y="44890"/>
                  </a:lnTo>
                  <a:lnTo>
                    <a:pt x="67335" y="44830"/>
                  </a:lnTo>
                  <a:lnTo>
                    <a:pt x="67576" y="44709"/>
                  </a:lnTo>
                  <a:lnTo>
                    <a:pt x="67757" y="44588"/>
                  </a:lnTo>
                  <a:lnTo>
                    <a:pt x="67878" y="44407"/>
                  </a:lnTo>
                  <a:lnTo>
                    <a:pt x="67999" y="44166"/>
                  </a:lnTo>
                  <a:lnTo>
                    <a:pt x="68059" y="43985"/>
                  </a:lnTo>
                  <a:lnTo>
                    <a:pt x="68059" y="43744"/>
                  </a:lnTo>
                  <a:lnTo>
                    <a:pt x="68059" y="43502"/>
                  </a:lnTo>
                  <a:lnTo>
                    <a:pt x="67999" y="43321"/>
                  </a:lnTo>
                  <a:lnTo>
                    <a:pt x="67878" y="43080"/>
                  </a:lnTo>
                  <a:lnTo>
                    <a:pt x="67757" y="42899"/>
                  </a:lnTo>
                  <a:lnTo>
                    <a:pt x="67576" y="42778"/>
                  </a:lnTo>
                  <a:lnTo>
                    <a:pt x="67335" y="42658"/>
                  </a:lnTo>
                  <a:lnTo>
                    <a:pt x="67154" y="42597"/>
                  </a:lnTo>
                  <a:close/>
                  <a:moveTo>
                    <a:pt x="72464" y="42597"/>
                  </a:moveTo>
                  <a:lnTo>
                    <a:pt x="72283" y="42658"/>
                  </a:lnTo>
                  <a:lnTo>
                    <a:pt x="72041" y="42778"/>
                  </a:lnTo>
                  <a:lnTo>
                    <a:pt x="71860" y="42899"/>
                  </a:lnTo>
                  <a:lnTo>
                    <a:pt x="71740" y="43080"/>
                  </a:lnTo>
                  <a:lnTo>
                    <a:pt x="71619" y="43321"/>
                  </a:lnTo>
                  <a:lnTo>
                    <a:pt x="71559" y="43502"/>
                  </a:lnTo>
                  <a:lnTo>
                    <a:pt x="71559" y="43744"/>
                  </a:lnTo>
                  <a:lnTo>
                    <a:pt x="71559" y="43985"/>
                  </a:lnTo>
                  <a:lnTo>
                    <a:pt x="71619" y="44166"/>
                  </a:lnTo>
                  <a:lnTo>
                    <a:pt x="71740" y="44407"/>
                  </a:lnTo>
                  <a:lnTo>
                    <a:pt x="71860" y="44588"/>
                  </a:lnTo>
                  <a:lnTo>
                    <a:pt x="72041" y="44709"/>
                  </a:lnTo>
                  <a:lnTo>
                    <a:pt x="72283" y="44830"/>
                  </a:lnTo>
                  <a:lnTo>
                    <a:pt x="72464" y="44890"/>
                  </a:lnTo>
                  <a:lnTo>
                    <a:pt x="72946" y="44890"/>
                  </a:lnTo>
                  <a:lnTo>
                    <a:pt x="73127" y="44830"/>
                  </a:lnTo>
                  <a:lnTo>
                    <a:pt x="73369" y="44709"/>
                  </a:lnTo>
                  <a:lnTo>
                    <a:pt x="73550" y="44588"/>
                  </a:lnTo>
                  <a:lnTo>
                    <a:pt x="73670" y="44407"/>
                  </a:lnTo>
                  <a:lnTo>
                    <a:pt x="73791" y="44166"/>
                  </a:lnTo>
                  <a:lnTo>
                    <a:pt x="73851" y="43985"/>
                  </a:lnTo>
                  <a:lnTo>
                    <a:pt x="73851" y="43744"/>
                  </a:lnTo>
                  <a:lnTo>
                    <a:pt x="73851" y="43502"/>
                  </a:lnTo>
                  <a:lnTo>
                    <a:pt x="73791" y="43321"/>
                  </a:lnTo>
                  <a:lnTo>
                    <a:pt x="73670" y="43080"/>
                  </a:lnTo>
                  <a:lnTo>
                    <a:pt x="73550" y="42899"/>
                  </a:lnTo>
                  <a:lnTo>
                    <a:pt x="73369" y="42778"/>
                  </a:lnTo>
                  <a:lnTo>
                    <a:pt x="73127" y="42658"/>
                  </a:lnTo>
                  <a:lnTo>
                    <a:pt x="72946" y="42597"/>
                  </a:lnTo>
                  <a:close/>
                  <a:moveTo>
                    <a:pt x="724" y="45554"/>
                  </a:moveTo>
                  <a:lnTo>
                    <a:pt x="1147" y="47424"/>
                  </a:lnTo>
                  <a:lnTo>
                    <a:pt x="1267" y="47243"/>
                  </a:lnTo>
                  <a:lnTo>
                    <a:pt x="1388" y="47062"/>
                  </a:lnTo>
                  <a:lnTo>
                    <a:pt x="1448" y="46881"/>
                  </a:lnTo>
                  <a:lnTo>
                    <a:pt x="1448" y="46640"/>
                  </a:lnTo>
                  <a:lnTo>
                    <a:pt x="1388" y="46278"/>
                  </a:lnTo>
                  <a:lnTo>
                    <a:pt x="1267" y="45976"/>
                  </a:lnTo>
                  <a:lnTo>
                    <a:pt x="1026" y="45735"/>
                  </a:lnTo>
                  <a:lnTo>
                    <a:pt x="724" y="45554"/>
                  </a:lnTo>
                  <a:close/>
                  <a:moveTo>
                    <a:pt x="75179" y="45554"/>
                  </a:moveTo>
                  <a:lnTo>
                    <a:pt x="74877" y="45735"/>
                  </a:lnTo>
                  <a:lnTo>
                    <a:pt x="74636" y="45976"/>
                  </a:lnTo>
                  <a:lnTo>
                    <a:pt x="74515" y="46278"/>
                  </a:lnTo>
                  <a:lnTo>
                    <a:pt x="74455" y="46640"/>
                  </a:lnTo>
                  <a:lnTo>
                    <a:pt x="74455" y="46881"/>
                  </a:lnTo>
                  <a:lnTo>
                    <a:pt x="74515" y="47062"/>
                  </a:lnTo>
                  <a:lnTo>
                    <a:pt x="74636" y="47303"/>
                  </a:lnTo>
                  <a:lnTo>
                    <a:pt x="74756" y="47424"/>
                  </a:lnTo>
                  <a:lnTo>
                    <a:pt x="75179" y="45554"/>
                  </a:lnTo>
                  <a:close/>
                  <a:moveTo>
                    <a:pt x="5853" y="45493"/>
                  </a:moveTo>
                  <a:lnTo>
                    <a:pt x="5672" y="45554"/>
                  </a:lnTo>
                  <a:lnTo>
                    <a:pt x="5431" y="45674"/>
                  </a:lnTo>
                  <a:lnTo>
                    <a:pt x="5250" y="45795"/>
                  </a:lnTo>
                  <a:lnTo>
                    <a:pt x="5129" y="45976"/>
                  </a:lnTo>
                  <a:lnTo>
                    <a:pt x="5008" y="46217"/>
                  </a:lnTo>
                  <a:lnTo>
                    <a:pt x="4948" y="46398"/>
                  </a:lnTo>
                  <a:lnTo>
                    <a:pt x="4948" y="46640"/>
                  </a:lnTo>
                  <a:lnTo>
                    <a:pt x="4948" y="46881"/>
                  </a:lnTo>
                  <a:lnTo>
                    <a:pt x="5008" y="47062"/>
                  </a:lnTo>
                  <a:lnTo>
                    <a:pt x="5129" y="47303"/>
                  </a:lnTo>
                  <a:lnTo>
                    <a:pt x="5250" y="47484"/>
                  </a:lnTo>
                  <a:lnTo>
                    <a:pt x="5431" y="47605"/>
                  </a:lnTo>
                  <a:lnTo>
                    <a:pt x="5672" y="47726"/>
                  </a:lnTo>
                  <a:lnTo>
                    <a:pt x="5853" y="47786"/>
                  </a:lnTo>
                  <a:lnTo>
                    <a:pt x="6336" y="47786"/>
                  </a:lnTo>
                  <a:lnTo>
                    <a:pt x="6517" y="47726"/>
                  </a:lnTo>
                  <a:lnTo>
                    <a:pt x="6758" y="47605"/>
                  </a:lnTo>
                  <a:lnTo>
                    <a:pt x="6939" y="47484"/>
                  </a:lnTo>
                  <a:lnTo>
                    <a:pt x="7060" y="47303"/>
                  </a:lnTo>
                  <a:lnTo>
                    <a:pt x="7180" y="47062"/>
                  </a:lnTo>
                  <a:lnTo>
                    <a:pt x="7241" y="46881"/>
                  </a:lnTo>
                  <a:lnTo>
                    <a:pt x="7241" y="46640"/>
                  </a:lnTo>
                  <a:lnTo>
                    <a:pt x="7241" y="46398"/>
                  </a:lnTo>
                  <a:lnTo>
                    <a:pt x="7180" y="46217"/>
                  </a:lnTo>
                  <a:lnTo>
                    <a:pt x="7060" y="45976"/>
                  </a:lnTo>
                  <a:lnTo>
                    <a:pt x="6939" y="45795"/>
                  </a:lnTo>
                  <a:lnTo>
                    <a:pt x="6758" y="45674"/>
                  </a:lnTo>
                  <a:lnTo>
                    <a:pt x="6517" y="45554"/>
                  </a:lnTo>
                  <a:lnTo>
                    <a:pt x="6336" y="45493"/>
                  </a:lnTo>
                  <a:close/>
                  <a:moveTo>
                    <a:pt x="11645" y="45493"/>
                  </a:moveTo>
                  <a:lnTo>
                    <a:pt x="11464" y="45554"/>
                  </a:lnTo>
                  <a:lnTo>
                    <a:pt x="11223" y="45674"/>
                  </a:lnTo>
                  <a:lnTo>
                    <a:pt x="11042" y="45795"/>
                  </a:lnTo>
                  <a:lnTo>
                    <a:pt x="10921" y="45976"/>
                  </a:lnTo>
                  <a:lnTo>
                    <a:pt x="10800" y="46217"/>
                  </a:lnTo>
                  <a:lnTo>
                    <a:pt x="10740" y="46398"/>
                  </a:lnTo>
                  <a:lnTo>
                    <a:pt x="10740" y="46640"/>
                  </a:lnTo>
                  <a:lnTo>
                    <a:pt x="10740" y="46881"/>
                  </a:lnTo>
                  <a:lnTo>
                    <a:pt x="10800" y="47062"/>
                  </a:lnTo>
                  <a:lnTo>
                    <a:pt x="10921" y="47303"/>
                  </a:lnTo>
                  <a:lnTo>
                    <a:pt x="11042" y="47484"/>
                  </a:lnTo>
                  <a:lnTo>
                    <a:pt x="11223" y="47605"/>
                  </a:lnTo>
                  <a:lnTo>
                    <a:pt x="11464" y="47726"/>
                  </a:lnTo>
                  <a:lnTo>
                    <a:pt x="11645" y="47786"/>
                  </a:lnTo>
                  <a:lnTo>
                    <a:pt x="12128" y="47786"/>
                  </a:lnTo>
                  <a:lnTo>
                    <a:pt x="12309" y="47726"/>
                  </a:lnTo>
                  <a:lnTo>
                    <a:pt x="12550" y="47605"/>
                  </a:lnTo>
                  <a:lnTo>
                    <a:pt x="12731" y="47484"/>
                  </a:lnTo>
                  <a:lnTo>
                    <a:pt x="12852" y="47303"/>
                  </a:lnTo>
                  <a:lnTo>
                    <a:pt x="12973" y="47062"/>
                  </a:lnTo>
                  <a:lnTo>
                    <a:pt x="13033" y="46881"/>
                  </a:lnTo>
                  <a:lnTo>
                    <a:pt x="13033" y="46640"/>
                  </a:lnTo>
                  <a:lnTo>
                    <a:pt x="13033" y="46398"/>
                  </a:lnTo>
                  <a:lnTo>
                    <a:pt x="12973" y="46217"/>
                  </a:lnTo>
                  <a:lnTo>
                    <a:pt x="12852" y="45976"/>
                  </a:lnTo>
                  <a:lnTo>
                    <a:pt x="12731" y="45795"/>
                  </a:lnTo>
                  <a:lnTo>
                    <a:pt x="12550" y="45674"/>
                  </a:lnTo>
                  <a:lnTo>
                    <a:pt x="12309" y="45554"/>
                  </a:lnTo>
                  <a:lnTo>
                    <a:pt x="12128" y="45493"/>
                  </a:lnTo>
                  <a:close/>
                  <a:moveTo>
                    <a:pt x="17437" y="45493"/>
                  </a:moveTo>
                  <a:lnTo>
                    <a:pt x="17256" y="45554"/>
                  </a:lnTo>
                  <a:lnTo>
                    <a:pt x="17015" y="45674"/>
                  </a:lnTo>
                  <a:lnTo>
                    <a:pt x="16834" y="45795"/>
                  </a:lnTo>
                  <a:lnTo>
                    <a:pt x="16713" y="45976"/>
                  </a:lnTo>
                  <a:lnTo>
                    <a:pt x="16593" y="46217"/>
                  </a:lnTo>
                  <a:lnTo>
                    <a:pt x="16532" y="46398"/>
                  </a:lnTo>
                  <a:lnTo>
                    <a:pt x="16532" y="46640"/>
                  </a:lnTo>
                  <a:lnTo>
                    <a:pt x="16532" y="46881"/>
                  </a:lnTo>
                  <a:lnTo>
                    <a:pt x="16593" y="47062"/>
                  </a:lnTo>
                  <a:lnTo>
                    <a:pt x="16713" y="47303"/>
                  </a:lnTo>
                  <a:lnTo>
                    <a:pt x="16834" y="47484"/>
                  </a:lnTo>
                  <a:lnTo>
                    <a:pt x="17015" y="47605"/>
                  </a:lnTo>
                  <a:lnTo>
                    <a:pt x="17256" y="47726"/>
                  </a:lnTo>
                  <a:lnTo>
                    <a:pt x="17437" y="47786"/>
                  </a:lnTo>
                  <a:lnTo>
                    <a:pt x="17920" y="47786"/>
                  </a:lnTo>
                  <a:lnTo>
                    <a:pt x="18101" y="47726"/>
                  </a:lnTo>
                  <a:lnTo>
                    <a:pt x="18342" y="47605"/>
                  </a:lnTo>
                  <a:lnTo>
                    <a:pt x="18523" y="47484"/>
                  </a:lnTo>
                  <a:lnTo>
                    <a:pt x="18644" y="47303"/>
                  </a:lnTo>
                  <a:lnTo>
                    <a:pt x="18765" y="47062"/>
                  </a:lnTo>
                  <a:lnTo>
                    <a:pt x="18825" y="46881"/>
                  </a:lnTo>
                  <a:lnTo>
                    <a:pt x="18825" y="46640"/>
                  </a:lnTo>
                  <a:lnTo>
                    <a:pt x="18825" y="46398"/>
                  </a:lnTo>
                  <a:lnTo>
                    <a:pt x="18765" y="46217"/>
                  </a:lnTo>
                  <a:lnTo>
                    <a:pt x="18644" y="45976"/>
                  </a:lnTo>
                  <a:lnTo>
                    <a:pt x="18523" y="45795"/>
                  </a:lnTo>
                  <a:lnTo>
                    <a:pt x="18342" y="45674"/>
                  </a:lnTo>
                  <a:lnTo>
                    <a:pt x="18101" y="45554"/>
                  </a:lnTo>
                  <a:lnTo>
                    <a:pt x="17920" y="45493"/>
                  </a:lnTo>
                  <a:close/>
                  <a:moveTo>
                    <a:pt x="23230" y="45493"/>
                  </a:moveTo>
                  <a:lnTo>
                    <a:pt x="23049" y="45554"/>
                  </a:lnTo>
                  <a:lnTo>
                    <a:pt x="22807" y="45674"/>
                  </a:lnTo>
                  <a:lnTo>
                    <a:pt x="22626" y="45795"/>
                  </a:lnTo>
                  <a:lnTo>
                    <a:pt x="22506" y="45976"/>
                  </a:lnTo>
                  <a:lnTo>
                    <a:pt x="22385" y="46217"/>
                  </a:lnTo>
                  <a:lnTo>
                    <a:pt x="22325" y="46398"/>
                  </a:lnTo>
                  <a:lnTo>
                    <a:pt x="22325" y="46640"/>
                  </a:lnTo>
                  <a:lnTo>
                    <a:pt x="22325" y="46881"/>
                  </a:lnTo>
                  <a:lnTo>
                    <a:pt x="22385" y="47062"/>
                  </a:lnTo>
                  <a:lnTo>
                    <a:pt x="22506" y="47303"/>
                  </a:lnTo>
                  <a:lnTo>
                    <a:pt x="22626" y="47484"/>
                  </a:lnTo>
                  <a:lnTo>
                    <a:pt x="22807" y="47605"/>
                  </a:lnTo>
                  <a:lnTo>
                    <a:pt x="23049" y="47726"/>
                  </a:lnTo>
                  <a:lnTo>
                    <a:pt x="23230" y="47786"/>
                  </a:lnTo>
                  <a:lnTo>
                    <a:pt x="23712" y="47786"/>
                  </a:lnTo>
                  <a:lnTo>
                    <a:pt x="23893" y="47726"/>
                  </a:lnTo>
                  <a:lnTo>
                    <a:pt x="24135" y="47605"/>
                  </a:lnTo>
                  <a:lnTo>
                    <a:pt x="24316" y="47484"/>
                  </a:lnTo>
                  <a:lnTo>
                    <a:pt x="24436" y="47303"/>
                  </a:lnTo>
                  <a:lnTo>
                    <a:pt x="24557" y="47062"/>
                  </a:lnTo>
                  <a:lnTo>
                    <a:pt x="24617" y="46881"/>
                  </a:lnTo>
                  <a:lnTo>
                    <a:pt x="24617" y="46640"/>
                  </a:lnTo>
                  <a:lnTo>
                    <a:pt x="24617" y="46398"/>
                  </a:lnTo>
                  <a:lnTo>
                    <a:pt x="24557" y="46217"/>
                  </a:lnTo>
                  <a:lnTo>
                    <a:pt x="24436" y="45976"/>
                  </a:lnTo>
                  <a:lnTo>
                    <a:pt x="24316" y="45795"/>
                  </a:lnTo>
                  <a:lnTo>
                    <a:pt x="24135" y="45674"/>
                  </a:lnTo>
                  <a:lnTo>
                    <a:pt x="23893" y="45554"/>
                  </a:lnTo>
                  <a:lnTo>
                    <a:pt x="23712" y="45493"/>
                  </a:lnTo>
                  <a:close/>
                  <a:moveTo>
                    <a:pt x="29022" y="45493"/>
                  </a:moveTo>
                  <a:lnTo>
                    <a:pt x="28841" y="45554"/>
                  </a:lnTo>
                  <a:lnTo>
                    <a:pt x="28599" y="45674"/>
                  </a:lnTo>
                  <a:lnTo>
                    <a:pt x="28418" y="45795"/>
                  </a:lnTo>
                  <a:lnTo>
                    <a:pt x="28298" y="45976"/>
                  </a:lnTo>
                  <a:lnTo>
                    <a:pt x="28177" y="46217"/>
                  </a:lnTo>
                  <a:lnTo>
                    <a:pt x="28117" y="46398"/>
                  </a:lnTo>
                  <a:lnTo>
                    <a:pt x="28117" y="46640"/>
                  </a:lnTo>
                  <a:lnTo>
                    <a:pt x="28117" y="46881"/>
                  </a:lnTo>
                  <a:lnTo>
                    <a:pt x="28177" y="47062"/>
                  </a:lnTo>
                  <a:lnTo>
                    <a:pt x="28298" y="47303"/>
                  </a:lnTo>
                  <a:lnTo>
                    <a:pt x="28418" y="47484"/>
                  </a:lnTo>
                  <a:lnTo>
                    <a:pt x="28599" y="47605"/>
                  </a:lnTo>
                  <a:lnTo>
                    <a:pt x="28841" y="47726"/>
                  </a:lnTo>
                  <a:lnTo>
                    <a:pt x="29022" y="47786"/>
                  </a:lnTo>
                  <a:lnTo>
                    <a:pt x="29505" y="47786"/>
                  </a:lnTo>
                  <a:lnTo>
                    <a:pt x="29686" y="47726"/>
                  </a:lnTo>
                  <a:lnTo>
                    <a:pt x="29927" y="47605"/>
                  </a:lnTo>
                  <a:lnTo>
                    <a:pt x="30108" y="47484"/>
                  </a:lnTo>
                  <a:lnTo>
                    <a:pt x="30229" y="47303"/>
                  </a:lnTo>
                  <a:lnTo>
                    <a:pt x="30349" y="47062"/>
                  </a:lnTo>
                  <a:lnTo>
                    <a:pt x="30410" y="46881"/>
                  </a:lnTo>
                  <a:lnTo>
                    <a:pt x="30410" y="46640"/>
                  </a:lnTo>
                  <a:lnTo>
                    <a:pt x="30410" y="46398"/>
                  </a:lnTo>
                  <a:lnTo>
                    <a:pt x="30349" y="46217"/>
                  </a:lnTo>
                  <a:lnTo>
                    <a:pt x="30229" y="45976"/>
                  </a:lnTo>
                  <a:lnTo>
                    <a:pt x="30108" y="45795"/>
                  </a:lnTo>
                  <a:lnTo>
                    <a:pt x="29927" y="45674"/>
                  </a:lnTo>
                  <a:lnTo>
                    <a:pt x="29686" y="45554"/>
                  </a:lnTo>
                  <a:lnTo>
                    <a:pt x="29505" y="45493"/>
                  </a:lnTo>
                  <a:close/>
                  <a:moveTo>
                    <a:pt x="34814" y="45493"/>
                  </a:moveTo>
                  <a:lnTo>
                    <a:pt x="34633" y="45554"/>
                  </a:lnTo>
                  <a:lnTo>
                    <a:pt x="34392" y="45674"/>
                  </a:lnTo>
                  <a:lnTo>
                    <a:pt x="34211" y="45795"/>
                  </a:lnTo>
                  <a:lnTo>
                    <a:pt x="34090" y="45976"/>
                  </a:lnTo>
                  <a:lnTo>
                    <a:pt x="33969" y="46217"/>
                  </a:lnTo>
                  <a:lnTo>
                    <a:pt x="33909" y="46398"/>
                  </a:lnTo>
                  <a:lnTo>
                    <a:pt x="33909" y="46640"/>
                  </a:lnTo>
                  <a:lnTo>
                    <a:pt x="33909" y="46881"/>
                  </a:lnTo>
                  <a:lnTo>
                    <a:pt x="33969" y="47062"/>
                  </a:lnTo>
                  <a:lnTo>
                    <a:pt x="34090" y="47303"/>
                  </a:lnTo>
                  <a:lnTo>
                    <a:pt x="34211" y="47484"/>
                  </a:lnTo>
                  <a:lnTo>
                    <a:pt x="34392" y="47605"/>
                  </a:lnTo>
                  <a:lnTo>
                    <a:pt x="34633" y="47726"/>
                  </a:lnTo>
                  <a:lnTo>
                    <a:pt x="34814" y="47786"/>
                  </a:lnTo>
                  <a:lnTo>
                    <a:pt x="35297" y="47786"/>
                  </a:lnTo>
                  <a:lnTo>
                    <a:pt x="35478" y="47726"/>
                  </a:lnTo>
                  <a:lnTo>
                    <a:pt x="35719" y="47605"/>
                  </a:lnTo>
                  <a:lnTo>
                    <a:pt x="35900" y="47484"/>
                  </a:lnTo>
                  <a:lnTo>
                    <a:pt x="36021" y="47303"/>
                  </a:lnTo>
                  <a:lnTo>
                    <a:pt x="36141" y="47062"/>
                  </a:lnTo>
                  <a:lnTo>
                    <a:pt x="36202" y="46881"/>
                  </a:lnTo>
                  <a:lnTo>
                    <a:pt x="36202" y="46640"/>
                  </a:lnTo>
                  <a:lnTo>
                    <a:pt x="36202" y="46398"/>
                  </a:lnTo>
                  <a:lnTo>
                    <a:pt x="36141" y="46217"/>
                  </a:lnTo>
                  <a:lnTo>
                    <a:pt x="36021" y="45976"/>
                  </a:lnTo>
                  <a:lnTo>
                    <a:pt x="35900" y="45795"/>
                  </a:lnTo>
                  <a:lnTo>
                    <a:pt x="35719" y="45674"/>
                  </a:lnTo>
                  <a:lnTo>
                    <a:pt x="35478" y="45554"/>
                  </a:lnTo>
                  <a:lnTo>
                    <a:pt x="35297" y="45493"/>
                  </a:lnTo>
                  <a:close/>
                  <a:moveTo>
                    <a:pt x="40606" y="45493"/>
                  </a:moveTo>
                  <a:lnTo>
                    <a:pt x="40425" y="45554"/>
                  </a:lnTo>
                  <a:lnTo>
                    <a:pt x="40184" y="45674"/>
                  </a:lnTo>
                  <a:lnTo>
                    <a:pt x="40003" y="45795"/>
                  </a:lnTo>
                  <a:lnTo>
                    <a:pt x="39882" y="45976"/>
                  </a:lnTo>
                  <a:lnTo>
                    <a:pt x="39762" y="46217"/>
                  </a:lnTo>
                  <a:lnTo>
                    <a:pt x="39701" y="46398"/>
                  </a:lnTo>
                  <a:lnTo>
                    <a:pt x="39701" y="46640"/>
                  </a:lnTo>
                  <a:lnTo>
                    <a:pt x="39701" y="46881"/>
                  </a:lnTo>
                  <a:lnTo>
                    <a:pt x="39762" y="47062"/>
                  </a:lnTo>
                  <a:lnTo>
                    <a:pt x="39882" y="47303"/>
                  </a:lnTo>
                  <a:lnTo>
                    <a:pt x="40003" y="47484"/>
                  </a:lnTo>
                  <a:lnTo>
                    <a:pt x="40184" y="47605"/>
                  </a:lnTo>
                  <a:lnTo>
                    <a:pt x="40425" y="47726"/>
                  </a:lnTo>
                  <a:lnTo>
                    <a:pt x="40606" y="47786"/>
                  </a:lnTo>
                  <a:lnTo>
                    <a:pt x="41089" y="47786"/>
                  </a:lnTo>
                  <a:lnTo>
                    <a:pt x="41270" y="47726"/>
                  </a:lnTo>
                  <a:lnTo>
                    <a:pt x="41511" y="47605"/>
                  </a:lnTo>
                  <a:lnTo>
                    <a:pt x="41692" y="47484"/>
                  </a:lnTo>
                  <a:lnTo>
                    <a:pt x="41813" y="47303"/>
                  </a:lnTo>
                  <a:lnTo>
                    <a:pt x="41934" y="47062"/>
                  </a:lnTo>
                  <a:lnTo>
                    <a:pt x="41994" y="46881"/>
                  </a:lnTo>
                  <a:lnTo>
                    <a:pt x="41994" y="46640"/>
                  </a:lnTo>
                  <a:lnTo>
                    <a:pt x="41994" y="46398"/>
                  </a:lnTo>
                  <a:lnTo>
                    <a:pt x="41934" y="46217"/>
                  </a:lnTo>
                  <a:lnTo>
                    <a:pt x="41813" y="45976"/>
                  </a:lnTo>
                  <a:lnTo>
                    <a:pt x="41692" y="45795"/>
                  </a:lnTo>
                  <a:lnTo>
                    <a:pt x="41511" y="45674"/>
                  </a:lnTo>
                  <a:lnTo>
                    <a:pt x="41270" y="45554"/>
                  </a:lnTo>
                  <a:lnTo>
                    <a:pt x="41089" y="45493"/>
                  </a:lnTo>
                  <a:close/>
                  <a:moveTo>
                    <a:pt x="46399" y="45493"/>
                  </a:moveTo>
                  <a:lnTo>
                    <a:pt x="46218" y="45554"/>
                  </a:lnTo>
                  <a:lnTo>
                    <a:pt x="45976" y="45674"/>
                  </a:lnTo>
                  <a:lnTo>
                    <a:pt x="45795" y="45795"/>
                  </a:lnTo>
                  <a:lnTo>
                    <a:pt x="45674" y="45976"/>
                  </a:lnTo>
                  <a:lnTo>
                    <a:pt x="45554" y="46217"/>
                  </a:lnTo>
                  <a:lnTo>
                    <a:pt x="45493" y="46398"/>
                  </a:lnTo>
                  <a:lnTo>
                    <a:pt x="45493" y="46640"/>
                  </a:lnTo>
                  <a:lnTo>
                    <a:pt x="45493" y="46881"/>
                  </a:lnTo>
                  <a:lnTo>
                    <a:pt x="45554" y="47062"/>
                  </a:lnTo>
                  <a:lnTo>
                    <a:pt x="45674" y="47303"/>
                  </a:lnTo>
                  <a:lnTo>
                    <a:pt x="45795" y="47484"/>
                  </a:lnTo>
                  <a:lnTo>
                    <a:pt x="45976" y="47605"/>
                  </a:lnTo>
                  <a:lnTo>
                    <a:pt x="46218" y="47726"/>
                  </a:lnTo>
                  <a:lnTo>
                    <a:pt x="46399" y="47786"/>
                  </a:lnTo>
                  <a:lnTo>
                    <a:pt x="46881" y="47786"/>
                  </a:lnTo>
                  <a:lnTo>
                    <a:pt x="47062" y="47726"/>
                  </a:lnTo>
                  <a:lnTo>
                    <a:pt x="47304" y="47605"/>
                  </a:lnTo>
                  <a:lnTo>
                    <a:pt x="47485" y="47484"/>
                  </a:lnTo>
                  <a:lnTo>
                    <a:pt x="47605" y="47303"/>
                  </a:lnTo>
                  <a:lnTo>
                    <a:pt x="47726" y="47062"/>
                  </a:lnTo>
                  <a:lnTo>
                    <a:pt x="47786" y="46881"/>
                  </a:lnTo>
                  <a:lnTo>
                    <a:pt x="47786" y="46640"/>
                  </a:lnTo>
                  <a:lnTo>
                    <a:pt x="47786" y="46398"/>
                  </a:lnTo>
                  <a:lnTo>
                    <a:pt x="47726" y="46217"/>
                  </a:lnTo>
                  <a:lnTo>
                    <a:pt x="47605" y="45976"/>
                  </a:lnTo>
                  <a:lnTo>
                    <a:pt x="47485" y="45795"/>
                  </a:lnTo>
                  <a:lnTo>
                    <a:pt x="47304" y="45674"/>
                  </a:lnTo>
                  <a:lnTo>
                    <a:pt x="47062" y="45554"/>
                  </a:lnTo>
                  <a:lnTo>
                    <a:pt x="46881" y="45493"/>
                  </a:lnTo>
                  <a:close/>
                  <a:moveTo>
                    <a:pt x="52191" y="45493"/>
                  </a:moveTo>
                  <a:lnTo>
                    <a:pt x="52010" y="45554"/>
                  </a:lnTo>
                  <a:lnTo>
                    <a:pt x="51768" y="45674"/>
                  </a:lnTo>
                  <a:lnTo>
                    <a:pt x="51587" y="45795"/>
                  </a:lnTo>
                  <a:lnTo>
                    <a:pt x="51467" y="45976"/>
                  </a:lnTo>
                  <a:lnTo>
                    <a:pt x="51346" y="46217"/>
                  </a:lnTo>
                  <a:lnTo>
                    <a:pt x="51286" y="46398"/>
                  </a:lnTo>
                  <a:lnTo>
                    <a:pt x="51286" y="46640"/>
                  </a:lnTo>
                  <a:lnTo>
                    <a:pt x="51286" y="46881"/>
                  </a:lnTo>
                  <a:lnTo>
                    <a:pt x="51346" y="47062"/>
                  </a:lnTo>
                  <a:lnTo>
                    <a:pt x="51467" y="47303"/>
                  </a:lnTo>
                  <a:lnTo>
                    <a:pt x="51587" y="47484"/>
                  </a:lnTo>
                  <a:lnTo>
                    <a:pt x="51768" y="47605"/>
                  </a:lnTo>
                  <a:lnTo>
                    <a:pt x="52010" y="47726"/>
                  </a:lnTo>
                  <a:lnTo>
                    <a:pt x="52191" y="47786"/>
                  </a:lnTo>
                  <a:lnTo>
                    <a:pt x="52673" y="47786"/>
                  </a:lnTo>
                  <a:lnTo>
                    <a:pt x="52854" y="47726"/>
                  </a:lnTo>
                  <a:lnTo>
                    <a:pt x="53096" y="47605"/>
                  </a:lnTo>
                  <a:lnTo>
                    <a:pt x="53277" y="47484"/>
                  </a:lnTo>
                  <a:lnTo>
                    <a:pt x="53397" y="47303"/>
                  </a:lnTo>
                  <a:lnTo>
                    <a:pt x="53518" y="47062"/>
                  </a:lnTo>
                  <a:lnTo>
                    <a:pt x="53578" y="46881"/>
                  </a:lnTo>
                  <a:lnTo>
                    <a:pt x="53578" y="46640"/>
                  </a:lnTo>
                  <a:lnTo>
                    <a:pt x="53578" y="46398"/>
                  </a:lnTo>
                  <a:lnTo>
                    <a:pt x="53518" y="46217"/>
                  </a:lnTo>
                  <a:lnTo>
                    <a:pt x="53397" y="45976"/>
                  </a:lnTo>
                  <a:lnTo>
                    <a:pt x="53277" y="45795"/>
                  </a:lnTo>
                  <a:lnTo>
                    <a:pt x="53096" y="45674"/>
                  </a:lnTo>
                  <a:lnTo>
                    <a:pt x="52854" y="45554"/>
                  </a:lnTo>
                  <a:lnTo>
                    <a:pt x="52673" y="45493"/>
                  </a:lnTo>
                  <a:close/>
                  <a:moveTo>
                    <a:pt x="57983" y="45493"/>
                  </a:moveTo>
                  <a:lnTo>
                    <a:pt x="57802" y="45554"/>
                  </a:lnTo>
                  <a:lnTo>
                    <a:pt x="57561" y="45674"/>
                  </a:lnTo>
                  <a:lnTo>
                    <a:pt x="57380" y="45795"/>
                  </a:lnTo>
                  <a:lnTo>
                    <a:pt x="57259" y="45976"/>
                  </a:lnTo>
                  <a:lnTo>
                    <a:pt x="57138" y="46217"/>
                  </a:lnTo>
                  <a:lnTo>
                    <a:pt x="57078" y="46398"/>
                  </a:lnTo>
                  <a:lnTo>
                    <a:pt x="57078" y="46640"/>
                  </a:lnTo>
                  <a:lnTo>
                    <a:pt x="57078" y="46881"/>
                  </a:lnTo>
                  <a:lnTo>
                    <a:pt x="57138" y="47062"/>
                  </a:lnTo>
                  <a:lnTo>
                    <a:pt x="57259" y="47303"/>
                  </a:lnTo>
                  <a:lnTo>
                    <a:pt x="57380" y="47484"/>
                  </a:lnTo>
                  <a:lnTo>
                    <a:pt x="57561" y="47605"/>
                  </a:lnTo>
                  <a:lnTo>
                    <a:pt x="57802" y="47726"/>
                  </a:lnTo>
                  <a:lnTo>
                    <a:pt x="57983" y="47786"/>
                  </a:lnTo>
                  <a:lnTo>
                    <a:pt x="58466" y="47786"/>
                  </a:lnTo>
                  <a:lnTo>
                    <a:pt x="58647" y="47726"/>
                  </a:lnTo>
                  <a:lnTo>
                    <a:pt x="58888" y="47605"/>
                  </a:lnTo>
                  <a:lnTo>
                    <a:pt x="59069" y="47484"/>
                  </a:lnTo>
                  <a:lnTo>
                    <a:pt x="59190" y="47303"/>
                  </a:lnTo>
                  <a:lnTo>
                    <a:pt x="59310" y="47062"/>
                  </a:lnTo>
                  <a:lnTo>
                    <a:pt x="59371" y="46881"/>
                  </a:lnTo>
                  <a:lnTo>
                    <a:pt x="59371" y="46640"/>
                  </a:lnTo>
                  <a:lnTo>
                    <a:pt x="59371" y="46398"/>
                  </a:lnTo>
                  <a:lnTo>
                    <a:pt x="59310" y="46217"/>
                  </a:lnTo>
                  <a:lnTo>
                    <a:pt x="59190" y="45976"/>
                  </a:lnTo>
                  <a:lnTo>
                    <a:pt x="59069" y="45795"/>
                  </a:lnTo>
                  <a:lnTo>
                    <a:pt x="58888" y="45674"/>
                  </a:lnTo>
                  <a:lnTo>
                    <a:pt x="58647" y="45554"/>
                  </a:lnTo>
                  <a:lnTo>
                    <a:pt x="58466" y="45493"/>
                  </a:lnTo>
                  <a:close/>
                  <a:moveTo>
                    <a:pt x="63775" y="45493"/>
                  </a:moveTo>
                  <a:lnTo>
                    <a:pt x="63594" y="45554"/>
                  </a:lnTo>
                  <a:lnTo>
                    <a:pt x="63353" y="45674"/>
                  </a:lnTo>
                  <a:lnTo>
                    <a:pt x="63172" y="45795"/>
                  </a:lnTo>
                  <a:lnTo>
                    <a:pt x="63051" y="45976"/>
                  </a:lnTo>
                  <a:lnTo>
                    <a:pt x="62931" y="46217"/>
                  </a:lnTo>
                  <a:lnTo>
                    <a:pt x="62870" y="46398"/>
                  </a:lnTo>
                  <a:lnTo>
                    <a:pt x="62870" y="46640"/>
                  </a:lnTo>
                  <a:lnTo>
                    <a:pt x="62870" y="46881"/>
                  </a:lnTo>
                  <a:lnTo>
                    <a:pt x="62931" y="47062"/>
                  </a:lnTo>
                  <a:lnTo>
                    <a:pt x="63051" y="47303"/>
                  </a:lnTo>
                  <a:lnTo>
                    <a:pt x="63172" y="47484"/>
                  </a:lnTo>
                  <a:lnTo>
                    <a:pt x="63353" y="47605"/>
                  </a:lnTo>
                  <a:lnTo>
                    <a:pt x="63594" y="47726"/>
                  </a:lnTo>
                  <a:lnTo>
                    <a:pt x="63775" y="47786"/>
                  </a:lnTo>
                  <a:lnTo>
                    <a:pt x="64258" y="47786"/>
                  </a:lnTo>
                  <a:lnTo>
                    <a:pt x="64439" y="47726"/>
                  </a:lnTo>
                  <a:lnTo>
                    <a:pt x="64680" y="47605"/>
                  </a:lnTo>
                  <a:lnTo>
                    <a:pt x="64861" y="47484"/>
                  </a:lnTo>
                  <a:lnTo>
                    <a:pt x="64982" y="47303"/>
                  </a:lnTo>
                  <a:lnTo>
                    <a:pt x="65103" y="47062"/>
                  </a:lnTo>
                  <a:lnTo>
                    <a:pt x="65163" y="46881"/>
                  </a:lnTo>
                  <a:lnTo>
                    <a:pt x="65163" y="46640"/>
                  </a:lnTo>
                  <a:lnTo>
                    <a:pt x="65163" y="46398"/>
                  </a:lnTo>
                  <a:lnTo>
                    <a:pt x="65103" y="46217"/>
                  </a:lnTo>
                  <a:lnTo>
                    <a:pt x="64982" y="45976"/>
                  </a:lnTo>
                  <a:lnTo>
                    <a:pt x="64861" y="45795"/>
                  </a:lnTo>
                  <a:lnTo>
                    <a:pt x="64680" y="45674"/>
                  </a:lnTo>
                  <a:lnTo>
                    <a:pt x="64439" y="45554"/>
                  </a:lnTo>
                  <a:lnTo>
                    <a:pt x="64258" y="45493"/>
                  </a:lnTo>
                  <a:close/>
                  <a:moveTo>
                    <a:pt x="69567" y="45493"/>
                  </a:moveTo>
                  <a:lnTo>
                    <a:pt x="69386" y="45554"/>
                  </a:lnTo>
                  <a:lnTo>
                    <a:pt x="69145" y="45674"/>
                  </a:lnTo>
                  <a:lnTo>
                    <a:pt x="68964" y="45795"/>
                  </a:lnTo>
                  <a:lnTo>
                    <a:pt x="68843" y="45976"/>
                  </a:lnTo>
                  <a:lnTo>
                    <a:pt x="68723" y="46217"/>
                  </a:lnTo>
                  <a:lnTo>
                    <a:pt x="68662" y="46398"/>
                  </a:lnTo>
                  <a:lnTo>
                    <a:pt x="68662" y="46640"/>
                  </a:lnTo>
                  <a:lnTo>
                    <a:pt x="68662" y="46881"/>
                  </a:lnTo>
                  <a:lnTo>
                    <a:pt x="68723" y="47062"/>
                  </a:lnTo>
                  <a:lnTo>
                    <a:pt x="68843" y="47303"/>
                  </a:lnTo>
                  <a:lnTo>
                    <a:pt x="68964" y="47484"/>
                  </a:lnTo>
                  <a:lnTo>
                    <a:pt x="69145" y="47605"/>
                  </a:lnTo>
                  <a:lnTo>
                    <a:pt x="69386" y="47726"/>
                  </a:lnTo>
                  <a:lnTo>
                    <a:pt x="69567" y="47786"/>
                  </a:lnTo>
                  <a:lnTo>
                    <a:pt x="70050" y="47786"/>
                  </a:lnTo>
                  <a:lnTo>
                    <a:pt x="70231" y="47726"/>
                  </a:lnTo>
                  <a:lnTo>
                    <a:pt x="70472" y="47605"/>
                  </a:lnTo>
                  <a:lnTo>
                    <a:pt x="70653" y="47484"/>
                  </a:lnTo>
                  <a:lnTo>
                    <a:pt x="70774" y="47303"/>
                  </a:lnTo>
                  <a:lnTo>
                    <a:pt x="70895" y="47062"/>
                  </a:lnTo>
                  <a:lnTo>
                    <a:pt x="70955" y="46881"/>
                  </a:lnTo>
                  <a:lnTo>
                    <a:pt x="70955" y="46640"/>
                  </a:lnTo>
                  <a:lnTo>
                    <a:pt x="70955" y="46398"/>
                  </a:lnTo>
                  <a:lnTo>
                    <a:pt x="70895" y="46217"/>
                  </a:lnTo>
                  <a:lnTo>
                    <a:pt x="70774" y="45976"/>
                  </a:lnTo>
                  <a:lnTo>
                    <a:pt x="70653" y="45795"/>
                  </a:lnTo>
                  <a:lnTo>
                    <a:pt x="70472" y="45674"/>
                  </a:lnTo>
                  <a:lnTo>
                    <a:pt x="70231" y="45554"/>
                  </a:lnTo>
                  <a:lnTo>
                    <a:pt x="70050" y="45493"/>
                  </a:lnTo>
                  <a:close/>
                  <a:moveTo>
                    <a:pt x="2896" y="48389"/>
                  </a:moveTo>
                  <a:lnTo>
                    <a:pt x="2655" y="48510"/>
                  </a:lnTo>
                  <a:lnTo>
                    <a:pt x="2414" y="48691"/>
                  </a:lnTo>
                  <a:lnTo>
                    <a:pt x="2233" y="48872"/>
                  </a:lnTo>
                  <a:lnTo>
                    <a:pt x="2112" y="49174"/>
                  </a:lnTo>
                  <a:lnTo>
                    <a:pt x="2052" y="49536"/>
                  </a:lnTo>
                  <a:lnTo>
                    <a:pt x="2052" y="49777"/>
                  </a:lnTo>
                  <a:lnTo>
                    <a:pt x="2112" y="49958"/>
                  </a:lnTo>
                  <a:lnTo>
                    <a:pt x="2233" y="50200"/>
                  </a:lnTo>
                  <a:lnTo>
                    <a:pt x="2353" y="50381"/>
                  </a:lnTo>
                  <a:lnTo>
                    <a:pt x="2534" y="50501"/>
                  </a:lnTo>
                  <a:lnTo>
                    <a:pt x="2776" y="50622"/>
                  </a:lnTo>
                  <a:lnTo>
                    <a:pt x="2957" y="50682"/>
                  </a:lnTo>
                  <a:lnTo>
                    <a:pt x="3439" y="50682"/>
                  </a:lnTo>
                  <a:lnTo>
                    <a:pt x="3620" y="50622"/>
                  </a:lnTo>
                  <a:lnTo>
                    <a:pt x="3862" y="50501"/>
                  </a:lnTo>
                  <a:lnTo>
                    <a:pt x="4043" y="50381"/>
                  </a:lnTo>
                  <a:lnTo>
                    <a:pt x="4164" y="50200"/>
                  </a:lnTo>
                  <a:lnTo>
                    <a:pt x="4284" y="49958"/>
                  </a:lnTo>
                  <a:lnTo>
                    <a:pt x="4345" y="49777"/>
                  </a:lnTo>
                  <a:lnTo>
                    <a:pt x="4345" y="49536"/>
                  </a:lnTo>
                  <a:lnTo>
                    <a:pt x="4284" y="49174"/>
                  </a:lnTo>
                  <a:lnTo>
                    <a:pt x="4164" y="48872"/>
                  </a:lnTo>
                  <a:lnTo>
                    <a:pt x="3982" y="48691"/>
                  </a:lnTo>
                  <a:lnTo>
                    <a:pt x="3741" y="48510"/>
                  </a:lnTo>
                  <a:lnTo>
                    <a:pt x="3500" y="48389"/>
                  </a:lnTo>
                  <a:close/>
                  <a:moveTo>
                    <a:pt x="8689" y="48389"/>
                  </a:moveTo>
                  <a:lnTo>
                    <a:pt x="8447" y="48510"/>
                  </a:lnTo>
                  <a:lnTo>
                    <a:pt x="8206" y="48691"/>
                  </a:lnTo>
                  <a:lnTo>
                    <a:pt x="8025" y="48872"/>
                  </a:lnTo>
                  <a:lnTo>
                    <a:pt x="7904" y="49174"/>
                  </a:lnTo>
                  <a:lnTo>
                    <a:pt x="7844" y="49536"/>
                  </a:lnTo>
                  <a:lnTo>
                    <a:pt x="7844" y="49777"/>
                  </a:lnTo>
                  <a:lnTo>
                    <a:pt x="7904" y="49958"/>
                  </a:lnTo>
                  <a:lnTo>
                    <a:pt x="8025" y="50200"/>
                  </a:lnTo>
                  <a:lnTo>
                    <a:pt x="8146" y="50381"/>
                  </a:lnTo>
                  <a:lnTo>
                    <a:pt x="8327" y="50501"/>
                  </a:lnTo>
                  <a:lnTo>
                    <a:pt x="8568" y="50622"/>
                  </a:lnTo>
                  <a:lnTo>
                    <a:pt x="8749" y="50682"/>
                  </a:lnTo>
                  <a:lnTo>
                    <a:pt x="9232" y="50682"/>
                  </a:lnTo>
                  <a:lnTo>
                    <a:pt x="9413" y="50622"/>
                  </a:lnTo>
                  <a:lnTo>
                    <a:pt x="9654" y="50501"/>
                  </a:lnTo>
                  <a:lnTo>
                    <a:pt x="9835" y="50381"/>
                  </a:lnTo>
                  <a:lnTo>
                    <a:pt x="9956" y="50200"/>
                  </a:lnTo>
                  <a:lnTo>
                    <a:pt x="10076" y="49958"/>
                  </a:lnTo>
                  <a:lnTo>
                    <a:pt x="10137" y="49777"/>
                  </a:lnTo>
                  <a:lnTo>
                    <a:pt x="10137" y="49536"/>
                  </a:lnTo>
                  <a:lnTo>
                    <a:pt x="10076" y="49174"/>
                  </a:lnTo>
                  <a:lnTo>
                    <a:pt x="9956" y="48872"/>
                  </a:lnTo>
                  <a:lnTo>
                    <a:pt x="9775" y="48691"/>
                  </a:lnTo>
                  <a:lnTo>
                    <a:pt x="9533" y="48510"/>
                  </a:lnTo>
                  <a:lnTo>
                    <a:pt x="9292" y="48389"/>
                  </a:lnTo>
                  <a:close/>
                  <a:moveTo>
                    <a:pt x="14481" y="48389"/>
                  </a:moveTo>
                  <a:lnTo>
                    <a:pt x="14240" y="48510"/>
                  </a:lnTo>
                  <a:lnTo>
                    <a:pt x="13998" y="48691"/>
                  </a:lnTo>
                  <a:lnTo>
                    <a:pt x="13817" y="48872"/>
                  </a:lnTo>
                  <a:lnTo>
                    <a:pt x="13697" y="49174"/>
                  </a:lnTo>
                  <a:lnTo>
                    <a:pt x="13636" y="49536"/>
                  </a:lnTo>
                  <a:lnTo>
                    <a:pt x="13636" y="49777"/>
                  </a:lnTo>
                  <a:lnTo>
                    <a:pt x="13697" y="49958"/>
                  </a:lnTo>
                  <a:lnTo>
                    <a:pt x="13817" y="50200"/>
                  </a:lnTo>
                  <a:lnTo>
                    <a:pt x="13938" y="50381"/>
                  </a:lnTo>
                  <a:lnTo>
                    <a:pt x="14119" y="50501"/>
                  </a:lnTo>
                  <a:lnTo>
                    <a:pt x="14360" y="50622"/>
                  </a:lnTo>
                  <a:lnTo>
                    <a:pt x="14541" y="50682"/>
                  </a:lnTo>
                  <a:lnTo>
                    <a:pt x="15024" y="50682"/>
                  </a:lnTo>
                  <a:lnTo>
                    <a:pt x="15205" y="50622"/>
                  </a:lnTo>
                  <a:lnTo>
                    <a:pt x="15446" y="50501"/>
                  </a:lnTo>
                  <a:lnTo>
                    <a:pt x="15627" y="50381"/>
                  </a:lnTo>
                  <a:lnTo>
                    <a:pt x="15748" y="50200"/>
                  </a:lnTo>
                  <a:lnTo>
                    <a:pt x="15869" y="49958"/>
                  </a:lnTo>
                  <a:lnTo>
                    <a:pt x="15929" y="49777"/>
                  </a:lnTo>
                  <a:lnTo>
                    <a:pt x="15929" y="49536"/>
                  </a:lnTo>
                  <a:lnTo>
                    <a:pt x="15869" y="49174"/>
                  </a:lnTo>
                  <a:lnTo>
                    <a:pt x="15748" y="48872"/>
                  </a:lnTo>
                  <a:lnTo>
                    <a:pt x="15567" y="48691"/>
                  </a:lnTo>
                  <a:lnTo>
                    <a:pt x="15326" y="48510"/>
                  </a:lnTo>
                  <a:lnTo>
                    <a:pt x="15084" y="48389"/>
                  </a:lnTo>
                  <a:close/>
                  <a:moveTo>
                    <a:pt x="20273" y="48389"/>
                  </a:moveTo>
                  <a:lnTo>
                    <a:pt x="20032" y="48510"/>
                  </a:lnTo>
                  <a:lnTo>
                    <a:pt x="19790" y="48691"/>
                  </a:lnTo>
                  <a:lnTo>
                    <a:pt x="19609" y="48872"/>
                  </a:lnTo>
                  <a:lnTo>
                    <a:pt x="19489" y="49174"/>
                  </a:lnTo>
                  <a:lnTo>
                    <a:pt x="19428" y="49536"/>
                  </a:lnTo>
                  <a:lnTo>
                    <a:pt x="19428" y="49777"/>
                  </a:lnTo>
                  <a:lnTo>
                    <a:pt x="19489" y="49958"/>
                  </a:lnTo>
                  <a:lnTo>
                    <a:pt x="19609" y="50200"/>
                  </a:lnTo>
                  <a:lnTo>
                    <a:pt x="19730" y="50381"/>
                  </a:lnTo>
                  <a:lnTo>
                    <a:pt x="19911" y="50501"/>
                  </a:lnTo>
                  <a:lnTo>
                    <a:pt x="20152" y="50622"/>
                  </a:lnTo>
                  <a:lnTo>
                    <a:pt x="20333" y="50682"/>
                  </a:lnTo>
                  <a:lnTo>
                    <a:pt x="20816" y="50682"/>
                  </a:lnTo>
                  <a:lnTo>
                    <a:pt x="20997" y="50622"/>
                  </a:lnTo>
                  <a:lnTo>
                    <a:pt x="21239" y="50501"/>
                  </a:lnTo>
                  <a:lnTo>
                    <a:pt x="21420" y="50381"/>
                  </a:lnTo>
                  <a:lnTo>
                    <a:pt x="21540" y="50200"/>
                  </a:lnTo>
                  <a:lnTo>
                    <a:pt x="21661" y="49958"/>
                  </a:lnTo>
                  <a:lnTo>
                    <a:pt x="21721" y="49777"/>
                  </a:lnTo>
                  <a:lnTo>
                    <a:pt x="21721" y="49536"/>
                  </a:lnTo>
                  <a:lnTo>
                    <a:pt x="21661" y="49174"/>
                  </a:lnTo>
                  <a:lnTo>
                    <a:pt x="21540" y="48872"/>
                  </a:lnTo>
                  <a:lnTo>
                    <a:pt x="21359" y="48691"/>
                  </a:lnTo>
                  <a:lnTo>
                    <a:pt x="21118" y="48510"/>
                  </a:lnTo>
                  <a:lnTo>
                    <a:pt x="20876" y="48389"/>
                  </a:lnTo>
                  <a:close/>
                  <a:moveTo>
                    <a:pt x="26065" y="48389"/>
                  </a:moveTo>
                  <a:lnTo>
                    <a:pt x="25824" y="48510"/>
                  </a:lnTo>
                  <a:lnTo>
                    <a:pt x="25583" y="48691"/>
                  </a:lnTo>
                  <a:lnTo>
                    <a:pt x="25402" y="48872"/>
                  </a:lnTo>
                  <a:lnTo>
                    <a:pt x="25281" y="49174"/>
                  </a:lnTo>
                  <a:lnTo>
                    <a:pt x="25221" y="49536"/>
                  </a:lnTo>
                  <a:lnTo>
                    <a:pt x="25221" y="49777"/>
                  </a:lnTo>
                  <a:lnTo>
                    <a:pt x="25281" y="49958"/>
                  </a:lnTo>
                  <a:lnTo>
                    <a:pt x="25402" y="50200"/>
                  </a:lnTo>
                  <a:lnTo>
                    <a:pt x="25522" y="50381"/>
                  </a:lnTo>
                  <a:lnTo>
                    <a:pt x="25703" y="50501"/>
                  </a:lnTo>
                  <a:lnTo>
                    <a:pt x="25945" y="50622"/>
                  </a:lnTo>
                  <a:lnTo>
                    <a:pt x="26126" y="50682"/>
                  </a:lnTo>
                  <a:lnTo>
                    <a:pt x="26608" y="50682"/>
                  </a:lnTo>
                  <a:lnTo>
                    <a:pt x="26789" y="50622"/>
                  </a:lnTo>
                  <a:lnTo>
                    <a:pt x="27031" y="50501"/>
                  </a:lnTo>
                  <a:lnTo>
                    <a:pt x="27212" y="50381"/>
                  </a:lnTo>
                  <a:lnTo>
                    <a:pt x="27332" y="50200"/>
                  </a:lnTo>
                  <a:lnTo>
                    <a:pt x="27453" y="49958"/>
                  </a:lnTo>
                  <a:lnTo>
                    <a:pt x="27513" y="49777"/>
                  </a:lnTo>
                  <a:lnTo>
                    <a:pt x="27513" y="49536"/>
                  </a:lnTo>
                  <a:lnTo>
                    <a:pt x="27453" y="49174"/>
                  </a:lnTo>
                  <a:lnTo>
                    <a:pt x="27332" y="48872"/>
                  </a:lnTo>
                  <a:lnTo>
                    <a:pt x="27151" y="48691"/>
                  </a:lnTo>
                  <a:lnTo>
                    <a:pt x="26910" y="48510"/>
                  </a:lnTo>
                  <a:lnTo>
                    <a:pt x="26669" y="48389"/>
                  </a:lnTo>
                  <a:close/>
                  <a:moveTo>
                    <a:pt x="31858" y="48389"/>
                  </a:moveTo>
                  <a:lnTo>
                    <a:pt x="31616" y="48510"/>
                  </a:lnTo>
                  <a:lnTo>
                    <a:pt x="31375" y="48691"/>
                  </a:lnTo>
                  <a:lnTo>
                    <a:pt x="31194" y="48872"/>
                  </a:lnTo>
                  <a:lnTo>
                    <a:pt x="31073" y="49174"/>
                  </a:lnTo>
                  <a:lnTo>
                    <a:pt x="31013" y="49536"/>
                  </a:lnTo>
                  <a:lnTo>
                    <a:pt x="31013" y="49777"/>
                  </a:lnTo>
                  <a:lnTo>
                    <a:pt x="31073" y="49958"/>
                  </a:lnTo>
                  <a:lnTo>
                    <a:pt x="31194" y="50200"/>
                  </a:lnTo>
                  <a:lnTo>
                    <a:pt x="31315" y="50381"/>
                  </a:lnTo>
                  <a:lnTo>
                    <a:pt x="31496" y="50501"/>
                  </a:lnTo>
                  <a:lnTo>
                    <a:pt x="31737" y="50622"/>
                  </a:lnTo>
                  <a:lnTo>
                    <a:pt x="31918" y="50682"/>
                  </a:lnTo>
                  <a:lnTo>
                    <a:pt x="32401" y="50682"/>
                  </a:lnTo>
                  <a:lnTo>
                    <a:pt x="32582" y="50622"/>
                  </a:lnTo>
                  <a:lnTo>
                    <a:pt x="32823" y="50501"/>
                  </a:lnTo>
                  <a:lnTo>
                    <a:pt x="33004" y="50381"/>
                  </a:lnTo>
                  <a:lnTo>
                    <a:pt x="33125" y="50200"/>
                  </a:lnTo>
                  <a:lnTo>
                    <a:pt x="33245" y="49958"/>
                  </a:lnTo>
                  <a:lnTo>
                    <a:pt x="33306" y="49777"/>
                  </a:lnTo>
                  <a:lnTo>
                    <a:pt x="33306" y="49536"/>
                  </a:lnTo>
                  <a:lnTo>
                    <a:pt x="33245" y="49174"/>
                  </a:lnTo>
                  <a:lnTo>
                    <a:pt x="33125" y="48872"/>
                  </a:lnTo>
                  <a:lnTo>
                    <a:pt x="32944" y="48691"/>
                  </a:lnTo>
                  <a:lnTo>
                    <a:pt x="32702" y="48510"/>
                  </a:lnTo>
                  <a:lnTo>
                    <a:pt x="32461" y="48389"/>
                  </a:lnTo>
                  <a:close/>
                  <a:moveTo>
                    <a:pt x="37650" y="48389"/>
                  </a:moveTo>
                  <a:lnTo>
                    <a:pt x="37408" y="48510"/>
                  </a:lnTo>
                  <a:lnTo>
                    <a:pt x="37167" y="48691"/>
                  </a:lnTo>
                  <a:lnTo>
                    <a:pt x="36986" y="48872"/>
                  </a:lnTo>
                  <a:lnTo>
                    <a:pt x="36865" y="49174"/>
                  </a:lnTo>
                  <a:lnTo>
                    <a:pt x="36805" y="49536"/>
                  </a:lnTo>
                  <a:lnTo>
                    <a:pt x="36805" y="49777"/>
                  </a:lnTo>
                  <a:lnTo>
                    <a:pt x="36865" y="49958"/>
                  </a:lnTo>
                  <a:lnTo>
                    <a:pt x="36986" y="50200"/>
                  </a:lnTo>
                  <a:lnTo>
                    <a:pt x="37107" y="50381"/>
                  </a:lnTo>
                  <a:lnTo>
                    <a:pt x="37288" y="50501"/>
                  </a:lnTo>
                  <a:lnTo>
                    <a:pt x="37529" y="50622"/>
                  </a:lnTo>
                  <a:lnTo>
                    <a:pt x="37710" y="50682"/>
                  </a:lnTo>
                  <a:lnTo>
                    <a:pt x="38193" y="50682"/>
                  </a:lnTo>
                  <a:lnTo>
                    <a:pt x="38374" y="50622"/>
                  </a:lnTo>
                  <a:lnTo>
                    <a:pt x="38615" y="50501"/>
                  </a:lnTo>
                  <a:lnTo>
                    <a:pt x="38796" y="50381"/>
                  </a:lnTo>
                  <a:lnTo>
                    <a:pt x="38917" y="50200"/>
                  </a:lnTo>
                  <a:lnTo>
                    <a:pt x="39038" y="49958"/>
                  </a:lnTo>
                  <a:lnTo>
                    <a:pt x="39098" y="49777"/>
                  </a:lnTo>
                  <a:lnTo>
                    <a:pt x="39098" y="49536"/>
                  </a:lnTo>
                  <a:lnTo>
                    <a:pt x="39038" y="49174"/>
                  </a:lnTo>
                  <a:lnTo>
                    <a:pt x="38917" y="48872"/>
                  </a:lnTo>
                  <a:lnTo>
                    <a:pt x="38736" y="48691"/>
                  </a:lnTo>
                  <a:lnTo>
                    <a:pt x="38495" y="48510"/>
                  </a:lnTo>
                  <a:lnTo>
                    <a:pt x="38253" y="48389"/>
                  </a:lnTo>
                  <a:close/>
                  <a:moveTo>
                    <a:pt x="43442" y="48389"/>
                  </a:moveTo>
                  <a:lnTo>
                    <a:pt x="43201" y="48510"/>
                  </a:lnTo>
                  <a:lnTo>
                    <a:pt x="42959" y="48691"/>
                  </a:lnTo>
                  <a:lnTo>
                    <a:pt x="42778" y="48872"/>
                  </a:lnTo>
                  <a:lnTo>
                    <a:pt x="42658" y="49174"/>
                  </a:lnTo>
                  <a:lnTo>
                    <a:pt x="42597" y="49536"/>
                  </a:lnTo>
                  <a:lnTo>
                    <a:pt x="42597" y="49777"/>
                  </a:lnTo>
                  <a:lnTo>
                    <a:pt x="42658" y="49958"/>
                  </a:lnTo>
                  <a:lnTo>
                    <a:pt x="42778" y="50200"/>
                  </a:lnTo>
                  <a:lnTo>
                    <a:pt x="42899" y="50381"/>
                  </a:lnTo>
                  <a:lnTo>
                    <a:pt x="43080" y="50501"/>
                  </a:lnTo>
                  <a:lnTo>
                    <a:pt x="43321" y="50622"/>
                  </a:lnTo>
                  <a:lnTo>
                    <a:pt x="43502" y="50682"/>
                  </a:lnTo>
                  <a:lnTo>
                    <a:pt x="43985" y="50682"/>
                  </a:lnTo>
                  <a:lnTo>
                    <a:pt x="44166" y="50622"/>
                  </a:lnTo>
                  <a:lnTo>
                    <a:pt x="44407" y="50501"/>
                  </a:lnTo>
                  <a:lnTo>
                    <a:pt x="44588" y="50381"/>
                  </a:lnTo>
                  <a:lnTo>
                    <a:pt x="44709" y="50200"/>
                  </a:lnTo>
                  <a:lnTo>
                    <a:pt x="44830" y="49958"/>
                  </a:lnTo>
                  <a:lnTo>
                    <a:pt x="44890" y="49777"/>
                  </a:lnTo>
                  <a:lnTo>
                    <a:pt x="44890" y="49536"/>
                  </a:lnTo>
                  <a:lnTo>
                    <a:pt x="44830" y="49174"/>
                  </a:lnTo>
                  <a:lnTo>
                    <a:pt x="44709" y="48872"/>
                  </a:lnTo>
                  <a:lnTo>
                    <a:pt x="44528" y="48691"/>
                  </a:lnTo>
                  <a:lnTo>
                    <a:pt x="44287" y="48510"/>
                  </a:lnTo>
                  <a:lnTo>
                    <a:pt x="44045" y="48389"/>
                  </a:lnTo>
                  <a:close/>
                  <a:moveTo>
                    <a:pt x="49234" y="48389"/>
                  </a:moveTo>
                  <a:lnTo>
                    <a:pt x="48993" y="48510"/>
                  </a:lnTo>
                  <a:lnTo>
                    <a:pt x="48752" y="48691"/>
                  </a:lnTo>
                  <a:lnTo>
                    <a:pt x="48571" y="48872"/>
                  </a:lnTo>
                  <a:lnTo>
                    <a:pt x="48450" y="49174"/>
                  </a:lnTo>
                  <a:lnTo>
                    <a:pt x="48390" y="49536"/>
                  </a:lnTo>
                  <a:lnTo>
                    <a:pt x="48390" y="49777"/>
                  </a:lnTo>
                  <a:lnTo>
                    <a:pt x="48450" y="49958"/>
                  </a:lnTo>
                  <a:lnTo>
                    <a:pt x="48571" y="50200"/>
                  </a:lnTo>
                  <a:lnTo>
                    <a:pt x="48691" y="50381"/>
                  </a:lnTo>
                  <a:lnTo>
                    <a:pt x="48872" y="50501"/>
                  </a:lnTo>
                  <a:lnTo>
                    <a:pt x="49114" y="50622"/>
                  </a:lnTo>
                  <a:lnTo>
                    <a:pt x="49295" y="50682"/>
                  </a:lnTo>
                  <a:lnTo>
                    <a:pt x="49777" y="50682"/>
                  </a:lnTo>
                  <a:lnTo>
                    <a:pt x="49958" y="50622"/>
                  </a:lnTo>
                  <a:lnTo>
                    <a:pt x="50200" y="50501"/>
                  </a:lnTo>
                  <a:lnTo>
                    <a:pt x="50381" y="50381"/>
                  </a:lnTo>
                  <a:lnTo>
                    <a:pt x="50501" y="50200"/>
                  </a:lnTo>
                  <a:lnTo>
                    <a:pt x="50622" y="49958"/>
                  </a:lnTo>
                  <a:lnTo>
                    <a:pt x="50682" y="49777"/>
                  </a:lnTo>
                  <a:lnTo>
                    <a:pt x="50682" y="49536"/>
                  </a:lnTo>
                  <a:lnTo>
                    <a:pt x="50622" y="49174"/>
                  </a:lnTo>
                  <a:lnTo>
                    <a:pt x="50501" y="48872"/>
                  </a:lnTo>
                  <a:lnTo>
                    <a:pt x="50320" y="48691"/>
                  </a:lnTo>
                  <a:lnTo>
                    <a:pt x="50079" y="48510"/>
                  </a:lnTo>
                  <a:lnTo>
                    <a:pt x="49838" y="48389"/>
                  </a:lnTo>
                  <a:close/>
                  <a:moveTo>
                    <a:pt x="55027" y="48389"/>
                  </a:moveTo>
                  <a:lnTo>
                    <a:pt x="54785" y="48510"/>
                  </a:lnTo>
                  <a:lnTo>
                    <a:pt x="54544" y="48691"/>
                  </a:lnTo>
                  <a:lnTo>
                    <a:pt x="54363" y="48872"/>
                  </a:lnTo>
                  <a:lnTo>
                    <a:pt x="54242" y="49174"/>
                  </a:lnTo>
                  <a:lnTo>
                    <a:pt x="54182" y="49536"/>
                  </a:lnTo>
                  <a:lnTo>
                    <a:pt x="54182" y="49777"/>
                  </a:lnTo>
                  <a:lnTo>
                    <a:pt x="54242" y="49958"/>
                  </a:lnTo>
                  <a:lnTo>
                    <a:pt x="54363" y="50200"/>
                  </a:lnTo>
                  <a:lnTo>
                    <a:pt x="54483" y="50381"/>
                  </a:lnTo>
                  <a:lnTo>
                    <a:pt x="54665" y="50501"/>
                  </a:lnTo>
                  <a:lnTo>
                    <a:pt x="54906" y="50622"/>
                  </a:lnTo>
                  <a:lnTo>
                    <a:pt x="55087" y="50682"/>
                  </a:lnTo>
                  <a:lnTo>
                    <a:pt x="55570" y="50682"/>
                  </a:lnTo>
                  <a:lnTo>
                    <a:pt x="55751" y="50622"/>
                  </a:lnTo>
                  <a:lnTo>
                    <a:pt x="55992" y="50501"/>
                  </a:lnTo>
                  <a:lnTo>
                    <a:pt x="56173" y="50381"/>
                  </a:lnTo>
                  <a:lnTo>
                    <a:pt x="56294" y="50200"/>
                  </a:lnTo>
                  <a:lnTo>
                    <a:pt x="56414" y="49958"/>
                  </a:lnTo>
                  <a:lnTo>
                    <a:pt x="56475" y="49777"/>
                  </a:lnTo>
                  <a:lnTo>
                    <a:pt x="56475" y="49536"/>
                  </a:lnTo>
                  <a:lnTo>
                    <a:pt x="56414" y="49174"/>
                  </a:lnTo>
                  <a:lnTo>
                    <a:pt x="56294" y="48872"/>
                  </a:lnTo>
                  <a:lnTo>
                    <a:pt x="56113" y="48691"/>
                  </a:lnTo>
                  <a:lnTo>
                    <a:pt x="55871" y="48510"/>
                  </a:lnTo>
                  <a:lnTo>
                    <a:pt x="55630" y="48389"/>
                  </a:lnTo>
                  <a:close/>
                  <a:moveTo>
                    <a:pt x="60819" y="48389"/>
                  </a:moveTo>
                  <a:lnTo>
                    <a:pt x="60577" y="48510"/>
                  </a:lnTo>
                  <a:lnTo>
                    <a:pt x="60336" y="48691"/>
                  </a:lnTo>
                  <a:lnTo>
                    <a:pt x="60155" y="48872"/>
                  </a:lnTo>
                  <a:lnTo>
                    <a:pt x="60034" y="49174"/>
                  </a:lnTo>
                  <a:lnTo>
                    <a:pt x="59974" y="49536"/>
                  </a:lnTo>
                  <a:lnTo>
                    <a:pt x="59974" y="49777"/>
                  </a:lnTo>
                  <a:lnTo>
                    <a:pt x="60034" y="49958"/>
                  </a:lnTo>
                  <a:lnTo>
                    <a:pt x="60155" y="50200"/>
                  </a:lnTo>
                  <a:lnTo>
                    <a:pt x="60276" y="50381"/>
                  </a:lnTo>
                  <a:lnTo>
                    <a:pt x="60457" y="50501"/>
                  </a:lnTo>
                  <a:lnTo>
                    <a:pt x="60698" y="50622"/>
                  </a:lnTo>
                  <a:lnTo>
                    <a:pt x="60879" y="50682"/>
                  </a:lnTo>
                  <a:lnTo>
                    <a:pt x="61362" y="50682"/>
                  </a:lnTo>
                  <a:lnTo>
                    <a:pt x="61543" y="50622"/>
                  </a:lnTo>
                  <a:lnTo>
                    <a:pt x="61784" y="50501"/>
                  </a:lnTo>
                  <a:lnTo>
                    <a:pt x="61965" y="50381"/>
                  </a:lnTo>
                  <a:lnTo>
                    <a:pt x="62086" y="50200"/>
                  </a:lnTo>
                  <a:lnTo>
                    <a:pt x="62206" y="49958"/>
                  </a:lnTo>
                  <a:lnTo>
                    <a:pt x="62267" y="49777"/>
                  </a:lnTo>
                  <a:lnTo>
                    <a:pt x="62267" y="49536"/>
                  </a:lnTo>
                  <a:lnTo>
                    <a:pt x="62206" y="49174"/>
                  </a:lnTo>
                  <a:lnTo>
                    <a:pt x="62086" y="48872"/>
                  </a:lnTo>
                  <a:lnTo>
                    <a:pt x="61905" y="48691"/>
                  </a:lnTo>
                  <a:lnTo>
                    <a:pt x="61663" y="48510"/>
                  </a:lnTo>
                  <a:lnTo>
                    <a:pt x="61422" y="48389"/>
                  </a:lnTo>
                  <a:close/>
                  <a:moveTo>
                    <a:pt x="66611" y="48389"/>
                  </a:moveTo>
                  <a:lnTo>
                    <a:pt x="66370" y="48510"/>
                  </a:lnTo>
                  <a:lnTo>
                    <a:pt x="66128" y="48691"/>
                  </a:lnTo>
                  <a:lnTo>
                    <a:pt x="65947" y="48872"/>
                  </a:lnTo>
                  <a:lnTo>
                    <a:pt x="65827" y="49174"/>
                  </a:lnTo>
                  <a:lnTo>
                    <a:pt x="65766" y="49536"/>
                  </a:lnTo>
                  <a:lnTo>
                    <a:pt x="65766" y="49777"/>
                  </a:lnTo>
                  <a:lnTo>
                    <a:pt x="65827" y="49958"/>
                  </a:lnTo>
                  <a:lnTo>
                    <a:pt x="65947" y="50200"/>
                  </a:lnTo>
                  <a:lnTo>
                    <a:pt x="66068" y="50381"/>
                  </a:lnTo>
                  <a:lnTo>
                    <a:pt x="66249" y="50501"/>
                  </a:lnTo>
                  <a:lnTo>
                    <a:pt x="66490" y="50622"/>
                  </a:lnTo>
                  <a:lnTo>
                    <a:pt x="66671" y="50682"/>
                  </a:lnTo>
                  <a:lnTo>
                    <a:pt x="67154" y="50682"/>
                  </a:lnTo>
                  <a:lnTo>
                    <a:pt x="67335" y="50622"/>
                  </a:lnTo>
                  <a:lnTo>
                    <a:pt x="67576" y="50501"/>
                  </a:lnTo>
                  <a:lnTo>
                    <a:pt x="67757" y="50381"/>
                  </a:lnTo>
                  <a:lnTo>
                    <a:pt x="67878" y="50200"/>
                  </a:lnTo>
                  <a:lnTo>
                    <a:pt x="67999" y="49958"/>
                  </a:lnTo>
                  <a:lnTo>
                    <a:pt x="68059" y="49777"/>
                  </a:lnTo>
                  <a:lnTo>
                    <a:pt x="68059" y="49536"/>
                  </a:lnTo>
                  <a:lnTo>
                    <a:pt x="67999" y="49174"/>
                  </a:lnTo>
                  <a:lnTo>
                    <a:pt x="67878" y="48872"/>
                  </a:lnTo>
                  <a:lnTo>
                    <a:pt x="67697" y="48691"/>
                  </a:lnTo>
                  <a:lnTo>
                    <a:pt x="67456" y="48510"/>
                  </a:lnTo>
                  <a:lnTo>
                    <a:pt x="67214" y="48389"/>
                  </a:lnTo>
                  <a:close/>
                  <a:moveTo>
                    <a:pt x="72403" y="48389"/>
                  </a:moveTo>
                  <a:lnTo>
                    <a:pt x="72162" y="48510"/>
                  </a:lnTo>
                  <a:lnTo>
                    <a:pt x="71921" y="48691"/>
                  </a:lnTo>
                  <a:lnTo>
                    <a:pt x="71740" y="48872"/>
                  </a:lnTo>
                  <a:lnTo>
                    <a:pt x="71619" y="49174"/>
                  </a:lnTo>
                  <a:lnTo>
                    <a:pt x="71559" y="49536"/>
                  </a:lnTo>
                  <a:lnTo>
                    <a:pt x="71559" y="49777"/>
                  </a:lnTo>
                  <a:lnTo>
                    <a:pt x="71619" y="49958"/>
                  </a:lnTo>
                  <a:lnTo>
                    <a:pt x="71740" y="50200"/>
                  </a:lnTo>
                  <a:lnTo>
                    <a:pt x="71860" y="50381"/>
                  </a:lnTo>
                  <a:lnTo>
                    <a:pt x="72041" y="50501"/>
                  </a:lnTo>
                  <a:lnTo>
                    <a:pt x="72283" y="50622"/>
                  </a:lnTo>
                  <a:lnTo>
                    <a:pt x="72464" y="50682"/>
                  </a:lnTo>
                  <a:lnTo>
                    <a:pt x="72946" y="50682"/>
                  </a:lnTo>
                  <a:lnTo>
                    <a:pt x="73127" y="50622"/>
                  </a:lnTo>
                  <a:lnTo>
                    <a:pt x="73369" y="50501"/>
                  </a:lnTo>
                  <a:lnTo>
                    <a:pt x="73550" y="50381"/>
                  </a:lnTo>
                  <a:lnTo>
                    <a:pt x="73670" y="50200"/>
                  </a:lnTo>
                  <a:lnTo>
                    <a:pt x="73791" y="49958"/>
                  </a:lnTo>
                  <a:lnTo>
                    <a:pt x="73851" y="49777"/>
                  </a:lnTo>
                  <a:lnTo>
                    <a:pt x="73851" y="49536"/>
                  </a:lnTo>
                  <a:lnTo>
                    <a:pt x="73791" y="49174"/>
                  </a:lnTo>
                  <a:lnTo>
                    <a:pt x="73670" y="48872"/>
                  </a:lnTo>
                  <a:lnTo>
                    <a:pt x="73489" y="48691"/>
                  </a:lnTo>
                  <a:lnTo>
                    <a:pt x="73248" y="48510"/>
                  </a:lnTo>
                  <a:lnTo>
                    <a:pt x="73007" y="48389"/>
                  </a:lnTo>
                  <a:close/>
                  <a:moveTo>
                    <a:pt x="5853" y="51286"/>
                  </a:moveTo>
                  <a:lnTo>
                    <a:pt x="5672" y="51346"/>
                  </a:lnTo>
                  <a:lnTo>
                    <a:pt x="5431" y="51467"/>
                  </a:lnTo>
                  <a:lnTo>
                    <a:pt x="5250" y="51587"/>
                  </a:lnTo>
                  <a:lnTo>
                    <a:pt x="5129" y="51768"/>
                  </a:lnTo>
                  <a:lnTo>
                    <a:pt x="5008" y="52010"/>
                  </a:lnTo>
                  <a:lnTo>
                    <a:pt x="4948" y="52191"/>
                  </a:lnTo>
                  <a:lnTo>
                    <a:pt x="4948" y="52432"/>
                  </a:lnTo>
                  <a:lnTo>
                    <a:pt x="4948" y="52673"/>
                  </a:lnTo>
                  <a:lnTo>
                    <a:pt x="5008" y="52854"/>
                  </a:lnTo>
                  <a:lnTo>
                    <a:pt x="5129" y="53096"/>
                  </a:lnTo>
                  <a:lnTo>
                    <a:pt x="5250" y="53277"/>
                  </a:lnTo>
                  <a:lnTo>
                    <a:pt x="5431" y="53397"/>
                  </a:lnTo>
                  <a:lnTo>
                    <a:pt x="5672" y="53518"/>
                  </a:lnTo>
                  <a:lnTo>
                    <a:pt x="5853" y="53578"/>
                  </a:lnTo>
                  <a:lnTo>
                    <a:pt x="6336" y="53578"/>
                  </a:lnTo>
                  <a:lnTo>
                    <a:pt x="6517" y="53518"/>
                  </a:lnTo>
                  <a:lnTo>
                    <a:pt x="6758" y="53397"/>
                  </a:lnTo>
                  <a:lnTo>
                    <a:pt x="6939" y="53277"/>
                  </a:lnTo>
                  <a:lnTo>
                    <a:pt x="7060" y="53096"/>
                  </a:lnTo>
                  <a:lnTo>
                    <a:pt x="7180" y="52854"/>
                  </a:lnTo>
                  <a:lnTo>
                    <a:pt x="7241" y="52673"/>
                  </a:lnTo>
                  <a:lnTo>
                    <a:pt x="7241" y="52432"/>
                  </a:lnTo>
                  <a:lnTo>
                    <a:pt x="7241" y="52191"/>
                  </a:lnTo>
                  <a:lnTo>
                    <a:pt x="7180" y="52010"/>
                  </a:lnTo>
                  <a:lnTo>
                    <a:pt x="7060" y="51768"/>
                  </a:lnTo>
                  <a:lnTo>
                    <a:pt x="6939" y="51587"/>
                  </a:lnTo>
                  <a:lnTo>
                    <a:pt x="6758" y="51467"/>
                  </a:lnTo>
                  <a:lnTo>
                    <a:pt x="6517" y="51346"/>
                  </a:lnTo>
                  <a:lnTo>
                    <a:pt x="6336" y="51286"/>
                  </a:lnTo>
                  <a:close/>
                  <a:moveTo>
                    <a:pt x="11645" y="51286"/>
                  </a:moveTo>
                  <a:lnTo>
                    <a:pt x="11464" y="51346"/>
                  </a:lnTo>
                  <a:lnTo>
                    <a:pt x="11223" y="51467"/>
                  </a:lnTo>
                  <a:lnTo>
                    <a:pt x="11042" y="51587"/>
                  </a:lnTo>
                  <a:lnTo>
                    <a:pt x="10921" y="51768"/>
                  </a:lnTo>
                  <a:lnTo>
                    <a:pt x="10800" y="52010"/>
                  </a:lnTo>
                  <a:lnTo>
                    <a:pt x="10740" y="52191"/>
                  </a:lnTo>
                  <a:lnTo>
                    <a:pt x="10740" y="52432"/>
                  </a:lnTo>
                  <a:lnTo>
                    <a:pt x="10740" y="52673"/>
                  </a:lnTo>
                  <a:lnTo>
                    <a:pt x="10800" y="52854"/>
                  </a:lnTo>
                  <a:lnTo>
                    <a:pt x="10921" y="53096"/>
                  </a:lnTo>
                  <a:lnTo>
                    <a:pt x="11042" y="53277"/>
                  </a:lnTo>
                  <a:lnTo>
                    <a:pt x="11223" y="53397"/>
                  </a:lnTo>
                  <a:lnTo>
                    <a:pt x="11464" y="53518"/>
                  </a:lnTo>
                  <a:lnTo>
                    <a:pt x="11645" y="53578"/>
                  </a:lnTo>
                  <a:lnTo>
                    <a:pt x="12128" y="53578"/>
                  </a:lnTo>
                  <a:lnTo>
                    <a:pt x="12309" y="53518"/>
                  </a:lnTo>
                  <a:lnTo>
                    <a:pt x="12550" y="53397"/>
                  </a:lnTo>
                  <a:lnTo>
                    <a:pt x="12731" y="53277"/>
                  </a:lnTo>
                  <a:lnTo>
                    <a:pt x="12852" y="53096"/>
                  </a:lnTo>
                  <a:lnTo>
                    <a:pt x="12973" y="52854"/>
                  </a:lnTo>
                  <a:lnTo>
                    <a:pt x="13033" y="52673"/>
                  </a:lnTo>
                  <a:lnTo>
                    <a:pt x="13033" y="52432"/>
                  </a:lnTo>
                  <a:lnTo>
                    <a:pt x="13033" y="52191"/>
                  </a:lnTo>
                  <a:lnTo>
                    <a:pt x="12973" y="52010"/>
                  </a:lnTo>
                  <a:lnTo>
                    <a:pt x="12852" y="51768"/>
                  </a:lnTo>
                  <a:lnTo>
                    <a:pt x="12731" y="51587"/>
                  </a:lnTo>
                  <a:lnTo>
                    <a:pt x="12550" y="51467"/>
                  </a:lnTo>
                  <a:lnTo>
                    <a:pt x="12309" y="51346"/>
                  </a:lnTo>
                  <a:lnTo>
                    <a:pt x="12128" y="51286"/>
                  </a:lnTo>
                  <a:close/>
                  <a:moveTo>
                    <a:pt x="17437" y="51286"/>
                  </a:moveTo>
                  <a:lnTo>
                    <a:pt x="17256" y="51346"/>
                  </a:lnTo>
                  <a:lnTo>
                    <a:pt x="17015" y="51467"/>
                  </a:lnTo>
                  <a:lnTo>
                    <a:pt x="16834" y="51587"/>
                  </a:lnTo>
                  <a:lnTo>
                    <a:pt x="16713" y="51768"/>
                  </a:lnTo>
                  <a:lnTo>
                    <a:pt x="16593" y="52010"/>
                  </a:lnTo>
                  <a:lnTo>
                    <a:pt x="16532" y="52191"/>
                  </a:lnTo>
                  <a:lnTo>
                    <a:pt x="16532" y="52432"/>
                  </a:lnTo>
                  <a:lnTo>
                    <a:pt x="16532" y="52673"/>
                  </a:lnTo>
                  <a:lnTo>
                    <a:pt x="16593" y="52854"/>
                  </a:lnTo>
                  <a:lnTo>
                    <a:pt x="16713" y="53096"/>
                  </a:lnTo>
                  <a:lnTo>
                    <a:pt x="16834" y="53277"/>
                  </a:lnTo>
                  <a:lnTo>
                    <a:pt x="17015" y="53397"/>
                  </a:lnTo>
                  <a:lnTo>
                    <a:pt x="17256" y="53518"/>
                  </a:lnTo>
                  <a:lnTo>
                    <a:pt x="17437" y="53578"/>
                  </a:lnTo>
                  <a:lnTo>
                    <a:pt x="17920" y="53578"/>
                  </a:lnTo>
                  <a:lnTo>
                    <a:pt x="18101" y="53518"/>
                  </a:lnTo>
                  <a:lnTo>
                    <a:pt x="18342" y="53397"/>
                  </a:lnTo>
                  <a:lnTo>
                    <a:pt x="18523" y="53277"/>
                  </a:lnTo>
                  <a:lnTo>
                    <a:pt x="18644" y="53096"/>
                  </a:lnTo>
                  <a:lnTo>
                    <a:pt x="18765" y="52854"/>
                  </a:lnTo>
                  <a:lnTo>
                    <a:pt x="18825" y="52673"/>
                  </a:lnTo>
                  <a:lnTo>
                    <a:pt x="18825" y="52432"/>
                  </a:lnTo>
                  <a:lnTo>
                    <a:pt x="18825" y="52191"/>
                  </a:lnTo>
                  <a:lnTo>
                    <a:pt x="18765" y="52010"/>
                  </a:lnTo>
                  <a:lnTo>
                    <a:pt x="18644" y="51768"/>
                  </a:lnTo>
                  <a:lnTo>
                    <a:pt x="18523" y="51587"/>
                  </a:lnTo>
                  <a:lnTo>
                    <a:pt x="18342" y="51467"/>
                  </a:lnTo>
                  <a:lnTo>
                    <a:pt x="18101" y="51346"/>
                  </a:lnTo>
                  <a:lnTo>
                    <a:pt x="17920" y="51286"/>
                  </a:lnTo>
                  <a:close/>
                  <a:moveTo>
                    <a:pt x="23230" y="51286"/>
                  </a:moveTo>
                  <a:lnTo>
                    <a:pt x="23049" y="51346"/>
                  </a:lnTo>
                  <a:lnTo>
                    <a:pt x="22807" y="51467"/>
                  </a:lnTo>
                  <a:lnTo>
                    <a:pt x="22626" y="51587"/>
                  </a:lnTo>
                  <a:lnTo>
                    <a:pt x="22506" y="51768"/>
                  </a:lnTo>
                  <a:lnTo>
                    <a:pt x="22385" y="52010"/>
                  </a:lnTo>
                  <a:lnTo>
                    <a:pt x="22325" y="52191"/>
                  </a:lnTo>
                  <a:lnTo>
                    <a:pt x="22325" y="52432"/>
                  </a:lnTo>
                  <a:lnTo>
                    <a:pt x="22325" y="52673"/>
                  </a:lnTo>
                  <a:lnTo>
                    <a:pt x="22385" y="52854"/>
                  </a:lnTo>
                  <a:lnTo>
                    <a:pt x="22506" y="53096"/>
                  </a:lnTo>
                  <a:lnTo>
                    <a:pt x="22626" y="53277"/>
                  </a:lnTo>
                  <a:lnTo>
                    <a:pt x="22807" y="53397"/>
                  </a:lnTo>
                  <a:lnTo>
                    <a:pt x="23049" y="53518"/>
                  </a:lnTo>
                  <a:lnTo>
                    <a:pt x="23230" y="53578"/>
                  </a:lnTo>
                  <a:lnTo>
                    <a:pt x="23712" y="53578"/>
                  </a:lnTo>
                  <a:lnTo>
                    <a:pt x="23893" y="53518"/>
                  </a:lnTo>
                  <a:lnTo>
                    <a:pt x="24135" y="53397"/>
                  </a:lnTo>
                  <a:lnTo>
                    <a:pt x="24316" y="53277"/>
                  </a:lnTo>
                  <a:lnTo>
                    <a:pt x="24436" y="53096"/>
                  </a:lnTo>
                  <a:lnTo>
                    <a:pt x="24557" y="52854"/>
                  </a:lnTo>
                  <a:lnTo>
                    <a:pt x="24617" y="52673"/>
                  </a:lnTo>
                  <a:lnTo>
                    <a:pt x="24617" y="52432"/>
                  </a:lnTo>
                  <a:lnTo>
                    <a:pt x="24617" y="52191"/>
                  </a:lnTo>
                  <a:lnTo>
                    <a:pt x="24557" y="52010"/>
                  </a:lnTo>
                  <a:lnTo>
                    <a:pt x="24436" y="51768"/>
                  </a:lnTo>
                  <a:lnTo>
                    <a:pt x="24316" y="51587"/>
                  </a:lnTo>
                  <a:lnTo>
                    <a:pt x="24135" y="51467"/>
                  </a:lnTo>
                  <a:lnTo>
                    <a:pt x="23893" y="51346"/>
                  </a:lnTo>
                  <a:lnTo>
                    <a:pt x="23712" y="51286"/>
                  </a:lnTo>
                  <a:close/>
                  <a:moveTo>
                    <a:pt x="29022" y="51286"/>
                  </a:moveTo>
                  <a:lnTo>
                    <a:pt x="28841" y="51346"/>
                  </a:lnTo>
                  <a:lnTo>
                    <a:pt x="28599" y="51467"/>
                  </a:lnTo>
                  <a:lnTo>
                    <a:pt x="28418" y="51587"/>
                  </a:lnTo>
                  <a:lnTo>
                    <a:pt x="28298" y="51768"/>
                  </a:lnTo>
                  <a:lnTo>
                    <a:pt x="28177" y="52010"/>
                  </a:lnTo>
                  <a:lnTo>
                    <a:pt x="28117" y="52191"/>
                  </a:lnTo>
                  <a:lnTo>
                    <a:pt x="28117" y="52432"/>
                  </a:lnTo>
                  <a:lnTo>
                    <a:pt x="28117" y="52673"/>
                  </a:lnTo>
                  <a:lnTo>
                    <a:pt x="28177" y="52854"/>
                  </a:lnTo>
                  <a:lnTo>
                    <a:pt x="28298" y="53096"/>
                  </a:lnTo>
                  <a:lnTo>
                    <a:pt x="28418" y="53277"/>
                  </a:lnTo>
                  <a:lnTo>
                    <a:pt x="28599" y="53397"/>
                  </a:lnTo>
                  <a:lnTo>
                    <a:pt x="28841" y="53518"/>
                  </a:lnTo>
                  <a:lnTo>
                    <a:pt x="29022" y="53578"/>
                  </a:lnTo>
                  <a:lnTo>
                    <a:pt x="29505" y="53578"/>
                  </a:lnTo>
                  <a:lnTo>
                    <a:pt x="29686" y="53518"/>
                  </a:lnTo>
                  <a:lnTo>
                    <a:pt x="29927" y="53397"/>
                  </a:lnTo>
                  <a:lnTo>
                    <a:pt x="30108" y="53277"/>
                  </a:lnTo>
                  <a:lnTo>
                    <a:pt x="30229" y="53096"/>
                  </a:lnTo>
                  <a:lnTo>
                    <a:pt x="30349" y="52854"/>
                  </a:lnTo>
                  <a:lnTo>
                    <a:pt x="30410" y="52673"/>
                  </a:lnTo>
                  <a:lnTo>
                    <a:pt x="30410" y="52432"/>
                  </a:lnTo>
                  <a:lnTo>
                    <a:pt x="30410" y="52191"/>
                  </a:lnTo>
                  <a:lnTo>
                    <a:pt x="30349" y="52010"/>
                  </a:lnTo>
                  <a:lnTo>
                    <a:pt x="30229" y="51768"/>
                  </a:lnTo>
                  <a:lnTo>
                    <a:pt x="30108" y="51587"/>
                  </a:lnTo>
                  <a:lnTo>
                    <a:pt x="29927" y="51467"/>
                  </a:lnTo>
                  <a:lnTo>
                    <a:pt x="29686" y="51346"/>
                  </a:lnTo>
                  <a:lnTo>
                    <a:pt x="29505" y="51286"/>
                  </a:lnTo>
                  <a:close/>
                  <a:moveTo>
                    <a:pt x="34814" y="51286"/>
                  </a:moveTo>
                  <a:lnTo>
                    <a:pt x="34633" y="51346"/>
                  </a:lnTo>
                  <a:lnTo>
                    <a:pt x="34392" y="51467"/>
                  </a:lnTo>
                  <a:lnTo>
                    <a:pt x="34211" y="51587"/>
                  </a:lnTo>
                  <a:lnTo>
                    <a:pt x="34090" y="51768"/>
                  </a:lnTo>
                  <a:lnTo>
                    <a:pt x="33969" y="52010"/>
                  </a:lnTo>
                  <a:lnTo>
                    <a:pt x="33909" y="52191"/>
                  </a:lnTo>
                  <a:lnTo>
                    <a:pt x="33909" y="52432"/>
                  </a:lnTo>
                  <a:lnTo>
                    <a:pt x="33909" y="52673"/>
                  </a:lnTo>
                  <a:lnTo>
                    <a:pt x="33969" y="52854"/>
                  </a:lnTo>
                  <a:lnTo>
                    <a:pt x="34090" y="53096"/>
                  </a:lnTo>
                  <a:lnTo>
                    <a:pt x="34211" y="53277"/>
                  </a:lnTo>
                  <a:lnTo>
                    <a:pt x="34392" y="53397"/>
                  </a:lnTo>
                  <a:lnTo>
                    <a:pt x="34633" y="53518"/>
                  </a:lnTo>
                  <a:lnTo>
                    <a:pt x="34814" y="53578"/>
                  </a:lnTo>
                  <a:lnTo>
                    <a:pt x="35297" y="53578"/>
                  </a:lnTo>
                  <a:lnTo>
                    <a:pt x="35478" y="53518"/>
                  </a:lnTo>
                  <a:lnTo>
                    <a:pt x="35719" y="53397"/>
                  </a:lnTo>
                  <a:lnTo>
                    <a:pt x="35900" y="53277"/>
                  </a:lnTo>
                  <a:lnTo>
                    <a:pt x="36021" y="53096"/>
                  </a:lnTo>
                  <a:lnTo>
                    <a:pt x="36141" y="52854"/>
                  </a:lnTo>
                  <a:lnTo>
                    <a:pt x="36202" y="52673"/>
                  </a:lnTo>
                  <a:lnTo>
                    <a:pt x="36202" y="52432"/>
                  </a:lnTo>
                  <a:lnTo>
                    <a:pt x="36202" y="52191"/>
                  </a:lnTo>
                  <a:lnTo>
                    <a:pt x="36141" y="52010"/>
                  </a:lnTo>
                  <a:lnTo>
                    <a:pt x="36021" y="51768"/>
                  </a:lnTo>
                  <a:lnTo>
                    <a:pt x="35900" y="51587"/>
                  </a:lnTo>
                  <a:lnTo>
                    <a:pt x="35719" y="51467"/>
                  </a:lnTo>
                  <a:lnTo>
                    <a:pt x="35478" y="51346"/>
                  </a:lnTo>
                  <a:lnTo>
                    <a:pt x="35297" y="51286"/>
                  </a:lnTo>
                  <a:close/>
                  <a:moveTo>
                    <a:pt x="40606" y="51286"/>
                  </a:moveTo>
                  <a:lnTo>
                    <a:pt x="40425" y="51346"/>
                  </a:lnTo>
                  <a:lnTo>
                    <a:pt x="40184" y="51467"/>
                  </a:lnTo>
                  <a:lnTo>
                    <a:pt x="40003" y="51587"/>
                  </a:lnTo>
                  <a:lnTo>
                    <a:pt x="39882" y="51768"/>
                  </a:lnTo>
                  <a:lnTo>
                    <a:pt x="39762" y="52010"/>
                  </a:lnTo>
                  <a:lnTo>
                    <a:pt x="39701" y="52191"/>
                  </a:lnTo>
                  <a:lnTo>
                    <a:pt x="39701" y="52432"/>
                  </a:lnTo>
                  <a:lnTo>
                    <a:pt x="39701" y="52673"/>
                  </a:lnTo>
                  <a:lnTo>
                    <a:pt x="39762" y="52854"/>
                  </a:lnTo>
                  <a:lnTo>
                    <a:pt x="39882" y="53096"/>
                  </a:lnTo>
                  <a:lnTo>
                    <a:pt x="40003" y="53277"/>
                  </a:lnTo>
                  <a:lnTo>
                    <a:pt x="40184" y="53397"/>
                  </a:lnTo>
                  <a:lnTo>
                    <a:pt x="40425" y="53518"/>
                  </a:lnTo>
                  <a:lnTo>
                    <a:pt x="40606" y="53578"/>
                  </a:lnTo>
                  <a:lnTo>
                    <a:pt x="41089" y="53578"/>
                  </a:lnTo>
                  <a:lnTo>
                    <a:pt x="41270" y="53518"/>
                  </a:lnTo>
                  <a:lnTo>
                    <a:pt x="41511" y="53397"/>
                  </a:lnTo>
                  <a:lnTo>
                    <a:pt x="41692" y="53277"/>
                  </a:lnTo>
                  <a:lnTo>
                    <a:pt x="41813" y="53096"/>
                  </a:lnTo>
                  <a:lnTo>
                    <a:pt x="41934" y="52854"/>
                  </a:lnTo>
                  <a:lnTo>
                    <a:pt x="41994" y="52673"/>
                  </a:lnTo>
                  <a:lnTo>
                    <a:pt x="41994" y="52432"/>
                  </a:lnTo>
                  <a:lnTo>
                    <a:pt x="41994" y="52191"/>
                  </a:lnTo>
                  <a:lnTo>
                    <a:pt x="41934" y="52010"/>
                  </a:lnTo>
                  <a:lnTo>
                    <a:pt x="41813" y="51768"/>
                  </a:lnTo>
                  <a:lnTo>
                    <a:pt x="41692" y="51587"/>
                  </a:lnTo>
                  <a:lnTo>
                    <a:pt x="41511" y="51467"/>
                  </a:lnTo>
                  <a:lnTo>
                    <a:pt x="41270" y="51346"/>
                  </a:lnTo>
                  <a:lnTo>
                    <a:pt x="41089" y="51286"/>
                  </a:lnTo>
                  <a:close/>
                  <a:moveTo>
                    <a:pt x="46399" y="51286"/>
                  </a:moveTo>
                  <a:lnTo>
                    <a:pt x="46218" y="51346"/>
                  </a:lnTo>
                  <a:lnTo>
                    <a:pt x="45976" y="51467"/>
                  </a:lnTo>
                  <a:lnTo>
                    <a:pt x="45795" y="51587"/>
                  </a:lnTo>
                  <a:lnTo>
                    <a:pt x="45674" y="51768"/>
                  </a:lnTo>
                  <a:lnTo>
                    <a:pt x="45554" y="52010"/>
                  </a:lnTo>
                  <a:lnTo>
                    <a:pt x="45493" y="52191"/>
                  </a:lnTo>
                  <a:lnTo>
                    <a:pt x="45493" y="52432"/>
                  </a:lnTo>
                  <a:lnTo>
                    <a:pt x="45493" y="52673"/>
                  </a:lnTo>
                  <a:lnTo>
                    <a:pt x="45554" y="52854"/>
                  </a:lnTo>
                  <a:lnTo>
                    <a:pt x="45674" y="53096"/>
                  </a:lnTo>
                  <a:lnTo>
                    <a:pt x="45795" y="53277"/>
                  </a:lnTo>
                  <a:lnTo>
                    <a:pt x="45976" y="53397"/>
                  </a:lnTo>
                  <a:lnTo>
                    <a:pt x="46218" y="53518"/>
                  </a:lnTo>
                  <a:lnTo>
                    <a:pt x="46399" y="53578"/>
                  </a:lnTo>
                  <a:lnTo>
                    <a:pt x="46881" y="53578"/>
                  </a:lnTo>
                  <a:lnTo>
                    <a:pt x="47062" y="53518"/>
                  </a:lnTo>
                  <a:lnTo>
                    <a:pt x="47304" y="53397"/>
                  </a:lnTo>
                  <a:lnTo>
                    <a:pt x="47485" y="53277"/>
                  </a:lnTo>
                  <a:lnTo>
                    <a:pt x="47605" y="53096"/>
                  </a:lnTo>
                  <a:lnTo>
                    <a:pt x="47726" y="52854"/>
                  </a:lnTo>
                  <a:lnTo>
                    <a:pt x="47786" y="52673"/>
                  </a:lnTo>
                  <a:lnTo>
                    <a:pt x="47786" y="52432"/>
                  </a:lnTo>
                  <a:lnTo>
                    <a:pt x="47786" y="52191"/>
                  </a:lnTo>
                  <a:lnTo>
                    <a:pt x="47726" y="52010"/>
                  </a:lnTo>
                  <a:lnTo>
                    <a:pt x="47605" y="51768"/>
                  </a:lnTo>
                  <a:lnTo>
                    <a:pt x="47485" y="51587"/>
                  </a:lnTo>
                  <a:lnTo>
                    <a:pt x="47304" y="51467"/>
                  </a:lnTo>
                  <a:lnTo>
                    <a:pt x="47062" y="51346"/>
                  </a:lnTo>
                  <a:lnTo>
                    <a:pt x="46881" y="51286"/>
                  </a:lnTo>
                  <a:close/>
                  <a:moveTo>
                    <a:pt x="52191" y="51286"/>
                  </a:moveTo>
                  <a:lnTo>
                    <a:pt x="52010" y="51346"/>
                  </a:lnTo>
                  <a:lnTo>
                    <a:pt x="51768" y="51467"/>
                  </a:lnTo>
                  <a:lnTo>
                    <a:pt x="51587" y="51587"/>
                  </a:lnTo>
                  <a:lnTo>
                    <a:pt x="51467" y="51768"/>
                  </a:lnTo>
                  <a:lnTo>
                    <a:pt x="51346" y="52010"/>
                  </a:lnTo>
                  <a:lnTo>
                    <a:pt x="51286" y="52191"/>
                  </a:lnTo>
                  <a:lnTo>
                    <a:pt x="51286" y="52432"/>
                  </a:lnTo>
                  <a:lnTo>
                    <a:pt x="51286" y="52673"/>
                  </a:lnTo>
                  <a:lnTo>
                    <a:pt x="51346" y="52854"/>
                  </a:lnTo>
                  <a:lnTo>
                    <a:pt x="51467" y="53096"/>
                  </a:lnTo>
                  <a:lnTo>
                    <a:pt x="51587" y="53277"/>
                  </a:lnTo>
                  <a:lnTo>
                    <a:pt x="51768" y="53397"/>
                  </a:lnTo>
                  <a:lnTo>
                    <a:pt x="52010" y="53518"/>
                  </a:lnTo>
                  <a:lnTo>
                    <a:pt x="52191" y="53578"/>
                  </a:lnTo>
                  <a:lnTo>
                    <a:pt x="52673" y="53578"/>
                  </a:lnTo>
                  <a:lnTo>
                    <a:pt x="52854" y="53518"/>
                  </a:lnTo>
                  <a:lnTo>
                    <a:pt x="53096" y="53397"/>
                  </a:lnTo>
                  <a:lnTo>
                    <a:pt x="53277" y="53277"/>
                  </a:lnTo>
                  <a:lnTo>
                    <a:pt x="53397" y="53096"/>
                  </a:lnTo>
                  <a:lnTo>
                    <a:pt x="53518" y="52854"/>
                  </a:lnTo>
                  <a:lnTo>
                    <a:pt x="53578" y="52673"/>
                  </a:lnTo>
                  <a:lnTo>
                    <a:pt x="53578" y="52432"/>
                  </a:lnTo>
                  <a:lnTo>
                    <a:pt x="53578" y="52191"/>
                  </a:lnTo>
                  <a:lnTo>
                    <a:pt x="53518" y="52010"/>
                  </a:lnTo>
                  <a:lnTo>
                    <a:pt x="53397" y="51768"/>
                  </a:lnTo>
                  <a:lnTo>
                    <a:pt x="53277" y="51587"/>
                  </a:lnTo>
                  <a:lnTo>
                    <a:pt x="53096" y="51467"/>
                  </a:lnTo>
                  <a:lnTo>
                    <a:pt x="52854" y="51346"/>
                  </a:lnTo>
                  <a:lnTo>
                    <a:pt x="52673" y="51286"/>
                  </a:lnTo>
                  <a:close/>
                  <a:moveTo>
                    <a:pt x="57983" y="51286"/>
                  </a:moveTo>
                  <a:lnTo>
                    <a:pt x="57802" y="51346"/>
                  </a:lnTo>
                  <a:lnTo>
                    <a:pt x="57561" y="51467"/>
                  </a:lnTo>
                  <a:lnTo>
                    <a:pt x="57380" y="51587"/>
                  </a:lnTo>
                  <a:lnTo>
                    <a:pt x="57259" y="51768"/>
                  </a:lnTo>
                  <a:lnTo>
                    <a:pt x="57138" y="52010"/>
                  </a:lnTo>
                  <a:lnTo>
                    <a:pt x="57078" y="52191"/>
                  </a:lnTo>
                  <a:lnTo>
                    <a:pt x="57078" y="52432"/>
                  </a:lnTo>
                  <a:lnTo>
                    <a:pt x="57078" y="52673"/>
                  </a:lnTo>
                  <a:lnTo>
                    <a:pt x="57138" y="52854"/>
                  </a:lnTo>
                  <a:lnTo>
                    <a:pt x="57259" y="53096"/>
                  </a:lnTo>
                  <a:lnTo>
                    <a:pt x="57380" y="53277"/>
                  </a:lnTo>
                  <a:lnTo>
                    <a:pt x="57561" y="53397"/>
                  </a:lnTo>
                  <a:lnTo>
                    <a:pt x="57802" y="53518"/>
                  </a:lnTo>
                  <a:lnTo>
                    <a:pt x="57983" y="53578"/>
                  </a:lnTo>
                  <a:lnTo>
                    <a:pt x="58466" y="53578"/>
                  </a:lnTo>
                  <a:lnTo>
                    <a:pt x="58647" y="53518"/>
                  </a:lnTo>
                  <a:lnTo>
                    <a:pt x="58888" y="53397"/>
                  </a:lnTo>
                  <a:lnTo>
                    <a:pt x="59069" y="53277"/>
                  </a:lnTo>
                  <a:lnTo>
                    <a:pt x="59190" y="53096"/>
                  </a:lnTo>
                  <a:lnTo>
                    <a:pt x="59310" y="52854"/>
                  </a:lnTo>
                  <a:lnTo>
                    <a:pt x="59371" y="52673"/>
                  </a:lnTo>
                  <a:lnTo>
                    <a:pt x="59371" y="52432"/>
                  </a:lnTo>
                  <a:lnTo>
                    <a:pt x="59371" y="52191"/>
                  </a:lnTo>
                  <a:lnTo>
                    <a:pt x="59310" y="52010"/>
                  </a:lnTo>
                  <a:lnTo>
                    <a:pt x="59190" y="51768"/>
                  </a:lnTo>
                  <a:lnTo>
                    <a:pt x="59069" y="51587"/>
                  </a:lnTo>
                  <a:lnTo>
                    <a:pt x="58888" y="51467"/>
                  </a:lnTo>
                  <a:lnTo>
                    <a:pt x="58647" y="51346"/>
                  </a:lnTo>
                  <a:lnTo>
                    <a:pt x="58466" y="51286"/>
                  </a:lnTo>
                  <a:close/>
                  <a:moveTo>
                    <a:pt x="63775" y="51286"/>
                  </a:moveTo>
                  <a:lnTo>
                    <a:pt x="63594" y="51346"/>
                  </a:lnTo>
                  <a:lnTo>
                    <a:pt x="63353" y="51467"/>
                  </a:lnTo>
                  <a:lnTo>
                    <a:pt x="63172" y="51587"/>
                  </a:lnTo>
                  <a:lnTo>
                    <a:pt x="63051" y="51768"/>
                  </a:lnTo>
                  <a:lnTo>
                    <a:pt x="62931" y="52010"/>
                  </a:lnTo>
                  <a:lnTo>
                    <a:pt x="62870" y="52191"/>
                  </a:lnTo>
                  <a:lnTo>
                    <a:pt x="62870" y="52432"/>
                  </a:lnTo>
                  <a:lnTo>
                    <a:pt x="62870" y="52673"/>
                  </a:lnTo>
                  <a:lnTo>
                    <a:pt x="62931" y="52854"/>
                  </a:lnTo>
                  <a:lnTo>
                    <a:pt x="63051" y="53096"/>
                  </a:lnTo>
                  <a:lnTo>
                    <a:pt x="63172" y="53277"/>
                  </a:lnTo>
                  <a:lnTo>
                    <a:pt x="63353" y="53397"/>
                  </a:lnTo>
                  <a:lnTo>
                    <a:pt x="63594" y="53518"/>
                  </a:lnTo>
                  <a:lnTo>
                    <a:pt x="63775" y="53578"/>
                  </a:lnTo>
                  <a:lnTo>
                    <a:pt x="64258" y="53578"/>
                  </a:lnTo>
                  <a:lnTo>
                    <a:pt x="64439" y="53518"/>
                  </a:lnTo>
                  <a:lnTo>
                    <a:pt x="64680" y="53397"/>
                  </a:lnTo>
                  <a:lnTo>
                    <a:pt x="64861" y="53277"/>
                  </a:lnTo>
                  <a:lnTo>
                    <a:pt x="64982" y="53096"/>
                  </a:lnTo>
                  <a:lnTo>
                    <a:pt x="65103" y="52854"/>
                  </a:lnTo>
                  <a:lnTo>
                    <a:pt x="65163" y="52673"/>
                  </a:lnTo>
                  <a:lnTo>
                    <a:pt x="65163" y="52432"/>
                  </a:lnTo>
                  <a:lnTo>
                    <a:pt x="65163" y="52191"/>
                  </a:lnTo>
                  <a:lnTo>
                    <a:pt x="65103" y="52010"/>
                  </a:lnTo>
                  <a:lnTo>
                    <a:pt x="64982" y="51768"/>
                  </a:lnTo>
                  <a:lnTo>
                    <a:pt x="64861" y="51587"/>
                  </a:lnTo>
                  <a:lnTo>
                    <a:pt x="64680" y="51467"/>
                  </a:lnTo>
                  <a:lnTo>
                    <a:pt x="64439" y="51346"/>
                  </a:lnTo>
                  <a:lnTo>
                    <a:pt x="64258" y="51286"/>
                  </a:lnTo>
                  <a:close/>
                  <a:moveTo>
                    <a:pt x="69567" y="51286"/>
                  </a:moveTo>
                  <a:lnTo>
                    <a:pt x="69386" y="51346"/>
                  </a:lnTo>
                  <a:lnTo>
                    <a:pt x="69145" y="51467"/>
                  </a:lnTo>
                  <a:lnTo>
                    <a:pt x="68964" y="51587"/>
                  </a:lnTo>
                  <a:lnTo>
                    <a:pt x="68843" y="51768"/>
                  </a:lnTo>
                  <a:lnTo>
                    <a:pt x="68723" y="52010"/>
                  </a:lnTo>
                  <a:lnTo>
                    <a:pt x="68662" y="52191"/>
                  </a:lnTo>
                  <a:lnTo>
                    <a:pt x="68662" y="52432"/>
                  </a:lnTo>
                  <a:lnTo>
                    <a:pt x="68662" y="52673"/>
                  </a:lnTo>
                  <a:lnTo>
                    <a:pt x="68723" y="52854"/>
                  </a:lnTo>
                  <a:lnTo>
                    <a:pt x="68843" y="53096"/>
                  </a:lnTo>
                  <a:lnTo>
                    <a:pt x="68964" y="53277"/>
                  </a:lnTo>
                  <a:lnTo>
                    <a:pt x="69145" y="53397"/>
                  </a:lnTo>
                  <a:lnTo>
                    <a:pt x="69386" y="53518"/>
                  </a:lnTo>
                  <a:lnTo>
                    <a:pt x="69567" y="53578"/>
                  </a:lnTo>
                  <a:lnTo>
                    <a:pt x="70050" y="53578"/>
                  </a:lnTo>
                  <a:lnTo>
                    <a:pt x="70231" y="53518"/>
                  </a:lnTo>
                  <a:lnTo>
                    <a:pt x="70472" y="53397"/>
                  </a:lnTo>
                  <a:lnTo>
                    <a:pt x="70653" y="53277"/>
                  </a:lnTo>
                  <a:lnTo>
                    <a:pt x="70774" y="53096"/>
                  </a:lnTo>
                  <a:lnTo>
                    <a:pt x="70895" y="52854"/>
                  </a:lnTo>
                  <a:lnTo>
                    <a:pt x="70955" y="52673"/>
                  </a:lnTo>
                  <a:lnTo>
                    <a:pt x="70955" y="52432"/>
                  </a:lnTo>
                  <a:lnTo>
                    <a:pt x="70955" y="52191"/>
                  </a:lnTo>
                  <a:lnTo>
                    <a:pt x="70895" y="52010"/>
                  </a:lnTo>
                  <a:lnTo>
                    <a:pt x="70774" y="51768"/>
                  </a:lnTo>
                  <a:lnTo>
                    <a:pt x="70653" y="51587"/>
                  </a:lnTo>
                  <a:lnTo>
                    <a:pt x="70472" y="51467"/>
                  </a:lnTo>
                  <a:lnTo>
                    <a:pt x="70231" y="51346"/>
                  </a:lnTo>
                  <a:lnTo>
                    <a:pt x="70050" y="51286"/>
                  </a:lnTo>
                  <a:close/>
                  <a:moveTo>
                    <a:pt x="3620" y="54242"/>
                  </a:moveTo>
                  <a:lnTo>
                    <a:pt x="4284" y="55630"/>
                  </a:lnTo>
                  <a:lnTo>
                    <a:pt x="4345" y="55328"/>
                  </a:lnTo>
                  <a:lnTo>
                    <a:pt x="4284" y="54966"/>
                  </a:lnTo>
                  <a:lnTo>
                    <a:pt x="4164" y="54664"/>
                  </a:lnTo>
                  <a:lnTo>
                    <a:pt x="3922" y="54423"/>
                  </a:lnTo>
                  <a:lnTo>
                    <a:pt x="3620" y="54242"/>
                  </a:lnTo>
                  <a:close/>
                  <a:moveTo>
                    <a:pt x="72283" y="54242"/>
                  </a:moveTo>
                  <a:lnTo>
                    <a:pt x="71981" y="54423"/>
                  </a:lnTo>
                  <a:lnTo>
                    <a:pt x="71740" y="54664"/>
                  </a:lnTo>
                  <a:lnTo>
                    <a:pt x="71619" y="54966"/>
                  </a:lnTo>
                  <a:lnTo>
                    <a:pt x="71559" y="55328"/>
                  </a:lnTo>
                  <a:lnTo>
                    <a:pt x="71619" y="55630"/>
                  </a:lnTo>
                  <a:lnTo>
                    <a:pt x="72283" y="54242"/>
                  </a:lnTo>
                  <a:close/>
                  <a:moveTo>
                    <a:pt x="8749" y="54182"/>
                  </a:moveTo>
                  <a:lnTo>
                    <a:pt x="8568" y="54242"/>
                  </a:lnTo>
                  <a:lnTo>
                    <a:pt x="8327" y="54363"/>
                  </a:lnTo>
                  <a:lnTo>
                    <a:pt x="8146" y="54483"/>
                  </a:lnTo>
                  <a:lnTo>
                    <a:pt x="8025" y="54664"/>
                  </a:lnTo>
                  <a:lnTo>
                    <a:pt x="7904" y="54906"/>
                  </a:lnTo>
                  <a:lnTo>
                    <a:pt x="7844" y="55087"/>
                  </a:lnTo>
                  <a:lnTo>
                    <a:pt x="7844" y="55328"/>
                  </a:lnTo>
                  <a:lnTo>
                    <a:pt x="7844" y="55569"/>
                  </a:lnTo>
                  <a:lnTo>
                    <a:pt x="7904" y="55750"/>
                  </a:lnTo>
                  <a:lnTo>
                    <a:pt x="8025" y="55992"/>
                  </a:lnTo>
                  <a:lnTo>
                    <a:pt x="8146" y="56173"/>
                  </a:lnTo>
                  <a:lnTo>
                    <a:pt x="8327" y="56293"/>
                  </a:lnTo>
                  <a:lnTo>
                    <a:pt x="8568" y="56414"/>
                  </a:lnTo>
                  <a:lnTo>
                    <a:pt x="8749" y="56474"/>
                  </a:lnTo>
                  <a:lnTo>
                    <a:pt x="9232" y="56474"/>
                  </a:lnTo>
                  <a:lnTo>
                    <a:pt x="9413" y="56414"/>
                  </a:lnTo>
                  <a:lnTo>
                    <a:pt x="9654" y="56293"/>
                  </a:lnTo>
                  <a:lnTo>
                    <a:pt x="9835" y="56173"/>
                  </a:lnTo>
                  <a:lnTo>
                    <a:pt x="9956" y="55992"/>
                  </a:lnTo>
                  <a:lnTo>
                    <a:pt x="10076" y="55750"/>
                  </a:lnTo>
                  <a:lnTo>
                    <a:pt x="10137" y="55569"/>
                  </a:lnTo>
                  <a:lnTo>
                    <a:pt x="10137" y="55328"/>
                  </a:lnTo>
                  <a:lnTo>
                    <a:pt x="10137" y="55087"/>
                  </a:lnTo>
                  <a:lnTo>
                    <a:pt x="10076" y="54906"/>
                  </a:lnTo>
                  <a:lnTo>
                    <a:pt x="9956" y="54664"/>
                  </a:lnTo>
                  <a:lnTo>
                    <a:pt x="9835" y="54483"/>
                  </a:lnTo>
                  <a:lnTo>
                    <a:pt x="9654" y="54363"/>
                  </a:lnTo>
                  <a:lnTo>
                    <a:pt x="9413" y="54242"/>
                  </a:lnTo>
                  <a:lnTo>
                    <a:pt x="9232" y="54182"/>
                  </a:lnTo>
                  <a:close/>
                  <a:moveTo>
                    <a:pt x="14541" y="54182"/>
                  </a:moveTo>
                  <a:lnTo>
                    <a:pt x="14360" y="54242"/>
                  </a:lnTo>
                  <a:lnTo>
                    <a:pt x="14119" y="54363"/>
                  </a:lnTo>
                  <a:lnTo>
                    <a:pt x="13938" y="54483"/>
                  </a:lnTo>
                  <a:lnTo>
                    <a:pt x="13817" y="54664"/>
                  </a:lnTo>
                  <a:lnTo>
                    <a:pt x="13697" y="54906"/>
                  </a:lnTo>
                  <a:lnTo>
                    <a:pt x="13636" y="55087"/>
                  </a:lnTo>
                  <a:lnTo>
                    <a:pt x="13636" y="55328"/>
                  </a:lnTo>
                  <a:lnTo>
                    <a:pt x="13636" y="55569"/>
                  </a:lnTo>
                  <a:lnTo>
                    <a:pt x="13697" y="55750"/>
                  </a:lnTo>
                  <a:lnTo>
                    <a:pt x="13817" y="55992"/>
                  </a:lnTo>
                  <a:lnTo>
                    <a:pt x="13938" y="56173"/>
                  </a:lnTo>
                  <a:lnTo>
                    <a:pt x="14119" y="56293"/>
                  </a:lnTo>
                  <a:lnTo>
                    <a:pt x="14360" y="56414"/>
                  </a:lnTo>
                  <a:lnTo>
                    <a:pt x="14541" y="56474"/>
                  </a:lnTo>
                  <a:lnTo>
                    <a:pt x="15024" y="56474"/>
                  </a:lnTo>
                  <a:lnTo>
                    <a:pt x="15205" y="56414"/>
                  </a:lnTo>
                  <a:lnTo>
                    <a:pt x="15446" y="56293"/>
                  </a:lnTo>
                  <a:lnTo>
                    <a:pt x="15627" y="56173"/>
                  </a:lnTo>
                  <a:lnTo>
                    <a:pt x="15748" y="55992"/>
                  </a:lnTo>
                  <a:lnTo>
                    <a:pt x="15869" y="55750"/>
                  </a:lnTo>
                  <a:lnTo>
                    <a:pt x="15929" y="55569"/>
                  </a:lnTo>
                  <a:lnTo>
                    <a:pt x="15929" y="55328"/>
                  </a:lnTo>
                  <a:lnTo>
                    <a:pt x="15929" y="55087"/>
                  </a:lnTo>
                  <a:lnTo>
                    <a:pt x="15869" y="54906"/>
                  </a:lnTo>
                  <a:lnTo>
                    <a:pt x="15748" y="54664"/>
                  </a:lnTo>
                  <a:lnTo>
                    <a:pt x="15627" y="54483"/>
                  </a:lnTo>
                  <a:lnTo>
                    <a:pt x="15446" y="54363"/>
                  </a:lnTo>
                  <a:lnTo>
                    <a:pt x="15205" y="54242"/>
                  </a:lnTo>
                  <a:lnTo>
                    <a:pt x="15024" y="54182"/>
                  </a:lnTo>
                  <a:close/>
                  <a:moveTo>
                    <a:pt x="20333" y="54182"/>
                  </a:moveTo>
                  <a:lnTo>
                    <a:pt x="20152" y="54242"/>
                  </a:lnTo>
                  <a:lnTo>
                    <a:pt x="19911" y="54363"/>
                  </a:lnTo>
                  <a:lnTo>
                    <a:pt x="19730" y="54483"/>
                  </a:lnTo>
                  <a:lnTo>
                    <a:pt x="19609" y="54664"/>
                  </a:lnTo>
                  <a:lnTo>
                    <a:pt x="19489" y="54906"/>
                  </a:lnTo>
                  <a:lnTo>
                    <a:pt x="19428" y="55087"/>
                  </a:lnTo>
                  <a:lnTo>
                    <a:pt x="19428" y="55328"/>
                  </a:lnTo>
                  <a:lnTo>
                    <a:pt x="19428" y="55569"/>
                  </a:lnTo>
                  <a:lnTo>
                    <a:pt x="19489" y="55750"/>
                  </a:lnTo>
                  <a:lnTo>
                    <a:pt x="19609" y="55992"/>
                  </a:lnTo>
                  <a:lnTo>
                    <a:pt x="19730" y="56173"/>
                  </a:lnTo>
                  <a:lnTo>
                    <a:pt x="19911" y="56293"/>
                  </a:lnTo>
                  <a:lnTo>
                    <a:pt x="20152" y="56414"/>
                  </a:lnTo>
                  <a:lnTo>
                    <a:pt x="20333" y="56474"/>
                  </a:lnTo>
                  <a:lnTo>
                    <a:pt x="20816" y="56474"/>
                  </a:lnTo>
                  <a:lnTo>
                    <a:pt x="20997" y="56414"/>
                  </a:lnTo>
                  <a:lnTo>
                    <a:pt x="21239" y="56293"/>
                  </a:lnTo>
                  <a:lnTo>
                    <a:pt x="21420" y="56173"/>
                  </a:lnTo>
                  <a:lnTo>
                    <a:pt x="21540" y="55992"/>
                  </a:lnTo>
                  <a:lnTo>
                    <a:pt x="21661" y="55750"/>
                  </a:lnTo>
                  <a:lnTo>
                    <a:pt x="21721" y="55569"/>
                  </a:lnTo>
                  <a:lnTo>
                    <a:pt x="21721" y="55328"/>
                  </a:lnTo>
                  <a:lnTo>
                    <a:pt x="21721" y="55087"/>
                  </a:lnTo>
                  <a:lnTo>
                    <a:pt x="21661" y="54906"/>
                  </a:lnTo>
                  <a:lnTo>
                    <a:pt x="21540" y="54664"/>
                  </a:lnTo>
                  <a:lnTo>
                    <a:pt x="21420" y="54483"/>
                  </a:lnTo>
                  <a:lnTo>
                    <a:pt x="21239" y="54363"/>
                  </a:lnTo>
                  <a:lnTo>
                    <a:pt x="20997" y="54242"/>
                  </a:lnTo>
                  <a:lnTo>
                    <a:pt x="20816" y="54182"/>
                  </a:lnTo>
                  <a:close/>
                  <a:moveTo>
                    <a:pt x="26126" y="54182"/>
                  </a:moveTo>
                  <a:lnTo>
                    <a:pt x="25945" y="54242"/>
                  </a:lnTo>
                  <a:lnTo>
                    <a:pt x="25703" y="54363"/>
                  </a:lnTo>
                  <a:lnTo>
                    <a:pt x="25522" y="54483"/>
                  </a:lnTo>
                  <a:lnTo>
                    <a:pt x="25402" y="54664"/>
                  </a:lnTo>
                  <a:lnTo>
                    <a:pt x="25281" y="54906"/>
                  </a:lnTo>
                  <a:lnTo>
                    <a:pt x="25221" y="55087"/>
                  </a:lnTo>
                  <a:lnTo>
                    <a:pt x="25221" y="55328"/>
                  </a:lnTo>
                  <a:lnTo>
                    <a:pt x="25221" y="55569"/>
                  </a:lnTo>
                  <a:lnTo>
                    <a:pt x="25281" y="55750"/>
                  </a:lnTo>
                  <a:lnTo>
                    <a:pt x="25402" y="55992"/>
                  </a:lnTo>
                  <a:lnTo>
                    <a:pt x="25522" y="56173"/>
                  </a:lnTo>
                  <a:lnTo>
                    <a:pt x="25703" y="56293"/>
                  </a:lnTo>
                  <a:lnTo>
                    <a:pt x="25945" y="56414"/>
                  </a:lnTo>
                  <a:lnTo>
                    <a:pt x="26126" y="56474"/>
                  </a:lnTo>
                  <a:lnTo>
                    <a:pt x="26608" y="56474"/>
                  </a:lnTo>
                  <a:lnTo>
                    <a:pt x="26789" y="56414"/>
                  </a:lnTo>
                  <a:lnTo>
                    <a:pt x="27031" y="56293"/>
                  </a:lnTo>
                  <a:lnTo>
                    <a:pt x="27212" y="56173"/>
                  </a:lnTo>
                  <a:lnTo>
                    <a:pt x="27332" y="55992"/>
                  </a:lnTo>
                  <a:lnTo>
                    <a:pt x="27453" y="55750"/>
                  </a:lnTo>
                  <a:lnTo>
                    <a:pt x="27513" y="55569"/>
                  </a:lnTo>
                  <a:lnTo>
                    <a:pt x="27513" y="55328"/>
                  </a:lnTo>
                  <a:lnTo>
                    <a:pt x="27513" y="55087"/>
                  </a:lnTo>
                  <a:lnTo>
                    <a:pt x="27453" y="54906"/>
                  </a:lnTo>
                  <a:lnTo>
                    <a:pt x="27332" y="54664"/>
                  </a:lnTo>
                  <a:lnTo>
                    <a:pt x="27212" y="54483"/>
                  </a:lnTo>
                  <a:lnTo>
                    <a:pt x="27031" y="54363"/>
                  </a:lnTo>
                  <a:lnTo>
                    <a:pt x="26789" y="54242"/>
                  </a:lnTo>
                  <a:lnTo>
                    <a:pt x="26608" y="54182"/>
                  </a:lnTo>
                  <a:close/>
                  <a:moveTo>
                    <a:pt x="31918" y="54182"/>
                  </a:moveTo>
                  <a:lnTo>
                    <a:pt x="31737" y="54242"/>
                  </a:lnTo>
                  <a:lnTo>
                    <a:pt x="31496" y="54363"/>
                  </a:lnTo>
                  <a:lnTo>
                    <a:pt x="31315" y="54483"/>
                  </a:lnTo>
                  <a:lnTo>
                    <a:pt x="31194" y="54664"/>
                  </a:lnTo>
                  <a:lnTo>
                    <a:pt x="31073" y="54906"/>
                  </a:lnTo>
                  <a:lnTo>
                    <a:pt x="31013" y="55087"/>
                  </a:lnTo>
                  <a:lnTo>
                    <a:pt x="31013" y="55328"/>
                  </a:lnTo>
                  <a:lnTo>
                    <a:pt x="31013" y="55569"/>
                  </a:lnTo>
                  <a:lnTo>
                    <a:pt x="31073" y="55750"/>
                  </a:lnTo>
                  <a:lnTo>
                    <a:pt x="31194" y="55992"/>
                  </a:lnTo>
                  <a:lnTo>
                    <a:pt x="31315" y="56173"/>
                  </a:lnTo>
                  <a:lnTo>
                    <a:pt x="31496" y="56293"/>
                  </a:lnTo>
                  <a:lnTo>
                    <a:pt x="31737" y="56414"/>
                  </a:lnTo>
                  <a:lnTo>
                    <a:pt x="31918" y="56474"/>
                  </a:lnTo>
                  <a:lnTo>
                    <a:pt x="32401" y="56474"/>
                  </a:lnTo>
                  <a:lnTo>
                    <a:pt x="32582" y="56414"/>
                  </a:lnTo>
                  <a:lnTo>
                    <a:pt x="32823" y="56293"/>
                  </a:lnTo>
                  <a:lnTo>
                    <a:pt x="33004" y="56173"/>
                  </a:lnTo>
                  <a:lnTo>
                    <a:pt x="33125" y="55992"/>
                  </a:lnTo>
                  <a:lnTo>
                    <a:pt x="33245" y="55750"/>
                  </a:lnTo>
                  <a:lnTo>
                    <a:pt x="33306" y="55569"/>
                  </a:lnTo>
                  <a:lnTo>
                    <a:pt x="33306" y="55328"/>
                  </a:lnTo>
                  <a:lnTo>
                    <a:pt x="33306" y="55087"/>
                  </a:lnTo>
                  <a:lnTo>
                    <a:pt x="33245" y="54906"/>
                  </a:lnTo>
                  <a:lnTo>
                    <a:pt x="33125" y="54664"/>
                  </a:lnTo>
                  <a:lnTo>
                    <a:pt x="33004" y="54483"/>
                  </a:lnTo>
                  <a:lnTo>
                    <a:pt x="32823" y="54363"/>
                  </a:lnTo>
                  <a:lnTo>
                    <a:pt x="32582" y="54242"/>
                  </a:lnTo>
                  <a:lnTo>
                    <a:pt x="32401" y="54182"/>
                  </a:lnTo>
                  <a:close/>
                  <a:moveTo>
                    <a:pt x="37710" y="54182"/>
                  </a:moveTo>
                  <a:lnTo>
                    <a:pt x="37529" y="54242"/>
                  </a:lnTo>
                  <a:lnTo>
                    <a:pt x="37288" y="54363"/>
                  </a:lnTo>
                  <a:lnTo>
                    <a:pt x="37107" y="54483"/>
                  </a:lnTo>
                  <a:lnTo>
                    <a:pt x="36986" y="54664"/>
                  </a:lnTo>
                  <a:lnTo>
                    <a:pt x="36865" y="54906"/>
                  </a:lnTo>
                  <a:lnTo>
                    <a:pt x="36805" y="55087"/>
                  </a:lnTo>
                  <a:lnTo>
                    <a:pt x="36805" y="55328"/>
                  </a:lnTo>
                  <a:lnTo>
                    <a:pt x="36805" y="55569"/>
                  </a:lnTo>
                  <a:lnTo>
                    <a:pt x="36865" y="55750"/>
                  </a:lnTo>
                  <a:lnTo>
                    <a:pt x="36986" y="55992"/>
                  </a:lnTo>
                  <a:lnTo>
                    <a:pt x="37107" y="56173"/>
                  </a:lnTo>
                  <a:lnTo>
                    <a:pt x="37288" y="56293"/>
                  </a:lnTo>
                  <a:lnTo>
                    <a:pt x="37529" y="56414"/>
                  </a:lnTo>
                  <a:lnTo>
                    <a:pt x="37710" y="56474"/>
                  </a:lnTo>
                  <a:lnTo>
                    <a:pt x="38193" y="56474"/>
                  </a:lnTo>
                  <a:lnTo>
                    <a:pt x="38374" y="56414"/>
                  </a:lnTo>
                  <a:lnTo>
                    <a:pt x="38615" y="56293"/>
                  </a:lnTo>
                  <a:lnTo>
                    <a:pt x="38796" y="56173"/>
                  </a:lnTo>
                  <a:lnTo>
                    <a:pt x="38917" y="55992"/>
                  </a:lnTo>
                  <a:lnTo>
                    <a:pt x="39038" y="55750"/>
                  </a:lnTo>
                  <a:lnTo>
                    <a:pt x="39098" y="55569"/>
                  </a:lnTo>
                  <a:lnTo>
                    <a:pt x="39098" y="55328"/>
                  </a:lnTo>
                  <a:lnTo>
                    <a:pt x="39098" y="55087"/>
                  </a:lnTo>
                  <a:lnTo>
                    <a:pt x="39038" y="54906"/>
                  </a:lnTo>
                  <a:lnTo>
                    <a:pt x="38917" y="54664"/>
                  </a:lnTo>
                  <a:lnTo>
                    <a:pt x="38796" y="54483"/>
                  </a:lnTo>
                  <a:lnTo>
                    <a:pt x="38615" y="54363"/>
                  </a:lnTo>
                  <a:lnTo>
                    <a:pt x="38374" y="54242"/>
                  </a:lnTo>
                  <a:lnTo>
                    <a:pt x="38193" y="54182"/>
                  </a:lnTo>
                  <a:close/>
                  <a:moveTo>
                    <a:pt x="43502" y="54182"/>
                  </a:moveTo>
                  <a:lnTo>
                    <a:pt x="43321" y="54242"/>
                  </a:lnTo>
                  <a:lnTo>
                    <a:pt x="43080" y="54363"/>
                  </a:lnTo>
                  <a:lnTo>
                    <a:pt x="42899" y="54483"/>
                  </a:lnTo>
                  <a:lnTo>
                    <a:pt x="42778" y="54664"/>
                  </a:lnTo>
                  <a:lnTo>
                    <a:pt x="42658" y="54906"/>
                  </a:lnTo>
                  <a:lnTo>
                    <a:pt x="42597" y="55087"/>
                  </a:lnTo>
                  <a:lnTo>
                    <a:pt x="42597" y="55328"/>
                  </a:lnTo>
                  <a:lnTo>
                    <a:pt x="42597" y="55569"/>
                  </a:lnTo>
                  <a:lnTo>
                    <a:pt x="42658" y="55750"/>
                  </a:lnTo>
                  <a:lnTo>
                    <a:pt x="42778" y="55992"/>
                  </a:lnTo>
                  <a:lnTo>
                    <a:pt x="42899" y="56173"/>
                  </a:lnTo>
                  <a:lnTo>
                    <a:pt x="43080" y="56293"/>
                  </a:lnTo>
                  <a:lnTo>
                    <a:pt x="43321" y="56414"/>
                  </a:lnTo>
                  <a:lnTo>
                    <a:pt x="43502" y="56474"/>
                  </a:lnTo>
                  <a:lnTo>
                    <a:pt x="43985" y="56474"/>
                  </a:lnTo>
                  <a:lnTo>
                    <a:pt x="44166" y="56414"/>
                  </a:lnTo>
                  <a:lnTo>
                    <a:pt x="44407" y="56293"/>
                  </a:lnTo>
                  <a:lnTo>
                    <a:pt x="44588" y="56173"/>
                  </a:lnTo>
                  <a:lnTo>
                    <a:pt x="44709" y="55992"/>
                  </a:lnTo>
                  <a:lnTo>
                    <a:pt x="44830" y="55750"/>
                  </a:lnTo>
                  <a:lnTo>
                    <a:pt x="44890" y="55569"/>
                  </a:lnTo>
                  <a:lnTo>
                    <a:pt x="44890" y="55328"/>
                  </a:lnTo>
                  <a:lnTo>
                    <a:pt x="44890" y="55087"/>
                  </a:lnTo>
                  <a:lnTo>
                    <a:pt x="44830" y="54906"/>
                  </a:lnTo>
                  <a:lnTo>
                    <a:pt x="44709" y="54664"/>
                  </a:lnTo>
                  <a:lnTo>
                    <a:pt x="44588" y="54483"/>
                  </a:lnTo>
                  <a:lnTo>
                    <a:pt x="44407" y="54363"/>
                  </a:lnTo>
                  <a:lnTo>
                    <a:pt x="44166" y="54242"/>
                  </a:lnTo>
                  <a:lnTo>
                    <a:pt x="43985" y="54182"/>
                  </a:lnTo>
                  <a:close/>
                  <a:moveTo>
                    <a:pt x="49295" y="54182"/>
                  </a:moveTo>
                  <a:lnTo>
                    <a:pt x="49114" y="54242"/>
                  </a:lnTo>
                  <a:lnTo>
                    <a:pt x="48872" y="54363"/>
                  </a:lnTo>
                  <a:lnTo>
                    <a:pt x="48691" y="54483"/>
                  </a:lnTo>
                  <a:lnTo>
                    <a:pt x="48571" y="54664"/>
                  </a:lnTo>
                  <a:lnTo>
                    <a:pt x="48450" y="54906"/>
                  </a:lnTo>
                  <a:lnTo>
                    <a:pt x="48390" y="55087"/>
                  </a:lnTo>
                  <a:lnTo>
                    <a:pt x="48390" y="55328"/>
                  </a:lnTo>
                  <a:lnTo>
                    <a:pt x="48390" y="55569"/>
                  </a:lnTo>
                  <a:lnTo>
                    <a:pt x="48450" y="55750"/>
                  </a:lnTo>
                  <a:lnTo>
                    <a:pt x="48571" y="55992"/>
                  </a:lnTo>
                  <a:lnTo>
                    <a:pt x="48691" y="56173"/>
                  </a:lnTo>
                  <a:lnTo>
                    <a:pt x="48872" y="56293"/>
                  </a:lnTo>
                  <a:lnTo>
                    <a:pt x="49114" y="56414"/>
                  </a:lnTo>
                  <a:lnTo>
                    <a:pt x="49295" y="56474"/>
                  </a:lnTo>
                  <a:lnTo>
                    <a:pt x="49777" y="56474"/>
                  </a:lnTo>
                  <a:lnTo>
                    <a:pt x="49958" y="56414"/>
                  </a:lnTo>
                  <a:lnTo>
                    <a:pt x="50200" y="56293"/>
                  </a:lnTo>
                  <a:lnTo>
                    <a:pt x="50381" y="56173"/>
                  </a:lnTo>
                  <a:lnTo>
                    <a:pt x="50501" y="55992"/>
                  </a:lnTo>
                  <a:lnTo>
                    <a:pt x="50622" y="55750"/>
                  </a:lnTo>
                  <a:lnTo>
                    <a:pt x="50682" y="55569"/>
                  </a:lnTo>
                  <a:lnTo>
                    <a:pt x="50682" y="55328"/>
                  </a:lnTo>
                  <a:lnTo>
                    <a:pt x="50682" y="55087"/>
                  </a:lnTo>
                  <a:lnTo>
                    <a:pt x="50622" y="54906"/>
                  </a:lnTo>
                  <a:lnTo>
                    <a:pt x="50501" y="54664"/>
                  </a:lnTo>
                  <a:lnTo>
                    <a:pt x="50381" y="54483"/>
                  </a:lnTo>
                  <a:lnTo>
                    <a:pt x="50200" y="54363"/>
                  </a:lnTo>
                  <a:lnTo>
                    <a:pt x="49958" y="54242"/>
                  </a:lnTo>
                  <a:lnTo>
                    <a:pt x="49777" y="54182"/>
                  </a:lnTo>
                  <a:close/>
                  <a:moveTo>
                    <a:pt x="55087" y="54182"/>
                  </a:moveTo>
                  <a:lnTo>
                    <a:pt x="54906" y="54242"/>
                  </a:lnTo>
                  <a:lnTo>
                    <a:pt x="54665" y="54363"/>
                  </a:lnTo>
                  <a:lnTo>
                    <a:pt x="54483" y="54483"/>
                  </a:lnTo>
                  <a:lnTo>
                    <a:pt x="54363" y="54664"/>
                  </a:lnTo>
                  <a:lnTo>
                    <a:pt x="54242" y="54906"/>
                  </a:lnTo>
                  <a:lnTo>
                    <a:pt x="54182" y="55087"/>
                  </a:lnTo>
                  <a:lnTo>
                    <a:pt x="54182" y="55328"/>
                  </a:lnTo>
                  <a:lnTo>
                    <a:pt x="54182" y="55569"/>
                  </a:lnTo>
                  <a:lnTo>
                    <a:pt x="54242" y="55750"/>
                  </a:lnTo>
                  <a:lnTo>
                    <a:pt x="54363" y="55992"/>
                  </a:lnTo>
                  <a:lnTo>
                    <a:pt x="54483" y="56173"/>
                  </a:lnTo>
                  <a:lnTo>
                    <a:pt x="54665" y="56293"/>
                  </a:lnTo>
                  <a:lnTo>
                    <a:pt x="54906" y="56414"/>
                  </a:lnTo>
                  <a:lnTo>
                    <a:pt x="55087" y="56474"/>
                  </a:lnTo>
                  <a:lnTo>
                    <a:pt x="55570" y="56474"/>
                  </a:lnTo>
                  <a:lnTo>
                    <a:pt x="55751" y="56414"/>
                  </a:lnTo>
                  <a:lnTo>
                    <a:pt x="55992" y="56293"/>
                  </a:lnTo>
                  <a:lnTo>
                    <a:pt x="56173" y="56173"/>
                  </a:lnTo>
                  <a:lnTo>
                    <a:pt x="56294" y="55992"/>
                  </a:lnTo>
                  <a:lnTo>
                    <a:pt x="56414" y="55750"/>
                  </a:lnTo>
                  <a:lnTo>
                    <a:pt x="56475" y="55569"/>
                  </a:lnTo>
                  <a:lnTo>
                    <a:pt x="56475" y="55328"/>
                  </a:lnTo>
                  <a:lnTo>
                    <a:pt x="56475" y="55087"/>
                  </a:lnTo>
                  <a:lnTo>
                    <a:pt x="56414" y="54906"/>
                  </a:lnTo>
                  <a:lnTo>
                    <a:pt x="56294" y="54664"/>
                  </a:lnTo>
                  <a:lnTo>
                    <a:pt x="56173" y="54483"/>
                  </a:lnTo>
                  <a:lnTo>
                    <a:pt x="55992" y="54363"/>
                  </a:lnTo>
                  <a:lnTo>
                    <a:pt x="55751" y="54242"/>
                  </a:lnTo>
                  <a:lnTo>
                    <a:pt x="55570" y="54182"/>
                  </a:lnTo>
                  <a:close/>
                  <a:moveTo>
                    <a:pt x="60879" y="54182"/>
                  </a:moveTo>
                  <a:lnTo>
                    <a:pt x="60698" y="54242"/>
                  </a:lnTo>
                  <a:lnTo>
                    <a:pt x="60457" y="54363"/>
                  </a:lnTo>
                  <a:lnTo>
                    <a:pt x="60276" y="54483"/>
                  </a:lnTo>
                  <a:lnTo>
                    <a:pt x="60155" y="54664"/>
                  </a:lnTo>
                  <a:lnTo>
                    <a:pt x="60034" y="54906"/>
                  </a:lnTo>
                  <a:lnTo>
                    <a:pt x="59974" y="55087"/>
                  </a:lnTo>
                  <a:lnTo>
                    <a:pt x="59974" y="55328"/>
                  </a:lnTo>
                  <a:lnTo>
                    <a:pt x="59974" y="55569"/>
                  </a:lnTo>
                  <a:lnTo>
                    <a:pt x="60034" y="55750"/>
                  </a:lnTo>
                  <a:lnTo>
                    <a:pt x="60155" y="55992"/>
                  </a:lnTo>
                  <a:lnTo>
                    <a:pt x="60276" y="56173"/>
                  </a:lnTo>
                  <a:lnTo>
                    <a:pt x="60457" y="56293"/>
                  </a:lnTo>
                  <a:lnTo>
                    <a:pt x="60698" y="56414"/>
                  </a:lnTo>
                  <a:lnTo>
                    <a:pt x="60879" y="56474"/>
                  </a:lnTo>
                  <a:lnTo>
                    <a:pt x="61362" y="56474"/>
                  </a:lnTo>
                  <a:lnTo>
                    <a:pt x="61543" y="56414"/>
                  </a:lnTo>
                  <a:lnTo>
                    <a:pt x="61784" y="56293"/>
                  </a:lnTo>
                  <a:lnTo>
                    <a:pt x="61965" y="56173"/>
                  </a:lnTo>
                  <a:lnTo>
                    <a:pt x="62086" y="55992"/>
                  </a:lnTo>
                  <a:lnTo>
                    <a:pt x="62206" y="55750"/>
                  </a:lnTo>
                  <a:lnTo>
                    <a:pt x="62267" y="55569"/>
                  </a:lnTo>
                  <a:lnTo>
                    <a:pt x="62267" y="55328"/>
                  </a:lnTo>
                  <a:lnTo>
                    <a:pt x="62267" y="55087"/>
                  </a:lnTo>
                  <a:lnTo>
                    <a:pt x="62206" y="54906"/>
                  </a:lnTo>
                  <a:lnTo>
                    <a:pt x="62086" y="54664"/>
                  </a:lnTo>
                  <a:lnTo>
                    <a:pt x="61965" y="54483"/>
                  </a:lnTo>
                  <a:lnTo>
                    <a:pt x="61784" y="54363"/>
                  </a:lnTo>
                  <a:lnTo>
                    <a:pt x="61543" y="54242"/>
                  </a:lnTo>
                  <a:lnTo>
                    <a:pt x="61362" y="54182"/>
                  </a:lnTo>
                  <a:close/>
                  <a:moveTo>
                    <a:pt x="66671" y="54182"/>
                  </a:moveTo>
                  <a:lnTo>
                    <a:pt x="66490" y="54242"/>
                  </a:lnTo>
                  <a:lnTo>
                    <a:pt x="66249" y="54363"/>
                  </a:lnTo>
                  <a:lnTo>
                    <a:pt x="66068" y="54483"/>
                  </a:lnTo>
                  <a:lnTo>
                    <a:pt x="65947" y="54664"/>
                  </a:lnTo>
                  <a:lnTo>
                    <a:pt x="65827" y="54906"/>
                  </a:lnTo>
                  <a:lnTo>
                    <a:pt x="65766" y="55087"/>
                  </a:lnTo>
                  <a:lnTo>
                    <a:pt x="65766" y="55328"/>
                  </a:lnTo>
                  <a:lnTo>
                    <a:pt x="65766" y="55569"/>
                  </a:lnTo>
                  <a:lnTo>
                    <a:pt x="65827" y="55750"/>
                  </a:lnTo>
                  <a:lnTo>
                    <a:pt x="65947" y="55992"/>
                  </a:lnTo>
                  <a:lnTo>
                    <a:pt x="66068" y="56173"/>
                  </a:lnTo>
                  <a:lnTo>
                    <a:pt x="66249" y="56293"/>
                  </a:lnTo>
                  <a:lnTo>
                    <a:pt x="66490" y="56414"/>
                  </a:lnTo>
                  <a:lnTo>
                    <a:pt x="66671" y="56474"/>
                  </a:lnTo>
                  <a:lnTo>
                    <a:pt x="67154" y="56474"/>
                  </a:lnTo>
                  <a:lnTo>
                    <a:pt x="67335" y="56414"/>
                  </a:lnTo>
                  <a:lnTo>
                    <a:pt x="67576" y="56293"/>
                  </a:lnTo>
                  <a:lnTo>
                    <a:pt x="67757" y="56173"/>
                  </a:lnTo>
                  <a:lnTo>
                    <a:pt x="67878" y="55992"/>
                  </a:lnTo>
                  <a:lnTo>
                    <a:pt x="67999" y="55750"/>
                  </a:lnTo>
                  <a:lnTo>
                    <a:pt x="68059" y="55569"/>
                  </a:lnTo>
                  <a:lnTo>
                    <a:pt x="68059" y="55328"/>
                  </a:lnTo>
                  <a:lnTo>
                    <a:pt x="68059" y="55087"/>
                  </a:lnTo>
                  <a:lnTo>
                    <a:pt x="67999" y="54906"/>
                  </a:lnTo>
                  <a:lnTo>
                    <a:pt x="67878" y="54664"/>
                  </a:lnTo>
                  <a:lnTo>
                    <a:pt x="67757" y="54483"/>
                  </a:lnTo>
                  <a:lnTo>
                    <a:pt x="67576" y="54363"/>
                  </a:lnTo>
                  <a:lnTo>
                    <a:pt x="67335" y="54242"/>
                  </a:lnTo>
                  <a:lnTo>
                    <a:pt x="67154" y="54182"/>
                  </a:lnTo>
                  <a:close/>
                  <a:moveTo>
                    <a:pt x="5853" y="57078"/>
                  </a:moveTo>
                  <a:lnTo>
                    <a:pt x="5672" y="57138"/>
                  </a:lnTo>
                  <a:lnTo>
                    <a:pt x="5431" y="57259"/>
                  </a:lnTo>
                  <a:lnTo>
                    <a:pt x="5310" y="57379"/>
                  </a:lnTo>
                  <a:lnTo>
                    <a:pt x="6517" y="59310"/>
                  </a:lnTo>
                  <a:lnTo>
                    <a:pt x="6818" y="59129"/>
                  </a:lnTo>
                  <a:lnTo>
                    <a:pt x="7060" y="58888"/>
                  </a:lnTo>
                  <a:lnTo>
                    <a:pt x="7180" y="58586"/>
                  </a:lnTo>
                  <a:lnTo>
                    <a:pt x="7241" y="58224"/>
                  </a:lnTo>
                  <a:lnTo>
                    <a:pt x="7241" y="57983"/>
                  </a:lnTo>
                  <a:lnTo>
                    <a:pt x="7180" y="57802"/>
                  </a:lnTo>
                  <a:lnTo>
                    <a:pt x="7060" y="57560"/>
                  </a:lnTo>
                  <a:lnTo>
                    <a:pt x="6939" y="57379"/>
                  </a:lnTo>
                  <a:lnTo>
                    <a:pt x="6758" y="57259"/>
                  </a:lnTo>
                  <a:lnTo>
                    <a:pt x="6517" y="57138"/>
                  </a:lnTo>
                  <a:lnTo>
                    <a:pt x="6336" y="57078"/>
                  </a:lnTo>
                  <a:close/>
                  <a:moveTo>
                    <a:pt x="69567" y="57078"/>
                  </a:moveTo>
                  <a:lnTo>
                    <a:pt x="69386" y="57138"/>
                  </a:lnTo>
                  <a:lnTo>
                    <a:pt x="69145" y="57259"/>
                  </a:lnTo>
                  <a:lnTo>
                    <a:pt x="68964" y="57379"/>
                  </a:lnTo>
                  <a:lnTo>
                    <a:pt x="68843" y="57560"/>
                  </a:lnTo>
                  <a:lnTo>
                    <a:pt x="68723" y="57802"/>
                  </a:lnTo>
                  <a:lnTo>
                    <a:pt x="68662" y="57983"/>
                  </a:lnTo>
                  <a:lnTo>
                    <a:pt x="68662" y="58224"/>
                  </a:lnTo>
                  <a:lnTo>
                    <a:pt x="68723" y="58586"/>
                  </a:lnTo>
                  <a:lnTo>
                    <a:pt x="68843" y="58888"/>
                  </a:lnTo>
                  <a:lnTo>
                    <a:pt x="69085" y="59129"/>
                  </a:lnTo>
                  <a:lnTo>
                    <a:pt x="69386" y="59310"/>
                  </a:lnTo>
                  <a:lnTo>
                    <a:pt x="70593" y="57379"/>
                  </a:lnTo>
                  <a:lnTo>
                    <a:pt x="70472" y="57259"/>
                  </a:lnTo>
                  <a:lnTo>
                    <a:pt x="70231" y="57138"/>
                  </a:lnTo>
                  <a:lnTo>
                    <a:pt x="70050" y="57078"/>
                  </a:lnTo>
                  <a:close/>
                  <a:moveTo>
                    <a:pt x="11645" y="57078"/>
                  </a:moveTo>
                  <a:lnTo>
                    <a:pt x="11464" y="57138"/>
                  </a:lnTo>
                  <a:lnTo>
                    <a:pt x="11223" y="57259"/>
                  </a:lnTo>
                  <a:lnTo>
                    <a:pt x="11042" y="57379"/>
                  </a:lnTo>
                  <a:lnTo>
                    <a:pt x="10921" y="57560"/>
                  </a:lnTo>
                  <a:lnTo>
                    <a:pt x="10800" y="57802"/>
                  </a:lnTo>
                  <a:lnTo>
                    <a:pt x="10740" y="57983"/>
                  </a:lnTo>
                  <a:lnTo>
                    <a:pt x="10740" y="58224"/>
                  </a:lnTo>
                  <a:lnTo>
                    <a:pt x="10740" y="58466"/>
                  </a:lnTo>
                  <a:lnTo>
                    <a:pt x="10800" y="58647"/>
                  </a:lnTo>
                  <a:lnTo>
                    <a:pt x="10921" y="58888"/>
                  </a:lnTo>
                  <a:lnTo>
                    <a:pt x="11042" y="59069"/>
                  </a:lnTo>
                  <a:lnTo>
                    <a:pt x="11223" y="59190"/>
                  </a:lnTo>
                  <a:lnTo>
                    <a:pt x="11464" y="59310"/>
                  </a:lnTo>
                  <a:lnTo>
                    <a:pt x="11645" y="59371"/>
                  </a:lnTo>
                  <a:lnTo>
                    <a:pt x="12128" y="59371"/>
                  </a:lnTo>
                  <a:lnTo>
                    <a:pt x="12309" y="59310"/>
                  </a:lnTo>
                  <a:lnTo>
                    <a:pt x="12550" y="59190"/>
                  </a:lnTo>
                  <a:lnTo>
                    <a:pt x="12731" y="59069"/>
                  </a:lnTo>
                  <a:lnTo>
                    <a:pt x="12852" y="58888"/>
                  </a:lnTo>
                  <a:lnTo>
                    <a:pt x="12973" y="58647"/>
                  </a:lnTo>
                  <a:lnTo>
                    <a:pt x="13033" y="58466"/>
                  </a:lnTo>
                  <a:lnTo>
                    <a:pt x="13033" y="58224"/>
                  </a:lnTo>
                  <a:lnTo>
                    <a:pt x="13033" y="57983"/>
                  </a:lnTo>
                  <a:lnTo>
                    <a:pt x="12973" y="57802"/>
                  </a:lnTo>
                  <a:lnTo>
                    <a:pt x="12852" y="57560"/>
                  </a:lnTo>
                  <a:lnTo>
                    <a:pt x="12731" y="57379"/>
                  </a:lnTo>
                  <a:lnTo>
                    <a:pt x="12550" y="57259"/>
                  </a:lnTo>
                  <a:lnTo>
                    <a:pt x="12309" y="57138"/>
                  </a:lnTo>
                  <a:lnTo>
                    <a:pt x="12128" y="57078"/>
                  </a:lnTo>
                  <a:close/>
                  <a:moveTo>
                    <a:pt x="17437" y="57078"/>
                  </a:moveTo>
                  <a:lnTo>
                    <a:pt x="17256" y="57138"/>
                  </a:lnTo>
                  <a:lnTo>
                    <a:pt x="17015" y="57259"/>
                  </a:lnTo>
                  <a:lnTo>
                    <a:pt x="16834" y="57379"/>
                  </a:lnTo>
                  <a:lnTo>
                    <a:pt x="16713" y="57560"/>
                  </a:lnTo>
                  <a:lnTo>
                    <a:pt x="16593" y="57802"/>
                  </a:lnTo>
                  <a:lnTo>
                    <a:pt x="16532" y="57983"/>
                  </a:lnTo>
                  <a:lnTo>
                    <a:pt x="16532" y="58224"/>
                  </a:lnTo>
                  <a:lnTo>
                    <a:pt x="16532" y="58466"/>
                  </a:lnTo>
                  <a:lnTo>
                    <a:pt x="16593" y="58647"/>
                  </a:lnTo>
                  <a:lnTo>
                    <a:pt x="16713" y="58888"/>
                  </a:lnTo>
                  <a:lnTo>
                    <a:pt x="16834" y="59069"/>
                  </a:lnTo>
                  <a:lnTo>
                    <a:pt x="17015" y="59190"/>
                  </a:lnTo>
                  <a:lnTo>
                    <a:pt x="17256" y="59310"/>
                  </a:lnTo>
                  <a:lnTo>
                    <a:pt x="17437" y="59371"/>
                  </a:lnTo>
                  <a:lnTo>
                    <a:pt x="17920" y="59371"/>
                  </a:lnTo>
                  <a:lnTo>
                    <a:pt x="18101" y="59310"/>
                  </a:lnTo>
                  <a:lnTo>
                    <a:pt x="18342" y="59190"/>
                  </a:lnTo>
                  <a:lnTo>
                    <a:pt x="18523" y="59069"/>
                  </a:lnTo>
                  <a:lnTo>
                    <a:pt x="18644" y="58888"/>
                  </a:lnTo>
                  <a:lnTo>
                    <a:pt x="18765" y="58647"/>
                  </a:lnTo>
                  <a:lnTo>
                    <a:pt x="18825" y="58466"/>
                  </a:lnTo>
                  <a:lnTo>
                    <a:pt x="18825" y="58224"/>
                  </a:lnTo>
                  <a:lnTo>
                    <a:pt x="18825" y="57983"/>
                  </a:lnTo>
                  <a:lnTo>
                    <a:pt x="18765" y="57802"/>
                  </a:lnTo>
                  <a:lnTo>
                    <a:pt x="18644" y="57560"/>
                  </a:lnTo>
                  <a:lnTo>
                    <a:pt x="18523" y="57379"/>
                  </a:lnTo>
                  <a:lnTo>
                    <a:pt x="18342" y="57259"/>
                  </a:lnTo>
                  <a:lnTo>
                    <a:pt x="18101" y="57138"/>
                  </a:lnTo>
                  <a:lnTo>
                    <a:pt x="17920" y="57078"/>
                  </a:lnTo>
                  <a:close/>
                  <a:moveTo>
                    <a:pt x="23230" y="57078"/>
                  </a:moveTo>
                  <a:lnTo>
                    <a:pt x="23049" y="57138"/>
                  </a:lnTo>
                  <a:lnTo>
                    <a:pt x="22807" y="57259"/>
                  </a:lnTo>
                  <a:lnTo>
                    <a:pt x="22626" y="57379"/>
                  </a:lnTo>
                  <a:lnTo>
                    <a:pt x="22506" y="57560"/>
                  </a:lnTo>
                  <a:lnTo>
                    <a:pt x="22385" y="57802"/>
                  </a:lnTo>
                  <a:lnTo>
                    <a:pt x="22325" y="57983"/>
                  </a:lnTo>
                  <a:lnTo>
                    <a:pt x="22325" y="58224"/>
                  </a:lnTo>
                  <a:lnTo>
                    <a:pt x="22325" y="58466"/>
                  </a:lnTo>
                  <a:lnTo>
                    <a:pt x="22385" y="58647"/>
                  </a:lnTo>
                  <a:lnTo>
                    <a:pt x="22506" y="58888"/>
                  </a:lnTo>
                  <a:lnTo>
                    <a:pt x="22626" y="59069"/>
                  </a:lnTo>
                  <a:lnTo>
                    <a:pt x="22807" y="59190"/>
                  </a:lnTo>
                  <a:lnTo>
                    <a:pt x="23049" y="59310"/>
                  </a:lnTo>
                  <a:lnTo>
                    <a:pt x="23230" y="59371"/>
                  </a:lnTo>
                  <a:lnTo>
                    <a:pt x="23712" y="59371"/>
                  </a:lnTo>
                  <a:lnTo>
                    <a:pt x="23893" y="59310"/>
                  </a:lnTo>
                  <a:lnTo>
                    <a:pt x="24135" y="59190"/>
                  </a:lnTo>
                  <a:lnTo>
                    <a:pt x="24316" y="59069"/>
                  </a:lnTo>
                  <a:lnTo>
                    <a:pt x="24436" y="58888"/>
                  </a:lnTo>
                  <a:lnTo>
                    <a:pt x="24557" y="58647"/>
                  </a:lnTo>
                  <a:lnTo>
                    <a:pt x="24617" y="58466"/>
                  </a:lnTo>
                  <a:lnTo>
                    <a:pt x="24617" y="58224"/>
                  </a:lnTo>
                  <a:lnTo>
                    <a:pt x="24617" y="57983"/>
                  </a:lnTo>
                  <a:lnTo>
                    <a:pt x="24557" y="57802"/>
                  </a:lnTo>
                  <a:lnTo>
                    <a:pt x="24436" y="57560"/>
                  </a:lnTo>
                  <a:lnTo>
                    <a:pt x="24316" y="57379"/>
                  </a:lnTo>
                  <a:lnTo>
                    <a:pt x="24135" y="57259"/>
                  </a:lnTo>
                  <a:lnTo>
                    <a:pt x="23893" y="57138"/>
                  </a:lnTo>
                  <a:lnTo>
                    <a:pt x="23712" y="57078"/>
                  </a:lnTo>
                  <a:close/>
                  <a:moveTo>
                    <a:pt x="29022" y="57078"/>
                  </a:moveTo>
                  <a:lnTo>
                    <a:pt x="28841" y="57138"/>
                  </a:lnTo>
                  <a:lnTo>
                    <a:pt x="28599" y="57259"/>
                  </a:lnTo>
                  <a:lnTo>
                    <a:pt x="28418" y="57379"/>
                  </a:lnTo>
                  <a:lnTo>
                    <a:pt x="28298" y="57560"/>
                  </a:lnTo>
                  <a:lnTo>
                    <a:pt x="28177" y="57802"/>
                  </a:lnTo>
                  <a:lnTo>
                    <a:pt x="28117" y="57983"/>
                  </a:lnTo>
                  <a:lnTo>
                    <a:pt x="28117" y="58224"/>
                  </a:lnTo>
                  <a:lnTo>
                    <a:pt x="28117" y="58466"/>
                  </a:lnTo>
                  <a:lnTo>
                    <a:pt x="28177" y="58647"/>
                  </a:lnTo>
                  <a:lnTo>
                    <a:pt x="28298" y="58888"/>
                  </a:lnTo>
                  <a:lnTo>
                    <a:pt x="28418" y="59069"/>
                  </a:lnTo>
                  <a:lnTo>
                    <a:pt x="28599" y="59190"/>
                  </a:lnTo>
                  <a:lnTo>
                    <a:pt x="28841" y="59310"/>
                  </a:lnTo>
                  <a:lnTo>
                    <a:pt x="29022" y="59371"/>
                  </a:lnTo>
                  <a:lnTo>
                    <a:pt x="29505" y="59371"/>
                  </a:lnTo>
                  <a:lnTo>
                    <a:pt x="29686" y="59310"/>
                  </a:lnTo>
                  <a:lnTo>
                    <a:pt x="29927" y="59190"/>
                  </a:lnTo>
                  <a:lnTo>
                    <a:pt x="30108" y="59069"/>
                  </a:lnTo>
                  <a:lnTo>
                    <a:pt x="30229" y="58888"/>
                  </a:lnTo>
                  <a:lnTo>
                    <a:pt x="30349" y="58647"/>
                  </a:lnTo>
                  <a:lnTo>
                    <a:pt x="30410" y="58466"/>
                  </a:lnTo>
                  <a:lnTo>
                    <a:pt x="30410" y="58224"/>
                  </a:lnTo>
                  <a:lnTo>
                    <a:pt x="30410" y="57983"/>
                  </a:lnTo>
                  <a:lnTo>
                    <a:pt x="30349" y="57802"/>
                  </a:lnTo>
                  <a:lnTo>
                    <a:pt x="30229" y="57560"/>
                  </a:lnTo>
                  <a:lnTo>
                    <a:pt x="30108" y="57379"/>
                  </a:lnTo>
                  <a:lnTo>
                    <a:pt x="29927" y="57259"/>
                  </a:lnTo>
                  <a:lnTo>
                    <a:pt x="29686" y="57138"/>
                  </a:lnTo>
                  <a:lnTo>
                    <a:pt x="29505" y="57078"/>
                  </a:lnTo>
                  <a:close/>
                  <a:moveTo>
                    <a:pt x="34814" y="57078"/>
                  </a:moveTo>
                  <a:lnTo>
                    <a:pt x="34633" y="57138"/>
                  </a:lnTo>
                  <a:lnTo>
                    <a:pt x="34392" y="57259"/>
                  </a:lnTo>
                  <a:lnTo>
                    <a:pt x="34211" y="57379"/>
                  </a:lnTo>
                  <a:lnTo>
                    <a:pt x="34090" y="57560"/>
                  </a:lnTo>
                  <a:lnTo>
                    <a:pt x="33969" y="57802"/>
                  </a:lnTo>
                  <a:lnTo>
                    <a:pt x="33909" y="57983"/>
                  </a:lnTo>
                  <a:lnTo>
                    <a:pt x="33909" y="58224"/>
                  </a:lnTo>
                  <a:lnTo>
                    <a:pt x="33909" y="58466"/>
                  </a:lnTo>
                  <a:lnTo>
                    <a:pt x="33969" y="58647"/>
                  </a:lnTo>
                  <a:lnTo>
                    <a:pt x="34090" y="58888"/>
                  </a:lnTo>
                  <a:lnTo>
                    <a:pt x="34211" y="59069"/>
                  </a:lnTo>
                  <a:lnTo>
                    <a:pt x="34392" y="59190"/>
                  </a:lnTo>
                  <a:lnTo>
                    <a:pt x="34633" y="59310"/>
                  </a:lnTo>
                  <a:lnTo>
                    <a:pt x="34814" y="59371"/>
                  </a:lnTo>
                  <a:lnTo>
                    <a:pt x="35297" y="59371"/>
                  </a:lnTo>
                  <a:lnTo>
                    <a:pt x="35478" y="59310"/>
                  </a:lnTo>
                  <a:lnTo>
                    <a:pt x="35719" y="59190"/>
                  </a:lnTo>
                  <a:lnTo>
                    <a:pt x="35900" y="59069"/>
                  </a:lnTo>
                  <a:lnTo>
                    <a:pt x="36021" y="58888"/>
                  </a:lnTo>
                  <a:lnTo>
                    <a:pt x="36141" y="58647"/>
                  </a:lnTo>
                  <a:lnTo>
                    <a:pt x="36202" y="58466"/>
                  </a:lnTo>
                  <a:lnTo>
                    <a:pt x="36202" y="58224"/>
                  </a:lnTo>
                  <a:lnTo>
                    <a:pt x="36202" y="57983"/>
                  </a:lnTo>
                  <a:lnTo>
                    <a:pt x="36141" y="57802"/>
                  </a:lnTo>
                  <a:lnTo>
                    <a:pt x="36021" y="57560"/>
                  </a:lnTo>
                  <a:lnTo>
                    <a:pt x="35900" y="57379"/>
                  </a:lnTo>
                  <a:lnTo>
                    <a:pt x="35719" y="57259"/>
                  </a:lnTo>
                  <a:lnTo>
                    <a:pt x="35478" y="57138"/>
                  </a:lnTo>
                  <a:lnTo>
                    <a:pt x="35297" y="57078"/>
                  </a:lnTo>
                  <a:close/>
                  <a:moveTo>
                    <a:pt x="40606" y="57078"/>
                  </a:moveTo>
                  <a:lnTo>
                    <a:pt x="40425" y="57138"/>
                  </a:lnTo>
                  <a:lnTo>
                    <a:pt x="40184" y="57259"/>
                  </a:lnTo>
                  <a:lnTo>
                    <a:pt x="40003" y="57379"/>
                  </a:lnTo>
                  <a:lnTo>
                    <a:pt x="39882" y="57560"/>
                  </a:lnTo>
                  <a:lnTo>
                    <a:pt x="39762" y="57802"/>
                  </a:lnTo>
                  <a:lnTo>
                    <a:pt x="39701" y="57983"/>
                  </a:lnTo>
                  <a:lnTo>
                    <a:pt x="39701" y="58224"/>
                  </a:lnTo>
                  <a:lnTo>
                    <a:pt x="39701" y="58466"/>
                  </a:lnTo>
                  <a:lnTo>
                    <a:pt x="39762" y="58647"/>
                  </a:lnTo>
                  <a:lnTo>
                    <a:pt x="39882" y="58888"/>
                  </a:lnTo>
                  <a:lnTo>
                    <a:pt x="40003" y="59069"/>
                  </a:lnTo>
                  <a:lnTo>
                    <a:pt x="40184" y="59190"/>
                  </a:lnTo>
                  <a:lnTo>
                    <a:pt x="40425" y="59310"/>
                  </a:lnTo>
                  <a:lnTo>
                    <a:pt x="40606" y="59371"/>
                  </a:lnTo>
                  <a:lnTo>
                    <a:pt x="41089" y="59371"/>
                  </a:lnTo>
                  <a:lnTo>
                    <a:pt x="41270" y="59310"/>
                  </a:lnTo>
                  <a:lnTo>
                    <a:pt x="41511" y="59190"/>
                  </a:lnTo>
                  <a:lnTo>
                    <a:pt x="41692" y="59069"/>
                  </a:lnTo>
                  <a:lnTo>
                    <a:pt x="41813" y="58888"/>
                  </a:lnTo>
                  <a:lnTo>
                    <a:pt x="41934" y="58647"/>
                  </a:lnTo>
                  <a:lnTo>
                    <a:pt x="41994" y="58466"/>
                  </a:lnTo>
                  <a:lnTo>
                    <a:pt x="41994" y="58224"/>
                  </a:lnTo>
                  <a:lnTo>
                    <a:pt x="41994" y="57983"/>
                  </a:lnTo>
                  <a:lnTo>
                    <a:pt x="41934" y="57802"/>
                  </a:lnTo>
                  <a:lnTo>
                    <a:pt x="41813" y="57560"/>
                  </a:lnTo>
                  <a:lnTo>
                    <a:pt x="41692" y="57379"/>
                  </a:lnTo>
                  <a:lnTo>
                    <a:pt x="41511" y="57259"/>
                  </a:lnTo>
                  <a:lnTo>
                    <a:pt x="41270" y="57138"/>
                  </a:lnTo>
                  <a:lnTo>
                    <a:pt x="41089" y="57078"/>
                  </a:lnTo>
                  <a:close/>
                  <a:moveTo>
                    <a:pt x="46399" y="57078"/>
                  </a:moveTo>
                  <a:lnTo>
                    <a:pt x="46218" y="57138"/>
                  </a:lnTo>
                  <a:lnTo>
                    <a:pt x="45976" y="57259"/>
                  </a:lnTo>
                  <a:lnTo>
                    <a:pt x="45795" y="57379"/>
                  </a:lnTo>
                  <a:lnTo>
                    <a:pt x="45674" y="57560"/>
                  </a:lnTo>
                  <a:lnTo>
                    <a:pt x="45554" y="57802"/>
                  </a:lnTo>
                  <a:lnTo>
                    <a:pt x="45493" y="57983"/>
                  </a:lnTo>
                  <a:lnTo>
                    <a:pt x="45493" y="58224"/>
                  </a:lnTo>
                  <a:lnTo>
                    <a:pt x="45493" y="58466"/>
                  </a:lnTo>
                  <a:lnTo>
                    <a:pt x="45554" y="58647"/>
                  </a:lnTo>
                  <a:lnTo>
                    <a:pt x="45674" y="58888"/>
                  </a:lnTo>
                  <a:lnTo>
                    <a:pt x="45795" y="59069"/>
                  </a:lnTo>
                  <a:lnTo>
                    <a:pt x="45976" y="59190"/>
                  </a:lnTo>
                  <a:lnTo>
                    <a:pt x="46218" y="59310"/>
                  </a:lnTo>
                  <a:lnTo>
                    <a:pt x="46399" y="59371"/>
                  </a:lnTo>
                  <a:lnTo>
                    <a:pt x="46881" y="59371"/>
                  </a:lnTo>
                  <a:lnTo>
                    <a:pt x="47062" y="59310"/>
                  </a:lnTo>
                  <a:lnTo>
                    <a:pt x="47304" y="59190"/>
                  </a:lnTo>
                  <a:lnTo>
                    <a:pt x="47485" y="59069"/>
                  </a:lnTo>
                  <a:lnTo>
                    <a:pt x="47605" y="58888"/>
                  </a:lnTo>
                  <a:lnTo>
                    <a:pt x="47726" y="58647"/>
                  </a:lnTo>
                  <a:lnTo>
                    <a:pt x="47786" y="58466"/>
                  </a:lnTo>
                  <a:lnTo>
                    <a:pt x="47786" y="58224"/>
                  </a:lnTo>
                  <a:lnTo>
                    <a:pt x="47786" y="57983"/>
                  </a:lnTo>
                  <a:lnTo>
                    <a:pt x="47726" y="57802"/>
                  </a:lnTo>
                  <a:lnTo>
                    <a:pt x="47605" y="57560"/>
                  </a:lnTo>
                  <a:lnTo>
                    <a:pt x="47485" y="57379"/>
                  </a:lnTo>
                  <a:lnTo>
                    <a:pt x="47304" y="57259"/>
                  </a:lnTo>
                  <a:lnTo>
                    <a:pt x="47062" y="57138"/>
                  </a:lnTo>
                  <a:lnTo>
                    <a:pt x="46881" y="57078"/>
                  </a:lnTo>
                  <a:close/>
                  <a:moveTo>
                    <a:pt x="52191" y="57078"/>
                  </a:moveTo>
                  <a:lnTo>
                    <a:pt x="52010" y="57138"/>
                  </a:lnTo>
                  <a:lnTo>
                    <a:pt x="51768" y="57259"/>
                  </a:lnTo>
                  <a:lnTo>
                    <a:pt x="51587" y="57379"/>
                  </a:lnTo>
                  <a:lnTo>
                    <a:pt x="51467" y="57560"/>
                  </a:lnTo>
                  <a:lnTo>
                    <a:pt x="51346" y="57802"/>
                  </a:lnTo>
                  <a:lnTo>
                    <a:pt x="51286" y="57983"/>
                  </a:lnTo>
                  <a:lnTo>
                    <a:pt x="51286" y="58224"/>
                  </a:lnTo>
                  <a:lnTo>
                    <a:pt x="51286" y="58466"/>
                  </a:lnTo>
                  <a:lnTo>
                    <a:pt x="51346" y="58647"/>
                  </a:lnTo>
                  <a:lnTo>
                    <a:pt x="51467" y="58888"/>
                  </a:lnTo>
                  <a:lnTo>
                    <a:pt x="51587" y="59069"/>
                  </a:lnTo>
                  <a:lnTo>
                    <a:pt x="51768" y="59190"/>
                  </a:lnTo>
                  <a:lnTo>
                    <a:pt x="52010" y="59310"/>
                  </a:lnTo>
                  <a:lnTo>
                    <a:pt x="52191" y="59371"/>
                  </a:lnTo>
                  <a:lnTo>
                    <a:pt x="52673" y="59371"/>
                  </a:lnTo>
                  <a:lnTo>
                    <a:pt x="52854" y="59310"/>
                  </a:lnTo>
                  <a:lnTo>
                    <a:pt x="53096" y="59190"/>
                  </a:lnTo>
                  <a:lnTo>
                    <a:pt x="53277" y="59069"/>
                  </a:lnTo>
                  <a:lnTo>
                    <a:pt x="53397" y="58888"/>
                  </a:lnTo>
                  <a:lnTo>
                    <a:pt x="53518" y="58647"/>
                  </a:lnTo>
                  <a:lnTo>
                    <a:pt x="53578" y="58466"/>
                  </a:lnTo>
                  <a:lnTo>
                    <a:pt x="53578" y="58224"/>
                  </a:lnTo>
                  <a:lnTo>
                    <a:pt x="53578" y="57983"/>
                  </a:lnTo>
                  <a:lnTo>
                    <a:pt x="53518" y="57802"/>
                  </a:lnTo>
                  <a:lnTo>
                    <a:pt x="53397" y="57560"/>
                  </a:lnTo>
                  <a:lnTo>
                    <a:pt x="53277" y="57379"/>
                  </a:lnTo>
                  <a:lnTo>
                    <a:pt x="53096" y="57259"/>
                  </a:lnTo>
                  <a:lnTo>
                    <a:pt x="52854" y="57138"/>
                  </a:lnTo>
                  <a:lnTo>
                    <a:pt x="52673" y="57078"/>
                  </a:lnTo>
                  <a:close/>
                  <a:moveTo>
                    <a:pt x="57983" y="57078"/>
                  </a:moveTo>
                  <a:lnTo>
                    <a:pt x="57802" y="57138"/>
                  </a:lnTo>
                  <a:lnTo>
                    <a:pt x="57561" y="57259"/>
                  </a:lnTo>
                  <a:lnTo>
                    <a:pt x="57380" y="57379"/>
                  </a:lnTo>
                  <a:lnTo>
                    <a:pt x="57259" y="57560"/>
                  </a:lnTo>
                  <a:lnTo>
                    <a:pt x="57138" y="57802"/>
                  </a:lnTo>
                  <a:lnTo>
                    <a:pt x="57078" y="57983"/>
                  </a:lnTo>
                  <a:lnTo>
                    <a:pt x="57078" y="58224"/>
                  </a:lnTo>
                  <a:lnTo>
                    <a:pt x="57078" y="58466"/>
                  </a:lnTo>
                  <a:lnTo>
                    <a:pt x="57138" y="58647"/>
                  </a:lnTo>
                  <a:lnTo>
                    <a:pt x="57259" y="58888"/>
                  </a:lnTo>
                  <a:lnTo>
                    <a:pt x="57380" y="59069"/>
                  </a:lnTo>
                  <a:lnTo>
                    <a:pt x="57561" y="59190"/>
                  </a:lnTo>
                  <a:lnTo>
                    <a:pt x="57802" y="59310"/>
                  </a:lnTo>
                  <a:lnTo>
                    <a:pt x="57983" y="59371"/>
                  </a:lnTo>
                  <a:lnTo>
                    <a:pt x="58466" y="59371"/>
                  </a:lnTo>
                  <a:lnTo>
                    <a:pt x="58647" y="59310"/>
                  </a:lnTo>
                  <a:lnTo>
                    <a:pt x="58888" y="59190"/>
                  </a:lnTo>
                  <a:lnTo>
                    <a:pt x="59069" y="59069"/>
                  </a:lnTo>
                  <a:lnTo>
                    <a:pt x="59190" y="58888"/>
                  </a:lnTo>
                  <a:lnTo>
                    <a:pt x="59310" y="58647"/>
                  </a:lnTo>
                  <a:lnTo>
                    <a:pt x="59371" y="58466"/>
                  </a:lnTo>
                  <a:lnTo>
                    <a:pt x="59371" y="58224"/>
                  </a:lnTo>
                  <a:lnTo>
                    <a:pt x="59371" y="57983"/>
                  </a:lnTo>
                  <a:lnTo>
                    <a:pt x="59310" y="57802"/>
                  </a:lnTo>
                  <a:lnTo>
                    <a:pt x="59190" y="57560"/>
                  </a:lnTo>
                  <a:lnTo>
                    <a:pt x="59069" y="57379"/>
                  </a:lnTo>
                  <a:lnTo>
                    <a:pt x="58888" y="57259"/>
                  </a:lnTo>
                  <a:lnTo>
                    <a:pt x="58647" y="57138"/>
                  </a:lnTo>
                  <a:lnTo>
                    <a:pt x="58466" y="57078"/>
                  </a:lnTo>
                  <a:close/>
                  <a:moveTo>
                    <a:pt x="63775" y="57078"/>
                  </a:moveTo>
                  <a:lnTo>
                    <a:pt x="63594" y="57138"/>
                  </a:lnTo>
                  <a:lnTo>
                    <a:pt x="63353" y="57259"/>
                  </a:lnTo>
                  <a:lnTo>
                    <a:pt x="63172" y="57379"/>
                  </a:lnTo>
                  <a:lnTo>
                    <a:pt x="63051" y="57560"/>
                  </a:lnTo>
                  <a:lnTo>
                    <a:pt x="62931" y="57802"/>
                  </a:lnTo>
                  <a:lnTo>
                    <a:pt x="62870" y="57983"/>
                  </a:lnTo>
                  <a:lnTo>
                    <a:pt x="62870" y="58224"/>
                  </a:lnTo>
                  <a:lnTo>
                    <a:pt x="62870" y="58466"/>
                  </a:lnTo>
                  <a:lnTo>
                    <a:pt x="62931" y="58647"/>
                  </a:lnTo>
                  <a:lnTo>
                    <a:pt x="63051" y="58888"/>
                  </a:lnTo>
                  <a:lnTo>
                    <a:pt x="63172" y="59069"/>
                  </a:lnTo>
                  <a:lnTo>
                    <a:pt x="63353" y="59190"/>
                  </a:lnTo>
                  <a:lnTo>
                    <a:pt x="63594" y="59310"/>
                  </a:lnTo>
                  <a:lnTo>
                    <a:pt x="63775" y="59371"/>
                  </a:lnTo>
                  <a:lnTo>
                    <a:pt x="64258" y="59371"/>
                  </a:lnTo>
                  <a:lnTo>
                    <a:pt x="64439" y="59310"/>
                  </a:lnTo>
                  <a:lnTo>
                    <a:pt x="64680" y="59190"/>
                  </a:lnTo>
                  <a:lnTo>
                    <a:pt x="64861" y="59069"/>
                  </a:lnTo>
                  <a:lnTo>
                    <a:pt x="64982" y="58888"/>
                  </a:lnTo>
                  <a:lnTo>
                    <a:pt x="65103" y="58647"/>
                  </a:lnTo>
                  <a:lnTo>
                    <a:pt x="65163" y="58466"/>
                  </a:lnTo>
                  <a:lnTo>
                    <a:pt x="65163" y="58224"/>
                  </a:lnTo>
                  <a:lnTo>
                    <a:pt x="65163" y="57983"/>
                  </a:lnTo>
                  <a:lnTo>
                    <a:pt x="65103" y="57802"/>
                  </a:lnTo>
                  <a:lnTo>
                    <a:pt x="64982" y="57560"/>
                  </a:lnTo>
                  <a:lnTo>
                    <a:pt x="64861" y="57379"/>
                  </a:lnTo>
                  <a:lnTo>
                    <a:pt x="64680" y="57259"/>
                  </a:lnTo>
                  <a:lnTo>
                    <a:pt x="64439" y="57138"/>
                  </a:lnTo>
                  <a:lnTo>
                    <a:pt x="64258" y="57078"/>
                  </a:lnTo>
                  <a:close/>
                  <a:moveTo>
                    <a:pt x="8689" y="59974"/>
                  </a:moveTo>
                  <a:lnTo>
                    <a:pt x="8447" y="60095"/>
                  </a:lnTo>
                  <a:lnTo>
                    <a:pt x="8206" y="60276"/>
                  </a:lnTo>
                  <a:lnTo>
                    <a:pt x="8025" y="60457"/>
                  </a:lnTo>
                  <a:lnTo>
                    <a:pt x="7904" y="60758"/>
                  </a:lnTo>
                  <a:lnTo>
                    <a:pt x="7844" y="61120"/>
                  </a:lnTo>
                  <a:lnTo>
                    <a:pt x="8689" y="62267"/>
                  </a:lnTo>
                  <a:lnTo>
                    <a:pt x="9232" y="62267"/>
                  </a:lnTo>
                  <a:lnTo>
                    <a:pt x="9413" y="62206"/>
                  </a:lnTo>
                  <a:lnTo>
                    <a:pt x="9654" y="62086"/>
                  </a:lnTo>
                  <a:lnTo>
                    <a:pt x="9835" y="61965"/>
                  </a:lnTo>
                  <a:lnTo>
                    <a:pt x="9956" y="61784"/>
                  </a:lnTo>
                  <a:lnTo>
                    <a:pt x="10076" y="61543"/>
                  </a:lnTo>
                  <a:lnTo>
                    <a:pt x="10137" y="61362"/>
                  </a:lnTo>
                  <a:lnTo>
                    <a:pt x="10137" y="61120"/>
                  </a:lnTo>
                  <a:lnTo>
                    <a:pt x="10076" y="60758"/>
                  </a:lnTo>
                  <a:lnTo>
                    <a:pt x="9956" y="60457"/>
                  </a:lnTo>
                  <a:lnTo>
                    <a:pt x="9775" y="60276"/>
                  </a:lnTo>
                  <a:lnTo>
                    <a:pt x="9533" y="60095"/>
                  </a:lnTo>
                  <a:lnTo>
                    <a:pt x="9292" y="59974"/>
                  </a:lnTo>
                  <a:close/>
                  <a:moveTo>
                    <a:pt x="14481" y="59974"/>
                  </a:moveTo>
                  <a:lnTo>
                    <a:pt x="14240" y="60095"/>
                  </a:lnTo>
                  <a:lnTo>
                    <a:pt x="13998" y="60276"/>
                  </a:lnTo>
                  <a:lnTo>
                    <a:pt x="13817" y="60457"/>
                  </a:lnTo>
                  <a:lnTo>
                    <a:pt x="13697" y="60758"/>
                  </a:lnTo>
                  <a:lnTo>
                    <a:pt x="13636" y="61120"/>
                  </a:lnTo>
                  <a:lnTo>
                    <a:pt x="13636" y="61362"/>
                  </a:lnTo>
                  <a:lnTo>
                    <a:pt x="13697" y="61543"/>
                  </a:lnTo>
                  <a:lnTo>
                    <a:pt x="13817" y="61784"/>
                  </a:lnTo>
                  <a:lnTo>
                    <a:pt x="13938" y="61965"/>
                  </a:lnTo>
                  <a:lnTo>
                    <a:pt x="14119" y="62086"/>
                  </a:lnTo>
                  <a:lnTo>
                    <a:pt x="14360" y="62206"/>
                  </a:lnTo>
                  <a:lnTo>
                    <a:pt x="14541" y="62267"/>
                  </a:lnTo>
                  <a:lnTo>
                    <a:pt x="15024" y="62267"/>
                  </a:lnTo>
                  <a:lnTo>
                    <a:pt x="15205" y="62206"/>
                  </a:lnTo>
                  <a:lnTo>
                    <a:pt x="15446" y="62086"/>
                  </a:lnTo>
                  <a:lnTo>
                    <a:pt x="15627" y="61965"/>
                  </a:lnTo>
                  <a:lnTo>
                    <a:pt x="15748" y="61784"/>
                  </a:lnTo>
                  <a:lnTo>
                    <a:pt x="15869" y="61543"/>
                  </a:lnTo>
                  <a:lnTo>
                    <a:pt x="15929" y="61362"/>
                  </a:lnTo>
                  <a:lnTo>
                    <a:pt x="15929" y="61120"/>
                  </a:lnTo>
                  <a:lnTo>
                    <a:pt x="15869" y="60758"/>
                  </a:lnTo>
                  <a:lnTo>
                    <a:pt x="15748" y="60457"/>
                  </a:lnTo>
                  <a:lnTo>
                    <a:pt x="15567" y="60276"/>
                  </a:lnTo>
                  <a:lnTo>
                    <a:pt x="15326" y="60095"/>
                  </a:lnTo>
                  <a:lnTo>
                    <a:pt x="15084" y="59974"/>
                  </a:lnTo>
                  <a:close/>
                  <a:moveTo>
                    <a:pt x="20273" y="59974"/>
                  </a:moveTo>
                  <a:lnTo>
                    <a:pt x="20032" y="60095"/>
                  </a:lnTo>
                  <a:lnTo>
                    <a:pt x="19790" y="60276"/>
                  </a:lnTo>
                  <a:lnTo>
                    <a:pt x="19609" y="60457"/>
                  </a:lnTo>
                  <a:lnTo>
                    <a:pt x="19489" y="60758"/>
                  </a:lnTo>
                  <a:lnTo>
                    <a:pt x="19428" y="61120"/>
                  </a:lnTo>
                  <a:lnTo>
                    <a:pt x="19428" y="61362"/>
                  </a:lnTo>
                  <a:lnTo>
                    <a:pt x="19489" y="61543"/>
                  </a:lnTo>
                  <a:lnTo>
                    <a:pt x="19609" y="61784"/>
                  </a:lnTo>
                  <a:lnTo>
                    <a:pt x="19730" y="61965"/>
                  </a:lnTo>
                  <a:lnTo>
                    <a:pt x="19911" y="62086"/>
                  </a:lnTo>
                  <a:lnTo>
                    <a:pt x="20152" y="62206"/>
                  </a:lnTo>
                  <a:lnTo>
                    <a:pt x="20333" y="62267"/>
                  </a:lnTo>
                  <a:lnTo>
                    <a:pt x="20816" y="62267"/>
                  </a:lnTo>
                  <a:lnTo>
                    <a:pt x="20997" y="62206"/>
                  </a:lnTo>
                  <a:lnTo>
                    <a:pt x="21239" y="62086"/>
                  </a:lnTo>
                  <a:lnTo>
                    <a:pt x="21420" y="61965"/>
                  </a:lnTo>
                  <a:lnTo>
                    <a:pt x="21540" y="61784"/>
                  </a:lnTo>
                  <a:lnTo>
                    <a:pt x="21661" y="61543"/>
                  </a:lnTo>
                  <a:lnTo>
                    <a:pt x="21721" y="61362"/>
                  </a:lnTo>
                  <a:lnTo>
                    <a:pt x="21721" y="61120"/>
                  </a:lnTo>
                  <a:lnTo>
                    <a:pt x="21661" y="60758"/>
                  </a:lnTo>
                  <a:lnTo>
                    <a:pt x="21540" y="60457"/>
                  </a:lnTo>
                  <a:lnTo>
                    <a:pt x="21359" y="60276"/>
                  </a:lnTo>
                  <a:lnTo>
                    <a:pt x="21118" y="60095"/>
                  </a:lnTo>
                  <a:lnTo>
                    <a:pt x="20876" y="59974"/>
                  </a:lnTo>
                  <a:close/>
                  <a:moveTo>
                    <a:pt x="26065" y="59974"/>
                  </a:moveTo>
                  <a:lnTo>
                    <a:pt x="25824" y="60095"/>
                  </a:lnTo>
                  <a:lnTo>
                    <a:pt x="25583" y="60276"/>
                  </a:lnTo>
                  <a:lnTo>
                    <a:pt x="25402" y="60457"/>
                  </a:lnTo>
                  <a:lnTo>
                    <a:pt x="25281" y="60758"/>
                  </a:lnTo>
                  <a:lnTo>
                    <a:pt x="25221" y="61120"/>
                  </a:lnTo>
                  <a:lnTo>
                    <a:pt x="25221" y="61362"/>
                  </a:lnTo>
                  <a:lnTo>
                    <a:pt x="25281" y="61543"/>
                  </a:lnTo>
                  <a:lnTo>
                    <a:pt x="25402" y="61784"/>
                  </a:lnTo>
                  <a:lnTo>
                    <a:pt x="25522" y="61965"/>
                  </a:lnTo>
                  <a:lnTo>
                    <a:pt x="25703" y="62086"/>
                  </a:lnTo>
                  <a:lnTo>
                    <a:pt x="25945" y="62206"/>
                  </a:lnTo>
                  <a:lnTo>
                    <a:pt x="26126" y="62267"/>
                  </a:lnTo>
                  <a:lnTo>
                    <a:pt x="26608" y="62267"/>
                  </a:lnTo>
                  <a:lnTo>
                    <a:pt x="26789" y="62206"/>
                  </a:lnTo>
                  <a:lnTo>
                    <a:pt x="27031" y="62086"/>
                  </a:lnTo>
                  <a:lnTo>
                    <a:pt x="27212" y="61965"/>
                  </a:lnTo>
                  <a:lnTo>
                    <a:pt x="27332" y="61784"/>
                  </a:lnTo>
                  <a:lnTo>
                    <a:pt x="27453" y="61543"/>
                  </a:lnTo>
                  <a:lnTo>
                    <a:pt x="27513" y="61362"/>
                  </a:lnTo>
                  <a:lnTo>
                    <a:pt x="27513" y="61120"/>
                  </a:lnTo>
                  <a:lnTo>
                    <a:pt x="27453" y="60758"/>
                  </a:lnTo>
                  <a:lnTo>
                    <a:pt x="27332" y="60457"/>
                  </a:lnTo>
                  <a:lnTo>
                    <a:pt x="27151" y="60276"/>
                  </a:lnTo>
                  <a:lnTo>
                    <a:pt x="26910" y="60095"/>
                  </a:lnTo>
                  <a:lnTo>
                    <a:pt x="26669" y="59974"/>
                  </a:lnTo>
                  <a:close/>
                  <a:moveTo>
                    <a:pt x="31858" y="59974"/>
                  </a:moveTo>
                  <a:lnTo>
                    <a:pt x="31616" y="60095"/>
                  </a:lnTo>
                  <a:lnTo>
                    <a:pt x="31375" y="60276"/>
                  </a:lnTo>
                  <a:lnTo>
                    <a:pt x="31194" y="60457"/>
                  </a:lnTo>
                  <a:lnTo>
                    <a:pt x="31073" y="60758"/>
                  </a:lnTo>
                  <a:lnTo>
                    <a:pt x="31013" y="61120"/>
                  </a:lnTo>
                  <a:lnTo>
                    <a:pt x="31013" y="61362"/>
                  </a:lnTo>
                  <a:lnTo>
                    <a:pt x="31073" y="61543"/>
                  </a:lnTo>
                  <a:lnTo>
                    <a:pt x="31194" y="61784"/>
                  </a:lnTo>
                  <a:lnTo>
                    <a:pt x="31315" y="61965"/>
                  </a:lnTo>
                  <a:lnTo>
                    <a:pt x="31496" y="62086"/>
                  </a:lnTo>
                  <a:lnTo>
                    <a:pt x="31737" y="62206"/>
                  </a:lnTo>
                  <a:lnTo>
                    <a:pt x="31918" y="62267"/>
                  </a:lnTo>
                  <a:lnTo>
                    <a:pt x="32401" y="62267"/>
                  </a:lnTo>
                  <a:lnTo>
                    <a:pt x="32582" y="62206"/>
                  </a:lnTo>
                  <a:lnTo>
                    <a:pt x="32823" y="62086"/>
                  </a:lnTo>
                  <a:lnTo>
                    <a:pt x="33004" y="61965"/>
                  </a:lnTo>
                  <a:lnTo>
                    <a:pt x="33125" y="61784"/>
                  </a:lnTo>
                  <a:lnTo>
                    <a:pt x="33245" y="61543"/>
                  </a:lnTo>
                  <a:lnTo>
                    <a:pt x="33306" y="61362"/>
                  </a:lnTo>
                  <a:lnTo>
                    <a:pt x="33306" y="61120"/>
                  </a:lnTo>
                  <a:lnTo>
                    <a:pt x="33245" y="60758"/>
                  </a:lnTo>
                  <a:lnTo>
                    <a:pt x="33125" y="60457"/>
                  </a:lnTo>
                  <a:lnTo>
                    <a:pt x="32944" y="60276"/>
                  </a:lnTo>
                  <a:lnTo>
                    <a:pt x="32702" y="60095"/>
                  </a:lnTo>
                  <a:lnTo>
                    <a:pt x="32461" y="59974"/>
                  </a:lnTo>
                  <a:close/>
                  <a:moveTo>
                    <a:pt x="37650" y="59974"/>
                  </a:moveTo>
                  <a:lnTo>
                    <a:pt x="37408" y="60095"/>
                  </a:lnTo>
                  <a:lnTo>
                    <a:pt x="37167" y="60276"/>
                  </a:lnTo>
                  <a:lnTo>
                    <a:pt x="36986" y="60457"/>
                  </a:lnTo>
                  <a:lnTo>
                    <a:pt x="36865" y="60758"/>
                  </a:lnTo>
                  <a:lnTo>
                    <a:pt x="36805" y="61120"/>
                  </a:lnTo>
                  <a:lnTo>
                    <a:pt x="36805" y="61362"/>
                  </a:lnTo>
                  <a:lnTo>
                    <a:pt x="36865" y="61543"/>
                  </a:lnTo>
                  <a:lnTo>
                    <a:pt x="36986" y="61784"/>
                  </a:lnTo>
                  <a:lnTo>
                    <a:pt x="37107" y="61965"/>
                  </a:lnTo>
                  <a:lnTo>
                    <a:pt x="37288" y="62086"/>
                  </a:lnTo>
                  <a:lnTo>
                    <a:pt x="37529" y="62206"/>
                  </a:lnTo>
                  <a:lnTo>
                    <a:pt x="37710" y="62267"/>
                  </a:lnTo>
                  <a:lnTo>
                    <a:pt x="38193" y="62267"/>
                  </a:lnTo>
                  <a:lnTo>
                    <a:pt x="38374" y="62206"/>
                  </a:lnTo>
                  <a:lnTo>
                    <a:pt x="38615" y="62086"/>
                  </a:lnTo>
                  <a:lnTo>
                    <a:pt x="38796" y="61965"/>
                  </a:lnTo>
                  <a:lnTo>
                    <a:pt x="38917" y="61784"/>
                  </a:lnTo>
                  <a:lnTo>
                    <a:pt x="39038" y="61543"/>
                  </a:lnTo>
                  <a:lnTo>
                    <a:pt x="39098" y="61362"/>
                  </a:lnTo>
                  <a:lnTo>
                    <a:pt x="39098" y="61120"/>
                  </a:lnTo>
                  <a:lnTo>
                    <a:pt x="39038" y="60758"/>
                  </a:lnTo>
                  <a:lnTo>
                    <a:pt x="38917" y="60457"/>
                  </a:lnTo>
                  <a:lnTo>
                    <a:pt x="38736" y="60276"/>
                  </a:lnTo>
                  <a:lnTo>
                    <a:pt x="38495" y="60095"/>
                  </a:lnTo>
                  <a:lnTo>
                    <a:pt x="38253" y="59974"/>
                  </a:lnTo>
                  <a:close/>
                  <a:moveTo>
                    <a:pt x="43442" y="59974"/>
                  </a:moveTo>
                  <a:lnTo>
                    <a:pt x="43201" y="60095"/>
                  </a:lnTo>
                  <a:lnTo>
                    <a:pt x="42959" y="60276"/>
                  </a:lnTo>
                  <a:lnTo>
                    <a:pt x="42778" y="60457"/>
                  </a:lnTo>
                  <a:lnTo>
                    <a:pt x="42658" y="60758"/>
                  </a:lnTo>
                  <a:lnTo>
                    <a:pt x="42597" y="61120"/>
                  </a:lnTo>
                  <a:lnTo>
                    <a:pt x="42597" y="61362"/>
                  </a:lnTo>
                  <a:lnTo>
                    <a:pt x="42658" y="61543"/>
                  </a:lnTo>
                  <a:lnTo>
                    <a:pt x="42778" y="61784"/>
                  </a:lnTo>
                  <a:lnTo>
                    <a:pt x="42899" y="61965"/>
                  </a:lnTo>
                  <a:lnTo>
                    <a:pt x="43080" y="62086"/>
                  </a:lnTo>
                  <a:lnTo>
                    <a:pt x="43321" y="62206"/>
                  </a:lnTo>
                  <a:lnTo>
                    <a:pt x="43502" y="62267"/>
                  </a:lnTo>
                  <a:lnTo>
                    <a:pt x="43985" y="62267"/>
                  </a:lnTo>
                  <a:lnTo>
                    <a:pt x="44166" y="62206"/>
                  </a:lnTo>
                  <a:lnTo>
                    <a:pt x="44407" y="62086"/>
                  </a:lnTo>
                  <a:lnTo>
                    <a:pt x="44588" y="61965"/>
                  </a:lnTo>
                  <a:lnTo>
                    <a:pt x="44709" y="61784"/>
                  </a:lnTo>
                  <a:lnTo>
                    <a:pt x="44830" y="61543"/>
                  </a:lnTo>
                  <a:lnTo>
                    <a:pt x="44890" y="61362"/>
                  </a:lnTo>
                  <a:lnTo>
                    <a:pt x="44890" y="61120"/>
                  </a:lnTo>
                  <a:lnTo>
                    <a:pt x="44830" y="60758"/>
                  </a:lnTo>
                  <a:lnTo>
                    <a:pt x="44709" y="60457"/>
                  </a:lnTo>
                  <a:lnTo>
                    <a:pt x="44528" y="60276"/>
                  </a:lnTo>
                  <a:lnTo>
                    <a:pt x="44287" y="60095"/>
                  </a:lnTo>
                  <a:lnTo>
                    <a:pt x="44045" y="59974"/>
                  </a:lnTo>
                  <a:close/>
                  <a:moveTo>
                    <a:pt x="49234" y="59974"/>
                  </a:moveTo>
                  <a:lnTo>
                    <a:pt x="48993" y="60095"/>
                  </a:lnTo>
                  <a:lnTo>
                    <a:pt x="48752" y="60276"/>
                  </a:lnTo>
                  <a:lnTo>
                    <a:pt x="48571" y="60457"/>
                  </a:lnTo>
                  <a:lnTo>
                    <a:pt x="48450" y="60758"/>
                  </a:lnTo>
                  <a:lnTo>
                    <a:pt x="48390" y="61120"/>
                  </a:lnTo>
                  <a:lnTo>
                    <a:pt x="48390" y="61362"/>
                  </a:lnTo>
                  <a:lnTo>
                    <a:pt x="48450" y="61543"/>
                  </a:lnTo>
                  <a:lnTo>
                    <a:pt x="48571" y="61784"/>
                  </a:lnTo>
                  <a:lnTo>
                    <a:pt x="48691" y="61965"/>
                  </a:lnTo>
                  <a:lnTo>
                    <a:pt x="48872" y="62086"/>
                  </a:lnTo>
                  <a:lnTo>
                    <a:pt x="49114" y="62206"/>
                  </a:lnTo>
                  <a:lnTo>
                    <a:pt x="49295" y="62267"/>
                  </a:lnTo>
                  <a:lnTo>
                    <a:pt x="49777" y="62267"/>
                  </a:lnTo>
                  <a:lnTo>
                    <a:pt x="49958" y="62206"/>
                  </a:lnTo>
                  <a:lnTo>
                    <a:pt x="50200" y="62086"/>
                  </a:lnTo>
                  <a:lnTo>
                    <a:pt x="50381" y="61965"/>
                  </a:lnTo>
                  <a:lnTo>
                    <a:pt x="50501" y="61784"/>
                  </a:lnTo>
                  <a:lnTo>
                    <a:pt x="50622" y="61543"/>
                  </a:lnTo>
                  <a:lnTo>
                    <a:pt x="50682" y="61362"/>
                  </a:lnTo>
                  <a:lnTo>
                    <a:pt x="50682" y="61120"/>
                  </a:lnTo>
                  <a:lnTo>
                    <a:pt x="50622" y="60758"/>
                  </a:lnTo>
                  <a:lnTo>
                    <a:pt x="50501" y="60457"/>
                  </a:lnTo>
                  <a:lnTo>
                    <a:pt x="50320" y="60276"/>
                  </a:lnTo>
                  <a:lnTo>
                    <a:pt x="50079" y="60095"/>
                  </a:lnTo>
                  <a:lnTo>
                    <a:pt x="49838" y="59974"/>
                  </a:lnTo>
                  <a:close/>
                  <a:moveTo>
                    <a:pt x="55027" y="59974"/>
                  </a:moveTo>
                  <a:lnTo>
                    <a:pt x="54785" y="60095"/>
                  </a:lnTo>
                  <a:lnTo>
                    <a:pt x="54544" y="60276"/>
                  </a:lnTo>
                  <a:lnTo>
                    <a:pt x="54363" y="60457"/>
                  </a:lnTo>
                  <a:lnTo>
                    <a:pt x="54242" y="60758"/>
                  </a:lnTo>
                  <a:lnTo>
                    <a:pt x="54182" y="61120"/>
                  </a:lnTo>
                  <a:lnTo>
                    <a:pt x="54182" y="61362"/>
                  </a:lnTo>
                  <a:lnTo>
                    <a:pt x="54242" y="61543"/>
                  </a:lnTo>
                  <a:lnTo>
                    <a:pt x="54363" y="61784"/>
                  </a:lnTo>
                  <a:lnTo>
                    <a:pt x="54483" y="61965"/>
                  </a:lnTo>
                  <a:lnTo>
                    <a:pt x="54665" y="62086"/>
                  </a:lnTo>
                  <a:lnTo>
                    <a:pt x="54906" y="62206"/>
                  </a:lnTo>
                  <a:lnTo>
                    <a:pt x="55087" y="62267"/>
                  </a:lnTo>
                  <a:lnTo>
                    <a:pt x="55570" y="62267"/>
                  </a:lnTo>
                  <a:lnTo>
                    <a:pt x="55751" y="62206"/>
                  </a:lnTo>
                  <a:lnTo>
                    <a:pt x="55992" y="62086"/>
                  </a:lnTo>
                  <a:lnTo>
                    <a:pt x="56173" y="61965"/>
                  </a:lnTo>
                  <a:lnTo>
                    <a:pt x="56294" y="61784"/>
                  </a:lnTo>
                  <a:lnTo>
                    <a:pt x="56414" y="61543"/>
                  </a:lnTo>
                  <a:lnTo>
                    <a:pt x="56475" y="61362"/>
                  </a:lnTo>
                  <a:lnTo>
                    <a:pt x="56475" y="61120"/>
                  </a:lnTo>
                  <a:lnTo>
                    <a:pt x="56414" y="60758"/>
                  </a:lnTo>
                  <a:lnTo>
                    <a:pt x="56294" y="60457"/>
                  </a:lnTo>
                  <a:lnTo>
                    <a:pt x="56113" y="60276"/>
                  </a:lnTo>
                  <a:lnTo>
                    <a:pt x="55871" y="60095"/>
                  </a:lnTo>
                  <a:lnTo>
                    <a:pt x="55630" y="59974"/>
                  </a:lnTo>
                  <a:close/>
                  <a:moveTo>
                    <a:pt x="60819" y="59974"/>
                  </a:moveTo>
                  <a:lnTo>
                    <a:pt x="60577" y="60095"/>
                  </a:lnTo>
                  <a:lnTo>
                    <a:pt x="60336" y="60276"/>
                  </a:lnTo>
                  <a:lnTo>
                    <a:pt x="60155" y="60457"/>
                  </a:lnTo>
                  <a:lnTo>
                    <a:pt x="60034" y="60758"/>
                  </a:lnTo>
                  <a:lnTo>
                    <a:pt x="59974" y="61120"/>
                  </a:lnTo>
                  <a:lnTo>
                    <a:pt x="59974" y="61362"/>
                  </a:lnTo>
                  <a:lnTo>
                    <a:pt x="60034" y="61543"/>
                  </a:lnTo>
                  <a:lnTo>
                    <a:pt x="60155" y="61784"/>
                  </a:lnTo>
                  <a:lnTo>
                    <a:pt x="60276" y="61965"/>
                  </a:lnTo>
                  <a:lnTo>
                    <a:pt x="60457" y="62086"/>
                  </a:lnTo>
                  <a:lnTo>
                    <a:pt x="60698" y="62206"/>
                  </a:lnTo>
                  <a:lnTo>
                    <a:pt x="60879" y="62267"/>
                  </a:lnTo>
                  <a:lnTo>
                    <a:pt x="61362" y="62267"/>
                  </a:lnTo>
                  <a:lnTo>
                    <a:pt x="61543" y="62206"/>
                  </a:lnTo>
                  <a:lnTo>
                    <a:pt x="61784" y="62086"/>
                  </a:lnTo>
                  <a:lnTo>
                    <a:pt x="61965" y="61965"/>
                  </a:lnTo>
                  <a:lnTo>
                    <a:pt x="62086" y="61784"/>
                  </a:lnTo>
                  <a:lnTo>
                    <a:pt x="62206" y="61543"/>
                  </a:lnTo>
                  <a:lnTo>
                    <a:pt x="62267" y="61362"/>
                  </a:lnTo>
                  <a:lnTo>
                    <a:pt x="62267" y="61120"/>
                  </a:lnTo>
                  <a:lnTo>
                    <a:pt x="62206" y="60758"/>
                  </a:lnTo>
                  <a:lnTo>
                    <a:pt x="62086" y="60457"/>
                  </a:lnTo>
                  <a:lnTo>
                    <a:pt x="61905" y="60276"/>
                  </a:lnTo>
                  <a:lnTo>
                    <a:pt x="61663" y="60095"/>
                  </a:lnTo>
                  <a:lnTo>
                    <a:pt x="61422" y="59974"/>
                  </a:lnTo>
                  <a:close/>
                  <a:moveTo>
                    <a:pt x="66611" y="59974"/>
                  </a:moveTo>
                  <a:lnTo>
                    <a:pt x="66370" y="60095"/>
                  </a:lnTo>
                  <a:lnTo>
                    <a:pt x="66128" y="60276"/>
                  </a:lnTo>
                  <a:lnTo>
                    <a:pt x="65947" y="60457"/>
                  </a:lnTo>
                  <a:lnTo>
                    <a:pt x="65827" y="60758"/>
                  </a:lnTo>
                  <a:lnTo>
                    <a:pt x="65766" y="61120"/>
                  </a:lnTo>
                  <a:lnTo>
                    <a:pt x="65766" y="61362"/>
                  </a:lnTo>
                  <a:lnTo>
                    <a:pt x="65827" y="61543"/>
                  </a:lnTo>
                  <a:lnTo>
                    <a:pt x="65947" y="61784"/>
                  </a:lnTo>
                  <a:lnTo>
                    <a:pt x="66068" y="61965"/>
                  </a:lnTo>
                  <a:lnTo>
                    <a:pt x="66249" y="62086"/>
                  </a:lnTo>
                  <a:lnTo>
                    <a:pt x="66490" y="62206"/>
                  </a:lnTo>
                  <a:lnTo>
                    <a:pt x="66671" y="62267"/>
                  </a:lnTo>
                  <a:lnTo>
                    <a:pt x="67214" y="62267"/>
                  </a:lnTo>
                  <a:lnTo>
                    <a:pt x="68059" y="61120"/>
                  </a:lnTo>
                  <a:lnTo>
                    <a:pt x="67999" y="60758"/>
                  </a:lnTo>
                  <a:lnTo>
                    <a:pt x="67878" y="60457"/>
                  </a:lnTo>
                  <a:lnTo>
                    <a:pt x="67697" y="60276"/>
                  </a:lnTo>
                  <a:lnTo>
                    <a:pt x="67456" y="60095"/>
                  </a:lnTo>
                  <a:lnTo>
                    <a:pt x="67214" y="59974"/>
                  </a:lnTo>
                  <a:close/>
                  <a:moveTo>
                    <a:pt x="11645" y="62870"/>
                  </a:moveTo>
                  <a:lnTo>
                    <a:pt x="11464" y="62930"/>
                  </a:lnTo>
                  <a:lnTo>
                    <a:pt x="11223" y="63051"/>
                  </a:lnTo>
                  <a:lnTo>
                    <a:pt x="11042" y="63172"/>
                  </a:lnTo>
                  <a:lnTo>
                    <a:pt x="10921" y="63353"/>
                  </a:lnTo>
                  <a:lnTo>
                    <a:pt x="10800" y="63594"/>
                  </a:lnTo>
                  <a:lnTo>
                    <a:pt x="10740" y="63775"/>
                  </a:lnTo>
                  <a:lnTo>
                    <a:pt x="10740" y="64016"/>
                  </a:lnTo>
                  <a:lnTo>
                    <a:pt x="10740" y="64197"/>
                  </a:lnTo>
                  <a:lnTo>
                    <a:pt x="10800" y="64439"/>
                  </a:lnTo>
                  <a:lnTo>
                    <a:pt x="10981" y="64740"/>
                  </a:lnTo>
                  <a:lnTo>
                    <a:pt x="11162" y="64921"/>
                  </a:lnTo>
                  <a:lnTo>
                    <a:pt x="11464" y="65102"/>
                  </a:lnTo>
                  <a:lnTo>
                    <a:pt x="11705" y="65163"/>
                  </a:lnTo>
                  <a:lnTo>
                    <a:pt x="12128" y="65163"/>
                  </a:lnTo>
                  <a:lnTo>
                    <a:pt x="12309" y="65102"/>
                  </a:lnTo>
                  <a:lnTo>
                    <a:pt x="12550" y="64982"/>
                  </a:lnTo>
                  <a:lnTo>
                    <a:pt x="12731" y="64861"/>
                  </a:lnTo>
                  <a:lnTo>
                    <a:pt x="12852" y="64680"/>
                  </a:lnTo>
                  <a:lnTo>
                    <a:pt x="12973" y="64439"/>
                  </a:lnTo>
                  <a:lnTo>
                    <a:pt x="13033" y="64258"/>
                  </a:lnTo>
                  <a:lnTo>
                    <a:pt x="13033" y="64016"/>
                  </a:lnTo>
                  <a:lnTo>
                    <a:pt x="13033" y="63775"/>
                  </a:lnTo>
                  <a:lnTo>
                    <a:pt x="12973" y="63594"/>
                  </a:lnTo>
                  <a:lnTo>
                    <a:pt x="12852" y="63353"/>
                  </a:lnTo>
                  <a:lnTo>
                    <a:pt x="12731" y="63172"/>
                  </a:lnTo>
                  <a:lnTo>
                    <a:pt x="12550" y="63051"/>
                  </a:lnTo>
                  <a:lnTo>
                    <a:pt x="12309" y="62930"/>
                  </a:lnTo>
                  <a:lnTo>
                    <a:pt x="12128" y="62870"/>
                  </a:lnTo>
                  <a:close/>
                  <a:moveTo>
                    <a:pt x="17437" y="62870"/>
                  </a:moveTo>
                  <a:lnTo>
                    <a:pt x="17256" y="62930"/>
                  </a:lnTo>
                  <a:lnTo>
                    <a:pt x="17015" y="63051"/>
                  </a:lnTo>
                  <a:lnTo>
                    <a:pt x="16834" y="63172"/>
                  </a:lnTo>
                  <a:lnTo>
                    <a:pt x="16713" y="63353"/>
                  </a:lnTo>
                  <a:lnTo>
                    <a:pt x="16593" y="63594"/>
                  </a:lnTo>
                  <a:lnTo>
                    <a:pt x="16532" y="63775"/>
                  </a:lnTo>
                  <a:lnTo>
                    <a:pt x="16532" y="64016"/>
                  </a:lnTo>
                  <a:lnTo>
                    <a:pt x="16532" y="64258"/>
                  </a:lnTo>
                  <a:lnTo>
                    <a:pt x="16593" y="64439"/>
                  </a:lnTo>
                  <a:lnTo>
                    <a:pt x="16713" y="64680"/>
                  </a:lnTo>
                  <a:lnTo>
                    <a:pt x="16834" y="64861"/>
                  </a:lnTo>
                  <a:lnTo>
                    <a:pt x="17015" y="64982"/>
                  </a:lnTo>
                  <a:lnTo>
                    <a:pt x="17256" y="65102"/>
                  </a:lnTo>
                  <a:lnTo>
                    <a:pt x="17437" y="65163"/>
                  </a:lnTo>
                  <a:lnTo>
                    <a:pt x="17920" y="65163"/>
                  </a:lnTo>
                  <a:lnTo>
                    <a:pt x="18101" y="65102"/>
                  </a:lnTo>
                  <a:lnTo>
                    <a:pt x="18342" y="64982"/>
                  </a:lnTo>
                  <a:lnTo>
                    <a:pt x="18523" y="64861"/>
                  </a:lnTo>
                  <a:lnTo>
                    <a:pt x="18644" y="64680"/>
                  </a:lnTo>
                  <a:lnTo>
                    <a:pt x="18765" y="64439"/>
                  </a:lnTo>
                  <a:lnTo>
                    <a:pt x="18825" y="64258"/>
                  </a:lnTo>
                  <a:lnTo>
                    <a:pt x="18825" y="64016"/>
                  </a:lnTo>
                  <a:lnTo>
                    <a:pt x="18825" y="63775"/>
                  </a:lnTo>
                  <a:lnTo>
                    <a:pt x="18765" y="63594"/>
                  </a:lnTo>
                  <a:lnTo>
                    <a:pt x="18644" y="63353"/>
                  </a:lnTo>
                  <a:lnTo>
                    <a:pt x="18523" y="63172"/>
                  </a:lnTo>
                  <a:lnTo>
                    <a:pt x="18342" y="63051"/>
                  </a:lnTo>
                  <a:lnTo>
                    <a:pt x="18101" y="62930"/>
                  </a:lnTo>
                  <a:lnTo>
                    <a:pt x="17920" y="62870"/>
                  </a:lnTo>
                  <a:close/>
                  <a:moveTo>
                    <a:pt x="23230" y="62870"/>
                  </a:moveTo>
                  <a:lnTo>
                    <a:pt x="23049" y="62930"/>
                  </a:lnTo>
                  <a:lnTo>
                    <a:pt x="22807" y="63051"/>
                  </a:lnTo>
                  <a:lnTo>
                    <a:pt x="22626" y="63172"/>
                  </a:lnTo>
                  <a:lnTo>
                    <a:pt x="22506" y="63353"/>
                  </a:lnTo>
                  <a:lnTo>
                    <a:pt x="22385" y="63594"/>
                  </a:lnTo>
                  <a:lnTo>
                    <a:pt x="22325" y="63775"/>
                  </a:lnTo>
                  <a:lnTo>
                    <a:pt x="22325" y="64016"/>
                  </a:lnTo>
                  <a:lnTo>
                    <a:pt x="22325" y="64258"/>
                  </a:lnTo>
                  <a:lnTo>
                    <a:pt x="22385" y="64439"/>
                  </a:lnTo>
                  <a:lnTo>
                    <a:pt x="22506" y="64680"/>
                  </a:lnTo>
                  <a:lnTo>
                    <a:pt x="22626" y="64861"/>
                  </a:lnTo>
                  <a:lnTo>
                    <a:pt x="22807" y="64982"/>
                  </a:lnTo>
                  <a:lnTo>
                    <a:pt x="23049" y="65102"/>
                  </a:lnTo>
                  <a:lnTo>
                    <a:pt x="23230" y="65163"/>
                  </a:lnTo>
                  <a:lnTo>
                    <a:pt x="23712" y="65163"/>
                  </a:lnTo>
                  <a:lnTo>
                    <a:pt x="23893" y="65102"/>
                  </a:lnTo>
                  <a:lnTo>
                    <a:pt x="24135" y="64982"/>
                  </a:lnTo>
                  <a:lnTo>
                    <a:pt x="24316" y="64861"/>
                  </a:lnTo>
                  <a:lnTo>
                    <a:pt x="24436" y="64680"/>
                  </a:lnTo>
                  <a:lnTo>
                    <a:pt x="24557" y="64439"/>
                  </a:lnTo>
                  <a:lnTo>
                    <a:pt x="24617" y="64258"/>
                  </a:lnTo>
                  <a:lnTo>
                    <a:pt x="24617" y="64016"/>
                  </a:lnTo>
                  <a:lnTo>
                    <a:pt x="24617" y="63775"/>
                  </a:lnTo>
                  <a:lnTo>
                    <a:pt x="24557" y="63594"/>
                  </a:lnTo>
                  <a:lnTo>
                    <a:pt x="24436" y="63353"/>
                  </a:lnTo>
                  <a:lnTo>
                    <a:pt x="24316" y="63172"/>
                  </a:lnTo>
                  <a:lnTo>
                    <a:pt x="24135" y="63051"/>
                  </a:lnTo>
                  <a:lnTo>
                    <a:pt x="23893" y="62930"/>
                  </a:lnTo>
                  <a:lnTo>
                    <a:pt x="23712" y="62870"/>
                  </a:lnTo>
                  <a:close/>
                  <a:moveTo>
                    <a:pt x="29022" y="62870"/>
                  </a:moveTo>
                  <a:lnTo>
                    <a:pt x="28841" y="62930"/>
                  </a:lnTo>
                  <a:lnTo>
                    <a:pt x="28599" y="63051"/>
                  </a:lnTo>
                  <a:lnTo>
                    <a:pt x="28418" y="63172"/>
                  </a:lnTo>
                  <a:lnTo>
                    <a:pt x="28298" y="63353"/>
                  </a:lnTo>
                  <a:lnTo>
                    <a:pt x="28177" y="63594"/>
                  </a:lnTo>
                  <a:lnTo>
                    <a:pt x="28117" y="63775"/>
                  </a:lnTo>
                  <a:lnTo>
                    <a:pt x="28117" y="64016"/>
                  </a:lnTo>
                  <a:lnTo>
                    <a:pt x="28117" y="64258"/>
                  </a:lnTo>
                  <a:lnTo>
                    <a:pt x="28177" y="64439"/>
                  </a:lnTo>
                  <a:lnTo>
                    <a:pt x="28298" y="64680"/>
                  </a:lnTo>
                  <a:lnTo>
                    <a:pt x="28418" y="64861"/>
                  </a:lnTo>
                  <a:lnTo>
                    <a:pt x="28599" y="64982"/>
                  </a:lnTo>
                  <a:lnTo>
                    <a:pt x="28841" y="65102"/>
                  </a:lnTo>
                  <a:lnTo>
                    <a:pt x="29022" y="65163"/>
                  </a:lnTo>
                  <a:lnTo>
                    <a:pt x="29505" y="65163"/>
                  </a:lnTo>
                  <a:lnTo>
                    <a:pt x="29686" y="65102"/>
                  </a:lnTo>
                  <a:lnTo>
                    <a:pt x="29927" y="64982"/>
                  </a:lnTo>
                  <a:lnTo>
                    <a:pt x="30108" y="64861"/>
                  </a:lnTo>
                  <a:lnTo>
                    <a:pt x="30229" y="64680"/>
                  </a:lnTo>
                  <a:lnTo>
                    <a:pt x="30349" y="64439"/>
                  </a:lnTo>
                  <a:lnTo>
                    <a:pt x="30410" y="64258"/>
                  </a:lnTo>
                  <a:lnTo>
                    <a:pt x="30410" y="64016"/>
                  </a:lnTo>
                  <a:lnTo>
                    <a:pt x="30410" y="63775"/>
                  </a:lnTo>
                  <a:lnTo>
                    <a:pt x="30349" y="63594"/>
                  </a:lnTo>
                  <a:lnTo>
                    <a:pt x="30229" y="63353"/>
                  </a:lnTo>
                  <a:lnTo>
                    <a:pt x="30108" y="63172"/>
                  </a:lnTo>
                  <a:lnTo>
                    <a:pt x="29927" y="63051"/>
                  </a:lnTo>
                  <a:lnTo>
                    <a:pt x="29686" y="62930"/>
                  </a:lnTo>
                  <a:lnTo>
                    <a:pt x="29505" y="62870"/>
                  </a:lnTo>
                  <a:close/>
                  <a:moveTo>
                    <a:pt x="34814" y="62870"/>
                  </a:moveTo>
                  <a:lnTo>
                    <a:pt x="34633" y="62930"/>
                  </a:lnTo>
                  <a:lnTo>
                    <a:pt x="34392" y="63051"/>
                  </a:lnTo>
                  <a:lnTo>
                    <a:pt x="34211" y="63172"/>
                  </a:lnTo>
                  <a:lnTo>
                    <a:pt x="34090" y="63353"/>
                  </a:lnTo>
                  <a:lnTo>
                    <a:pt x="33969" y="63594"/>
                  </a:lnTo>
                  <a:lnTo>
                    <a:pt x="33909" y="63775"/>
                  </a:lnTo>
                  <a:lnTo>
                    <a:pt x="33909" y="64016"/>
                  </a:lnTo>
                  <a:lnTo>
                    <a:pt x="33909" y="64258"/>
                  </a:lnTo>
                  <a:lnTo>
                    <a:pt x="33969" y="64439"/>
                  </a:lnTo>
                  <a:lnTo>
                    <a:pt x="34090" y="64680"/>
                  </a:lnTo>
                  <a:lnTo>
                    <a:pt x="34211" y="64861"/>
                  </a:lnTo>
                  <a:lnTo>
                    <a:pt x="34392" y="64982"/>
                  </a:lnTo>
                  <a:lnTo>
                    <a:pt x="34633" y="65102"/>
                  </a:lnTo>
                  <a:lnTo>
                    <a:pt x="34814" y="65163"/>
                  </a:lnTo>
                  <a:lnTo>
                    <a:pt x="35297" y="65163"/>
                  </a:lnTo>
                  <a:lnTo>
                    <a:pt x="35478" y="65102"/>
                  </a:lnTo>
                  <a:lnTo>
                    <a:pt x="35719" y="64982"/>
                  </a:lnTo>
                  <a:lnTo>
                    <a:pt x="35900" y="64861"/>
                  </a:lnTo>
                  <a:lnTo>
                    <a:pt x="36021" y="64680"/>
                  </a:lnTo>
                  <a:lnTo>
                    <a:pt x="36141" y="64439"/>
                  </a:lnTo>
                  <a:lnTo>
                    <a:pt x="36202" y="64258"/>
                  </a:lnTo>
                  <a:lnTo>
                    <a:pt x="36202" y="64016"/>
                  </a:lnTo>
                  <a:lnTo>
                    <a:pt x="36202" y="63775"/>
                  </a:lnTo>
                  <a:lnTo>
                    <a:pt x="36141" y="63594"/>
                  </a:lnTo>
                  <a:lnTo>
                    <a:pt x="36021" y="63353"/>
                  </a:lnTo>
                  <a:lnTo>
                    <a:pt x="35900" y="63172"/>
                  </a:lnTo>
                  <a:lnTo>
                    <a:pt x="35719" y="63051"/>
                  </a:lnTo>
                  <a:lnTo>
                    <a:pt x="35478" y="62930"/>
                  </a:lnTo>
                  <a:lnTo>
                    <a:pt x="35297" y="62870"/>
                  </a:lnTo>
                  <a:close/>
                  <a:moveTo>
                    <a:pt x="40606" y="62870"/>
                  </a:moveTo>
                  <a:lnTo>
                    <a:pt x="40425" y="62930"/>
                  </a:lnTo>
                  <a:lnTo>
                    <a:pt x="40184" y="63051"/>
                  </a:lnTo>
                  <a:lnTo>
                    <a:pt x="40003" y="63172"/>
                  </a:lnTo>
                  <a:lnTo>
                    <a:pt x="39882" y="63353"/>
                  </a:lnTo>
                  <a:lnTo>
                    <a:pt x="39762" y="63594"/>
                  </a:lnTo>
                  <a:lnTo>
                    <a:pt x="39701" y="63775"/>
                  </a:lnTo>
                  <a:lnTo>
                    <a:pt x="39701" y="64016"/>
                  </a:lnTo>
                  <a:lnTo>
                    <a:pt x="39701" y="64258"/>
                  </a:lnTo>
                  <a:lnTo>
                    <a:pt x="39762" y="64439"/>
                  </a:lnTo>
                  <a:lnTo>
                    <a:pt x="39882" y="64680"/>
                  </a:lnTo>
                  <a:lnTo>
                    <a:pt x="40003" y="64861"/>
                  </a:lnTo>
                  <a:lnTo>
                    <a:pt x="40184" y="64982"/>
                  </a:lnTo>
                  <a:lnTo>
                    <a:pt x="40425" y="65102"/>
                  </a:lnTo>
                  <a:lnTo>
                    <a:pt x="40606" y="65163"/>
                  </a:lnTo>
                  <a:lnTo>
                    <a:pt x="41089" y="65163"/>
                  </a:lnTo>
                  <a:lnTo>
                    <a:pt x="41270" y="65102"/>
                  </a:lnTo>
                  <a:lnTo>
                    <a:pt x="41511" y="64982"/>
                  </a:lnTo>
                  <a:lnTo>
                    <a:pt x="41692" y="64861"/>
                  </a:lnTo>
                  <a:lnTo>
                    <a:pt x="41813" y="64680"/>
                  </a:lnTo>
                  <a:lnTo>
                    <a:pt x="41934" y="64439"/>
                  </a:lnTo>
                  <a:lnTo>
                    <a:pt x="41994" y="64258"/>
                  </a:lnTo>
                  <a:lnTo>
                    <a:pt x="41994" y="64016"/>
                  </a:lnTo>
                  <a:lnTo>
                    <a:pt x="41994" y="63775"/>
                  </a:lnTo>
                  <a:lnTo>
                    <a:pt x="41934" y="63594"/>
                  </a:lnTo>
                  <a:lnTo>
                    <a:pt x="41813" y="63353"/>
                  </a:lnTo>
                  <a:lnTo>
                    <a:pt x="41692" y="63172"/>
                  </a:lnTo>
                  <a:lnTo>
                    <a:pt x="41511" y="63051"/>
                  </a:lnTo>
                  <a:lnTo>
                    <a:pt x="41270" y="62930"/>
                  </a:lnTo>
                  <a:lnTo>
                    <a:pt x="41089" y="62870"/>
                  </a:lnTo>
                  <a:close/>
                  <a:moveTo>
                    <a:pt x="46399" y="62870"/>
                  </a:moveTo>
                  <a:lnTo>
                    <a:pt x="46218" y="62930"/>
                  </a:lnTo>
                  <a:lnTo>
                    <a:pt x="45976" y="63051"/>
                  </a:lnTo>
                  <a:lnTo>
                    <a:pt x="45795" y="63172"/>
                  </a:lnTo>
                  <a:lnTo>
                    <a:pt x="45674" y="63353"/>
                  </a:lnTo>
                  <a:lnTo>
                    <a:pt x="45554" y="63594"/>
                  </a:lnTo>
                  <a:lnTo>
                    <a:pt x="45493" y="63775"/>
                  </a:lnTo>
                  <a:lnTo>
                    <a:pt x="45493" y="64016"/>
                  </a:lnTo>
                  <a:lnTo>
                    <a:pt x="45493" y="64258"/>
                  </a:lnTo>
                  <a:lnTo>
                    <a:pt x="45554" y="64439"/>
                  </a:lnTo>
                  <a:lnTo>
                    <a:pt x="45674" y="64680"/>
                  </a:lnTo>
                  <a:lnTo>
                    <a:pt x="45795" y="64861"/>
                  </a:lnTo>
                  <a:lnTo>
                    <a:pt x="45976" y="64982"/>
                  </a:lnTo>
                  <a:lnTo>
                    <a:pt x="46218" y="65102"/>
                  </a:lnTo>
                  <a:lnTo>
                    <a:pt x="46399" y="65163"/>
                  </a:lnTo>
                  <a:lnTo>
                    <a:pt x="46881" y="65163"/>
                  </a:lnTo>
                  <a:lnTo>
                    <a:pt x="47062" y="65102"/>
                  </a:lnTo>
                  <a:lnTo>
                    <a:pt x="47304" y="64982"/>
                  </a:lnTo>
                  <a:lnTo>
                    <a:pt x="47485" y="64861"/>
                  </a:lnTo>
                  <a:lnTo>
                    <a:pt x="47605" y="64680"/>
                  </a:lnTo>
                  <a:lnTo>
                    <a:pt x="47726" y="64439"/>
                  </a:lnTo>
                  <a:lnTo>
                    <a:pt x="47786" y="64258"/>
                  </a:lnTo>
                  <a:lnTo>
                    <a:pt x="47786" y="64016"/>
                  </a:lnTo>
                  <a:lnTo>
                    <a:pt x="47786" y="63775"/>
                  </a:lnTo>
                  <a:lnTo>
                    <a:pt x="47726" y="63594"/>
                  </a:lnTo>
                  <a:lnTo>
                    <a:pt x="47605" y="63353"/>
                  </a:lnTo>
                  <a:lnTo>
                    <a:pt x="47485" y="63172"/>
                  </a:lnTo>
                  <a:lnTo>
                    <a:pt x="47304" y="63051"/>
                  </a:lnTo>
                  <a:lnTo>
                    <a:pt x="47062" y="62930"/>
                  </a:lnTo>
                  <a:lnTo>
                    <a:pt x="46881" y="62870"/>
                  </a:lnTo>
                  <a:close/>
                  <a:moveTo>
                    <a:pt x="52191" y="62870"/>
                  </a:moveTo>
                  <a:lnTo>
                    <a:pt x="52010" y="62930"/>
                  </a:lnTo>
                  <a:lnTo>
                    <a:pt x="51768" y="63051"/>
                  </a:lnTo>
                  <a:lnTo>
                    <a:pt x="51587" y="63172"/>
                  </a:lnTo>
                  <a:lnTo>
                    <a:pt x="51467" y="63353"/>
                  </a:lnTo>
                  <a:lnTo>
                    <a:pt x="51346" y="63594"/>
                  </a:lnTo>
                  <a:lnTo>
                    <a:pt x="51286" y="63775"/>
                  </a:lnTo>
                  <a:lnTo>
                    <a:pt x="51286" y="64016"/>
                  </a:lnTo>
                  <a:lnTo>
                    <a:pt x="51286" y="64258"/>
                  </a:lnTo>
                  <a:lnTo>
                    <a:pt x="51346" y="64439"/>
                  </a:lnTo>
                  <a:lnTo>
                    <a:pt x="51467" y="64680"/>
                  </a:lnTo>
                  <a:lnTo>
                    <a:pt x="51587" y="64861"/>
                  </a:lnTo>
                  <a:lnTo>
                    <a:pt x="51768" y="64982"/>
                  </a:lnTo>
                  <a:lnTo>
                    <a:pt x="52010" y="65102"/>
                  </a:lnTo>
                  <a:lnTo>
                    <a:pt x="52191" y="65163"/>
                  </a:lnTo>
                  <a:lnTo>
                    <a:pt x="52673" y="65163"/>
                  </a:lnTo>
                  <a:lnTo>
                    <a:pt x="52854" y="65102"/>
                  </a:lnTo>
                  <a:lnTo>
                    <a:pt x="53096" y="64982"/>
                  </a:lnTo>
                  <a:lnTo>
                    <a:pt x="53277" y="64861"/>
                  </a:lnTo>
                  <a:lnTo>
                    <a:pt x="53397" y="64680"/>
                  </a:lnTo>
                  <a:lnTo>
                    <a:pt x="53518" y="64439"/>
                  </a:lnTo>
                  <a:lnTo>
                    <a:pt x="53578" y="64258"/>
                  </a:lnTo>
                  <a:lnTo>
                    <a:pt x="53578" y="64016"/>
                  </a:lnTo>
                  <a:lnTo>
                    <a:pt x="53578" y="63775"/>
                  </a:lnTo>
                  <a:lnTo>
                    <a:pt x="53518" y="63594"/>
                  </a:lnTo>
                  <a:lnTo>
                    <a:pt x="53397" y="63353"/>
                  </a:lnTo>
                  <a:lnTo>
                    <a:pt x="53277" y="63172"/>
                  </a:lnTo>
                  <a:lnTo>
                    <a:pt x="53096" y="63051"/>
                  </a:lnTo>
                  <a:lnTo>
                    <a:pt x="52854" y="62930"/>
                  </a:lnTo>
                  <a:lnTo>
                    <a:pt x="52673" y="62870"/>
                  </a:lnTo>
                  <a:close/>
                  <a:moveTo>
                    <a:pt x="57983" y="62870"/>
                  </a:moveTo>
                  <a:lnTo>
                    <a:pt x="57802" y="62930"/>
                  </a:lnTo>
                  <a:lnTo>
                    <a:pt x="57561" y="63051"/>
                  </a:lnTo>
                  <a:lnTo>
                    <a:pt x="57380" y="63172"/>
                  </a:lnTo>
                  <a:lnTo>
                    <a:pt x="57259" y="63353"/>
                  </a:lnTo>
                  <a:lnTo>
                    <a:pt x="57138" y="63594"/>
                  </a:lnTo>
                  <a:lnTo>
                    <a:pt x="57078" y="63775"/>
                  </a:lnTo>
                  <a:lnTo>
                    <a:pt x="57078" y="64016"/>
                  </a:lnTo>
                  <a:lnTo>
                    <a:pt x="57078" y="64258"/>
                  </a:lnTo>
                  <a:lnTo>
                    <a:pt x="57138" y="64439"/>
                  </a:lnTo>
                  <a:lnTo>
                    <a:pt x="57259" y="64680"/>
                  </a:lnTo>
                  <a:lnTo>
                    <a:pt x="57380" y="64861"/>
                  </a:lnTo>
                  <a:lnTo>
                    <a:pt x="57561" y="64982"/>
                  </a:lnTo>
                  <a:lnTo>
                    <a:pt x="57802" y="65102"/>
                  </a:lnTo>
                  <a:lnTo>
                    <a:pt x="57983" y="65163"/>
                  </a:lnTo>
                  <a:lnTo>
                    <a:pt x="58466" y="65163"/>
                  </a:lnTo>
                  <a:lnTo>
                    <a:pt x="58647" y="65102"/>
                  </a:lnTo>
                  <a:lnTo>
                    <a:pt x="58888" y="64982"/>
                  </a:lnTo>
                  <a:lnTo>
                    <a:pt x="59069" y="64861"/>
                  </a:lnTo>
                  <a:lnTo>
                    <a:pt x="59190" y="64680"/>
                  </a:lnTo>
                  <a:lnTo>
                    <a:pt x="59310" y="64439"/>
                  </a:lnTo>
                  <a:lnTo>
                    <a:pt x="59371" y="64258"/>
                  </a:lnTo>
                  <a:lnTo>
                    <a:pt x="59371" y="64016"/>
                  </a:lnTo>
                  <a:lnTo>
                    <a:pt x="59371" y="63775"/>
                  </a:lnTo>
                  <a:lnTo>
                    <a:pt x="59310" y="63594"/>
                  </a:lnTo>
                  <a:lnTo>
                    <a:pt x="59190" y="63353"/>
                  </a:lnTo>
                  <a:lnTo>
                    <a:pt x="59069" y="63172"/>
                  </a:lnTo>
                  <a:lnTo>
                    <a:pt x="58888" y="63051"/>
                  </a:lnTo>
                  <a:lnTo>
                    <a:pt x="58647" y="62930"/>
                  </a:lnTo>
                  <a:lnTo>
                    <a:pt x="58466" y="62870"/>
                  </a:lnTo>
                  <a:close/>
                  <a:moveTo>
                    <a:pt x="63775" y="62870"/>
                  </a:moveTo>
                  <a:lnTo>
                    <a:pt x="63594" y="62930"/>
                  </a:lnTo>
                  <a:lnTo>
                    <a:pt x="63353" y="63051"/>
                  </a:lnTo>
                  <a:lnTo>
                    <a:pt x="63172" y="63172"/>
                  </a:lnTo>
                  <a:lnTo>
                    <a:pt x="63051" y="63353"/>
                  </a:lnTo>
                  <a:lnTo>
                    <a:pt x="62931" y="63594"/>
                  </a:lnTo>
                  <a:lnTo>
                    <a:pt x="62870" y="63775"/>
                  </a:lnTo>
                  <a:lnTo>
                    <a:pt x="62870" y="64016"/>
                  </a:lnTo>
                  <a:lnTo>
                    <a:pt x="62870" y="64258"/>
                  </a:lnTo>
                  <a:lnTo>
                    <a:pt x="62931" y="64439"/>
                  </a:lnTo>
                  <a:lnTo>
                    <a:pt x="63051" y="64680"/>
                  </a:lnTo>
                  <a:lnTo>
                    <a:pt x="63172" y="64861"/>
                  </a:lnTo>
                  <a:lnTo>
                    <a:pt x="63353" y="64982"/>
                  </a:lnTo>
                  <a:lnTo>
                    <a:pt x="63594" y="65102"/>
                  </a:lnTo>
                  <a:lnTo>
                    <a:pt x="63775" y="65163"/>
                  </a:lnTo>
                  <a:lnTo>
                    <a:pt x="64198" y="65163"/>
                  </a:lnTo>
                  <a:lnTo>
                    <a:pt x="64439" y="65102"/>
                  </a:lnTo>
                  <a:lnTo>
                    <a:pt x="64741" y="64921"/>
                  </a:lnTo>
                  <a:lnTo>
                    <a:pt x="64922" y="64740"/>
                  </a:lnTo>
                  <a:lnTo>
                    <a:pt x="65103" y="64439"/>
                  </a:lnTo>
                  <a:lnTo>
                    <a:pt x="65163" y="64197"/>
                  </a:lnTo>
                  <a:lnTo>
                    <a:pt x="65163" y="64016"/>
                  </a:lnTo>
                  <a:lnTo>
                    <a:pt x="65163" y="63775"/>
                  </a:lnTo>
                  <a:lnTo>
                    <a:pt x="65103" y="63594"/>
                  </a:lnTo>
                  <a:lnTo>
                    <a:pt x="64982" y="63353"/>
                  </a:lnTo>
                  <a:lnTo>
                    <a:pt x="64861" y="63172"/>
                  </a:lnTo>
                  <a:lnTo>
                    <a:pt x="64680" y="63051"/>
                  </a:lnTo>
                  <a:lnTo>
                    <a:pt x="64439" y="62930"/>
                  </a:lnTo>
                  <a:lnTo>
                    <a:pt x="64258" y="62870"/>
                  </a:lnTo>
                  <a:close/>
                  <a:moveTo>
                    <a:pt x="14541" y="65766"/>
                  </a:moveTo>
                  <a:lnTo>
                    <a:pt x="14360" y="65826"/>
                  </a:lnTo>
                  <a:lnTo>
                    <a:pt x="14119" y="65947"/>
                  </a:lnTo>
                  <a:lnTo>
                    <a:pt x="13938" y="66068"/>
                  </a:lnTo>
                  <a:lnTo>
                    <a:pt x="13817" y="66249"/>
                  </a:lnTo>
                  <a:lnTo>
                    <a:pt x="13697" y="66490"/>
                  </a:lnTo>
                  <a:lnTo>
                    <a:pt x="13636" y="66671"/>
                  </a:lnTo>
                  <a:lnTo>
                    <a:pt x="13636" y="66912"/>
                  </a:lnTo>
                  <a:lnTo>
                    <a:pt x="13636" y="67214"/>
                  </a:lnTo>
                  <a:lnTo>
                    <a:pt x="14783" y="68059"/>
                  </a:lnTo>
                  <a:lnTo>
                    <a:pt x="15024" y="68059"/>
                  </a:lnTo>
                  <a:lnTo>
                    <a:pt x="15205" y="67999"/>
                  </a:lnTo>
                  <a:lnTo>
                    <a:pt x="15446" y="67878"/>
                  </a:lnTo>
                  <a:lnTo>
                    <a:pt x="15627" y="67757"/>
                  </a:lnTo>
                  <a:lnTo>
                    <a:pt x="15748" y="67576"/>
                  </a:lnTo>
                  <a:lnTo>
                    <a:pt x="15869" y="67335"/>
                  </a:lnTo>
                  <a:lnTo>
                    <a:pt x="15929" y="67154"/>
                  </a:lnTo>
                  <a:lnTo>
                    <a:pt x="15929" y="66912"/>
                  </a:lnTo>
                  <a:lnTo>
                    <a:pt x="15929" y="66671"/>
                  </a:lnTo>
                  <a:lnTo>
                    <a:pt x="15869" y="66490"/>
                  </a:lnTo>
                  <a:lnTo>
                    <a:pt x="15748" y="66249"/>
                  </a:lnTo>
                  <a:lnTo>
                    <a:pt x="15627" y="66068"/>
                  </a:lnTo>
                  <a:lnTo>
                    <a:pt x="15446" y="65947"/>
                  </a:lnTo>
                  <a:lnTo>
                    <a:pt x="15205" y="65826"/>
                  </a:lnTo>
                  <a:lnTo>
                    <a:pt x="15024" y="65766"/>
                  </a:lnTo>
                  <a:close/>
                  <a:moveTo>
                    <a:pt x="20333" y="65766"/>
                  </a:moveTo>
                  <a:lnTo>
                    <a:pt x="20152" y="65826"/>
                  </a:lnTo>
                  <a:lnTo>
                    <a:pt x="19911" y="65947"/>
                  </a:lnTo>
                  <a:lnTo>
                    <a:pt x="19730" y="66068"/>
                  </a:lnTo>
                  <a:lnTo>
                    <a:pt x="19609" y="66249"/>
                  </a:lnTo>
                  <a:lnTo>
                    <a:pt x="19489" y="66490"/>
                  </a:lnTo>
                  <a:lnTo>
                    <a:pt x="19428" y="66671"/>
                  </a:lnTo>
                  <a:lnTo>
                    <a:pt x="19428" y="66912"/>
                  </a:lnTo>
                  <a:lnTo>
                    <a:pt x="19428" y="67154"/>
                  </a:lnTo>
                  <a:lnTo>
                    <a:pt x="19489" y="67335"/>
                  </a:lnTo>
                  <a:lnTo>
                    <a:pt x="19609" y="67576"/>
                  </a:lnTo>
                  <a:lnTo>
                    <a:pt x="19730" y="67757"/>
                  </a:lnTo>
                  <a:lnTo>
                    <a:pt x="19911" y="67878"/>
                  </a:lnTo>
                  <a:lnTo>
                    <a:pt x="20152" y="67999"/>
                  </a:lnTo>
                  <a:lnTo>
                    <a:pt x="20333" y="68059"/>
                  </a:lnTo>
                  <a:lnTo>
                    <a:pt x="20816" y="68059"/>
                  </a:lnTo>
                  <a:lnTo>
                    <a:pt x="20997" y="67999"/>
                  </a:lnTo>
                  <a:lnTo>
                    <a:pt x="21239" y="67878"/>
                  </a:lnTo>
                  <a:lnTo>
                    <a:pt x="21420" y="67757"/>
                  </a:lnTo>
                  <a:lnTo>
                    <a:pt x="21540" y="67576"/>
                  </a:lnTo>
                  <a:lnTo>
                    <a:pt x="21661" y="67335"/>
                  </a:lnTo>
                  <a:lnTo>
                    <a:pt x="21721" y="67154"/>
                  </a:lnTo>
                  <a:lnTo>
                    <a:pt x="21721" y="66912"/>
                  </a:lnTo>
                  <a:lnTo>
                    <a:pt x="21721" y="66671"/>
                  </a:lnTo>
                  <a:lnTo>
                    <a:pt x="21661" y="66490"/>
                  </a:lnTo>
                  <a:lnTo>
                    <a:pt x="21540" y="66249"/>
                  </a:lnTo>
                  <a:lnTo>
                    <a:pt x="21420" y="66068"/>
                  </a:lnTo>
                  <a:lnTo>
                    <a:pt x="21239" y="65947"/>
                  </a:lnTo>
                  <a:lnTo>
                    <a:pt x="20997" y="65826"/>
                  </a:lnTo>
                  <a:lnTo>
                    <a:pt x="20816" y="65766"/>
                  </a:lnTo>
                  <a:close/>
                  <a:moveTo>
                    <a:pt x="26126" y="65766"/>
                  </a:moveTo>
                  <a:lnTo>
                    <a:pt x="25945" y="65826"/>
                  </a:lnTo>
                  <a:lnTo>
                    <a:pt x="25703" y="65947"/>
                  </a:lnTo>
                  <a:lnTo>
                    <a:pt x="25522" y="66068"/>
                  </a:lnTo>
                  <a:lnTo>
                    <a:pt x="25402" y="66249"/>
                  </a:lnTo>
                  <a:lnTo>
                    <a:pt x="25281" y="66490"/>
                  </a:lnTo>
                  <a:lnTo>
                    <a:pt x="25221" y="66671"/>
                  </a:lnTo>
                  <a:lnTo>
                    <a:pt x="25221" y="66912"/>
                  </a:lnTo>
                  <a:lnTo>
                    <a:pt x="25221" y="67154"/>
                  </a:lnTo>
                  <a:lnTo>
                    <a:pt x="25281" y="67335"/>
                  </a:lnTo>
                  <a:lnTo>
                    <a:pt x="25402" y="67576"/>
                  </a:lnTo>
                  <a:lnTo>
                    <a:pt x="25522" y="67757"/>
                  </a:lnTo>
                  <a:lnTo>
                    <a:pt x="25703" y="67878"/>
                  </a:lnTo>
                  <a:lnTo>
                    <a:pt x="25945" y="67999"/>
                  </a:lnTo>
                  <a:lnTo>
                    <a:pt x="26126" y="68059"/>
                  </a:lnTo>
                  <a:lnTo>
                    <a:pt x="26608" y="68059"/>
                  </a:lnTo>
                  <a:lnTo>
                    <a:pt x="26789" y="67999"/>
                  </a:lnTo>
                  <a:lnTo>
                    <a:pt x="27031" y="67878"/>
                  </a:lnTo>
                  <a:lnTo>
                    <a:pt x="27212" y="67757"/>
                  </a:lnTo>
                  <a:lnTo>
                    <a:pt x="27332" y="67576"/>
                  </a:lnTo>
                  <a:lnTo>
                    <a:pt x="27453" y="67335"/>
                  </a:lnTo>
                  <a:lnTo>
                    <a:pt x="27513" y="67154"/>
                  </a:lnTo>
                  <a:lnTo>
                    <a:pt x="27513" y="66912"/>
                  </a:lnTo>
                  <a:lnTo>
                    <a:pt x="27513" y="66671"/>
                  </a:lnTo>
                  <a:lnTo>
                    <a:pt x="27453" y="66490"/>
                  </a:lnTo>
                  <a:lnTo>
                    <a:pt x="27332" y="66249"/>
                  </a:lnTo>
                  <a:lnTo>
                    <a:pt x="27212" y="66068"/>
                  </a:lnTo>
                  <a:lnTo>
                    <a:pt x="27031" y="65947"/>
                  </a:lnTo>
                  <a:lnTo>
                    <a:pt x="26789" y="65826"/>
                  </a:lnTo>
                  <a:lnTo>
                    <a:pt x="26608" y="65766"/>
                  </a:lnTo>
                  <a:close/>
                  <a:moveTo>
                    <a:pt x="31918" y="65766"/>
                  </a:moveTo>
                  <a:lnTo>
                    <a:pt x="31737" y="65826"/>
                  </a:lnTo>
                  <a:lnTo>
                    <a:pt x="31496" y="65947"/>
                  </a:lnTo>
                  <a:lnTo>
                    <a:pt x="31315" y="66068"/>
                  </a:lnTo>
                  <a:lnTo>
                    <a:pt x="31194" y="66249"/>
                  </a:lnTo>
                  <a:lnTo>
                    <a:pt x="31073" y="66490"/>
                  </a:lnTo>
                  <a:lnTo>
                    <a:pt x="31013" y="66671"/>
                  </a:lnTo>
                  <a:lnTo>
                    <a:pt x="31013" y="66912"/>
                  </a:lnTo>
                  <a:lnTo>
                    <a:pt x="31013" y="67154"/>
                  </a:lnTo>
                  <a:lnTo>
                    <a:pt x="31073" y="67335"/>
                  </a:lnTo>
                  <a:lnTo>
                    <a:pt x="31194" y="67576"/>
                  </a:lnTo>
                  <a:lnTo>
                    <a:pt x="31315" y="67757"/>
                  </a:lnTo>
                  <a:lnTo>
                    <a:pt x="31496" y="67878"/>
                  </a:lnTo>
                  <a:lnTo>
                    <a:pt x="31737" y="67999"/>
                  </a:lnTo>
                  <a:lnTo>
                    <a:pt x="31918" y="68059"/>
                  </a:lnTo>
                  <a:lnTo>
                    <a:pt x="32401" y="68059"/>
                  </a:lnTo>
                  <a:lnTo>
                    <a:pt x="32582" y="67999"/>
                  </a:lnTo>
                  <a:lnTo>
                    <a:pt x="32823" y="67878"/>
                  </a:lnTo>
                  <a:lnTo>
                    <a:pt x="33004" y="67757"/>
                  </a:lnTo>
                  <a:lnTo>
                    <a:pt x="33125" y="67576"/>
                  </a:lnTo>
                  <a:lnTo>
                    <a:pt x="33245" y="67335"/>
                  </a:lnTo>
                  <a:lnTo>
                    <a:pt x="33306" y="67154"/>
                  </a:lnTo>
                  <a:lnTo>
                    <a:pt x="33306" y="66912"/>
                  </a:lnTo>
                  <a:lnTo>
                    <a:pt x="33306" y="66671"/>
                  </a:lnTo>
                  <a:lnTo>
                    <a:pt x="33245" y="66490"/>
                  </a:lnTo>
                  <a:lnTo>
                    <a:pt x="33125" y="66249"/>
                  </a:lnTo>
                  <a:lnTo>
                    <a:pt x="33004" y="66068"/>
                  </a:lnTo>
                  <a:lnTo>
                    <a:pt x="32823" y="65947"/>
                  </a:lnTo>
                  <a:lnTo>
                    <a:pt x="32582" y="65826"/>
                  </a:lnTo>
                  <a:lnTo>
                    <a:pt x="32401" y="65766"/>
                  </a:lnTo>
                  <a:close/>
                  <a:moveTo>
                    <a:pt x="37710" y="65766"/>
                  </a:moveTo>
                  <a:lnTo>
                    <a:pt x="37529" y="65826"/>
                  </a:lnTo>
                  <a:lnTo>
                    <a:pt x="37288" y="65947"/>
                  </a:lnTo>
                  <a:lnTo>
                    <a:pt x="37107" y="66068"/>
                  </a:lnTo>
                  <a:lnTo>
                    <a:pt x="36986" y="66249"/>
                  </a:lnTo>
                  <a:lnTo>
                    <a:pt x="36865" y="66490"/>
                  </a:lnTo>
                  <a:lnTo>
                    <a:pt x="36805" y="66671"/>
                  </a:lnTo>
                  <a:lnTo>
                    <a:pt x="36805" y="66912"/>
                  </a:lnTo>
                  <a:lnTo>
                    <a:pt x="36805" y="67154"/>
                  </a:lnTo>
                  <a:lnTo>
                    <a:pt x="36865" y="67335"/>
                  </a:lnTo>
                  <a:lnTo>
                    <a:pt x="36986" y="67576"/>
                  </a:lnTo>
                  <a:lnTo>
                    <a:pt x="37107" y="67757"/>
                  </a:lnTo>
                  <a:lnTo>
                    <a:pt x="37288" y="67878"/>
                  </a:lnTo>
                  <a:lnTo>
                    <a:pt x="37529" y="67999"/>
                  </a:lnTo>
                  <a:lnTo>
                    <a:pt x="37710" y="68059"/>
                  </a:lnTo>
                  <a:lnTo>
                    <a:pt x="38193" y="68059"/>
                  </a:lnTo>
                  <a:lnTo>
                    <a:pt x="38374" y="67999"/>
                  </a:lnTo>
                  <a:lnTo>
                    <a:pt x="38615" y="67878"/>
                  </a:lnTo>
                  <a:lnTo>
                    <a:pt x="38796" y="67757"/>
                  </a:lnTo>
                  <a:lnTo>
                    <a:pt x="38917" y="67576"/>
                  </a:lnTo>
                  <a:lnTo>
                    <a:pt x="39038" y="67335"/>
                  </a:lnTo>
                  <a:lnTo>
                    <a:pt x="39098" y="67154"/>
                  </a:lnTo>
                  <a:lnTo>
                    <a:pt x="39098" y="66912"/>
                  </a:lnTo>
                  <a:lnTo>
                    <a:pt x="39098" y="66671"/>
                  </a:lnTo>
                  <a:lnTo>
                    <a:pt x="39038" y="66490"/>
                  </a:lnTo>
                  <a:lnTo>
                    <a:pt x="38917" y="66249"/>
                  </a:lnTo>
                  <a:lnTo>
                    <a:pt x="38796" y="66068"/>
                  </a:lnTo>
                  <a:lnTo>
                    <a:pt x="38615" y="65947"/>
                  </a:lnTo>
                  <a:lnTo>
                    <a:pt x="38374" y="65826"/>
                  </a:lnTo>
                  <a:lnTo>
                    <a:pt x="38193" y="65766"/>
                  </a:lnTo>
                  <a:close/>
                  <a:moveTo>
                    <a:pt x="43502" y="65766"/>
                  </a:moveTo>
                  <a:lnTo>
                    <a:pt x="43321" y="65826"/>
                  </a:lnTo>
                  <a:lnTo>
                    <a:pt x="43080" y="65947"/>
                  </a:lnTo>
                  <a:lnTo>
                    <a:pt x="42899" y="66068"/>
                  </a:lnTo>
                  <a:lnTo>
                    <a:pt x="42778" y="66249"/>
                  </a:lnTo>
                  <a:lnTo>
                    <a:pt x="42658" y="66490"/>
                  </a:lnTo>
                  <a:lnTo>
                    <a:pt x="42597" y="66671"/>
                  </a:lnTo>
                  <a:lnTo>
                    <a:pt x="42597" y="66912"/>
                  </a:lnTo>
                  <a:lnTo>
                    <a:pt x="42597" y="67154"/>
                  </a:lnTo>
                  <a:lnTo>
                    <a:pt x="42658" y="67335"/>
                  </a:lnTo>
                  <a:lnTo>
                    <a:pt x="42778" y="67576"/>
                  </a:lnTo>
                  <a:lnTo>
                    <a:pt x="42899" y="67757"/>
                  </a:lnTo>
                  <a:lnTo>
                    <a:pt x="43080" y="67878"/>
                  </a:lnTo>
                  <a:lnTo>
                    <a:pt x="43321" y="67999"/>
                  </a:lnTo>
                  <a:lnTo>
                    <a:pt x="43502" y="68059"/>
                  </a:lnTo>
                  <a:lnTo>
                    <a:pt x="43985" y="68059"/>
                  </a:lnTo>
                  <a:lnTo>
                    <a:pt x="44166" y="67999"/>
                  </a:lnTo>
                  <a:lnTo>
                    <a:pt x="44407" y="67878"/>
                  </a:lnTo>
                  <a:lnTo>
                    <a:pt x="44588" y="67757"/>
                  </a:lnTo>
                  <a:lnTo>
                    <a:pt x="44709" y="67576"/>
                  </a:lnTo>
                  <a:lnTo>
                    <a:pt x="44830" y="67335"/>
                  </a:lnTo>
                  <a:lnTo>
                    <a:pt x="44890" y="67154"/>
                  </a:lnTo>
                  <a:lnTo>
                    <a:pt x="44890" y="66912"/>
                  </a:lnTo>
                  <a:lnTo>
                    <a:pt x="44890" y="66671"/>
                  </a:lnTo>
                  <a:lnTo>
                    <a:pt x="44830" y="66490"/>
                  </a:lnTo>
                  <a:lnTo>
                    <a:pt x="44709" y="66249"/>
                  </a:lnTo>
                  <a:lnTo>
                    <a:pt x="44588" y="66068"/>
                  </a:lnTo>
                  <a:lnTo>
                    <a:pt x="44407" y="65947"/>
                  </a:lnTo>
                  <a:lnTo>
                    <a:pt x="44166" y="65826"/>
                  </a:lnTo>
                  <a:lnTo>
                    <a:pt x="43985" y="65766"/>
                  </a:lnTo>
                  <a:close/>
                  <a:moveTo>
                    <a:pt x="49295" y="65766"/>
                  </a:moveTo>
                  <a:lnTo>
                    <a:pt x="49114" y="65826"/>
                  </a:lnTo>
                  <a:lnTo>
                    <a:pt x="48872" y="65947"/>
                  </a:lnTo>
                  <a:lnTo>
                    <a:pt x="48691" y="66068"/>
                  </a:lnTo>
                  <a:lnTo>
                    <a:pt x="48571" y="66249"/>
                  </a:lnTo>
                  <a:lnTo>
                    <a:pt x="48450" y="66490"/>
                  </a:lnTo>
                  <a:lnTo>
                    <a:pt x="48390" y="66671"/>
                  </a:lnTo>
                  <a:lnTo>
                    <a:pt x="48390" y="66912"/>
                  </a:lnTo>
                  <a:lnTo>
                    <a:pt x="48390" y="67154"/>
                  </a:lnTo>
                  <a:lnTo>
                    <a:pt x="48450" y="67335"/>
                  </a:lnTo>
                  <a:lnTo>
                    <a:pt x="48571" y="67576"/>
                  </a:lnTo>
                  <a:lnTo>
                    <a:pt x="48691" y="67757"/>
                  </a:lnTo>
                  <a:lnTo>
                    <a:pt x="48872" y="67878"/>
                  </a:lnTo>
                  <a:lnTo>
                    <a:pt x="49114" y="67999"/>
                  </a:lnTo>
                  <a:lnTo>
                    <a:pt x="49295" y="68059"/>
                  </a:lnTo>
                  <a:lnTo>
                    <a:pt x="49777" y="68059"/>
                  </a:lnTo>
                  <a:lnTo>
                    <a:pt x="49958" y="67999"/>
                  </a:lnTo>
                  <a:lnTo>
                    <a:pt x="50200" y="67878"/>
                  </a:lnTo>
                  <a:lnTo>
                    <a:pt x="50381" y="67757"/>
                  </a:lnTo>
                  <a:lnTo>
                    <a:pt x="50501" y="67576"/>
                  </a:lnTo>
                  <a:lnTo>
                    <a:pt x="50622" y="67335"/>
                  </a:lnTo>
                  <a:lnTo>
                    <a:pt x="50682" y="67154"/>
                  </a:lnTo>
                  <a:lnTo>
                    <a:pt x="50682" y="66912"/>
                  </a:lnTo>
                  <a:lnTo>
                    <a:pt x="50682" y="66671"/>
                  </a:lnTo>
                  <a:lnTo>
                    <a:pt x="50622" y="66490"/>
                  </a:lnTo>
                  <a:lnTo>
                    <a:pt x="50501" y="66249"/>
                  </a:lnTo>
                  <a:lnTo>
                    <a:pt x="50381" y="66068"/>
                  </a:lnTo>
                  <a:lnTo>
                    <a:pt x="50200" y="65947"/>
                  </a:lnTo>
                  <a:lnTo>
                    <a:pt x="49958" y="65826"/>
                  </a:lnTo>
                  <a:lnTo>
                    <a:pt x="49777" y="65766"/>
                  </a:lnTo>
                  <a:close/>
                  <a:moveTo>
                    <a:pt x="55087" y="65766"/>
                  </a:moveTo>
                  <a:lnTo>
                    <a:pt x="54906" y="65826"/>
                  </a:lnTo>
                  <a:lnTo>
                    <a:pt x="54665" y="65947"/>
                  </a:lnTo>
                  <a:lnTo>
                    <a:pt x="54483" y="66068"/>
                  </a:lnTo>
                  <a:lnTo>
                    <a:pt x="54363" y="66249"/>
                  </a:lnTo>
                  <a:lnTo>
                    <a:pt x="54242" y="66490"/>
                  </a:lnTo>
                  <a:lnTo>
                    <a:pt x="54182" y="66671"/>
                  </a:lnTo>
                  <a:lnTo>
                    <a:pt x="54182" y="66912"/>
                  </a:lnTo>
                  <a:lnTo>
                    <a:pt x="54182" y="67154"/>
                  </a:lnTo>
                  <a:lnTo>
                    <a:pt x="54242" y="67335"/>
                  </a:lnTo>
                  <a:lnTo>
                    <a:pt x="54363" y="67576"/>
                  </a:lnTo>
                  <a:lnTo>
                    <a:pt x="54483" y="67757"/>
                  </a:lnTo>
                  <a:lnTo>
                    <a:pt x="54665" y="67878"/>
                  </a:lnTo>
                  <a:lnTo>
                    <a:pt x="54906" y="67999"/>
                  </a:lnTo>
                  <a:lnTo>
                    <a:pt x="55087" y="68059"/>
                  </a:lnTo>
                  <a:lnTo>
                    <a:pt x="55570" y="68059"/>
                  </a:lnTo>
                  <a:lnTo>
                    <a:pt x="55751" y="67999"/>
                  </a:lnTo>
                  <a:lnTo>
                    <a:pt x="55992" y="67878"/>
                  </a:lnTo>
                  <a:lnTo>
                    <a:pt x="56173" y="67757"/>
                  </a:lnTo>
                  <a:lnTo>
                    <a:pt x="56294" y="67576"/>
                  </a:lnTo>
                  <a:lnTo>
                    <a:pt x="56414" y="67335"/>
                  </a:lnTo>
                  <a:lnTo>
                    <a:pt x="56475" y="67154"/>
                  </a:lnTo>
                  <a:lnTo>
                    <a:pt x="56475" y="66912"/>
                  </a:lnTo>
                  <a:lnTo>
                    <a:pt x="56475" y="66671"/>
                  </a:lnTo>
                  <a:lnTo>
                    <a:pt x="56414" y="66490"/>
                  </a:lnTo>
                  <a:lnTo>
                    <a:pt x="56294" y="66249"/>
                  </a:lnTo>
                  <a:lnTo>
                    <a:pt x="56173" y="66068"/>
                  </a:lnTo>
                  <a:lnTo>
                    <a:pt x="55992" y="65947"/>
                  </a:lnTo>
                  <a:lnTo>
                    <a:pt x="55751" y="65826"/>
                  </a:lnTo>
                  <a:lnTo>
                    <a:pt x="55570" y="65766"/>
                  </a:lnTo>
                  <a:close/>
                  <a:moveTo>
                    <a:pt x="60879" y="65766"/>
                  </a:moveTo>
                  <a:lnTo>
                    <a:pt x="60698" y="65826"/>
                  </a:lnTo>
                  <a:lnTo>
                    <a:pt x="60457" y="65947"/>
                  </a:lnTo>
                  <a:lnTo>
                    <a:pt x="60276" y="66068"/>
                  </a:lnTo>
                  <a:lnTo>
                    <a:pt x="60155" y="66249"/>
                  </a:lnTo>
                  <a:lnTo>
                    <a:pt x="60034" y="66490"/>
                  </a:lnTo>
                  <a:lnTo>
                    <a:pt x="59974" y="66671"/>
                  </a:lnTo>
                  <a:lnTo>
                    <a:pt x="59974" y="66912"/>
                  </a:lnTo>
                  <a:lnTo>
                    <a:pt x="59974" y="67154"/>
                  </a:lnTo>
                  <a:lnTo>
                    <a:pt x="60034" y="67335"/>
                  </a:lnTo>
                  <a:lnTo>
                    <a:pt x="60155" y="67576"/>
                  </a:lnTo>
                  <a:lnTo>
                    <a:pt x="60276" y="67757"/>
                  </a:lnTo>
                  <a:lnTo>
                    <a:pt x="60457" y="67878"/>
                  </a:lnTo>
                  <a:lnTo>
                    <a:pt x="60698" y="67999"/>
                  </a:lnTo>
                  <a:lnTo>
                    <a:pt x="60879" y="68059"/>
                  </a:lnTo>
                  <a:lnTo>
                    <a:pt x="61120" y="68059"/>
                  </a:lnTo>
                  <a:lnTo>
                    <a:pt x="62267" y="67214"/>
                  </a:lnTo>
                  <a:lnTo>
                    <a:pt x="62267" y="66912"/>
                  </a:lnTo>
                  <a:lnTo>
                    <a:pt x="62267" y="66671"/>
                  </a:lnTo>
                  <a:lnTo>
                    <a:pt x="62206" y="66490"/>
                  </a:lnTo>
                  <a:lnTo>
                    <a:pt x="62086" y="66249"/>
                  </a:lnTo>
                  <a:lnTo>
                    <a:pt x="61965" y="66068"/>
                  </a:lnTo>
                  <a:lnTo>
                    <a:pt x="61784" y="65947"/>
                  </a:lnTo>
                  <a:lnTo>
                    <a:pt x="61543" y="65826"/>
                  </a:lnTo>
                  <a:lnTo>
                    <a:pt x="61362" y="65766"/>
                  </a:lnTo>
                  <a:close/>
                  <a:moveTo>
                    <a:pt x="17679" y="68662"/>
                  </a:moveTo>
                  <a:lnTo>
                    <a:pt x="17317" y="68723"/>
                  </a:lnTo>
                  <a:lnTo>
                    <a:pt x="17015" y="68843"/>
                  </a:lnTo>
                  <a:lnTo>
                    <a:pt x="16774" y="69085"/>
                  </a:lnTo>
                  <a:lnTo>
                    <a:pt x="16593" y="69386"/>
                  </a:lnTo>
                  <a:lnTo>
                    <a:pt x="18523" y="70593"/>
                  </a:lnTo>
                  <a:lnTo>
                    <a:pt x="18644" y="70472"/>
                  </a:lnTo>
                  <a:lnTo>
                    <a:pt x="18765" y="70231"/>
                  </a:lnTo>
                  <a:lnTo>
                    <a:pt x="18825" y="70050"/>
                  </a:lnTo>
                  <a:lnTo>
                    <a:pt x="18825" y="69809"/>
                  </a:lnTo>
                  <a:lnTo>
                    <a:pt x="18825" y="69567"/>
                  </a:lnTo>
                  <a:lnTo>
                    <a:pt x="18765" y="69386"/>
                  </a:lnTo>
                  <a:lnTo>
                    <a:pt x="18644" y="69145"/>
                  </a:lnTo>
                  <a:lnTo>
                    <a:pt x="18523" y="68964"/>
                  </a:lnTo>
                  <a:lnTo>
                    <a:pt x="18342" y="68843"/>
                  </a:lnTo>
                  <a:lnTo>
                    <a:pt x="18101" y="68723"/>
                  </a:lnTo>
                  <a:lnTo>
                    <a:pt x="17920" y="68662"/>
                  </a:lnTo>
                  <a:close/>
                  <a:moveTo>
                    <a:pt x="57983" y="68662"/>
                  </a:moveTo>
                  <a:lnTo>
                    <a:pt x="57802" y="68723"/>
                  </a:lnTo>
                  <a:lnTo>
                    <a:pt x="57561" y="68843"/>
                  </a:lnTo>
                  <a:lnTo>
                    <a:pt x="57380" y="68964"/>
                  </a:lnTo>
                  <a:lnTo>
                    <a:pt x="57259" y="69145"/>
                  </a:lnTo>
                  <a:lnTo>
                    <a:pt x="57138" y="69386"/>
                  </a:lnTo>
                  <a:lnTo>
                    <a:pt x="57078" y="69567"/>
                  </a:lnTo>
                  <a:lnTo>
                    <a:pt x="57078" y="69809"/>
                  </a:lnTo>
                  <a:lnTo>
                    <a:pt x="57078" y="70050"/>
                  </a:lnTo>
                  <a:lnTo>
                    <a:pt x="57138" y="70231"/>
                  </a:lnTo>
                  <a:lnTo>
                    <a:pt x="57259" y="70472"/>
                  </a:lnTo>
                  <a:lnTo>
                    <a:pt x="57380" y="70593"/>
                  </a:lnTo>
                  <a:lnTo>
                    <a:pt x="59310" y="69386"/>
                  </a:lnTo>
                  <a:lnTo>
                    <a:pt x="59129" y="69085"/>
                  </a:lnTo>
                  <a:lnTo>
                    <a:pt x="58888" y="68843"/>
                  </a:lnTo>
                  <a:lnTo>
                    <a:pt x="58586" y="68723"/>
                  </a:lnTo>
                  <a:lnTo>
                    <a:pt x="58224" y="68662"/>
                  </a:lnTo>
                  <a:close/>
                  <a:moveTo>
                    <a:pt x="23230" y="68662"/>
                  </a:moveTo>
                  <a:lnTo>
                    <a:pt x="23049" y="68723"/>
                  </a:lnTo>
                  <a:lnTo>
                    <a:pt x="22807" y="68843"/>
                  </a:lnTo>
                  <a:lnTo>
                    <a:pt x="22626" y="68964"/>
                  </a:lnTo>
                  <a:lnTo>
                    <a:pt x="22506" y="69145"/>
                  </a:lnTo>
                  <a:lnTo>
                    <a:pt x="22385" y="69386"/>
                  </a:lnTo>
                  <a:lnTo>
                    <a:pt x="22325" y="69567"/>
                  </a:lnTo>
                  <a:lnTo>
                    <a:pt x="22325" y="69809"/>
                  </a:lnTo>
                  <a:lnTo>
                    <a:pt x="22325" y="70050"/>
                  </a:lnTo>
                  <a:lnTo>
                    <a:pt x="22385" y="70231"/>
                  </a:lnTo>
                  <a:lnTo>
                    <a:pt x="22506" y="70472"/>
                  </a:lnTo>
                  <a:lnTo>
                    <a:pt x="22626" y="70653"/>
                  </a:lnTo>
                  <a:lnTo>
                    <a:pt x="22807" y="70774"/>
                  </a:lnTo>
                  <a:lnTo>
                    <a:pt x="23049" y="70895"/>
                  </a:lnTo>
                  <a:lnTo>
                    <a:pt x="23230" y="70955"/>
                  </a:lnTo>
                  <a:lnTo>
                    <a:pt x="23712" y="70955"/>
                  </a:lnTo>
                  <a:lnTo>
                    <a:pt x="23893" y="70895"/>
                  </a:lnTo>
                  <a:lnTo>
                    <a:pt x="24135" y="70774"/>
                  </a:lnTo>
                  <a:lnTo>
                    <a:pt x="24316" y="70653"/>
                  </a:lnTo>
                  <a:lnTo>
                    <a:pt x="24436" y="70472"/>
                  </a:lnTo>
                  <a:lnTo>
                    <a:pt x="24557" y="70231"/>
                  </a:lnTo>
                  <a:lnTo>
                    <a:pt x="24617" y="70050"/>
                  </a:lnTo>
                  <a:lnTo>
                    <a:pt x="24617" y="69809"/>
                  </a:lnTo>
                  <a:lnTo>
                    <a:pt x="24617" y="69567"/>
                  </a:lnTo>
                  <a:lnTo>
                    <a:pt x="24557" y="69386"/>
                  </a:lnTo>
                  <a:lnTo>
                    <a:pt x="24436" y="69145"/>
                  </a:lnTo>
                  <a:lnTo>
                    <a:pt x="24316" y="68964"/>
                  </a:lnTo>
                  <a:lnTo>
                    <a:pt x="24135" y="68843"/>
                  </a:lnTo>
                  <a:lnTo>
                    <a:pt x="23893" y="68723"/>
                  </a:lnTo>
                  <a:lnTo>
                    <a:pt x="23712" y="68662"/>
                  </a:lnTo>
                  <a:close/>
                  <a:moveTo>
                    <a:pt x="29022" y="68662"/>
                  </a:moveTo>
                  <a:lnTo>
                    <a:pt x="28841" y="68723"/>
                  </a:lnTo>
                  <a:lnTo>
                    <a:pt x="28599" y="68843"/>
                  </a:lnTo>
                  <a:lnTo>
                    <a:pt x="28418" y="68964"/>
                  </a:lnTo>
                  <a:lnTo>
                    <a:pt x="28298" y="69145"/>
                  </a:lnTo>
                  <a:lnTo>
                    <a:pt x="28177" y="69386"/>
                  </a:lnTo>
                  <a:lnTo>
                    <a:pt x="28117" y="69567"/>
                  </a:lnTo>
                  <a:lnTo>
                    <a:pt x="28117" y="69809"/>
                  </a:lnTo>
                  <a:lnTo>
                    <a:pt x="28117" y="70050"/>
                  </a:lnTo>
                  <a:lnTo>
                    <a:pt x="28177" y="70231"/>
                  </a:lnTo>
                  <a:lnTo>
                    <a:pt x="28298" y="70472"/>
                  </a:lnTo>
                  <a:lnTo>
                    <a:pt x="28418" y="70653"/>
                  </a:lnTo>
                  <a:lnTo>
                    <a:pt x="28599" y="70774"/>
                  </a:lnTo>
                  <a:lnTo>
                    <a:pt x="28841" y="70895"/>
                  </a:lnTo>
                  <a:lnTo>
                    <a:pt x="29022" y="70955"/>
                  </a:lnTo>
                  <a:lnTo>
                    <a:pt x="29505" y="70955"/>
                  </a:lnTo>
                  <a:lnTo>
                    <a:pt x="29686" y="70895"/>
                  </a:lnTo>
                  <a:lnTo>
                    <a:pt x="29927" y="70774"/>
                  </a:lnTo>
                  <a:lnTo>
                    <a:pt x="30108" y="70653"/>
                  </a:lnTo>
                  <a:lnTo>
                    <a:pt x="30229" y="70472"/>
                  </a:lnTo>
                  <a:lnTo>
                    <a:pt x="30349" y="70231"/>
                  </a:lnTo>
                  <a:lnTo>
                    <a:pt x="30410" y="70050"/>
                  </a:lnTo>
                  <a:lnTo>
                    <a:pt x="30410" y="69809"/>
                  </a:lnTo>
                  <a:lnTo>
                    <a:pt x="30410" y="69567"/>
                  </a:lnTo>
                  <a:lnTo>
                    <a:pt x="30349" y="69386"/>
                  </a:lnTo>
                  <a:lnTo>
                    <a:pt x="30229" y="69145"/>
                  </a:lnTo>
                  <a:lnTo>
                    <a:pt x="30108" y="68964"/>
                  </a:lnTo>
                  <a:lnTo>
                    <a:pt x="29927" y="68843"/>
                  </a:lnTo>
                  <a:lnTo>
                    <a:pt x="29686" y="68723"/>
                  </a:lnTo>
                  <a:lnTo>
                    <a:pt x="29505" y="68662"/>
                  </a:lnTo>
                  <a:close/>
                  <a:moveTo>
                    <a:pt x="34814" y="68662"/>
                  </a:moveTo>
                  <a:lnTo>
                    <a:pt x="34633" y="68723"/>
                  </a:lnTo>
                  <a:lnTo>
                    <a:pt x="34392" y="68843"/>
                  </a:lnTo>
                  <a:lnTo>
                    <a:pt x="34211" y="68964"/>
                  </a:lnTo>
                  <a:lnTo>
                    <a:pt x="34090" y="69145"/>
                  </a:lnTo>
                  <a:lnTo>
                    <a:pt x="33969" y="69386"/>
                  </a:lnTo>
                  <a:lnTo>
                    <a:pt x="33909" y="69567"/>
                  </a:lnTo>
                  <a:lnTo>
                    <a:pt x="33909" y="69809"/>
                  </a:lnTo>
                  <a:lnTo>
                    <a:pt x="33909" y="70050"/>
                  </a:lnTo>
                  <a:lnTo>
                    <a:pt x="33969" y="70231"/>
                  </a:lnTo>
                  <a:lnTo>
                    <a:pt x="34090" y="70472"/>
                  </a:lnTo>
                  <a:lnTo>
                    <a:pt x="34211" y="70653"/>
                  </a:lnTo>
                  <a:lnTo>
                    <a:pt x="34392" y="70774"/>
                  </a:lnTo>
                  <a:lnTo>
                    <a:pt x="34633" y="70895"/>
                  </a:lnTo>
                  <a:lnTo>
                    <a:pt x="34814" y="70955"/>
                  </a:lnTo>
                  <a:lnTo>
                    <a:pt x="35297" y="70955"/>
                  </a:lnTo>
                  <a:lnTo>
                    <a:pt x="35478" y="70895"/>
                  </a:lnTo>
                  <a:lnTo>
                    <a:pt x="35719" y="70774"/>
                  </a:lnTo>
                  <a:lnTo>
                    <a:pt x="35900" y="70653"/>
                  </a:lnTo>
                  <a:lnTo>
                    <a:pt x="36021" y="70472"/>
                  </a:lnTo>
                  <a:lnTo>
                    <a:pt x="36141" y="70231"/>
                  </a:lnTo>
                  <a:lnTo>
                    <a:pt x="36202" y="70050"/>
                  </a:lnTo>
                  <a:lnTo>
                    <a:pt x="36202" y="69809"/>
                  </a:lnTo>
                  <a:lnTo>
                    <a:pt x="36202" y="69567"/>
                  </a:lnTo>
                  <a:lnTo>
                    <a:pt x="36141" y="69386"/>
                  </a:lnTo>
                  <a:lnTo>
                    <a:pt x="36021" y="69145"/>
                  </a:lnTo>
                  <a:lnTo>
                    <a:pt x="35900" y="68964"/>
                  </a:lnTo>
                  <a:lnTo>
                    <a:pt x="35719" y="68843"/>
                  </a:lnTo>
                  <a:lnTo>
                    <a:pt x="35478" y="68723"/>
                  </a:lnTo>
                  <a:lnTo>
                    <a:pt x="35297" y="68662"/>
                  </a:lnTo>
                  <a:close/>
                  <a:moveTo>
                    <a:pt x="40606" y="68662"/>
                  </a:moveTo>
                  <a:lnTo>
                    <a:pt x="40425" y="68723"/>
                  </a:lnTo>
                  <a:lnTo>
                    <a:pt x="40184" y="68843"/>
                  </a:lnTo>
                  <a:lnTo>
                    <a:pt x="40003" y="68964"/>
                  </a:lnTo>
                  <a:lnTo>
                    <a:pt x="39882" y="69145"/>
                  </a:lnTo>
                  <a:lnTo>
                    <a:pt x="39762" y="69386"/>
                  </a:lnTo>
                  <a:lnTo>
                    <a:pt x="39701" y="69567"/>
                  </a:lnTo>
                  <a:lnTo>
                    <a:pt x="39701" y="69809"/>
                  </a:lnTo>
                  <a:lnTo>
                    <a:pt x="39701" y="70050"/>
                  </a:lnTo>
                  <a:lnTo>
                    <a:pt x="39762" y="70231"/>
                  </a:lnTo>
                  <a:lnTo>
                    <a:pt x="39882" y="70472"/>
                  </a:lnTo>
                  <a:lnTo>
                    <a:pt x="40003" y="70653"/>
                  </a:lnTo>
                  <a:lnTo>
                    <a:pt x="40184" y="70774"/>
                  </a:lnTo>
                  <a:lnTo>
                    <a:pt x="40425" y="70895"/>
                  </a:lnTo>
                  <a:lnTo>
                    <a:pt x="40606" y="70955"/>
                  </a:lnTo>
                  <a:lnTo>
                    <a:pt x="41089" y="70955"/>
                  </a:lnTo>
                  <a:lnTo>
                    <a:pt x="41270" y="70895"/>
                  </a:lnTo>
                  <a:lnTo>
                    <a:pt x="41511" y="70774"/>
                  </a:lnTo>
                  <a:lnTo>
                    <a:pt x="41692" y="70653"/>
                  </a:lnTo>
                  <a:lnTo>
                    <a:pt x="41813" y="70472"/>
                  </a:lnTo>
                  <a:lnTo>
                    <a:pt x="41934" y="70231"/>
                  </a:lnTo>
                  <a:lnTo>
                    <a:pt x="41994" y="70050"/>
                  </a:lnTo>
                  <a:lnTo>
                    <a:pt x="41994" y="69809"/>
                  </a:lnTo>
                  <a:lnTo>
                    <a:pt x="41994" y="69567"/>
                  </a:lnTo>
                  <a:lnTo>
                    <a:pt x="41934" y="69386"/>
                  </a:lnTo>
                  <a:lnTo>
                    <a:pt x="41813" y="69145"/>
                  </a:lnTo>
                  <a:lnTo>
                    <a:pt x="41692" y="68964"/>
                  </a:lnTo>
                  <a:lnTo>
                    <a:pt x="41511" y="68843"/>
                  </a:lnTo>
                  <a:lnTo>
                    <a:pt x="41270" y="68723"/>
                  </a:lnTo>
                  <a:lnTo>
                    <a:pt x="41089" y="68662"/>
                  </a:lnTo>
                  <a:close/>
                  <a:moveTo>
                    <a:pt x="46399" y="68662"/>
                  </a:moveTo>
                  <a:lnTo>
                    <a:pt x="46218" y="68723"/>
                  </a:lnTo>
                  <a:lnTo>
                    <a:pt x="45976" y="68843"/>
                  </a:lnTo>
                  <a:lnTo>
                    <a:pt x="45795" y="68964"/>
                  </a:lnTo>
                  <a:lnTo>
                    <a:pt x="45674" y="69145"/>
                  </a:lnTo>
                  <a:lnTo>
                    <a:pt x="45554" y="69386"/>
                  </a:lnTo>
                  <a:lnTo>
                    <a:pt x="45493" y="69567"/>
                  </a:lnTo>
                  <a:lnTo>
                    <a:pt x="45493" y="69809"/>
                  </a:lnTo>
                  <a:lnTo>
                    <a:pt x="45493" y="70050"/>
                  </a:lnTo>
                  <a:lnTo>
                    <a:pt x="45554" y="70231"/>
                  </a:lnTo>
                  <a:lnTo>
                    <a:pt x="45674" y="70472"/>
                  </a:lnTo>
                  <a:lnTo>
                    <a:pt x="45795" y="70653"/>
                  </a:lnTo>
                  <a:lnTo>
                    <a:pt x="45976" y="70774"/>
                  </a:lnTo>
                  <a:lnTo>
                    <a:pt x="46218" y="70895"/>
                  </a:lnTo>
                  <a:lnTo>
                    <a:pt x="46399" y="70955"/>
                  </a:lnTo>
                  <a:lnTo>
                    <a:pt x="46881" y="70955"/>
                  </a:lnTo>
                  <a:lnTo>
                    <a:pt x="47062" y="70895"/>
                  </a:lnTo>
                  <a:lnTo>
                    <a:pt x="47304" y="70774"/>
                  </a:lnTo>
                  <a:lnTo>
                    <a:pt x="47485" y="70653"/>
                  </a:lnTo>
                  <a:lnTo>
                    <a:pt x="47605" y="70472"/>
                  </a:lnTo>
                  <a:lnTo>
                    <a:pt x="47726" y="70231"/>
                  </a:lnTo>
                  <a:lnTo>
                    <a:pt x="47786" y="70050"/>
                  </a:lnTo>
                  <a:lnTo>
                    <a:pt x="47786" y="69809"/>
                  </a:lnTo>
                  <a:lnTo>
                    <a:pt x="47786" y="69567"/>
                  </a:lnTo>
                  <a:lnTo>
                    <a:pt x="47726" y="69386"/>
                  </a:lnTo>
                  <a:lnTo>
                    <a:pt x="47605" y="69145"/>
                  </a:lnTo>
                  <a:lnTo>
                    <a:pt x="47485" y="68964"/>
                  </a:lnTo>
                  <a:lnTo>
                    <a:pt x="47304" y="68843"/>
                  </a:lnTo>
                  <a:lnTo>
                    <a:pt x="47062" y="68723"/>
                  </a:lnTo>
                  <a:lnTo>
                    <a:pt x="46881" y="68662"/>
                  </a:lnTo>
                  <a:close/>
                  <a:moveTo>
                    <a:pt x="52191" y="68662"/>
                  </a:moveTo>
                  <a:lnTo>
                    <a:pt x="52010" y="68723"/>
                  </a:lnTo>
                  <a:lnTo>
                    <a:pt x="51768" y="68843"/>
                  </a:lnTo>
                  <a:lnTo>
                    <a:pt x="51587" y="68964"/>
                  </a:lnTo>
                  <a:lnTo>
                    <a:pt x="51467" y="69145"/>
                  </a:lnTo>
                  <a:lnTo>
                    <a:pt x="51346" y="69386"/>
                  </a:lnTo>
                  <a:lnTo>
                    <a:pt x="51286" y="69567"/>
                  </a:lnTo>
                  <a:lnTo>
                    <a:pt x="51286" y="69809"/>
                  </a:lnTo>
                  <a:lnTo>
                    <a:pt x="51286" y="70050"/>
                  </a:lnTo>
                  <a:lnTo>
                    <a:pt x="51346" y="70231"/>
                  </a:lnTo>
                  <a:lnTo>
                    <a:pt x="51467" y="70472"/>
                  </a:lnTo>
                  <a:lnTo>
                    <a:pt x="51587" y="70653"/>
                  </a:lnTo>
                  <a:lnTo>
                    <a:pt x="51768" y="70774"/>
                  </a:lnTo>
                  <a:lnTo>
                    <a:pt x="52010" y="70895"/>
                  </a:lnTo>
                  <a:lnTo>
                    <a:pt x="52191" y="70955"/>
                  </a:lnTo>
                  <a:lnTo>
                    <a:pt x="52673" y="70955"/>
                  </a:lnTo>
                  <a:lnTo>
                    <a:pt x="52854" y="70895"/>
                  </a:lnTo>
                  <a:lnTo>
                    <a:pt x="53096" y="70774"/>
                  </a:lnTo>
                  <a:lnTo>
                    <a:pt x="53277" y="70653"/>
                  </a:lnTo>
                  <a:lnTo>
                    <a:pt x="53397" y="70472"/>
                  </a:lnTo>
                  <a:lnTo>
                    <a:pt x="53518" y="70231"/>
                  </a:lnTo>
                  <a:lnTo>
                    <a:pt x="53578" y="70050"/>
                  </a:lnTo>
                  <a:lnTo>
                    <a:pt x="53578" y="69809"/>
                  </a:lnTo>
                  <a:lnTo>
                    <a:pt x="53578" y="69567"/>
                  </a:lnTo>
                  <a:lnTo>
                    <a:pt x="53518" y="69386"/>
                  </a:lnTo>
                  <a:lnTo>
                    <a:pt x="53397" y="69145"/>
                  </a:lnTo>
                  <a:lnTo>
                    <a:pt x="53277" y="68964"/>
                  </a:lnTo>
                  <a:lnTo>
                    <a:pt x="53096" y="68843"/>
                  </a:lnTo>
                  <a:lnTo>
                    <a:pt x="52854" y="68723"/>
                  </a:lnTo>
                  <a:lnTo>
                    <a:pt x="52673" y="68662"/>
                  </a:lnTo>
                  <a:close/>
                  <a:moveTo>
                    <a:pt x="20575" y="71558"/>
                  </a:moveTo>
                  <a:lnTo>
                    <a:pt x="20273" y="71619"/>
                  </a:lnTo>
                  <a:lnTo>
                    <a:pt x="21661" y="72282"/>
                  </a:lnTo>
                  <a:lnTo>
                    <a:pt x="21540" y="72041"/>
                  </a:lnTo>
                  <a:lnTo>
                    <a:pt x="21359" y="71860"/>
                  </a:lnTo>
                  <a:lnTo>
                    <a:pt x="21118" y="71679"/>
                  </a:lnTo>
                  <a:lnTo>
                    <a:pt x="20876" y="71558"/>
                  </a:lnTo>
                  <a:close/>
                  <a:moveTo>
                    <a:pt x="55027" y="71558"/>
                  </a:moveTo>
                  <a:lnTo>
                    <a:pt x="54785" y="71679"/>
                  </a:lnTo>
                  <a:lnTo>
                    <a:pt x="54544" y="71860"/>
                  </a:lnTo>
                  <a:lnTo>
                    <a:pt x="54363" y="72041"/>
                  </a:lnTo>
                  <a:lnTo>
                    <a:pt x="54242" y="72282"/>
                  </a:lnTo>
                  <a:lnTo>
                    <a:pt x="55630" y="71619"/>
                  </a:lnTo>
                  <a:lnTo>
                    <a:pt x="55328" y="71558"/>
                  </a:lnTo>
                  <a:close/>
                  <a:moveTo>
                    <a:pt x="26065" y="71558"/>
                  </a:moveTo>
                  <a:lnTo>
                    <a:pt x="25824" y="71679"/>
                  </a:lnTo>
                  <a:lnTo>
                    <a:pt x="25583" y="71860"/>
                  </a:lnTo>
                  <a:lnTo>
                    <a:pt x="25402" y="72041"/>
                  </a:lnTo>
                  <a:lnTo>
                    <a:pt x="25281" y="72343"/>
                  </a:lnTo>
                  <a:lnTo>
                    <a:pt x="25221" y="72705"/>
                  </a:lnTo>
                  <a:lnTo>
                    <a:pt x="25221" y="72946"/>
                  </a:lnTo>
                  <a:lnTo>
                    <a:pt x="25281" y="73127"/>
                  </a:lnTo>
                  <a:lnTo>
                    <a:pt x="25402" y="73368"/>
                  </a:lnTo>
                  <a:lnTo>
                    <a:pt x="25522" y="73549"/>
                  </a:lnTo>
                  <a:lnTo>
                    <a:pt x="25703" y="73670"/>
                  </a:lnTo>
                  <a:lnTo>
                    <a:pt x="25945" y="73791"/>
                  </a:lnTo>
                  <a:lnTo>
                    <a:pt x="26126" y="73851"/>
                  </a:lnTo>
                  <a:lnTo>
                    <a:pt x="26608" y="73851"/>
                  </a:lnTo>
                  <a:lnTo>
                    <a:pt x="26789" y="73791"/>
                  </a:lnTo>
                  <a:lnTo>
                    <a:pt x="27031" y="73670"/>
                  </a:lnTo>
                  <a:lnTo>
                    <a:pt x="27212" y="73549"/>
                  </a:lnTo>
                  <a:lnTo>
                    <a:pt x="27332" y="73368"/>
                  </a:lnTo>
                  <a:lnTo>
                    <a:pt x="27453" y="73127"/>
                  </a:lnTo>
                  <a:lnTo>
                    <a:pt x="27513" y="72946"/>
                  </a:lnTo>
                  <a:lnTo>
                    <a:pt x="27513" y="72705"/>
                  </a:lnTo>
                  <a:lnTo>
                    <a:pt x="27453" y="72343"/>
                  </a:lnTo>
                  <a:lnTo>
                    <a:pt x="27332" y="72041"/>
                  </a:lnTo>
                  <a:lnTo>
                    <a:pt x="27151" y="71860"/>
                  </a:lnTo>
                  <a:lnTo>
                    <a:pt x="26910" y="71679"/>
                  </a:lnTo>
                  <a:lnTo>
                    <a:pt x="26669" y="71558"/>
                  </a:lnTo>
                  <a:close/>
                  <a:moveTo>
                    <a:pt x="31858" y="71558"/>
                  </a:moveTo>
                  <a:lnTo>
                    <a:pt x="31616" y="71679"/>
                  </a:lnTo>
                  <a:lnTo>
                    <a:pt x="31375" y="71860"/>
                  </a:lnTo>
                  <a:lnTo>
                    <a:pt x="31194" y="72041"/>
                  </a:lnTo>
                  <a:lnTo>
                    <a:pt x="31073" y="72343"/>
                  </a:lnTo>
                  <a:lnTo>
                    <a:pt x="31013" y="72705"/>
                  </a:lnTo>
                  <a:lnTo>
                    <a:pt x="31013" y="72946"/>
                  </a:lnTo>
                  <a:lnTo>
                    <a:pt x="31073" y="73127"/>
                  </a:lnTo>
                  <a:lnTo>
                    <a:pt x="31194" y="73368"/>
                  </a:lnTo>
                  <a:lnTo>
                    <a:pt x="31315" y="73549"/>
                  </a:lnTo>
                  <a:lnTo>
                    <a:pt x="31496" y="73670"/>
                  </a:lnTo>
                  <a:lnTo>
                    <a:pt x="31737" y="73791"/>
                  </a:lnTo>
                  <a:lnTo>
                    <a:pt x="31918" y="73851"/>
                  </a:lnTo>
                  <a:lnTo>
                    <a:pt x="32401" y="73851"/>
                  </a:lnTo>
                  <a:lnTo>
                    <a:pt x="32582" y="73791"/>
                  </a:lnTo>
                  <a:lnTo>
                    <a:pt x="32823" y="73670"/>
                  </a:lnTo>
                  <a:lnTo>
                    <a:pt x="33004" y="73549"/>
                  </a:lnTo>
                  <a:lnTo>
                    <a:pt x="33125" y="73368"/>
                  </a:lnTo>
                  <a:lnTo>
                    <a:pt x="33245" y="73127"/>
                  </a:lnTo>
                  <a:lnTo>
                    <a:pt x="33306" y="72946"/>
                  </a:lnTo>
                  <a:lnTo>
                    <a:pt x="33306" y="72705"/>
                  </a:lnTo>
                  <a:lnTo>
                    <a:pt x="33245" y="72343"/>
                  </a:lnTo>
                  <a:lnTo>
                    <a:pt x="33125" y="72041"/>
                  </a:lnTo>
                  <a:lnTo>
                    <a:pt x="32944" y="71860"/>
                  </a:lnTo>
                  <a:lnTo>
                    <a:pt x="32702" y="71679"/>
                  </a:lnTo>
                  <a:lnTo>
                    <a:pt x="32461" y="71558"/>
                  </a:lnTo>
                  <a:close/>
                  <a:moveTo>
                    <a:pt x="37650" y="71558"/>
                  </a:moveTo>
                  <a:lnTo>
                    <a:pt x="37408" y="71679"/>
                  </a:lnTo>
                  <a:lnTo>
                    <a:pt x="37167" y="71860"/>
                  </a:lnTo>
                  <a:lnTo>
                    <a:pt x="36986" y="72041"/>
                  </a:lnTo>
                  <a:lnTo>
                    <a:pt x="36865" y="72343"/>
                  </a:lnTo>
                  <a:lnTo>
                    <a:pt x="36805" y="72705"/>
                  </a:lnTo>
                  <a:lnTo>
                    <a:pt x="36805" y="72946"/>
                  </a:lnTo>
                  <a:lnTo>
                    <a:pt x="36865" y="73127"/>
                  </a:lnTo>
                  <a:lnTo>
                    <a:pt x="36986" y="73368"/>
                  </a:lnTo>
                  <a:lnTo>
                    <a:pt x="37107" y="73549"/>
                  </a:lnTo>
                  <a:lnTo>
                    <a:pt x="37288" y="73670"/>
                  </a:lnTo>
                  <a:lnTo>
                    <a:pt x="37529" y="73791"/>
                  </a:lnTo>
                  <a:lnTo>
                    <a:pt x="37710" y="73851"/>
                  </a:lnTo>
                  <a:lnTo>
                    <a:pt x="38193" y="73851"/>
                  </a:lnTo>
                  <a:lnTo>
                    <a:pt x="38374" y="73791"/>
                  </a:lnTo>
                  <a:lnTo>
                    <a:pt x="38615" y="73670"/>
                  </a:lnTo>
                  <a:lnTo>
                    <a:pt x="38796" y="73549"/>
                  </a:lnTo>
                  <a:lnTo>
                    <a:pt x="38917" y="73368"/>
                  </a:lnTo>
                  <a:lnTo>
                    <a:pt x="39038" y="73127"/>
                  </a:lnTo>
                  <a:lnTo>
                    <a:pt x="39098" y="72946"/>
                  </a:lnTo>
                  <a:lnTo>
                    <a:pt x="39098" y="72705"/>
                  </a:lnTo>
                  <a:lnTo>
                    <a:pt x="39038" y="72343"/>
                  </a:lnTo>
                  <a:lnTo>
                    <a:pt x="38917" y="72041"/>
                  </a:lnTo>
                  <a:lnTo>
                    <a:pt x="38736" y="71860"/>
                  </a:lnTo>
                  <a:lnTo>
                    <a:pt x="38495" y="71679"/>
                  </a:lnTo>
                  <a:lnTo>
                    <a:pt x="38253" y="71558"/>
                  </a:lnTo>
                  <a:close/>
                  <a:moveTo>
                    <a:pt x="43442" y="71558"/>
                  </a:moveTo>
                  <a:lnTo>
                    <a:pt x="43201" y="71679"/>
                  </a:lnTo>
                  <a:lnTo>
                    <a:pt x="42959" y="71860"/>
                  </a:lnTo>
                  <a:lnTo>
                    <a:pt x="42778" y="72041"/>
                  </a:lnTo>
                  <a:lnTo>
                    <a:pt x="42658" y="72343"/>
                  </a:lnTo>
                  <a:lnTo>
                    <a:pt x="42597" y="72705"/>
                  </a:lnTo>
                  <a:lnTo>
                    <a:pt x="42597" y="72946"/>
                  </a:lnTo>
                  <a:lnTo>
                    <a:pt x="42658" y="73127"/>
                  </a:lnTo>
                  <a:lnTo>
                    <a:pt x="42778" y="73368"/>
                  </a:lnTo>
                  <a:lnTo>
                    <a:pt x="42899" y="73549"/>
                  </a:lnTo>
                  <a:lnTo>
                    <a:pt x="43080" y="73670"/>
                  </a:lnTo>
                  <a:lnTo>
                    <a:pt x="43321" y="73791"/>
                  </a:lnTo>
                  <a:lnTo>
                    <a:pt x="43502" y="73851"/>
                  </a:lnTo>
                  <a:lnTo>
                    <a:pt x="43985" y="73851"/>
                  </a:lnTo>
                  <a:lnTo>
                    <a:pt x="44166" y="73791"/>
                  </a:lnTo>
                  <a:lnTo>
                    <a:pt x="44407" y="73670"/>
                  </a:lnTo>
                  <a:lnTo>
                    <a:pt x="44588" y="73549"/>
                  </a:lnTo>
                  <a:lnTo>
                    <a:pt x="44709" y="73368"/>
                  </a:lnTo>
                  <a:lnTo>
                    <a:pt x="44830" y="73127"/>
                  </a:lnTo>
                  <a:lnTo>
                    <a:pt x="44890" y="72946"/>
                  </a:lnTo>
                  <a:lnTo>
                    <a:pt x="44890" y="72705"/>
                  </a:lnTo>
                  <a:lnTo>
                    <a:pt x="44830" y="72343"/>
                  </a:lnTo>
                  <a:lnTo>
                    <a:pt x="44709" y="72041"/>
                  </a:lnTo>
                  <a:lnTo>
                    <a:pt x="44528" y="71860"/>
                  </a:lnTo>
                  <a:lnTo>
                    <a:pt x="44287" y="71679"/>
                  </a:lnTo>
                  <a:lnTo>
                    <a:pt x="44045" y="71558"/>
                  </a:lnTo>
                  <a:close/>
                  <a:moveTo>
                    <a:pt x="49234" y="71558"/>
                  </a:moveTo>
                  <a:lnTo>
                    <a:pt x="48993" y="71679"/>
                  </a:lnTo>
                  <a:lnTo>
                    <a:pt x="48752" y="71860"/>
                  </a:lnTo>
                  <a:lnTo>
                    <a:pt x="48571" y="72041"/>
                  </a:lnTo>
                  <a:lnTo>
                    <a:pt x="48450" y="72343"/>
                  </a:lnTo>
                  <a:lnTo>
                    <a:pt x="48390" y="72705"/>
                  </a:lnTo>
                  <a:lnTo>
                    <a:pt x="48390" y="72946"/>
                  </a:lnTo>
                  <a:lnTo>
                    <a:pt x="48450" y="73127"/>
                  </a:lnTo>
                  <a:lnTo>
                    <a:pt x="48571" y="73368"/>
                  </a:lnTo>
                  <a:lnTo>
                    <a:pt x="48691" y="73549"/>
                  </a:lnTo>
                  <a:lnTo>
                    <a:pt x="48872" y="73670"/>
                  </a:lnTo>
                  <a:lnTo>
                    <a:pt x="49114" y="73791"/>
                  </a:lnTo>
                  <a:lnTo>
                    <a:pt x="49295" y="73851"/>
                  </a:lnTo>
                  <a:lnTo>
                    <a:pt x="49777" y="73851"/>
                  </a:lnTo>
                  <a:lnTo>
                    <a:pt x="49958" y="73791"/>
                  </a:lnTo>
                  <a:lnTo>
                    <a:pt x="50200" y="73670"/>
                  </a:lnTo>
                  <a:lnTo>
                    <a:pt x="50381" y="73549"/>
                  </a:lnTo>
                  <a:lnTo>
                    <a:pt x="50501" y="73368"/>
                  </a:lnTo>
                  <a:lnTo>
                    <a:pt x="50622" y="73127"/>
                  </a:lnTo>
                  <a:lnTo>
                    <a:pt x="50682" y="72946"/>
                  </a:lnTo>
                  <a:lnTo>
                    <a:pt x="50682" y="72705"/>
                  </a:lnTo>
                  <a:lnTo>
                    <a:pt x="50622" y="72343"/>
                  </a:lnTo>
                  <a:lnTo>
                    <a:pt x="50501" y="72041"/>
                  </a:lnTo>
                  <a:lnTo>
                    <a:pt x="50320" y="71860"/>
                  </a:lnTo>
                  <a:lnTo>
                    <a:pt x="50079" y="71679"/>
                  </a:lnTo>
                  <a:lnTo>
                    <a:pt x="49838" y="71558"/>
                  </a:lnTo>
                  <a:close/>
                  <a:moveTo>
                    <a:pt x="29022" y="74454"/>
                  </a:moveTo>
                  <a:lnTo>
                    <a:pt x="28841" y="74515"/>
                  </a:lnTo>
                  <a:lnTo>
                    <a:pt x="28660" y="74635"/>
                  </a:lnTo>
                  <a:lnTo>
                    <a:pt x="28479" y="74756"/>
                  </a:lnTo>
                  <a:lnTo>
                    <a:pt x="30349" y="75178"/>
                  </a:lnTo>
                  <a:lnTo>
                    <a:pt x="30349" y="75178"/>
                  </a:lnTo>
                  <a:lnTo>
                    <a:pt x="30168" y="74877"/>
                  </a:lnTo>
                  <a:lnTo>
                    <a:pt x="29927" y="74635"/>
                  </a:lnTo>
                  <a:lnTo>
                    <a:pt x="29625" y="74515"/>
                  </a:lnTo>
                  <a:lnTo>
                    <a:pt x="29263" y="74454"/>
                  </a:lnTo>
                  <a:close/>
                  <a:moveTo>
                    <a:pt x="46640" y="74454"/>
                  </a:moveTo>
                  <a:lnTo>
                    <a:pt x="46278" y="74515"/>
                  </a:lnTo>
                  <a:lnTo>
                    <a:pt x="45976" y="74635"/>
                  </a:lnTo>
                  <a:lnTo>
                    <a:pt x="45735" y="74877"/>
                  </a:lnTo>
                  <a:lnTo>
                    <a:pt x="45554" y="75178"/>
                  </a:lnTo>
                  <a:lnTo>
                    <a:pt x="45554" y="75178"/>
                  </a:lnTo>
                  <a:lnTo>
                    <a:pt x="47424" y="74756"/>
                  </a:lnTo>
                  <a:lnTo>
                    <a:pt x="47243" y="74635"/>
                  </a:lnTo>
                  <a:lnTo>
                    <a:pt x="47062" y="74515"/>
                  </a:lnTo>
                  <a:lnTo>
                    <a:pt x="46881" y="74454"/>
                  </a:lnTo>
                  <a:close/>
                  <a:moveTo>
                    <a:pt x="34814" y="74454"/>
                  </a:moveTo>
                  <a:lnTo>
                    <a:pt x="34633" y="74515"/>
                  </a:lnTo>
                  <a:lnTo>
                    <a:pt x="34392" y="74635"/>
                  </a:lnTo>
                  <a:lnTo>
                    <a:pt x="34211" y="74756"/>
                  </a:lnTo>
                  <a:lnTo>
                    <a:pt x="34090" y="74937"/>
                  </a:lnTo>
                  <a:lnTo>
                    <a:pt x="33969" y="75178"/>
                  </a:lnTo>
                  <a:lnTo>
                    <a:pt x="33909" y="75359"/>
                  </a:lnTo>
                  <a:lnTo>
                    <a:pt x="33909" y="75601"/>
                  </a:lnTo>
                  <a:lnTo>
                    <a:pt x="33909" y="75721"/>
                  </a:lnTo>
                  <a:lnTo>
                    <a:pt x="36141" y="75903"/>
                  </a:lnTo>
                  <a:lnTo>
                    <a:pt x="36202" y="75601"/>
                  </a:lnTo>
                  <a:lnTo>
                    <a:pt x="36202" y="75359"/>
                  </a:lnTo>
                  <a:lnTo>
                    <a:pt x="36141" y="75178"/>
                  </a:lnTo>
                  <a:lnTo>
                    <a:pt x="36021" y="74937"/>
                  </a:lnTo>
                  <a:lnTo>
                    <a:pt x="35900" y="74756"/>
                  </a:lnTo>
                  <a:lnTo>
                    <a:pt x="35719" y="74635"/>
                  </a:lnTo>
                  <a:lnTo>
                    <a:pt x="35478" y="74515"/>
                  </a:lnTo>
                  <a:lnTo>
                    <a:pt x="35297" y="74454"/>
                  </a:lnTo>
                  <a:close/>
                  <a:moveTo>
                    <a:pt x="40606" y="74454"/>
                  </a:moveTo>
                  <a:lnTo>
                    <a:pt x="40425" y="74515"/>
                  </a:lnTo>
                  <a:lnTo>
                    <a:pt x="40184" y="74635"/>
                  </a:lnTo>
                  <a:lnTo>
                    <a:pt x="40003" y="74756"/>
                  </a:lnTo>
                  <a:lnTo>
                    <a:pt x="39882" y="74937"/>
                  </a:lnTo>
                  <a:lnTo>
                    <a:pt x="39762" y="75178"/>
                  </a:lnTo>
                  <a:lnTo>
                    <a:pt x="39701" y="75359"/>
                  </a:lnTo>
                  <a:lnTo>
                    <a:pt x="39701" y="75601"/>
                  </a:lnTo>
                  <a:lnTo>
                    <a:pt x="39762" y="75903"/>
                  </a:lnTo>
                  <a:lnTo>
                    <a:pt x="41994" y="75721"/>
                  </a:lnTo>
                  <a:lnTo>
                    <a:pt x="41994" y="75601"/>
                  </a:lnTo>
                  <a:lnTo>
                    <a:pt x="41994" y="75359"/>
                  </a:lnTo>
                  <a:lnTo>
                    <a:pt x="41934" y="75178"/>
                  </a:lnTo>
                  <a:lnTo>
                    <a:pt x="41813" y="74937"/>
                  </a:lnTo>
                  <a:lnTo>
                    <a:pt x="41692" y="74756"/>
                  </a:lnTo>
                  <a:lnTo>
                    <a:pt x="41511" y="74635"/>
                  </a:lnTo>
                  <a:lnTo>
                    <a:pt x="41270" y="74515"/>
                  </a:lnTo>
                  <a:lnTo>
                    <a:pt x="41089" y="74454"/>
                  </a:lnTo>
                  <a:close/>
                </a:path>
              </a:pathLst>
            </a:custGeom>
            <a:solidFill>
              <a:srgbClr val="6D9E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7"/>
            <p:cNvSpPr/>
            <p:nvPr/>
          </p:nvSpPr>
          <p:spPr>
            <a:xfrm>
              <a:off x="133504" y="-85397"/>
              <a:ext cx="231300" cy="231300"/>
            </a:xfrm>
            <a:prstGeom prst="ellipse">
              <a:avLst/>
            </a:prstGeom>
            <a:solidFill>
              <a:srgbClr val="C20E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7"/>
            <p:cNvSpPr/>
            <p:nvPr/>
          </p:nvSpPr>
          <p:spPr>
            <a:xfrm rot="10800000">
              <a:off x="343825" y="4290619"/>
              <a:ext cx="333300" cy="288300"/>
            </a:xfrm>
            <a:prstGeom prst="triangle">
              <a:avLst>
                <a:gd name="adj" fmla="val 50000"/>
              </a:avLst>
            </a:prstGeom>
            <a:solidFill>
              <a:srgbClr val="C20E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7"/>
            <p:cNvSpPr/>
            <p:nvPr/>
          </p:nvSpPr>
          <p:spPr>
            <a:xfrm rot="10800000">
              <a:off x="7891383" y="4473451"/>
              <a:ext cx="421500" cy="365100"/>
            </a:xfrm>
            <a:prstGeom prst="triangle">
              <a:avLst>
                <a:gd name="adj" fmla="val 50000"/>
              </a:avLst>
            </a:prstGeom>
            <a:noFill/>
            <a:ln w="9525" cap="flat" cmpd="sng">
              <a:solidFill>
                <a:srgbClr val="FF9900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7"/>
            <p:cNvSpPr/>
            <p:nvPr/>
          </p:nvSpPr>
          <p:spPr>
            <a:xfrm>
              <a:off x="7800077" y="94976"/>
              <a:ext cx="307200" cy="265800"/>
            </a:xfrm>
            <a:prstGeom prst="triangle">
              <a:avLst>
                <a:gd name="adj" fmla="val 50000"/>
              </a:avLst>
            </a:prstGeom>
            <a:solidFill>
              <a:srgbClr val="6D9E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7"/>
            <p:cNvSpPr/>
            <p:nvPr/>
          </p:nvSpPr>
          <p:spPr>
            <a:xfrm>
              <a:off x="8578651" y="3939150"/>
              <a:ext cx="421500" cy="421500"/>
            </a:xfrm>
            <a:prstGeom prst="donut">
              <a:avLst>
                <a:gd name="adj" fmla="val 19671"/>
              </a:avLst>
            </a:prstGeom>
            <a:solidFill>
              <a:srgbClr val="C20E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7"/>
            <p:cNvSpPr/>
            <p:nvPr/>
          </p:nvSpPr>
          <p:spPr>
            <a:xfrm>
              <a:off x="888873" y="4577655"/>
              <a:ext cx="456600" cy="456600"/>
            </a:xfrm>
            <a:prstGeom prst="ellipse">
              <a:avLst/>
            </a:prstGeom>
            <a:noFill/>
            <a:ln w="9525" cap="flat" cmpd="sng">
              <a:solidFill>
                <a:srgbClr val="6D9EEB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7"/>
            <p:cNvSpPr/>
            <p:nvPr/>
          </p:nvSpPr>
          <p:spPr>
            <a:xfrm rot="10800000">
              <a:off x="47429" y="4473462"/>
              <a:ext cx="621103" cy="475235"/>
            </a:xfrm>
            <a:custGeom>
              <a:avLst/>
              <a:gdLst/>
              <a:ahLst/>
              <a:cxnLst/>
              <a:rect l="l" t="t" r="r" b="b"/>
              <a:pathLst>
                <a:path w="88634" h="67818" extrusionOk="0">
                  <a:moveTo>
                    <a:pt x="0" y="0"/>
                  </a:moveTo>
                  <a:lnTo>
                    <a:pt x="4284" y="6637"/>
                  </a:lnTo>
                  <a:lnTo>
                    <a:pt x="4284" y="0"/>
                  </a:lnTo>
                  <a:close/>
                  <a:moveTo>
                    <a:pt x="84289" y="0"/>
                  </a:moveTo>
                  <a:lnTo>
                    <a:pt x="84289" y="6637"/>
                  </a:lnTo>
                  <a:lnTo>
                    <a:pt x="88633" y="0"/>
                  </a:lnTo>
                  <a:close/>
                  <a:moveTo>
                    <a:pt x="7844" y="0"/>
                  </a:moveTo>
                  <a:lnTo>
                    <a:pt x="7844" y="12007"/>
                  </a:lnTo>
                  <a:lnTo>
                    <a:pt x="12791" y="19609"/>
                  </a:lnTo>
                  <a:lnTo>
                    <a:pt x="12791" y="0"/>
                  </a:lnTo>
                  <a:close/>
                  <a:moveTo>
                    <a:pt x="75842" y="0"/>
                  </a:moveTo>
                  <a:lnTo>
                    <a:pt x="75842" y="19609"/>
                  </a:lnTo>
                  <a:lnTo>
                    <a:pt x="80790" y="12007"/>
                  </a:lnTo>
                  <a:lnTo>
                    <a:pt x="80790" y="0"/>
                  </a:lnTo>
                  <a:close/>
                  <a:moveTo>
                    <a:pt x="16351" y="0"/>
                  </a:moveTo>
                  <a:lnTo>
                    <a:pt x="16351" y="25039"/>
                  </a:lnTo>
                  <a:lnTo>
                    <a:pt x="21299" y="32581"/>
                  </a:lnTo>
                  <a:lnTo>
                    <a:pt x="21299" y="0"/>
                  </a:lnTo>
                  <a:close/>
                  <a:moveTo>
                    <a:pt x="67335" y="0"/>
                  </a:moveTo>
                  <a:lnTo>
                    <a:pt x="67335" y="32581"/>
                  </a:lnTo>
                  <a:lnTo>
                    <a:pt x="72282" y="25039"/>
                  </a:lnTo>
                  <a:lnTo>
                    <a:pt x="72282" y="0"/>
                  </a:lnTo>
                  <a:close/>
                  <a:moveTo>
                    <a:pt x="24859" y="0"/>
                  </a:moveTo>
                  <a:lnTo>
                    <a:pt x="24859" y="38012"/>
                  </a:lnTo>
                  <a:lnTo>
                    <a:pt x="29806" y="45614"/>
                  </a:lnTo>
                  <a:lnTo>
                    <a:pt x="29806" y="0"/>
                  </a:lnTo>
                  <a:close/>
                  <a:moveTo>
                    <a:pt x="58828" y="0"/>
                  </a:moveTo>
                  <a:lnTo>
                    <a:pt x="58828" y="45614"/>
                  </a:lnTo>
                  <a:lnTo>
                    <a:pt x="63775" y="38012"/>
                  </a:lnTo>
                  <a:lnTo>
                    <a:pt x="63775" y="0"/>
                  </a:lnTo>
                  <a:close/>
                  <a:moveTo>
                    <a:pt x="33306" y="0"/>
                  </a:moveTo>
                  <a:lnTo>
                    <a:pt x="33306" y="51044"/>
                  </a:lnTo>
                  <a:lnTo>
                    <a:pt x="38313" y="58586"/>
                  </a:lnTo>
                  <a:lnTo>
                    <a:pt x="38313" y="0"/>
                  </a:lnTo>
                  <a:close/>
                  <a:moveTo>
                    <a:pt x="50320" y="0"/>
                  </a:moveTo>
                  <a:lnTo>
                    <a:pt x="50320" y="58586"/>
                  </a:lnTo>
                  <a:lnTo>
                    <a:pt x="55268" y="51044"/>
                  </a:lnTo>
                  <a:lnTo>
                    <a:pt x="55268" y="0"/>
                  </a:lnTo>
                  <a:close/>
                  <a:moveTo>
                    <a:pt x="41813" y="0"/>
                  </a:moveTo>
                  <a:lnTo>
                    <a:pt x="41813" y="64016"/>
                  </a:lnTo>
                  <a:lnTo>
                    <a:pt x="44287" y="67817"/>
                  </a:lnTo>
                  <a:lnTo>
                    <a:pt x="46760" y="64016"/>
                  </a:lnTo>
                  <a:lnTo>
                    <a:pt x="46760" y="0"/>
                  </a:ln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7"/>
            <p:cNvSpPr/>
            <p:nvPr/>
          </p:nvSpPr>
          <p:spPr>
            <a:xfrm rot="7294922">
              <a:off x="8507862" y="1506795"/>
              <a:ext cx="486330" cy="462608"/>
            </a:xfrm>
            <a:prstGeom prst="pentagon">
              <a:avLst>
                <a:gd name="hf" fmla="val 105146"/>
                <a:gd name="vf" fmla="val 110557"/>
              </a:avLst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7"/>
            <p:cNvSpPr/>
            <p:nvPr/>
          </p:nvSpPr>
          <p:spPr>
            <a:xfrm rot="1902">
              <a:off x="-76804" y="1095525"/>
              <a:ext cx="542100" cy="515400"/>
            </a:xfrm>
            <a:prstGeom prst="pentagon">
              <a:avLst>
                <a:gd name="hf" fmla="val 105146"/>
                <a:gd name="vf" fmla="val 110557"/>
              </a:avLst>
            </a:prstGeom>
            <a:noFill/>
            <a:ln w="28575" cap="flat" cmpd="sng">
              <a:solidFill>
                <a:srgbClr val="C20E9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7"/>
            <p:cNvSpPr/>
            <p:nvPr/>
          </p:nvSpPr>
          <p:spPr>
            <a:xfrm>
              <a:off x="8217614" y="4442536"/>
              <a:ext cx="885029" cy="885029"/>
            </a:xfrm>
            <a:custGeom>
              <a:avLst/>
              <a:gdLst/>
              <a:ahLst/>
              <a:cxnLst/>
              <a:rect l="l" t="t" r="r" b="b"/>
              <a:pathLst>
                <a:path w="75903" h="75903" extrusionOk="0">
                  <a:moveTo>
                    <a:pt x="30349" y="724"/>
                  </a:moveTo>
                  <a:lnTo>
                    <a:pt x="28479" y="1147"/>
                  </a:lnTo>
                  <a:lnTo>
                    <a:pt x="28599" y="1267"/>
                  </a:lnTo>
                  <a:lnTo>
                    <a:pt x="28841" y="1388"/>
                  </a:lnTo>
                  <a:lnTo>
                    <a:pt x="29022" y="1448"/>
                  </a:lnTo>
                  <a:lnTo>
                    <a:pt x="29263" y="1448"/>
                  </a:lnTo>
                  <a:lnTo>
                    <a:pt x="29625" y="1388"/>
                  </a:lnTo>
                  <a:lnTo>
                    <a:pt x="29927" y="1267"/>
                  </a:lnTo>
                  <a:lnTo>
                    <a:pt x="30168" y="1026"/>
                  </a:lnTo>
                  <a:lnTo>
                    <a:pt x="30349" y="724"/>
                  </a:lnTo>
                  <a:close/>
                  <a:moveTo>
                    <a:pt x="36141" y="0"/>
                  </a:moveTo>
                  <a:lnTo>
                    <a:pt x="33909" y="181"/>
                  </a:lnTo>
                  <a:lnTo>
                    <a:pt x="33909" y="302"/>
                  </a:lnTo>
                  <a:lnTo>
                    <a:pt x="33909" y="543"/>
                  </a:lnTo>
                  <a:lnTo>
                    <a:pt x="33969" y="724"/>
                  </a:lnTo>
                  <a:lnTo>
                    <a:pt x="34090" y="966"/>
                  </a:lnTo>
                  <a:lnTo>
                    <a:pt x="34211" y="1147"/>
                  </a:lnTo>
                  <a:lnTo>
                    <a:pt x="34392" y="1267"/>
                  </a:lnTo>
                  <a:lnTo>
                    <a:pt x="34633" y="1388"/>
                  </a:lnTo>
                  <a:lnTo>
                    <a:pt x="34814" y="1448"/>
                  </a:lnTo>
                  <a:lnTo>
                    <a:pt x="35297" y="1448"/>
                  </a:lnTo>
                  <a:lnTo>
                    <a:pt x="35478" y="1388"/>
                  </a:lnTo>
                  <a:lnTo>
                    <a:pt x="35719" y="1267"/>
                  </a:lnTo>
                  <a:lnTo>
                    <a:pt x="35900" y="1147"/>
                  </a:lnTo>
                  <a:lnTo>
                    <a:pt x="36021" y="966"/>
                  </a:lnTo>
                  <a:lnTo>
                    <a:pt x="36141" y="724"/>
                  </a:lnTo>
                  <a:lnTo>
                    <a:pt x="36202" y="543"/>
                  </a:lnTo>
                  <a:lnTo>
                    <a:pt x="36202" y="302"/>
                  </a:lnTo>
                  <a:lnTo>
                    <a:pt x="36141" y="0"/>
                  </a:lnTo>
                  <a:close/>
                  <a:moveTo>
                    <a:pt x="39762" y="0"/>
                  </a:moveTo>
                  <a:lnTo>
                    <a:pt x="39701" y="302"/>
                  </a:lnTo>
                  <a:lnTo>
                    <a:pt x="39701" y="543"/>
                  </a:lnTo>
                  <a:lnTo>
                    <a:pt x="39762" y="724"/>
                  </a:lnTo>
                  <a:lnTo>
                    <a:pt x="39882" y="966"/>
                  </a:lnTo>
                  <a:lnTo>
                    <a:pt x="40003" y="1147"/>
                  </a:lnTo>
                  <a:lnTo>
                    <a:pt x="40184" y="1267"/>
                  </a:lnTo>
                  <a:lnTo>
                    <a:pt x="40425" y="1388"/>
                  </a:lnTo>
                  <a:lnTo>
                    <a:pt x="40606" y="1448"/>
                  </a:lnTo>
                  <a:lnTo>
                    <a:pt x="41089" y="1448"/>
                  </a:lnTo>
                  <a:lnTo>
                    <a:pt x="41270" y="1388"/>
                  </a:lnTo>
                  <a:lnTo>
                    <a:pt x="41511" y="1267"/>
                  </a:lnTo>
                  <a:lnTo>
                    <a:pt x="41692" y="1147"/>
                  </a:lnTo>
                  <a:lnTo>
                    <a:pt x="41813" y="966"/>
                  </a:lnTo>
                  <a:lnTo>
                    <a:pt x="41934" y="724"/>
                  </a:lnTo>
                  <a:lnTo>
                    <a:pt x="41994" y="543"/>
                  </a:lnTo>
                  <a:lnTo>
                    <a:pt x="41994" y="302"/>
                  </a:lnTo>
                  <a:lnTo>
                    <a:pt x="41994" y="181"/>
                  </a:lnTo>
                  <a:lnTo>
                    <a:pt x="39762" y="0"/>
                  </a:lnTo>
                  <a:close/>
                  <a:moveTo>
                    <a:pt x="45554" y="724"/>
                  </a:moveTo>
                  <a:lnTo>
                    <a:pt x="45735" y="1026"/>
                  </a:lnTo>
                  <a:lnTo>
                    <a:pt x="45976" y="1267"/>
                  </a:lnTo>
                  <a:lnTo>
                    <a:pt x="46278" y="1388"/>
                  </a:lnTo>
                  <a:lnTo>
                    <a:pt x="46640" y="1448"/>
                  </a:lnTo>
                  <a:lnTo>
                    <a:pt x="46881" y="1448"/>
                  </a:lnTo>
                  <a:lnTo>
                    <a:pt x="47062" y="1388"/>
                  </a:lnTo>
                  <a:lnTo>
                    <a:pt x="47243" y="1267"/>
                  </a:lnTo>
                  <a:lnTo>
                    <a:pt x="47424" y="1147"/>
                  </a:lnTo>
                  <a:lnTo>
                    <a:pt x="45554" y="724"/>
                  </a:lnTo>
                  <a:close/>
                  <a:moveTo>
                    <a:pt x="21661" y="3620"/>
                  </a:moveTo>
                  <a:lnTo>
                    <a:pt x="20273" y="4284"/>
                  </a:lnTo>
                  <a:lnTo>
                    <a:pt x="20575" y="4344"/>
                  </a:lnTo>
                  <a:lnTo>
                    <a:pt x="20937" y="4284"/>
                  </a:lnTo>
                  <a:lnTo>
                    <a:pt x="21239" y="4163"/>
                  </a:lnTo>
                  <a:lnTo>
                    <a:pt x="21480" y="3922"/>
                  </a:lnTo>
                  <a:lnTo>
                    <a:pt x="21661" y="3620"/>
                  </a:lnTo>
                  <a:close/>
                  <a:moveTo>
                    <a:pt x="26065" y="2052"/>
                  </a:moveTo>
                  <a:lnTo>
                    <a:pt x="25824" y="2172"/>
                  </a:lnTo>
                  <a:lnTo>
                    <a:pt x="25583" y="2353"/>
                  </a:lnTo>
                  <a:lnTo>
                    <a:pt x="25402" y="2534"/>
                  </a:lnTo>
                  <a:lnTo>
                    <a:pt x="25281" y="2836"/>
                  </a:lnTo>
                  <a:lnTo>
                    <a:pt x="25221" y="3198"/>
                  </a:lnTo>
                  <a:lnTo>
                    <a:pt x="25221" y="3439"/>
                  </a:lnTo>
                  <a:lnTo>
                    <a:pt x="25281" y="3620"/>
                  </a:lnTo>
                  <a:lnTo>
                    <a:pt x="25402" y="3862"/>
                  </a:lnTo>
                  <a:lnTo>
                    <a:pt x="25522" y="4043"/>
                  </a:lnTo>
                  <a:lnTo>
                    <a:pt x="25703" y="4163"/>
                  </a:lnTo>
                  <a:lnTo>
                    <a:pt x="25945" y="4284"/>
                  </a:lnTo>
                  <a:lnTo>
                    <a:pt x="26126" y="4344"/>
                  </a:lnTo>
                  <a:lnTo>
                    <a:pt x="26608" y="4344"/>
                  </a:lnTo>
                  <a:lnTo>
                    <a:pt x="26789" y="4284"/>
                  </a:lnTo>
                  <a:lnTo>
                    <a:pt x="27031" y="4163"/>
                  </a:lnTo>
                  <a:lnTo>
                    <a:pt x="27212" y="4043"/>
                  </a:lnTo>
                  <a:lnTo>
                    <a:pt x="27332" y="3862"/>
                  </a:lnTo>
                  <a:lnTo>
                    <a:pt x="27453" y="3620"/>
                  </a:lnTo>
                  <a:lnTo>
                    <a:pt x="27513" y="3439"/>
                  </a:lnTo>
                  <a:lnTo>
                    <a:pt x="27513" y="3198"/>
                  </a:lnTo>
                  <a:lnTo>
                    <a:pt x="27453" y="2836"/>
                  </a:lnTo>
                  <a:lnTo>
                    <a:pt x="27332" y="2534"/>
                  </a:lnTo>
                  <a:lnTo>
                    <a:pt x="27151" y="2353"/>
                  </a:lnTo>
                  <a:lnTo>
                    <a:pt x="26910" y="2172"/>
                  </a:lnTo>
                  <a:lnTo>
                    <a:pt x="26669" y="2052"/>
                  </a:lnTo>
                  <a:close/>
                  <a:moveTo>
                    <a:pt x="31858" y="2052"/>
                  </a:moveTo>
                  <a:lnTo>
                    <a:pt x="31616" y="2172"/>
                  </a:lnTo>
                  <a:lnTo>
                    <a:pt x="31375" y="2353"/>
                  </a:lnTo>
                  <a:lnTo>
                    <a:pt x="31194" y="2534"/>
                  </a:lnTo>
                  <a:lnTo>
                    <a:pt x="31073" y="2836"/>
                  </a:lnTo>
                  <a:lnTo>
                    <a:pt x="31013" y="3198"/>
                  </a:lnTo>
                  <a:lnTo>
                    <a:pt x="31013" y="3439"/>
                  </a:lnTo>
                  <a:lnTo>
                    <a:pt x="31073" y="3620"/>
                  </a:lnTo>
                  <a:lnTo>
                    <a:pt x="31194" y="3862"/>
                  </a:lnTo>
                  <a:lnTo>
                    <a:pt x="31315" y="4043"/>
                  </a:lnTo>
                  <a:lnTo>
                    <a:pt x="31496" y="4163"/>
                  </a:lnTo>
                  <a:lnTo>
                    <a:pt x="31737" y="4284"/>
                  </a:lnTo>
                  <a:lnTo>
                    <a:pt x="31918" y="4344"/>
                  </a:lnTo>
                  <a:lnTo>
                    <a:pt x="32401" y="4344"/>
                  </a:lnTo>
                  <a:lnTo>
                    <a:pt x="32582" y="4284"/>
                  </a:lnTo>
                  <a:lnTo>
                    <a:pt x="32823" y="4163"/>
                  </a:lnTo>
                  <a:lnTo>
                    <a:pt x="33004" y="4043"/>
                  </a:lnTo>
                  <a:lnTo>
                    <a:pt x="33125" y="3862"/>
                  </a:lnTo>
                  <a:lnTo>
                    <a:pt x="33245" y="3620"/>
                  </a:lnTo>
                  <a:lnTo>
                    <a:pt x="33306" y="3439"/>
                  </a:lnTo>
                  <a:lnTo>
                    <a:pt x="33306" y="3198"/>
                  </a:lnTo>
                  <a:lnTo>
                    <a:pt x="33245" y="2836"/>
                  </a:lnTo>
                  <a:lnTo>
                    <a:pt x="33125" y="2534"/>
                  </a:lnTo>
                  <a:lnTo>
                    <a:pt x="32944" y="2353"/>
                  </a:lnTo>
                  <a:lnTo>
                    <a:pt x="32702" y="2172"/>
                  </a:lnTo>
                  <a:lnTo>
                    <a:pt x="32461" y="2052"/>
                  </a:lnTo>
                  <a:close/>
                  <a:moveTo>
                    <a:pt x="37650" y="2052"/>
                  </a:moveTo>
                  <a:lnTo>
                    <a:pt x="37408" y="2172"/>
                  </a:lnTo>
                  <a:lnTo>
                    <a:pt x="37167" y="2353"/>
                  </a:lnTo>
                  <a:lnTo>
                    <a:pt x="36986" y="2534"/>
                  </a:lnTo>
                  <a:lnTo>
                    <a:pt x="36865" y="2836"/>
                  </a:lnTo>
                  <a:lnTo>
                    <a:pt x="36805" y="3198"/>
                  </a:lnTo>
                  <a:lnTo>
                    <a:pt x="36805" y="3439"/>
                  </a:lnTo>
                  <a:lnTo>
                    <a:pt x="36865" y="3620"/>
                  </a:lnTo>
                  <a:lnTo>
                    <a:pt x="36986" y="3862"/>
                  </a:lnTo>
                  <a:lnTo>
                    <a:pt x="37107" y="4043"/>
                  </a:lnTo>
                  <a:lnTo>
                    <a:pt x="37288" y="4163"/>
                  </a:lnTo>
                  <a:lnTo>
                    <a:pt x="37529" y="4284"/>
                  </a:lnTo>
                  <a:lnTo>
                    <a:pt x="37710" y="4344"/>
                  </a:lnTo>
                  <a:lnTo>
                    <a:pt x="38193" y="4344"/>
                  </a:lnTo>
                  <a:lnTo>
                    <a:pt x="38374" y="4284"/>
                  </a:lnTo>
                  <a:lnTo>
                    <a:pt x="38615" y="4163"/>
                  </a:lnTo>
                  <a:lnTo>
                    <a:pt x="38796" y="4043"/>
                  </a:lnTo>
                  <a:lnTo>
                    <a:pt x="38917" y="3862"/>
                  </a:lnTo>
                  <a:lnTo>
                    <a:pt x="39038" y="3620"/>
                  </a:lnTo>
                  <a:lnTo>
                    <a:pt x="39098" y="3439"/>
                  </a:lnTo>
                  <a:lnTo>
                    <a:pt x="39098" y="3198"/>
                  </a:lnTo>
                  <a:lnTo>
                    <a:pt x="39038" y="2836"/>
                  </a:lnTo>
                  <a:lnTo>
                    <a:pt x="38917" y="2534"/>
                  </a:lnTo>
                  <a:lnTo>
                    <a:pt x="38736" y="2353"/>
                  </a:lnTo>
                  <a:lnTo>
                    <a:pt x="38495" y="2172"/>
                  </a:lnTo>
                  <a:lnTo>
                    <a:pt x="38253" y="2052"/>
                  </a:lnTo>
                  <a:close/>
                  <a:moveTo>
                    <a:pt x="43442" y="2052"/>
                  </a:moveTo>
                  <a:lnTo>
                    <a:pt x="43201" y="2172"/>
                  </a:lnTo>
                  <a:lnTo>
                    <a:pt x="42959" y="2353"/>
                  </a:lnTo>
                  <a:lnTo>
                    <a:pt x="42778" y="2534"/>
                  </a:lnTo>
                  <a:lnTo>
                    <a:pt x="42658" y="2836"/>
                  </a:lnTo>
                  <a:lnTo>
                    <a:pt x="42597" y="3198"/>
                  </a:lnTo>
                  <a:lnTo>
                    <a:pt x="42597" y="3439"/>
                  </a:lnTo>
                  <a:lnTo>
                    <a:pt x="42658" y="3620"/>
                  </a:lnTo>
                  <a:lnTo>
                    <a:pt x="42778" y="3862"/>
                  </a:lnTo>
                  <a:lnTo>
                    <a:pt x="42899" y="4043"/>
                  </a:lnTo>
                  <a:lnTo>
                    <a:pt x="43080" y="4163"/>
                  </a:lnTo>
                  <a:lnTo>
                    <a:pt x="43321" y="4284"/>
                  </a:lnTo>
                  <a:lnTo>
                    <a:pt x="43502" y="4344"/>
                  </a:lnTo>
                  <a:lnTo>
                    <a:pt x="43985" y="4344"/>
                  </a:lnTo>
                  <a:lnTo>
                    <a:pt x="44166" y="4284"/>
                  </a:lnTo>
                  <a:lnTo>
                    <a:pt x="44407" y="4163"/>
                  </a:lnTo>
                  <a:lnTo>
                    <a:pt x="44588" y="4043"/>
                  </a:lnTo>
                  <a:lnTo>
                    <a:pt x="44709" y="3862"/>
                  </a:lnTo>
                  <a:lnTo>
                    <a:pt x="44830" y="3620"/>
                  </a:lnTo>
                  <a:lnTo>
                    <a:pt x="44890" y="3439"/>
                  </a:lnTo>
                  <a:lnTo>
                    <a:pt x="44890" y="3198"/>
                  </a:lnTo>
                  <a:lnTo>
                    <a:pt x="44830" y="2836"/>
                  </a:lnTo>
                  <a:lnTo>
                    <a:pt x="44709" y="2534"/>
                  </a:lnTo>
                  <a:lnTo>
                    <a:pt x="44528" y="2353"/>
                  </a:lnTo>
                  <a:lnTo>
                    <a:pt x="44287" y="2172"/>
                  </a:lnTo>
                  <a:lnTo>
                    <a:pt x="44045" y="2052"/>
                  </a:lnTo>
                  <a:close/>
                  <a:moveTo>
                    <a:pt x="49234" y="2052"/>
                  </a:moveTo>
                  <a:lnTo>
                    <a:pt x="48993" y="2172"/>
                  </a:lnTo>
                  <a:lnTo>
                    <a:pt x="48752" y="2353"/>
                  </a:lnTo>
                  <a:lnTo>
                    <a:pt x="48571" y="2534"/>
                  </a:lnTo>
                  <a:lnTo>
                    <a:pt x="48450" y="2836"/>
                  </a:lnTo>
                  <a:lnTo>
                    <a:pt x="48390" y="3198"/>
                  </a:lnTo>
                  <a:lnTo>
                    <a:pt x="48390" y="3439"/>
                  </a:lnTo>
                  <a:lnTo>
                    <a:pt x="48450" y="3620"/>
                  </a:lnTo>
                  <a:lnTo>
                    <a:pt x="48571" y="3862"/>
                  </a:lnTo>
                  <a:lnTo>
                    <a:pt x="48691" y="4043"/>
                  </a:lnTo>
                  <a:lnTo>
                    <a:pt x="48872" y="4163"/>
                  </a:lnTo>
                  <a:lnTo>
                    <a:pt x="49114" y="4284"/>
                  </a:lnTo>
                  <a:lnTo>
                    <a:pt x="49295" y="4344"/>
                  </a:lnTo>
                  <a:lnTo>
                    <a:pt x="49777" y="4344"/>
                  </a:lnTo>
                  <a:lnTo>
                    <a:pt x="49958" y="4284"/>
                  </a:lnTo>
                  <a:lnTo>
                    <a:pt x="50200" y="4163"/>
                  </a:lnTo>
                  <a:lnTo>
                    <a:pt x="50381" y="4043"/>
                  </a:lnTo>
                  <a:lnTo>
                    <a:pt x="50501" y="3862"/>
                  </a:lnTo>
                  <a:lnTo>
                    <a:pt x="50622" y="3620"/>
                  </a:lnTo>
                  <a:lnTo>
                    <a:pt x="50682" y="3439"/>
                  </a:lnTo>
                  <a:lnTo>
                    <a:pt x="50682" y="3198"/>
                  </a:lnTo>
                  <a:lnTo>
                    <a:pt x="50622" y="2836"/>
                  </a:lnTo>
                  <a:lnTo>
                    <a:pt x="50501" y="2534"/>
                  </a:lnTo>
                  <a:lnTo>
                    <a:pt x="50320" y="2353"/>
                  </a:lnTo>
                  <a:lnTo>
                    <a:pt x="50079" y="2172"/>
                  </a:lnTo>
                  <a:lnTo>
                    <a:pt x="49838" y="2052"/>
                  </a:lnTo>
                  <a:close/>
                  <a:moveTo>
                    <a:pt x="54242" y="3620"/>
                  </a:moveTo>
                  <a:lnTo>
                    <a:pt x="54423" y="3922"/>
                  </a:lnTo>
                  <a:lnTo>
                    <a:pt x="54665" y="4163"/>
                  </a:lnTo>
                  <a:lnTo>
                    <a:pt x="54966" y="4284"/>
                  </a:lnTo>
                  <a:lnTo>
                    <a:pt x="55328" y="4344"/>
                  </a:lnTo>
                  <a:lnTo>
                    <a:pt x="55630" y="4284"/>
                  </a:lnTo>
                  <a:lnTo>
                    <a:pt x="54242" y="3620"/>
                  </a:lnTo>
                  <a:close/>
                  <a:moveTo>
                    <a:pt x="18523" y="5310"/>
                  </a:moveTo>
                  <a:lnTo>
                    <a:pt x="16593" y="6517"/>
                  </a:lnTo>
                  <a:lnTo>
                    <a:pt x="16774" y="6818"/>
                  </a:lnTo>
                  <a:lnTo>
                    <a:pt x="17015" y="7060"/>
                  </a:lnTo>
                  <a:lnTo>
                    <a:pt x="17317" y="7180"/>
                  </a:lnTo>
                  <a:lnTo>
                    <a:pt x="17679" y="7241"/>
                  </a:lnTo>
                  <a:lnTo>
                    <a:pt x="17920" y="7241"/>
                  </a:lnTo>
                  <a:lnTo>
                    <a:pt x="18101" y="7180"/>
                  </a:lnTo>
                  <a:lnTo>
                    <a:pt x="18342" y="7060"/>
                  </a:lnTo>
                  <a:lnTo>
                    <a:pt x="18523" y="6939"/>
                  </a:lnTo>
                  <a:lnTo>
                    <a:pt x="18644" y="6758"/>
                  </a:lnTo>
                  <a:lnTo>
                    <a:pt x="18765" y="6517"/>
                  </a:lnTo>
                  <a:lnTo>
                    <a:pt x="18825" y="6336"/>
                  </a:lnTo>
                  <a:lnTo>
                    <a:pt x="18825" y="6094"/>
                  </a:lnTo>
                  <a:lnTo>
                    <a:pt x="18825" y="5853"/>
                  </a:lnTo>
                  <a:lnTo>
                    <a:pt x="18765" y="5672"/>
                  </a:lnTo>
                  <a:lnTo>
                    <a:pt x="18644" y="5430"/>
                  </a:lnTo>
                  <a:lnTo>
                    <a:pt x="18523" y="5310"/>
                  </a:lnTo>
                  <a:close/>
                  <a:moveTo>
                    <a:pt x="23230" y="4948"/>
                  </a:moveTo>
                  <a:lnTo>
                    <a:pt x="23049" y="5008"/>
                  </a:lnTo>
                  <a:lnTo>
                    <a:pt x="22807" y="5129"/>
                  </a:lnTo>
                  <a:lnTo>
                    <a:pt x="22626" y="5249"/>
                  </a:lnTo>
                  <a:lnTo>
                    <a:pt x="22506" y="5430"/>
                  </a:lnTo>
                  <a:lnTo>
                    <a:pt x="22385" y="5672"/>
                  </a:lnTo>
                  <a:lnTo>
                    <a:pt x="22325" y="5853"/>
                  </a:lnTo>
                  <a:lnTo>
                    <a:pt x="22325" y="6094"/>
                  </a:lnTo>
                  <a:lnTo>
                    <a:pt x="22325" y="6336"/>
                  </a:lnTo>
                  <a:lnTo>
                    <a:pt x="22385" y="6517"/>
                  </a:lnTo>
                  <a:lnTo>
                    <a:pt x="22506" y="6758"/>
                  </a:lnTo>
                  <a:lnTo>
                    <a:pt x="22626" y="6939"/>
                  </a:lnTo>
                  <a:lnTo>
                    <a:pt x="22807" y="7060"/>
                  </a:lnTo>
                  <a:lnTo>
                    <a:pt x="23049" y="7180"/>
                  </a:lnTo>
                  <a:lnTo>
                    <a:pt x="23230" y="7241"/>
                  </a:lnTo>
                  <a:lnTo>
                    <a:pt x="23712" y="7241"/>
                  </a:lnTo>
                  <a:lnTo>
                    <a:pt x="23893" y="7180"/>
                  </a:lnTo>
                  <a:lnTo>
                    <a:pt x="24135" y="7060"/>
                  </a:lnTo>
                  <a:lnTo>
                    <a:pt x="24316" y="6939"/>
                  </a:lnTo>
                  <a:lnTo>
                    <a:pt x="24436" y="6758"/>
                  </a:lnTo>
                  <a:lnTo>
                    <a:pt x="24557" y="6517"/>
                  </a:lnTo>
                  <a:lnTo>
                    <a:pt x="24617" y="6336"/>
                  </a:lnTo>
                  <a:lnTo>
                    <a:pt x="24617" y="6094"/>
                  </a:lnTo>
                  <a:lnTo>
                    <a:pt x="24617" y="5853"/>
                  </a:lnTo>
                  <a:lnTo>
                    <a:pt x="24557" y="5672"/>
                  </a:lnTo>
                  <a:lnTo>
                    <a:pt x="24436" y="5430"/>
                  </a:lnTo>
                  <a:lnTo>
                    <a:pt x="24316" y="5249"/>
                  </a:lnTo>
                  <a:lnTo>
                    <a:pt x="24135" y="5129"/>
                  </a:lnTo>
                  <a:lnTo>
                    <a:pt x="23893" y="5008"/>
                  </a:lnTo>
                  <a:lnTo>
                    <a:pt x="23712" y="4948"/>
                  </a:lnTo>
                  <a:close/>
                  <a:moveTo>
                    <a:pt x="29022" y="4948"/>
                  </a:moveTo>
                  <a:lnTo>
                    <a:pt x="28841" y="5008"/>
                  </a:lnTo>
                  <a:lnTo>
                    <a:pt x="28599" y="5129"/>
                  </a:lnTo>
                  <a:lnTo>
                    <a:pt x="28418" y="5249"/>
                  </a:lnTo>
                  <a:lnTo>
                    <a:pt x="28298" y="5430"/>
                  </a:lnTo>
                  <a:lnTo>
                    <a:pt x="28177" y="5672"/>
                  </a:lnTo>
                  <a:lnTo>
                    <a:pt x="28117" y="5853"/>
                  </a:lnTo>
                  <a:lnTo>
                    <a:pt x="28117" y="6094"/>
                  </a:lnTo>
                  <a:lnTo>
                    <a:pt x="28117" y="6336"/>
                  </a:lnTo>
                  <a:lnTo>
                    <a:pt x="28177" y="6517"/>
                  </a:lnTo>
                  <a:lnTo>
                    <a:pt x="28298" y="6758"/>
                  </a:lnTo>
                  <a:lnTo>
                    <a:pt x="28418" y="6939"/>
                  </a:lnTo>
                  <a:lnTo>
                    <a:pt x="28599" y="7060"/>
                  </a:lnTo>
                  <a:lnTo>
                    <a:pt x="28841" y="7180"/>
                  </a:lnTo>
                  <a:lnTo>
                    <a:pt x="29022" y="7241"/>
                  </a:lnTo>
                  <a:lnTo>
                    <a:pt x="29505" y="7241"/>
                  </a:lnTo>
                  <a:lnTo>
                    <a:pt x="29686" y="7180"/>
                  </a:lnTo>
                  <a:lnTo>
                    <a:pt x="29927" y="7060"/>
                  </a:lnTo>
                  <a:lnTo>
                    <a:pt x="30108" y="6939"/>
                  </a:lnTo>
                  <a:lnTo>
                    <a:pt x="30229" y="6758"/>
                  </a:lnTo>
                  <a:lnTo>
                    <a:pt x="30349" y="6517"/>
                  </a:lnTo>
                  <a:lnTo>
                    <a:pt x="30410" y="6336"/>
                  </a:lnTo>
                  <a:lnTo>
                    <a:pt x="30410" y="6094"/>
                  </a:lnTo>
                  <a:lnTo>
                    <a:pt x="30410" y="5853"/>
                  </a:lnTo>
                  <a:lnTo>
                    <a:pt x="30349" y="5672"/>
                  </a:lnTo>
                  <a:lnTo>
                    <a:pt x="30229" y="5430"/>
                  </a:lnTo>
                  <a:lnTo>
                    <a:pt x="30108" y="5249"/>
                  </a:lnTo>
                  <a:lnTo>
                    <a:pt x="29927" y="5129"/>
                  </a:lnTo>
                  <a:lnTo>
                    <a:pt x="29686" y="5008"/>
                  </a:lnTo>
                  <a:lnTo>
                    <a:pt x="29505" y="4948"/>
                  </a:lnTo>
                  <a:close/>
                  <a:moveTo>
                    <a:pt x="34814" y="4948"/>
                  </a:moveTo>
                  <a:lnTo>
                    <a:pt x="34633" y="5008"/>
                  </a:lnTo>
                  <a:lnTo>
                    <a:pt x="34392" y="5129"/>
                  </a:lnTo>
                  <a:lnTo>
                    <a:pt x="34211" y="5249"/>
                  </a:lnTo>
                  <a:lnTo>
                    <a:pt x="34090" y="5430"/>
                  </a:lnTo>
                  <a:lnTo>
                    <a:pt x="33969" y="5672"/>
                  </a:lnTo>
                  <a:lnTo>
                    <a:pt x="33909" y="5853"/>
                  </a:lnTo>
                  <a:lnTo>
                    <a:pt x="33909" y="6094"/>
                  </a:lnTo>
                  <a:lnTo>
                    <a:pt x="33909" y="6336"/>
                  </a:lnTo>
                  <a:lnTo>
                    <a:pt x="33969" y="6517"/>
                  </a:lnTo>
                  <a:lnTo>
                    <a:pt x="34090" y="6758"/>
                  </a:lnTo>
                  <a:lnTo>
                    <a:pt x="34211" y="6939"/>
                  </a:lnTo>
                  <a:lnTo>
                    <a:pt x="34392" y="7060"/>
                  </a:lnTo>
                  <a:lnTo>
                    <a:pt x="34633" y="7180"/>
                  </a:lnTo>
                  <a:lnTo>
                    <a:pt x="34814" y="7241"/>
                  </a:lnTo>
                  <a:lnTo>
                    <a:pt x="35297" y="7241"/>
                  </a:lnTo>
                  <a:lnTo>
                    <a:pt x="35478" y="7180"/>
                  </a:lnTo>
                  <a:lnTo>
                    <a:pt x="35719" y="7060"/>
                  </a:lnTo>
                  <a:lnTo>
                    <a:pt x="35900" y="6939"/>
                  </a:lnTo>
                  <a:lnTo>
                    <a:pt x="36021" y="6758"/>
                  </a:lnTo>
                  <a:lnTo>
                    <a:pt x="36141" y="6517"/>
                  </a:lnTo>
                  <a:lnTo>
                    <a:pt x="36202" y="6336"/>
                  </a:lnTo>
                  <a:lnTo>
                    <a:pt x="36202" y="6094"/>
                  </a:lnTo>
                  <a:lnTo>
                    <a:pt x="36202" y="5853"/>
                  </a:lnTo>
                  <a:lnTo>
                    <a:pt x="36141" y="5672"/>
                  </a:lnTo>
                  <a:lnTo>
                    <a:pt x="36021" y="5430"/>
                  </a:lnTo>
                  <a:lnTo>
                    <a:pt x="35900" y="5249"/>
                  </a:lnTo>
                  <a:lnTo>
                    <a:pt x="35719" y="5129"/>
                  </a:lnTo>
                  <a:lnTo>
                    <a:pt x="35478" y="5008"/>
                  </a:lnTo>
                  <a:lnTo>
                    <a:pt x="35297" y="4948"/>
                  </a:lnTo>
                  <a:close/>
                  <a:moveTo>
                    <a:pt x="40606" y="4948"/>
                  </a:moveTo>
                  <a:lnTo>
                    <a:pt x="40425" y="5008"/>
                  </a:lnTo>
                  <a:lnTo>
                    <a:pt x="40184" y="5129"/>
                  </a:lnTo>
                  <a:lnTo>
                    <a:pt x="40003" y="5249"/>
                  </a:lnTo>
                  <a:lnTo>
                    <a:pt x="39882" y="5430"/>
                  </a:lnTo>
                  <a:lnTo>
                    <a:pt x="39762" y="5672"/>
                  </a:lnTo>
                  <a:lnTo>
                    <a:pt x="39701" y="5853"/>
                  </a:lnTo>
                  <a:lnTo>
                    <a:pt x="39701" y="6094"/>
                  </a:lnTo>
                  <a:lnTo>
                    <a:pt x="39701" y="6336"/>
                  </a:lnTo>
                  <a:lnTo>
                    <a:pt x="39762" y="6517"/>
                  </a:lnTo>
                  <a:lnTo>
                    <a:pt x="39882" y="6758"/>
                  </a:lnTo>
                  <a:lnTo>
                    <a:pt x="40003" y="6939"/>
                  </a:lnTo>
                  <a:lnTo>
                    <a:pt x="40184" y="7060"/>
                  </a:lnTo>
                  <a:lnTo>
                    <a:pt x="40425" y="7180"/>
                  </a:lnTo>
                  <a:lnTo>
                    <a:pt x="40606" y="7241"/>
                  </a:lnTo>
                  <a:lnTo>
                    <a:pt x="41089" y="7241"/>
                  </a:lnTo>
                  <a:lnTo>
                    <a:pt x="41270" y="7180"/>
                  </a:lnTo>
                  <a:lnTo>
                    <a:pt x="41511" y="7060"/>
                  </a:lnTo>
                  <a:lnTo>
                    <a:pt x="41692" y="6939"/>
                  </a:lnTo>
                  <a:lnTo>
                    <a:pt x="41813" y="6758"/>
                  </a:lnTo>
                  <a:lnTo>
                    <a:pt x="41934" y="6517"/>
                  </a:lnTo>
                  <a:lnTo>
                    <a:pt x="41994" y="6336"/>
                  </a:lnTo>
                  <a:lnTo>
                    <a:pt x="41994" y="6094"/>
                  </a:lnTo>
                  <a:lnTo>
                    <a:pt x="41994" y="5853"/>
                  </a:lnTo>
                  <a:lnTo>
                    <a:pt x="41934" y="5672"/>
                  </a:lnTo>
                  <a:lnTo>
                    <a:pt x="41813" y="5430"/>
                  </a:lnTo>
                  <a:lnTo>
                    <a:pt x="41692" y="5249"/>
                  </a:lnTo>
                  <a:lnTo>
                    <a:pt x="41511" y="5129"/>
                  </a:lnTo>
                  <a:lnTo>
                    <a:pt x="41270" y="5008"/>
                  </a:lnTo>
                  <a:lnTo>
                    <a:pt x="41089" y="4948"/>
                  </a:lnTo>
                  <a:close/>
                  <a:moveTo>
                    <a:pt x="46399" y="4948"/>
                  </a:moveTo>
                  <a:lnTo>
                    <a:pt x="46218" y="5008"/>
                  </a:lnTo>
                  <a:lnTo>
                    <a:pt x="45976" y="5129"/>
                  </a:lnTo>
                  <a:lnTo>
                    <a:pt x="45795" y="5249"/>
                  </a:lnTo>
                  <a:lnTo>
                    <a:pt x="45674" y="5430"/>
                  </a:lnTo>
                  <a:lnTo>
                    <a:pt x="45554" y="5672"/>
                  </a:lnTo>
                  <a:lnTo>
                    <a:pt x="45493" y="5853"/>
                  </a:lnTo>
                  <a:lnTo>
                    <a:pt x="45493" y="6094"/>
                  </a:lnTo>
                  <a:lnTo>
                    <a:pt x="45493" y="6336"/>
                  </a:lnTo>
                  <a:lnTo>
                    <a:pt x="45554" y="6517"/>
                  </a:lnTo>
                  <a:lnTo>
                    <a:pt x="45674" y="6758"/>
                  </a:lnTo>
                  <a:lnTo>
                    <a:pt x="45795" y="6939"/>
                  </a:lnTo>
                  <a:lnTo>
                    <a:pt x="45976" y="7060"/>
                  </a:lnTo>
                  <a:lnTo>
                    <a:pt x="46218" y="7180"/>
                  </a:lnTo>
                  <a:lnTo>
                    <a:pt x="46399" y="7241"/>
                  </a:lnTo>
                  <a:lnTo>
                    <a:pt x="46881" y="7241"/>
                  </a:lnTo>
                  <a:lnTo>
                    <a:pt x="47062" y="7180"/>
                  </a:lnTo>
                  <a:lnTo>
                    <a:pt x="47304" y="7060"/>
                  </a:lnTo>
                  <a:lnTo>
                    <a:pt x="47485" y="6939"/>
                  </a:lnTo>
                  <a:lnTo>
                    <a:pt x="47605" y="6758"/>
                  </a:lnTo>
                  <a:lnTo>
                    <a:pt x="47726" y="6517"/>
                  </a:lnTo>
                  <a:lnTo>
                    <a:pt x="47786" y="6336"/>
                  </a:lnTo>
                  <a:lnTo>
                    <a:pt x="47786" y="6094"/>
                  </a:lnTo>
                  <a:lnTo>
                    <a:pt x="47786" y="5853"/>
                  </a:lnTo>
                  <a:lnTo>
                    <a:pt x="47726" y="5672"/>
                  </a:lnTo>
                  <a:lnTo>
                    <a:pt x="47605" y="5430"/>
                  </a:lnTo>
                  <a:lnTo>
                    <a:pt x="47485" y="5249"/>
                  </a:lnTo>
                  <a:lnTo>
                    <a:pt x="47304" y="5129"/>
                  </a:lnTo>
                  <a:lnTo>
                    <a:pt x="47062" y="5008"/>
                  </a:lnTo>
                  <a:lnTo>
                    <a:pt x="46881" y="4948"/>
                  </a:lnTo>
                  <a:close/>
                  <a:moveTo>
                    <a:pt x="52191" y="4948"/>
                  </a:moveTo>
                  <a:lnTo>
                    <a:pt x="52010" y="5008"/>
                  </a:lnTo>
                  <a:lnTo>
                    <a:pt x="51768" y="5129"/>
                  </a:lnTo>
                  <a:lnTo>
                    <a:pt x="51587" y="5249"/>
                  </a:lnTo>
                  <a:lnTo>
                    <a:pt x="51467" y="5430"/>
                  </a:lnTo>
                  <a:lnTo>
                    <a:pt x="51346" y="5672"/>
                  </a:lnTo>
                  <a:lnTo>
                    <a:pt x="51286" y="5853"/>
                  </a:lnTo>
                  <a:lnTo>
                    <a:pt x="51286" y="6094"/>
                  </a:lnTo>
                  <a:lnTo>
                    <a:pt x="51286" y="6336"/>
                  </a:lnTo>
                  <a:lnTo>
                    <a:pt x="51346" y="6517"/>
                  </a:lnTo>
                  <a:lnTo>
                    <a:pt x="51467" y="6758"/>
                  </a:lnTo>
                  <a:lnTo>
                    <a:pt x="51587" y="6939"/>
                  </a:lnTo>
                  <a:lnTo>
                    <a:pt x="51768" y="7060"/>
                  </a:lnTo>
                  <a:lnTo>
                    <a:pt x="52010" y="7180"/>
                  </a:lnTo>
                  <a:lnTo>
                    <a:pt x="52191" y="7241"/>
                  </a:lnTo>
                  <a:lnTo>
                    <a:pt x="52673" y="7241"/>
                  </a:lnTo>
                  <a:lnTo>
                    <a:pt x="52854" y="7180"/>
                  </a:lnTo>
                  <a:lnTo>
                    <a:pt x="53096" y="7060"/>
                  </a:lnTo>
                  <a:lnTo>
                    <a:pt x="53277" y="6939"/>
                  </a:lnTo>
                  <a:lnTo>
                    <a:pt x="53397" y="6758"/>
                  </a:lnTo>
                  <a:lnTo>
                    <a:pt x="53518" y="6517"/>
                  </a:lnTo>
                  <a:lnTo>
                    <a:pt x="53578" y="6336"/>
                  </a:lnTo>
                  <a:lnTo>
                    <a:pt x="53578" y="6094"/>
                  </a:lnTo>
                  <a:lnTo>
                    <a:pt x="53578" y="5853"/>
                  </a:lnTo>
                  <a:lnTo>
                    <a:pt x="53518" y="5672"/>
                  </a:lnTo>
                  <a:lnTo>
                    <a:pt x="53397" y="5430"/>
                  </a:lnTo>
                  <a:lnTo>
                    <a:pt x="53277" y="5249"/>
                  </a:lnTo>
                  <a:lnTo>
                    <a:pt x="53096" y="5129"/>
                  </a:lnTo>
                  <a:lnTo>
                    <a:pt x="52854" y="5008"/>
                  </a:lnTo>
                  <a:lnTo>
                    <a:pt x="52673" y="4948"/>
                  </a:lnTo>
                  <a:close/>
                  <a:moveTo>
                    <a:pt x="57380" y="5310"/>
                  </a:moveTo>
                  <a:lnTo>
                    <a:pt x="57259" y="5430"/>
                  </a:lnTo>
                  <a:lnTo>
                    <a:pt x="57138" y="5672"/>
                  </a:lnTo>
                  <a:lnTo>
                    <a:pt x="57078" y="5853"/>
                  </a:lnTo>
                  <a:lnTo>
                    <a:pt x="57078" y="6094"/>
                  </a:lnTo>
                  <a:lnTo>
                    <a:pt x="57078" y="6336"/>
                  </a:lnTo>
                  <a:lnTo>
                    <a:pt x="57138" y="6517"/>
                  </a:lnTo>
                  <a:lnTo>
                    <a:pt x="57259" y="6758"/>
                  </a:lnTo>
                  <a:lnTo>
                    <a:pt x="57380" y="6939"/>
                  </a:lnTo>
                  <a:lnTo>
                    <a:pt x="57561" y="7060"/>
                  </a:lnTo>
                  <a:lnTo>
                    <a:pt x="57802" y="7180"/>
                  </a:lnTo>
                  <a:lnTo>
                    <a:pt x="57983" y="7241"/>
                  </a:lnTo>
                  <a:lnTo>
                    <a:pt x="58224" y="7241"/>
                  </a:lnTo>
                  <a:lnTo>
                    <a:pt x="58586" y="7180"/>
                  </a:lnTo>
                  <a:lnTo>
                    <a:pt x="58888" y="7060"/>
                  </a:lnTo>
                  <a:lnTo>
                    <a:pt x="59129" y="6818"/>
                  </a:lnTo>
                  <a:lnTo>
                    <a:pt x="59310" y="6517"/>
                  </a:lnTo>
                  <a:lnTo>
                    <a:pt x="57380" y="5310"/>
                  </a:lnTo>
                  <a:close/>
                  <a:moveTo>
                    <a:pt x="14783" y="7844"/>
                  </a:moveTo>
                  <a:lnTo>
                    <a:pt x="13636" y="8689"/>
                  </a:lnTo>
                  <a:lnTo>
                    <a:pt x="13636" y="8990"/>
                  </a:lnTo>
                  <a:lnTo>
                    <a:pt x="13636" y="9232"/>
                  </a:lnTo>
                  <a:lnTo>
                    <a:pt x="13697" y="9413"/>
                  </a:lnTo>
                  <a:lnTo>
                    <a:pt x="13817" y="9654"/>
                  </a:lnTo>
                  <a:lnTo>
                    <a:pt x="13938" y="9835"/>
                  </a:lnTo>
                  <a:lnTo>
                    <a:pt x="14119" y="9956"/>
                  </a:lnTo>
                  <a:lnTo>
                    <a:pt x="14360" y="10076"/>
                  </a:lnTo>
                  <a:lnTo>
                    <a:pt x="14541" y="10137"/>
                  </a:lnTo>
                  <a:lnTo>
                    <a:pt x="15024" y="10137"/>
                  </a:lnTo>
                  <a:lnTo>
                    <a:pt x="15205" y="10076"/>
                  </a:lnTo>
                  <a:lnTo>
                    <a:pt x="15446" y="9956"/>
                  </a:lnTo>
                  <a:lnTo>
                    <a:pt x="15627" y="9835"/>
                  </a:lnTo>
                  <a:lnTo>
                    <a:pt x="15748" y="9654"/>
                  </a:lnTo>
                  <a:lnTo>
                    <a:pt x="15869" y="9413"/>
                  </a:lnTo>
                  <a:lnTo>
                    <a:pt x="15929" y="9232"/>
                  </a:lnTo>
                  <a:lnTo>
                    <a:pt x="15929" y="8990"/>
                  </a:lnTo>
                  <a:lnTo>
                    <a:pt x="15929" y="8749"/>
                  </a:lnTo>
                  <a:lnTo>
                    <a:pt x="15869" y="8568"/>
                  </a:lnTo>
                  <a:lnTo>
                    <a:pt x="15748" y="8327"/>
                  </a:lnTo>
                  <a:lnTo>
                    <a:pt x="15627" y="8146"/>
                  </a:lnTo>
                  <a:lnTo>
                    <a:pt x="15446" y="8025"/>
                  </a:lnTo>
                  <a:lnTo>
                    <a:pt x="15205" y="7904"/>
                  </a:lnTo>
                  <a:lnTo>
                    <a:pt x="15024" y="7844"/>
                  </a:lnTo>
                  <a:close/>
                  <a:moveTo>
                    <a:pt x="20333" y="7844"/>
                  </a:moveTo>
                  <a:lnTo>
                    <a:pt x="20152" y="7904"/>
                  </a:lnTo>
                  <a:lnTo>
                    <a:pt x="19911" y="8025"/>
                  </a:lnTo>
                  <a:lnTo>
                    <a:pt x="19730" y="8146"/>
                  </a:lnTo>
                  <a:lnTo>
                    <a:pt x="19609" y="8327"/>
                  </a:lnTo>
                  <a:lnTo>
                    <a:pt x="19489" y="8568"/>
                  </a:lnTo>
                  <a:lnTo>
                    <a:pt x="19428" y="8749"/>
                  </a:lnTo>
                  <a:lnTo>
                    <a:pt x="19428" y="8990"/>
                  </a:lnTo>
                  <a:lnTo>
                    <a:pt x="19428" y="9232"/>
                  </a:lnTo>
                  <a:lnTo>
                    <a:pt x="19489" y="9413"/>
                  </a:lnTo>
                  <a:lnTo>
                    <a:pt x="19609" y="9654"/>
                  </a:lnTo>
                  <a:lnTo>
                    <a:pt x="19730" y="9835"/>
                  </a:lnTo>
                  <a:lnTo>
                    <a:pt x="19911" y="9956"/>
                  </a:lnTo>
                  <a:lnTo>
                    <a:pt x="20152" y="10076"/>
                  </a:lnTo>
                  <a:lnTo>
                    <a:pt x="20333" y="10137"/>
                  </a:lnTo>
                  <a:lnTo>
                    <a:pt x="20816" y="10137"/>
                  </a:lnTo>
                  <a:lnTo>
                    <a:pt x="20997" y="10076"/>
                  </a:lnTo>
                  <a:lnTo>
                    <a:pt x="21239" y="9956"/>
                  </a:lnTo>
                  <a:lnTo>
                    <a:pt x="21420" y="9835"/>
                  </a:lnTo>
                  <a:lnTo>
                    <a:pt x="21540" y="9654"/>
                  </a:lnTo>
                  <a:lnTo>
                    <a:pt x="21661" y="9413"/>
                  </a:lnTo>
                  <a:lnTo>
                    <a:pt x="21721" y="9232"/>
                  </a:lnTo>
                  <a:lnTo>
                    <a:pt x="21721" y="8990"/>
                  </a:lnTo>
                  <a:lnTo>
                    <a:pt x="21721" y="8749"/>
                  </a:lnTo>
                  <a:lnTo>
                    <a:pt x="21661" y="8568"/>
                  </a:lnTo>
                  <a:lnTo>
                    <a:pt x="21540" y="8327"/>
                  </a:lnTo>
                  <a:lnTo>
                    <a:pt x="21420" y="8146"/>
                  </a:lnTo>
                  <a:lnTo>
                    <a:pt x="21239" y="8025"/>
                  </a:lnTo>
                  <a:lnTo>
                    <a:pt x="20997" y="7904"/>
                  </a:lnTo>
                  <a:lnTo>
                    <a:pt x="20816" y="7844"/>
                  </a:lnTo>
                  <a:close/>
                  <a:moveTo>
                    <a:pt x="26126" y="7844"/>
                  </a:moveTo>
                  <a:lnTo>
                    <a:pt x="25945" y="7904"/>
                  </a:lnTo>
                  <a:lnTo>
                    <a:pt x="25703" y="8025"/>
                  </a:lnTo>
                  <a:lnTo>
                    <a:pt x="25522" y="8146"/>
                  </a:lnTo>
                  <a:lnTo>
                    <a:pt x="25402" y="8327"/>
                  </a:lnTo>
                  <a:lnTo>
                    <a:pt x="25281" y="8568"/>
                  </a:lnTo>
                  <a:lnTo>
                    <a:pt x="25221" y="8749"/>
                  </a:lnTo>
                  <a:lnTo>
                    <a:pt x="25221" y="8990"/>
                  </a:lnTo>
                  <a:lnTo>
                    <a:pt x="25221" y="9232"/>
                  </a:lnTo>
                  <a:lnTo>
                    <a:pt x="25281" y="9413"/>
                  </a:lnTo>
                  <a:lnTo>
                    <a:pt x="25402" y="9654"/>
                  </a:lnTo>
                  <a:lnTo>
                    <a:pt x="25522" y="9835"/>
                  </a:lnTo>
                  <a:lnTo>
                    <a:pt x="25703" y="9956"/>
                  </a:lnTo>
                  <a:lnTo>
                    <a:pt x="25945" y="10076"/>
                  </a:lnTo>
                  <a:lnTo>
                    <a:pt x="26126" y="10137"/>
                  </a:lnTo>
                  <a:lnTo>
                    <a:pt x="26608" y="10137"/>
                  </a:lnTo>
                  <a:lnTo>
                    <a:pt x="26789" y="10076"/>
                  </a:lnTo>
                  <a:lnTo>
                    <a:pt x="27031" y="9956"/>
                  </a:lnTo>
                  <a:lnTo>
                    <a:pt x="27212" y="9835"/>
                  </a:lnTo>
                  <a:lnTo>
                    <a:pt x="27332" y="9654"/>
                  </a:lnTo>
                  <a:lnTo>
                    <a:pt x="27453" y="9413"/>
                  </a:lnTo>
                  <a:lnTo>
                    <a:pt x="27513" y="9232"/>
                  </a:lnTo>
                  <a:lnTo>
                    <a:pt x="27513" y="8990"/>
                  </a:lnTo>
                  <a:lnTo>
                    <a:pt x="27513" y="8749"/>
                  </a:lnTo>
                  <a:lnTo>
                    <a:pt x="27453" y="8568"/>
                  </a:lnTo>
                  <a:lnTo>
                    <a:pt x="27332" y="8327"/>
                  </a:lnTo>
                  <a:lnTo>
                    <a:pt x="27212" y="8146"/>
                  </a:lnTo>
                  <a:lnTo>
                    <a:pt x="27031" y="8025"/>
                  </a:lnTo>
                  <a:lnTo>
                    <a:pt x="26789" y="7904"/>
                  </a:lnTo>
                  <a:lnTo>
                    <a:pt x="26608" y="7844"/>
                  </a:lnTo>
                  <a:close/>
                  <a:moveTo>
                    <a:pt x="31918" y="7844"/>
                  </a:moveTo>
                  <a:lnTo>
                    <a:pt x="31737" y="7904"/>
                  </a:lnTo>
                  <a:lnTo>
                    <a:pt x="31496" y="8025"/>
                  </a:lnTo>
                  <a:lnTo>
                    <a:pt x="31315" y="8146"/>
                  </a:lnTo>
                  <a:lnTo>
                    <a:pt x="31194" y="8327"/>
                  </a:lnTo>
                  <a:lnTo>
                    <a:pt x="31073" y="8568"/>
                  </a:lnTo>
                  <a:lnTo>
                    <a:pt x="31013" y="8749"/>
                  </a:lnTo>
                  <a:lnTo>
                    <a:pt x="31013" y="8990"/>
                  </a:lnTo>
                  <a:lnTo>
                    <a:pt x="31013" y="9232"/>
                  </a:lnTo>
                  <a:lnTo>
                    <a:pt x="31073" y="9413"/>
                  </a:lnTo>
                  <a:lnTo>
                    <a:pt x="31194" y="9654"/>
                  </a:lnTo>
                  <a:lnTo>
                    <a:pt x="31315" y="9835"/>
                  </a:lnTo>
                  <a:lnTo>
                    <a:pt x="31496" y="9956"/>
                  </a:lnTo>
                  <a:lnTo>
                    <a:pt x="31737" y="10076"/>
                  </a:lnTo>
                  <a:lnTo>
                    <a:pt x="31918" y="10137"/>
                  </a:lnTo>
                  <a:lnTo>
                    <a:pt x="32401" y="10137"/>
                  </a:lnTo>
                  <a:lnTo>
                    <a:pt x="32582" y="10076"/>
                  </a:lnTo>
                  <a:lnTo>
                    <a:pt x="32823" y="9956"/>
                  </a:lnTo>
                  <a:lnTo>
                    <a:pt x="33004" y="9835"/>
                  </a:lnTo>
                  <a:lnTo>
                    <a:pt x="33125" y="9654"/>
                  </a:lnTo>
                  <a:lnTo>
                    <a:pt x="33245" y="9413"/>
                  </a:lnTo>
                  <a:lnTo>
                    <a:pt x="33306" y="9232"/>
                  </a:lnTo>
                  <a:lnTo>
                    <a:pt x="33306" y="8990"/>
                  </a:lnTo>
                  <a:lnTo>
                    <a:pt x="33306" y="8749"/>
                  </a:lnTo>
                  <a:lnTo>
                    <a:pt x="33245" y="8568"/>
                  </a:lnTo>
                  <a:lnTo>
                    <a:pt x="33125" y="8327"/>
                  </a:lnTo>
                  <a:lnTo>
                    <a:pt x="33004" y="8146"/>
                  </a:lnTo>
                  <a:lnTo>
                    <a:pt x="32823" y="8025"/>
                  </a:lnTo>
                  <a:lnTo>
                    <a:pt x="32582" y="7904"/>
                  </a:lnTo>
                  <a:lnTo>
                    <a:pt x="32401" y="7844"/>
                  </a:lnTo>
                  <a:close/>
                  <a:moveTo>
                    <a:pt x="37710" y="7844"/>
                  </a:moveTo>
                  <a:lnTo>
                    <a:pt x="37529" y="7904"/>
                  </a:lnTo>
                  <a:lnTo>
                    <a:pt x="37288" y="8025"/>
                  </a:lnTo>
                  <a:lnTo>
                    <a:pt x="37107" y="8146"/>
                  </a:lnTo>
                  <a:lnTo>
                    <a:pt x="36986" y="8327"/>
                  </a:lnTo>
                  <a:lnTo>
                    <a:pt x="36865" y="8568"/>
                  </a:lnTo>
                  <a:lnTo>
                    <a:pt x="36805" y="8749"/>
                  </a:lnTo>
                  <a:lnTo>
                    <a:pt x="36805" y="8990"/>
                  </a:lnTo>
                  <a:lnTo>
                    <a:pt x="36805" y="9232"/>
                  </a:lnTo>
                  <a:lnTo>
                    <a:pt x="36865" y="9413"/>
                  </a:lnTo>
                  <a:lnTo>
                    <a:pt x="36986" y="9654"/>
                  </a:lnTo>
                  <a:lnTo>
                    <a:pt x="37107" y="9835"/>
                  </a:lnTo>
                  <a:lnTo>
                    <a:pt x="37288" y="9956"/>
                  </a:lnTo>
                  <a:lnTo>
                    <a:pt x="37529" y="10076"/>
                  </a:lnTo>
                  <a:lnTo>
                    <a:pt x="37710" y="10137"/>
                  </a:lnTo>
                  <a:lnTo>
                    <a:pt x="38193" y="10137"/>
                  </a:lnTo>
                  <a:lnTo>
                    <a:pt x="38374" y="10076"/>
                  </a:lnTo>
                  <a:lnTo>
                    <a:pt x="38615" y="9956"/>
                  </a:lnTo>
                  <a:lnTo>
                    <a:pt x="38796" y="9835"/>
                  </a:lnTo>
                  <a:lnTo>
                    <a:pt x="38917" y="9654"/>
                  </a:lnTo>
                  <a:lnTo>
                    <a:pt x="39038" y="9413"/>
                  </a:lnTo>
                  <a:lnTo>
                    <a:pt x="39098" y="9232"/>
                  </a:lnTo>
                  <a:lnTo>
                    <a:pt x="39098" y="8990"/>
                  </a:lnTo>
                  <a:lnTo>
                    <a:pt x="39098" y="8749"/>
                  </a:lnTo>
                  <a:lnTo>
                    <a:pt x="39038" y="8568"/>
                  </a:lnTo>
                  <a:lnTo>
                    <a:pt x="38917" y="8327"/>
                  </a:lnTo>
                  <a:lnTo>
                    <a:pt x="38796" y="8146"/>
                  </a:lnTo>
                  <a:lnTo>
                    <a:pt x="38615" y="8025"/>
                  </a:lnTo>
                  <a:lnTo>
                    <a:pt x="38374" y="7904"/>
                  </a:lnTo>
                  <a:lnTo>
                    <a:pt x="38193" y="7844"/>
                  </a:lnTo>
                  <a:close/>
                  <a:moveTo>
                    <a:pt x="43502" y="7844"/>
                  </a:moveTo>
                  <a:lnTo>
                    <a:pt x="43321" y="7904"/>
                  </a:lnTo>
                  <a:lnTo>
                    <a:pt x="43080" y="8025"/>
                  </a:lnTo>
                  <a:lnTo>
                    <a:pt x="42899" y="8146"/>
                  </a:lnTo>
                  <a:lnTo>
                    <a:pt x="42778" y="8327"/>
                  </a:lnTo>
                  <a:lnTo>
                    <a:pt x="42658" y="8568"/>
                  </a:lnTo>
                  <a:lnTo>
                    <a:pt x="42597" y="8749"/>
                  </a:lnTo>
                  <a:lnTo>
                    <a:pt x="42597" y="8990"/>
                  </a:lnTo>
                  <a:lnTo>
                    <a:pt x="42597" y="9232"/>
                  </a:lnTo>
                  <a:lnTo>
                    <a:pt x="42658" y="9413"/>
                  </a:lnTo>
                  <a:lnTo>
                    <a:pt x="42778" y="9654"/>
                  </a:lnTo>
                  <a:lnTo>
                    <a:pt x="42899" y="9835"/>
                  </a:lnTo>
                  <a:lnTo>
                    <a:pt x="43080" y="9956"/>
                  </a:lnTo>
                  <a:lnTo>
                    <a:pt x="43321" y="10076"/>
                  </a:lnTo>
                  <a:lnTo>
                    <a:pt x="43502" y="10137"/>
                  </a:lnTo>
                  <a:lnTo>
                    <a:pt x="43985" y="10137"/>
                  </a:lnTo>
                  <a:lnTo>
                    <a:pt x="44166" y="10076"/>
                  </a:lnTo>
                  <a:lnTo>
                    <a:pt x="44407" y="9956"/>
                  </a:lnTo>
                  <a:lnTo>
                    <a:pt x="44588" y="9835"/>
                  </a:lnTo>
                  <a:lnTo>
                    <a:pt x="44709" y="9654"/>
                  </a:lnTo>
                  <a:lnTo>
                    <a:pt x="44830" y="9413"/>
                  </a:lnTo>
                  <a:lnTo>
                    <a:pt x="44890" y="9232"/>
                  </a:lnTo>
                  <a:lnTo>
                    <a:pt x="44890" y="8990"/>
                  </a:lnTo>
                  <a:lnTo>
                    <a:pt x="44890" y="8749"/>
                  </a:lnTo>
                  <a:lnTo>
                    <a:pt x="44830" y="8568"/>
                  </a:lnTo>
                  <a:lnTo>
                    <a:pt x="44709" y="8327"/>
                  </a:lnTo>
                  <a:lnTo>
                    <a:pt x="44588" y="8146"/>
                  </a:lnTo>
                  <a:lnTo>
                    <a:pt x="44407" y="8025"/>
                  </a:lnTo>
                  <a:lnTo>
                    <a:pt x="44166" y="7904"/>
                  </a:lnTo>
                  <a:lnTo>
                    <a:pt x="43985" y="7844"/>
                  </a:lnTo>
                  <a:close/>
                  <a:moveTo>
                    <a:pt x="49295" y="7844"/>
                  </a:moveTo>
                  <a:lnTo>
                    <a:pt x="49114" y="7904"/>
                  </a:lnTo>
                  <a:lnTo>
                    <a:pt x="48872" y="8025"/>
                  </a:lnTo>
                  <a:lnTo>
                    <a:pt x="48691" y="8146"/>
                  </a:lnTo>
                  <a:lnTo>
                    <a:pt x="48571" y="8327"/>
                  </a:lnTo>
                  <a:lnTo>
                    <a:pt x="48450" y="8568"/>
                  </a:lnTo>
                  <a:lnTo>
                    <a:pt x="48390" y="8749"/>
                  </a:lnTo>
                  <a:lnTo>
                    <a:pt x="48390" y="8990"/>
                  </a:lnTo>
                  <a:lnTo>
                    <a:pt x="48390" y="9232"/>
                  </a:lnTo>
                  <a:lnTo>
                    <a:pt x="48450" y="9413"/>
                  </a:lnTo>
                  <a:lnTo>
                    <a:pt x="48571" y="9654"/>
                  </a:lnTo>
                  <a:lnTo>
                    <a:pt x="48691" y="9835"/>
                  </a:lnTo>
                  <a:lnTo>
                    <a:pt x="48872" y="9956"/>
                  </a:lnTo>
                  <a:lnTo>
                    <a:pt x="49114" y="10076"/>
                  </a:lnTo>
                  <a:lnTo>
                    <a:pt x="49295" y="10137"/>
                  </a:lnTo>
                  <a:lnTo>
                    <a:pt x="49777" y="10137"/>
                  </a:lnTo>
                  <a:lnTo>
                    <a:pt x="49958" y="10076"/>
                  </a:lnTo>
                  <a:lnTo>
                    <a:pt x="50200" y="9956"/>
                  </a:lnTo>
                  <a:lnTo>
                    <a:pt x="50381" y="9835"/>
                  </a:lnTo>
                  <a:lnTo>
                    <a:pt x="50501" y="9654"/>
                  </a:lnTo>
                  <a:lnTo>
                    <a:pt x="50622" y="9413"/>
                  </a:lnTo>
                  <a:lnTo>
                    <a:pt x="50682" y="9232"/>
                  </a:lnTo>
                  <a:lnTo>
                    <a:pt x="50682" y="8990"/>
                  </a:lnTo>
                  <a:lnTo>
                    <a:pt x="50682" y="8749"/>
                  </a:lnTo>
                  <a:lnTo>
                    <a:pt x="50622" y="8568"/>
                  </a:lnTo>
                  <a:lnTo>
                    <a:pt x="50501" y="8327"/>
                  </a:lnTo>
                  <a:lnTo>
                    <a:pt x="50381" y="8146"/>
                  </a:lnTo>
                  <a:lnTo>
                    <a:pt x="50200" y="8025"/>
                  </a:lnTo>
                  <a:lnTo>
                    <a:pt x="49958" y="7904"/>
                  </a:lnTo>
                  <a:lnTo>
                    <a:pt x="49777" y="7844"/>
                  </a:lnTo>
                  <a:close/>
                  <a:moveTo>
                    <a:pt x="55087" y="7844"/>
                  </a:moveTo>
                  <a:lnTo>
                    <a:pt x="54906" y="7904"/>
                  </a:lnTo>
                  <a:lnTo>
                    <a:pt x="54665" y="8025"/>
                  </a:lnTo>
                  <a:lnTo>
                    <a:pt x="54483" y="8146"/>
                  </a:lnTo>
                  <a:lnTo>
                    <a:pt x="54363" y="8327"/>
                  </a:lnTo>
                  <a:lnTo>
                    <a:pt x="54242" y="8568"/>
                  </a:lnTo>
                  <a:lnTo>
                    <a:pt x="54182" y="8749"/>
                  </a:lnTo>
                  <a:lnTo>
                    <a:pt x="54182" y="8990"/>
                  </a:lnTo>
                  <a:lnTo>
                    <a:pt x="54182" y="9232"/>
                  </a:lnTo>
                  <a:lnTo>
                    <a:pt x="54242" y="9413"/>
                  </a:lnTo>
                  <a:lnTo>
                    <a:pt x="54363" y="9654"/>
                  </a:lnTo>
                  <a:lnTo>
                    <a:pt x="54483" y="9835"/>
                  </a:lnTo>
                  <a:lnTo>
                    <a:pt x="54665" y="9956"/>
                  </a:lnTo>
                  <a:lnTo>
                    <a:pt x="54906" y="10076"/>
                  </a:lnTo>
                  <a:lnTo>
                    <a:pt x="55087" y="10137"/>
                  </a:lnTo>
                  <a:lnTo>
                    <a:pt x="55570" y="10137"/>
                  </a:lnTo>
                  <a:lnTo>
                    <a:pt x="55751" y="10076"/>
                  </a:lnTo>
                  <a:lnTo>
                    <a:pt x="55992" y="9956"/>
                  </a:lnTo>
                  <a:lnTo>
                    <a:pt x="56173" y="9835"/>
                  </a:lnTo>
                  <a:lnTo>
                    <a:pt x="56294" y="9654"/>
                  </a:lnTo>
                  <a:lnTo>
                    <a:pt x="56414" y="9413"/>
                  </a:lnTo>
                  <a:lnTo>
                    <a:pt x="56475" y="9232"/>
                  </a:lnTo>
                  <a:lnTo>
                    <a:pt x="56475" y="8990"/>
                  </a:lnTo>
                  <a:lnTo>
                    <a:pt x="56475" y="8749"/>
                  </a:lnTo>
                  <a:lnTo>
                    <a:pt x="56414" y="8568"/>
                  </a:lnTo>
                  <a:lnTo>
                    <a:pt x="56294" y="8327"/>
                  </a:lnTo>
                  <a:lnTo>
                    <a:pt x="56173" y="8146"/>
                  </a:lnTo>
                  <a:lnTo>
                    <a:pt x="55992" y="8025"/>
                  </a:lnTo>
                  <a:lnTo>
                    <a:pt x="55751" y="7904"/>
                  </a:lnTo>
                  <a:lnTo>
                    <a:pt x="55570" y="7844"/>
                  </a:lnTo>
                  <a:close/>
                  <a:moveTo>
                    <a:pt x="60879" y="7844"/>
                  </a:moveTo>
                  <a:lnTo>
                    <a:pt x="60698" y="7904"/>
                  </a:lnTo>
                  <a:lnTo>
                    <a:pt x="60457" y="8025"/>
                  </a:lnTo>
                  <a:lnTo>
                    <a:pt x="60276" y="8146"/>
                  </a:lnTo>
                  <a:lnTo>
                    <a:pt x="60155" y="8327"/>
                  </a:lnTo>
                  <a:lnTo>
                    <a:pt x="60034" y="8568"/>
                  </a:lnTo>
                  <a:lnTo>
                    <a:pt x="59974" y="8749"/>
                  </a:lnTo>
                  <a:lnTo>
                    <a:pt x="59974" y="8990"/>
                  </a:lnTo>
                  <a:lnTo>
                    <a:pt x="59974" y="9232"/>
                  </a:lnTo>
                  <a:lnTo>
                    <a:pt x="60034" y="9413"/>
                  </a:lnTo>
                  <a:lnTo>
                    <a:pt x="60155" y="9654"/>
                  </a:lnTo>
                  <a:lnTo>
                    <a:pt x="60276" y="9835"/>
                  </a:lnTo>
                  <a:lnTo>
                    <a:pt x="60457" y="9956"/>
                  </a:lnTo>
                  <a:lnTo>
                    <a:pt x="60698" y="10076"/>
                  </a:lnTo>
                  <a:lnTo>
                    <a:pt x="60879" y="10137"/>
                  </a:lnTo>
                  <a:lnTo>
                    <a:pt x="61362" y="10137"/>
                  </a:lnTo>
                  <a:lnTo>
                    <a:pt x="61543" y="10076"/>
                  </a:lnTo>
                  <a:lnTo>
                    <a:pt x="61784" y="9956"/>
                  </a:lnTo>
                  <a:lnTo>
                    <a:pt x="61965" y="9835"/>
                  </a:lnTo>
                  <a:lnTo>
                    <a:pt x="62086" y="9654"/>
                  </a:lnTo>
                  <a:lnTo>
                    <a:pt x="62206" y="9413"/>
                  </a:lnTo>
                  <a:lnTo>
                    <a:pt x="62267" y="9232"/>
                  </a:lnTo>
                  <a:lnTo>
                    <a:pt x="62267" y="8990"/>
                  </a:lnTo>
                  <a:lnTo>
                    <a:pt x="62267" y="8689"/>
                  </a:lnTo>
                  <a:lnTo>
                    <a:pt x="61120" y="7844"/>
                  </a:lnTo>
                  <a:close/>
                  <a:moveTo>
                    <a:pt x="11705" y="10740"/>
                  </a:moveTo>
                  <a:lnTo>
                    <a:pt x="11464" y="10800"/>
                  </a:lnTo>
                  <a:lnTo>
                    <a:pt x="11162" y="10981"/>
                  </a:lnTo>
                  <a:lnTo>
                    <a:pt x="10981" y="11162"/>
                  </a:lnTo>
                  <a:lnTo>
                    <a:pt x="10800" y="11464"/>
                  </a:lnTo>
                  <a:lnTo>
                    <a:pt x="10740" y="11705"/>
                  </a:lnTo>
                  <a:lnTo>
                    <a:pt x="10740" y="11886"/>
                  </a:lnTo>
                  <a:lnTo>
                    <a:pt x="10740" y="12128"/>
                  </a:lnTo>
                  <a:lnTo>
                    <a:pt x="10800" y="12309"/>
                  </a:lnTo>
                  <a:lnTo>
                    <a:pt x="10921" y="12550"/>
                  </a:lnTo>
                  <a:lnTo>
                    <a:pt x="11042" y="12731"/>
                  </a:lnTo>
                  <a:lnTo>
                    <a:pt x="11223" y="12852"/>
                  </a:lnTo>
                  <a:lnTo>
                    <a:pt x="11464" y="12972"/>
                  </a:lnTo>
                  <a:lnTo>
                    <a:pt x="11645" y="13033"/>
                  </a:lnTo>
                  <a:lnTo>
                    <a:pt x="12128" y="13033"/>
                  </a:lnTo>
                  <a:lnTo>
                    <a:pt x="12309" y="12972"/>
                  </a:lnTo>
                  <a:lnTo>
                    <a:pt x="12550" y="12852"/>
                  </a:lnTo>
                  <a:lnTo>
                    <a:pt x="12731" y="12731"/>
                  </a:lnTo>
                  <a:lnTo>
                    <a:pt x="12852" y="12550"/>
                  </a:lnTo>
                  <a:lnTo>
                    <a:pt x="12973" y="12309"/>
                  </a:lnTo>
                  <a:lnTo>
                    <a:pt x="13033" y="12128"/>
                  </a:lnTo>
                  <a:lnTo>
                    <a:pt x="13033" y="11886"/>
                  </a:lnTo>
                  <a:lnTo>
                    <a:pt x="13033" y="11645"/>
                  </a:lnTo>
                  <a:lnTo>
                    <a:pt x="12973" y="11464"/>
                  </a:lnTo>
                  <a:lnTo>
                    <a:pt x="12852" y="11223"/>
                  </a:lnTo>
                  <a:lnTo>
                    <a:pt x="12731" y="11042"/>
                  </a:lnTo>
                  <a:lnTo>
                    <a:pt x="12550" y="10921"/>
                  </a:lnTo>
                  <a:lnTo>
                    <a:pt x="12309" y="10800"/>
                  </a:lnTo>
                  <a:lnTo>
                    <a:pt x="12128" y="10740"/>
                  </a:lnTo>
                  <a:close/>
                  <a:moveTo>
                    <a:pt x="17437" y="10740"/>
                  </a:moveTo>
                  <a:lnTo>
                    <a:pt x="17256" y="10800"/>
                  </a:lnTo>
                  <a:lnTo>
                    <a:pt x="17015" y="10921"/>
                  </a:lnTo>
                  <a:lnTo>
                    <a:pt x="16834" y="11042"/>
                  </a:lnTo>
                  <a:lnTo>
                    <a:pt x="16713" y="11223"/>
                  </a:lnTo>
                  <a:lnTo>
                    <a:pt x="16593" y="11464"/>
                  </a:lnTo>
                  <a:lnTo>
                    <a:pt x="16532" y="11645"/>
                  </a:lnTo>
                  <a:lnTo>
                    <a:pt x="16532" y="11886"/>
                  </a:lnTo>
                  <a:lnTo>
                    <a:pt x="16532" y="12128"/>
                  </a:lnTo>
                  <a:lnTo>
                    <a:pt x="16593" y="12309"/>
                  </a:lnTo>
                  <a:lnTo>
                    <a:pt x="16713" y="12550"/>
                  </a:lnTo>
                  <a:lnTo>
                    <a:pt x="16834" y="12731"/>
                  </a:lnTo>
                  <a:lnTo>
                    <a:pt x="17015" y="12852"/>
                  </a:lnTo>
                  <a:lnTo>
                    <a:pt x="17256" y="12972"/>
                  </a:lnTo>
                  <a:lnTo>
                    <a:pt x="17437" y="13033"/>
                  </a:lnTo>
                  <a:lnTo>
                    <a:pt x="17920" y="13033"/>
                  </a:lnTo>
                  <a:lnTo>
                    <a:pt x="18101" y="12972"/>
                  </a:lnTo>
                  <a:lnTo>
                    <a:pt x="18342" y="12852"/>
                  </a:lnTo>
                  <a:lnTo>
                    <a:pt x="18523" y="12731"/>
                  </a:lnTo>
                  <a:lnTo>
                    <a:pt x="18644" y="12550"/>
                  </a:lnTo>
                  <a:lnTo>
                    <a:pt x="18765" y="12309"/>
                  </a:lnTo>
                  <a:lnTo>
                    <a:pt x="18825" y="12128"/>
                  </a:lnTo>
                  <a:lnTo>
                    <a:pt x="18825" y="11886"/>
                  </a:lnTo>
                  <a:lnTo>
                    <a:pt x="18825" y="11645"/>
                  </a:lnTo>
                  <a:lnTo>
                    <a:pt x="18765" y="11464"/>
                  </a:lnTo>
                  <a:lnTo>
                    <a:pt x="18644" y="11223"/>
                  </a:lnTo>
                  <a:lnTo>
                    <a:pt x="18523" y="11042"/>
                  </a:lnTo>
                  <a:lnTo>
                    <a:pt x="18342" y="10921"/>
                  </a:lnTo>
                  <a:lnTo>
                    <a:pt x="18101" y="10800"/>
                  </a:lnTo>
                  <a:lnTo>
                    <a:pt x="17920" y="10740"/>
                  </a:lnTo>
                  <a:close/>
                  <a:moveTo>
                    <a:pt x="23230" y="10740"/>
                  </a:moveTo>
                  <a:lnTo>
                    <a:pt x="23049" y="10800"/>
                  </a:lnTo>
                  <a:lnTo>
                    <a:pt x="22807" y="10921"/>
                  </a:lnTo>
                  <a:lnTo>
                    <a:pt x="22626" y="11042"/>
                  </a:lnTo>
                  <a:lnTo>
                    <a:pt x="22506" y="11223"/>
                  </a:lnTo>
                  <a:lnTo>
                    <a:pt x="22385" y="11464"/>
                  </a:lnTo>
                  <a:lnTo>
                    <a:pt x="22325" y="11645"/>
                  </a:lnTo>
                  <a:lnTo>
                    <a:pt x="22325" y="11886"/>
                  </a:lnTo>
                  <a:lnTo>
                    <a:pt x="22325" y="12128"/>
                  </a:lnTo>
                  <a:lnTo>
                    <a:pt x="22385" y="12309"/>
                  </a:lnTo>
                  <a:lnTo>
                    <a:pt x="22506" y="12550"/>
                  </a:lnTo>
                  <a:lnTo>
                    <a:pt x="22626" y="12731"/>
                  </a:lnTo>
                  <a:lnTo>
                    <a:pt x="22807" y="12852"/>
                  </a:lnTo>
                  <a:lnTo>
                    <a:pt x="23049" y="12972"/>
                  </a:lnTo>
                  <a:lnTo>
                    <a:pt x="23230" y="13033"/>
                  </a:lnTo>
                  <a:lnTo>
                    <a:pt x="23712" y="13033"/>
                  </a:lnTo>
                  <a:lnTo>
                    <a:pt x="23893" y="12972"/>
                  </a:lnTo>
                  <a:lnTo>
                    <a:pt x="24135" y="12852"/>
                  </a:lnTo>
                  <a:lnTo>
                    <a:pt x="24316" y="12731"/>
                  </a:lnTo>
                  <a:lnTo>
                    <a:pt x="24436" y="12550"/>
                  </a:lnTo>
                  <a:lnTo>
                    <a:pt x="24557" y="12309"/>
                  </a:lnTo>
                  <a:lnTo>
                    <a:pt x="24617" y="12128"/>
                  </a:lnTo>
                  <a:lnTo>
                    <a:pt x="24617" y="11886"/>
                  </a:lnTo>
                  <a:lnTo>
                    <a:pt x="24617" y="11645"/>
                  </a:lnTo>
                  <a:lnTo>
                    <a:pt x="24557" y="11464"/>
                  </a:lnTo>
                  <a:lnTo>
                    <a:pt x="24436" y="11223"/>
                  </a:lnTo>
                  <a:lnTo>
                    <a:pt x="24316" y="11042"/>
                  </a:lnTo>
                  <a:lnTo>
                    <a:pt x="24135" y="10921"/>
                  </a:lnTo>
                  <a:lnTo>
                    <a:pt x="23893" y="10800"/>
                  </a:lnTo>
                  <a:lnTo>
                    <a:pt x="23712" y="10740"/>
                  </a:lnTo>
                  <a:close/>
                  <a:moveTo>
                    <a:pt x="29022" y="10740"/>
                  </a:moveTo>
                  <a:lnTo>
                    <a:pt x="28841" y="10800"/>
                  </a:lnTo>
                  <a:lnTo>
                    <a:pt x="28599" y="10921"/>
                  </a:lnTo>
                  <a:lnTo>
                    <a:pt x="28418" y="11042"/>
                  </a:lnTo>
                  <a:lnTo>
                    <a:pt x="28298" y="11223"/>
                  </a:lnTo>
                  <a:lnTo>
                    <a:pt x="28177" y="11464"/>
                  </a:lnTo>
                  <a:lnTo>
                    <a:pt x="28117" y="11645"/>
                  </a:lnTo>
                  <a:lnTo>
                    <a:pt x="28117" y="11886"/>
                  </a:lnTo>
                  <a:lnTo>
                    <a:pt x="28117" y="12128"/>
                  </a:lnTo>
                  <a:lnTo>
                    <a:pt x="28177" y="12309"/>
                  </a:lnTo>
                  <a:lnTo>
                    <a:pt x="28298" y="12550"/>
                  </a:lnTo>
                  <a:lnTo>
                    <a:pt x="28418" y="12731"/>
                  </a:lnTo>
                  <a:lnTo>
                    <a:pt x="28599" y="12852"/>
                  </a:lnTo>
                  <a:lnTo>
                    <a:pt x="28841" y="12972"/>
                  </a:lnTo>
                  <a:lnTo>
                    <a:pt x="29022" y="13033"/>
                  </a:lnTo>
                  <a:lnTo>
                    <a:pt x="29505" y="13033"/>
                  </a:lnTo>
                  <a:lnTo>
                    <a:pt x="29686" y="12972"/>
                  </a:lnTo>
                  <a:lnTo>
                    <a:pt x="29927" y="12852"/>
                  </a:lnTo>
                  <a:lnTo>
                    <a:pt x="30108" y="12731"/>
                  </a:lnTo>
                  <a:lnTo>
                    <a:pt x="30229" y="12550"/>
                  </a:lnTo>
                  <a:lnTo>
                    <a:pt x="30349" y="12309"/>
                  </a:lnTo>
                  <a:lnTo>
                    <a:pt x="30410" y="12128"/>
                  </a:lnTo>
                  <a:lnTo>
                    <a:pt x="30410" y="11886"/>
                  </a:lnTo>
                  <a:lnTo>
                    <a:pt x="30410" y="11645"/>
                  </a:lnTo>
                  <a:lnTo>
                    <a:pt x="30349" y="11464"/>
                  </a:lnTo>
                  <a:lnTo>
                    <a:pt x="30229" y="11223"/>
                  </a:lnTo>
                  <a:lnTo>
                    <a:pt x="30108" y="11042"/>
                  </a:lnTo>
                  <a:lnTo>
                    <a:pt x="29927" y="10921"/>
                  </a:lnTo>
                  <a:lnTo>
                    <a:pt x="29686" y="10800"/>
                  </a:lnTo>
                  <a:lnTo>
                    <a:pt x="29505" y="10740"/>
                  </a:lnTo>
                  <a:close/>
                  <a:moveTo>
                    <a:pt x="34814" y="10740"/>
                  </a:moveTo>
                  <a:lnTo>
                    <a:pt x="34633" y="10800"/>
                  </a:lnTo>
                  <a:lnTo>
                    <a:pt x="34392" y="10921"/>
                  </a:lnTo>
                  <a:lnTo>
                    <a:pt x="34211" y="11042"/>
                  </a:lnTo>
                  <a:lnTo>
                    <a:pt x="34090" y="11223"/>
                  </a:lnTo>
                  <a:lnTo>
                    <a:pt x="33969" y="11464"/>
                  </a:lnTo>
                  <a:lnTo>
                    <a:pt x="33909" y="11645"/>
                  </a:lnTo>
                  <a:lnTo>
                    <a:pt x="33909" y="11886"/>
                  </a:lnTo>
                  <a:lnTo>
                    <a:pt x="33909" y="12128"/>
                  </a:lnTo>
                  <a:lnTo>
                    <a:pt x="33969" y="12309"/>
                  </a:lnTo>
                  <a:lnTo>
                    <a:pt x="34090" y="12550"/>
                  </a:lnTo>
                  <a:lnTo>
                    <a:pt x="34211" y="12731"/>
                  </a:lnTo>
                  <a:lnTo>
                    <a:pt x="34392" y="12852"/>
                  </a:lnTo>
                  <a:lnTo>
                    <a:pt x="34633" y="12972"/>
                  </a:lnTo>
                  <a:lnTo>
                    <a:pt x="34814" y="13033"/>
                  </a:lnTo>
                  <a:lnTo>
                    <a:pt x="35297" y="13033"/>
                  </a:lnTo>
                  <a:lnTo>
                    <a:pt x="35478" y="12972"/>
                  </a:lnTo>
                  <a:lnTo>
                    <a:pt x="35719" y="12852"/>
                  </a:lnTo>
                  <a:lnTo>
                    <a:pt x="35900" y="12731"/>
                  </a:lnTo>
                  <a:lnTo>
                    <a:pt x="36021" y="12550"/>
                  </a:lnTo>
                  <a:lnTo>
                    <a:pt x="36141" y="12309"/>
                  </a:lnTo>
                  <a:lnTo>
                    <a:pt x="36202" y="12128"/>
                  </a:lnTo>
                  <a:lnTo>
                    <a:pt x="36202" y="11886"/>
                  </a:lnTo>
                  <a:lnTo>
                    <a:pt x="36202" y="11645"/>
                  </a:lnTo>
                  <a:lnTo>
                    <a:pt x="36141" y="11464"/>
                  </a:lnTo>
                  <a:lnTo>
                    <a:pt x="36021" y="11223"/>
                  </a:lnTo>
                  <a:lnTo>
                    <a:pt x="35900" y="11042"/>
                  </a:lnTo>
                  <a:lnTo>
                    <a:pt x="35719" y="10921"/>
                  </a:lnTo>
                  <a:lnTo>
                    <a:pt x="35478" y="10800"/>
                  </a:lnTo>
                  <a:lnTo>
                    <a:pt x="35297" y="10740"/>
                  </a:lnTo>
                  <a:close/>
                  <a:moveTo>
                    <a:pt x="40606" y="10740"/>
                  </a:moveTo>
                  <a:lnTo>
                    <a:pt x="40425" y="10800"/>
                  </a:lnTo>
                  <a:lnTo>
                    <a:pt x="40184" y="10921"/>
                  </a:lnTo>
                  <a:lnTo>
                    <a:pt x="40003" y="11042"/>
                  </a:lnTo>
                  <a:lnTo>
                    <a:pt x="39882" y="11223"/>
                  </a:lnTo>
                  <a:lnTo>
                    <a:pt x="39762" y="11464"/>
                  </a:lnTo>
                  <a:lnTo>
                    <a:pt x="39701" y="11645"/>
                  </a:lnTo>
                  <a:lnTo>
                    <a:pt x="39701" y="11886"/>
                  </a:lnTo>
                  <a:lnTo>
                    <a:pt x="39701" y="12128"/>
                  </a:lnTo>
                  <a:lnTo>
                    <a:pt x="39762" y="12309"/>
                  </a:lnTo>
                  <a:lnTo>
                    <a:pt x="39882" y="12550"/>
                  </a:lnTo>
                  <a:lnTo>
                    <a:pt x="40003" y="12731"/>
                  </a:lnTo>
                  <a:lnTo>
                    <a:pt x="40184" y="12852"/>
                  </a:lnTo>
                  <a:lnTo>
                    <a:pt x="40425" y="12972"/>
                  </a:lnTo>
                  <a:lnTo>
                    <a:pt x="40606" y="13033"/>
                  </a:lnTo>
                  <a:lnTo>
                    <a:pt x="41089" y="13033"/>
                  </a:lnTo>
                  <a:lnTo>
                    <a:pt x="41270" y="12972"/>
                  </a:lnTo>
                  <a:lnTo>
                    <a:pt x="41511" y="12852"/>
                  </a:lnTo>
                  <a:lnTo>
                    <a:pt x="41692" y="12731"/>
                  </a:lnTo>
                  <a:lnTo>
                    <a:pt x="41813" y="12550"/>
                  </a:lnTo>
                  <a:lnTo>
                    <a:pt x="41934" y="12309"/>
                  </a:lnTo>
                  <a:lnTo>
                    <a:pt x="41994" y="12128"/>
                  </a:lnTo>
                  <a:lnTo>
                    <a:pt x="41994" y="11886"/>
                  </a:lnTo>
                  <a:lnTo>
                    <a:pt x="41994" y="11645"/>
                  </a:lnTo>
                  <a:lnTo>
                    <a:pt x="41934" y="11464"/>
                  </a:lnTo>
                  <a:lnTo>
                    <a:pt x="41813" y="11223"/>
                  </a:lnTo>
                  <a:lnTo>
                    <a:pt x="41692" y="11042"/>
                  </a:lnTo>
                  <a:lnTo>
                    <a:pt x="41511" y="10921"/>
                  </a:lnTo>
                  <a:lnTo>
                    <a:pt x="41270" y="10800"/>
                  </a:lnTo>
                  <a:lnTo>
                    <a:pt x="41089" y="10740"/>
                  </a:lnTo>
                  <a:close/>
                  <a:moveTo>
                    <a:pt x="46399" y="10740"/>
                  </a:moveTo>
                  <a:lnTo>
                    <a:pt x="46218" y="10800"/>
                  </a:lnTo>
                  <a:lnTo>
                    <a:pt x="45976" y="10921"/>
                  </a:lnTo>
                  <a:lnTo>
                    <a:pt x="45795" y="11042"/>
                  </a:lnTo>
                  <a:lnTo>
                    <a:pt x="45674" y="11223"/>
                  </a:lnTo>
                  <a:lnTo>
                    <a:pt x="45554" y="11464"/>
                  </a:lnTo>
                  <a:lnTo>
                    <a:pt x="45493" y="11645"/>
                  </a:lnTo>
                  <a:lnTo>
                    <a:pt x="45493" y="11886"/>
                  </a:lnTo>
                  <a:lnTo>
                    <a:pt x="45493" y="12128"/>
                  </a:lnTo>
                  <a:lnTo>
                    <a:pt x="45554" y="12309"/>
                  </a:lnTo>
                  <a:lnTo>
                    <a:pt x="45674" y="12550"/>
                  </a:lnTo>
                  <a:lnTo>
                    <a:pt x="45795" y="12731"/>
                  </a:lnTo>
                  <a:lnTo>
                    <a:pt x="45976" y="12852"/>
                  </a:lnTo>
                  <a:lnTo>
                    <a:pt x="46218" y="12972"/>
                  </a:lnTo>
                  <a:lnTo>
                    <a:pt x="46399" y="13033"/>
                  </a:lnTo>
                  <a:lnTo>
                    <a:pt x="46881" y="13033"/>
                  </a:lnTo>
                  <a:lnTo>
                    <a:pt x="47062" y="12972"/>
                  </a:lnTo>
                  <a:lnTo>
                    <a:pt x="47304" y="12852"/>
                  </a:lnTo>
                  <a:lnTo>
                    <a:pt x="47485" y="12731"/>
                  </a:lnTo>
                  <a:lnTo>
                    <a:pt x="47605" y="12550"/>
                  </a:lnTo>
                  <a:lnTo>
                    <a:pt x="47726" y="12309"/>
                  </a:lnTo>
                  <a:lnTo>
                    <a:pt x="47786" y="12128"/>
                  </a:lnTo>
                  <a:lnTo>
                    <a:pt x="47786" y="11886"/>
                  </a:lnTo>
                  <a:lnTo>
                    <a:pt x="47786" y="11645"/>
                  </a:lnTo>
                  <a:lnTo>
                    <a:pt x="47726" y="11464"/>
                  </a:lnTo>
                  <a:lnTo>
                    <a:pt x="47605" y="11223"/>
                  </a:lnTo>
                  <a:lnTo>
                    <a:pt x="47485" y="11042"/>
                  </a:lnTo>
                  <a:lnTo>
                    <a:pt x="47304" y="10921"/>
                  </a:lnTo>
                  <a:lnTo>
                    <a:pt x="47062" y="10800"/>
                  </a:lnTo>
                  <a:lnTo>
                    <a:pt x="46881" y="10740"/>
                  </a:lnTo>
                  <a:close/>
                  <a:moveTo>
                    <a:pt x="52191" y="10740"/>
                  </a:moveTo>
                  <a:lnTo>
                    <a:pt x="52010" y="10800"/>
                  </a:lnTo>
                  <a:lnTo>
                    <a:pt x="51768" y="10921"/>
                  </a:lnTo>
                  <a:lnTo>
                    <a:pt x="51587" y="11042"/>
                  </a:lnTo>
                  <a:lnTo>
                    <a:pt x="51467" y="11223"/>
                  </a:lnTo>
                  <a:lnTo>
                    <a:pt x="51346" y="11464"/>
                  </a:lnTo>
                  <a:lnTo>
                    <a:pt x="51286" y="11645"/>
                  </a:lnTo>
                  <a:lnTo>
                    <a:pt x="51286" y="11886"/>
                  </a:lnTo>
                  <a:lnTo>
                    <a:pt x="51286" y="12128"/>
                  </a:lnTo>
                  <a:lnTo>
                    <a:pt x="51346" y="12309"/>
                  </a:lnTo>
                  <a:lnTo>
                    <a:pt x="51467" y="12550"/>
                  </a:lnTo>
                  <a:lnTo>
                    <a:pt x="51587" y="12731"/>
                  </a:lnTo>
                  <a:lnTo>
                    <a:pt x="51768" y="12852"/>
                  </a:lnTo>
                  <a:lnTo>
                    <a:pt x="52010" y="12972"/>
                  </a:lnTo>
                  <a:lnTo>
                    <a:pt x="52191" y="13033"/>
                  </a:lnTo>
                  <a:lnTo>
                    <a:pt x="52673" y="13033"/>
                  </a:lnTo>
                  <a:lnTo>
                    <a:pt x="52854" y="12972"/>
                  </a:lnTo>
                  <a:lnTo>
                    <a:pt x="53096" y="12852"/>
                  </a:lnTo>
                  <a:lnTo>
                    <a:pt x="53277" y="12731"/>
                  </a:lnTo>
                  <a:lnTo>
                    <a:pt x="53397" y="12550"/>
                  </a:lnTo>
                  <a:lnTo>
                    <a:pt x="53518" y="12309"/>
                  </a:lnTo>
                  <a:lnTo>
                    <a:pt x="53578" y="12128"/>
                  </a:lnTo>
                  <a:lnTo>
                    <a:pt x="53578" y="11886"/>
                  </a:lnTo>
                  <a:lnTo>
                    <a:pt x="53578" y="11645"/>
                  </a:lnTo>
                  <a:lnTo>
                    <a:pt x="53518" y="11464"/>
                  </a:lnTo>
                  <a:lnTo>
                    <a:pt x="53397" y="11223"/>
                  </a:lnTo>
                  <a:lnTo>
                    <a:pt x="53277" y="11042"/>
                  </a:lnTo>
                  <a:lnTo>
                    <a:pt x="53096" y="10921"/>
                  </a:lnTo>
                  <a:lnTo>
                    <a:pt x="52854" y="10800"/>
                  </a:lnTo>
                  <a:lnTo>
                    <a:pt x="52673" y="10740"/>
                  </a:lnTo>
                  <a:close/>
                  <a:moveTo>
                    <a:pt x="57983" y="10740"/>
                  </a:moveTo>
                  <a:lnTo>
                    <a:pt x="57802" y="10800"/>
                  </a:lnTo>
                  <a:lnTo>
                    <a:pt x="57561" y="10921"/>
                  </a:lnTo>
                  <a:lnTo>
                    <a:pt x="57380" y="11042"/>
                  </a:lnTo>
                  <a:lnTo>
                    <a:pt x="57259" y="11223"/>
                  </a:lnTo>
                  <a:lnTo>
                    <a:pt x="57138" y="11464"/>
                  </a:lnTo>
                  <a:lnTo>
                    <a:pt x="57078" y="11645"/>
                  </a:lnTo>
                  <a:lnTo>
                    <a:pt x="57078" y="11886"/>
                  </a:lnTo>
                  <a:lnTo>
                    <a:pt x="57078" y="12128"/>
                  </a:lnTo>
                  <a:lnTo>
                    <a:pt x="57138" y="12309"/>
                  </a:lnTo>
                  <a:lnTo>
                    <a:pt x="57259" y="12550"/>
                  </a:lnTo>
                  <a:lnTo>
                    <a:pt x="57380" y="12731"/>
                  </a:lnTo>
                  <a:lnTo>
                    <a:pt x="57561" y="12852"/>
                  </a:lnTo>
                  <a:lnTo>
                    <a:pt x="57802" y="12972"/>
                  </a:lnTo>
                  <a:lnTo>
                    <a:pt x="57983" y="13033"/>
                  </a:lnTo>
                  <a:lnTo>
                    <a:pt x="58466" y="13033"/>
                  </a:lnTo>
                  <a:lnTo>
                    <a:pt x="58647" y="12972"/>
                  </a:lnTo>
                  <a:lnTo>
                    <a:pt x="58888" y="12852"/>
                  </a:lnTo>
                  <a:lnTo>
                    <a:pt x="59069" y="12731"/>
                  </a:lnTo>
                  <a:lnTo>
                    <a:pt x="59190" y="12550"/>
                  </a:lnTo>
                  <a:lnTo>
                    <a:pt x="59310" y="12309"/>
                  </a:lnTo>
                  <a:lnTo>
                    <a:pt x="59371" y="12128"/>
                  </a:lnTo>
                  <a:lnTo>
                    <a:pt x="59371" y="11886"/>
                  </a:lnTo>
                  <a:lnTo>
                    <a:pt x="59371" y="11645"/>
                  </a:lnTo>
                  <a:lnTo>
                    <a:pt x="59310" y="11464"/>
                  </a:lnTo>
                  <a:lnTo>
                    <a:pt x="59190" y="11223"/>
                  </a:lnTo>
                  <a:lnTo>
                    <a:pt x="59069" y="11042"/>
                  </a:lnTo>
                  <a:lnTo>
                    <a:pt x="58888" y="10921"/>
                  </a:lnTo>
                  <a:lnTo>
                    <a:pt x="58647" y="10800"/>
                  </a:lnTo>
                  <a:lnTo>
                    <a:pt x="58466" y="10740"/>
                  </a:lnTo>
                  <a:close/>
                  <a:moveTo>
                    <a:pt x="63775" y="10740"/>
                  </a:moveTo>
                  <a:lnTo>
                    <a:pt x="63594" y="10800"/>
                  </a:lnTo>
                  <a:lnTo>
                    <a:pt x="63353" y="10921"/>
                  </a:lnTo>
                  <a:lnTo>
                    <a:pt x="63172" y="11042"/>
                  </a:lnTo>
                  <a:lnTo>
                    <a:pt x="63051" y="11223"/>
                  </a:lnTo>
                  <a:lnTo>
                    <a:pt x="62931" y="11464"/>
                  </a:lnTo>
                  <a:lnTo>
                    <a:pt x="62870" y="11645"/>
                  </a:lnTo>
                  <a:lnTo>
                    <a:pt x="62870" y="11886"/>
                  </a:lnTo>
                  <a:lnTo>
                    <a:pt x="62870" y="12128"/>
                  </a:lnTo>
                  <a:lnTo>
                    <a:pt x="62931" y="12309"/>
                  </a:lnTo>
                  <a:lnTo>
                    <a:pt x="63051" y="12550"/>
                  </a:lnTo>
                  <a:lnTo>
                    <a:pt x="63172" y="12731"/>
                  </a:lnTo>
                  <a:lnTo>
                    <a:pt x="63353" y="12852"/>
                  </a:lnTo>
                  <a:lnTo>
                    <a:pt x="63594" y="12972"/>
                  </a:lnTo>
                  <a:lnTo>
                    <a:pt x="63775" y="13033"/>
                  </a:lnTo>
                  <a:lnTo>
                    <a:pt x="64258" y="13033"/>
                  </a:lnTo>
                  <a:lnTo>
                    <a:pt x="64439" y="12972"/>
                  </a:lnTo>
                  <a:lnTo>
                    <a:pt x="64680" y="12852"/>
                  </a:lnTo>
                  <a:lnTo>
                    <a:pt x="64861" y="12731"/>
                  </a:lnTo>
                  <a:lnTo>
                    <a:pt x="64982" y="12550"/>
                  </a:lnTo>
                  <a:lnTo>
                    <a:pt x="65103" y="12309"/>
                  </a:lnTo>
                  <a:lnTo>
                    <a:pt x="65163" y="12128"/>
                  </a:lnTo>
                  <a:lnTo>
                    <a:pt x="65163" y="11886"/>
                  </a:lnTo>
                  <a:lnTo>
                    <a:pt x="65163" y="11705"/>
                  </a:lnTo>
                  <a:lnTo>
                    <a:pt x="65103" y="11464"/>
                  </a:lnTo>
                  <a:lnTo>
                    <a:pt x="64922" y="11162"/>
                  </a:lnTo>
                  <a:lnTo>
                    <a:pt x="64741" y="10981"/>
                  </a:lnTo>
                  <a:lnTo>
                    <a:pt x="64439" y="10800"/>
                  </a:lnTo>
                  <a:lnTo>
                    <a:pt x="64198" y="10740"/>
                  </a:lnTo>
                  <a:close/>
                  <a:moveTo>
                    <a:pt x="8689" y="13636"/>
                  </a:moveTo>
                  <a:lnTo>
                    <a:pt x="7844" y="14783"/>
                  </a:lnTo>
                  <a:lnTo>
                    <a:pt x="7844" y="15024"/>
                  </a:lnTo>
                  <a:lnTo>
                    <a:pt x="7904" y="15205"/>
                  </a:lnTo>
                  <a:lnTo>
                    <a:pt x="8025" y="15446"/>
                  </a:lnTo>
                  <a:lnTo>
                    <a:pt x="8146" y="15627"/>
                  </a:lnTo>
                  <a:lnTo>
                    <a:pt x="8327" y="15748"/>
                  </a:lnTo>
                  <a:lnTo>
                    <a:pt x="8568" y="15869"/>
                  </a:lnTo>
                  <a:lnTo>
                    <a:pt x="8749" y="15929"/>
                  </a:lnTo>
                  <a:lnTo>
                    <a:pt x="9232" y="15929"/>
                  </a:lnTo>
                  <a:lnTo>
                    <a:pt x="9413" y="15869"/>
                  </a:lnTo>
                  <a:lnTo>
                    <a:pt x="9654" y="15748"/>
                  </a:lnTo>
                  <a:lnTo>
                    <a:pt x="9835" y="15627"/>
                  </a:lnTo>
                  <a:lnTo>
                    <a:pt x="9956" y="15446"/>
                  </a:lnTo>
                  <a:lnTo>
                    <a:pt x="10076" y="15205"/>
                  </a:lnTo>
                  <a:lnTo>
                    <a:pt x="10137" y="15024"/>
                  </a:lnTo>
                  <a:lnTo>
                    <a:pt x="10137" y="14783"/>
                  </a:lnTo>
                  <a:lnTo>
                    <a:pt x="10076" y="14420"/>
                  </a:lnTo>
                  <a:lnTo>
                    <a:pt x="9956" y="14119"/>
                  </a:lnTo>
                  <a:lnTo>
                    <a:pt x="9775" y="13938"/>
                  </a:lnTo>
                  <a:lnTo>
                    <a:pt x="9533" y="13757"/>
                  </a:lnTo>
                  <a:lnTo>
                    <a:pt x="9292" y="13636"/>
                  </a:lnTo>
                  <a:close/>
                  <a:moveTo>
                    <a:pt x="14481" y="13636"/>
                  </a:moveTo>
                  <a:lnTo>
                    <a:pt x="14240" y="13757"/>
                  </a:lnTo>
                  <a:lnTo>
                    <a:pt x="13998" y="13938"/>
                  </a:lnTo>
                  <a:lnTo>
                    <a:pt x="13817" y="14119"/>
                  </a:lnTo>
                  <a:lnTo>
                    <a:pt x="13697" y="14420"/>
                  </a:lnTo>
                  <a:lnTo>
                    <a:pt x="13636" y="14783"/>
                  </a:lnTo>
                  <a:lnTo>
                    <a:pt x="13636" y="15024"/>
                  </a:lnTo>
                  <a:lnTo>
                    <a:pt x="13697" y="15205"/>
                  </a:lnTo>
                  <a:lnTo>
                    <a:pt x="13817" y="15446"/>
                  </a:lnTo>
                  <a:lnTo>
                    <a:pt x="13938" y="15627"/>
                  </a:lnTo>
                  <a:lnTo>
                    <a:pt x="14119" y="15748"/>
                  </a:lnTo>
                  <a:lnTo>
                    <a:pt x="14360" y="15869"/>
                  </a:lnTo>
                  <a:lnTo>
                    <a:pt x="14541" y="15929"/>
                  </a:lnTo>
                  <a:lnTo>
                    <a:pt x="15024" y="15929"/>
                  </a:lnTo>
                  <a:lnTo>
                    <a:pt x="15205" y="15869"/>
                  </a:lnTo>
                  <a:lnTo>
                    <a:pt x="15446" y="15748"/>
                  </a:lnTo>
                  <a:lnTo>
                    <a:pt x="15627" y="15627"/>
                  </a:lnTo>
                  <a:lnTo>
                    <a:pt x="15748" y="15446"/>
                  </a:lnTo>
                  <a:lnTo>
                    <a:pt x="15869" y="15205"/>
                  </a:lnTo>
                  <a:lnTo>
                    <a:pt x="15929" y="15024"/>
                  </a:lnTo>
                  <a:lnTo>
                    <a:pt x="15929" y="14783"/>
                  </a:lnTo>
                  <a:lnTo>
                    <a:pt x="15869" y="14420"/>
                  </a:lnTo>
                  <a:lnTo>
                    <a:pt x="15748" y="14119"/>
                  </a:lnTo>
                  <a:lnTo>
                    <a:pt x="15567" y="13938"/>
                  </a:lnTo>
                  <a:lnTo>
                    <a:pt x="15326" y="13757"/>
                  </a:lnTo>
                  <a:lnTo>
                    <a:pt x="15084" y="13636"/>
                  </a:lnTo>
                  <a:close/>
                  <a:moveTo>
                    <a:pt x="20273" y="13636"/>
                  </a:moveTo>
                  <a:lnTo>
                    <a:pt x="20032" y="13757"/>
                  </a:lnTo>
                  <a:lnTo>
                    <a:pt x="19790" y="13938"/>
                  </a:lnTo>
                  <a:lnTo>
                    <a:pt x="19609" y="14119"/>
                  </a:lnTo>
                  <a:lnTo>
                    <a:pt x="19489" y="14420"/>
                  </a:lnTo>
                  <a:lnTo>
                    <a:pt x="19428" y="14783"/>
                  </a:lnTo>
                  <a:lnTo>
                    <a:pt x="19428" y="15024"/>
                  </a:lnTo>
                  <a:lnTo>
                    <a:pt x="19489" y="15205"/>
                  </a:lnTo>
                  <a:lnTo>
                    <a:pt x="19609" y="15446"/>
                  </a:lnTo>
                  <a:lnTo>
                    <a:pt x="19730" y="15627"/>
                  </a:lnTo>
                  <a:lnTo>
                    <a:pt x="19911" y="15748"/>
                  </a:lnTo>
                  <a:lnTo>
                    <a:pt x="20152" y="15869"/>
                  </a:lnTo>
                  <a:lnTo>
                    <a:pt x="20333" y="15929"/>
                  </a:lnTo>
                  <a:lnTo>
                    <a:pt x="20816" y="15929"/>
                  </a:lnTo>
                  <a:lnTo>
                    <a:pt x="20997" y="15869"/>
                  </a:lnTo>
                  <a:lnTo>
                    <a:pt x="21239" y="15748"/>
                  </a:lnTo>
                  <a:lnTo>
                    <a:pt x="21420" y="15627"/>
                  </a:lnTo>
                  <a:lnTo>
                    <a:pt x="21540" y="15446"/>
                  </a:lnTo>
                  <a:lnTo>
                    <a:pt x="21661" y="15205"/>
                  </a:lnTo>
                  <a:lnTo>
                    <a:pt x="21721" y="15024"/>
                  </a:lnTo>
                  <a:lnTo>
                    <a:pt x="21721" y="14783"/>
                  </a:lnTo>
                  <a:lnTo>
                    <a:pt x="21661" y="14420"/>
                  </a:lnTo>
                  <a:lnTo>
                    <a:pt x="21540" y="14119"/>
                  </a:lnTo>
                  <a:lnTo>
                    <a:pt x="21359" y="13938"/>
                  </a:lnTo>
                  <a:lnTo>
                    <a:pt x="21118" y="13757"/>
                  </a:lnTo>
                  <a:lnTo>
                    <a:pt x="20876" y="13636"/>
                  </a:lnTo>
                  <a:close/>
                  <a:moveTo>
                    <a:pt x="26065" y="13636"/>
                  </a:moveTo>
                  <a:lnTo>
                    <a:pt x="25824" y="13757"/>
                  </a:lnTo>
                  <a:lnTo>
                    <a:pt x="25583" y="13938"/>
                  </a:lnTo>
                  <a:lnTo>
                    <a:pt x="25402" y="14119"/>
                  </a:lnTo>
                  <a:lnTo>
                    <a:pt x="25281" y="14420"/>
                  </a:lnTo>
                  <a:lnTo>
                    <a:pt x="25221" y="14783"/>
                  </a:lnTo>
                  <a:lnTo>
                    <a:pt x="25221" y="15024"/>
                  </a:lnTo>
                  <a:lnTo>
                    <a:pt x="25281" y="15205"/>
                  </a:lnTo>
                  <a:lnTo>
                    <a:pt x="25402" y="15446"/>
                  </a:lnTo>
                  <a:lnTo>
                    <a:pt x="25522" y="15627"/>
                  </a:lnTo>
                  <a:lnTo>
                    <a:pt x="25703" y="15748"/>
                  </a:lnTo>
                  <a:lnTo>
                    <a:pt x="25945" y="15869"/>
                  </a:lnTo>
                  <a:lnTo>
                    <a:pt x="26126" y="15929"/>
                  </a:lnTo>
                  <a:lnTo>
                    <a:pt x="26608" y="15929"/>
                  </a:lnTo>
                  <a:lnTo>
                    <a:pt x="26789" y="15869"/>
                  </a:lnTo>
                  <a:lnTo>
                    <a:pt x="27031" y="15748"/>
                  </a:lnTo>
                  <a:lnTo>
                    <a:pt x="27212" y="15627"/>
                  </a:lnTo>
                  <a:lnTo>
                    <a:pt x="27332" y="15446"/>
                  </a:lnTo>
                  <a:lnTo>
                    <a:pt x="27453" y="15205"/>
                  </a:lnTo>
                  <a:lnTo>
                    <a:pt x="27513" y="15024"/>
                  </a:lnTo>
                  <a:lnTo>
                    <a:pt x="27513" y="14783"/>
                  </a:lnTo>
                  <a:lnTo>
                    <a:pt x="27453" y="14420"/>
                  </a:lnTo>
                  <a:lnTo>
                    <a:pt x="27332" y="14119"/>
                  </a:lnTo>
                  <a:lnTo>
                    <a:pt x="27151" y="13938"/>
                  </a:lnTo>
                  <a:lnTo>
                    <a:pt x="26910" y="13757"/>
                  </a:lnTo>
                  <a:lnTo>
                    <a:pt x="26669" y="13636"/>
                  </a:lnTo>
                  <a:close/>
                  <a:moveTo>
                    <a:pt x="31858" y="13636"/>
                  </a:moveTo>
                  <a:lnTo>
                    <a:pt x="31616" y="13757"/>
                  </a:lnTo>
                  <a:lnTo>
                    <a:pt x="31375" y="13938"/>
                  </a:lnTo>
                  <a:lnTo>
                    <a:pt x="31194" y="14119"/>
                  </a:lnTo>
                  <a:lnTo>
                    <a:pt x="31073" y="14420"/>
                  </a:lnTo>
                  <a:lnTo>
                    <a:pt x="31013" y="14783"/>
                  </a:lnTo>
                  <a:lnTo>
                    <a:pt x="31013" y="15024"/>
                  </a:lnTo>
                  <a:lnTo>
                    <a:pt x="31073" y="15205"/>
                  </a:lnTo>
                  <a:lnTo>
                    <a:pt x="31194" y="15446"/>
                  </a:lnTo>
                  <a:lnTo>
                    <a:pt x="31315" y="15627"/>
                  </a:lnTo>
                  <a:lnTo>
                    <a:pt x="31496" y="15748"/>
                  </a:lnTo>
                  <a:lnTo>
                    <a:pt x="31737" y="15869"/>
                  </a:lnTo>
                  <a:lnTo>
                    <a:pt x="31918" y="15929"/>
                  </a:lnTo>
                  <a:lnTo>
                    <a:pt x="32401" y="15929"/>
                  </a:lnTo>
                  <a:lnTo>
                    <a:pt x="32582" y="15869"/>
                  </a:lnTo>
                  <a:lnTo>
                    <a:pt x="32823" y="15748"/>
                  </a:lnTo>
                  <a:lnTo>
                    <a:pt x="33004" y="15627"/>
                  </a:lnTo>
                  <a:lnTo>
                    <a:pt x="33125" y="15446"/>
                  </a:lnTo>
                  <a:lnTo>
                    <a:pt x="33245" y="15205"/>
                  </a:lnTo>
                  <a:lnTo>
                    <a:pt x="33306" y="15024"/>
                  </a:lnTo>
                  <a:lnTo>
                    <a:pt x="33306" y="14783"/>
                  </a:lnTo>
                  <a:lnTo>
                    <a:pt x="33245" y="14420"/>
                  </a:lnTo>
                  <a:lnTo>
                    <a:pt x="33125" y="14119"/>
                  </a:lnTo>
                  <a:lnTo>
                    <a:pt x="32944" y="13938"/>
                  </a:lnTo>
                  <a:lnTo>
                    <a:pt x="32702" y="13757"/>
                  </a:lnTo>
                  <a:lnTo>
                    <a:pt x="32461" y="13636"/>
                  </a:lnTo>
                  <a:close/>
                  <a:moveTo>
                    <a:pt x="37650" y="13636"/>
                  </a:moveTo>
                  <a:lnTo>
                    <a:pt x="37408" y="13757"/>
                  </a:lnTo>
                  <a:lnTo>
                    <a:pt x="37167" y="13938"/>
                  </a:lnTo>
                  <a:lnTo>
                    <a:pt x="36986" y="14119"/>
                  </a:lnTo>
                  <a:lnTo>
                    <a:pt x="36865" y="14420"/>
                  </a:lnTo>
                  <a:lnTo>
                    <a:pt x="36805" y="14783"/>
                  </a:lnTo>
                  <a:lnTo>
                    <a:pt x="36805" y="15024"/>
                  </a:lnTo>
                  <a:lnTo>
                    <a:pt x="36865" y="15205"/>
                  </a:lnTo>
                  <a:lnTo>
                    <a:pt x="36986" y="15446"/>
                  </a:lnTo>
                  <a:lnTo>
                    <a:pt x="37107" y="15627"/>
                  </a:lnTo>
                  <a:lnTo>
                    <a:pt x="37288" y="15748"/>
                  </a:lnTo>
                  <a:lnTo>
                    <a:pt x="37529" y="15869"/>
                  </a:lnTo>
                  <a:lnTo>
                    <a:pt x="37710" y="15929"/>
                  </a:lnTo>
                  <a:lnTo>
                    <a:pt x="38193" y="15929"/>
                  </a:lnTo>
                  <a:lnTo>
                    <a:pt x="38374" y="15869"/>
                  </a:lnTo>
                  <a:lnTo>
                    <a:pt x="38615" y="15748"/>
                  </a:lnTo>
                  <a:lnTo>
                    <a:pt x="38796" y="15627"/>
                  </a:lnTo>
                  <a:lnTo>
                    <a:pt x="38917" y="15446"/>
                  </a:lnTo>
                  <a:lnTo>
                    <a:pt x="39038" y="15205"/>
                  </a:lnTo>
                  <a:lnTo>
                    <a:pt x="39098" y="15024"/>
                  </a:lnTo>
                  <a:lnTo>
                    <a:pt x="39098" y="14783"/>
                  </a:lnTo>
                  <a:lnTo>
                    <a:pt x="39038" y="14420"/>
                  </a:lnTo>
                  <a:lnTo>
                    <a:pt x="38917" y="14119"/>
                  </a:lnTo>
                  <a:lnTo>
                    <a:pt x="38736" y="13938"/>
                  </a:lnTo>
                  <a:lnTo>
                    <a:pt x="38495" y="13757"/>
                  </a:lnTo>
                  <a:lnTo>
                    <a:pt x="38253" y="13636"/>
                  </a:lnTo>
                  <a:close/>
                  <a:moveTo>
                    <a:pt x="43442" y="13636"/>
                  </a:moveTo>
                  <a:lnTo>
                    <a:pt x="43201" y="13757"/>
                  </a:lnTo>
                  <a:lnTo>
                    <a:pt x="42959" y="13938"/>
                  </a:lnTo>
                  <a:lnTo>
                    <a:pt x="42778" y="14119"/>
                  </a:lnTo>
                  <a:lnTo>
                    <a:pt x="42658" y="14420"/>
                  </a:lnTo>
                  <a:lnTo>
                    <a:pt x="42597" y="14783"/>
                  </a:lnTo>
                  <a:lnTo>
                    <a:pt x="42597" y="15024"/>
                  </a:lnTo>
                  <a:lnTo>
                    <a:pt x="42658" y="15205"/>
                  </a:lnTo>
                  <a:lnTo>
                    <a:pt x="42778" y="15446"/>
                  </a:lnTo>
                  <a:lnTo>
                    <a:pt x="42899" y="15627"/>
                  </a:lnTo>
                  <a:lnTo>
                    <a:pt x="43080" y="15748"/>
                  </a:lnTo>
                  <a:lnTo>
                    <a:pt x="43321" y="15869"/>
                  </a:lnTo>
                  <a:lnTo>
                    <a:pt x="43502" y="15929"/>
                  </a:lnTo>
                  <a:lnTo>
                    <a:pt x="43985" y="15929"/>
                  </a:lnTo>
                  <a:lnTo>
                    <a:pt x="44166" y="15869"/>
                  </a:lnTo>
                  <a:lnTo>
                    <a:pt x="44407" y="15748"/>
                  </a:lnTo>
                  <a:lnTo>
                    <a:pt x="44588" y="15627"/>
                  </a:lnTo>
                  <a:lnTo>
                    <a:pt x="44709" y="15446"/>
                  </a:lnTo>
                  <a:lnTo>
                    <a:pt x="44830" y="15205"/>
                  </a:lnTo>
                  <a:lnTo>
                    <a:pt x="44890" y="15024"/>
                  </a:lnTo>
                  <a:lnTo>
                    <a:pt x="44890" y="14783"/>
                  </a:lnTo>
                  <a:lnTo>
                    <a:pt x="44830" y="14420"/>
                  </a:lnTo>
                  <a:lnTo>
                    <a:pt x="44709" y="14119"/>
                  </a:lnTo>
                  <a:lnTo>
                    <a:pt x="44528" y="13938"/>
                  </a:lnTo>
                  <a:lnTo>
                    <a:pt x="44287" y="13757"/>
                  </a:lnTo>
                  <a:lnTo>
                    <a:pt x="44045" y="13636"/>
                  </a:lnTo>
                  <a:close/>
                  <a:moveTo>
                    <a:pt x="49234" y="13636"/>
                  </a:moveTo>
                  <a:lnTo>
                    <a:pt x="48993" y="13757"/>
                  </a:lnTo>
                  <a:lnTo>
                    <a:pt x="48752" y="13938"/>
                  </a:lnTo>
                  <a:lnTo>
                    <a:pt x="48571" y="14119"/>
                  </a:lnTo>
                  <a:lnTo>
                    <a:pt x="48450" y="14420"/>
                  </a:lnTo>
                  <a:lnTo>
                    <a:pt x="48390" y="14783"/>
                  </a:lnTo>
                  <a:lnTo>
                    <a:pt x="48390" y="15024"/>
                  </a:lnTo>
                  <a:lnTo>
                    <a:pt x="48450" y="15205"/>
                  </a:lnTo>
                  <a:lnTo>
                    <a:pt x="48571" y="15446"/>
                  </a:lnTo>
                  <a:lnTo>
                    <a:pt x="48691" y="15627"/>
                  </a:lnTo>
                  <a:lnTo>
                    <a:pt x="48872" y="15748"/>
                  </a:lnTo>
                  <a:lnTo>
                    <a:pt x="49114" y="15869"/>
                  </a:lnTo>
                  <a:lnTo>
                    <a:pt x="49295" y="15929"/>
                  </a:lnTo>
                  <a:lnTo>
                    <a:pt x="49777" y="15929"/>
                  </a:lnTo>
                  <a:lnTo>
                    <a:pt x="49958" y="15869"/>
                  </a:lnTo>
                  <a:lnTo>
                    <a:pt x="50200" y="15748"/>
                  </a:lnTo>
                  <a:lnTo>
                    <a:pt x="50381" y="15627"/>
                  </a:lnTo>
                  <a:lnTo>
                    <a:pt x="50501" y="15446"/>
                  </a:lnTo>
                  <a:lnTo>
                    <a:pt x="50622" y="15205"/>
                  </a:lnTo>
                  <a:lnTo>
                    <a:pt x="50682" y="15024"/>
                  </a:lnTo>
                  <a:lnTo>
                    <a:pt x="50682" y="14783"/>
                  </a:lnTo>
                  <a:lnTo>
                    <a:pt x="50622" y="14420"/>
                  </a:lnTo>
                  <a:lnTo>
                    <a:pt x="50501" y="14119"/>
                  </a:lnTo>
                  <a:lnTo>
                    <a:pt x="50320" y="13938"/>
                  </a:lnTo>
                  <a:lnTo>
                    <a:pt x="50079" y="13757"/>
                  </a:lnTo>
                  <a:lnTo>
                    <a:pt x="49838" y="13636"/>
                  </a:lnTo>
                  <a:close/>
                  <a:moveTo>
                    <a:pt x="55027" y="13636"/>
                  </a:moveTo>
                  <a:lnTo>
                    <a:pt x="54785" y="13757"/>
                  </a:lnTo>
                  <a:lnTo>
                    <a:pt x="54544" y="13938"/>
                  </a:lnTo>
                  <a:lnTo>
                    <a:pt x="54363" y="14119"/>
                  </a:lnTo>
                  <a:lnTo>
                    <a:pt x="54242" y="14420"/>
                  </a:lnTo>
                  <a:lnTo>
                    <a:pt x="54182" y="14783"/>
                  </a:lnTo>
                  <a:lnTo>
                    <a:pt x="54182" y="15024"/>
                  </a:lnTo>
                  <a:lnTo>
                    <a:pt x="54242" y="15205"/>
                  </a:lnTo>
                  <a:lnTo>
                    <a:pt x="54363" y="15446"/>
                  </a:lnTo>
                  <a:lnTo>
                    <a:pt x="54483" y="15627"/>
                  </a:lnTo>
                  <a:lnTo>
                    <a:pt x="54665" y="15748"/>
                  </a:lnTo>
                  <a:lnTo>
                    <a:pt x="54906" y="15869"/>
                  </a:lnTo>
                  <a:lnTo>
                    <a:pt x="55087" y="15929"/>
                  </a:lnTo>
                  <a:lnTo>
                    <a:pt x="55570" y="15929"/>
                  </a:lnTo>
                  <a:lnTo>
                    <a:pt x="55751" y="15869"/>
                  </a:lnTo>
                  <a:lnTo>
                    <a:pt x="55992" y="15748"/>
                  </a:lnTo>
                  <a:lnTo>
                    <a:pt x="56173" y="15627"/>
                  </a:lnTo>
                  <a:lnTo>
                    <a:pt x="56294" y="15446"/>
                  </a:lnTo>
                  <a:lnTo>
                    <a:pt x="56414" y="15205"/>
                  </a:lnTo>
                  <a:lnTo>
                    <a:pt x="56475" y="15024"/>
                  </a:lnTo>
                  <a:lnTo>
                    <a:pt x="56475" y="14783"/>
                  </a:lnTo>
                  <a:lnTo>
                    <a:pt x="56414" y="14420"/>
                  </a:lnTo>
                  <a:lnTo>
                    <a:pt x="56294" y="14119"/>
                  </a:lnTo>
                  <a:lnTo>
                    <a:pt x="56113" y="13938"/>
                  </a:lnTo>
                  <a:lnTo>
                    <a:pt x="55871" y="13757"/>
                  </a:lnTo>
                  <a:lnTo>
                    <a:pt x="55630" y="13636"/>
                  </a:lnTo>
                  <a:close/>
                  <a:moveTo>
                    <a:pt x="60819" y="13636"/>
                  </a:moveTo>
                  <a:lnTo>
                    <a:pt x="60577" y="13757"/>
                  </a:lnTo>
                  <a:lnTo>
                    <a:pt x="60336" y="13938"/>
                  </a:lnTo>
                  <a:lnTo>
                    <a:pt x="60155" y="14119"/>
                  </a:lnTo>
                  <a:lnTo>
                    <a:pt x="60034" y="14420"/>
                  </a:lnTo>
                  <a:lnTo>
                    <a:pt x="59974" y="14783"/>
                  </a:lnTo>
                  <a:lnTo>
                    <a:pt x="59974" y="15024"/>
                  </a:lnTo>
                  <a:lnTo>
                    <a:pt x="60034" y="15205"/>
                  </a:lnTo>
                  <a:lnTo>
                    <a:pt x="60155" y="15446"/>
                  </a:lnTo>
                  <a:lnTo>
                    <a:pt x="60276" y="15627"/>
                  </a:lnTo>
                  <a:lnTo>
                    <a:pt x="60457" y="15748"/>
                  </a:lnTo>
                  <a:lnTo>
                    <a:pt x="60698" y="15869"/>
                  </a:lnTo>
                  <a:lnTo>
                    <a:pt x="60879" y="15929"/>
                  </a:lnTo>
                  <a:lnTo>
                    <a:pt x="61362" y="15929"/>
                  </a:lnTo>
                  <a:lnTo>
                    <a:pt x="61543" y="15869"/>
                  </a:lnTo>
                  <a:lnTo>
                    <a:pt x="61784" y="15748"/>
                  </a:lnTo>
                  <a:lnTo>
                    <a:pt x="61965" y="15627"/>
                  </a:lnTo>
                  <a:lnTo>
                    <a:pt x="62086" y="15446"/>
                  </a:lnTo>
                  <a:lnTo>
                    <a:pt x="62206" y="15205"/>
                  </a:lnTo>
                  <a:lnTo>
                    <a:pt x="62267" y="15024"/>
                  </a:lnTo>
                  <a:lnTo>
                    <a:pt x="62267" y="14783"/>
                  </a:lnTo>
                  <a:lnTo>
                    <a:pt x="62206" y="14420"/>
                  </a:lnTo>
                  <a:lnTo>
                    <a:pt x="62086" y="14119"/>
                  </a:lnTo>
                  <a:lnTo>
                    <a:pt x="61905" y="13938"/>
                  </a:lnTo>
                  <a:lnTo>
                    <a:pt x="61663" y="13757"/>
                  </a:lnTo>
                  <a:lnTo>
                    <a:pt x="61422" y="13636"/>
                  </a:lnTo>
                  <a:close/>
                  <a:moveTo>
                    <a:pt x="66611" y="13636"/>
                  </a:moveTo>
                  <a:lnTo>
                    <a:pt x="66370" y="13757"/>
                  </a:lnTo>
                  <a:lnTo>
                    <a:pt x="66128" y="13938"/>
                  </a:lnTo>
                  <a:lnTo>
                    <a:pt x="65947" y="14119"/>
                  </a:lnTo>
                  <a:lnTo>
                    <a:pt x="65827" y="14420"/>
                  </a:lnTo>
                  <a:lnTo>
                    <a:pt x="65766" y="14783"/>
                  </a:lnTo>
                  <a:lnTo>
                    <a:pt x="65766" y="15024"/>
                  </a:lnTo>
                  <a:lnTo>
                    <a:pt x="65827" y="15205"/>
                  </a:lnTo>
                  <a:lnTo>
                    <a:pt x="65947" y="15446"/>
                  </a:lnTo>
                  <a:lnTo>
                    <a:pt x="66068" y="15627"/>
                  </a:lnTo>
                  <a:lnTo>
                    <a:pt x="66249" y="15748"/>
                  </a:lnTo>
                  <a:lnTo>
                    <a:pt x="66490" y="15869"/>
                  </a:lnTo>
                  <a:lnTo>
                    <a:pt x="66671" y="15929"/>
                  </a:lnTo>
                  <a:lnTo>
                    <a:pt x="67154" y="15929"/>
                  </a:lnTo>
                  <a:lnTo>
                    <a:pt x="67335" y="15869"/>
                  </a:lnTo>
                  <a:lnTo>
                    <a:pt x="67576" y="15748"/>
                  </a:lnTo>
                  <a:lnTo>
                    <a:pt x="67757" y="15627"/>
                  </a:lnTo>
                  <a:lnTo>
                    <a:pt x="67878" y="15446"/>
                  </a:lnTo>
                  <a:lnTo>
                    <a:pt x="67999" y="15205"/>
                  </a:lnTo>
                  <a:lnTo>
                    <a:pt x="68059" y="15024"/>
                  </a:lnTo>
                  <a:lnTo>
                    <a:pt x="68059" y="14783"/>
                  </a:lnTo>
                  <a:lnTo>
                    <a:pt x="67214" y="13636"/>
                  </a:lnTo>
                  <a:close/>
                  <a:moveTo>
                    <a:pt x="6517" y="16593"/>
                  </a:moveTo>
                  <a:lnTo>
                    <a:pt x="5310" y="18523"/>
                  </a:lnTo>
                  <a:lnTo>
                    <a:pt x="5431" y="18644"/>
                  </a:lnTo>
                  <a:lnTo>
                    <a:pt x="5672" y="18765"/>
                  </a:lnTo>
                  <a:lnTo>
                    <a:pt x="5853" y="18825"/>
                  </a:lnTo>
                  <a:lnTo>
                    <a:pt x="6336" y="18825"/>
                  </a:lnTo>
                  <a:lnTo>
                    <a:pt x="6517" y="18765"/>
                  </a:lnTo>
                  <a:lnTo>
                    <a:pt x="6758" y="18644"/>
                  </a:lnTo>
                  <a:lnTo>
                    <a:pt x="6939" y="18523"/>
                  </a:lnTo>
                  <a:lnTo>
                    <a:pt x="7060" y="18342"/>
                  </a:lnTo>
                  <a:lnTo>
                    <a:pt x="7180" y="18101"/>
                  </a:lnTo>
                  <a:lnTo>
                    <a:pt x="7241" y="17920"/>
                  </a:lnTo>
                  <a:lnTo>
                    <a:pt x="7241" y="17679"/>
                  </a:lnTo>
                  <a:lnTo>
                    <a:pt x="7180" y="17317"/>
                  </a:lnTo>
                  <a:lnTo>
                    <a:pt x="7060" y="17015"/>
                  </a:lnTo>
                  <a:lnTo>
                    <a:pt x="6818" y="16774"/>
                  </a:lnTo>
                  <a:lnTo>
                    <a:pt x="6517" y="16593"/>
                  </a:lnTo>
                  <a:close/>
                  <a:moveTo>
                    <a:pt x="11645" y="16532"/>
                  </a:moveTo>
                  <a:lnTo>
                    <a:pt x="11464" y="16593"/>
                  </a:lnTo>
                  <a:lnTo>
                    <a:pt x="11223" y="16713"/>
                  </a:lnTo>
                  <a:lnTo>
                    <a:pt x="11042" y="16834"/>
                  </a:lnTo>
                  <a:lnTo>
                    <a:pt x="10921" y="17015"/>
                  </a:lnTo>
                  <a:lnTo>
                    <a:pt x="10800" y="17256"/>
                  </a:lnTo>
                  <a:lnTo>
                    <a:pt x="10740" y="17437"/>
                  </a:lnTo>
                  <a:lnTo>
                    <a:pt x="10740" y="17679"/>
                  </a:lnTo>
                  <a:lnTo>
                    <a:pt x="10740" y="17920"/>
                  </a:lnTo>
                  <a:lnTo>
                    <a:pt x="10800" y="18101"/>
                  </a:lnTo>
                  <a:lnTo>
                    <a:pt x="10921" y="18342"/>
                  </a:lnTo>
                  <a:lnTo>
                    <a:pt x="11042" y="18523"/>
                  </a:lnTo>
                  <a:lnTo>
                    <a:pt x="11223" y="18644"/>
                  </a:lnTo>
                  <a:lnTo>
                    <a:pt x="11464" y="18765"/>
                  </a:lnTo>
                  <a:lnTo>
                    <a:pt x="11645" y="18825"/>
                  </a:lnTo>
                  <a:lnTo>
                    <a:pt x="12128" y="18825"/>
                  </a:lnTo>
                  <a:lnTo>
                    <a:pt x="12309" y="18765"/>
                  </a:lnTo>
                  <a:lnTo>
                    <a:pt x="12550" y="18644"/>
                  </a:lnTo>
                  <a:lnTo>
                    <a:pt x="12731" y="18523"/>
                  </a:lnTo>
                  <a:lnTo>
                    <a:pt x="12852" y="18342"/>
                  </a:lnTo>
                  <a:lnTo>
                    <a:pt x="12973" y="18101"/>
                  </a:lnTo>
                  <a:lnTo>
                    <a:pt x="13033" y="17920"/>
                  </a:lnTo>
                  <a:lnTo>
                    <a:pt x="13033" y="17679"/>
                  </a:lnTo>
                  <a:lnTo>
                    <a:pt x="13033" y="17437"/>
                  </a:lnTo>
                  <a:lnTo>
                    <a:pt x="12973" y="17256"/>
                  </a:lnTo>
                  <a:lnTo>
                    <a:pt x="12852" y="17015"/>
                  </a:lnTo>
                  <a:lnTo>
                    <a:pt x="12731" y="16834"/>
                  </a:lnTo>
                  <a:lnTo>
                    <a:pt x="12550" y="16713"/>
                  </a:lnTo>
                  <a:lnTo>
                    <a:pt x="12309" y="16593"/>
                  </a:lnTo>
                  <a:lnTo>
                    <a:pt x="12128" y="16532"/>
                  </a:lnTo>
                  <a:close/>
                  <a:moveTo>
                    <a:pt x="17437" y="16532"/>
                  </a:moveTo>
                  <a:lnTo>
                    <a:pt x="17256" y="16593"/>
                  </a:lnTo>
                  <a:lnTo>
                    <a:pt x="17015" y="16713"/>
                  </a:lnTo>
                  <a:lnTo>
                    <a:pt x="16834" y="16834"/>
                  </a:lnTo>
                  <a:lnTo>
                    <a:pt x="16713" y="17015"/>
                  </a:lnTo>
                  <a:lnTo>
                    <a:pt x="16593" y="17256"/>
                  </a:lnTo>
                  <a:lnTo>
                    <a:pt x="16532" y="17437"/>
                  </a:lnTo>
                  <a:lnTo>
                    <a:pt x="16532" y="17679"/>
                  </a:lnTo>
                  <a:lnTo>
                    <a:pt x="16532" y="17920"/>
                  </a:lnTo>
                  <a:lnTo>
                    <a:pt x="16593" y="18101"/>
                  </a:lnTo>
                  <a:lnTo>
                    <a:pt x="16713" y="18342"/>
                  </a:lnTo>
                  <a:lnTo>
                    <a:pt x="16834" y="18523"/>
                  </a:lnTo>
                  <a:lnTo>
                    <a:pt x="17015" y="18644"/>
                  </a:lnTo>
                  <a:lnTo>
                    <a:pt x="17256" y="18765"/>
                  </a:lnTo>
                  <a:lnTo>
                    <a:pt x="17437" y="18825"/>
                  </a:lnTo>
                  <a:lnTo>
                    <a:pt x="17920" y="18825"/>
                  </a:lnTo>
                  <a:lnTo>
                    <a:pt x="18101" y="18765"/>
                  </a:lnTo>
                  <a:lnTo>
                    <a:pt x="18342" y="18644"/>
                  </a:lnTo>
                  <a:lnTo>
                    <a:pt x="18523" y="18523"/>
                  </a:lnTo>
                  <a:lnTo>
                    <a:pt x="18644" y="18342"/>
                  </a:lnTo>
                  <a:lnTo>
                    <a:pt x="18765" y="18101"/>
                  </a:lnTo>
                  <a:lnTo>
                    <a:pt x="18825" y="17920"/>
                  </a:lnTo>
                  <a:lnTo>
                    <a:pt x="18825" y="17679"/>
                  </a:lnTo>
                  <a:lnTo>
                    <a:pt x="18825" y="17437"/>
                  </a:lnTo>
                  <a:lnTo>
                    <a:pt x="18765" y="17256"/>
                  </a:lnTo>
                  <a:lnTo>
                    <a:pt x="18644" y="17015"/>
                  </a:lnTo>
                  <a:lnTo>
                    <a:pt x="18523" y="16834"/>
                  </a:lnTo>
                  <a:lnTo>
                    <a:pt x="18342" y="16713"/>
                  </a:lnTo>
                  <a:lnTo>
                    <a:pt x="18101" y="16593"/>
                  </a:lnTo>
                  <a:lnTo>
                    <a:pt x="17920" y="16532"/>
                  </a:lnTo>
                  <a:close/>
                  <a:moveTo>
                    <a:pt x="23230" y="16532"/>
                  </a:moveTo>
                  <a:lnTo>
                    <a:pt x="23049" y="16593"/>
                  </a:lnTo>
                  <a:lnTo>
                    <a:pt x="22807" y="16713"/>
                  </a:lnTo>
                  <a:lnTo>
                    <a:pt x="22626" y="16834"/>
                  </a:lnTo>
                  <a:lnTo>
                    <a:pt x="22506" y="17015"/>
                  </a:lnTo>
                  <a:lnTo>
                    <a:pt x="22385" y="17256"/>
                  </a:lnTo>
                  <a:lnTo>
                    <a:pt x="22325" y="17437"/>
                  </a:lnTo>
                  <a:lnTo>
                    <a:pt x="22325" y="17679"/>
                  </a:lnTo>
                  <a:lnTo>
                    <a:pt x="22325" y="17920"/>
                  </a:lnTo>
                  <a:lnTo>
                    <a:pt x="22385" y="18101"/>
                  </a:lnTo>
                  <a:lnTo>
                    <a:pt x="22506" y="18342"/>
                  </a:lnTo>
                  <a:lnTo>
                    <a:pt x="22626" y="18523"/>
                  </a:lnTo>
                  <a:lnTo>
                    <a:pt x="22807" y="18644"/>
                  </a:lnTo>
                  <a:lnTo>
                    <a:pt x="23049" y="18765"/>
                  </a:lnTo>
                  <a:lnTo>
                    <a:pt x="23230" y="18825"/>
                  </a:lnTo>
                  <a:lnTo>
                    <a:pt x="23712" y="18825"/>
                  </a:lnTo>
                  <a:lnTo>
                    <a:pt x="23893" y="18765"/>
                  </a:lnTo>
                  <a:lnTo>
                    <a:pt x="24135" y="18644"/>
                  </a:lnTo>
                  <a:lnTo>
                    <a:pt x="24316" y="18523"/>
                  </a:lnTo>
                  <a:lnTo>
                    <a:pt x="24436" y="18342"/>
                  </a:lnTo>
                  <a:lnTo>
                    <a:pt x="24557" y="18101"/>
                  </a:lnTo>
                  <a:lnTo>
                    <a:pt x="24617" y="17920"/>
                  </a:lnTo>
                  <a:lnTo>
                    <a:pt x="24617" y="17679"/>
                  </a:lnTo>
                  <a:lnTo>
                    <a:pt x="24617" y="17437"/>
                  </a:lnTo>
                  <a:lnTo>
                    <a:pt x="24557" y="17256"/>
                  </a:lnTo>
                  <a:lnTo>
                    <a:pt x="24436" y="17015"/>
                  </a:lnTo>
                  <a:lnTo>
                    <a:pt x="24316" y="16834"/>
                  </a:lnTo>
                  <a:lnTo>
                    <a:pt x="24135" y="16713"/>
                  </a:lnTo>
                  <a:lnTo>
                    <a:pt x="23893" y="16593"/>
                  </a:lnTo>
                  <a:lnTo>
                    <a:pt x="23712" y="16532"/>
                  </a:lnTo>
                  <a:close/>
                  <a:moveTo>
                    <a:pt x="29022" y="16532"/>
                  </a:moveTo>
                  <a:lnTo>
                    <a:pt x="28841" y="16593"/>
                  </a:lnTo>
                  <a:lnTo>
                    <a:pt x="28599" y="16713"/>
                  </a:lnTo>
                  <a:lnTo>
                    <a:pt x="28418" y="16834"/>
                  </a:lnTo>
                  <a:lnTo>
                    <a:pt x="28298" y="17015"/>
                  </a:lnTo>
                  <a:lnTo>
                    <a:pt x="28177" y="17256"/>
                  </a:lnTo>
                  <a:lnTo>
                    <a:pt x="28117" y="17437"/>
                  </a:lnTo>
                  <a:lnTo>
                    <a:pt x="28117" y="17679"/>
                  </a:lnTo>
                  <a:lnTo>
                    <a:pt x="28117" y="17920"/>
                  </a:lnTo>
                  <a:lnTo>
                    <a:pt x="28177" y="18101"/>
                  </a:lnTo>
                  <a:lnTo>
                    <a:pt x="28298" y="18342"/>
                  </a:lnTo>
                  <a:lnTo>
                    <a:pt x="28418" y="18523"/>
                  </a:lnTo>
                  <a:lnTo>
                    <a:pt x="28599" y="18644"/>
                  </a:lnTo>
                  <a:lnTo>
                    <a:pt x="28841" y="18765"/>
                  </a:lnTo>
                  <a:lnTo>
                    <a:pt x="29022" y="18825"/>
                  </a:lnTo>
                  <a:lnTo>
                    <a:pt x="29505" y="18825"/>
                  </a:lnTo>
                  <a:lnTo>
                    <a:pt x="29686" y="18765"/>
                  </a:lnTo>
                  <a:lnTo>
                    <a:pt x="29927" y="18644"/>
                  </a:lnTo>
                  <a:lnTo>
                    <a:pt x="30108" y="18523"/>
                  </a:lnTo>
                  <a:lnTo>
                    <a:pt x="30229" y="18342"/>
                  </a:lnTo>
                  <a:lnTo>
                    <a:pt x="30349" y="18101"/>
                  </a:lnTo>
                  <a:lnTo>
                    <a:pt x="30410" y="17920"/>
                  </a:lnTo>
                  <a:lnTo>
                    <a:pt x="30410" y="17679"/>
                  </a:lnTo>
                  <a:lnTo>
                    <a:pt x="30410" y="17437"/>
                  </a:lnTo>
                  <a:lnTo>
                    <a:pt x="30349" y="17256"/>
                  </a:lnTo>
                  <a:lnTo>
                    <a:pt x="30229" y="17015"/>
                  </a:lnTo>
                  <a:lnTo>
                    <a:pt x="30108" y="16834"/>
                  </a:lnTo>
                  <a:lnTo>
                    <a:pt x="29927" y="16713"/>
                  </a:lnTo>
                  <a:lnTo>
                    <a:pt x="29686" y="16593"/>
                  </a:lnTo>
                  <a:lnTo>
                    <a:pt x="29505" y="16532"/>
                  </a:lnTo>
                  <a:close/>
                  <a:moveTo>
                    <a:pt x="34814" y="16532"/>
                  </a:moveTo>
                  <a:lnTo>
                    <a:pt x="34633" y="16593"/>
                  </a:lnTo>
                  <a:lnTo>
                    <a:pt x="34392" y="16713"/>
                  </a:lnTo>
                  <a:lnTo>
                    <a:pt x="34211" y="16834"/>
                  </a:lnTo>
                  <a:lnTo>
                    <a:pt x="34090" y="17015"/>
                  </a:lnTo>
                  <a:lnTo>
                    <a:pt x="33969" y="17256"/>
                  </a:lnTo>
                  <a:lnTo>
                    <a:pt x="33909" y="17437"/>
                  </a:lnTo>
                  <a:lnTo>
                    <a:pt x="33909" y="17679"/>
                  </a:lnTo>
                  <a:lnTo>
                    <a:pt x="33909" y="17920"/>
                  </a:lnTo>
                  <a:lnTo>
                    <a:pt x="33969" y="18101"/>
                  </a:lnTo>
                  <a:lnTo>
                    <a:pt x="34090" y="18342"/>
                  </a:lnTo>
                  <a:lnTo>
                    <a:pt x="34211" y="18523"/>
                  </a:lnTo>
                  <a:lnTo>
                    <a:pt x="34392" y="18644"/>
                  </a:lnTo>
                  <a:lnTo>
                    <a:pt x="34633" y="18765"/>
                  </a:lnTo>
                  <a:lnTo>
                    <a:pt x="34814" y="18825"/>
                  </a:lnTo>
                  <a:lnTo>
                    <a:pt x="35297" y="18825"/>
                  </a:lnTo>
                  <a:lnTo>
                    <a:pt x="35478" y="18765"/>
                  </a:lnTo>
                  <a:lnTo>
                    <a:pt x="35719" y="18644"/>
                  </a:lnTo>
                  <a:lnTo>
                    <a:pt x="35900" y="18523"/>
                  </a:lnTo>
                  <a:lnTo>
                    <a:pt x="36021" y="18342"/>
                  </a:lnTo>
                  <a:lnTo>
                    <a:pt x="36141" y="18101"/>
                  </a:lnTo>
                  <a:lnTo>
                    <a:pt x="36202" y="17920"/>
                  </a:lnTo>
                  <a:lnTo>
                    <a:pt x="36202" y="17679"/>
                  </a:lnTo>
                  <a:lnTo>
                    <a:pt x="36202" y="17437"/>
                  </a:lnTo>
                  <a:lnTo>
                    <a:pt x="36141" y="17256"/>
                  </a:lnTo>
                  <a:lnTo>
                    <a:pt x="36021" y="17015"/>
                  </a:lnTo>
                  <a:lnTo>
                    <a:pt x="35900" y="16834"/>
                  </a:lnTo>
                  <a:lnTo>
                    <a:pt x="35719" y="16713"/>
                  </a:lnTo>
                  <a:lnTo>
                    <a:pt x="35478" y="16593"/>
                  </a:lnTo>
                  <a:lnTo>
                    <a:pt x="35297" y="16532"/>
                  </a:lnTo>
                  <a:close/>
                  <a:moveTo>
                    <a:pt x="40606" y="16532"/>
                  </a:moveTo>
                  <a:lnTo>
                    <a:pt x="40425" y="16593"/>
                  </a:lnTo>
                  <a:lnTo>
                    <a:pt x="40184" y="16713"/>
                  </a:lnTo>
                  <a:lnTo>
                    <a:pt x="40003" y="16834"/>
                  </a:lnTo>
                  <a:lnTo>
                    <a:pt x="39882" y="17015"/>
                  </a:lnTo>
                  <a:lnTo>
                    <a:pt x="39762" y="17256"/>
                  </a:lnTo>
                  <a:lnTo>
                    <a:pt x="39701" y="17437"/>
                  </a:lnTo>
                  <a:lnTo>
                    <a:pt x="39701" y="17679"/>
                  </a:lnTo>
                  <a:lnTo>
                    <a:pt x="39701" y="17920"/>
                  </a:lnTo>
                  <a:lnTo>
                    <a:pt x="39762" y="18101"/>
                  </a:lnTo>
                  <a:lnTo>
                    <a:pt x="39882" y="18342"/>
                  </a:lnTo>
                  <a:lnTo>
                    <a:pt x="40003" y="18523"/>
                  </a:lnTo>
                  <a:lnTo>
                    <a:pt x="40184" y="18644"/>
                  </a:lnTo>
                  <a:lnTo>
                    <a:pt x="40425" y="18765"/>
                  </a:lnTo>
                  <a:lnTo>
                    <a:pt x="40606" y="18825"/>
                  </a:lnTo>
                  <a:lnTo>
                    <a:pt x="41089" y="18825"/>
                  </a:lnTo>
                  <a:lnTo>
                    <a:pt x="41270" y="18765"/>
                  </a:lnTo>
                  <a:lnTo>
                    <a:pt x="41511" y="18644"/>
                  </a:lnTo>
                  <a:lnTo>
                    <a:pt x="41692" y="18523"/>
                  </a:lnTo>
                  <a:lnTo>
                    <a:pt x="41813" y="18342"/>
                  </a:lnTo>
                  <a:lnTo>
                    <a:pt x="41934" y="18101"/>
                  </a:lnTo>
                  <a:lnTo>
                    <a:pt x="41994" y="17920"/>
                  </a:lnTo>
                  <a:lnTo>
                    <a:pt x="41994" y="17679"/>
                  </a:lnTo>
                  <a:lnTo>
                    <a:pt x="41994" y="17437"/>
                  </a:lnTo>
                  <a:lnTo>
                    <a:pt x="41934" y="17256"/>
                  </a:lnTo>
                  <a:lnTo>
                    <a:pt x="41813" y="17015"/>
                  </a:lnTo>
                  <a:lnTo>
                    <a:pt x="41692" y="16834"/>
                  </a:lnTo>
                  <a:lnTo>
                    <a:pt x="41511" y="16713"/>
                  </a:lnTo>
                  <a:lnTo>
                    <a:pt x="41270" y="16593"/>
                  </a:lnTo>
                  <a:lnTo>
                    <a:pt x="41089" y="16532"/>
                  </a:lnTo>
                  <a:close/>
                  <a:moveTo>
                    <a:pt x="46399" y="16532"/>
                  </a:moveTo>
                  <a:lnTo>
                    <a:pt x="46218" y="16593"/>
                  </a:lnTo>
                  <a:lnTo>
                    <a:pt x="45976" y="16713"/>
                  </a:lnTo>
                  <a:lnTo>
                    <a:pt x="45795" y="16834"/>
                  </a:lnTo>
                  <a:lnTo>
                    <a:pt x="45674" y="17015"/>
                  </a:lnTo>
                  <a:lnTo>
                    <a:pt x="45554" y="17256"/>
                  </a:lnTo>
                  <a:lnTo>
                    <a:pt x="45493" y="17437"/>
                  </a:lnTo>
                  <a:lnTo>
                    <a:pt x="45493" y="17679"/>
                  </a:lnTo>
                  <a:lnTo>
                    <a:pt x="45493" y="17920"/>
                  </a:lnTo>
                  <a:lnTo>
                    <a:pt x="45554" y="18101"/>
                  </a:lnTo>
                  <a:lnTo>
                    <a:pt x="45674" y="18342"/>
                  </a:lnTo>
                  <a:lnTo>
                    <a:pt x="45795" y="18523"/>
                  </a:lnTo>
                  <a:lnTo>
                    <a:pt x="45976" y="18644"/>
                  </a:lnTo>
                  <a:lnTo>
                    <a:pt x="46218" y="18765"/>
                  </a:lnTo>
                  <a:lnTo>
                    <a:pt x="46399" y="18825"/>
                  </a:lnTo>
                  <a:lnTo>
                    <a:pt x="46881" y="18825"/>
                  </a:lnTo>
                  <a:lnTo>
                    <a:pt x="47062" y="18765"/>
                  </a:lnTo>
                  <a:lnTo>
                    <a:pt x="47304" y="18644"/>
                  </a:lnTo>
                  <a:lnTo>
                    <a:pt x="47485" y="18523"/>
                  </a:lnTo>
                  <a:lnTo>
                    <a:pt x="47605" y="18342"/>
                  </a:lnTo>
                  <a:lnTo>
                    <a:pt x="47726" y="18101"/>
                  </a:lnTo>
                  <a:lnTo>
                    <a:pt x="47786" y="17920"/>
                  </a:lnTo>
                  <a:lnTo>
                    <a:pt x="47786" y="17679"/>
                  </a:lnTo>
                  <a:lnTo>
                    <a:pt x="47786" y="17437"/>
                  </a:lnTo>
                  <a:lnTo>
                    <a:pt x="47726" y="17256"/>
                  </a:lnTo>
                  <a:lnTo>
                    <a:pt x="47605" y="17015"/>
                  </a:lnTo>
                  <a:lnTo>
                    <a:pt x="47485" y="16834"/>
                  </a:lnTo>
                  <a:lnTo>
                    <a:pt x="47304" y="16713"/>
                  </a:lnTo>
                  <a:lnTo>
                    <a:pt x="47062" y="16593"/>
                  </a:lnTo>
                  <a:lnTo>
                    <a:pt x="46881" y="16532"/>
                  </a:lnTo>
                  <a:close/>
                  <a:moveTo>
                    <a:pt x="52191" y="16532"/>
                  </a:moveTo>
                  <a:lnTo>
                    <a:pt x="52010" y="16593"/>
                  </a:lnTo>
                  <a:lnTo>
                    <a:pt x="51768" y="16713"/>
                  </a:lnTo>
                  <a:lnTo>
                    <a:pt x="51587" y="16834"/>
                  </a:lnTo>
                  <a:lnTo>
                    <a:pt x="51467" y="17015"/>
                  </a:lnTo>
                  <a:lnTo>
                    <a:pt x="51346" y="17256"/>
                  </a:lnTo>
                  <a:lnTo>
                    <a:pt x="51286" y="17437"/>
                  </a:lnTo>
                  <a:lnTo>
                    <a:pt x="51286" y="17679"/>
                  </a:lnTo>
                  <a:lnTo>
                    <a:pt x="51286" y="17920"/>
                  </a:lnTo>
                  <a:lnTo>
                    <a:pt x="51346" y="18101"/>
                  </a:lnTo>
                  <a:lnTo>
                    <a:pt x="51467" y="18342"/>
                  </a:lnTo>
                  <a:lnTo>
                    <a:pt x="51587" y="18523"/>
                  </a:lnTo>
                  <a:lnTo>
                    <a:pt x="51768" y="18644"/>
                  </a:lnTo>
                  <a:lnTo>
                    <a:pt x="52010" y="18765"/>
                  </a:lnTo>
                  <a:lnTo>
                    <a:pt x="52191" y="18825"/>
                  </a:lnTo>
                  <a:lnTo>
                    <a:pt x="52673" y="18825"/>
                  </a:lnTo>
                  <a:lnTo>
                    <a:pt x="52854" y="18765"/>
                  </a:lnTo>
                  <a:lnTo>
                    <a:pt x="53096" y="18644"/>
                  </a:lnTo>
                  <a:lnTo>
                    <a:pt x="53277" y="18523"/>
                  </a:lnTo>
                  <a:lnTo>
                    <a:pt x="53397" y="18342"/>
                  </a:lnTo>
                  <a:lnTo>
                    <a:pt x="53518" y="18101"/>
                  </a:lnTo>
                  <a:lnTo>
                    <a:pt x="53578" y="17920"/>
                  </a:lnTo>
                  <a:lnTo>
                    <a:pt x="53578" y="17679"/>
                  </a:lnTo>
                  <a:lnTo>
                    <a:pt x="53578" y="17437"/>
                  </a:lnTo>
                  <a:lnTo>
                    <a:pt x="53518" y="17256"/>
                  </a:lnTo>
                  <a:lnTo>
                    <a:pt x="53397" y="17015"/>
                  </a:lnTo>
                  <a:lnTo>
                    <a:pt x="53277" y="16834"/>
                  </a:lnTo>
                  <a:lnTo>
                    <a:pt x="53096" y="16713"/>
                  </a:lnTo>
                  <a:lnTo>
                    <a:pt x="52854" y="16593"/>
                  </a:lnTo>
                  <a:lnTo>
                    <a:pt x="52673" y="16532"/>
                  </a:lnTo>
                  <a:close/>
                  <a:moveTo>
                    <a:pt x="57983" y="16532"/>
                  </a:moveTo>
                  <a:lnTo>
                    <a:pt x="57802" y="16593"/>
                  </a:lnTo>
                  <a:lnTo>
                    <a:pt x="57561" y="16713"/>
                  </a:lnTo>
                  <a:lnTo>
                    <a:pt x="57380" y="16834"/>
                  </a:lnTo>
                  <a:lnTo>
                    <a:pt x="57259" y="17015"/>
                  </a:lnTo>
                  <a:lnTo>
                    <a:pt x="57138" y="17256"/>
                  </a:lnTo>
                  <a:lnTo>
                    <a:pt x="57078" y="17437"/>
                  </a:lnTo>
                  <a:lnTo>
                    <a:pt x="57078" y="17679"/>
                  </a:lnTo>
                  <a:lnTo>
                    <a:pt x="57078" y="17920"/>
                  </a:lnTo>
                  <a:lnTo>
                    <a:pt x="57138" y="18101"/>
                  </a:lnTo>
                  <a:lnTo>
                    <a:pt x="57259" y="18342"/>
                  </a:lnTo>
                  <a:lnTo>
                    <a:pt x="57380" y="18523"/>
                  </a:lnTo>
                  <a:lnTo>
                    <a:pt x="57561" y="18644"/>
                  </a:lnTo>
                  <a:lnTo>
                    <a:pt x="57802" y="18765"/>
                  </a:lnTo>
                  <a:lnTo>
                    <a:pt x="57983" y="18825"/>
                  </a:lnTo>
                  <a:lnTo>
                    <a:pt x="58466" y="18825"/>
                  </a:lnTo>
                  <a:lnTo>
                    <a:pt x="58647" y="18765"/>
                  </a:lnTo>
                  <a:lnTo>
                    <a:pt x="58888" y="18644"/>
                  </a:lnTo>
                  <a:lnTo>
                    <a:pt x="59069" y="18523"/>
                  </a:lnTo>
                  <a:lnTo>
                    <a:pt x="59190" y="18342"/>
                  </a:lnTo>
                  <a:lnTo>
                    <a:pt x="59310" y="18101"/>
                  </a:lnTo>
                  <a:lnTo>
                    <a:pt x="59371" y="17920"/>
                  </a:lnTo>
                  <a:lnTo>
                    <a:pt x="59371" y="17679"/>
                  </a:lnTo>
                  <a:lnTo>
                    <a:pt x="59371" y="17437"/>
                  </a:lnTo>
                  <a:lnTo>
                    <a:pt x="59310" y="17256"/>
                  </a:lnTo>
                  <a:lnTo>
                    <a:pt x="59190" y="17015"/>
                  </a:lnTo>
                  <a:lnTo>
                    <a:pt x="59069" y="16834"/>
                  </a:lnTo>
                  <a:lnTo>
                    <a:pt x="58888" y="16713"/>
                  </a:lnTo>
                  <a:lnTo>
                    <a:pt x="58647" y="16593"/>
                  </a:lnTo>
                  <a:lnTo>
                    <a:pt x="58466" y="16532"/>
                  </a:lnTo>
                  <a:close/>
                  <a:moveTo>
                    <a:pt x="63775" y="16532"/>
                  </a:moveTo>
                  <a:lnTo>
                    <a:pt x="63594" y="16593"/>
                  </a:lnTo>
                  <a:lnTo>
                    <a:pt x="63353" y="16713"/>
                  </a:lnTo>
                  <a:lnTo>
                    <a:pt x="63172" y="16834"/>
                  </a:lnTo>
                  <a:lnTo>
                    <a:pt x="63051" y="17015"/>
                  </a:lnTo>
                  <a:lnTo>
                    <a:pt x="62931" y="17256"/>
                  </a:lnTo>
                  <a:lnTo>
                    <a:pt x="62870" y="17437"/>
                  </a:lnTo>
                  <a:lnTo>
                    <a:pt x="62870" y="17679"/>
                  </a:lnTo>
                  <a:lnTo>
                    <a:pt x="62870" y="17920"/>
                  </a:lnTo>
                  <a:lnTo>
                    <a:pt x="62931" y="18101"/>
                  </a:lnTo>
                  <a:lnTo>
                    <a:pt x="63051" y="18342"/>
                  </a:lnTo>
                  <a:lnTo>
                    <a:pt x="63172" y="18523"/>
                  </a:lnTo>
                  <a:lnTo>
                    <a:pt x="63353" y="18644"/>
                  </a:lnTo>
                  <a:lnTo>
                    <a:pt x="63594" y="18765"/>
                  </a:lnTo>
                  <a:lnTo>
                    <a:pt x="63775" y="18825"/>
                  </a:lnTo>
                  <a:lnTo>
                    <a:pt x="64258" y="18825"/>
                  </a:lnTo>
                  <a:lnTo>
                    <a:pt x="64439" y="18765"/>
                  </a:lnTo>
                  <a:lnTo>
                    <a:pt x="64680" y="18644"/>
                  </a:lnTo>
                  <a:lnTo>
                    <a:pt x="64861" y="18523"/>
                  </a:lnTo>
                  <a:lnTo>
                    <a:pt x="64982" y="18342"/>
                  </a:lnTo>
                  <a:lnTo>
                    <a:pt x="65103" y="18101"/>
                  </a:lnTo>
                  <a:lnTo>
                    <a:pt x="65163" y="17920"/>
                  </a:lnTo>
                  <a:lnTo>
                    <a:pt x="65163" y="17679"/>
                  </a:lnTo>
                  <a:lnTo>
                    <a:pt x="65163" y="17437"/>
                  </a:lnTo>
                  <a:lnTo>
                    <a:pt x="65103" y="17256"/>
                  </a:lnTo>
                  <a:lnTo>
                    <a:pt x="64982" y="17015"/>
                  </a:lnTo>
                  <a:lnTo>
                    <a:pt x="64861" y="16834"/>
                  </a:lnTo>
                  <a:lnTo>
                    <a:pt x="64680" y="16713"/>
                  </a:lnTo>
                  <a:lnTo>
                    <a:pt x="64439" y="16593"/>
                  </a:lnTo>
                  <a:lnTo>
                    <a:pt x="64258" y="16532"/>
                  </a:lnTo>
                  <a:close/>
                  <a:moveTo>
                    <a:pt x="69386" y="16593"/>
                  </a:moveTo>
                  <a:lnTo>
                    <a:pt x="69085" y="16774"/>
                  </a:lnTo>
                  <a:lnTo>
                    <a:pt x="68843" y="17015"/>
                  </a:lnTo>
                  <a:lnTo>
                    <a:pt x="68723" y="17317"/>
                  </a:lnTo>
                  <a:lnTo>
                    <a:pt x="68662" y="17679"/>
                  </a:lnTo>
                  <a:lnTo>
                    <a:pt x="68662" y="17920"/>
                  </a:lnTo>
                  <a:lnTo>
                    <a:pt x="68723" y="18101"/>
                  </a:lnTo>
                  <a:lnTo>
                    <a:pt x="68843" y="18342"/>
                  </a:lnTo>
                  <a:lnTo>
                    <a:pt x="68964" y="18523"/>
                  </a:lnTo>
                  <a:lnTo>
                    <a:pt x="69145" y="18644"/>
                  </a:lnTo>
                  <a:lnTo>
                    <a:pt x="69386" y="18765"/>
                  </a:lnTo>
                  <a:lnTo>
                    <a:pt x="69567" y="18825"/>
                  </a:lnTo>
                  <a:lnTo>
                    <a:pt x="70050" y="18825"/>
                  </a:lnTo>
                  <a:lnTo>
                    <a:pt x="70231" y="18765"/>
                  </a:lnTo>
                  <a:lnTo>
                    <a:pt x="70472" y="18644"/>
                  </a:lnTo>
                  <a:lnTo>
                    <a:pt x="70593" y="18523"/>
                  </a:lnTo>
                  <a:lnTo>
                    <a:pt x="69386" y="16593"/>
                  </a:lnTo>
                  <a:close/>
                  <a:moveTo>
                    <a:pt x="4284" y="20273"/>
                  </a:moveTo>
                  <a:lnTo>
                    <a:pt x="3620" y="21661"/>
                  </a:lnTo>
                  <a:lnTo>
                    <a:pt x="3922" y="21480"/>
                  </a:lnTo>
                  <a:lnTo>
                    <a:pt x="4164" y="21238"/>
                  </a:lnTo>
                  <a:lnTo>
                    <a:pt x="4284" y="20937"/>
                  </a:lnTo>
                  <a:lnTo>
                    <a:pt x="4345" y="20575"/>
                  </a:lnTo>
                  <a:lnTo>
                    <a:pt x="4284" y="20273"/>
                  </a:lnTo>
                  <a:close/>
                  <a:moveTo>
                    <a:pt x="71619" y="20273"/>
                  </a:moveTo>
                  <a:lnTo>
                    <a:pt x="71559" y="20575"/>
                  </a:lnTo>
                  <a:lnTo>
                    <a:pt x="71619" y="20937"/>
                  </a:lnTo>
                  <a:lnTo>
                    <a:pt x="71740" y="21238"/>
                  </a:lnTo>
                  <a:lnTo>
                    <a:pt x="71981" y="21480"/>
                  </a:lnTo>
                  <a:lnTo>
                    <a:pt x="72283" y="21661"/>
                  </a:lnTo>
                  <a:lnTo>
                    <a:pt x="71619" y="20273"/>
                  </a:lnTo>
                  <a:close/>
                  <a:moveTo>
                    <a:pt x="8749" y="19428"/>
                  </a:moveTo>
                  <a:lnTo>
                    <a:pt x="8568" y="19489"/>
                  </a:lnTo>
                  <a:lnTo>
                    <a:pt x="8327" y="19609"/>
                  </a:lnTo>
                  <a:lnTo>
                    <a:pt x="8146" y="19730"/>
                  </a:lnTo>
                  <a:lnTo>
                    <a:pt x="8025" y="19911"/>
                  </a:lnTo>
                  <a:lnTo>
                    <a:pt x="7904" y="20152"/>
                  </a:lnTo>
                  <a:lnTo>
                    <a:pt x="7844" y="20333"/>
                  </a:lnTo>
                  <a:lnTo>
                    <a:pt x="7844" y="20575"/>
                  </a:lnTo>
                  <a:lnTo>
                    <a:pt x="7844" y="20816"/>
                  </a:lnTo>
                  <a:lnTo>
                    <a:pt x="7904" y="20997"/>
                  </a:lnTo>
                  <a:lnTo>
                    <a:pt x="8025" y="21238"/>
                  </a:lnTo>
                  <a:lnTo>
                    <a:pt x="8146" y="21419"/>
                  </a:lnTo>
                  <a:lnTo>
                    <a:pt x="8327" y="21540"/>
                  </a:lnTo>
                  <a:lnTo>
                    <a:pt x="8568" y="21661"/>
                  </a:lnTo>
                  <a:lnTo>
                    <a:pt x="8749" y="21721"/>
                  </a:lnTo>
                  <a:lnTo>
                    <a:pt x="9232" y="21721"/>
                  </a:lnTo>
                  <a:lnTo>
                    <a:pt x="9413" y="21661"/>
                  </a:lnTo>
                  <a:lnTo>
                    <a:pt x="9654" y="21540"/>
                  </a:lnTo>
                  <a:lnTo>
                    <a:pt x="9835" y="21419"/>
                  </a:lnTo>
                  <a:lnTo>
                    <a:pt x="9956" y="21238"/>
                  </a:lnTo>
                  <a:lnTo>
                    <a:pt x="10076" y="20997"/>
                  </a:lnTo>
                  <a:lnTo>
                    <a:pt x="10137" y="20816"/>
                  </a:lnTo>
                  <a:lnTo>
                    <a:pt x="10137" y="20575"/>
                  </a:lnTo>
                  <a:lnTo>
                    <a:pt x="10137" y="20333"/>
                  </a:lnTo>
                  <a:lnTo>
                    <a:pt x="10076" y="20152"/>
                  </a:lnTo>
                  <a:lnTo>
                    <a:pt x="9956" y="19911"/>
                  </a:lnTo>
                  <a:lnTo>
                    <a:pt x="9835" y="19730"/>
                  </a:lnTo>
                  <a:lnTo>
                    <a:pt x="9654" y="19609"/>
                  </a:lnTo>
                  <a:lnTo>
                    <a:pt x="9413" y="19489"/>
                  </a:lnTo>
                  <a:lnTo>
                    <a:pt x="9232" y="19428"/>
                  </a:lnTo>
                  <a:close/>
                  <a:moveTo>
                    <a:pt x="14541" y="19428"/>
                  </a:moveTo>
                  <a:lnTo>
                    <a:pt x="14360" y="19489"/>
                  </a:lnTo>
                  <a:lnTo>
                    <a:pt x="14119" y="19609"/>
                  </a:lnTo>
                  <a:lnTo>
                    <a:pt x="13938" y="19730"/>
                  </a:lnTo>
                  <a:lnTo>
                    <a:pt x="13817" y="19911"/>
                  </a:lnTo>
                  <a:lnTo>
                    <a:pt x="13697" y="20152"/>
                  </a:lnTo>
                  <a:lnTo>
                    <a:pt x="13636" y="20333"/>
                  </a:lnTo>
                  <a:lnTo>
                    <a:pt x="13636" y="20575"/>
                  </a:lnTo>
                  <a:lnTo>
                    <a:pt x="13636" y="20816"/>
                  </a:lnTo>
                  <a:lnTo>
                    <a:pt x="13697" y="20997"/>
                  </a:lnTo>
                  <a:lnTo>
                    <a:pt x="13817" y="21238"/>
                  </a:lnTo>
                  <a:lnTo>
                    <a:pt x="13938" y="21419"/>
                  </a:lnTo>
                  <a:lnTo>
                    <a:pt x="14119" y="21540"/>
                  </a:lnTo>
                  <a:lnTo>
                    <a:pt x="14360" y="21661"/>
                  </a:lnTo>
                  <a:lnTo>
                    <a:pt x="14541" y="21721"/>
                  </a:lnTo>
                  <a:lnTo>
                    <a:pt x="15024" y="21721"/>
                  </a:lnTo>
                  <a:lnTo>
                    <a:pt x="15205" y="21661"/>
                  </a:lnTo>
                  <a:lnTo>
                    <a:pt x="15446" y="21540"/>
                  </a:lnTo>
                  <a:lnTo>
                    <a:pt x="15627" y="21419"/>
                  </a:lnTo>
                  <a:lnTo>
                    <a:pt x="15748" y="21238"/>
                  </a:lnTo>
                  <a:lnTo>
                    <a:pt x="15869" y="20997"/>
                  </a:lnTo>
                  <a:lnTo>
                    <a:pt x="15929" y="20816"/>
                  </a:lnTo>
                  <a:lnTo>
                    <a:pt x="15929" y="20575"/>
                  </a:lnTo>
                  <a:lnTo>
                    <a:pt x="15929" y="20333"/>
                  </a:lnTo>
                  <a:lnTo>
                    <a:pt x="15869" y="20152"/>
                  </a:lnTo>
                  <a:lnTo>
                    <a:pt x="15748" y="19911"/>
                  </a:lnTo>
                  <a:lnTo>
                    <a:pt x="15627" y="19730"/>
                  </a:lnTo>
                  <a:lnTo>
                    <a:pt x="15446" y="19609"/>
                  </a:lnTo>
                  <a:lnTo>
                    <a:pt x="15205" y="19489"/>
                  </a:lnTo>
                  <a:lnTo>
                    <a:pt x="15024" y="19428"/>
                  </a:lnTo>
                  <a:close/>
                  <a:moveTo>
                    <a:pt x="20333" y="19428"/>
                  </a:moveTo>
                  <a:lnTo>
                    <a:pt x="20152" y="19489"/>
                  </a:lnTo>
                  <a:lnTo>
                    <a:pt x="19911" y="19609"/>
                  </a:lnTo>
                  <a:lnTo>
                    <a:pt x="19730" y="19730"/>
                  </a:lnTo>
                  <a:lnTo>
                    <a:pt x="19609" y="19911"/>
                  </a:lnTo>
                  <a:lnTo>
                    <a:pt x="19489" y="20152"/>
                  </a:lnTo>
                  <a:lnTo>
                    <a:pt x="19428" y="20333"/>
                  </a:lnTo>
                  <a:lnTo>
                    <a:pt x="19428" y="20575"/>
                  </a:lnTo>
                  <a:lnTo>
                    <a:pt x="19428" y="20816"/>
                  </a:lnTo>
                  <a:lnTo>
                    <a:pt x="19489" y="20997"/>
                  </a:lnTo>
                  <a:lnTo>
                    <a:pt x="19609" y="21238"/>
                  </a:lnTo>
                  <a:lnTo>
                    <a:pt x="19730" y="21419"/>
                  </a:lnTo>
                  <a:lnTo>
                    <a:pt x="19911" y="21540"/>
                  </a:lnTo>
                  <a:lnTo>
                    <a:pt x="20152" y="21661"/>
                  </a:lnTo>
                  <a:lnTo>
                    <a:pt x="20333" y="21721"/>
                  </a:lnTo>
                  <a:lnTo>
                    <a:pt x="20816" y="21721"/>
                  </a:lnTo>
                  <a:lnTo>
                    <a:pt x="20997" y="21661"/>
                  </a:lnTo>
                  <a:lnTo>
                    <a:pt x="21239" y="21540"/>
                  </a:lnTo>
                  <a:lnTo>
                    <a:pt x="21420" y="21419"/>
                  </a:lnTo>
                  <a:lnTo>
                    <a:pt x="21540" y="21238"/>
                  </a:lnTo>
                  <a:lnTo>
                    <a:pt x="21661" y="20997"/>
                  </a:lnTo>
                  <a:lnTo>
                    <a:pt x="21721" y="20816"/>
                  </a:lnTo>
                  <a:lnTo>
                    <a:pt x="21721" y="20575"/>
                  </a:lnTo>
                  <a:lnTo>
                    <a:pt x="21721" y="20333"/>
                  </a:lnTo>
                  <a:lnTo>
                    <a:pt x="21661" y="20152"/>
                  </a:lnTo>
                  <a:lnTo>
                    <a:pt x="21540" y="19911"/>
                  </a:lnTo>
                  <a:lnTo>
                    <a:pt x="21420" y="19730"/>
                  </a:lnTo>
                  <a:lnTo>
                    <a:pt x="21239" y="19609"/>
                  </a:lnTo>
                  <a:lnTo>
                    <a:pt x="20997" y="19489"/>
                  </a:lnTo>
                  <a:lnTo>
                    <a:pt x="20816" y="19428"/>
                  </a:lnTo>
                  <a:close/>
                  <a:moveTo>
                    <a:pt x="26126" y="19428"/>
                  </a:moveTo>
                  <a:lnTo>
                    <a:pt x="25945" y="19489"/>
                  </a:lnTo>
                  <a:lnTo>
                    <a:pt x="25703" y="19609"/>
                  </a:lnTo>
                  <a:lnTo>
                    <a:pt x="25522" y="19730"/>
                  </a:lnTo>
                  <a:lnTo>
                    <a:pt x="25402" y="19911"/>
                  </a:lnTo>
                  <a:lnTo>
                    <a:pt x="25281" y="20152"/>
                  </a:lnTo>
                  <a:lnTo>
                    <a:pt x="25221" y="20333"/>
                  </a:lnTo>
                  <a:lnTo>
                    <a:pt x="25221" y="20575"/>
                  </a:lnTo>
                  <a:lnTo>
                    <a:pt x="25221" y="20816"/>
                  </a:lnTo>
                  <a:lnTo>
                    <a:pt x="25281" y="20997"/>
                  </a:lnTo>
                  <a:lnTo>
                    <a:pt x="25402" y="21238"/>
                  </a:lnTo>
                  <a:lnTo>
                    <a:pt x="25522" y="21419"/>
                  </a:lnTo>
                  <a:lnTo>
                    <a:pt x="25703" y="21540"/>
                  </a:lnTo>
                  <a:lnTo>
                    <a:pt x="25945" y="21661"/>
                  </a:lnTo>
                  <a:lnTo>
                    <a:pt x="26126" y="21721"/>
                  </a:lnTo>
                  <a:lnTo>
                    <a:pt x="26608" y="21721"/>
                  </a:lnTo>
                  <a:lnTo>
                    <a:pt x="26789" y="21661"/>
                  </a:lnTo>
                  <a:lnTo>
                    <a:pt x="27031" y="21540"/>
                  </a:lnTo>
                  <a:lnTo>
                    <a:pt x="27212" y="21419"/>
                  </a:lnTo>
                  <a:lnTo>
                    <a:pt x="27332" y="21238"/>
                  </a:lnTo>
                  <a:lnTo>
                    <a:pt x="27453" y="20997"/>
                  </a:lnTo>
                  <a:lnTo>
                    <a:pt x="27513" y="20816"/>
                  </a:lnTo>
                  <a:lnTo>
                    <a:pt x="27513" y="20575"/>
                  </a:lnTo>
                  <a:lnTo>
                    <a:pt x="27513" y="20333"/>
                  </a:lnTo>
                  <a:lnTo>
                    <a:pt x="27453" y="20152"/>
                  </a:lnTo>
                  <a:lnTo>
                    <a:pt x="27332" y="19911"/>
                  </a:lnTo>
                  <a:lnTo>
                    <a:pt x="27212" y="19730"/>
                  </a:lnTo>
                  <a:lnTo>
                    <a:pt x="27031" y="19609"/>
                  </a:lnTo>
                  <a:lnTo>
                    <a:pt x="26789" y="19489"/>
                  </a:lnTo>
                  <a:lnTo>
                    <a:pt x="26608" y="19428"/>
                  </a:lnTo>
                  <a:close/>
                  <a:moveTo>
                    <a:pt x="31918" y="19428"/>
                  </a:moveTo>
                  <a:lnTo>
                    <a:pt x="31737" y="19489"/>
                  </a:lnTo>
                  <a:lnTo>
                    <a:pt x="31496" y="19609"/>
                  </a:lnTo>
                  <a:lnTo>
                    <a:pt x="31315" y="19730"/>
                  </a:lnTo>
                  <a:lnTo>
                    <a:pt x="31194" y="19911"/>
                  </a:lnTo>
                  <a:lnTo>
                    <a:pt x="31073" y="20152"/>
                  </a:lnTo>
                  <a:lnTo>
                    <a:pt x="31013" y="20333"/>
                  </a:lnTo>
                  <a:lnTo>
                    <a:pt x="31013" y="20575"/>
                  </a:lnTo>
                  <a:lnTo>
                    <a:pt x="31013" y="20816"/>
                  </a:lnTo>
                  <a:lnTo>
                    <a:pt x="31073" y="20997"/>
                  </a:lnTo>
                  <a:lnTo>
                    <a:pt x="31194" y="21238"/>
                  </a:lnTo>
                  <a:lnTo>
                    <a:pt x="31315" y="21419"/>
                  </a:lnTo>
                  <a:lnTo>
                    <a:pt x="31496" y="21540"/>
                  </a:lnTo>
                  <a:lnTo>
                    <a:pt x="31737" y="21661"/>
                  </a:lnTo>
                  <a:lnTo>
                    <a:pt x="31918" y="21721"/>
                  </a:lnTo>
                  <a:lnTo>
                    <a:pt x="32401" y="21721"/>
                  </a:lnTo>
                  <a:lnTo>
                    <a:pt x="32582" y="21661"/>
                  </a:lnTo>
                  <a:lnTo>
                    <a:pt x="32823" y="21540"/>
                  </a:lnTo>
                  <a:lnTo>
                    <a:pt x="33004" y="21419"/>
                  </a:lnTo>
                  <a:lnTo>
                    <a:pt x="33125" y="21238"/>
                  </a:lnTo>
                  <a:lnTo>
                    <a:pt x="33245" y="20997"/>
                  </a:lnTo>
                  <a:lnTo>
                    <a:pt x="33306" y="20816"/>
                  </a:lnTo>
                  <a:lnTo>
                    <a:pt x="33306" y="20575"/>
                  </a:lnTo>
                  <a:lnTo>
                    <a:pt x="33306" y="20333"/>
                  </a:lnTo>
                  <a:lnTo>
                    <a:pt x="33245" y="20152"/>
                  </a:lnTo>
                  <a:lnTo>
                    <a:pt x="33125" y="19911"/>
                  </a:lnTo>
                  <a:lnTo>
                    <a:pt x="33004" y="19730"/>
                  </a:lnTo>
                  <a:lnTo>
                    <a:pt x="32823" y="19609"/>
                  </a:lnTo>
                  <a:lnTo>
                    <a:pt x="32582" y="19489"/>
                  </a:lnTo>
                  <a:lnTo>
                    <a:pt x="32401" y="19428"/>
                  </a:lnTo>
                  <a:close/>
                  <a:moveTo>
                    <a:pt x="37710" y="19428"/>
                  </a:moveTo>
                  <a:lnTo>
                    <a:pt x="37529" y="19489"/>
                  </a:lnTo>
                  <a:lnTo>
                    <a:pt x="37288" y="19609"/>
                  </a:lnTo>
                  <a:lnTo>
                    <a:pt x="37107" y="19730"/>
                  </a:lnTo>
                  <a:lnTo>
                    <a:pt x="36986" y="19911"/>
                  </a:lnTo>
                  <a:lnTo>
                    <a:pt x="36865" y="20152"/>
                  </a:lnTo>
                  <a:lnTo>
                    <a:pt x="36805" y="20333"/>
                  </a:lnTo>
                  <a:lnTo>
                    <a:pt x="36805" y="20575"/>
                  </a:lnTo>
                  <a:lnTo>
                    <a:pt x="36805" y="20816"/>
                  </a:lnTo>
                  <a:lnTo>
                    <a:pt x="36865" y="20997"/>
                  </a:lnTo>
                  <a:lnTo>
                    <a:pt x="36986" y="21238"/>
                  </a:lnTo>
                  <a:lnTo>
                    <a:pt x="37107" y="21419"/>
                  </a:lnTo>
                  <a:lnTo>
                    <a:pt x="37288" y="21540"/>
                  </a:lnTo>
                  <a:lnTo>
                    <a:pt x="37529" y="21661"/>
                  </a:lnTo>
                  <a:lnTo>
                    <a:pt x="37710" y="21721"/>
                  </a:lnTo>
                  <a:lnTo>
                    <a:pt x="38193" y="21721"/>
                  </a:lnTo>
                  <a:lnTo>
                    <a:pt x="38374" y="21661"/>
                  </a:lnTo>
                  <a:lnTo>
                    <a:pt x="38615" y="21540"/>
                  </a:lnTo>
                  <a:lnTo>
                    <a:pt x="38796" y="21419"/>
                  </a:lnTo>
                  <a:lnTo>
                    <a:pt x="38917" y="21238"/>
                  </a:lnTo>
                  <a:lnTo>
                    <a:pt x="39038" y="20997"/>
                  </a:lnTo>
                  <a:lnTo>
                    <a:pt x="39098" y="20816"/>
                  </a:lnTo>
                  <a:lnTo>
                    <a:pt x="39098" y="20575"/>
                  </a:lnTo>
                  <a:lnTo>
                    <a:pt x="39098" y="20333"/>
                  </a:lnTo>
                  <a:lnTo>
                    <a:pt x="39038" y="20152"/>
                  </a:lnTo>
                  <a:lnTo>
                    <a:pt x="38917" y="19911"/>
                  </a:lnTo>
                  <a:lnTo>
                    <a:pt x="38796" y="19730"/>
                  </a:lnTo>
                  <a:lnTo>
                    <a:pt x="38615" y="19609"/>
                  </a:lnTo>
                  <a:lnTo>
                    <a:pt x="38374" y="19489"/>
                  </a:lnTo>
                  <a:lnTo>
                    <a:pt x="38193" y="19428"/>
                  </a:lnTo>
                  <a:close/>
                  <a:moveTo>
                    <a:pt x="43502" y="19428"/>
                  </a:moveTo>
                  <a:lnTo>
                    <a:pt x="43321" y="19489"/>
                  </a:lnTo>
                  <a:lnTo>
                    <a:pt x="43080" y="19609"/>
                  </a:lnTo>
                  <a:lnTo>
                    <a:pt x="42899" y="19730"/>
                  </a:lnTo>
                  <a:lnTo>
                    <a:pt x="42778" y="19911"/>
                  </a:lnTo>
                  <a:lnTo>
                    <a:pt x="42658" y="20152"/>
                  </a:lnTo>
                  <a:lnTo>
                    <a:pt x="42597" y="20333"/>
                  </a:lnTo>
                  <a:lnTo>
                    <a:pt x="42597" y="20575"/>
                  </a:lnTo>
                  <a:lnTo>
                    <a:pt x="42597" y="20816"/>
                  </a:lnTo>
                  <a:lnTo>
                    <a:pt x="42658" y="20997"/>
                  </a:lnTo>
                  <a:lnTo>
                    <a:pt x="42778" y="21238"/>
                  </a:lnTo>
                  <a:lnTo>
                    <a:pt x="42899" y="21419"/>
                  </a:lnTo>
                  <a:lnTo>
                    <a:pt x="43080" y="21540"/>
                  </a:lnTo>
                  <a:lnTo>
                    <a:pt x="43321" y="21661"/>
                  </a:lnTo>
                  <a:lnTo>
                    <a:pt x="43502" y="21721"/>
                  </a:lnTo>
                  <a:lnTo>
                    <a:pt x="43985" y="21721"/>
                  </a:lnTo>
                  <a:lnTo>
                    <a:pt x="44166" y="21661"/>
                  </a:lnTo>
                  <a:lnTo>
                    <a:pt x="44407" y="21540"/>
                  </a:lnTo>
                  <a:lnTo>
                    <a:pt x="44588" y="21419"/>
                  </a:lnTo>
                  <a:lnTo>
                    <a:pt x="44709" y="21238"/>
                  </a:lnTo>
                  <a:lnTo>
                    <a:pt x="44830" y="20997"/>
                  </a:lnTo>
                  <a:lnTo>
                    <a:pt x="44890" y="20816"/>
                  </a:lnTo>
                  <a:lnTo>
                    <a:pt x="44890" y="20575"/>
                  </a:lnTo>
                  <a:lnTo>
                    <a:pt x="44890" y="20333"/>
                  </a:lnTo>
                  <a:lnTo>
                    <a:pt x="44830" y="20152"/>
                  </a:lnTo>
                  <a:lnTo>
                    <a:pt x="44709" y="19911"/>
                  </a:lnTo>
                  <a:lnTo>
                    <a:pt x="44588" y="19730"/>
                  </a:lnTo>
                  <a:lnTo>
                    <a:pt x="44407" y="19609"/>
                  </a:lnTo>
                  <a:lnTo>
                    <a:pt x="44166" y="19489"/>
                  </a:lnTo>
                  <a:lnTo>
                    <a:pt x="43985" y="19428"/>
                  </a:lnTo>
                  <a:close/>
                  <a:moveTo>
                    <a:pt x="49295" y="19428"/>
                  </a:moveTo>
                  <a:lnTo>
                    <a:pt x="49114" y="19489"/>
                  </a:lnTo>
                  <a:lnTo>
                    <a:pt x="48872" y="19609"/>
                  </a:lnTo>
                  <a:lnTo>
                    <a:pt x="48691" y="19730"/>
                  </a:lnTo>
                  <a:lnTo>
                    <a:pt x="48571" y="19911"/>
                  </a:lnTo>
                  <a:lnTo>
                    <a:pt x="48450" y="20152"/>
                  </a:lnTo>
                  <a:lnTo>
                    <a:pt x="48390" y="20333"/>
                  </a:lnTo>
                  <a:lnTo>
                    <a:pt x="48390" y="20575"/>
                  </a:lnTo>
                  <a:lnTo>
                    <a:pt x="48390" y="20816"/>
                  </a:lnTo>
                  <a:lnTo>
                    <a:pt x="48450" y="20997"/>
                  </a:lnTo>
                  <a:lnTo>
                    <a:pt x="48571" y="21238"/>
                  </a:lnTo>
                  <a:lnTo>
                    <a:pt x="48691" y="21419"/>
                  </a:lnTo>
                  <a:lnTo>
                    <a:pt x="48872" y="21540"/>
                  </a:lnTo>
                  <a:lnTo>
                    <a:pt x="49114" y="21661"/>
                  </a:lnTo>
                  <a:lnTo>
                    <a:pt x="49295" y="21721"/>
                  </a:lnTo>
                  <a:lnTo>
                    <a:pt x="49777" y="21721"/>
                  </a:lnTo>
                  <a:lnTo>
                    <a:pt x="49958" y="21661"/>
                  </a:lnTo>
                  <a:lnTo>
                    <a:pt x="50200" y="21540"/>
                  </a:lnTo>
                  <a:lnTo>
                    <a:pt x="50381" y="21419"/>
                  </a:lnTo>
                  <a:lnTo>
                    <a:pt x="50501" y="21238"/>
                  </a:lnTo>
                  <a:lnTo>
                    <a:pt x="50622" y="20997"/>
                  </a:lnTo>
                  <a:lnTo>
                    <a:pt x="50682" y="20816"/>
                  </a:lnTo>
                  <a:lnTo>
                    <a:pt x="50682" y="20575"/>
                  </a:lnTo>
                  <a:lnTo>
                    <a:pt x="50682" y="20333"/>
                  </a:lnTo>
                  <a:lnTo>
                    <a:pt x="50622" y="20152"/>
                  </a:lnTo>
                  <a:lnTo>
                    <a:pt x="50501" y="19911"/>
                  </a:lnTo>
                  <a:lnTo>
                    <a:pt x="50381" y="19730"/>
                  </a:lnTo>
                  <a:lnTo>
                    <a:pt x="50200" y="19609"/>
                  </a:lnTo>
                  <a:lnTo>
                    <a:pt x="49958" y="19489"/>
                  </a:lnTo>
                  <a:lnTo>
                    <a:pt x="49777" y="19428"/>
                  </a:lnTo>
                  <a:close/>
                  <a:moveTo>
                    <a:pt x="55087" y="19428"/>
                  </a:moveTo>
                  <a:lnTo>
                    <a:pt x="54906" y="19489"/>
                  </a:lnTo>
                  <a:lnTo>
                    <a:pt x="54665" y="19609"/>
                  </a:lnTo>
                  <a:lnTo>
                    <a:pt x="54483" y="19730"/>
                  </a:lnTo>
                  <a:lnTo>
                    <a:pt x="54363" y="19911"/>
                  </a:lnTo>
                  <a:lnTo>
                    <a:pt x="54242" y="20152"/>
                  </a:lnTo>
                  <a:lnTo>
                    <a:pt x="54182" y="20333"/>
                  </a:lnTo>
                  <a:lnTo>
                    <a:pt x="54182" y="20575"/>
                  </a:lnTo>
                  <a:lnTo>
                    <a:pt x="54182" y="20816"/>
                  </a:lnTo>
                  <a:lnTo>
                    <a:pt x="54242" y="20997"/>
                  </a:lnTo>
                  <a:lnTo>
                    <a:pt x="54363" y="21238"/>
                  </a:lnTo>
                  <a:lnTo>
                    <a:pt x="54483" y="21419"/>
                  </a:lnTo>
                  <a:lnTo>
                    <a:pt x="54665" y="21540"/>
                  </a:lnTo>
                  <a:lnTo>
                    <a:pt x="54906" y="21661"/>
                  </a:lnTo>
                  <a:lnTo>
                    <a:pt x="55087" y="21721"/>
                  </a:lnTo>
                  <a:lnTo>
                    <a:pt x="55570" y="21721"/>
                  </a:lnTo>
                  <a:lnTo>
                    <a:pt x="55751" y="21661"/>
                  </a:lnTo>
                  <a:lnTo>
                    <a:pt x="55992" y="21540"/>
                  </a:lnTo>
                  <a:lnTo>
                    <a:pt x="56173" y="21419"/>
                  </a:lnTo>
                  <a:lnTo>
                    <a:pt x="56294" y="21238"/>
                  </a:lnTo>
                  <a:lnTo>
                    <a:pt x="56414" y="20997"/>
                  </a:lnTo>
                  <a:lnTo>
                    <a:pt x="56475" y="20816"/>
                  </a:lnTo>
                  <a:lnTo>
                    <a:pt x="56475" y="20575"/>
                  </a:lnTo>
                  <a:lnTo>
                    <a:pt x="56475" y="20333"/>
                  </a:lnTo>
                  <a:lnTo>
                    <a:pt x="56414" y="20152"/>
                  </a:lnTo>
                  <a:lnTo>
                    <a:pt x="56294" y="19911"/>
                  </a:lnTo>
                  <a:lnTo>
                    <a:pt x="56173" y="19730"/>
                  </a:lnTo>
                  <a:lnTo>
                    <a:pt x="55992" y="19609"/>
                  </a:lnTo>
                  <a:lnTo>
                    <a:pt x="55751" y="19489"/>
                  </a:lnTo>
                  <a:lnTo>
                    <a:pt x="55570" y="19428"/>
                  </a:lnTo>
                  <a:close/>
                  <a:moveTo>
                    <a:pt x="60879" y="19428"/>
                  </a:moveTo>
                  <a:lnTo>
                    <a:pt x="60698" y="19489"/>
                  </a:lnTo>
                  <a:lnTo>
                    <a:pt x="60457" y="19609"/>
                  </a:lnTo>
                  <a:lnTo>
                    <a:pt x="60276" y="19730"/>
                  </a:lnTo>
                  <a:lnTo>
                    <a:pt x="60155" y="19911"/>
                  </a:lnTo>
                  <a:lnTo>
                    <a:pt x="60034" y="20152"/>
                  </a:lnTo>
                  <a:lnTo>
                    <a:pt x="59974" y="20333"/>
                  </a:lnTo>
                  <a:lnTo>
                    <a:pt x="59974" y="20575"/>
                  </a:lnTo>
                  <a:lnTo>
                    <a:pt x="59974" y="20816"/>
                  </a:lnTo>
                  <a:lnTo>
                    <a:pt x="60034" y="20997"/>
                  </a:lnTo>
                  <a:lnTo>
                    <a:pt x="60155" y="21238"/>
                  </a:lnTo>
                  <a:lnTo>
                    <a:pt x="60276" y="21419"/>
                  </a:lnTo>
                  <a:lnTo>
                    <a:pt x="60457" y="21540"/>
                  </a:lnTo>
                  <a:lnTo>
                    <a:pt x="60698" y="21661"/>
                  </a:lnTo>
                  <a:lnTo>
                    <a:pt x="60879" y="21721"/>
                  </a:lnTo>
                  <a:lnTo>
                    <a:pt x="61362" y="21721"/>
                  </a:lnTo>
                  <a:lnTo>
                    <a:pt x="61543" y="21661"/>
                  </a:lnTo>
                  <a:lnTo>
                    <a:pt x="61784" y="21540"/>
                  </a:lnTo>
                  <a:lnTo>
                    <a:pt x="61965" y="21419"/>
                  </a:lnTo>
                  <a:lnTo>
                    <a:pt x="62086" y="21238"/>
                  </a:lnTo>
                  <a:lnTo>
                    <a:pt x="62206" y="20997"/>
                  </a:lnTo>
                  <a:lnTo>
                    <a:pt x="62267" y="20816"/>
                  </a:lnTo>
                  <a:lnTo>
                    <a:pt x="62267" y="20575"/>
                  </a:lnTo>
                  <a:lnTo>
                    <a:pt x="62267" y="20333"/>
                  </a:lnTo>
                  <a:lnTo>
                    <a:pt x="62206" y="20152"/>
                  </a:lnTo>
                  <a:lnTo>
                    <a:pt x="62086" y="19911"/>
                  </a:lnTo>
                  <a:lnTo>
                    <a:pt x="61965" y="19730"/>
                  </a:lnTo>
                  <a:lnTo>
                    <a:pt x="61784" y="19609"/>
                  </a:lnTo>
                  <a:lnTo>
                    <a:pt x="61543" y="19489"/>
                  </a:lnTo>
                  <a:lnTo>
                    <a:pt x="61362" y="19428"/>
                  </a:lnTo>
                  <a:close/>
                  <a:moveTo>
                    <a:pt x="66671" y="19428"/>
                  </a:moveTo>
                  <a:lnTo>
                    <a:pt x="66490" y="19489"/>
                  </a:lnTo>
                  <a:lnTo>
                    <a:pt x="66249" y="19609"/>
                  </a:lnTo>
                  <a:lnTo>
                    <a:pt x="66068" y="19730"/>
                  </a:lnTo>
                  <a:lnTo>
                    <a:pt x="65947" y="19911"/>
                  </a:lnTo>
                  <a:lnTo>
                    <a:pt x="65827" y="20152"/>
                  </a:lnTo>
                  <a:lnTo>
                    <a:pt x="65766" y="20333"/>
                  </a:lnTo>
                  <a:lnTo>
                    <a:pt x="65766" y="20575"/>
                  </a:lnTo>
                  <a:lnTo>
                    <a:pt x="65766" y="20816"/>
                  </a:lnTo>
                  <a:lnTo>
                    <a:pt x="65827" y="20997"/>
                  </a:lnTo>
                  <a:lnTo>
                    <a:pt x="65947" y="21238"/>
                  </a:lnTo>
                  <a:lnTo>
                    <a:pt x="66068" y="21419"/>
                  </a:lnTo>
                  <a:lnTo>
                    <a:pt x="66249" y="21540"/>
                  </a:lnTo>
                  <a:lnTo>
                    <a:pt x="66490" y="21661"/>
                  </a:lnTo>
                  <a:lnTo>
                    <a:pt x="66671" y="21721"/>
                  </a:lnTo>
                  <a:lnTo>
                    <a:pt x="67154" y="21721"/>
                  </a:lnTo>
                  <a:lnTo>
                    <a:pt x="67335" y="21661"/>
                  </a:lnTo>
                  <a:lnTo>
                    <a:pt x="67576" y="21540"/>
                  </a:lnTo>
                  <a:lnTo>
                    <a:pt x="67757" y="21419"/>
                  </a:lnTo>
                  <a:lnTo>
                    <a:pt x="67878" y="21238"/>
                  </a:lnTo>
                  <a:lnTo>
                    <a:pt x="67999" y="20997"/>
                  </a:lnTo>
                  <a:lnTo>
                    <a:pt x="68059" y="20816"/>
                  </a:lnTo>
                  <a:lnTo>
                    <a:pt x="68059" y="20575"/>
                  </a:lnTo>
                  <a:lnTo>
                    <a:pt x="68059" y="20333"/>
                  </a:lnTo>
                  <a:lnTo>
                    <a:pt x="67999" y="20152"/>
                  </a:lnTo>
                  <a:lnTo>
                    <a:pt x="67878" y="19911"/>
                  </a:lnTo>
                  <a:lnTo>
                    <a:pt x="67757" y="19730"/>
                  </a:lnTo>
                  <a:lnTo>
                    <a:pt x="67576" y="19609"/>
                  </a:lnTo>
                  <a:lnTo>
                    <a:pt x="67335" y="19489"/>
                  </a:lnTo>
                  <a:lnTo>
                    <a:pt x="67154" y="19428"/>
                  </a:lnTo>
                  <a:close/>
                  <a:moveTo>
                    <a:pt x="5853" y="22324"/>
                  </a:moveTo>
                  <a:lnTo>
                    <a:pt x="5672" y="22385"/>
                  </a:lnTo>
                  <a:lnTo>
                    <a:pt x="5431" y="22505"/>
                  </a:lnTo>
                  <a:lnTo>
                    <a:pt x="5250" y="22626"/>
                  </a:lnTo>
                  <a:lnTo>
                    <a:pt x="5129" y="22807"/>
                  </a:lnTo>
                  <a:lnTo>
                    <a:pt x="5008" y="23048"/>
                  </a:lnTo>
                  <a:lnTo>
                    <a:pt x="4948" y="23229"/>
                  </a:lnTo>
                  <a:lnTo>
                    <a:pt x="4948" y="23471"/>
                  </a:lnTo>
                  <a:lnTo>
                    <a:pt x="4948" y="23712"/>
                  </a:lnTo>
                  <a:lnTo>
                    <a:pt x="5008" y="23893"/>
                  </a:lnTo>
                  <a:lnTo>
                    <a:pt x="5129" y="24135"/>
                  </a:lnTo>
                  <a:lnTo>
                    <a:pt x="5250" y="24316"/>
                  </a:lnTo>
                  <a:lnTo>
                    <a:pt x="5431" y="24436"/>
                  </a:lnTo>
                  <a:lnTo>
                    <a:pt x="5672" y="24557"/>
                  </a:lnTo>
                  <a:lnTo>
                    <a:pt x="5853" y="24617"/>
                  </a:lnTo>
                  <a:lnTo>
                    <a:pt x="6336" y="24617"/>
                  </a:lnTo>
                  <a:lnTo>
                    <a:pt x="6517" y="24557"/>
                  </a:lnTo>
                  <a:lnTo>
                    <a:pt x="6758" y="24436"/>
                  </a:lnTo>
                  <a:lnTo>
                    <a:pt x="6939" y="24316"/>
                  </a:lnTo>
                  <a:lnTo>
                    <a:pt x="7060" y="24135"/>
                  </a:lnTo>
                  <a:lnTo>
                    <a:pt x="7180" y="23893"/>
                  </a:lnTo>
                  <a:lnTo>
                    <a:pt x="7241" y="23712"/>
                  </a:lnTo>
                  <a:lnTo>
                    <a:pt x="7241" y="23471"/>
                  </a:lnTo>
                  <a:lnTo>
                    <a:pt x="7241" y="23229"/>
                  </a:lnTo>
                  <a:lnTo>
                    <a:pt x="7180" y="23048"/>
                  </a:lnTo>
                  <a:lnTo>
                    <a:pt x="7060" y="22807"/>
                  </a:lnTo>
                  <a:lnTo>
                    <a:pt x="6939" y="22626"/>
                  </a:lnTo>
                  <a:lnTo>
                    <a:pt x="6758" y="22505"/>
                  </a:lnTo>
                  <a:lnTo>
                    <a:pt x="6517" y="22385"/>
                  </a:lnTo>
                  <a:lnTo>
                    <a:pt x="6336" y="22324"/>
                  </a:lnTo>
                  <a:close/>
                  <a:moveTo>
                    <a:pt x="11645" y="22324"/>
                  </a:moveTo>
                  <a:lnTo>
                    <a:pt x="11464" y="22385"/>
                  </a:lnTo>
                  <a:lnTo>
                    <a:pt x="11223" y="22505"/>
                  </a:lnTo>
                  <a:lnTo>
                    <a:pt x="11042" y="22626"/>
                  </a:lnTo>
                  <a:lnTo>
                    <a:pt x="10921" y="22807"/>
                  </a:lnTo>
                  <a:lnTo>
                    <a:pt x="10800" y="23048"/>
                  </a:lnTo>
                  <a:lnTo>
                    <a:pt x="10740" y="23229"/>
                  </a:lnTo>
                  <a:lnTo>
                    <a:pt x="10740" y="23471"/>
                  </a:lnTo>
                  <a:lnTo>
                    <a:pt x="10740" y="23712"/>
                  </a:lnTo>
                  <a:lnTo>
                    <a:pt x="10800" y="23893"/>
                  </a:lnTo>
                  <a:lnTo>
                    <a:pt x="10921" y="24135"/>
                  </a:lnTo>
                  <a:lnTo>
                    <a:pt x="11042" y="24316"/>
                  </a:lnTo>
                  <a:lnTo>
                    <a:pt x="11223" y="24436"/>
                  </a:lnTo>
                  <a:lnTo>
                    <a:pt x="11464" y="24557"/>
                  </a:lnTo>
                  <a:lnTo>
                    <a:pt x="11645" y="24617"/>
                  </a:lnTo>
                  <a:lnTo>
                    <a:pt x="12128" y="24617"/>
                  </a:lnTo>
                  <a:lnTo>
                    <a:pt x="12309" y="24557"/>
                  </a:lnTo>
                  <a:lnTo>
                    <a:pt x="12550" y="24436"/>
                  </a:lnTo>
                  <a:lnTo>
                    <a:pt x="12731" y="24316"/>
                  </a:lnTo>
                  <a:lnTo>
                    <a:pt x="12852" y="24135"/>
                  </a:lnTo>
                  <a:lnTo>
                    <a:pt x="12973" y="23893"/>
                  </a:lnTo>
                  <a:lnTo>
                    <a:pt x="13033" y="23712"/>
                  </a:lnTo>
                  <a:lnTo>
                    <a:pt x="13033" y="23471"/>
                  </a:lnTo>
                  <a:lnTo>
                    <a:pt x="13033" y="23229"/>
                  </a:lnTo>
                  <a:lnTo>
                    <a:pt x="12973" y="23048"/>
                  </a:lnTo>
                  <a:lnTo>
                    <a:pt x="12852" y="22807"/>
                  </a:lnTo>
                  <a:lnTo>
                    <a:pt x="12731" y="22626"/>
                  </a:lnTo>
                  <a:lnTo>
                    <a:pt x="12550" y="22505"/>
                  </a:lnTo>
                  <a:lnTo>
                    <a:pt x="12309" y="22385"/>
                  </a:lnTo>
                  <a:lnTo>
                    <a:pt x="12128" y="22324"/>
                  </a:lnTo>
                  <a:close/>
                  <a:moveTo>
                    <a:pt x="17437" y="22324"/>
                  </a:moveTo>
                  <a:lnTo>
                    <a:pt x="17256" y="22385"/>
                  </a:lnTo>
                  <a:lnTo>
                    <a:pt x="17015" y="22505"/>
                  </a:lnTo>
                  <a:lnTo>
                    <a:pt x="16834" y="22626"/>
                  </a:lnTo>
                  <a:lnTo>
                    <a:pt x="16713" y="22807"/>
                  </a:lnTo>
                  <a:lnTo>
                    <a:pt x="16593" y="23048"/>
                  </a:lnTo>
                  <a:lnTo>
                    <a:pt x="16532" y="23229"/>
                  </a:lnTo>
                  <a:lnTo>
                    <a:pt x="16532" y="23471"/>
                  </a:lnTo>
                  <a:lnTo>
                    <a:pt x="16532" y="23712"/>
                  </a:lnTo>
                  <a:lnTo>
                    <a:pt x="16593" y="23893"/>
                  </a:lnTo>
                  <a:lnTo>
                    <a:pt x="16713" y="24135"/>
                  </a:lnTo>
                  <a:lnTo>
                    <a:pt x="16834" y="24316"/>
                  </a:lnTo>
                  <a:lnTo>
                    <a:pt x="17015" y="24436"/>
                  </a:lnTo>
                  <a:lnTo>
                    <a:pt x="17256" y="24557"/>
                  </a:lnTo>
                  <a:lnTo>
                    <a:pt x="17437" y="24617"/>
                  </a:lnTo>
                  <a:lnTo>
                    <a:pt x="17920" y="24617"/>
                  </a:lnTo>
                  <a:lnTo>
                    <a:pt x="18101" y="24557"/>
                  </a:lnTo>
                  <a:lnTo>
                    <a:pt x="18342" y="24436"/>
                  </a:lnTo>
                  <a:lnTo>
                    <a:pt x="18523" y="24316"/>
                  </a:lnTo>
                  <a:lnTo>
                    <a:pt x="18644" y="24135"/>
                  </a:lnTo>
                  <a:lnTo>
                    <a:pt x="18765" y="23893"/>
                  </a:lnTo>
                  <a:lnTo>
                    <a:pt x="18825" y="23712"/>
                  </a:lnTo>
                  <a:lnTo>
                    <a:pt x="18825" y="23471"/>
                  </a:lnTo>
                  <a:lnTo>
                    <a:pt x="18825" y="23229"/>
                  </a:lnTo>
                  <a:lnTo>
                    <a:pt x="18765" y="23048"/>
                  </a:lnTo>
                  <a:lnTo>
                    <a:pt x="18644" y="22807"/>
                  </a:lnTo>
                  <a:lnTo>
                    <a:pt x="18523" y="22626"/>
                  </a:lnTo>
                  <a:lnTo>
                    <a:pt x="18342" y="22505"/>
                  </a:lnTo>
                  <a:lnTo>
                    <a:pt x="18101" y="22385"/>
                  </a:lnTo>
                  <a:lnTo>
                    <a:pt x="17920" y="22324"/>
                  </a:lnTo>
                  <a:close/>
                  <a:moveTo>
                    <a:pt x="23230" y="22324"/>
                  </a:moveTo>
                  <a:lnTo>
                    <a:pt x="23049" y="22385"/>
                  </a:lnTo>
                  <a:lnTo>
                    <a:pt x="22807" y="22505"/>
                  </a:lnTo>
                  <a:lnTo>
                    <a:pt x="22626" y="22626"/>
                  </a:lnTo>
                  <a:lnTo>
                    <a:pt x="22506" y="22807"/>
                  </a:lnTo>
                  <a:lnTo>
                    <a:pt x="22385" y="23048"/>
                  </a:lnTo>
                  <a:lnTo>
                    <a:pt x="22325" y="23229"/>
                  </a:lnTo>
                  <a:lnTo>
                    <a:pt x="22325" y="23471"/>
                  </a:lnTo>
                  <a:lnTo>
                    <a:pt x="22325" y="23712"/>
                  </a:lnTo>
                  <a:lnTo>
                    <a:pt x="22385" y="23893"/>
                  </a:lnTo>
                  <a:lnTo>
                    <a:pt x="22506" y="24135"/>
                  </a:lnTo>
                  <a:lnTo>
                    <a:pt x="22626" y="24316"/>
                  </a:lnTo>
                  <a:lnTo>
                    <a:pt x="22807" y="24436"/>
                  </a:lnTo>
                  <a:lnTo>
                    <a:pt x="23049" y="24557"/>
                  </a:lnTo>
                  <a:lnTo>
                    <a:pt x="23230" y="24617"/>
                  </a:lnTo>
                  <a:lnTo>
                    <a:pt x="23712" y="24617"/>
                  </a:lnTo>
                  <a:lnTo>
                    <a:pt x="23893" y="24557"/>
                  </a:lnTo>
                  <a:lnTo>
                    <a:pt x="24135" y="24436"/>
                  </a:lnTo>
                  <a:lnTo>
                    <a:pt x="24316" y="24316"/>
                  </a:lnTo>
                  <a:lnTo>
                    <a:pt x="24436" y="24135"/>
                  </a:lnTo>
                  <a:lnTo>
                    <a:pt x="24557" y="23893"/>
                  </a:lnTo>
                  <a:lnTo>
                    <a:pt x="24617" y="23712"/>
                  </a:lnTo>
                  <a:lnTo>
                    <a:pt x="24617" y="23471"/>
                  </a:lnTo>
                  <a:lnTo>
                    <a:pt x="24617" y="23229"/>
                  </a:lnTo>
                  <a:lnTo>
                    <a:pt x="24557" y="23048"/>
                  </a:lnTo>
                  <a:lnTo>
                    <a:pt x="24436" y="22807"/>
                  </a:lnTo>
                  <a:lnTo>
                    <a:pt x="24316" y="22626"/>
                  </a:lnTo>
                  <a:lnTo>
                    <a:pt x="24135" y="22505"/>
                  </a:lnTo>
                  <a:lnTo>
                    <a:pt x="23893" y="22385"/>
                  </a:lnTo>
                  <a:lnTo>
                    <a:pt x="23712" y="22324"/>
                  </a:lnTo>
                  <a:close/>
                  <a:moveTo>
                    <a:pt x="29022" y="22324"/>
                  </a:moveTo>
                  <a:lnTo>
                    <a:pt x="28841" y="22385"/>
                  </a:lnTo>
                  <a:lnTo>
                    <a:pt x="28599" y="22505"/>
                  </a:lnTo>
                  <a:lnTo>
                    <a:pt x="28418" y="22626"/>
                  </a:lnTo>
                  <a:lnTo>
                    <a:pt x="28298" y="22807"/>
                  </a:lnTo>
                  <a:lnTo>
                    <a:pt x="28177" y="23048"/>
                  </a:lnTo>
                  <a:lnTo>
                    <a:pt x="28117" y="23229"/>
                  </a:lnTo>
                  <a:lnTo>
                    <a:pt x="28117" y="23471"/>
                  </a:lnTo>
                  <a:lnTo>
                    <a:pt x="28117" y="23712"/>
                  </a:lnTo>
                  <a:lnTo>
                    <a:pt x="28177" y="23893"/>
                  </a:lnTo>
                  <a:lnTo>
                    <a:pt x="28298" y="24135"/>
                  </a:lnTo>
                  <a:lnTo>
                    <a:pt x="28418" y="24316"/>
                  </a:lnTo>
                  <a:lnTo>
                    <a:pt x="28599" y="24436"/>
                  </a:lnTo>
                  <a:lnTo>
                    <a:pt x="28841" y="24557"/>
                  </a:lnTo>
                  <a:lnTo>
                    <a:pt x="29022" y="24617"/>
                  </a:lnTo>
                  <a:lnTo>
                    <a:pt x="29505" y="24617"/>
                  </a:lnTo>
                  <a:lnTo>
                    <a:pt x="29686" y="24557"/>
                  </a:lnTo>
                  <a:lnTo>
                    <a:pt x="29927" y="24436"/>
                  </a:lnTo>
                  <a:lnTo>
                    <a:pt x="30108" y="24316"/>
                  </a:lnTo>
                  <a:lnTo>
                    <a:pt x="30229" y="24135"/>
                  </a:lnTo>
                  <a:lnTo>
                    <a:pt x="30349" y="23893"/>
                  </a:lnTo>
                  <a:lnTo>
                    <a:pt x="30410" y="23712"/>
                  </a:lnTo>
                  <a:lnTo>
                    <a:pt x="30410" y="23471"/>
                  </a:lnTo>
                  <a:lnTo>
                    <a:pt x="30410" y="23229"/>
                  </a:lnTo>
                  <a:lnTo>
                    <a:pt x="30349" y="23048"/>
                  </a:lnTo>
                  <a:lnTo>
                    <a:pt x="30229" y="22807"/>
                  </a:lnTo>
                  <a:lnTo>
                    <a:pt x="30108" y="22626"/>
                  </a:lnTo>
                  <a:lnTo>
                    <a:pt x="29927" y="22505"/>
                  </a:lnTo>
                  <a:lnTo>
                    <a:pt x="29686" y="22385"/>
                  </a:lnTo>
                  <a:lnTo>
                    <a:pt x="29505" y="22324"/>
                  </a:lnTo>
                  <a:close/>
                  <a:moveTo>
                    <a:pt x="34814" y="22324"/>
                  </a:moveTo>
                  <a:lnTo>
                    <a:pt x="34633" y="22385"/>
                  </a:lnTo>
                  <a:lnTo>
                    <a:pt x="34392" y="22505"/>
                  </a:lnTo>
                  <a:lnTo>
                    <a:pt x="34211" y="22626"/>
                  </a:lnTo>
                  <a:lnTo>
                    <a:pt x="34090" y="22807"/>
                  </a:lnTo>
                  <a:lnTo>
                    <a:pt x="33969" y="23048"/>
                  </a:lnTo>
                  <a:lnTo>
                    <a:pt x="33909" y="23229"/>
                  </a:lnTo>
                  <a:lnTo>
                    <a:pt x="33909" y="23471"/>
                  </a:lnTo>
                  <a:lnTo>
                    <a:pt x="33909" y="23712"/>
                  </a:lnTo>
                  <a:lnTo>
                    <a:pt x="33969" y="23893"/>
                  </a:lnTo>
                  <a:lnTo>
                    <a:pt x="34090" y="24135"/>
                  </a:lnTo>
                  <a:lnTo>
                    <a:pt x="34211" y="24316"/>
                  </a:lnTo>
                  <a:lnTo>
                    <a:pt x="34392" y="24436"/>
                  </a:lnTo>
                  <a:lnTo>
                    <a:pt x="34633" y="24557"/>
                  </a:lnTo>
                  <a:lnTo>
                    <a:pt x="34814" y="24617"/>
                  </a:lnTo>
                  <a:lnTo>
                    <a:pt x="35297" y="24617"/>
                  </a:lnTo>
                  <a:lnTo>
                    <a:pt x="35478" y="24557"/>
                  </a:lnTo>
                  <a:lnTo>
                    <a:pt x="35719" y="24436"/>
                  </a:lnTo>
                  <a:lnTo>
                    <a:pt x="35900" y="24316"/>
                  </a:lnTo>
                  <a:lnTo>
                    <a:pt x="36021" y="24135"/>
                  </a:lnTo>
                  <a:lnTo>
                    <a:pt x="36141" y="23893"/>
                  </a:lnTo>
                  <a:lnTo>
                    <a:pt x="36202" y="23712"/>
                  </a:lnTo>
                  <a:lnTo>
                    <a:pt x="36202" y="23471"/>
                  </a:lnTo>
                  <a:lnTo>
                    <a:pt x="36202" y="23229"/>
                  </a:lnTo>
                  <a:lnTo>
                    <a:pt x="36141" y="23048"/>
                  </a:lnTo>
                  <a:lnTo>
                    <a:pt x="36021" y="22807"/>
                  </a:lnTo>
                  <a:lnTo>
                    <a:pt x="35900" y="22626"/>
                  </a:lnTo>
                  <a:lnTo>
                    <a:pt x="35719" y="22505"/>
                  </a:lnTo>
                  <a:lnTo>
                    <a:pt x="35478" y="22385"/>
                  </a:lnTo>
                  <a:lnTo>
                    <a:pt x="35297" y="22324"/>
                  </a:lnTo>
                  <a:close/>
                  <a:moveTo>
                    <a:pt x="40606" y="22324"/>
                  </a:moveTo>
                  <a:lnTo>
                    <a:pt x="40425" y="22385"/>
                  </a:lnTo>
                  <a:lnTo>
                    <a:pt x="40184" y="22505"/>
                  </a:lnTo>
                  <a:lnTo>
                    <a:pt x="40003" y="22626"/>
                  </a:lnTo>
                  <a:lnTo>
                    <a:pt x="39882" y="22807"/>
                  </a:lnTo>
                  <a:lnTo>
                    <a:pt x="39762" y="23048"/>
                  </a:lnTo>
                  <a:lnTo>
                    <a:pt x="39701" y="23229"/>
                  </a:lnTo>
                  <a:lnTo>
                    <a:pt x="39701" y="23471"/>
                  </a:lnTo>
                  <a:lnTo>
                    <a:pt x="39701" y="23712"/>
                  </a:lnTo>
                  <a:lnTo>
                    <a:pt x="39762" y="23893"/>
                  </a:lnTo>
                  <a:lnTo>
                    <a:pt x="39882" y="24135"/>
                  </a:lnTo>
                  <a:lnTo>
                    <a:pt x="40003" y="24316"/>
                  </a:lnTo>
                  <a:lnTo>
                    <a:pt x="40184" y="24436"/>
                  </a:lnTo>
                  <a:lnTo>
                    <a:pt x="40425" y="24557"/>
                  </a:lnTo>
                  <a:lnTo>
                    <a:pt x="40606" y="24617"/>
                  </a:lnTo>
                  <a:lnTo>
                    <a:pt x="41089" y="24617"/>
                  </a:lnTo>
                  <a:lnTo>
                    <a:pt x="41270" y="24557"/>
                  </a:lnTo>
                  <a:lnTo>
                    <a:pt x="41511" y="24436"/>
                  </a:lnTo>
                  <a:lnTo>
                    <a:pt x="41692" y="24316"/>
                  </a:lnTo>
                  <a:lnTo>
                    <a:pt x="41813" y="24135"/>
                  </a:lnTo>
                  <a:lnTo>
                    <a:pt x="41934" y="23893"/>
                  </a:lnTo>
                  <a:lnTo>
                    <a:pt x="41994" y="23712"/>
                  </a:lnTo>
                  <a:lnTo>
                    <a:pt x="41994" y="23471"/>
                  </a:lnTo>
                  <a:lnTo>
                    <a:pt x="41994" y="23229"/>
                  </a:lnTo>
                  <a:lnTo>
                    <a:pt x="41934" y="23048"/>
                  </a:lnTo>
                  <a:lnTo>
                    <a:pt x="41813" y="22807"/>
                  </a:lnTo>
                  <a:lnTo>
                    <a:pt x="41692" y="22626"/>
                  </a:lnTo>
                  <a:lnTo>
                    <a:pt x="41511" y="22505"/>
                  </a:lnTo>
                  <a:lnTo>
                    <a:pt x="41270" y="22385"/>
                  </a:lnTo>
                  <a:lnTo>
                    <a:pt x="41089" y="22324"/>
                  </a:lnTo>
                  <a:close/>
                  <a:moveTo>
                    <a:pt x="46399" y="22324"/>
                  </a:moveTo>
                  <a:lnTo>
                    <a:pt x="46218" y="22385"/>
                  </a:lnTo>
                  <a:lnTo>
                    <a:pt x="45976" y="22505"/>
                  </a:lnTo>
                  <a:lnTo>
                    <a:pt x="45795" y="22626"/>
                  </a:lnTo>
                  <a:lnTo>
                    <a:pt x="45674" y="22807"/>
                  </a:lnTo>
                  <a:lnTo>
                    <a:pt x="45554" y="23048"/>
                  </a:lnTo>
                  <a:lnTo>
                    <a:pt x="45493" y="23229"/>
                  </a:lnTo>
                  <a:lnTo>
                    <a:pt x="45493" y="23471"/>
                  </a:lnTo>
                  <a:lnTo>
                    <a:pt x="45493" y="23712"/>
                  </a:lnTo>
                  <a:lnTo>
                    <a:pt x="45554" y="23893"/>
                  </a:lnTo>
                  <a:lnTo>
                    <a:pt x="45674" y="24135"/>
                  </a:lnTo>
                  <a:lnTo>
                    <a:pt x="45795" y="24316"/>
                  </a:lnTo>
                  <a:lnTo>
                    <a:pt x="45976" y="24436"/>
                  </a:lnTo>
                  <a:lnTo>
                    <a:pt x="46218" y="24557"/>
                  </a:lnTo>
                  <a:lnTo>
                    <a:pt x="46399" y="24617"/>
                  </a:lnTo>
                  <a:lnTo>
                    <a:pt x="46881" y="24617"/>
                  </a:lnTo>
                  <a:lnTo>
                    <a:pt x="47062" y="24557"/>
                  </a:lnTo>
                  <a:lnTo>
                    <a:pt x="47304" y="24436"/>
                  </a:lnTo>
                  <a:lnTo>
                    <a:pt x="47485" y="24316"/>
                  </a:lnTo>
                  <a:lnTo>
                    <a:pt x="47605" y="24135"/>
                  </a:lnTo>
                  <a:lnTo>
                    <a:pt x="47726" y="23893"/>
                  </a:lnTo>
                  <a:lnTo>
                    <a:pt x="47786" y="23712"/>
                  </a:lnTo>
                  <a:lnTo>
                    <a:pt x="47786" y="23471"/>
                  </a:lnTo>
                  <a:lnTo>
                    <a:pt x="47786" y="23229"/>
                  </a:lnTo>
                  <a:lnTo>
                    <a:pt x="47726" y="23048"/>
                  </a:lnTo>
                  <a:lnTo>
                    <a:pt x="47605" y="22807"/>
                  </a:lnTo>
                  <a:lnTo>
                    <a:pt x="47485" y="22626"/>
                  </a:lnTo>
                  <a:lnTo>
                    <a:pt x="47304" y="22505"/>
                  </a:lnTo>
                  <a:lnTo>
                    <a:pt x="47062" y="22385"/>
                  </a:lnTo>
                  <a:lnTo>
                    <a:pt x="46881" y="22324"/>
                  </a:lnTo>
                  <a:close/>
                  <a:moveTo>
                    <a:pt x="52191" y="22324"/>
                  </a:moveTo>
                  <a:lnTo>
                    <a:pt x="52010" y="22385"/>
                  </a:lnTo>
                  <a:lnTo>
                    <a:pt x="51768" y="22505"/>
                  </a:lnTo>
                  <a:lnTo>
                    <a:pt x="51587" y="22626"/>
                  </a:lnTo>
                  <a:lnTo>
                    <a:pt x="51467" y="22807"/>
                  </a:lnTo>
                  <a:lnTo>
                    <a:pt x="51346" y="23048"/>
                  </a:lnTo>
                  <a:lnTo>
                    <a:pt x="51286" y="23229"/>
                  </a:lnTo>
                  <a:lnTo>
                    <a:pt x="51286" y="23471"/>
                  </a:lnTo>
                  <a:lnTo>
                    <a:pt x="51286" y="23712"/>
                  </a:lnTo>
                  <a:lnTo>
                    <a:pt x="51346" y="23893"/>
                  </a:lnTo>
                  <a:lnTo>
                    <a:pt x="51467" y="24135"/>
                  </a:lnTo>
                  <a:lnTo>
                    <a:pt x="51587" y="24316"/>
                  </a:lnTo>
                  <a:lnTo>
                    <a:pt x="51768" y="24436"/>
                  </a:lnTo>
                  <a:lnTo>
                    <a:pt x="52010" y="24557"/>
                  </a:lnTo>
                  <a:lnTo>
                    <a:pt x="52191" y="24617"/>
                  </a:lnTo>
                  <a:lnTo>
                    <a:pt x="52673" y="24617"/>
                  </a:lnTo>
                  <a:lnTo>
                    <a:pt x="52854" y="24557"/>
                  </a:lnTo>
                  <a:lnTo>
                    <a:pt x="53096" y="24436"/>
                  </a:lnTo>
                  <a:lnTo>
                    <a:pt x="53277" y="24316"/>
                  </a:lnTo>
                  <a:lnTo>
                    <a:pt x="53397" y="24135"/>
                  </a:lnTo>
                  <a:lnTo>
                    <a:pt x="53518" y="23893"/>
                  </a:lnTo>
                  <a:lnTo>
                    <a:pt x="53578" y="23712"/>
                  </a:lnTo>
                  <a:lnTo>
                    <a:pt x="53578" y="23471"/>
                  </a:lnTo>
                  <a:lnTo>
                    <a:pt x="53578" y="23229"/>
                  </a:lnTo>
                  <a:lnTo>
                    <a:pt x="53518" y="23048"/>
                  </a:lnTo>
                  <a:lnTo>
                    <a:pt x="53397" y="22807"/>
                  </a:lnTo>
                  <a:lnTo>
                    <a:pt x="53277" y="22626"/>
                  </a:lnTo>
                  <a:lnTo>
                    <a:pt x="53096" y="22505"/>
                  </a:lnTo>
                  <a:lnTo>
                    <a:pt x="52854" y="22385"/>
                  </a:lnTo>
                  <a:lnTo>
                    <a:pt x="52673" y="22324"/>
                  </a:lnTo>
                  <a:close/>
                  <a:moveTo>
                    <a:pt x="57983" y="22324"/>
                  </a:moveTo>
                  <a:lnTo>
                    <a:pt x="57802" y="22385"/>
                  </a:lnTo>
                  <a:lnTo>
                    <a:pt x="57561" y="22505"/>
                  </a:lnTo>
                  <a:lnTo>
                    <a:pt x="57380" y="22626"/>
                  </a:lnTo>
                  <a:lnTo>
                    <a:pt x="57259" y="22807"/>
                  </a:lnTo>
                  <a:lnTo>
                    <a:pt x="57138" y="23048"/>
                  </a:lnTo>
                  <a:lnTo>
                    <a:pt x="57078" y="23229"/>
                  </a:lnTo>
                  <a:lnTo>
                    <a:pt x="57078" y="23471"/>
                  </a:lnTo>
                  <a:lnTo>
                    <a:pt x="57078" y="23712"/>
                  </a:lnTo>
                  <a:lnTo>
                    <a:pt x="57138" y="23893"/>
                  </a:lnTo>
                  <a:lnTo>
                    <a:pt x="57259" y="24135"/>
                  </a:lnTo>
                  <a:lnTo>
                    <a:pt x="57380" y="24316"/>
                  </a:lnTo>
                  <a:lnTo>
                    <a:pt x="57561" y="24436"/>
                  </a:lnTo>
                  <a:lnTo>
                    <a:pt x="57802" y="24557"/>
                  </a:lnTo>
                  <a:lnTo>
                    <a:pt x="57983" y="24617"/>
                  </a:lnTo>
                  <a:lnTo>
                    <a:pt x="58466" y="24617"/>
                  </a:lnTo>
                  <a:lnTo>
                    <a:pt x="58647" y="24557"/>
                  </a:lnTo>
                  <a:lnTo>
                    <a:pt x="58888" y="24436"/>
                  </a:lnTo>
                  <a:lnTo>
                    <a:pt x="59069" y="24316"/>
                  </a:lnTo>
                  <a:lnTo>
                    <a:pt x="59190" y="24135"/>
                  </a:lnTo>
                  <a:lnTo>
                    <a:pt x="59310" y="23893"/>
                  </a:lnTo>
                  <a:lnTo>
                    <a:pt x="59371" y="23712"/>
                  </a:lnTo>
                  <a:lnTo>
                    <a:pt x="59371" y="23471"/>
                  </a:lnTo>
                  <a:lnTo>
                    <a:pt x="59371" y="23229"/>
                  </a:lnTo>
                  <a:lnTo>
                    <a:pt x="59310" y="23048"/>
                  </a:lnTo>
                  <a:lnTo>
                    <a:pt x="59190" y="22807"/>
                  </a:lnTo>
                  <a:lnTo>
                    <a:pt x="59069" y="22626"/>
                  </a:lnTo>
                  <a:lnTo>
                    <a:pt x="58888" y="22505"/>
                  </a:lnTo>
                  <a:lnTo>
                    <a:pt x="58647" y="22385"/>
                  </a:lnTo>
                  <a:lnTo>
                    <a:pt x="58466" y="22324"/>
                  </a:lnTo>
                  <a:close/>
                  <a:moveTo>
                    <a:pt x="63775" y="22324"/>
                  </a:moveTo>
                  <a:lnTo>
                    <a:pt x="63594" y="22385"/>
                  </a:lnTo>
                  <a:lnTo>
                    <a:pt x="63353" y="22505"/>
                  </a:lnTo>
                  <a:lnTo>
                    <a:pt x="63172" y="22626"/>
                  </a:lnTo>
                  <a:lnTo>
                    <a:pt x="63051" y="22807"/>
                  </a:lnTo>
                  <a:lnTo>
                    <a:pt x="62931" y="23048"/>
                  </a:lnTo>
                  <a:lnTo>
                    <a:pt x="62870" y="23229"/>
                  </a:lnTo>
                  <a:lnTo>
                    <a:pt x="62870" y="23471"/>
                  </a:lnTo>
                  <a:lnTo>
                    <a:pt x="62870" y="23712"/>
                  </a:lnTo>
                  <a:lnTo>
                    <a:pt x="62931" y="23893"/>
                  </a:lnTo>
                  <a:lnTo>
                    <a:pt x="63051" y="24135"/>
                  </a:lnTo>
                  <a:lnTo>
                    <a:pt x="63172" y="24316"/>
                  </a:lnTo>
                  <a:lnTo>
                    <a:pt x="63353" y="24436"/>
                  </a:lnTo>
                  <a:lnTo>
                    <a:pt x="63594" y="24557"/>
                  </a:lnTo>
                  <a:lnTo>
                    <a:pt x="63775" y="24617"/>
                  </a:lnTo>
                  <a:lnTo>
                    <a:pt x="64258" y="24617"/>
                  </a:lnTo>
                  <a:lnTo>
                    <a:pt x="64439" y="24557"/>
                  </a:lnTo>
                  <a:lnTo>
                    <a:pt x="64680" y="24436"/>
                  </a:lnTo>
                  <a:lnTo>
                    <a:pt x="64861" y="24316"/>
                  </a:lnTo>
                  <a:lnTo>
                    <a:pt x="64982" y="24135"/>
                  </a:lnTo>
                  <a:lnTo>
                    <a:pt x="65103" y="23893"/>
                  </a:lnTo>
                  <a:lnTo>
                    <a:pt x="65163" y="23712"/>
                  </a:lnTo>
                  <a:lnTo>
                    <a:pt x="65163" y="23471"/>
                  </a:lnTo>
                  <a:lnTo>
                    <a:pt x="65163" y="23229"/>
                  </a:lnTo>
                  <a:lnTo>
                    <a:pt x="65103" y="23048"/>
                  </a:lnTo>
                  <a:lnTo>
                    <a:pt x="64982" y="22807"/>
                  </a:lnTo>
                  <a:lnTo>
                    <a:pt x="64861" y="22626"/>
                  </a:lnTo>
                  <a:lnTo>
                    <a:pt x="64680" y="22505"/>
                  </a:lnTo>
                  <a:lnTo>
                    <a:pt x="64439" y="22385"/>
                  </a:lnTo>
                  <a:lnTo>
                    <a:pt x="64258" y="22324"/>
                  </a:lnTo>
                  <a:close/>
                  <a:moveTo>
                    <a:pt x="69567" y="22324"/>
                  </a:moveTo>
                  <a:lnTo>
                    <a:pt x="69386" y="22385"/>
                  </a:lnTo>
                  <a:lnTo>
                    <a:pt x="69145" y="22505"/>
                  </a:lnTo>
                  <a:lnTo>
                    <a:pt x="68964" y="22626"/>
                  </a:lnTo>
                  <a:lnTo>
                    <a:pt x="68843" y="22807"/>
                  </a:lnTo>
                  <a:lnTo>
                    <a:pt x="68723" y="23048"/>
                  </a:lnTo>
                  <a:lnTo>
                    <a:pt x="68662" y="23229"/>
                  </a:lnTo>
                  <a:lnTo>
                    <a:pt x="68662" y="23471"/>
                  </a:lnTo>
                  <a:lnTo>
                    <a:pt x="68662" y="23712"/>
                  </a:lnTo>
                  <a:lnTo>
                    <a:pt x="68723" y="23893"/>
                  </a:lnTo>
                  <a:lnTo>
                    <a:pt x="68843" y="24135"/>
                  </a:lnTo>
                  <a:lnTo>
                    <a:pt x="68964" y="24316"/>
                  </a:lnTo>
                  <a:lnTo>
                    <a:pt x="69145" y="24436"/>
                  </a:lnTo>
                  <a:lnTo>
                    <a:pt x="69386" y="24557"/>
                  </a:lnTo>
                  <a:lnTo>
                    <a:pt x="69567" y="24617"/>
                  </a:lnTo>
                  <a:lnTo>
                    <a:pt x="70050" y="24617"/>
                  </a:lnTo>
                  <a:lnTo>
                    <a:pt x="70231" y="24557"/>
                  </a:lnTo>
                  <a:lnTo>
                    <a:pt x="70472" y="24436"/>
                  </a:lnTo>
                  <a:lnTo>
                    <a:pt x="70653" y="24316"/>
                  </a:lnTo>
                  <a:lnTo>
                    <a:pt x="70774" y="24135"/>
                  </a:lnTo>
                  <a:lnTo>
                    <a:pt x="70895" y="23893"/>
                  </a:lnTo>
                  <a:lnTo>
                    <a:pt x="70955" y="23712"/>
                  </a:lnTo>
                  <a:lnTo>
                    <a:pt x="70955" y="23471"/>
                  </a:lnTo>
                  <a:lnTo>
                    <a:pt x="70955" y="23229"/>
                  </a:lnTo>
                  <a:lnTo>
                    <a:pt x="70895" y="23048"/>
                  </a:lnTo>
                  <a:lnTo>
                    <a:pt x="70774" y="22807"/>
                  </a:lnTo>
                  <a:lnTo>
                    <a:pt x="70653" y="22626"/>
                  </a:lnTo>
                  <a:lnTo>
                    <a:pt x="70472" y="22505"/>
                  </a:lnTo>
                  <a:lnTo>
                    <a:pt x="70231" y="22385"/>
                  </a:lnTo>
                  <a:lnTo>
                    <a:pt x="70050" y="22324"/>
                  </a:lnTo>
                  <a:close/>
                  <a:moveTo>
                    <a:pt x="2896" y="25221"/>
                  </a:moveTo>
                  <a:lnTo>
                    <a:pt x="2655" y="25341"/>
                  </a:lnTo>
                  <a:lnTo>
                    <a:pt x="2414" y="25522"/>
                  </a:lnTo>
                  <a:lnTo>
                    <a:pt x="2233" y="25703"/>
                  </a:lnTo>
                  <a:lnTo>
                    <a:pt x="2112" y="26005"/>
                  </a:lnTo>
                  <a:lnTo>
                    <a:pt x="2052" y="26367"/>
                  </a:lnTo>
                  <a:lnTo>
                    <a:pt x="2052" y="26608"/>
                  </a:lnTo>
                  <a:lnTo>
                    <a:pt x="2112" y="26789"/>
                  </a:lnTo>
                  <a:lnTo>
                    <a:pt x="2233" y="27031"/>
                  </a:lnTo>
                  <a:lnTo>
                    <a:pt x="2353" y="27212"/>
                  </a:lnTo>
                  <a:lnTo>
                    <a:pt x="2534" y="27332"/>
                  </a:lnTo>
                  <a:lnTo>
                    <a:pt x="2776" y="27453"/>
                  </a:lnTo>
                  <a:lnTo>
                    <a:pt x="2957" y="27513"/>
                  </a:lnTo>
                  <a:lnTo>
                    <a:pt x="3439" y="27513"/>
                  </a:lnTo>
                  <a:lnTo>
                    <a:pt x="3620" y="27453"/>
                  </a:lnTo>
                  <a:lnTo>
                    <a:pt x="3862" y="27332"/>
                  </a:lnTo>
                  <a:lnTo>
                    <a:pt x="4043" y="27212"/>
                  </a:lnTo>
                  <a:lnTo>
                    <a:pt x="4164" y="27031"/>
                  </a:lnTo>
                  <a:lnTo>
                    <a:pt x="4284" y="26789"/>
                  </a:lnTo>
                  <a:lnTo>
                    <a:pt x="4345" y="26608"/>
                  </a:lnTo>
                  <a:lnTo>
                    <a:pt x="4345" y="26367"/>
                  </a:lnTo>
                  <a:lnTo>
                    <a:pt x="4284" y="26005"/>
                  </a:lnTo>
                  <a:lnTo>
                    <a:pt x="4164" y="25703"/>
                  </a:lnTo>
                  <a:lnTo>
                    <a:pt x="3982" y="25522"/>
                  </a:lnTo>
                  <a:lnTo>
                    <a:pt x="3741" y="25341"/>
                  </a:lnTo>
                  <a:lnTo>
                    <a:pt x="3500" y="25221"/>
                  </a:lnTo>
                  <a:close/>
                  <a:moveTo>
                    <a:pt x="8689" y="25221"/>
                  </a:moveTo>
                  <a:lnTo>
                    <a:pt x="8447" y="25341"/>
                  </a:lnTo>
                  <a:lnTo>
                    <a:pt x="8206" y="25522"/>
                  </a:lnTo>
                  <a:lnTo>
                    <a:pt x="8025" y="25703"/>
                  </a:lnTo>
                  <a:lnTo>
                    <a:pt x="7904" y="26005"/>
                  </a:lnTo>
                  <a:lnTo>
                    <a:pt x="7844" y="26367"/>
                  </a:lnTo>
                  <a:lnTo>
                    <a:pt x="7844" y="26608"/>
                  </a:lnTo>
                  <a:lnTo>
                    <a:pt x="7904" y="26789"/>
                  </a:lnTo>
                  <a:lnTo>
                    <a:pt x="8025" y="27031"/>
                  </a:lnTo>
                  <a:lnTo>
                    <a:pt x="8146" y="27212"/>
                  </a:lnTo>
                  <a:lnTo>
                    <a:pt x="8327" y="27332"/>
                  </a:lnTo>
                  <a:lnTo>
                    <a:pt x="8568" y="27453"/>
                  </a:lnTo>
                  <a:lnTo>
                    <a:pt x="8749" y="27513"/>
                  </a:lnTo>
                  <a:lnTo>
                    <a:pt x="9232" y="27513"/>
                  </a:lnTo>
                  <a:lnTo>
                    <a:pt x="9413" y="27453"/>
                  </a:lnTo>
                  <a:lnTo>
                    <a:pt x="9654" y="27332"/>
                  </a:lnTo>
                  <a:lnTo>
                    <a:pt x="9835" y="27212"/>
                  </a:lnTo>
                  <a:lnTo>
                    <a:pt x="9956" y="27031"/>
                  </a:lnTo>
                  <a:lnTo>
                    <a:pt x="10076" y="26789"/>
                  </a:lnTo>
                  <a:lnTo>
                    <a:pt x="10137" y="26608"/>
                  </a:lnTo>
                  <a:lnTo>
                    <a:pt x="10137" y="26367"/>
                  </a:lnTo>
                  <a:lnTo>
                    <a:pt x="10076" y="26005"/>
                  </a:lnTo>
                  <a:lnTo>
                    <a:pt x="9956" y="25703"/>
                  </a:lnTo>
                  <a:lnTo>
                    <a:pt x="9775" y="25522"/>
                  </a:lnTo>
                  <a:lnTo>
                    <a:pt x="9533" y="25341"/>
                  </a:lnTo>
                  <a:lnTo>
                    <a:pt x="9292" y="25221"/>
                  </a:lnTo>
                  <a:close/>
                  <a:moveTo>
                    <a:pt x="14481" y="25221"/>
                  </a:moveTo>
                  <a:lnTo>
                    <a:pt x="14240" y="25341"/>
                  </a:lnTo>
                  <a:lnTo>
                    <a:pt x="13998" y="25522"/>
                  </a:lnTo>
                  <a:lnTo>
                    <a:pt x="13817" y="25703"/>
                  </a:lnTo>
                  <a:lnTo>
                    <a:pt x="13697" y="26005"/>
                  </a:lnTo>
                  <a:lnTo>
                    <a:pt x="13636" y="26367"/>
                  </a:lnTo>
                  <a:lnTo>
                    <a:pt x="13636" y="26608"/>
                  </a:lnTo>
                  <a:lnTo>
                    <a:pt x="13697" y="26789"/>
                  </a:lnTo>
                  <a:lnTo>
                    <a:pt x="13817" y="27031"/>
                  </a:lnTo>
                  <a:lnTo>
                    <a:pt x="13938" y="27212"/>
                  </a:lnTo>
                  <a:lnTo>
                    <a:pt x="14119" y="27332"/>
                  </a:lnTo>
                  <a:lnTo>
                    <a:pt x="14360" y="27453"/>
                  </a:lnTo>
                  <a:lnTo>
                    <a:pt x="14541" y="27513"/>
                  </a:lnTo>
                  <a:lnTo>
                    <a:pt x="15024" y="27513"/>
                  </a:lnTo>
                  <a:lnTo>
                    <a:pt x="15205" y="27453"/>
                  </a:lnTo>
                  <a:lnTo>
                    <a:pt x="15446" y="27332"/>
                  </a:lnTo>
                  <a:lnTo>
                    <a:pt x="15627" y="27212"/>
                  </a:lnTo>
                  <a:lnTo>
                    <a:pt x="15748" y="27031"/>
                  </a:lnTo>
                  <a:lnTo>
                    <a:pt x="15869" y="26789"/>
                  </a:lnTo>
                  <a:lnTo>
                    <a:pt x="15929" y="26608"/>
                  </a:lnTo>
                  <a:lnTo>
                    <a:pt x="15929" y="26367"/>
                  </a:lnTo>
                  <a:lnTo>
                    <a:pt x="15869" y="26005"/>
                  </a:lnTo>
                  <a:lnTo>
                    <a:pt x="15748" y="25703"/>
                  </a:lnTo>
                  <a:lnTo>
                    <a:pt x="15567" y="25522"/>
                  </a:lnTo>
                  <a:lnTo>
                    <a:pt x="15326" y="25341"/>
                  </a:lnTo>
                  <a:lnTo>
                    <a:pt x="15084" y="25221"/>
                  </a:lnTo>
                  <a:close/>
                  <a:moveTo>
                    <a:pt x="20273" y="25221"/>
                  </a:moveTo>
                  <a:lnTo>
                    <a:pt x="20032" y="25341"/>
                  </a:lnTo>
                  <a:lnTo>
                    <a:pt x="19790" y="25522"/>
                  </a:lnTo>
                  <a:lnTo>
                    <a:pt x="19609" y="25703"/>
                  </a:lnTo>
                  <a:lnTo>
                    <a:pt x="19489" y="26005"/>
                  </a:lnTo>
                  <a:lnTo>
                    <a:pt x="19428" y="26367"/>
                  </a:lnTo>
                  <a:lnTo>
                    <a:pt x="19428" y="26608"/>
                  </a:lnTo>
                  <a:lnTo>
                    <a:pt x="19489" y="26789"/>
                  </a:lnTo>
                  <a:lnTo>
                    <a:pt x="19609" y="27031"/>
                  </a:lnTo>
                  <a:lnTo>
                    <a:pt x="19730" y="27212"/>
                  </a:lnTo>
                  <a:lnTo>
                    <a:pt x="19911" y="27332"/>
                  </a:lnTo>
                  <a:lnTo>
                    <a:pt x="20152" y="27453"/>
                  </a:lnTo>
                  <a:lnTo>
                    <a:pt x="20333" y="27513"/>
                  </a:lnTo>
                  <a:lnTo>
                    <a:pt x="20816" y="27513"/>
                  </a:lnTo>
                  <a:lnTo>
                    <a:pt x="20997" y="27453"/>
                  </a:lnTo>
                  <a:lnTo>
                    <a:pt x="21239" y="27332"/>
                  </a:lnTo>
                  <a:lnTo>
                    <a:pt x="21420" y="27212"/>
                  </a:lnTo>
                  <a:lnTo>
                    <a:pt x="21540" y="27031"/>
                  </a:lnTo>
                  <a:lnTo>
                    <a:pt x="21661" y="26789"/>
                  </a:lnTo>
                  <a:lnTo>
                    <a:pt x="21721" y="26608"/>
                  </a:lnTo>
                  <a:lnTo>
                    <a:pt x="21721" y="26367"/>
                  </a:lnTo>
                  <a:lnTo>
                    <a:pt x="21661" y="26005"/>
                  </a:lnTo>
                  <a:lnTo>
                    <a:pt x="21540" y="25703"/>
                  </a:lnTo>
                  <a:lnTo>
                    <a:pt x="21359" y="25522"/>
                  </a:lnTo>
                  <a:lnTo>
                    <a:pt x="21118" y="25341"/>
                  </a:lnTo>
                  <a:lnTo>
                    <a:pt x="20876" y="25221"/>
                  </a:lnTo>
                  <a:close/>
                  <a:moveTo>
                    <a:pt x="26065" y="25221"/>
                  </a:moveTo>
                  <a:lnTo>
                    <a:pt x="25824" y="25341"/>
                  </a:lnTo>
                  <a:lnTo>
                    <a:pt x="25583" y="25522"/>
                  </a:lnTo>
                  <a:lnTo>
                    <a:pt x="25402" y="25703"/>
                  </a:lnTo>
                  <a:lnTo>
                    <a:pt x="25281" y="26005"/>
                  </a:lnTo>
                  <a:lnTo>
                    <a:pt x="25221" y="26367"/>
                  </a:lnTo>
                  <a:lnTo>
                    <a:pt x="25221" y="26608"/>
                  </a:lnTo>
                  <a:lnTo>
                    <a:pt x="25281" y="26789"/>
                  </a:lnTo>
                  <a:lnTo>
                    <a:pt x="25402" y="27031"/>
                  </a:lnTo>
                  <a:lnTo>
                    <a:pt x="25522" y="27212"/>
                  </a:lnTo>
                  <a:lnTo>
                    <a:pt x="25703" y="27332"/>
                  </a:lnTo>
                  <a:lnTo>
                    <a:pt x="25945" y="27453"/>
                  </a:lnTo>
                  <a:lnTo>
                    <a:pt x="26126" y="27513"/>
                  </a:lnTo>
                  <a:lnTo>
                    <a:pt x="26608" y="27513"/>
                  </a:lnTo>
                  <a:lnTo>
                    <a:pt x="26789" y="27453"/>
                  </a:lnTo>
                  <a:lnTo>
                    <a:pt x="27031" y="27332"/>
                  </a:lnTo>
                  <a:lnTo>
                    <a:pt x="27212" y="27212"/>
                  </a:lnTo>
                  <a:lnTo>
                    <a:pt x="27332" y="27031"/>
                  </a:lnTo>
                  <a:lnTo>
                    <a:pt x="27453" y="26789"/>
                  </a:lnTo>
                  <a:lnTo>
                    <a:pt x="27513" y="26608"/>
                  </a:lnTo>
                  <a:lnTo>
                    <a:pt x="27513" y="26367"/>
                  </a:lnTo>
                  <a:lnTo>
                    <a:pt x="27453" y="26005"/>
                  </a:lnTo>
                  <a:lnTo>
                    <a:pt x="27332" y="25703"/>
                  </a:lnTo>
                  <a:lnTo>
                    <a:pt x="27151" y="25522"/>
                  </a:lnTo>
                  <a:lnTo>
                    <a:pt x="26910" y="25341"/>
                  </a:lnTo>
                  <a:lnTo>
                    <a:pt x="26669" y="25221"/>
                  </a:lnTo>
                  <a:close/>
                  <a:moveTo>
                    <a:pt x="31858" y="25221"/>
                  </a:moveTo>
                  <a:lnTo>
                    <a:pt x="31616" y="25341"/>
                  </a:lnTo>
                  <a:lnTo>
                    <a:pt x="31375" y="25522"/>
                  </a:lnTo>
                  <a:lnTo>
                    <a:pt x="31194" y="25703"/>
                  </a:lnTo>
                  <a:lnTo>
                    <a:pt x="31073" y="26005"/>
                  </a:lnTo>
                  <a:lnTo>
                    <a:pt x="31013" y="26367"/>
                  </a:lnTo>
                  <a:lnTo>
                    <a:pt x="31013" y="26608"/>
                  </a:lnTo>
                  <a:lnTo>
                    <a:pt x="31073" y="26789"/>
                  </a:lnTo>
                  <a:lnTo>
                    <a:pt x="31194" y="27031"/>
                  </a:lnTo>
                  <a:lnTo>
                    <a:pt x="31315" y="27212"/>
                  </a:lnTo>
                  <a:lnTo>
                    <a:pt x="31496" y="27332"/>
                  </a:lnTo>
                  <a:lnTo>
                    <a:pt x="31737" y="27453"/>
                  </a:lnTo>
                  <a:lnTo>
                    <a:pt x="31918" y="27513"/>
                  </a:lnTo>
                  <a:lnTo>
                    <a:pt x="32401" y="27513"/>
                  </a:lnTo>
                  <a:lnTo>
                    <a:pt x="32582" y="27453"/>
                  </a:lnTo>
                  <a:lnTo>
                    <a:pt x="32823" y="27332"/>
                  </a:lnTo>
                  <a:lnTo>
                    <a:pt x="33004" y="27212"/>
                  </a:lnTo>
                  <a:lnTo>
                    <a:pt x="33125" y="27031"/>
                  </a:lnTo>
                  <a:lnTo>
                    <a:pt x="33245" y="26789"/>
                  </a:lnTo>
                  <a:lnTo>
                    <a:pt x="33306" y="26608"/>
                  </a:lnTo>
                  <a:lnTo>
                    <a:pt x="33306" y="26367"/>
                  </a:lnTo>
                  <a:lnTo>
                    <a:pt x="33245" y="26005"/>
                  </a:lnTo>
                  <a:lnTo>
                    <a:pt x="33125" y="25703"/>
                  </a:lnTo>
                  <a:lnTo>
                    <a:pt x="32944" y="25522"/>
                  </a:lnTo>
                  <a:lnTo>
                    <a:pt x="32702" y="25341"/>
                  </a:lnTo>
                  <a:lnTo>
                    <a:pt x="32461" y="25221"/>
                  </a:lnTo>
                  <a:close/>
                  <a:moveTo>
                    <a:pt x="37650" y="25221"/>
                  </a:moveTo>
                  <a:lnTo>
                    <a:pt x="37408" y="25341"/>
                  </a:lnTo>
                  <a:lnTo>
                    <a:pt x="37167" y="25522"/>
                  </a:lnTo>
                  <a:lnTo>
                    <a:pt x="36986" y="25703"/>
                  </a:lnTo>
                  <a:lnTo>
                    <a:pt x="36865" y="26005"/>
                  </a:lnTo>
                  <a:lnTo>
                    <a:pt x="36805" y="26367"/>
                  </a:lnTo>
                  <a:lnTo>
                    <a:pt x="36805" y="26608"/>
                  </a:lnTo>
                  <a:lnTo>
                    <a:pt x="36865" y="26789"/>
                  </a:lnTo>
                  <a:lnTo>
                    <a:pt x="36986" y="27031"/>
                  </a:lnTo>
                  <a:lnTo>
                    <a:pt x="37107" y="27212"/>
                  </a:lnTo>
                  <a:lnTo>
                    <a:pt x="37288" y="27332"/>
                  </a:lnTo>
                  <a:lnTo>
                    <a:pt x="37529" y="27453"/>
                  </a:lnTo>
                  <a:lnTo>
                    <a:pt x="37710" y="27513"/>
                  </a:lnTo>
                  <a:lnTo>
                    <a:pt x="38193" y="27513"/>
                  </a:lnTo>
                  <a:lnTo>
                    <a:pt x="38374" y="27453"/>
                  </a:lnTo>
                  <a:lnTo>
                    <a:pt x="38615" y="27332"/>
                  </a:lnTo>
                  <a:lnTo>
                    <a:pt x="38796" y="27212"/>
                  </a:lnTo>
                  <a:lnTo>
                    <a:pt x="38917" y="27031"/>
                  </a:lnTo>
                  <a:lnTo>
                    <a:pt x="39038" y="26789"/>
                  </a:lnTo>
                  <a:lnTo>
                    <a:pt x="39098" y="26608"/>
                  </a:lnTo>
                  <a:lnTo>
                    <a:pt x="39098" y="26367"/>
                  </a:lnTo>
                  <a:lnTo>
                    <a:pt x="39038" y="26005"/>
                  </a:lnTo>
                  <a:lnTo>
                    <a:pt x="38917" y="25703"/>
                  </a:lnTo>
                  <a:lnTo>
                    <a:pt x="38736" y="25522"/>
                  </a:lnTo>
                  <a:lnTo>
                    <a:pt x="38495" y="25341"/>
                  </a:lnTo>
                  <a:lnTo>
                    <a:pt x="38253" y="25221"/>
                  </a:lnTo>
                  <a:close/>
                  <a:moveTo>
                    <a:pt x="43442" y="25221"/>
                  </a:moveTo>
                  <a:lnTo>
                    <a:pt x="43201" y="25341"/>
                  </a:lnTo>
                  <a:lnTo>
                    <a:pt x="42959" y="25522"/>
                  </a:lnTo>
                  <a:lnTo>
                    <a:pt x="42778" y="25703"/>
                  </a:lnTo>
                  <a:lnTo>
                    <a:pt x="42658" y="26005"/>
                  </a:lnTo>
                  <a:lnTo>
                    <a:pt x="42597" y="26367"/>
                  </a:lnTo>
                  <a:lnTo>
                    <a:pt x="42597" y="26608"/>
                  </a:lnTo>
                  <a:lnTo>
                    <a:pt x="42658" y="26789"/>
                  </a:lnTo>
                  <a:lnTo>
                    <a:pt x="42778" y="27031"/>
                  </a:lnTo>
                  <a:lnTo>
                    <a:pt x="42899" y="27212"/>
                  </a:lnTo>
                  <a:lnTo>
                    <a:pt x="43080" y="27332"/>
                  </a:lnTo>
                  <a:lnTo>
                    <a:pt x="43321" y="27453"/>
                  </a:lnTo>
                  <a:lnTo>
                    <a:pt x="43502" y="27513"/>
                  </a:lnTo>
                  <a:lnTo>
                    <a:pt x="43985" y="27513"/>
                  </a:lnTo>
                  <a:lnTo>
                    <a:pt x="44166" y="27453"/>
                  </a:lnTo>
                  <a:lnTo>
                    <a:pt x="44407" y="27332"/>
                  </a:lnTo>
                  <a:lnTo>
                    <a:pt x="44588" y="27212"/>
                  </a:lnTo>
                  <a:lnTo>
                    <a:pt x="44709" y="27031"/>
                  </a:lnTo>
                  <a:lnTo>
                    <a:pt x="44830" y="26789"/>
                  </a:lnTo>
                  <a:lnTo>
                    <a:pt x="44890" y="26608"/>
                  </a:lnTo>
                  <a:lnTo>
                    <a:pt x="44890" y="26367"/>
                  </a:lnTo>
                  <a:lnTo>
                    <a:pt x="44830" y="26005"/>
                  </a:lnTo>
                  <a:lnTo>
                    <a:pt x="44709" y="25703"/>
                  </a:lnTo>
                  <a:lnTo>
                    <a:pt x="44528" y="25522"/>
                  </a:lnTo>
                  <a:lnTo>
                    <a:pt x="44287" y="25341"/>
                  </a:lnTo>
                  <a:lnTo>
                    <a:pt x="44045" y="25221"/>
                  </a:lnTo>
                  <a:close/>
                  <a:moveTo>
                    <a:pt x="49234" y="25221"/>
                  </a:moveTo>
                  <a:lnTo>
                    <a:pt x="48993" y="25341"/>
                  </a:lnTo>
                  <a:lnTo>
                    <a:pt x="48752" y="25522"/>
                  </a:lnTo>
                  <a:lnTo>
                    <a:pt x="48571" y="25703"/>
                  </a:lnTo>
                  <a:lnTo>
                    <a:pt x="48450" y="26005"/>
                  </a:lnTo>
                  <a:lnTo>
                    <a:pt x="48390" y="26367"/>
                  </a:lnTo>
                  <a:lnTo>
                    <a:pt x="48390" y="26608"/>
                  </a:lnTo>
                  <a:lnTo>
                    <a:pt x="48450" y="26789"/>
                  </a:lnTo>
                  <a:lnTo>
                    <a:pt x="48571" y="27031"/>
                  </a:lnTo>
                  <a:lnTo>
                    <a:pt x="48691" y="27212"/>
                  </a:lnTo>
                  <a:lnTo>
                    <a:pt x="48872" y="27332"/>
                  </a:lnTo>
                  <a:lnTo>
                    <a:pt x="49114" y="27453"/>
                  </a:lnTo>
                  <a:lnTo>
                    <a:pt x="49295" y="27513"/>
                  </a:lnTo>
                  <a:lnTo>
                    <a:pt x="49777" y="27513"/>
                  </a:lnTo>
                  <a:lnTo>
                    <a:pt x="49958" y="27453"/>
                  </a:lnTo>
                  <a:lnTo>
                    <a:pt x="50200" y="27332"/>
                  </a:lnTo>
                  <a:lnTo>
                    <a:pt x="50381" y="27212"/>
                  </a:lnTo>
                  <a:lnTo>
                    <a:pt x="50501" y="27031"/>
                  </a:lnTo>
                  <a:lnTo>
                    <a:pt x="50622" y="26789"/>
                  </a:lnTo>
                  <a:lnTo>
                    <a:pt x="50682" y="26608"/>
                  </a:lnTo>
                  <a:lnTo>
                    <a:pt x="50682" y="26367"/>
                  </a:lnTo>
                  <a:lnTo>
                    <a:pt x="50622" y="26005"/>
                  </a:lnTo>
                  <a:lnTo>
                    <a:pt x="50501" y="25703"/>
                  </a:lnTo>
                  <a:lnTo>
                    <a:pt x="50320" y="25522"/>
                  </a:lnTo>
                  <a:lnTo>
                    <a:pt x="50079" y="25341"/>
                  </a:lnTo>
                  <a:lnTo>
                    <a:pt x="49838" y="25221"/>
                  </a:lnTo>
                  <a:close/>
                  <a:moveTo>
                    <a:pt x="55027" y="25221"/>
                  </a:moveTo>
                  <a:lnTo>
                    <a:pt x="54785" y="25341"/>
                  </a:lnTo>
                  <a:lnTo>
                    <a:pt x="54544" y="25522"/>
                  </a:lnTo>
                  <a:lnTo>
                    <a:pt x="54363" y="25703"/>
                  </a:lnTo>
                  <a:lnTo>
                    <a:pt x="54242" y="26005"/>
                  </a:lnTo>
                  <a:lnTo>
                    <a:pt x="54182" y="26367"/>
                  </a:lnTo>
                  <a:lnTo>
                    <a:pt x="54182" y="26608"/>
                  </a:lnTo>
                  <a:lnTo>
                    <a:pt x="54242" y="26789"/>
                  </a:lnTo>
                  <a:lnTo>
                    <a:pt x="54363" y="27031"/>
                  </a:lnTo>
                  <a:lnTo>
                    <a:pt x="54483" y="27212"/>
                  </a:lnTo>
                  <a:lnTo>
                    <a:pt x="54665" y="27332"/>
                  </a:lnTo>
                  <a:lnTo>
                    <a:pt x="54906" y="27453"/>
                  </a:lnTo>
                  <a:lnTo>
                    <a:pt x="55087" y="27513"/>
                  </a:lnTo>
                  <a:lnTo>
                    <a:pt x="55570" y="27513"/>
                  </a:lnTo>
                  <a:lnTo>
                    <a:pt x="55751" y="27453"/>
                  </a:lnTo>
                  <a:lnTo>
                    <a:pt x="55992" y="27332"/>
                  </a:lnTo>
                  <a:lnTo>
                    <a:pt x="56173" y="27212"/>
                  </a:lnTo>
                  <a:lnTo>
                    <a:pt x="56294" y="27031"/>
                  </a:lnTo>
                  <a:lnTo>
                    <a:pt x="56414" y="26789"/>
                  </a:lnTo>
                  <a:lnTo>
                    <a:pt x="56475" y="26608"/>
                  </a:lnTo>
                  <a:lnTo>
                    <a:pt x="56475" y="26367"/>
                  </a:lnTo>
                  <a:lnTo>
                    <a:pt x="56414" y="26005"/>
                  </a:lnTo>
                  <a:lnTo>
                    <a:pt x="56294" y="25703"/>
                  </a:lnTo>
                  <a:lnTo>
                    <a:pt x="56113" y="25522"/>
                  </a:lnTo>
                  <a:lnTo>
                    <a:pt x="55871" y="25341"/>
                  </a:lnTo>
                  <a:lnTo>
                    <a:pt x="55630" y="25221"/>
                  </a:lnTo>
                  <a:close/>
                  <a:moveTo>
                    <a:pt x="60819" y="25221"/>
                  </a:moveTo>
                  <a:lnTo>
                    <a:pt x="60577" y="25341"/>
                  </a:lnTo>
                  <a:lnTo>
                    <a:pt x="60336" y="25522"/>
                  </a:lnTo>
                  <a:lnTo>
                    <a:pt x="60155" y="25703"/>
                  </a:lnTo>
                  <a:lnTo>
                    <a:pt x="60034" y="26005"/>
                  </a:lnTo>
                  <a:lnTo>
                    <a:pt x="59974" y="26367"/>
                  </a:lnTo>
                  <a:lnTo>
                    <a:pt x="59974" y="26608"/>
                  </a:lnTo>
                  <a:lnTo>
                    <a:pt x="60034" y="26789"/>
                  </a:lnTo>
                  <a:lnTo>
                    <a:pt x="60155" y="27031"/>
                  </a:lnTo>
                  <a:lnTo>
                    <a:pt x="60276" y="27212"/>
                  </a:lnTo>
                  <a:lnTo>
                    <a:pt x="60457" y="27332"/>
                  </a:lnTo>
                  <a:lnTo>
                    <a:pt x="60698" y="27453"/>
                  </a:lnTo>
                  <a:lnTo>
                    <a:pt x="60879" y="27513"/>
                  </a:lnTo>
                  <a:lnTo>
                    <a:pt x="61362" y="27513"/>
                  </a:lnTo>
                  <a:lnTo>
                    <a:pt x="61543" y="27453"/>
                  </a:lnTo>
                  <a:lnTo>
                    <a:pt x="61784" y="27332"/>
                  </a:lnTo>
                  <a:lnTo>
                    <a:pt x="61965" y="27212"/>
                  </a:lnTo>
                  <a:lnTo>
                    <a:pt x="62086" y="27031"/>
                  </a:lnTo>
                  <a:lnTo>
                    <a:pt x="62206" y="26789"/>
                  </a:lnTo>
                  <a:lnTo>
                    <a:pt x="62267" y="26608"/>
                  </a:lnTo>
                  <a:lnTo>
                    <a:pt x="62267" y="26367"/>
                  </a:lnTo>
                  <a:lnTo>
                    <a:pt x="62206" y="26005"/>
                  </a:lnTo>
                  <a:lnTo>
                    <a:pt x="62086" y="25703"/>
                  </a:lnTo>
                  <a:lnTo>
                    <a:pt x="61905" y="25522"/>
                  </a:lnTo>
                  <a:lnTo>
                    <a:pt x="61663" y="25341"/>
                  </a:lnTo>
                  <a:lnTo>
                    <a:pt x="61422" y="25221"/>
                  </a:lnTo>
                  <a:close/>
                  <a:moveTo>
                    <a:pt x="66611" y="25221"/>
                  </a:moveTo>
                  <a:lnTo>
                    <a:pt x="66370" y="25341"/>
                  </a:lnTo>
                  <a:lnTo>
                    <a:pt x="66128" y="25522"/>
                  </a:lnTo>
                  <a:lnTo>
                    <a:pt x="65947" y="25703"/>
                  </a:lnTo>
                  <a:lnTo>
                    <a:pt x="65827" y="26005"/>
                  </a:lnTo>
                  <a:lnTo>
                    <a:pt x="65766" y="26367"/>
                  </a:lnTo>
                  <a:lnTo>
                    <a:pt x="65766" y="26608"/>
                  </a:lnTo>
                  <a:lnTo>
                    <a:pt x="65827" y="26789"/>
                  </a:lnTo>
                  <a:lnTo>
                    <a:pt x="65947" y="27031"/>
                  </a:lnTo>
                  <a:lnTo>
                    <a:pt x="66068" y="27212"/>
                  </a:lnTo>
                  <a:lnTo>
                    <a:pt x="66249" y="27332"/>
                  </a:lnTo>
                  <a:lnTo>
                    <a:pt x="66490" y="27453"/>
                  </a:lnTo>
                  <a:lnTo>
                    <a:pt x="66671" y="27513"/>
                  </a:lnTo>
                  <a:lnTo>
                    <a:pt x="67154" y="27513"/>
                  </a:lnTo>
                  <a:lnTo>
                    <a:pt x="67335" y="27453"/>
                  </a:lnTo>
                  <a:lnTo>
                    <a:pt x="67576" y="27332"/>
                  </a:lnTo>
                  <a:lnTo>
                    <a:pt x="67757" y="27212"/>
                  </a:lnTo>
                  <a:lnTo>
                    <a:pt x="67878" y="27031"/>
                  </a:lnTo>
                  <a:lnTo>
                    <a:pt x="67999" y="26789"/>
                  </a:lnTo>
                  <a:lnTo>
                    <a:pt x="68059" y="26608"/>
                  </a:lnTo>
                  <a:lnTo>
                    <a:pt x="68059" y="26367"/>
                  </a:lnTo>
                  <a:lnTo>
                    <a:pt x="67999" y="26005"/>
                  </a:lnTo>
                  <a:lnTo>
                    <a:pt x="67878" y="25703"/>
                  </a:lnTo>
                  <a:lnTo>
                    <a:pt x="67697" y="25522"/>
                  </a:lnTo>
                  <a:lnTo>
                    <a:pt x="67456" y="25341"/>
                  </a:lnTo>
                  <a:lnTo>
                    <a:pt x="67214" y="25221"/>
                  </a:lnTo>
                  <a:close/>
                  <a:moveTo>
                    <a:pt x="72403" y="25221"/>
                  </a:moveTo>
                  <a:lnTo>
                    <a:pt x="72162" y="25341"/>
                  </a:lnTo>
                  <a:lnTo>
                    <a:pt x="71921" y="25522"/>
                  </a:lnTo>
                  <a:lnTo>
                    <a:pt x="71740" y="25703"/>
                  </a:lnTo>
                  <a:lnTo>
                    <a:pt x="71619" y="26005"/>
                  </a:lnTo>
                  <a:lnTo>
                    <a:pt x="71559" y="26367"/>
                  </a:lnTo>
                  <a:lnTo>
                    <a:pt x="71559" y="26608"/>
                  </a:lnTo>
                  <a:lnTo>
                    <a:pt x="71619" y="26789"/>
                  </a:lnTo>
                  <a:lnTo>
                    <a:pt x="71740" y="27031"/>
                  </a:lnTo>
                  <a:lnTo>
                    <a:pt x="71860" y="27212"/>
                  </a:lnTo>
                  <a:lnTo>
                    <a:pt x="72041" y="27332"/>
                  </a:lnTo>
                  <a:lnTo>
                    <a:pt x="72283" y="27453"/>
                  </a:lnTo>
                  <a:lnTo>
                    <a:pt x="72464" y="27513"/>
                  </a:lnTo>
                  <a:lnTo>
                    <a:pt x="72946" y="27513"/>
                  </a:lnTo>
                  <a:lnTo>
                    <a:pt x="73127" y="27453"/>
                  </a:lnTo>
                  <a:lnTo>
                    <a:pt x="73369" y="27332"/>
                  </a:lnTo>
                  <a:lnTo>
                    <a:pt x="73550" y="27212"/>
                  </a:lnTo>
                  <a:lnTo>
                    <a:pt x="73670" y="27031"/>
                  </a:lnTo>
                  <a:lnTo>
                    <a:pt x="73791" y="26789"/>
                  </a:lnTo>
                  <a:lnTo>
                    <a:pt x="73851" y="26608"/>
                  </a:lnTo>
                  <a:lnTo>
                    <a:pt x="73851" y="26367"/>
                  </a:lnTo>
                  <a:lnTo>
                    <a:pt x="73791" y="26005"/>
                  </a:lnTo>
                  <a:lnTo>
                    <a:pt x="73670" y="25703"/>
                  </a:lnTo>
                  <a:lnTo>
                    <a:pt x="73489" y="25522"/>
                  </a:lnTo>
                  <a:lnTo>
                    <a:pt x="73248" y="25341"/>
                  </a:lnTo>
                  <a:lnTo>
                    <a:pt x="73007" y="25221"/>
                  </a:lnTo>
                  <a:close/>
                  <a:moveTo>
                    <a:pt x="1147" y="28479"/>
                  </a:moveTo>
                  <a:lnTo>
                    <a:pt x="724" y="30349"/>
                  </a:lnTo>
                  <a:lnTo>
                    <a:pt x="724" y="30349"/>
                  </a:lnTo>
                  <a:lnTo>
                    <a:pt x="1026" y="30168"/>
                  </a:lnTo>
                  <a:lnTo>
                    <a:pt x="1267" y="29927"/>
                  </a:lnTo>
                  <a:lnTo>
                    <a:pt x="1388" y="29625"/>
                  </a:lnTo>
                  <a:lnTo>
                    <a:pt x="1448" y="29263"/>
                  </a:lnTo>
                  <a:lnTo>
                    <a:pt x="1448" y="29022"/>
                  </a:lnTo>
                  <a:lnTo>
                    <a:pt x="1388" y="28841"/>
                  </a:lnTo>
                  <a:lnTo>
                    <a:pt x="1267" y="28660"/>
                  </a:lnTo>
                  <a:lnTo>
                    <a:pt x="1147" y="28479"/>
                  </a:lnTo>
                  <a:close/>
                  <a:moveTo>
                    <a:pt x="74756" y="28479"/>
                  </a:moveTo>
                  <a:lnTo>
                    <a:pt x="74636" y="28660"/>
                  </a:lnTo>
                  <a:lnTo>
                    <a:pt x="74515" y="28841"/>
                  </a:lnTo>
                  <a:lnTo>
                    <a:pt x="74455" y="29022"/>
                  </a:lnTo>
                  <a:lnTo>
                    <a:pt x="74455" y="29263"/>
                  </a:lnTo>
                  <a:lnTo>
                    <a:pt x="74515" y="29625"/>
                  </a:lnTo>
                  <a:lnTo>
                    <a:pt x="74636" y="29927"/>
                  </a:lnTo>
                  <a:lnTo>
                    <a:pt x="74877" y="30168"/>
                  </a:lnTo>
                  <a:lnTo>
                    <a:pt x="75179" y="30349"/>
                  </a:lnTo>
                  <a:lnTo>
                    <a:pt x="74756" y="28479"/>
                  </a:lnTo>
                  <a:close/>
                  <a:moveTo>
                    <a:pt x="5853" y="28117"/>
                  </a:moveTo>
                  <a:lnTo>
                    <a:pt x="5672" y="28177"/>
                  </a:lnTo>
                  <a:lnTo>
                    <a:pt x="5431" y="28298"/>
                  </a:lnTo>
                  <a:lnTo>
                    <a:pt x="5250" y="28418"/>
                  </a:lnTo>
                  <a:lnTo>
                    <a:pt x="5129" y="28599"/>
                  </a:lnTo>
                  <a:lnTo>
                    <a:pt x="5008" y="28841"/>
                  </a:lnTo>
                  <a:lnTo>
                    <a:pt x="4948" y="29022"/>
                  </a:lnTo>
                  <a:lnTo>
                    <a:pt x="4948" y="29263"/>
                  </a:lnTo>
                  <a:lnTo>
                    <a:pt x="4948" y="29504"/>
                  </a:lnTo>
                  <a:lnTo>
                    <a:pt x="5008" y="29685"/>
                  </a:lnTo>
                  <a:lnTo>
                    <a:pt x="5129" y="29927"/>
                  </a:lnTo>
                  <a:lnTo>
                    <a:pt x="5250" y="30108"/>
                  </a:lnTo>
                  <a:lnTo>
                    <a:pt x="5431" y="30228"/>
                  </a:lnTo>
                  <a:lnTo>
                    <a:pt x="5672" y="30349"/>
                  </a:lnTo>
                  <a:lnTo>
                    <a:pt x="5853" y="30409"/>
                  </a:lnTo>
                  <a:lnTo>
                    <a:pt x="6336" y="30409"/>
                  </a:lnTo>
                  <a:lnTo>
                    <a:pt x="6517" y="30349"/>
                  </a:lnTo>
                  <a:lnTo>
                    <a:pt x="6758" y="30228"/>
                  </a:lnTo>
                  <a:lnTo>
                    <a:pt x="6939" y="30108"/>
                  </a:lnTo>
                  <a:lnTo>
                    <a:pt x="7060" y="29927"/>
                  </a:lnTo>
                  <a:lnTo>
                    <a:pt x="7180" y="29685"/>
                  </a:lnTo>
                  <a:lnTo>
                    <a:pt x="7241" y="29504"/>
                  </a:lnTo>
                  <a:lnTo>
                    <a:pt x="7241" y="29263"/>
                  </a:lnTo>
                  <a:lnTo>
                    <a:pt x="7241" y="29022"/>
                  </a:lnTo>
                  <a:lnTo>
                    <a:pt x="7180" y="28841"/>
                  </a:lnTo>
                  <a:lnTo>
                    <a:pt x="7060" y="28599"/>
                  </a:lnTo>
                  <a:lnTo>
                    <a:pt x="6939" y="28418"/>
                  </a:lnTo>
                  <a:lnTo>
                    <a:pt x="6758" y="28298"/>
                  </a:lnTo>
                  <a:lnTo>
                    <a:pt x="6517" y="28177"/>
                  </a:lnTo>
                  <a:lnTo>
                    <a:pt x="6336" y="28117"/>
                  </a:lnTo>
                  <a:close/>
                  <a:moveTo>
                    <a:pt x="11645" y="28117"/>
                  </a:moveTo>
                  <a:lnTo>
                    <a:pt x="11464" y="28177"/>
                  </a:lnTo>
                  <a:lnTo>
                    <a:pt x="11223" y="28298"/>
                  </a:lnTo>
                  <a:lnTo>
                    <a:pt x="11042" y="28418"/>
                  </a:lnTo>
                  <a:lnTo>
                    <a:pt x="10921" y="28599"/>
                  </a:lnTo>
                  <a:lnTo>
                    <a:pt x="10800" y="28841"/>
                  </a:lnTo>
                  <a:lnTo>
                    <a:pt x="10740" y="29022"/>
                  </a:lnTo>
                  <a:lnTo>
                    <a:pt x="10740" y="29263"/>
                  </a:lnTo>
                  <a:lnTo>
                    <a:pt x="10740" y="29504"/>
                  </a:lnTo>
                  <a:lnTo>
                    <a:pt x="10800" y="29685"/>
                  </a:lnTo>
                  <a:lnTo>
                    <a:pt x="10921" y="29927"/>
                  </a:lnTo>
                  <a:lnTo>
                    <a:pt x="11042" y="30108"/>
                  </a:lnTo>
                  <a:lnTo>
                    <a:pt x="11223" y="30228"/>
                  </a:lnTo>
                  <a:lnTo>
                    <a:pt x="11464" y="30349"/>
                  </a:lnTo>
                  <a:lnTo>
                    <a:pt x="11645" y="30409"/>
                  </a:lnTo>
                  <a:lnTo>
                    <a:pt x="12128" y="30409"/>
                  </a:lnTo>
                  <a:lnTo>
                    <a:pt x="12309" y="30349"/>
                  </a:lnTo>
                  <a:lnTo>
                    <a:pt x="12550" y="30228"/>
                  </a:lnTo>
                  <a:lnTo>
                    <a:pt x="12731" y="30108"/>
                  </a:lnTo>
                  <a:lnTo>
                    <a:pt x="12852" y="29927"/>
                  </a:lnTo>
                  <a:lnTo>
                    <a:pt x="12973" y="29685"/>
                  </a:lnTo>
                  <a:lnTo>
                    <a:pt x="13033" y="29504"/>
                  </a:lnTo>
                  <a:lnTo>
                    <a:pt x="13033" y="29263"/>
                  </a:lnTo>
                  <a:lnTo>
                    <a:pt x="13033" y="29022"/>
                  </a:lnTo>
                  <a:lnTo>
                    <a:pt x="12973" y="28841"/>
                  </a:lnTo>
                  <a:lnTo>
                    <a:pt x="12852" y="28599"/>
                  </a:lnTo>
                  <a:lnTo>
                    <a:pt x="12731" y="28418"/>
                  </a:lnTo>
                  <a:lnTo>
                    <a:pt x="12550" y="28298"/>
                  </a:lnTo>
                  <a:lnTo>
                    <a:pt x="12309" y="28177"/>
                  </a:lnTo>
                  <a:lnTo>
                    <a:pt x="12128" y="28117"/>
                  </a:lnTo>
                  <a:close/>
                  <a:moveTo>
                    <a:pt x="17437" y="28117"/>
                  </a:moveTo>
                  <a:lnTo>
                    <a:pt x="17256" y="28177"/>
                  </a:lnTo>
                  <a:lnTo>
                    <a:pt x="17015" y="28298"/>
                  </a:lnTo>
                  <a:lnTo>
                    <a:pt x="16834" y="28418"/>
                  </a:lnTo>
                  <a:lnTo>
                    <a:pt x="16713" y="28599"/>
                  </a:lnTo>
                  <a:lnTo>
                    <a:pt x="16593" y="28841"/>
                  </a:lnTo>
                  <a:lnTo>
                    <a:pt x="16532" y="29022"/>
                  </a:lnTo>
                  <a:lnTo>
                    <a:pt x="16532" y="29263"/>
                  </a:lnTo>
                  <a:lnTo>
                    <a:pt x="16532" y="29504"/>
                  </a:lnTo>
                  <a:lnTo>
                    <a:pt x="16593" y="29685"/>
                  </a:lnTo>
                  <a:lnTo>
                    <a:pt x="16713" y="29927"/>
                  </a:lnTo>
                  <a:lnTo>
                    <a:pt x="16834" y="30108"/>
                  </a:lnTo>
                  <a:lnTo>
                    <a:pt x="17015" y="30228"/>
                  </a:lnTo>
                  <a:lnTo>
                    <a:pt x="17256" y="30349"/>
                  </a:lnTo>
                  <a:lnTo>
                    <a:pt x="17437" y="30409"/>
                  </a:lnTo>
                  <a:lnTo>
                    <a:pt x="17920" y="30409"/>
                  </a:lnTo>
                  <a:lnTo>
                    <a:pt x="18101" y="30349"/>
                  </a:lnTo>
                  <a:lnTo>
                    <a:pt x="18342" y="30228"/>
                  </a:lnTo>
                  <a:lnTo>
                    <a:pt x="18523" y="30108"/>
                  </a:lnTo>
                  <a:lnTo>
                    <a:pt x="18644" y="29927"/>
                  </a:lnTo>
                  <a:lnTo>
                    <a:pt x="18765" y="29685"/>
                  </a:lnTo>
                  <a:lnTo>
                    <a:pt x="18825" y="29504"/>
                  </a:lnTo>
                  <a:lnTo>
                    <a:pt x="18825" y="29263"/>
                  </a:lnTo>
                  <a:lnTo>
                    <a:pt x="18825" y="29022"/>
                  </a:lnTo>
                  <a:lnTo>
                    <a:pt x="18765" y="28841"/>
                  </a:lnTo>
                  <a:lnTo>
                    <a:pt x="18644" y="28599"/>
                  </a:lnTo>
                  <a:lnTo>
                    <a:pt x="18523" y="28418"/>
                  </a:lnTo>
                  <a:lnTo>
                    <a:pt x="18342" y="28298"/>
                  </a:lnTo>
                  <a:lnTo>
                    <a:pt x="18101" y="28177"/>
                  </a:lnTo>
                  <a:lnTo>
                    <a:pt x="17920" y="28117"/>
                  </a:lnTo>
                  <a:close/>
                  <a:moveTo>
                    <a:pt x="23230" y="28117"/>
                  </a:moveTo>
                  <a:lnTo>
                    <a:pt x="23049" y="28177"/>
                  </a:lnTo>
                  <a:lnTo>
                    <a:pt x="22807" y="28298"/>
                  </a:lnTo>
                  <a:lnTo>
                    <a:pt x="22626" y="28418"/>
                  </a:lnTo>
                  <a:lnTo>
                    <a:pt x="22506" y="28599"/>
                  </a:lnTo>
                  <a:lnTo>
                    <a:pt x="22385" y="28841"/>
                  </a:lnTo>
                  <a:lnTo>
                    <a:pt x="22325" y="29022"/>
                  </a:lnTo>
                  <a:lnTo>
                    <a:pt x="22325" y="29263"/>
                  </a:lnTo>
                  <a:lnTo>
                    <a:pt x="22325" y="29504"/>
                  </a:lnTo>
                  <a:lnTo>
                    <a:pt x="22385" y="29685"/>
                  </a:lnTo>
                  <a:lnTo>
                    <a:pt x="22506" y="29927"/>
                  </a:lnTo>
                  <a:lnTo>
                    <a:pt x="22626" y="30108"/>
                  </a:lnTo>
                  <a:lnTo>
                    <a:pt x="22807" y="30228"/>
                  </a:lnTo>
                  <a:lnTo>
                    <a:pt x="23049" y="30349"/>
                  </a:lnTo>
                  <a:lnTo>
                    <a:pt x="23230" y="30409"/>
                  </a:lnTo>
                  <a:lnTo>
                    <a:pt x="23712" y="30409"/>
                  </a:lnTo>
                  <a:lnTo>
                    <a:pt x="23893" y="30349"/>
                  </a:lnTo>
                  <a:lnTo>
                    <a:pt x="24135" y="30228"/>
                  </a:lnTo>
                  <a:lnTo>
                    <a:pt x="24316" y="30108"/>
                  </a:lnTo>
                  <a:lnTo>
                    <a:pt x="24436" y="29927"/>
                  </a:lnTo>
                  <a:lnTo>
                    <a:pt x="24557" y="29685"/>
                  </a:lnTo>
                  <a:lnTo>
                    <a:pt x="24617" y="29504"/>
                  </a:lnTo>
                  <a:lnTo>
                    <a:pt x="24617" y="29263"/>
                  </a:lnTo>
                  <a:lnTo>
                    <a:pt x="24617" y="29022"/>
                  </a:lnTo>
                  <a:lnTo>
                    <a:pt x="24557" y="28841"/>
                  </a:lnTo>
                  <a:lnTo>
                    <a:pt x="24436" y="28599"/>
                  </a:lnTo>
                  <a:lnTo>
                    <a:pt x="24316" y="28418"/>
                  </a:lnTo>
                  <a:lnTo>
                    <a:pt x="24135" y="28298"/>
                  </a:lnTo>
                  <a:lnTo>
                    <a:pt x="23893" y="28177"/>
                  </a:lnTo>
                  <a:lnTo>
                    <a:pt x="23712" y="28117"/>
                  </a:lnTo>
                  <a:close/>
                  <a:moveTo>
                    <a:pt x="29022" y="28117"/>
                  </a:moveTo>
                  <a:lnTo>
                    <a:pt x="28841" y="28177"/>
                  </a:lnTo>
                  <a:lnTo>
                    <a:pt x="28599" y="28298"/>
                  </a:lnTo>
                  <a:lnTo>
                    <a:pt x="28418" y="28418"/>
                  </a:lnTo>
                  <a:lnTo>
                    <a:pt x="28298" y="28599"/>
                  </a:lnTo>
                  <a:lnTo>
                    <a:pt x="28177" y="28841"/>
                  </a:lnTo>
                  <a:lnTo>
                    <a:pt x="28117" y="29022"/>
                  </a:lnTo>
                  <a:lnTo>
                    <a:pt x="28117" y="29263"/>
                  </a:lnTo>
                  <a:lnTo>
                    <a:pt x="28117" y="29504"/>
                  </a:lnTo>
                  <a:lnTo>
                    <a:pt x="28177" y="29685"/>
                  </a:lnTo>
                  <a:lnTo>
                    <a:pt x="28298" y="29927"/>
                  </a:lnTo>
                  <a:lnTo>
                    <a:pt x="28418" y="30108"/>
                  </a:lnTo>
                  <a:lnTo>
                    <a:pt x="28599" y="30228"/>
                  </a:lnTo>
                  <a:lnTo>
                    <a:pt x="28841" y="30349"/>
                  </a:lnTo>
                  <a:lnTo>
                    <a:pt x="29022" y="30409"/>
                  </a:lnTo>
                  <a:lnTo>
                    <a:pt x="29505" y="30409"/>
                  </a:lnTo>
                  <a:lnTo>
                    <a:pt x="29686" y="30349"/>
                  </a:lnTo>
                  <a:lnTo>
                    <a:pt x="29927" y="30228"/>
                  </a:lnTo>
                  <a:lnTo>
                    <a:pt x="30108" y="30108"/>
                  </a:lnTo>
                  <a:lnTo>
                    <a:pt x="30229" y="29927"/>
                  </a:lnTo>
                  <a:lnTo>
                    <a:pt x="30349" y="29685"/>
                  </a:lnTo>
                  <a:lnTo>
                    <a:pt x="30410" y="29504"/>
                  </a:lnTo>
                  <a:lnTo>
                    <a:pt x="30410" y="29263"/>
                  </a:lnTo>
                  <a:lnTo>
                    <a:pt x="30410" y="29022"/>
                  </a:lnTo>
                  <a:lnTo>
                    <a:pt x="30349" y="28841"/>
                  </a:lnTo>
                  <a:lnTo>
                    <a:pt x="30229" y="28599"/>
                  </a:lnTo>
                  <a:lnTo>
                    <a:pt x="30108" y="28418"/>
                  </a:lnTo>
                  <a:lnTo>
                    <a:pt x="29927" y="28298"/>
                  </a:lnTo>
                  <a:lnTo>
                    <a:pt x="29686" y="28177"/>
                  </a:lnTo>
                  <a:lnTo>
                    <a:pt x="29505" y="28117"/>
                  </a:lnTo>
                  <a:close/>
                  <a:moveTo>
                    <a:pt x="34814" y="28117"/>
                  </a:moveTo>
                  <a:lnTo>
                    <a:pt x="34633" y="28177"/>
                  </a:lnTo>
                  <a:lnTo>
                    <a:pt x="34392" y="28298"/>
                  </a:lnTo>
                  <a:lnTo>
                    <a:pt x="34211" y="28418"/>
                  </a:lnTo>
                  <a:lnTo>
                    <a:pt x="34090" y="28599"/>
                  </a:lnTo>
                  <a:lnTo>
                    <a:pt x="33969" y="28841"/>
                  </a:lnTo>
                  <a:lnTo>
                    <a:pt x="33909" y="29022"/>
                  </a:lnTo>
                  <a:lnTo>
                    <a:pt x="33909" y="29263"/>
                  </a:lnTo>
                  <a:lnTo>
                    <a:pt x="33909" y="29504"/>
                  </a:lnTo>
                  <a:lnTo>
                    <a:pt x="33969" y="29685"/>
                  </a:lnTo>
                  <a:lnTo>
                    <a:pt x="34090" y="29927"/>
                  </a:lnTo>
                  <a:lnTo>
                    <a:pt x="34211" y="30108"/>
                  </a:lnTo>
                  <a:lnTo>
                    <a:pt x="34392" y="30228"/>
                  </a:lnTo>
                  <a:lnTo>
                    <a:pt x="34633" y="30349"/>
                  </a:lnTo>
                  <a:lnTo>
                    <a:pt x="34814" y="30409"/>
                  </a:lnTo>
                  <a:lnTo>
                    <a:pt x="35297" y="30409"/>
                  </a:lnTo>
                  <a:lnTo>
                    <a:pt x="35478" y="30349"/>
                  </a:lnTo>
                  <a:lnTo>
                    <a:pt x="35719" y="30228"/>
                  </a:lnTo>
                  <a:lnTo>
                    <a:pt x="35900" y="30108"/>
                  </a:lnTo>
                  <a:lnTo>
                    <a:pt x="36021" y="29927"/>
                  </a:lnTo>
                  <a:lnTo>
                    <a:pt x="36141" y="29685"/>
                  </a:lnTo>
                  <a:lnTo>
                    <a:pt x="36202" y="29504"/>
                  </a:lnTo>
                  <a:lnTo>
                    <a:pt x="36202" y="29263"/>
                  </a:lnTo>
                  <a:lnTo>
                    <a:pt x="36202" y="29022"/>
                  </a:lnTo>
                  <a:lnTo>
                    <a:pt x="36141" y="28841"/>
                  </a:lnTo>
                  <a:lnTo>
                    <a:pt x="36021" y="28599"/>
                  </a:lnTo>
                  <a:lnTo>
                    <a:pt x="35900" y="28418"/>
                  </a:lnTo>
                  <a:lnTo>
                    <a:pt x="35719" y="28298"/>
                  </a:lnTo>
                  <a:lnTo>
                    <a:pt x="35478" y="28177"/>
                  </a:lnTo>
                  <a:lnTo>
                    <a:pt x="35297" y="28117"/>
                  </a:lnTo>
                  <a:close/>
                  <a:moveTo>
                    <a:pt x="40606" y="28117"/>
                  </a:moveTo>
                  <a:lnTo>
                    <a:pt x="40425" y="28177"/>
                  </a:lnTo>
                  <a:lnTo>
                    <a:pt x="40184" y="28298"/>
                  </a:lnTo>
                  <a:lnTo>
                    <a:pt x="40003" y="28418"/>
                  </a:lnTo>
                  <a:lnTo>
                    <a:pt x="39882" y="28599"/>
                  </a:lnTo>
                  <a:lnTo>
                    <a:pt x="39762" y="28841"/>
                  </a:lnTo>
                  <a:lnTo>
                    <a:pt x="39701" y="29022"/>
                  </a:lnTo>
                  <a:lnTo>
                    <a:pt x="39701" y="29263"/>
                  </a:lnTo>
                  <a:lnTo>
                    <a:pt x="39701" y="29504"/>
                  </a:lnTo>
                  <a:lnTo>
                    <a:pt x="39762" y="29685"/>
                  </a:lnTo>
                  <a:lnTo>
                    <a:pt x="39882" y="29927"/>
                  </a:lnTo>
                  <a:lnTo>
                    <a:pt x="40003" y="30108"/>
                  </a:lnTo>
                  <a:lnTo>
                    <a:pt x="40184" y="30228"/>
                  </a:lnTo>
                  <a:lnTo>
                    <a:pt x="40425" y="30349"/>
                  </a:lnTo>
                  <a:lnTo>
                    <a:pt x="40606" y="30409"/>
                  </a:lnTo>
                  <a:lnTo>
                    <a:pt x="41089" y="30409"/>
                  </a:lnTo>
                  <a:lnTo>
                    <a:pt x="41270" y="30349"/>
                  </a:lnTo>
                  <a:lnTo>
                    <a:pt x="41511" y="30228"/>
                  </a:lnTo>
                  <a:lnTo>
                    <a:pt x="41692" y="30108"/>
                  </a:lnTo>
                  <a:lnTo>
                    <a:pt x="41813" y="29927"/>
                  </a:lnTo>
                  <a:lnTo>
                    <a:pt x="41934" y="29685"/>
                  </a:lnTo>
                  <a:lnTo>
                    <a:pt x="41994" y="29504"/>
                  </a:lnTo>
                  <a:lnTo>
                    <a:pt x="41994" y="29263"/>
                  </a:lnTo>
                  <a:lnTo>
                    <a:pt x="41994" y="29022"/>
                  </a:lnTo>
                  <a:lnTo>
                    <a:pt x="41934" y="28841"/>
                  </a:lnTo>
                  <a:lnTo>
                    <a:pt x="41813" y="28599"/>
                  </a:lnTo>
                  <a:lnTo>
                    <a:pt x="41692" y="28418"/>
                  </a:lnTo>
                  <a:lnTo>
                    <a:pt x="41511" y="28298"/>
                  </a:lnTo>
                  <a:lnTo>
                    <a:pt x="41270" y="28177"/>
                  </a:lnTo>
                  <a:lnTo>
                    <a:pt x="41089" y="28117"/>
                  </a:lnTo>
                  <a:close/>
                  <a:moveTo>
                    <a:pt x="46399" y="28117"/>
                  </a:moveTo>
                  <a:lnTo>
                    <a:pt x="46218" y="28177"/>
                  </a:lnTo>
                  <a:lnTo>
                    <a:pt x="45976" y="28298"/>
                  </a:lnTo>
                  <a:lnTo>
                    <a:pt x="45795" y="28418"/>
                  </a:lnTo>
                  <a:lnTo>
                    <a:pt x="45674" y="28599"/>
                  </a:lnTo>
                  <a:lnTo>
                    <a:pt x="45554" y="28841"/>
                  </a:lnTo>
                  <a:lnTo>
                    <a:pt x="45493" y="29022"/>
                  </a:lnTo>
                  <a:lnTo>
                    <a:pt x="45493" y="29263"/>
                  </a:lnTo>
                  <a:lnTo>
                    <a:pt x="45493" y="29504"/>
                  </a:lnTo>
                  <a:lnTo>
                    <a:pt x="45554" y="29685"/>
                  </a:lnTo>
                  <a:lnTo>
                    <a:pt x="45674" y="29927"/>
                  </a:lnTo>
                  <a:lnTo>
                    <a:pt x="45795" y="30108"/>
                  </a:lnTo>
                  <a:lnTo>
                    <a:pt x="45976" y="30228"/>
                  </a:lnTo>
                  <a:lnTo>
                    <a:pt x="46218" y="30349"/>
                  </a:lnTo>
                  <a:lnTo>
                    <a:pt x="46399" y="30409"/>
                  </a:lnTo>
                  <a:lnTo>
                    <a:pt x="46881" y="30409"/>
                  </a:lnTo>
                  <a:lnTo>
                    <a:pt x="47062" y="30349"/>
                  </a:lnTo>
                  <a:lnTo>
                    <a:pt x="47304" y="30228"/>
                  </a:lnTo>
                  <a:lnTo>
                    <a:pt x="47485" y="30108"/>
                  </a:lnTo>
                  <a:lnTo>
                    <a:pt x="47605" y="29927"/>
                  </a:lnTo>
                  <a:lnTo>
                    <a:pt x="47726" y="29685"/>
                  </a:lnTo>
                  <a:lnTo>
                    <a:pt x="47786" y="29504"/>
                  </a:lnTo>
                  <a:lnTo>
                    <a:pt x="47786" y="29263"/>
                  </a:lnTo>
                  <a:lnTo>
                    <a:pt x="47786" y="29022"/>
                  </a:lnTo>
                  <a:lnTo>
                    <a:pt x="47726" y="28841"/>
                  </a:lnTo>
                  <a:lnTo>
                    <a:pt x="47605" y="28599"/>
                  </a:lnTo>
                  <a:lnTo>
                    <a:pt x="47485" y="28418"/>
                  </a:lnTo>
                  <a:lnTo>
                    <a:pt x="47304" y="28298"/>
                  </a:lnTo>
                  <a:lnTo>
                    <a:pt x="47062" y="28177"/>
                  </a:lnTo>
                  <a:lnTo>
                    <a:pt x="46881" y="28117"/>
                  </a:lnTo>
                  <a:close/>
                  <a:moveTo>
                    <a:pt x="52191" y="28117"/>
                  </a:moveTo>
                  <a:lnTo>
                    <a:pt x="52010" y="28177"/>
                  </a:lnTo>
                  <a:lnTo>
                    <a:pt x="51768" y="28298"/>
                  </a:lnTo>
                  <a:lnTo>
                    <a:pt x="51587" y="28418"/>
                  </a:lnTo>
                  <a:lnTo>
                    <a:pt x="51467" y="28599"/>
                  </a:lnTo>
                  <a:lnTo>
                    <a:pt x="51346" y="28841"/>
                  </a:lnTo>
                  <a:lnTo>
                    <a:pt x="51286" y="29022"/>
                  </a:lnTo>
                  <a:lnTo>
                    <a:pt x="51286" y="29263"/>
                  </a:lnTo>
                  <a:lnTo>
                    <a:pt x="51286" y="29504"/>
                  </a:lnTo>
                  <a:lnTo>
                    <a:pt x="51346" y="29685"/>
                  </a:lnTo>
                  <a:lnTo>
                    <a:pt x="51467" y="29927"/>
                  </a:lnTo>
                  <a:lnTo>
                    <a:pt x="51587" y="30108"/>
                  </a:lnTo>
                  <a:lnTo>
                    <a:pt x="51768" y="30228"/>
                  </a:lnTo>
                  <a:lnTo>
                    <a:pt x="52010" y="30349"/>
                  </a:lnTo>
                  <a:lnTo>
                    <a:pt x="52191" y="30409"/>
                  </a:lnTo>
                  <a:lnTo>
                    <a:pt x="52673" y="30409"/>
                  </a:lnTo>
                  <a:lnTo>
                    <a:pt x="52854" y="30349"/>
                  </a:lnTo>
                  <a:lnTo>
                    <a:pt x="53096" y="30228"/>
                  </a:lnTo>
                  <a:lnTo>
                    <a:pt x="53277" y="30108"/>
                  </a:lnTo>
                  <a:lnTo>
                    <a:pt x="53397" y="29927"/>
                  </a:lnTo>
                  <a:lnTo>
                    <a:pt x="53518" y="29685"/>
                  </a:lnTo>
                  <a:lnTo>
                    <a:pt x="53578" y="29504"/>
                  </a:lnTo>
                  <a:lnTo>
                    <a:pt x="53578" y="29263"/>
                  </a:lnTo>
                  <a:lnTo>
                    <a:pt x="53578" y="29022"/>
                  </a:lnTo>
                  <a:lnTo>
                    <a:pt x="53518" y="28841"/>
                  </a:lnTo>
                  <a:lnTo>
                    <a:pt x="53397" y="28599"/>
                  </a:lnTo>
                  <a:lnTo>
                    <a:pt x="53277" y="28418"/>
                  </a:lnTo>
                  <a:lnTo>
                    <a:pt x="53096" y="28298"/>
                  </a:lnTo>
                  <a:lnTo>
                    <a:pt x="52854" y="28177"/>
                  </a:lnTo>
                  <a:lnTo>
                    <a:pt x="52673" y="28117"/>
                  </a:lnTo>
                  <a:close/>
                  <a:moveTo>
                    <a:pt x="57983" y="28117"/>
                  </a:moveTo>
                  <a:lnTo>
                    <a:pt x="57802" y="28177"/>
                  </a:lnTo>
                  <a:lnTo>
                    <a:pt x="57561" y="28298"/>
                  </a:lnTo>
                  <a:lnTo>
                    <a:pt x="57380" y="28418"/>
                  </a:lnTo>
                  <a:lnTo>
                    <a:pt x="57259" y="28599"/>
                  </a:lnTo>
                  <a:lnTo>
                    <a:pt x="57138" y="28841"/>
                  </a:lnTo>
                  <a:lnTo>
                    <a:pt x="57078" y="29022"/>
                  </a:lnTo>
                  <a:lnTo>
                    <a:pt x="57078" y="29263"/>
                  </a:lnTo>
                  <a:lnTo>
                    <a:pt x="57078" y="29504"/>
                  </a:lnTo>
                  <a:lnTo>
                    <a:pt x="57138" y="29685"/>
                  </a:lnTo>
                  <a:lnTo>
                    <a:pt x="57259" y="29927"/>
                  </a:lnTo>
                  <a:lnTo>
                    <a:pt x="57380" y="30108"/>
                  </a:lnTo>
                  <a:lnTo>
                    <a:pt x="57561" y="30228"/>
                  </a:lnTo>
                  <a:lnTo>
                    <a:pt x="57802" y="30349"/>
                  </a:lnTo>
                  <a:lnTo>
                    <a:pt x="57983" y="30409"/>
                  </a:lnTo>
                  <a:lnTo>
                    <a:pt x="58466" y="30409"/>
                  </a:lnTo>
                  <a:lnTo>
                    <a:pt x="58647" y="30349"/>
                  </a:lnTo>
                  <a:lnTo>
                    <a:pt x="58888" y="30228"/>
                  </a:lnTo>
                  <a:lnTo>
                    <a:pt x="59069" y="30108"/>
                  </a:lnTo>
                  <a:lnTo>
                    <a:pt x="59190" y="29927"/>
                  </a:lnTo>
                  <a:lnTo>
                    <a:pt x="59310" y="29685"/>
                  </a:lnTo>
                  <a:lnTo>
                    <a:pt x="59371" y="29504"/>
                  </a:lnTo>
                  <a:lnTo>
                    <a:pt x="59371" y="29263"/>
                  </a:lnTo>
                  <a:lnTo>
                    <a:pt x="59371" y="29022"/>
                  </a:lnTo>
                  <a:lnTo>
                    <a:pt x="59310" y="28841"/>
                  </a:lnTo>
                  <a:lnTo>
                    <a:pt x="59190" y="28599"/>
                  </a:lnTo>
                  <a:lnTo>
                    <a:pt x="59069" y="28418"/>
                  </a:lnTo>
                  <a:lnTo>
                    <a:pt x="58888" y="28298"/>
                  </a:lnTo>
                  <a:lnTo>
                    <a:pt x="58647" y="28177"/>
                  </a:lnTo>
                  <a:lnTo>
                    <a:pt x="58466" y="28117"/>
                  </a:lnTo>
                  <a:close/>
                  <a:moveTo>
                    <a:pt x="63775" y="28117"/>
                  </a:moveTo>
                  <a:lnTo>
                    <a:pt x="63594" y="28177"/>
                  </a:lnTo>
                  <a:lnTo>
                    <a:pt x="63353" y="28298"/>
                  </a:lnTo>
                  <a:lnTo>
                    <a:pt x="63172" y="28418"/>
                  </a:lnTo>
                  <a:lnTo>
                    <a:pt x="63051" y="28599"/>
                  </a:lnTo>
                  <a:lnTo>
                    <a:pt x="62931" y="28841"/>
                  </a:lnTo>
                  <a:lnTo>
                    <a:pt x="62870" y="29022"/>
                  </a:lnTo>
                  <a:lnTo>
                    <a:pt x="62870" y="29263"/>
                  </a:lnTo>
                  <a:lnTo>
                    <a:pt x="62870" y="29504"/>
                  </a:lnTo>
                  <a:lnTo>
                    <a:pt x="62931" y="29685"/>
                  </a:lnTo>
                  <a:lnTo>
                    <a:pt x="63051" y="29927"/>
                  </a:lnTo>
                  <a:lnTo>
                    <a:pt x="63172" y="30108"/>
                  </a:lnTo>
                  <a:lnTo>
                    <a:pt x="63353" y="30228"/>
                  </a:lnTo>
                  <a:lnTo>
                    <a:pt x="63594" y="30349"/>
                  </a:lnTo>
                  <a:lnTo>
                    <a:pt x="63775" y="30409"/>
                  </a:lnTo>
                  <a:lnTo>
                    <a:pt x="64258" y="30409"/>
                  </a:lnTo>
                  <a:lnTo>
                    <a:pt x="64439" y="30349"/>
                  </a:lnTo>
                  <a:lnTo>
                    <a:pt x="64680" y="30228"/>
                  </a:lnTo>
                  <a:lnTo>
                    <a:pt x="64861" y="30108"/>
                  </a:lnTo>
                  <a:lnTo>
                    <a:pt x="64982" y="29927"/>
                  </a:lnTo>
                  <a:lnTo>
                    <a:pt x="65103" y="29685"/>
                  </a:lnTo>
                  <a:lnTo>
                    <a:pt x="65163" y="29504"/>
                  </a:lnTo>
                  <a:lnTo>
                    <a:pt x="65163" y="29263"/>
                  </a:lnTo>
                  <a:lnTo>
                    <a:pt x="65163" y="29022"/>
                  </a:lnTo>
                  <a:lnTo>
                    <a:pt x="65103" y="28841"/>
                  </a:lnTo>
                  <a:lnTo>
                    <a:pt x="64982" y="28599"/>
                  </a:lnTo>
                  <a:lnTo>
                    <a:pt x="64861" y="28418"/>
                  </a:lnTo>
                  <a:lnTo>
                    <a:pt x="64680" y="28298"/>
                  </a:lnTo>
                  <a:lnTo>
                    <a:pt x="64439" y="28177"/>
                  </a:lnTo>
                  <a:lnTo>
                    <a:pt x="64258" y="28117"/>
                  </a:lnTo>
                  <a:close/>
                  <a:moveTo>
                    <a:pt x="69567" y="28117"/>
                  </a:moveTo>
                  <a:lnTo>
                    <a:pt x="69386" y="28177"/>
                  </a:lnTo>
                  <a:lnTo>
                    <a:pt x="69145" y="28298"/>
                  </a:lnTo>
                  <a:lnTo>
                    <a:pt x="68964" y="28418"/>
                  </a:lnTo>
                  <a:lnTo>
                    <a:pt x="68843" y="28599"/>
                  </a:lnTo>
                  <a:lnTo>
                    <a:pt x="68723" y="28841"/>
                  </a:lnTo>
                  <a:lnTo>
                    <a:pt x="68662" y="29022"/>
                  </a:lnTo>
                  <a:lnTo>
                    <a:pt x="68662" y="29263"/>
                  </a:lnTo>
                  <a:lnTo>
                    <a:pt x="68662" y="29504"/>
                  </a:lnTo>
                  <a:lnTo>
                    <a:pt x="68723" y="29685"/>
                  </a:lnTo>
                  <a:lnTo>
                    <a:pt x="68843" y="29927"/>
                  </a:lnTo>
                  <a:lnTo>
                    <a:pt x="68964" y="30108"/>
                  </a:lnTo>
                  <a:lnTo>
                    <a:pt x="69145" y="30228"/>
                  </a:lnTo>
                  <a:lnTo>
                    <a:pt x="69386" y="30349"/>
                  </a:lnTo>
                  <a:lnTo>
                    <a:pt x="69567" y="30409"/>
                  </a:lnTo>
                  <a:lnTo>
                    <a:pt x="70050" y="30409"/>
                  </a:lnTo>
                  <a:lnTo>
                    <a:pt x="70231" y="30349"/>
                  </a:lnTo>
                  <a:lnTo>
                    <a:pt x="70472" y="30228"/>
                  </a:lnTo>
                  <a:lnTo>
                    <a:pt x="70653" y="30108"/>
                  </a:lnTo>
                  <a:lnTo>
                    <a:pt x="70774" y="29927"/>
                  </a:lnTo>
                  <a:lnTo>
                    <a:pt x="70895" y="29685"/>
                  </a:lnTo>
                  <a:lnTo>
                    <a:pt x="70955" y="29504"/>
                  </a:lnTo>
                  <a:lnTo>
                    <a:pt x="70955" y="29263"/>
                  </a:lnTo>
                  <a:lnTo>
                    <a:pt x="70955" y="29022"/>
                  </a:lnTo>
                  <a:lnTo>
                    <a:pt x="70895" y="28841"/>
                  </a:lnTo>
                  <a:lnTo>
                    <a:pt x="70774" y="28599"/>
                  </a:lnTo>
                  <a:lnTo>
                    <a:pt x="70653" y="28418"/>
                  </a:lnTo>
                  <a:lnTo>
                    <a:pt x="70472" y="28298"/>
                  </a:lnTo>
                  <a:lnTo>
                    <a:pt x="70231" y="28177"/>
                  </a:lnTo>
                  <a:lnTo>
                    <a:pt x="70050" y="28117"/>
                  </a:lnTo>
                  <a:close/>
                  <a:moveTo>
                    <a:pt x="2957" y="31013"/>
                  </a:moveTo>
                  <a:lnTo>
                    <a:pt x="2776" y="31073"/>
                  </a:lnTo>
                  <a:lnTo>
                    <a:pt x="2534" y="31194"/>
                  </a:lnTo>
                  <a:lnTo>
                    <a:pt x="2353" y="31314"/>
                  </a:lnTo>
                  <a:lnTo>
                    <a:pt x="2233" y="31495"/>
                  </a:lnTo>
                  <a:lnTo>
                    <a:pt x="2112" y="31737"/>
                  </a:lnTo>
                  <a:lnTo>
                    <a:pt x="2052" y="31918"/>
                  </a:lnTo>
                  <a:lnTo>
                    <a:pt x="2052" y="32159"/>
                  </a:lnTo>
                  <a:lnTo>
                    <a:pt x="2052" y="32401"/>
                  </a:lnTo>
                  <a:lnTo>
                    <a:pt x="2112" y="32582"/>
                  </a:lnTo>
                  <a:lnTo>
                    <a:pt x="2233" y="32823"/>
                  </a:lnTo>
                  <a:lnTo>
                    <a:pt x="2353" y="33004"/>
                  </a:lnTo>
                  <a:lnTo>
                    <a:pt x="2534" y="33125"/>
                  </a:lnTo>
                  <a:lnTo>
                    <a:pt x="2776" y="33245"/>
                  </a:lnTo>
                  <a:lnTo>
                    <a:pt x="2957" y="33306"/>
                  </a:lnTo>
                  <a:lnTo>
                    <a:pt x="3439" y="33306"/>
                  </a:lnTo>
                  <a:lnTo>
                    <a:pt x="3620" y="33245"/>
                  </a:lnTo>
                  <a:lnTo>
                    <a:pt x="3862" y="33125"/>
                  </a:lnTo>
                  <a:lnTo>
                    <a:pt x="4043" y="33004"/>
                  </a:lnTo>
                  <a:lnTo>
                    <a:pt x="4164" y="32823"/>
                  </a:lnTo>
                  <a:lnTo>
                    <a:pt x="4284" y="32582"/>
                  </a:lnTo>
                  <a:lnTo>
                    <a:pt x="4345" y="32401"/>
                  </a:lnTo>
                  <a:lnTo>
                    <a:pt x="4345" y="32159"/>
                  </a:lnTo>
                  <a:lnTo>
                    <a:pt x="4345" y="31918"/>
                  </a:lnTo>
                  <a:lnTo>
                    <a:pt x="4284" y="31737"/>
                  </a:lnTo>
                  <a:lnTo>
                    <a:pt x="4164" y="31495"/>
                  </a:lnTo>
                  <a:lnTo>
                    <a:pt x="4043" y="31314"/>
                  </a:lnTo>
                  <a:lnTo>
                    <a:pt x="3862" y="31194"/>
                  </a:lnTo>
                  <a:lnTo>
                    <a:pt x="3620" y="31073"/>
                  </a:lnTo>
                  <a:lnTo>
                    <a:pt x="3439" y="31013"/>
                  </a:lnTo>
                  <a:close/>
                  <a:moveTo>
                    <a:pt x="8749" y="31013"/>
                  </a:moveTo>
                  <a:lnTo>
                    <a:pt x="8568" y="31073"/>
                  </a:lnTo>
                  <a:lnTo>
                    <a:pt x="8327" y="31194"/>
                  </a:lnTo>
                  <a:lnTo>
                    <a:pt x="8146" y="31314"/>
                  </a:lnTo>
                  <a:lnTo>
                    <a:pt x="8025" y="31495"/>
                  </a:lnTo>
                  <a:lnTo>
                    <a:pt x="7904" y="31737"/>
                  </a:lnTo>
                  <a:lnTo>
                    <a:pt x="7844" y="31918"/>
                  </a:lnTo>
                  <a:lnTo>
                    <a:pt x="7844" y="32159"/>
                  </a:lnTo>
                  <a:lnTo>
                    <a:pt x="7844" y="32401"/>
                  </a:lnTo>
                  <a:lnTo>
                    <a:pt x="7904" y="32582"/>
                  </a:lnTo>
                  <a:lnTo>
                    <a:pt x="8025" y="32823"/>
                  </a:lnTo>
                  <a:lnTo>
                    <a:pt x="8146" y="33004"/>
                  </a:lnTo>
                  <a:lnTo>
                    <a:pt x="8327" y="33125"/>
                  </a:lnTo>
                  <a:lnTo>
                    <a:pt x="8568" y="33245"/>
                  </a:lnTo>
                  <a:lnTo>
                    <a:pt x="8749" y="33306"/>
                  </a:lnTo>
                  <a:lnTo>
                    <a:pt x="9232" y="33306"/>
                  </a:lnTo>
                  <a:lnTo>
                    <a:pt x="9413" y="33245"/>
                  </a:lnTo>
                  <a:lnTo>
                    <a:pt x="9654" y="33125"/>
                  </a:lnTo>
                  <a:lnTo>
                    <a:pt x="9835" y="33004"/>
                  </a:lnTo>
                  <a:lnTo>
                    <a:pt x="9956" y="32823"/>
                  </a:lnTo>
                  <a:lnTo>
                    <a:pt x="10076" y="32582"/>
                  </a:lnTo>
                  <a:lnTo>
                    <a:pt x="10137" y="32401"/>
                  </a:lnTo>
                  <a:lnTo>
                    <a:pt x="10137" y="32159"/>
                  </a:lnTo>
                  <a:lnTo>
                    <a:pt x="10137" y="31918"/>
                  </a:lnTo>
                  <a:lnTo>
                    <a:pt x="10076" y="31737"/>
                  </a:lnTo>
                  <a:lnTo>
                    <a:pt x="9956" y="31495"/>
                  </a:lnTo>
                  <a:lnTo>
                    <a:pt x="9835" y="31314"/>
                  </a:lnTo>
                  <a:lnTo>
                    <a:pt x="9654" y="31194"/>
                  </a:lnTo>
                  <a:lnTo>
                    <a:pt x="9413" y="31073"/>
                  </a:lnTo>
                  <a:lnTo>
                    <a:pt x="9232" y="31013"/>
                  </a:lnTo>
                  <a:close/>
                  <a:moveTo>
                    <a:pt x="14541" y="31013"/>
                  </a:moveTo>
                  <a:lnTo>
                    <a:pt x="14360" y="31073"/>
                  </a:lnTo>
                  <a:lnTo>
                    <a:pt x="14119" y="31194"/>
                  </a:lnTo>
                  <a:lnTo>
                    <a:pt x="13938" y="31314"/>
                  </a:lnTo>
                  <a:lnTo>
                    <a:pt x="13817" y="31495"/>
                  </a:lnTo>
                  <a:lnTo>
                    <a:pt x="13697" y="31737"/>
                  </a:lnTo>
                  <a:lnTo>
                    <a:pt x="13636" y="31918"/>
                  </a:lnTo>
                  <a:lnTo>
                    <a:pt x="13636" y="32159"/>
                  </a:lnTo>
                  <a:lnTo>
                    <a:pt x="13636" y="32401"/>
                  </a:lnTo>
                  <a:lnTo>
                    <a:pt x="13697" y="32582"/>
                  </a:lnTo>
                  <a:lnTo>
                    <a:pt x="13817" y="32823"/>
                  </a:lnTo>
                  <a:lnTo>
                    <a:pt x="13938" y="33004"/>
                  </a:lnTo>
                  <a:lnTo>
                    <a:pt x="14119" y="33125"/>
                  </a:lnTo>
                  <a:lnTo>
                    <a:pt x="14360" y="33245"/>
                  </a:lnTo>
                  <a:lnTo>
                    <a:pt x="14541" y="33306"/>
                  </a:lnTo>
                  <a:lnTo>
                    <a:pt x="15024" y="33306"/>
                  </a:lnTo>
                  <a:lnTo>
                    <a:pt x="15205" y="33245"/>
                  </a:lnTo>
                  <a:lnTo>
                    <a:pt x="15446" y="33125"/>
                  </a:lnTo>
                  <a:lnTo>
                    <a:pt x="15627" y="33004"/>
                  </a:lnTo>
                  <a:lnTo>
                    <a:pt x="15748" y="32823"/>
                  </a:lnTo>
                  <a:lnTo>
                    <a:pt x="15869" y="32582"/>
                  </a:lnTo>
                  <a:lnTo>
                    <a:pt x="15929" y="32401"/>
                  </a:lnTo>
                  <a:lnTo>
                    <a:pt x="15929" y="32159"/>
                  </a:lnTo>
                  <a:lnTo>
                    <a:pt x="15929" y="31918"/>
                  </a:lnTo>
                  <a:lnTo>
                    <a:pt x="15869" y="31737"/>
                  </a:lnTo>
                  <a:lnTo>
                    <a:pt x="15748" y="31495"/>
                  </a:lnTo>
                  <a:lnTo>
                    <a:pt x="15627" y="31314"/>
                  </a:lnTo>
                  <a:lnTo>
                    <a:pt x="15446" y="31194"/>
                  </a:lnTo>
                  <a:lnTo>
                    <a:pt x="15205" y="31073"/>
                  </a:lnTo>
                  <a:lnTo>
                    <a:pt x="15024" y="31013"/>
                  </a:lnTo>
                  <a:close/>
                  <a:moveTo>
                    <a:pt x="20333" y="31013"/>
                  </a:moveTo>
                  <a:lnTo>
                    <a:pt x="20152" y="31073"/>
                  </a:lnTo>
                  <a:lnTo>
                    <a:pt x="19911" y="31194"/>
                  </a:lnTo>
                  <a:lnTo>
                    <a:pt x="19730" y="31314"/>
                  </a:lnTo>
                  <a:lnTo>
                    <a:pt x="19609" y="31495"/>
                  </a:lnTo>
                  <a:lnTo>
                    <a:pt x="19489" y="31737"/>
                  </a:lnTo>
                  <a:lnTo>
                    <a:pt x="19428" y="31918"/>
                  </a:lnTo>
                  <a:lnTo>
                    <a:pt x="19428" y="32159"/>
                  </a:lnTo>
                  <a:lnTo>
                    <a:pt x="19428" y="32401"/>
                  </a:lnTo>
                  <a:lnTo>
                    <a:pt x="19489" y="32582"/>
                  </a:lnTo>
                  <a:lnTo>
                    <a:pt x="19609" y="32823"/>
                  </a:lnTo>
                  <a:lnTo>
                    <a:pt x="19730" y="33004"/>
                  </a:lnTo>
                  <a:lnTo>
                    <a:pt x="19911" y="33125"/>
                  </a:lnTo>
                  <a:lnTo>
                    <a:pt x="20152" y="33245"/>
                  </a:lnTo>
                  <a:lnTo>
                    <a:pt x="20333" y="33306"/>
                  </a:lnTo>
                  <a:lnTo>
                    <a:pt x="20816" y="33306"/>
                  </a:lnTo>
                  <a:lnTo>
                    <a:pt x="20997" y="33245"/>
                  </a:lnTo>
                  <a:lnTo>
                    <a:pt x="21239" y="33125"/>
                  </a:lnTo>
                  <a:lnTo>
                    <a:pt x="21420" y="33004"/>
                  </a:lnTo>
                  <a:lnTo>
                    <a:pt x="21540" y="32823"/>
                  </a:lnTo>
                  <a:lnTo>
                    <a:pt x="21661" y="32582"/>
                  </a:lnTo>
                  <a:lnTo>
                    <a:pt x="21721" y="32401"/>
                  </a:lnTo>
                  <a:lnTo>
                    <a:pt x="21721" y="32159"/>
                  </a:lnTo>
                  <a:lnTo>
                    <a:pt x="21721" y="31918"/>
                  </a:lnTo>
                  <a:lnTo>
                    <a:pt x="21661" y="31737"/>
                  </a:lnTo>
                  <a:lnTo>
                    <a:pt x="21540" y="31495"/>
                  </a:lnTo>
                  <a:lnTo>
                    <a:pt x="21420" y="31314"/>
                  </a:lnTo>
                  <a:lnTo>
                    <a:pt x="21239" y="31194"/>
                  </a:lnTo>
                  <a:lnTo>
                    <a:pt x="20997" y="31073"/>
                  </a:lnTo>
                  <a:lnTo>
                    <a:pt x="20816" y="31013"/>
                  </a:lnTo>
                  <a:close/>
                  <a:moveTo>
                    <a:pt x="26126" y="31013"/>
                  </a:moveTo>
                  <a:lnTo>
                    <a:pt x="25945" y="31073"/>
                  </a:lnTo>
                  <a:lnTo>
                    <a:pt x="25703" y="31194"/>
                  </a:lnTo>
                  <a:lnTo>
                    <a:pt x="25522" y="31314"/>
                  </a:lnTo>
                  <a:lnTo>
                    <a:pt x="25402" y="31495"/>
                  </a:lnTo>
                  <a:lnTo>
                    <a:pt x="25281" y="31737"/>
                  </a:lnTo>
                  <a:lnTo>
                    <a:pt x="25221" y="31918"/>
                  </a:lnTo>
                  <a:lnTo>
                    <a:pt x="25221" y="32159"/>
                  </a:lnTo>
                  <a:lnTo>
                    <a:pt x="25221" y="32401"/>
                  </a:lnTo>
                  <a:lnTo>
                    <a:pt x="25281" y="32582"/>
                  </a:lnTo>
                  <a:lnTo>
                    <a:pt x="25402" y="32823"/>
                  </a:lnTo>
                  <a:lnTo>
                    <a:pt x="25522" y="33004"/>
                  </a:lnTo>
                  <a:lnTo>
                    <a:pt x="25703" y="33125"/>
                  </a:lnTo>
                  <a:lnTo>
                    <a:pt x="25945" y="33245"/>
                  </a:lnTo>
                  <a:lnTo>
                    <a:pt x="26126" y="33306"/>
                  </a:lnTo>
                  <a:lnTo>
                    <a:pt x="26608" y="33306"/>
                  </a:lnTo>
                  <a:lnTo>
                    <a:pt x="26789" y="33245"/>
                  </a:lnTo>
                  <a:lnTo>
                    <a:pt x="27031" y="33125"/>
                  </a:lnTo>
                  <a:lnTo>
                    <a:pt x="27212" y="33004"/>
                  </a:lnTo>
                  <a:lnTo>
                    <a:pt x="27332" y="32823"/>
                  </a:lnTo>
                  <a:lnTo>
                    <a:pt x="27453" y="32582"/>
                  </a:lnTo>
                  <a:lnTo>
                    <a:pt x="27513" y="32401"/>
                  </a:lnTo>
                  <a:lnTo>
                    <a:pt x="27513" y="32159"/>
                  </a:lnTo>
                  <a:lnTo>
                    <a:pt x="27513" y="31918"/>
                  </a:lnTo>
                  <a:lnTo>
                    <a:pt x="27453" y="31737"/>
                  </a:lnTo>
                  <a:lnTo>
                    <a:pt x="27332" y="31495"/>
                  </a:lnTo>
                  <a:lnTo>
                    <a:pt x="27212" y="31314"/>
                  </a:lnTo>
                  <a:lnTo>
                    <a:pt x="27031" y="31194"/>
                  </a:lnTo>
                  <a:lnTo>
                    <a:pt x="26789" y="31073"/>
                  </a:lnTo>
                  <a:lnTo>
                    <a:pt x="26608" y="31013"/>
                  </a:lnTo>
                  <a:close/>
                  <a:moveTo>
                    <a:pt x="31918" y="31013"/>
                  </a:moveTo>
                  <a:lnTo>
                    <a:pt x="31737" y="31073"/>
                  </a:lnTo>
                  <a:lnTo>
                    <a:pt x="31496" y="31194"/>
                  </a:lnTo>
                  <a:lnTo>
                    <a:pt x="31315" y="31314"/>
                  </a:lnTo>
                  <a:lnTo>
                    <a:pt x="31194" y="31495"/>
                  </a:lnTo>
                  <a:lnTo>
                    <a:pt x="31073" y="31737"/>
                  </a:lnTo>
                  <a:lnTo>
                    <a:pt x="31013" y="31918"/>
                  </a:lnTo>
                  <a:lnTo>
                    <a:pt x="31013" y="32159"/>
                  </a:lnTo>
                  <a:lnTo>
                    <a:pt x="31013" y="32401"/>
                  </a:lnTo>
                  <a:lnTo>
                    <a:pt x="31073" y="32582"/>
                  </a:lnTo>
                  <a:lnTo>
                    <a:pt x="31194" y="32823"/>
                  </a:lnTo>
                  <a:lnTo>
                    <a:pt x="31315" y="33004"/>
                  </a:lnTo>
                  <a:lnTo>
                    <a:pt x="31496" y="33125"/>
                  </a:lnTo>
                  <a:lnTo>
                    <a:pt x="31737" y="33245"/>
                  </a:lnTo>
                  <a:lnTo>
                    <a:pt x="31918" y="33306"/>
                  </a:lnTo>
                  <a:lnTo>
                    <a:pt x="32401" y="33306"/>
                  </a:lnTo>
                  <a:lnTo>
                    <a:pt x="32582" y="33245"/>
                  </a:lnTo>
                  <a:lnTo>
                    <a:pt x="32823" y="33125"/>
                  </a:lnTo>
                  <a:lnTo>
                    <a:pt x="33004" y="33004"/>
                  </a:lnTo>
                  <a:lnTo>
                    <a:pt x="33125" y="32823"/>
                  </a:lnTo>
                  <a:lnTo>
                    <a:pt x="33245" y="32582"/>
                  </a:lnTo>
                  <a:lnTo>
                    <a:pt x="33306" y="32401"/>
                  </a:lnTo>
                  <a:lnTo>
                    <a:pt x="33306" y="32159"/>
                  </a:lnTo>
                  <a:lnTo>
                    <a:pt x="33306" y="31918"/>
                  </a:lnTo>
                  <a:lnTo>
                    <a:pt x="33245" y="31737"/>
                  </a:lnTo>
                  <a:lnTo>
                    <a:pt x="33125" y="31495"/>
                  </a:lnTo>
                  <a:lnTo>
                    <a:pt x="33004" y="31314"/>
                  </a:lnTo>
                  <a:lnTo>
                    <a:pt x="32823" y="31194"/>
                  </a:lnTo>
                  <a:lnTo>
                    <a:pt x="32582" y="31073"/>
                  </a:lnTo>
                  <a:lnTo>
                    <a:pt x="32401" y="31013"/>
                  </a:lnTo>
                  <a:close/>
                  <a:moveTo>
                    <a:pt x="37710" y="31013"/>
                  </a:moveTo>
                  <a:lnTo>
                    <a:pt x="37529" y="31073"/>
                  </a:lnTo>
                  <a:lnTo>
                    <a:pt x="37288" y="31194"/>
                  </a:lnTo>
                  <a:lnTo>
                    <a:pt x="37107" y="31314"/>
                  </a:lnTo>
                  <a:lnTo>
                    <a:pt x="36986" y="31495"/>
                  </a:lnTo>
                  <a:lnTo>
                    <a:pt x="36865" y="31737"/>
                  </a:lnTo>
                  <a:lnTo>
                    <a:pt x="36805" y="31918"/>
                  </a:lnTo>
                  <a:lnTo>
                    <a:pt x="36805" y="32159"/>
                  </a:lnTo>
                  <a:lnTo>
                    <a:pt x="36805" y="32401"/>
                  </a:lnTo>
                  <a:lnTo>
                    <a:pt x="36865" y="32582"/>
                  </a:lnTo>
                  <a:lnTo>
                    <a:pt x="36986" y="32823"/>
                  </a:lnTo>
                  <a:lnTo>
                    <a:pt x="37107" y="33004"/>
                  </a:lnTo>
                  <a:lnTo>
                    <a:pt x="37288" y="33125"/>
                  </a:lnTo>
                  <a:lnTo>
                    <a:pt x="37529" y="33245"/>
                  </a:lnTo>
                  <a:lnTo>
                    <a:pt x="37710" y="33306"/>
                  </a:lnTo>
                  <a:lnTo>
                    <a:pt x="38193" y="33306"/>
                  </a:lnTo>
                  <a:lnTo>
                    <a:pt x="38374" y="33245"/>
                  </a:lnTo>
                  <a:lnTo>
                    <a:pt x="38615" y="33125"/>
                  </a:lnTo>
                  <a:lnTo>
                    <a:pt x="38796" y="33004"/>
                  </a:lnTo>
                  <a:lnTo>
                    <a:pt x="38917" y="32823"/>
                  </a:lnTo>
                  <a:lnTo>
                    <a:pt x="39038" y="32582"/>
                  </a:lnTo>
                  <a:lnTo>
                    <a:pt x="39098" y="32401"/>
                  </a:lnTo>
                  <a:lnTo>
                    <a:pt x="39098" y="32159"/>
                  </a:lnTo>
                  <a:lnTo>
                    <a:pt x="39098" y="31918"/>
                  </a:lnTo>
                  <a:lnTo>
                    <a:pt x="39038" y="31737"/>
                  </a:lnTo>
                  <a:lnTo>
                    <a:pt x="38917" y="31495"/>
                  </a:lnTo>
                  <a:lnTo>
                    <a:pt x="38796" y="31314"/>
                  </a:lnTo>
                  <a:lnTo>
                    <a:pt x="38615" y="31194"/>
                  </a:lnTo>
                  <a:lnTo>
                    <a:pt x="38374" y="31073"/>
                  </a:lnTo>
                  <a:lnTo>
                    <a:pt x="38193" y="31013"/>
                  </a:lnTo>
                  <a:close/>
                  <a:moveTo>
                    <a:pt x="43502" y="31013"/>
                  </a:moveTo>
                  <a:lnTo>
                    <a:pt x="43321" y="31073"/>
                  </a:lnTo>
                  <a:lnTo>
                    <a:pt x="43080" y="31194"/>
                  </a:lnTo>
                  <a:lnTo>
                    <a:pt x="42899" y="31314"/>
                  </a:lnTo>
                  <a:lnTo>
                    <a:pt x="42778" y="31495"/>
                  </a:lnTo>
                  <a:lnTo>
                    <a:pt x="42658" y="31737"/>
                  </a:lnTo>
                  <a:lnTo>
                    <a:pt x="42597" y="31918"/>
                  </a:lnTo>
                  <a:lnTo>
                    <a:pt x="42597" y="32159"/>
                  </a:lnTo>
                  <a:lnTo>
                    <a:pt x="42597" y="32401"/>
                  </a:lnTo>
                  <a:lnTo>
                    <a:pt x="42658" y="32582"/>
                  </a:lnTo>
                  <a:lnTo>
                    <a:pt x="42778" y="32823"/>
                  </a:lnTo>
                  <a:lnTo>
                    <a:pt x="42899" y="33004"/>
                  </a:lnTo>
                  <a:lnTo>
                    <a:pt x="43080" y="33125"/>
                  </a:lnTo>
                  <a:lnTo>
                    <a:pt x="43321" y="33245"/>
                  </a:lnTo>
                  <a:lnTo>
                    <a:pt x="43502" y="33306"/>
                  </a:lnTo>
                  <a:lnTo>
                    <a:pt x="43985" y="33306"/>
                  </a:lnTo>
                  <a:lnTo>
                    <a:pt x="44166" y="33245"/>
                  </a:lnTo>
                  <a:lnTo>
                    <a:pt x="44407" y="33125"/>
                  </a:lnTo>
                  <a:lnTo>
                    <a:pt x="44588" y="33004"/>
                  </a:lnTo>
                  <a:lnTo>
                    <a:pt x="44709" y="32823"/>
                  </a:lnTo>
                  <a:lnTo>
                    <a:pt x="44830" y="32582"/>
                  </a:lnTo>
                  <a:lnTo>
                    <a:pt x="44890" y="32401"/>
                  </a:lnTo>
                  <a:lnTo>
                    <a:pt x="44890" y="32159"/>
                  </a:lnTo>
                  <a:lnTo>
                    <a:pt x="44890" y="31918"/>
                  </a:lnTo>
                  <a:lnTo>
                    <a:pt x="44830" y="31737"/>
                  </a:lnTo>
                  <a:lnTo>
                    <a:pt x="44709" y="31495"/>
                  </a:lnTo>
                  <a:lnTo>
                    <a:pt x="44588" y="31314"/>
                  </a:lnTo>
                  <a:lnTo>
                    <a:pt x="44407" y="31194"/>
                  </a:lnTo>
                  <a:lnTo>
                    <a:pt x="44166" y="31073"/>
                  </a:lnTo>
                  <a:lnTo>
                    <a:pt x="43985" y="31013"/>
                  </a:lnTo>
                  <a:close/>
                  <a:moveTo>
                    <a:pt x="49295" y="31013"/>
                  </a:moveTo>
                  <a:lnTo>
                    <a:pt x="49114" y="31073"/>
                  </a:lnTo>
                  <a:lnTo>
                    <a:pt x="48872" y="31194"/>
                  </a:lnTo>
                  <a:lnTo>
                    <a:pt x="48691" y="31314"/>
                  </a:lnTo>
                  <a:lnTo>
                    <a:pt x="48571" y="31495"/>
                  </a:lnTo>
                  <a:lnTo>
                    <a:pt x="48450" y="31737"/>
                  </a:lnTo>
                  <a:lnTo>
                    <a:pt x="48390" y="31918"/>
                  </a:lnTo>
                  <a:lnTo>
                    <a:pt x="48390" y="32159"/>
                  </a:lnTo>
                  <a:lnTo>
                    <a:pt x="48390" y="32401"/>
                  </a:lnTo>
                  <a:lnTo>
                    <a:pt x="48450" y="32582"/>
                  </a:lnTo>
                  <a:lnTo>
                    <a:pt x="48571" y="32823"/>
                  </a:lnTo>
                  <a:lnTo>
                    <a:pt x="48691" y="33004"/>
                  </a:lnTo>
                  <a:lnTo>
                    <a:pt x="48872" y="33125"/>
                  </a:lnTo>
                  <a:lnTo>
                    <a:pt x="49114" y="33245"/>
                  </a:lnTo>
                  <a:lnTo>
                    <a:pt x="49295" y="33306"/>
                  </a:lnTo>
                  <a:lnTo>
                    <a:pt x="49777" y="33306"/>
                  </a:lnTo>
                  <a:lnTo>
                    <a:pt x="49958" y="33245"/>
                  </a:lnTo>
                  <a:lnTo>
                    <a:pt x="50200" y="33125"/>
                  </a:lnTo>
                  <a:lnTo>
                    <a:pt x="50381" y="33004"/>
                  </a:lnTo>
                  <a:lnTo>
                    <a:pt x="50501" y="32823"/>
                  </a:lnTo>
                  <a:lnTo>
                    <a:pt x="50622" y="32582"/>
                  </a:lnTo>
                  <a:lnTo>
                    <a:pt x="50682" y="32401"/>
                  </a:lnTo>
                  <a:lnTo>
                    <a:pt x="50682" y="32159"/>
                  </a:lnTo>
                  <a:lnTo>
                    <a:pt x="50682" y="31918"/>
                  </a:lnTo>
                  <a:lnTo>
                    <a:pt x="50622" y="31737"/>
                  </a:lnTo>
                  <a:lnTo>
                    <a:pt x="50501" y="31495"/>
                  </a:lnTo>
                  <a:lnTo>
                    <a:pt x="50381" y="31314"/>
                  </a:lnTo>
                  <a:lnTo>
                    <a:pt x="50200" y="31194"/>
                  </a:lnTo>
                  <a:lnTo>
                    <a:pt x="49958" y="31073"/>
                  </a:lnTo>
                  <a:lnTo>
                    <a:pt x="49777" y="31013"/>
                  </a:lnTo>
                  <a:close/>
                  <a:moveTo>
                    <a:pt x="55087" y="31013"/>
                  </a:moveTo>
                  <a:lnTo>
                    <a:pt x="54906" y="31073"/>
                  </a:lnTo>
                  <a:lnTo>
                    <a:pt x="54665" y="31194"/>
                  </a:lnTo>
                  <a:lnTo>
                    <a:pt x="54483" y="31314"/>
                  </a:lnTo>
                  <a:lnTo>
                    <a:pt x="54363" y="31495"/>
                  </a:lnTo>
                  <a:lnTo>
                    <a:pt x="54242" y="31737"/>
                  </a:lnTo>
                  <a:lnTo>
                    <a:pt x="54182" y="31918"/>
                  </a:lnTo>
                  <a:lnTo>
                    <a:pt x="54182" y="32159"/>
                  </a:lnTo>
                  <a:lnTo>
                    <a:pt x="54182" y="32401"/>
                  </a:lnTo>
                  <a:lnTo>
                    <a:pt x="54242" y="32582"/>
                  </a:lnTo>
                  <a:lnTo>
                    <a:pt x="54363" y="32823"/>
                  </a:lnTo>
                  <a:lnTo>
                    <a:pt x="54483" y="33004"/>
                  </a:lnTo>
                  <a:lnTo>
                    <a:pt x="54665" y="33125"/>
                  </a:lnTo>
                  <a:lnTo>
                    <a:pt x="54906" y="33245"/>
                  </a:lnTo>
                  <a:lnTo>
                    <a:pt x="55087" y="33306"/>
                  </a:lnTo>
                  <a:lnTo>
                    <a:pt x="55570" y="33306"/>
                  </a:lnTo>
                  <a:lnTo>
                    <a:pt x="55751" y="33245"/>
                  </a:lnTo>
                  <a:lnTo>
                    <a:pt x="55992" y="33125"/>
                  </a:lnTo>
                  <a:lnTo>
                    <a:pt x="56173" y="33004"/>
                  </a:lnTo>
                  <a:lnTo>
                    <a:pt x="56294" y="32823"/>
                  </a:lnTo>
                  <a:lnTo>
                    <a:pt x="56414" y="32582"/>
                  </a:lnTo>
                  <a:lnTo>
                    <a:pt x="56475" y="32401"/>
                  </a:lnTo>
                  <a:lnTo>
                    <a:pt x="56475" y="32159"/>
                  </a:lnTo>
                  <a:lnTo>
                    <a:pt x="56475" y="31918"/>
                  </a:lnTo>
                  <a:lnTo>
                    <a:pt x="56414" y="31737"/>
                  </a:lnTo>
                  <a:lnTo>
                    <a:pt x="56294" y="31495"/>
                  </a:lnTo>
                  <a:lnTo>
                    <a:pt x="56173" y="31314"/>
                  </a:lnTo>
                  <a:lnTo>
                    <a:pt x="55992" y="31194"/>
                  </a:lnTo>
                  <a:lnTo>
                    <a:pt x="55751" y="31073"/>
                  </a:lnTo>
                  <a:lnTo>
                    <a:pt x="55570" y="31013"/>
                  </a:lnTo>
                  <a:close/>
                  <a:moveTo>
                    <a:pt x="60879" y="31013"/>
                  </a:moveTo>
                  <a:lnTo>
                    <a:pt x="60698" y="31073"/>
                  </a:lnTo>
                  <a:lnTo>
                    <a:pt x="60457" y="31194"/>
                  </a:lnTo>
                  <a:lnTo>
                    <a:pt x="60276" y="31314"/>
                  </a:lnTo>
                  <a:lnTo>
                    <a:pt x="60155" y="31495"/>
                  </a:lnTo>
                  <a:lnTo>
                    <a:pt x="60034" y="31737"/>
                  </a:lnTo>
                  <a:lnTo>
                    <a:pt x="59974" y="31918"/>
                  </a:lnTo>
                  <a:lnTo>
                    <a:pt x="59974" y="32159"/>
                  </a:lnTo>
                  <a:lnTo>
                    <a:pt x="59974" y="32401"/>
                  </a:lnTo>
                  <a:lnTo>
                    <a:pt x="60034" y="32582"/>
                  </a:lnTo>
                  <a:lnTo>
                    <a:pt x="60155" y="32823"/>
                  </a:lnTo>
                  <a:lnTo>
                    <a:pt x="60276" y="33004"/>
                  </a:lnTo>
                  <a:lnTo>
                    <a:pt x="60457" y="33125"/>
                  </a:lnTo>
                  <a:lnTo>
                    <a:pt x="60698" y="33245"/>
                  </a:lnTo>
                  <a:lnTo>
                    <a:pt x="60879" y="33306"/>
                  </a:lnTo>
                  <a:lnTo>
                    <a:pt x="61362" y="33306"/>
                  </a:lnTo>
                  <a:lnTo>
                    <a:pt x="61543" y="33245"/>
                  </a:lnTo>
                  <a:lnTo>
                    <a:pt x="61784" y="33125"/>
                  </a:lnTo>
                  <a:lnTo>
                    <a:pt x="61965" y="33004"/>
                  </a:lnTo>
                  <a:lnTo>
                    <a:pt x="62086" y="32823"/>
                  </a:lnTo>
                  <a:lnTo>
                    <a:pt x="62206" y="32582"/>
                  </a:lnTo>
                  <a:lnTo>
                    <a:pt x="62267" y="32401"/>
                  </a:lnTo>
                  <a:lnTo>
                    <a:pt x="62267" y="32159"/>
                  </a:lnTo>
                  <a:lnTo>
                    <a:pt x="62267" y="31918"/>
                  </a:lnTo>
                  <a:lnTo>
                    <a:pt x="62206" y="31737"/>
                  </a:lnTo>
                  <a:lnTo>
                    <a:pt x="62086" y="31495"/>
                  </a:lnTo>
                  <a:lnTo>
                    <a:pt x="61965" y="31314"/>
                  </a:lnTo>
                  <a:lnTo>
                    <a:pt x="61784" y="31194"/>
                  </a:lnTo>
                  <a:lnTo>
                    <a:pt x="61543" y="31073"/>
                  </a:lnTo>
                  <a:lnTo>
                    <a:pt x="61362" y="31013"/>
                  </a:lnTo>
                  <a:close/>
                  <a:moveTo>
                    <a:pt x="66671" y="31013"/>
                  </a:moveTo>
                  <a:lnTo>
                    <a:pt x="66490" y="31073"/>
                  </a:lnTo>
                  <a:lnTo>
                    <a:pt x="66249" y="31194"/>
                  </a:lnTo>
                  <a:lnTo>
                    <a:pt x="66068" y="31314"/>
                  </a:lnTo>
                  <a:lnTo>
                    <a:pt x="65947" y="31495"/>
                  </a:lnTo>
                  <a:lnTo>
                    <a:pt x="65827" y="31737"/>
                  </a:lnTo>
                  <a:lnTo>
                    <a:pt x="65766" y="31918"/>
                  </a:lnTo>
                  <a:lnTo>
                    <a:pt x="65766" y="32159"/>
                  </a:lnTo>
                  <a:lnTo>
                    <a:pt x="65766" y="32401"/>
                  </a:lnTo>
                  <a:lnTo>
                    <a:pt x="65827" y="32582"/>
                  </a:lnTo>
                  <a:lnTo>
                    <a:pt x="65947" y="32823"/>
                  </a:lnTo>
                  <a:lnTo>
                    <a:pt x="66068" y="33004"/>
                  </a:lnTo>
                  <a:lnTo>
                    <a:pt x="66249" y="33125"/>
                  </a:lnTo>
                  <a:lnTo>
                    <a:pt x="66490" y="33245"/>
                  </a:lnTo>
                  <a:lnTo>
                    <a:pt x="66671" y="33306"/>
                  </a:lnTo>
                  <a:lnTo>
                    <a:pt x="67154" y="33306"/>
                  </a:lnTo>
                  <a:lnTo>
                    <a:pt x="67335" y="33245"/>
                  </a:lnTo>
                  <a:lnTo>
                    <a:pt x="67576" y="33125"/>
                  </a:lnTo>
                  <a:lnTo>
                    <a:pt x="67757" y="33004"/>
                  </a:lnTo>
                  <a:lnTo>
                    <a:pt x="67878" y="32823"/>
                  </a:lnTo>
                  <a:lnTo>
                    <a:pt x="67999" y="32582"/>
                  </a:lnTo>
                  <a:lnTo>
                    <a:pt x="68059" y="32401"/>
                  </a:lnTo>
                  <a:lnTo>
                    <a:pt x="68059" y="32159"/>
                  </a:lnTo>
                  <a:lnTo>
                    <a:pt x="68059" y="31918"/>
                  </a:lnTo>
                  <a:lnTo>
                    <a:pt x="67999" y="31737"/>
                  </a:lnTo>
                  <a:lnTo>
                    <a:pt x="67878" y="31495"/>
                  </a:lnTo>
                  <a:lnTo>
                    <a:pt x="67757" y="31314"/>
                  </a:lnTo>
                  <a:lnTo>
                    <a:pt x="67576" y="31194"/>
                  </a:lnTo>
                  <a:lnTo>
                    <a:pt x="67335" y="31073"/>
                  </a:lnTo>
                  <a:lnTo>
                    <a:pt x="67154" y="31013"/>
                  </a:lnTo>
                  <a:close/>
                  <a:moveTo>
                    <a:pt x="72464" y="31013"/>
                  </a:moveTo>
                  <a:lnTo>
                    <a:pt x="72283" y="31073"/>
                  </a:lnTo>
                  <a:lnTo>
                    <a:pt x="72041" y="31194"/>
                  </a:lnTo>
                  <a:lnTo>
                    <a:pt x="71860" y="31314"/>
                  </a:lnTo>
                  <a:lnTo>
                    <a:pt x="71740" y="31495"/>
                  </a:lnTo>
                  <a:lnTo>
                    <a:pt x="71619" y="31737"/>
                  </a:lnTo>
                  <a:lnTo>
                    <a:pt x="71559" y="31918"/>
                  </a:lnTo>
                  <a:lnTo>
                    <a:pt x="71559" y="32159"/>
                  </a:lnTo>
                  <a:lnTo>
                    <a:pt x="71559" y="32401"/>
                  </a:lnTo>
                  <a:lnTo>
                    <a:pt x="71619" y="32582"/>
                  </a:lnTo>
                  <a:lnTo>
                    <a:pt x="71740" y="32823"/>
                  </a:lnTo>
                  <a:lnTo>
                    <a:pt x="71860" y="33004"/>
                  </a:lnTo>
                  <a:lnTo>
                    <a:pt x="72041" y="33125"/>
                  </a:lnTo>
                  <a:lnTo>
                    <a:pt x="72283" y="33245"/>
                  </a:lnTo>
                  <a:lnTo>
                    <a:pt x="72464" y="33306"/>
                  </a:lnTo>
                  <a:lnTo>
                    <a:pt x="72946" y="33306"/>
                  </a:lnTo>
                  <a:lnTo>
                    <a:pt x="73127" y="33245"/>
                  </a:lnTo>
                  <a:lnTo>
                    <a:pt x="73369" y="33125"/>
                  </a:lnTo>
                  <a:lnTo>
                    <a:pt x="73550" y="33004"/>
                  </a:lnTo>
                  <a:lnTo>
                    <a:pt x="73670" y="32823"/>
                  </a:lnTo>
                  <a:lnTo>
                    <a:pt x="73791" y="32582"/>
                  </a:lnTo>
                  <a:lnTo>
                    <a:pt x="73851" y="32401"/>
                  </a:lnTo>
                  <a:lnTo>
                    <a:pt x="73851" y="32159"/>
                  </a:lnTo>
                  <a:lnTo>
                    <a:pt x="73851" y="31918"/>
                  </a:lnTo>
                  <a:lnTo>
                    <a:pt x="73791" y="31737"/>
                  </a:lnTo>
                  <a:lnTo>
                    <a:pt x="73670" y="31495"/>
                  </a:lnTo>
                  <a:lnTo>
                    <a:pt x="73550" y="31314"/>
                  </a:lnTo>
                  <a:lnTo>
                    <a:pt x="73369" y="31194"/>
                  </a:lnTo>
                  <a:lnTo>
                    <a:pt x="73127" y="31073"/>
                  </a:lnTo>
                  <a:lnTo>
                    <a:pt x="72946" y="31013"/>
                  </a:lnTo>
                  <a:close/>
                  <a:moveTo>
                    <a:pt x="181" y="33909"/>
                  </a:moveTo>
                  <a:lnTo>
                    <a:pt x="0" y="36141"/>
                  </a:lnTo>
                  <a:lnTo>
                    <a:pt x="302" y="36202"/>
                  </a:lnTo>
                  <a:lnTo>
                    <a:pt x="543" y="36202"/>
                  </a:lnTo>
                  <a:lnTo>
                    <a:pt x="724" y="36141"/>
                  </a:lnTo>
                  <a:lnTo>
                    <a:pt x="966" y="36021"/>
                  </a:lnTo>
                  <a:lnTo>
                    <a:pt x="1147" y="35900"/>
                  </a:lnTo>
                  <a:lnTo>
                    <a:pt x="1267" y="35719"/>
                  </a:lnTo>
                  <a:lnTo>
                    <a:pt x="1388" y="35478"/>
                  </a:lnTo>
                  <a:lnTo>
                    <a:pt x="1448" y="35297"/>
                  </a:lnTo>
                  <a:lnTo>
                    <a:pt x="1448" y="35055"/>
                  </a:lnTo>
                  <a:lnTo>
                    <a:pt x="1448" y="34814"/>
                  </a:lnTo>
                  <a:lnTo>
                    <a:pt x="1388" y="34633"/>
                  </a:lnTo>
                  <a:lnTo>
                    <a:pt x="1267" y="34392"/>
                  </a:lnTo>
                  <a:lnTo>
                    <a:pt x="1147" y="34211"/>
                  </a:lnTo>
                  <a:lnTo>
                    <a:pt x="966" y="34090"/>
                  </a:lnTo>
                  <a:lnTo>
                    <a:pt x="724" y="33969"/>
                  </a:lnTo>
                  <a:lnTo>
                    <a:pt x="543" y="33909"/>
                  </a:lnTo>
                  <a:close/>
                  <a:moveTo>
                    <a:pt x="5853" y="33909"/>
                  </a:moveTo>
                  <a:lnTo>
                    <a:pt x="5672" y="33969"/>
                  </a:lnTo>
                  <a:lnTo>
                    <a:pt x="5431" y="34090"/>
                  </a:lnTo>
                  <a:lnTo>
                    <a:pt x="5250" y="34211"/>
                  </a:lnTo>
                  <a:lnTo>
                    <a:pt x="5129" y="34392"/>
                  </a:lnTo>
                  <a:lnTo>
                    <a:pt x="5008" y="34633"/>
                  </a:lnTo>
                  <a:lnTo>
                    <a:pt x="4948" y="34814"/>
                  </a:lnTo>
                  <a:lnTo>
                    <a:pt x="4948" y="35055"/>
                  </a:lnTo>
                  <a:lnTo>
                    <a:pt x="4948" y="35297"/>
                  </a:lnTo>
                  <a:lnTo>
                    <a:pt x="5008" y="35478"/>
                  </a:lnTo>
                  <a:lnTo>
                    <a:pt x="5129" y="35719"/>
                  </a:lnTo>
                  <a:lnTo>
                    <a:pt x="5250" y="35900"/>
                  </a:lnTo>
                  <a:lnTo>
                    <a:pt x="5431" y="36021"/>
                  </a:lnTo>
                  <a:lnTo>
                    <a:pt x="5672" y="36141"/>
                  </a:lnTo>
                  <a:lnTo>
                    <a:pt x="5853" y="36202"/>
                  </a:lnTo>
                  <a:lnTo>
                    <a:pt x="6336" y="36202"/>
                  </a:lnTo>
                  <a:lnTo>
                    <a:pt x="6517" y="36141"/>
                  </a:lnTo>
                  <a:lnTo>
                    <a:pt x="6758" y="36021"/>
                  </a:lnTo>
                  <a:lnTo>
                    <a:pt x="6939" y="35900"/>
                  </a:lnTo>
                  <a:lnTo>
                    <a:pt x="7060" y="35719"/>
                  </a:lnTo>
                  <a:lnTo>
                    <a:pt x="7180" y="35478"/>
                  </a:lnTo>
                  <a:lnTo>
                    <a:pt x="7241" y="35297"/>
                  </a:lnTo>
                  <a:lnTo>
                    <a:pt x="7241" y="35055"/>
                  </a:lnTo>
                  <a:lnTo>
                    <a:pt x="7241" y="34814"/>
                  </a:lnTo>
                  <a:lnTo>
                    <a:pt x="7180" y="34633"/>
                  </a:lnTo>
                  <a:lnTo>
                    <a:pt x="7060" y="34392"/>
                  </a:lnTo>
                  <a:lnTo>
                    <a:pt x="6939" y="34211"/>
                  </a:lnTo>
                  <a:lnTo>
                    <a:pt x="6758" y="34090"/>
                  </a:lnTo>
                  <a:lnTo>
                    <a:pt x="6517" y="33969"/>
                  </a:lnTo>
                  <a:lnTo>
                    <a:pt x="6336" y="33909"/>
                  </a:lnTo>
                  <a:close/>
                  <a:moveTo>
                    <a:pt x="11645" y="33909"/>
                  </a:moveTo>
                  <a:lnTo>
                    <a:pt x="11464" y="33969"/>
                  </a:lnTo>
                  <a:lnTo>
                    <a:pt x="11223" y="34090"/>
                  </a:lnTo>
                  <a:lnTo>
                    <a:pt x="11042" y="34211"/>
                  </a:lnTo>
                  <a:lnTo>
                    <a:pt x="10921" y="34392"/>
                  </a:lnTo>
                  <a:lnTo>
                    <a:pt x="10800" y="34633"/>
                  </a:lnTo>
                  <a:lnTo>
                    <a:pt x="10740" y="34814"/>
                  </a:lnTo>
                  <a:lnTo>
                    <a:pt x="10740" y="35055"/>
                  </a:lnTo>
                  <a:lnTo>
                    <a:pt x="10740" y="35297"/>
                  </a:lnTo>
                  <a:lnTo>
                    <a:pt x="10800" y="35478"/>
                  </a:lnTo>
                  <a:lnTo>
                    <a:pt x="10921" y="35719"/>
                  </a:lnTo>
                  <a:lnTo>
                    <a:pt x="11042" y="35900"/>
                  </a:lnTo>
                  <a:lnTo>
                    <a:pt x="11223" y="36021"/>
                  </a:lnTo>
                  <a:lnTo>
                    <a:pt x="11464" y="36141"/>
                  </a:lnTo>
                  <a:lnTo>
                    <a:pt x="11645" y="36202"/>
                  </a:lnTo>
                  <a:lnTo>
                    <a:pt x="12128" y="36202"/>
                  </a:lnTo>
                  <a:lnTo>
                    <a:pt x="12309" y="36141"/>
                  </a:lnTo>
                  <a:lnTo>
                    <a:pt x="12550" y="36021"/>
                  </a:lnTo>
                  <a:lnTo>
                    <a:pt x="12731" y="35900"/>
                  </a:lnTo>
                  <a:lnTo>
                    <a:pt x="12852" y="35719"/>
                  </a:lnTo>
                  <a:lnTo>
                    <a:pt x="12973" y="35478"/>
                  </a:lnTo>
                  <a:lnTo>
                    <a:pt x="13033" y="35297"/>
                  </a:lnTo>
                  <a:lnTo>
                    <a:pt x="13033" y="35055"/>
                  </a:lnTo>
                  <a:lnTo>
                    <a:pt x="13033" y="34814"/>
                  </a:lnTo>
                  <a:lnTo>
                    <a:pt x="12973" y="34633"/>
                  </a:lnTo>
                  <a:lnTo>
                    <a:pt x="12852" y="34392"/>
                  </a:lnTo>
                  <a:lnTo>
                    <a:pt x="12731" y="34211"/>
                  </a:lnTo>
                  <a:lnTo>
                    <a:pt x="12550" y="34090"/>
                  </a:lnTo>
                  <a:lnTo>
                    <a:pt x="12309" y="33969"/>
                  </a:lnTo>
                  <a:lnTo>
                    <a:pt x="12128" y="33909"/>
                  </a:lnTo>
                  <a:close/>
                  <a:moveTo>
                    <a:pt x="17437" y="33909"/>
                  </a:moveTo>
                  <a:lnTo>
                    <a:pt x="17256" y="33969"/>
                  </a:lnTo>
                  <a:lnTo>
                    <a:pt x="17015" y="34090"/>
                  </a:lnTo>
                  <a:lnTo>
                    <a:pt x="16834" y="34211"/>
                  </a:lnTo>
                  <a:lnTo>
                    <a:pt x="16713" y="34392"/>
                  </a:lnTo>
                  <a:lnTo>
                    <a:pt x="16593" y="34633"/>
                  </a:lnTo>
                  <a:lnTo>
                    <a:pt x="16532" y="34814"/>
                  </a:lnTo>
                  <a:lnTo>
                    <a:pt x="16532" y="35055"/>
                  </a:lnTo>
                  <a:lnTo>
                    <a:pt x="16532" y="35297"/>
                  </a:lnTo>
                  <a:lnTo>
                    <a:pt x="16593" y="35478"/>
                  </a:lnTo>
                  <a:lnTo>
                    <a:pt x="16713" y="35719"/>
                  </a:lnTo>
                  <a:lnTo>
                    <a:pt x="16834" y="35900"/>
                  </a:lnTo>
                  <a:lnTo>
                    <a:pt x="17015" y="36021"/>
                  </a:lnTo>
                  <a:lnTo>
                    <a:pt x="17256" y="36141"/>
                  </a:lnTo>
                  <a:lnTo>
                    <a:pt x="17437" y="36202"/>
                  </a:lnTo>
                  <a:lnTo>
                    <a:pt x="17920" y="36202"/>
                  </a:lnTo>
                  <a:lnTo>
                    <a:pt x="18101" y="36141"/>
                  </a:lnTo>
                  <a:lnTo>
                    <a:pt x="18342" y="36021"/>
                  </a:lnTo>
                  <a:lnTo>
                    <a:pt x="18523" y="35900"/>
                  </a:lnTo>
                  <a:lnTo>
                    <a:pt x="18644" y="35719"/>
                  </a:lnTo>
                  <a:lnTo>
                    <a:pt x="18765" y="35478"/>
                  </a:lnTo>
                  <a:lnTo>
                    <a:pt x="18825" y="35297"/>
                  </a:lnTo>
                  <a:lnTo>
                    <a:pt x="18825" y="35055"/>
                  </a:lnTo>
                  <a:lnTo>
                    <a:pt x="18825" y="34814"/>
                  </a:lnTo>
                  <a:lnTo>
                    <a:pt x="18765" y="34633"/>
                  </a:lnTo>
                  <a:lnTo>
                    <a:pt x="18644" y="34392"/>
                  </a:lnTo>
                  <a:lnTo>
                    <a:pt x="18523" y="34211"/>
                  </a:lnTo>
                  <a:lnTo>
                    <a:pt x="18342" y="34090"/>
                  </a:lnTo>
                  <a:lnTo>
                    <a:pt x="18101" y="33969"/>
                  </a:lnTo>
                  <a:lnTo>
                    <a:pt x="17920" y="33909"/>
                  </a:lnTo>
                  <a:close/>
                  <a:moveTo>
                    <a:pt x="23230" y="33909"/>
                  </a:moveTo>
                  <a:lnTo>
                    <a:pt x="23049" y="33969"/>
                  </a:lnTo>
                  <a:lnTo>
                    <a:pt x="22807" y="34090"/>
                  </a:lnTo>
                  <a:lnTo>
                    <a:pt x="22626" y="34211"/>
                  </a:lnTo>
                  <a:lnTo>
                    <a:pt x="22506" y="34392"/>
                  </a:lnTo>
                  <a:lnTo>
                    <a:pt x="22385" y="34633"/>
                  </a:lnTo>
                  <a:lnTo>
                    <a:pt x="22325" y="34814"/>
                  </a:lnTo>
                  <a:lnTo>
                    <a:pt x="22325" y="35055"/>
                  </a:lnTo>
                  <a:lnTo>
                    <a:pt x="22325" y="35297"/>
                  </a:lnTo>
                  <a:lnTo>
                    <a:pt x="22385" y="35478"/>
                  </a:lnTo>
                  <a:lnTo>
                    <a:pt x="22506" y="35719"/>
                  </a:lnTo>
                  <a:lnTo>
                    <a:pt x="22626" y="35900"/>
                  </a:lnTo>
                  <a:lnTo>
                    <a:pt x="22807" y="36021"/>
                  </a:lnTo>
                  <a:lnTo>
                    <a:pt x="23049" y="36141"/>
                  </a:lnTo>
                  <a:lnTo>
                    <a:pt x="23230" y="36202"/>
                  </a:lnTo>
                  <a:lnTo>
                    <a:pt x="23712" y="36202"/>
                  </a:lnTo>
                  <a:lnTo>
                    <a:pt x="23893" y="36141"/>
                  </a:lnTo>
                  <a:lnTo>
                    <a:pt x="24135" y="36021"/>
                  </a:lnTo>
                  <a:lnTo>
                    <a:pt x="24316" y="35900"/>
                  </a:lnTo>
                  <a:lnTo>
                    <a:pt x="24436" y="35719"/>
                  </a:lnTo>
                  <a:lnTo>
                    <a:pt x="24557" y="35478"/>
                  </a:lnTo>
                  <a:lnTo>
                    <a:pt x="24617" y="35297"/>
                  </a:lnTo>
                  <a:lnTo>
                    <a:pt x="24617" y="35055"/>
                  </a:lnTo>
                  <a:lnTo>
                    <a:pt x="24617" y="34814"/>
                  </a:lnTo>
                  <a:lnTo>
                    <a:pt x="24557" y="34633"/>
                  </a:lnTo>
                  <a:lnTo>
                    <a:pt x="24436" y="34392"/>
                  </a:lnTo>
                  <a:lnTo>
                    <a:pt x="24316" y="34211"/>
                  </a:lnTo>
                  <a:lnTo>
                    <a:pt x="24135" y="34090"/>
                  </a:lnTo>
                  <a:lnTo>
                    <a:pt x="23893" y="33969"/>
                  </a:lnTo>
                  <a:lnTo>
                    <a:pt x="23712" y="33909"/>
                  </a:lnTo>
                  <a:close/>
                  <a:moveTo>
                    <a:pt x="29022" y="33909"/>
                  </a:moveTo>
                  <a:lnTo>
                    <a:pt x="28841" y="33969"/>
                  </a:lnTo>
                  <a:lnTo>
                    <a:pt x="28599" y="34090"/>
                  </a:lnTo>
                  <a:lnTo>
                    <a:pt x="28418" y="34211"/>
                  </a:lnTo>
                  <a:lnTo>
                    <a:pt x="28298" y="34392"/>
                  </a:lnTo>
                  <a:lnTo>
                    <a:pt x="28177" y="34633"/>
                  </a:lnTo>
                  <a:lnTo>
                    <a:pt x="28117" y="34814"/>
                  </a:lnTo>
                  <a:lnTo>
                    <a:pt x="28117" y="35055"/>
                  </a:lnTo>
                  <a:lnTo>
                    <a:pt x="28117" y="35297"/>
                  </a:lnTo>
                  <a:lnTo>
                    <a:pt x="28177" y="35478"/>
                  </a:lnTo>
                  <a:lnTo>
                    <a:pt x="28298" y="35719"/>
                  </a:lnTo>
                  <a:lnTo>
                    <a:pt x="28418" y="35900"/>
                  </a:lnTo>
                  <a:lnTo>
                    <a:pt x="28599" y="36021"/>
                  </a:lnTo>
                  <a:lnTo>
                    <a:pt x="28841" y="36141"/>
                  </a:lnTo>
                  <a:lnTo>
                    <a:pt x="29022" y="36202"/>
                  </a:lnTo>
                  <a:lnTo>
                    <a:pt x="29505" y="36202"/>
                  </a:lnTo>
                  <a:lnTo>
                    <a:pt x="29686" y="36141"/>
                  </a:lnTo>
                  <a:lnTo>
                    <a:pt x="29927" y="36021"/>
                  </a:lnTo>
                  <a:lnTo>
                    <a:pt x="30108" y="35900"/>
                  </a:lnTo>
                  <a:lnTo>
                    <a:pt x="30229" y="35719"/>
                  </a:lnTo>
                  <a:lnTo>
                    <a:pt x="30349" y="35478"/>
                  </a:lnTo>
                  <a:lnTo>
                    <a:pt x="30410" y="35297"/>
                  </a:lnTo>
                  <a:lnTo>
                    <a:pt x="30410" y="35055"/>
                  </a:lnTo>
                  <a:lnTo>
                    <a:pt x="30410" y="34814"/>
                  </a:lnTo>
                  <a:lnTo>
                    <a:pt x="30349" y="34633"/>
                  </a:lnTo>
                  <a:lnTo>
                    <a:pt x="30229" y="34392"/>
                  </a:lnTo>
                  <a:lnTo>
                    <a:pt x="30108" y="34211"/>
                  </a:lnTo>
                  <a:lnTo>
                    <a:pt x="29927" y="34090"/>
                  </a:lnTo>
                  <a:lnTo>
                    <a:pt x="29686" y="33969"/>
                  </a:lnTo>
                  <a:lnTo>
                    <a:pt x="29505" y="33909"/>
                  </a:lnTo>
                  <a:close/>
                  <a:moveTo>
                    <a:pt x="34814" y="33909"/>
                  </a:moveTo>
                  <a:lnTo>
                    <a:pt x="34633" y="33969"/>
                  </a:lnTo>
                  <a:lnTo>
                    <a:pt x="34392" y="34090"/>
                  </a:lnTo>
                  <a:lnTo>
                    <a:pt x="34211" y="34211"/>
                  </a:lnTo>
                  <a:lnTo>
                    <a:pt x="34090" y="34392"/>
                  </a:lnTo>
                  <a:lnTo>
                    <a:pt x="33969" y="34633"/>
                  </a:lnTo>
                  <a:lnTo>
                    <a:pt x="33909" y="34814"/>
                  </a:lnTo>
                  <a:lnTo>
                    <a:pt x="33909" y="35055"/>
                  </a:lnTo>
                  <a:lnTo>
                    <a:pt x="33909" y="35297"/>
                  </a:lnTo>
                  <a:lnTo>
                    <a:pt x="33969" y="35478"/>
                  </a:lnTo>
                  <a:lnTo>
                    <a:pt x="34090" y="35719"/>
                  </a:lnTo>
                  <a:lnTo>
                    <a:pt x="34211" y="35900"/>
                  </a:lnTo>
                  <a:lnTo>
                    <a:pt x="34392" y="36021"/>
                  </a:lnTo>
                  <a:lnTo>
                    <a:pt x="34633" y="36141"/>
                  </a:lnTo>
                  <a:lnTo>
                    <a:pt x="34814" y="36202"/>
                  </a:lnTo>
                  <a:lnTo>
                    <a:pt x="35297" y="36202"/>
                  </a:lnTo>
                  <a:lnTo>
                    <a:pt x="35478" y="36141"/>
                  </a:lnTo>
                  <a:lnTo>
                    <a:pt x="35719" y="36021"/>
                  </a:lnTo>
                  <a:lnTo>
                    <a:pt x="35900" y="35900"/>
                  </a:lnTo>
                  <a:lnTo>
                    <a:pt x="36021" y="35719"/>
                  </a:lnTo>
                  <a:lnTo>
                    <a:pt x="36141" y="35478"/>
                  </a:lnTo>
                  <a:lnTo>
                    <a:pt x="36202" y="35297"/>
                  </a:lnTo>
                  <a:lnTo>
                    <a:pt x="36202" y="35055"/>
                  </a:lnTo>
                  <a:lnTo>
                    <a:pt x="36202" y="34814"/>
                  </a:lnTo>
                  <a:lnTo>
                    <a:pt x="36141" y="34633"/>
                  </a:lnTo>
                  <a:lnTo>
                    <a:pt x="36021" y="34392"/>
                  </a:lnTo>
                  <a:lnTo>
                    <a:pt x="35900" y="34211"/>
                  </a:lnTo>
                  <a:lnTo>
                    <a:pt x="35719" y="34090"/>
                  </a:lnTo>
                  <a:lnTo>
                    <a:pt x="35478" y="33969"/>
                  </a:lnTo>
                  <a:lnTo>
                    <a:pt x="35297" y="33909"/>
                  </a:lnTo>
                  <a:close/>
                  <a:moveTo>
                    <a:pt x="40606" y="33909"/>
                  </a:moveTo>
                  <a:lnTo>
                    <a:pt x="40425" y="33969"/>
                  </a:lnTo>
                  <a:lnTo>
                    <a:pt x="40184" y="34090"/>
                  </a:lnTo>
                  <a:lnTo>
                    <a:pt x="40003" y="34211"/>
                  </a:lnTo>
                  <a:lnTo>
                    <a:pt x="39882" y="34392"/>
                  </a:lnTo>
                  <a:lnTo>
                    <a:pt x="39762" y="34633"/>
                  </a:lnTo>
                  <a:lnTo>
                    <a:pt x="39701" y="34814"/>
                  </a:lnTo>
                  <a:lnTo>
                    <a:pt x="39701" y="35055"/>
                  </a:lnTo>
                  <a:lnTo>
                    <a:pt x="39701" y="35297"/>
                  </a:lnTo>
                  <a:lnTo>
                    <a:pt x="39762" y="35478"/>
                  </a:lnTo>
                  <a:lnTo>
                    <a:pt x="39882" y="35719"/>
                  </a:lnTo>
                  <a:lnTo>
                    <a:pt x="40003" y="35900"/>
                  </a:lnTo>
                  <a:lnTo>
                    <a:pt x="40184" y="36021"/>
                  </a:lnTo>
                  <a:lnTo>
                    <a:pt x="40425" y="36141"/>
                  </a:lnTo>
                  <a:lnTo>
                    <a:pt x="40606" y="36202"/>
                  </a:lnTo>
                  <a:lnTo>
                    <a:pt x="41089" y="36202"/>
                  </a:lnTo>
                  <a:lnTo>
                    <a:pt x="41270" y="36141"/>
                  </a:lnTo>
                  <a:lnTo>
                    <a:pt x="41511" y="36021"/>
                  </a:lnTo>
                  <a:lnTo>
                    <a:pt x="41692" y="35900"/>
                  </a:lnTo>
                  <a:lnTo>
                    <a:pt x="41813" y="35719"/>
                  </a:lnTo>
                  <a:lnTo>
                    <a:pt x="41934" y="35478"/>
                  </a:lnTo>
                  <a:lnTo>
                    <a:pt x="41994" y="35297"/>
                  </a:lnTo>
                  <a:lnTo>
                    <a:pt x="41994" y="35055"/>
                  </a:lnTo>
                  <a:lnTo>
                    <a:pt x="41994" y="34814"/>
                  </a:lnTo>
                  <a:lnTo>
                    <a:pt x="41934" y="34633"/>
                  </a:lnTo>
                  <a:lnTo>
                    <a:pt x="41813" y="34392"/>
                  </a:lnTo>
                  <a:lnTo>
                    <a:pt x="41692" y="34211"/>
                  </a:lnTo>
                  <a:lnTo>
                    <a:pt x="41511" y="34090"/>
                  </a:lnTo>
                  <a:lnTo>
                    <a:pt x="41270" y="33969"/>
                  </a:lnTo>
                  <a:lnTo>
                    <a:pt x="41089" y="33909"/>
                  </a:lnTo>
                  <a:close/>
                  <a:moveTo>
                    <a:pt x="46399" y="33909"/>
                  </a:moveTo>
                  <a:lnTo>
                    <a:pt x="46218" y="33969"/>
                  </a:lnTo>
                  <a:lnTo>
                    <a:pt x="45976" y="34090"/>
                  </a:lnTo>
                  <a:lnTo>
                    <a:pt x="45795" y="34211"/>
                  </a:lnTo>
                  <a:lnTo>
                    <a:pt x="45674" y="34392"/>
                  </a:lnTo>
                  <a:lnTo>
                    <a:pt x="45554" y="34633"/>
                  </a:lnTo>
                  <a:lnTo>
                    <a:pt x="45493" y="34814"/>
                  </a:lnTo>
                  <a:lnTo>
                    <a:pt x="45493" y="35055"/>
                  </a:lnTo>
                  <a:lnTo>
                    <a:pt x="45493" y="35297"/>
                  </a:lnTo>
                  <a:lnTo>
                    <a:pt x="45554" y="35478"/>
                  </a:lnTo>
                  <a:lnTo>
                    <a:pt x="45674" y="35719"/>
                  </a:lnTo>
                  <a:lnTo>
                    <a:pt x="45795" y="35900"/>
                  </a:lnTo>
                  <a:lnTo>
                    <a:pt x="45976" y="36021"/>
                  </a:lnTo>
                  <a:lnTo>
                    <a:pt x="46218" y="36141"/>
                  </a:lnTo>
                  <a:lnTo>
                    <a:pt x="46399" y="36202"/>
                  </a:lnTo>
                  <a:lnTo>
                    <a:pt x="46881" y="36202"/>
                  </a:lnTo>
                  <a:lnTo>
                    <a:pt x="47062" y="36141"/>
                  </a:lnTo>
                  <a:lnTo>
                    <a:pt x="47304" y="36021"/>
                  </a:lnTo>
                  <a:lnTo>
                    <a:pt x="47485" y="35900"/>
                  </a:lnTo>
                  <a:lnTo>
                    <a:pt x="47605" y="35719"/>
                  </a:lnTo>
                  <a:lnTo>
                    <a:pt x="47726" y="35478"/>
                  </a:lnTo>
                  <a:lnTo>
                    <a:pt x="47786" y="35297"/>
                  </a:lnTo>
                  <a:lnTo>
                    <a:pt x="47786" y="35055"/>
                  </a:lnTo>
                  <a:lnTo>
                    <a:pt x="47786" y="34814"/>
                  </a:lnTo>
                  <a:lnTo>
                    <a:pt x="47726" y="34633"/>
                  </a:lnTo>
                  <a:lnTo>
                    <a:pt x="47605" y="34392"/>
                  </a:lnTo>
                  <a:lnTo>
                    <a:pt x="47485" y="34211"/>
                  </a:lnTo>
                  <a:lnTo>
                    <a:pt x="47304" y="34090"/>
                  </a:lnTo>
                  <a:lnTo>
                    <a:pt x="47062" y="33969"/>
                  </a:lnTo>
                  <a:lnTo>
                    <a:pt x="46881" y="33909"/>
                  </a:lnTo>
                  <a:close/>
                  <a:moveTo>
                    <a:pt x="52191" y="33909"/>
                  </a:moveTo>
                  <a:lnTo>
                    <a:pt x="52010" y="33969"/>
                  </a:lnTo>
                  <a:lnTo>
                    <a:pt x="51768" y="34090"/>
                  </a:lnTo>
                  <a:lnTo>
                    <a:pt x="51587" y="34211"/>
                  </a:lnTo>
                  <a:lnTo>
                    <a:pt x="51467" y="34392"/>
                  </a:lnTo>
                  <a:lnTo>
                    <a:pt x="51346" y="34633"/>
                  </a:lnTo>
                  <a:lnTo>
                    <a:pt x="51286" y="34814"/>
                  </a:lnTo>
                  <a:lnTo>
                    <a:pt x="51286" y="35055"/>
                  </a:lnTo>
                  <a:lnTo>
                    <a:pt x="51286" y="35297"/>
                  </a:lnTo>
                  <a:lnTo>
                    <a:pt x="51346" y="35478"/>
                  </a:lnTo>
                  <a:lnTo>
                    <a:pt x="51467" y="35719"/>
                  </a:lnTo>
                  <a:lnTo>
                    <a:pt x="51587" y="35900"/>
                  </a:lnTo>
                  <a:lnTo>
                    <a:pt x="51768" y="36021"/>
                  </a:lnTo>
                  <a:lnTo>
                    <a:pt x="52010" y="36141"/>
                  </a:lnTo>
                  <a:lnTo>
                    <a:pt x="52191" y="36202"/>
                  </a:lnTo>
                  <a:lnTo>
                    <a:pt x="52673" y="36202"/>
                  </a:lnTo>
                  <a:lnTo>
                    <a:pt x="52854" y="36141"/>
                  </a:lnTo>
                  <a:lnTo>
                    <a:pt x="53096" y="36021"/>
                  </a:lnTo>
                  <a:lnTo>
                    <a:pt x="53277" y="35900"/>
                  </a:lnTo>
                  <a:lnTo>
                    <a:pt x="53397" y="35719"/>
                  </a:lnTo>
                  <a:lnTo>
                    <a:pt x="53518" y="35478"/>
                  </a:lnTo>
                  <a:lnTo>
                    <a:pt x="53578" y="35297"/>
                  </a:lnTo>
                  <a:lnTo>
                    <a:pt x="53578" y="35055"/>
                  </a:lnTo>
                  <a:lnTo>
                    <a:pt x="53578" y="34814"/>
                  </a:lnTo>
                  <a:lnTo>
                    <a:pt x="53518" y="34633"/>
                  </a:lnTo>
                  <a:lnTo>
                    <a:pt x="53397" y="34392"/>
                  </a:lnTo>
                  <a:lnTo>
                    <a:pt x="53277" y="34211"/>
                  </a:lnTo>
                  <a:lnTo>
                    <a:pt x="53096" y="34090"/>
                  </a:lnTo>
                  <a:lnTo>
                    <a:pt x="52854" y="33969"/>
                  </a:lnTo>
                  <a:lnTo>
                    <a:pt x="52673" y="33909"/>
                  </a:lnTo>
                  <a:close/>
                  <a:moveTo>
                    <a:pt x="57983" y="33909"/>
                  </a:moveTo>
                  <a:lnTo>
                    <a:pt x="57802" y="33969"/>
                  </a:lnTo>
                  <a:lnTo>
                    <a:pt x="57561" y="34090"/>
                  </a:lnTo>
                  <a:lnTo>
                    <a:pt x="57380" y="34211"/>
                  </a:lnTo>
                  <a:lnTo>
                    <a:pt x="57259" y="34392"/>
                  </a:lnTo>
                  <a:lnTo>
                    <a:pt x="57138" y="34633"/>
                  </a:lnTo>
                  <a:lnTo>
                    <a:pt x="57078" y="34814"/>
                  </a:lnTo>
                  <a:lnTo>
                    <a:pt x="57078" y="35055"/>
                  </a:lnTo>
                  <a:lnTo>
                    <a:pt x="57078" y="35297"/>
                  </a:lnTo>
                  <a:lnTo>
                    <a:pt x="57138" y="35478"/>
                  </a:lnTo>
                  <a:lnTo>
                    <a:pt x="57259" y="35719"/>
                  </a:lnTo>
                  <a:lnTo>
                    <a:pt x="57380" y="35900"/>
                  </a:lnTo>
                  <a:lnTo>
                    <a:pt x="57561" y="36021"/>
                  </a:lnTo>
                  <a:lnTo>
                    <a:pt x="57802" y="36141"/>
                  </a:lnTo>
                  <a:lnTo>
                    <a:pt x="57983" y="36202"/>
                  </a:lnTo>
                  <a:lnTo>
                    <a:pt x="58466" y="36202"/>
                  </a:lnTo>
                  <a:lnTo>
                    <a:pt x="58647" y="36141"/>
                  </a:lnTo>
                  <a:lnTo>
                    <a:pt x="58888" y="36021"/>
                  </a:lnTo>
                  <a:lnTo>
                    <a:pt x="59069" y="35900"/>
                  </a:lnTo>
                  <a:lnTo>
                    <a:pt x="59190" y="35719"/>
                  </a:lnTo>
                  <a:lnTo>
                    <a:pt x="59310" y="35478"/>
                  </a:lnTo>
                  <a:lnTo>
                    <a:pt x="59371" y="35297"/>
                  </a:lnTo>
                  <a:lnTo>
                    <a:pt x="59371" y="35055"/>
                  </a:lnTo>
                  <a:lnTo>
                    <a:pt x="59371" y="34814"/>
                  </a:lnTo>
                  <a:lnTo>
                    <a:pt x="59310" y="34633"/>
                  </a:lnTo>
                  <a:lnTo>
                    <a:pt x="59190" y="34392"/>
                  </a:lnTo>
                  <a:lnTo>
                    <a:pt x="59069" y="34211"/>
                  </a:lnTo>
                  <a:lnTo>
                    <a:pt x="58888" y="34090"/>
                  </a:lnTo>
                  <a:lnTo>
                    <a:pt x="58647" y="33969"/>
                  </a:lnTo>
                  <a:lnTo>
                    <a:pt x="58466" y="33909"/>
                  </a:lnTo>
                  <a:close/>
                  <a:moveTo>
                    <a:pt x="63775" y="33909"/>
                  </a:moveTo>
                  <a:lnTo>
                    <a:pt x="63594" y="33969"/>
                  </a:lnTo>
                  <a:lnTo>
                    <a:pt x="63353" y="34090"/>
                  </a:lnTo>
                  <a:lnTo>
                    <a:pt x="63172" y="34211"/>
                  </a:lnTo>
                  <a:lnTo>
                    <a:pt x="63051" y="34392"/>
                  </a:lnTo>
                  <a:lnTo>
                    <a:pt x="62931" y="34633"/>
                  </a:lnTo>
                  <a:lnTo>
                    <a:pt x="62870" y="34814"/>
                  </a:lnTo>
                  <a:lnTo>
                    <a:pt x="62870" y="35055"/>
                  </a:lnTo>
                  <a:lnTo>
                    <a:pt x="62870" y="35297"/>
                  </a:lnTo>
                  <a:lnTo>
                    <a:pt x="62931" y="35478"/>
                  </a:lnTo>
                  <a:lnTo>
                    <a:pt x="63051" y="35719"/>
                  </a:lnTo>
                  <a:lnTo>
                    <a:pt x="63172" y="35900"/>
                  </a:lnTo>
                  <a:lnTo>
                    <a:pt x="63353" y="36021"/>
                  </a:lnTo>
                  <a:lnTo>
                    <a:pt x="63594" y="36141"/>
                  </a:lnTo>
                  <a:lnTo>
                    <a:pt x="63775" y="36202"/>
                  </a:lnTo>
                  <a:lnTo>
                    <a:pt x="64258" y="36202"/>
                  </a:lnTo>
                  <a:lnTo>
                    <a:pt x="64439" y="36141"/>
                  </a:lnTo>
                  <a:lnTo>
                    <a:pt x="64680" y="36021"/>
                  </a:lnTo>
                  <a:lnTo>
                    <a:pt x="64861" y="35900"/>
                  </a:lnTo>
                  <a:lnTo>
                    <a:pt x="64982" y="35719"/>
                  </a:lnTo>
                  <a:lnTo>
                    <a:pt x="65103" y="35478"/>
                  </a:lnTo>
                  <a:lnTo>
                    <a:pt x="65163" y="35297"/>
                  </a:lnTo>
                  <a:lnTo>
                    <a:pt x="65163" y="35055"/>
                  </a:lnTo>
                  <a:lnTo>
                    <a:pt x="65163" y="34814"/>
                  </a:lnTo>
                  <a:lnTo>
                    <a:pt x="65103" y="34633"/>
                  </a:lnTo>
                  <a:lnTo>
                    <a:pt x="64982" y="34392"/>
                  </a:lnTo>
                  <a:lnTo>
                    <a:pt x="64861" y="34211"/>
                  </a:lnTo>
                  <a:lnTo>
                    <a:pt x="64680" y="34090"/>
                  </a:lnTo>
                  <a:lnTo>
                    <a:pt x="64439" y="33969"/>
                  </a:lnTo>
                  <a:lnTo>
                    <a:pt x="64258" y="33909"/>
                  </a:lnTo>
                  <a:close/>
                  <a:moveTo>
                    <a:pt x="69567" y="33909"/>
                  </a:moveTo>
                  <a:lnTo>
                    <a:pt x="69386" y="33969"/>
                  </a:lnTo>
                  <a:lnTo>
                    <a:pt x="69145" y="34090"/>
                  </a:lnTo>
                  <a:lnTo>
                    <a:pt x="68964" y="34211"/>
                  </a:lnTo>
                  <a:lnTo>
                    <a:pt x="68843" y="34392"/>
                  </a:lnTo>
                  <a:lnTo>
                    <a:pt x="68723" y="34633"/>
                  </a:lnTo>
                  <a:lnTo>
                    <a:pt x="68662" y="34814"/>
                  </a:lnTo>
                  <a:lnTo>
                    <a:pt x="68662" y="35055"/>
                  </a:lnTo>
                  <a:lnTo>
                    <a:pt x="68662" y="35297"/>
                  </a:lnTo>
                  <a:lnTo>
                    <a:pt x="68723" y="35478"/>
                  </a:lnTo>
                  <a:lnTo>
                    <a:pt x="68843" y="35719"/>
                  </a:lnTo>
                  <a:lnTo>
                    <a:pt x="68964" y="35900"/>
                  </a:lnTo>
                  <a:lnTo>
                    <a:pt x="69145" y="36021"/>
                  </a:lnTo>
                  <a:lnTo>
                    <a:pt x="69386" y="36141"/>
                  </a:lnTo>
                  <a:lnTo>
                    <a:pt x="69567" y="36202"/>
                  </a:lnTo>
                  <a:lnTo>
                    <a:pt x="70050" y="36202"/>
                  </a:lnTo>
                  <a:lnTo>
                    <a:pt x="70231" y="36141"/>
                  </a:lnTo>
                  <a:lnTo>
                    <a:pt x="70472" y="36021"/>
                  </a:lnTo>
                  <a:lnTo>
                    <a:pt x="70653" y="35900"/>
                  </a:lnTo>
                  <a:lnTo>
                    <a:pt x="70774" y="35719"/>
                  </a:lnTo>
                  <a:lnTo>
                    <a:pt x="70895" y="35478"/>
                  </a:lnTo>
                  <a:lnTo>
                    <a:pt x="70955" y="35297"/>
                  </a:lnTo>
                  <a:lnTo>
                    <a:pt x="70955" y="35055"/>
                  </a:lnTo>
                  <a:lnTo>
                    <a:pt x="70955" y="34814"/>
                  </a:lnTo>
                  <a:lnTo>
                    <a:pt x="70895" y="34633"/>
                  </a:lnTo>
                  <a:lnTo>
                    <a:pt x="70774" y="34392"/>
                  </a:lnTo>
                  <a:lnTo>
                    <a:pt x="70653" y="34211"/>
                  </a:lnTo>
                  <a:lnTo>
                    <a:pt x="70472" y="34090"/>
                  </a:lnTo>
                  <a:lnTo>
                    <a:pt x="70231" y="33969"/>
                  </a:lnTo>
                  <a:lnTo>
                    <a:pt x="70050" y="33909"/>
                  </a:lnTo>
                  <a:close/>
                  <a:moveTo>
                    <a:pt x="75360" y="33909"/>
                  </a:moveTo>
                  <a:lnTo>
                    <a:pt x="75179" y="33969"/>
                  </a:lnTo>
                  <a:lnTo>
                    <a:pt x="74937" y="34090"/>
                  </a:lnTo>
                  <a:lnTo>
                    <a:pt x="74756" y="34211"/>
                  </a:lnTo>
                  <a:lnTo>
                    <a:pt x="74636" y="34392"/>
                  </a:lnTo>
                  <a:lnTo>
                    <a:pt x="74515" y="34633"/>
                  </a:lnTo>
                  <a:lnTo>
                    <a:pt x="74455" y="34814"/>
                  </a:lnTo>
                  <a:lnTo>
                    <a:pt x="74455" y="35055"/>
                  </a:lnTo>
                  <a:lnTo>
                    <a:pt x="74455" y="35297"/>
                  </a:lnTo>
                  <a:lnTo>
                    <a:pt x="74515" y="35478"/>
                  </a:lnTo>
                  <a:lnTo>
                    <a:pt x="74636" y="35719"/>
                  </a:lnTo>
                  <a:lnTo>
                    <a:pt x="74756" y="35900"/>
                  </a:lnTo>
                  <a:lnTo>
                    <a:pt x="74937" y="36021"/>
                  </a:lnTo>
                  <a:lnTo>
                    <a:pt x="75179" y="36141"/>
                  </a:lnTo>
                  <a:lnTo>
                    <a:pt x="75360" y="36202"/>
                  </a:lnTo>
                  <a:lnTo>
                    <a:pt x="75601" y="36202"/>
                  </a:lnTo>
                  <a:lnTo>
                    <a:pt x="75903" y="36141"/>
                  </a:lnTo>
                  <a:lnTo>
                    <a:pt x="75722" y="33909"/>
                  </a:lnTo>
                  <a:close/>
                  <a:moveTo>
                    <a:pt x="2896" y="36805"/>
                  </a:moveTo>
                  <a:lnTo>
                    <a:pt x="2655" y="36926"/>
                  </a:lnTo>
                  <a:lnTo>
                    <a:pt x="2414" y="37107"/>
                  </a:lnTo>
                  <a:lnTo>
                    <a:pt x="2233" y="37288"/>
                  </a:lnTo>
                  <a:lnTo>
                    <a:pt x="2112" y="37589"/>
                  </a:lnTo>
                  <a:lnTo>
                    <a:pt x="2052" y="37951"/>
                  </a:lnTo>
                  <a:lnTo>
                    <a:pt x="2052" y="38193"/>
                  </a:lnTo>
                  <a:lnTo>
                    <a:pt x="2112" y="38374"/>
                  </a:lnTo>
                  <a:lnTo>
                    <a:pt x="2233" y="38615"/>
                  </a:lnTo>
                  <a:lnTo>
                    <a:pt x="2353" y="38796"/>
                  </a:lnTo>
                  <a:lnTo>
                    <a:pt x="2534" y="38917"/>
                  </a:lnTo>
                  <a:lnTo>
                    <a:pt x="2776" y="39037"/>
                  </a:lnTo>
                  <a:lnTo>
                    <a:pt x="2957" y="39098"/>
                  </a:lnTo>
                  <a:lnTo>
                    <a:pt x="3439" y="39098"/>
                  </a:lnTo>
                  <a:lnTo>
                    <a:pt x="3620" y="39037"/>
                  </a:lnTo>
                  <a:lnTo>
                    <a:pt x="3862" y="38917"/>
                  </a:lnTo>
                  <a:lnTo>
                    <a:pt x="4043" y="38796"/>
                  </a:lnTo>
                  <a:lnTo>
                    <a:pt x="4164" y="38615"/>
                  </a:lnTo>
                  <a:lnTo>
                    <a:pt x="4284" y="38374"/>
                  </a:lnTo>
                  <a:lnTo>
                    <a:pt x="4345" y="38193"/>
                  </a:lnTo>
                  <a:lnTo>
                    <a:pt x="4345" y="37951"/>
                  </a:lnTo>
                  <a:lnTo>
                    <a:pt x="4284" y="37589"/>
                  </a:lnTo>
                  <a:lnTo>
                    <a:pt x="4164" y="37288"/>
                  </a:lnTo>
                  <a:lnTo>
                    <a:pt x="3982" y="37107"/>
                  </a:lnTo>
                  <a:lnTo>
                    <a:pt x="3741" y="36926"/>
                  </a:lnTo>
                  <a:lnTo>
                    <a:pt x="3500" y="36805"/>
                  </a:lnTo>
                  <a:close/>
                  <a:moveTo>
                    <a:pt x="8689" y="36805"/>
                  </a:moveTo>
                  <a:lnTo>
                    <a:pt x="8447" y="36926"/>
                  </a:lnTo>
                  <a:lnTo>
                    <a:pt x="8206" y="37107"/>
                  </a:lnTo>
                  <a:lnTo>
                    <a:pt x="8025" y="37288"/>
                  </a:lnTo>
                  <a:lnTo>
                    <a:pt x="7904" y="37589"/>
                  </a:lnTo>
                  <a:lnTo>
                    <a:pt x="7844" y="37951"/>
                  </a:lnTo>
                  <a:lnTo>
                    <a:pt x="7844" y="38193"/>
                  </a:lnTo>
                  <a:lnTo>
                    <a:pt x="7904" y="38374"/>
                  </a:lnTo>
                  <a:lnTo>
                    <a:pt x="8025" y="38615"/>
                  </a:lnTo>
                  <a:lnTo>
                    <a:pt x="8146" y="38796"/>
                  </a:lnTo>
                  <a:lnTo>
                    <a:pt x="8327" y="38917"/>
                  </a:lnTo>
                  <a:lnTo>
                    <a:pt x="8568" y="39037"/>
                  </a:lnTo>
                  <a:lnTo>
                    <a:pt x="8749" y="39098"/>
                  </a:lnTo>
                  <a:lnTo>
                    <a:pt x="9232" y="39098"/>
                  </a:lnTo>
                  <a:lnTo>
                    <a:pt x="9413" y="39037"/>
                  </a:lnTo>
                  <a:lnTo>
                    <a:pt x="9654" y="38917"/>
                  </a:lnTo>
                  <a:lnTo>
                    <a:pt x="9835" y="38796"/>
                  </a:lnTo>
                  <a:lnTo>
                    <a:pt x="9956" y="38615"/>
                  </a:lnTo>
                  <a:lnTo>
                    <a:pt x="10076" y="38374"/>
                  </a:lnTo>
                  <a:lnTo>
                    <a:pt x="10137" y="38193"/>
                  </a:lnTo>
                  <a:lnTo>
                    <a:pt x="10137" y="37951"/>
                  </a:lnTo>
                  <a:lnTo>
                    <a:pt x="10076" y="37589"/>
                  </a:lnTo>
                  <a:lnTo>
                    <a:pt x="9956" y="37288"/>
                  </a:lnTo>
                  <a:lnTo>
                    <a:pt x="9775" y="37107"/>
                  </a:lnTo>
                  <a:lnTo>
                    <a:pt x="9533" y="36926"/>
                  </a:lnTo>
                  <a:lnTo>
                    <a:pt x="9292" y="36805"/>
                  </a:lnTo>
                  <a:close/>
                  <a:moveTo>
                    <a:pt x="14481" y="36805"/>
                  </a:moveTo>
                  <a:lnTo>
                    <a:pt x="14240" y="36926"/>
                  </a:lnTo>
                  <a:lnTo>
                    <a:pt x="13998" y="37107"/>
                  </a:lnTo>
                  <a:lnTo>
                    <a:pt x="13817" y="37288"/>
                  </a:lnTo>
                  <a:lnTo>
                    <a:pt x="13697" y="37589"/>
                  </a:lnTo>
                  <a:lnTo>
                    <a:pt x="13636" y="37951"/>
                  </a:lnTo>
                  <a:lnTo>
                    <a:pt x="13636" y="38193"/>
                  </a:lnTo>
                  <a:lnTo>
                    <a:pt x="13697" y="38374"/>
                  </a:lnTo>
                  <a:lnTo>
                    <a:pt x="13817" y="38615"/>
                  </a:lnTo>
                  <a:lnTo>
                    <a:pt x="13938" y="38796"/>
                  </a:lnTo>
                  <a:lnTo>
                    <a:pt x="14119" y="38917"/>
                  </a:lnTo>
                  <a:lnTo>
                    <a:pt x="14360" y="39037"/>
                  </a:lnTo>
                  <a:lnTo>
                    <a:pt x="14541" y="39098"/>
                  </a:lnTo>
                  <a:lnTo>
                    <a:pt x="15024" y="39098"/>
                  </a:lnTo>
                  <a:lnTo>
                    <a:pt x="15205" y="39037"/>
                  </a:lnTo>
                  <a:lnTo>
                    <a:pt x="15446" y="38917"/>
                  </a:lnTo>
                  <a:lnTo>
                    <a:pt x="15627" y="38796"/>
                  </a:lnTo>
                  <a:lnTo>
                    <a:pt x="15748" y="38615"/>
                  </a:lnTo>
                  <a:lnTo>
                    <a:pt x="15869" y="38374"/>
                  </a:lnTo>
                  <a:lnTo>
                    <a:pt x="15929" y="38193"/>
                  </a:lnTo>
                  <a:lnTo>
                    <a:pt x="15929" y="37951"/>
                  </a:lnTo>
                  <a:lnTo>
                    <a:pt x="15869" y="37589"/>
                  </a:lnTo>
                  <a:lnTo>
                    <a:pt x="15748" y="37288"/>
                  </a:lnTo>
                  <a:lnTo>
                    <a:pt x="15567" y="37107"/>
                  </a:lnTo>
                  <a:lnTo>
                    <a:pt x="15326" y="36926"/>
                  </a:lnTo>
                  <a:lnTo>
                    <a:pt x="15084" y="36805"/>
                  </a:lnTo>
                  <a:close/>
                  <a:moveTo>
                    <a:pt x="20273" y="36805"/>
                  </a:moveTo>
                  <a:lnTo>
                    <a:pt x="20032" y="36926"/>
                  </a:lnTo>
                  <a:lnTo>
                    <a:pt x="19790" y="37107"/>
                  </a:lnTo>
                  <a:lnTo>
                    <a:pt x="19609" y="37288"/>
                  </a:lnTo>
                  <a:lnTo>
                    <a:pt x="19489" y="37589"/>
                  </a:lnTo>
                  <a:lnTo>
                    <a:pt x="19428" y="37951"/>
                  </a:lnTo>
                  <a:lnTo>
                    <a:pt x="19428" y="38193"/>
                  </a:lnTo>
                  <a:lnTo>
                    <a:pt x="19489" y="38374"/>
                  </a:lnTo>
                  <a:lnTo>
                    <a:pt x="19609" y="38615"/>
                  </a:lnTo>
                  <a:lnTo>
                    <a:pt x="19730" y="38796"/>
                  </a:lnTo>
                  <a:lnTo>
                    <a:pt x="19911" y="38917"/>
                  </a:lnTo>
                  <a:lnTo>
                    <a:pt x="20152" y="39037"/>
                  </a:lnTo>
                  <a:lnTo>
                    <a:pt x="20333" y="39098"/>
                  </a:lnTo>
                  <a:lnTo>
                    <a:pt x="20816" y="39098"/>
                  </a:lnTo>
                  <a:lnTo>
                    <a:pt x="20997" y="39037"/>
                  </a:lnTo>
                  <a:lnTo>
                    <a:pt x="21239" y="38917"/>
                  </a:lnTo>
                  <a:lnTo>
                    <a:pt x="21420" y="38796"/>
                  </a:lnTo>
                  <a:lnTo>
                    <a:pt x="21540" y="38615"/>
                  </a:lnTo>
                  <a:lnTo>
                    <a:pt x="21661" y="38374"/>
                  </a:lnTo>
                  <a:lnTo>
                    <a:pt x="21721" y="38193"/>
                  </a:lnTo>
                  <a:lnTo>
                    <a:pt x="21721" y="37951"/>
                  </a:lnTo>
                  <a:lnTo>
                    <a:pt x="21661" y="37589"/>
                  </a:lnTo>
                  <a:lnTo>
                    <a:pt x="21540" y="37288"/>
                  </a:lnTo>
                  <a:lnTo>
                    <a:pt x="21359" y="37107"/>
                  </a:lnTo>
                  <a:lnTo>
                    <a:pt x="21118" y="36926"/>
                  </a:lnTo>
                  <a:lnTo>
                    <a:pt x="20876" y="36805"/>
                  </a:lnTo>
                  <a:close/>
                  <a:moveTo>
                    <a:pt x="26065" y="36805"/>
                  </a:moveTo>
                  <a:lnTo>
                    <a:pt x="25824" y="36926"/>
                  </a:lnTo>
                  <a:lnTo>
                    <a:pt x="25583" y="37107"/>
                  </a:lnTo>
                  <a:lnTo>
                    <a:pt x="25402" y="37288"/>
                  </a:lnTo>
                  <a:lnTo>
                    <a:pt x="25281" y="37589"/>
                  </a:lnTo>
                  <a:lnTo>
                    <a:pt x="25221" y="37951"/>
                  </a:lnTo>
                  <a:lnTo>
                    <a:pt x="25221" y="38193"/>
                  </a:lnTo>
                  <a:lnTo>
                    <a:pt x="25281" y="38374"/>
                  </a:lnTo>
                  <a:lnTo>
                    <a:pt x="25402" y="38615"/>
                  </a:lnTo>
                  <a:lnTo>
                    <a:pt x="25522" y="38796"/>
                  </a:lnTo>
                  <a:lnTo>
                    <a:pt x="25703" y="38917"/>
                  </a:lnTo>
                  <a:lnTo>
                    <a:pt x="25945" y="39037"/>
                  </a:lnTo>
                  <a:lnTo>
                    <a:pt x="26126" y="39098"/>
                  </a:lnTo>
                  <a:lnTo>
                    <a:pt x="26608" y="39098"/>
                  </a:lnTo>
                  <a:lnTo>
                    <a:pt x="26789" y="39037"/>
                  </a:lnTo>
                  <a:lnTo>
                    <a:pt x="27031" y="38917"/>
                  </a:lnTo>
                  <a:lnTo>
                    <a:pt x="27212" y="38796"/>
                  </a:lnTo>
                  <a:lnTo>
                    <a:pt x="27332" y="38615"/>
                  </a:lnTo>
                  <a:lnTo>
                    <a:pt x="27453" y="38374"/>
                  </a:lnTo>
                  <a:lnTo>
                    <a:pt x="27513" y="38193"/>
                  </a:lnTo>
                  <a:lnTo>
                    <a:pt x="27513" y="37951"/>
                  </a:lnTo>
                  <a:lnTo>
                    <a:pt x="27453" y="37589"/>
                  </a:lnTo>
                  <a:lnTo>
                    <a:pt x="27332" y="37288"/>
                  </a:lnTo>
                  <a:lnTo>
                    <a:pt x="27151" y="37107"/>
                  </a:lnTo>
                  <a:lnTo>
                    <a:pt x="26910" y="36926"/>
                  </a:lnTo>
                  <a:lnTo>
                    <a:pt x="26669" y="36805"/>
                  </a:lnTo>
                  <a:close/>
                  <a:moveTo>
                    <a:pt x="31858" y="36805"/>
                  </a:moveTo>
                  <a:lnTo>
                    <a:pt x="31616" y="36926"/>
                  </a:lnTo>
                  <a:lnTo>
                    <a:pt x="31375" y="37107"/>
                  </a:lnTo>
                  <a:lnTo>
                    <a:pt x="31194" y="37288"/>
                  </a:lnTo>
                  <a:lnTo>
                    <a:pt x="31073" y="37589"/>
                  </a:lnTo>
                  <a:lnTo>
                    <a:pt x="31013" y="37951"/>
                  </a:lnTo>
                  <a:lnTo>
                    <a:pt x="31013" y="38193"/>
                  </a:lnTo>
                  <a:lnTo>
                    <a:pt x="31073" y="38374"/>
                  </a:lnTo>
                  <a:lnTo>
                    <a:pt x="31194" y="38615"/>
                  </a:lnTo>
                  <a:lnTo>
                    <a:pt x="31315" y="38796"/>
                  </a:lnTo>
                  <a:lnTo>
                    <a:pt x="31496" y="38917"/>
                  </a:lnTo>
                  <a:lnTo>
                    <a:pt x="31737" y="39037"/>
                  </a:lnTo>
                  <a:lnTo>
                    <a:pt x="31918" y="39098"/>
                  </a:lnTo>
                  <a:lnTo>
                    <a:pt x="32401" y="39098"/>
                  </a:lnTo>
                  <a:lnTo>
                    <a:pt x="32582" y="39037"/>
                  </a:lnTo>
                  <a:lnTo>
                    <a:pt x="32823" y="38917"/>
                  </a:lnTo>
                  <a:lnTo>
                    <a:pt x="33004" y="38796"/>
                  </a:lnTo>
                  <a:lnTo>
                    <a:pt x="33125" y="38615"/>
                  </a:lnTo>
                  <a:lnTo>
                    <a:pt x="33245" y="38374"/>
                  </a:lnTo>
                  <a:lnTo>
                    <a:pt x="33306" y="38193"/>
                  </a:lnTo>
                  <a:lnTo>
                    <a:pt x="33306" y="37951"/>
                  </a:lnTo>
                  <a:lnTo>
                    <a:pt x="33245" y="37589"/>
                  </a:lnTo>
                  <a:lnTo>
                    <a:pt x="33125" y="37288"/>
                  </a:lnTo>
                  <a:lnTo>
                    <a:pt x="32944" y="37107"/>
                  </a:lnTo>
                  <a:lnTo>
                    <a:pt x="32702" y="36926"/>
                  </a:lnTo>
                  <a:lnTo>
                    <a:pt x="32461" y="36805"/>
                  </a:lnTo>
                  <a:close/>
                  <a:moveTo>
                    <a:pt x="37650" y="36805"/>
                  </a:moveTo>
                  <a:lnTo>
                    <a:pt x="37408" y="36926"/>
                  </a:lnTo>
                  <a:lnTo>
                    <a:pt x="37167" y="37107"/>
                  </a:lnTo>
                  <a:lnTo>
                    <a:pt x="36986" y="37288"/>
                  </a:lnTo>
                  <a:lnTo>
                    <a:pt x="36865" y="37589"/>
                  </a:lnTo>
                  <a:lnTo>
                    <a:pt x="36805" y="37951"/>
                  </a:lnTo>
                  <a:lnTo>
                    <a:pt x="36805" y="38193"/>
                  </a:lnTo>
                  <a:lnTo>
                    <a:pt x="36865" y="38374"/>
                  </a:lnTo>
                  <a:lnTo>
                    <a:pt x="36986" y="38615"/>
                  </a:lnTo>
                  <a:lnTo>
                    <a:pt x="37107" y="38796"/>
                  </a:lnTo>
                  <a:lnTo>
                    <a:pt x="37288" y="38917"/>
                  </a:lnTo>
                  <a:lnTo>
                    <a:pt x="37529" y="39037"/>
                  </a:lnTo>
                  <a:lnTo>
                    <a:pt x="37710" y="39098"/>
                  </a:lnTo>
                  <a:lnTo>
                    <a:pt x="38193" y="39098"/>
                  </a:lnTo>
                  <a:lnTo>
                    <a:pt x="38374" y="39037"/>
                  </a:lnTo>
                  <a:lnTo>
                    <a:pt x="38615" y="38917"/>
                  </a:lnTo>
                  <a:lnTo>
                    <a:pt x="38796" y="38796"/>
                  </a:lnTo>
                  <a:lnTo>
                    <a:pt x="38917" y="38615"/>
                  </a:lnTo>
                  <a:lnTo>
                    <a:pt x="39038" y="38374"/>
                  </a:lnTo>
                  <a:lnTo>
                    <a:pt x="39098" y="38193"/>
                  </a:lnTo>
                  <a:lnTo>
                    <a:pt x="39098" y="37951"/>
                  </a:lnTo>
                  <a:lnTo>
                    <a:pt x="39038" y="37589"/>
                  </a:lnTo>
                  <a:lnTo>
                    <a:pt x="38917" y="37288"/>
                  </a:lnTo>
                  <a:lnTo>
                    <a:pt x="38736" y="37107"/>
                  </a:lnTo>
                  <a:lnTo>
                    <a:pt x="38495" y="36926"/>
                  </a:lnTo>
                  <a:lnTo>
                    <a:pt x="38253" y="36805"/>
                  </a:lnTo>
                  <a:close/>
                  <a:moveTo>
                    <a:pt x="43442" y="36805"/>
                  </a:moveTo>
                  <a:lnTo>
                    <a:pt x="43201" y="36926"/>
                  </a:lnTo>
                  <a:lnTo>
                    <a:pt x="42959" y="37107"/>
                  </a:lnTo>
                  <a:lnTo>
                    <a:pt x="42778" y="37288"/>
                  </a:lnTo>
                  <a:lnTo>
                    <a:pt x="42658" y="37589"/>
                  </a:lnTo>
                  <a:lnTo>
                    <a:pt x="42597" y="37951"/>
                  </a:lnTo>
                  <a:lnTo>
                    <a:pt x="42597" y="38193"/>
                  </a:lnTo>
                  <a:lnTo>
                    <a:pt x="42658" y="38374"/>
                  </a:lnTo>
                  <a:lnTo>
                    <a:pt x="42778" y="38615"/>
                  </a:lnTo>
                  <a:lnTo>
                    <a:pt x="42899" y="38796"/>
                  </a:lnTo>
                  <a:lnTo>
                    <a:pt x="43080" y="38917"/>
                  </a:lnTo>
                  <a:lnTo>
                    <a:pt x="43321" y="39037"/>
                  </a:lnTo>
                  <a:lnTo>
                    <a:pt x="43502" y="39098"/>
                  </a:lnTo>
                  <a:lnTo>
                    <a:pt x="43985" y="39098"/>
                  </a:lnTo>
                  <a:lnTo>
                    <a:pt x="44166" y="39037"/>
                  </a:lnTo>
                  <a:lnTo>
                    <a:pt x="44407" y="38917"/>
                  </a:lnTo>
                  <a:lnTo>
                    <a:pt x="44588" y="38796"/>
                  </a:lnTo>
                  <a:lnTo>
                    <a:pt x="44709" y="38615"/>
                  </a:lnTo>
                  <a:lnTo>
                    <a:pt x="44830" y="38374"/>
                  </a:lnTo>
                  <a:lnTo>
                    <a:pt x="44890" y="38193"/>
                  </a:lnTo>
                  <a:lnTo>
                    <a:pt x="44890" y="37951"/>
                  </a:lnTo>
                  <a:lnTo>
                    <a:pt x="44830" y="37589"/>
                  </a:lnTo>
                  <a:lnTo>
                    <a:pt x="44709" y="37288"/>
                  </a:lnTo>
                  <a:lnTo>
                    <a:pt x="44528" y="37107"/>
                  </a:lnTo>
                  <a:lnTo>
                    <a:pt x="44287" y="36926"/>
                  </a:lnTo>
                  <a:lnTo>
                    <a:pt x="44045" y="36805"/>
                  </a:lnTo>
                  <a:close/>
                  <a:moveTo>
                    <a:pt x="49234" y="36805"/>
                  </a:moveTo>
                  <a:lnTo>
                    <a:pt x="48993" y="36926"/>
                  </a:lnTo>
                  <a:lnTo>
                    <a:pt x="48752" y="37107"/>
                  </a:lnTo>
                  <a:lnTo>
                    <a:pt x="48571" y="37288"/>
                  </a:lnTo>
                  <a:lnTo>
                    <a:pt x="48450" y="37589"/>
                  </a:lnTo>
                  <a:lnTo>
                    <a:pt x="48390" y="37951"/>
                  </a:lnTo>
                  <a:lnTo>
                    <a:pt x="48390" y="38193"/>
                  </a:lnTo>
                  <a:lnTo>
                    <a:pt x="48450" y="38374"/>
                  </a:lnTo>
                  <a:lnTo>
                    <a:pt x="48571" y="38615"/>
                  </a:lnTo>
                  <a:lnTo>
                    <a:pt x="48691" y="38796"/>
                  </a:lnTo>
                  <a:lnTo>
                    <a:pt x="48872" y="38917"/>
                  </a:lnTo>
                  <a:lnTo>
                    <a:pt x="49114" y="39037"/>
                  </a:lnTo>
                  <a:lnTo>
                    <a:pt x="49295" y="39098"/>
                  </a:lnTo>
                  <a:lnTo>
                    <a:pt x="49777" y="39098"/>
                  </a:lnTo>
                  <a:lnTo>
                    <a:pt x="49958" y="39037"/>
                  </a:lnTo>
                  <a:lnTo>
                    <a:pt x="50200" y="38917"/>
                  </a:lnTo>
                  <a:lnTo>
                    <a:pt x="50381" y="38796"/>
                  </a:lnTo>
                  <a:lnTo>
                    <a:pt x="50501" y="38615"/>
                  </a:lnTo>
                  <a:lnTo>
                    <a:pt x="50622" y="38374"/>
                  </a:lnTo>
                  <a:lnTo>
                    <a:pt x="50682" y="38193"/>
                  </a:lnTo>
                  <a:lnTo>
                    <a:pt x="50682" y="37951"/>
                  </a:lnTo>
                  <a:lnTo>
                    <a:pt x="50622" y="37589"/>
                  </a:lnTo>
                  <a:lnTo>
                    <a:pt x="50501" y="37288"/>
                  </a:lnTo>
                  <a:lnTo>
                    <a:pt x="50320" y="37107"/>
                  </a:lnTo>
                  <a:lnTo>
                    <a:pt x="50079" y="36926"/>
                  </a:lnTo>
                  <a:lnTo>
                    <a:pt x="49838" y="36805"/>
                  </a:lnTo>
                  <a:close/>
                  <a:moveTo>
                    <a:pt x="55027" y="36805"/>
                  </a:moveTo>
                  <a:lnTo>
                    <a:pt x="54785" y="36926"/>
                  </a:lnTo>
                  <a:lnTo>
                    <a:pt x="54544" y="37107"/>
                  </a:lnTo>
                  <a:lnTo>
                    <a:pt x="54363" y="37288"/>
                  </a:lnTo>
                  <a:lnTo>
                    <a:pt x="54242" y="37589"/>
                  </a:lnTo>
                  <a:lnTo>
                    <a:pt x="54182" y="37951"/>
                  </a:lnTo>
                  <a:lnTo>
                    <a:pt x="54182" y="38193"/>
                  </a:lnTo>
                  <a:lnTo>
                    <a:pt x="54242" y="38374"/>
                  </a:lnTo>
                  <a:lnTo>
                    <a:pt x="54363" y="38615"/>
                  </a:lnTo>
                  <a:lnTo>
                    <a:pt x="54483" y="38796"/>
                  </a:lnTo>
                  <a:lnTo>
                    <a:pt x="54665" y="38917"/>
                  </a:lnTo>
                  <a:lnTo>
                    <a:pt x="54906" y="39037"/>
                  </a:lnTo>
                  <a:lnTo>
                    <a:pt x="55087" y="39098"/>
                  </a:lnTo>
                  <a:lnTo>
                    <a:pt x="55570" y="39098"/>
                  </a:lnTo>
                  <a:lnTo>
                    <a:pt x="55751" y="39037"/>
                  </a:lnTo>
                  <a:lnTo>
                    <a:pt x="55992" y="38917"/>
                  </a:lnTo>
                  <a:lnTo>
                    <a:pt x="56173" y="38796"/>
                  </a:lnTo>
                  <a:lnTo>
                    <a:pt x="56294" y="38615"/>
                  </a:lnTo>
                  <a:lnTo>
                    <a:pt x="56414" y="38374"/>
                  </a:lnTo>
                  <a:lnTo>
                    <a:pt x="56475" y="38193"/>
                  </a:lnTo>
                  <a:lnTo>
                    <a:pt x="56475" y="37951"/>
                  </a:lnTo>
                  <a:lnTo>
                    <a:pt x="56414" y="37589"/>
                  </a:lnTo>
                  <a:lnTo>
                    <a:pt x="56294" y="37288"/>
                  </a:lnTo>
                  <a:lnTo>
                    <a:pt x="56113" y="37107"/>
                  </a:lnTo>
                  <a:lnTo>
                    <a:pt x="55871" y="36926"/>
                  </a:lnTo>
                  <a:lnTo>
                    <a:pt x="55630" y="36805"/>
                  </a:lnTo>
                  <a:close/>
                  <a:moveTo>
                    <a:pt x="60819" y="36805"/>
                  </a:moveTo>
                  <a:lnTo>
                    <a:pt x="60577" y="36926"/>
                  </a:lnTo>
                  <a:lnTo>
                    <a:pt x="60336" y="37107"/>
                  </a:lnTo>
                  <a:lnTo>
                    <a:pt x="60155" y="37288"/>
                  </a:lnTo>
                  <a:lnTo>
                    <a:pt x="60034" y="37589"/>
                  </a:lnTo>
                  <a:lnTo>
                    <a:pt x="59974" y="37951"/>
                  </a:lnTo>
                  <a:lnTo>
                    <a:pt x="59974" y="38193"/>
                  </a:lnTo>
                  <a:lnTo>
                    <a:pt x="60034" y="38374"/>
                  </a:lnTo>
                  <a:lnTo>
                    <a:pt x="60155" y="38615"/>
                  </a:lnTo>
                  <a:lnTo>
                    <a:pt x="60276" y="38796"/>
                  </a:lnTo>
                  <a:lnTo>
                    <a:pt x="60457" y="38917"/>
                  </a:lnTo>
                  <a:lnTo>
                    <a:pt x="60698" y="39037"/>
                  </a:lnTo>
                  <a:lnTo>
                    <a:pt x="60879" y="39098"/>
                  </a:lnTo>
                  <a:lnTo>
                    <a:pt x="61362" y="39098"/>
                  </a:lnTo>
                  <a:lnTo>
                    <a:pt x="61543" y="39037"/>
                  </a:lnTo>
                  <a:lnTo>
                    <a:pt x="61784" y="38917"/>
                  </a:lnTo>
                  <a:lnTo>
                    <a:pt x="61965" y="38796"/>
                  </a:lnTo>
                  <a:lnTo>
                    <a:pt x="62086" y="38615"/>
                  </a:lnTo>
                  <a:lnTo>
                    <a:pt x="62206" y="38374"/>
                  </a:lnTo>
                  <a:lnTo>
                    <a:pt x="62267" y="38193"/>
                  </a:lnTo>
                  <a:lnTo>
                    <a:pt x="62267" y="37951"/>
                  </a:lnTo>
                  <a:lnTo>
                    <a:pt x="62206" y="37589"/>
                  </a:lnTo>
                  <a:lnTo>
                    <a:pt x="62086" y="37288"/>
                  </a:lnTo>
                  <a:lnTo>
                    <a:pt x="61905" y="37107"/>
                  </a:lnTo>
                  <a:lnTo>
                    <a:pt x="61663" y="36926"/>
                  </a:lnTo>
                  <a:lnTo>
                    <a:pt x="61422" y="36805"/>
                  </a:lnTo>
                  <a:close/>
                  <a:moveTo>
                    <a:pt x="66611" y="36805"/>
                  </a:moveTo>
                  <a:lnTo>
                    <a:pt x="66370" y="36926"/>
                  </a:lnTo>
                  <a:lnTo>
                    <a:pt x="66128" y="37107"/>
                  </a:lnTo>
                  <a:lnTo>
                    <a:pt x="65947" y="37288"/>
                  </a:lnTo>
                  <a:lnTo>
                    <a:pt x="65827" y="37589"/>
                  </a:lnTo>
                  <a:lnTo>
                    <a:pt x="65766" y="37951"/>
                  </a:lnTo>
                  <a:lnTo>
                    <a:pt x="65766" y="38193"/>
                  </a:lnTo>
                  <a:lnTo>
                    <a:pt x="65827" y="38374"/>
                  </a:lnTo>
                  <a:lnTo>
                    <a:pt x="65947" y="38615"/>
                  </a:lnTo>
                  <a:lnTo>
                    <a:pt x="66068" y="38796"/>
                  </a:lnTo>
                  <a:lnTo>
                    <a:pt x="66249" y="38917"/>
                  </a:lnTo>
                  <a:lnTo>
                    <a:pt x="66490" y="39037"/>
                  </a:lnTo>
                  <a:lnTo>
                    <a:pt x="66671" y="39098"/>
                  </a:lnTo>
                  <a:lnTo>
                    <a:pt x="67154" y="39098"/>
                  </a:lnTo>
                  <a:lnTo>
                    <a:pt x="67335" y="39037"/>
                  </a:lnTo>
                  <a:lnTo>
                    <a:pt x="67576" y="38917"/>
                  </a:lnTo>
                  <a:lnTo>
                    <a:pt x="67757" y="38796"/>
                  </a:lnTo>
                  <a:lnTo>
                    <a:pt x="67878" y="38615"/>
                  </a:lnTo>
                  <a:lnTo>
                    <a:pt x="67999" y="38374"/>
                  </a:lnTo>
                  <a:lnTo>
                    <a:pt x="68059" y="38193"/>
                  </a:lnTo>
                  <a:lnTo>
                    <a:pt x="68059" y="37951"/>
                  </a:lnTo>
                  <a:lnTo>
                    <a:pt x="67999" y="37589"/>
                  </a:lnTo>
                  <a:lnTo>
                    <a:pt x="67878" y="37288"/>
                  </a:lnTo>
                  <a:lnTo>
                    <a:pt x="67697" y="37107"/>
                  </a:lnTo>
                  <a:lnTo>
                    <a:pt x="67456" y="36926"/>
                  </a:lnTo>
                  <a:lnTo>
                    <a:pt x="67214" y="36805"/>
                  </a:lnTo>
                  <a:close/>
                  <a:moveTo>
                    <a:pt x="72403" y="36805"/>
                  </a:moveTo>
                  <a:lnTo>
                    <a:pt x="72162" y="36926"/>
                  </a:lnTo>
                  <a:lnTo>
                    <a:pt x="71921" y="37107"/>
                  </a:lnTo>
                  <a:lnTo>
                    <a:pt x="71740" y="37288"/>
                  </a:lnTo>
                  <a:lnTo>
                    <a:pt x="71619" y="37589"/>
                  </a:lnTo>
                  <a:lnTo>
                    <a:pt x="71559" y="37951"/>
                  </a:lnTo>
                  <a:lnTo>
                    <a:pt x="71559" y="38193"/>
                  </a:lnTo>
                  <a:lnTo>
                    <a:pt x="71619" y="38374"/>
                  </a:lnTo>
                  <a:lnTo>
                    <a:pt x="71740" y="38615"/>
                  </a:lnTo>
                  <a:lnTo>
                    <a:pt x="71860" y="38796"/>
                  </a:lnTo>
                  <a:lnTo>
                    <a:pt x="72041" y="38917"/>
                  </a:lnTo>
                  <a:lnTo>
                    <a:pt x="72283" y="39037"/>
                  </a:lnTo>
                  <a:lnTo>
                    <a:pt x="72464" y="39098"/>
                  </a:lnTo>
                  <a:lnTo>
                    <a:pt x="72946" y="39098"/>
                  </a:lnTo>
                  <a:lnTo>
                    <a:pt x="73127" y="39037"/>
                  </a:lnTo>
                  <a:lnTo>
                    <a:pt x="73369" y="38917"/>
                  </a:lnTo>
                  <a:lnTo>
                    <a:pt x="73550" y="38796"/>
                  </a:lnTo>
                  <a:lnTo>
                    <a:pt x="73670" y="38615"/>
                  </a:lnTo>
                  <a:lnTo>
                    <a:pt x="73791" y="38374"/>
                  </a:lnTo>
                  <a:lnTo>
                    <a:pt x="73851" y="38193"/>
                  </a:lnTo>
                  <a:lnTo>
                    <a:pt x="73851" y="37951"/>
                  </a:lnTo>
                  <a:lnTo>
                    <a:pt x="73791" y="37589"/>
                  </a:lnTo>
                  <a:lnTo>
                    <a:pt x="73670" y="37288"/>
                  </a:lnTo>
                  <a:lnTo>
                    <a:pt x="73489" y="37107"/>
                  </a:lnTo>
                  <a:lnTo>
                    <a:pt x="73248" y="36926"/>
                  </a:lnTo>
                  <a:lnTo>
                    <a:pt x="73007" y="36805"/>
                  </a:lnTo>
                  <a:close/>
                  <a:moveTo>
                    <a:pt x="302" y="39701"/>
                  </a:moveTo>
                  <a:lnTo>
                    <a:pt x="0" y="39761"/>
                  </a:lnTo>
                  <a:lnTo>
                    <a:pt x="181" y="41994"/>
                  </a:lnTo>
                  <a:lnTo>
                    <a:pt x="543" y="41994"/>
                  </a:lnTo>
                  <a:lnTo>
                    <a:pt x="724" y="41934"/>
                  </a:lnTo>
                  <a:lnTo>
                    <a:pt x="966" y="41813"/>
                  </a:lnTo>
                  <a:lnTo>
                    <a:pt x="1147" y="41692"/>
                  </a:lnTo>
                  <a:lnTo>
                    <a:pt x="1267" y="41511"/>
                  </a:lnTo>
                  <a:lnTo>
                    <a:pt x="1388" y="41270"/>
                  </a:lnTo>
                  <a:lnTo>
                    <a:pt x="1448" y="41089"/>
                  </a:lnTo>
                  <a:lnTo>
                    <a:pt x="1448" y="40847"/>
                  </a:lnTo>
                  <a:lnTo>
                    <a:pt x="1448" y="40606"/>
                  </a:lnTo>
                  <a:lnTo>
                    <a:pt x="1388" y="40425"/>
                  </a:lnTo>
                  <a:lnTo>
                    <a:pt x="1267" y="40184"/>
                  </a:lnTo>
                  <a:lnTo>
                    <a:pt x="1147" y="40003"/>
                  </a:lnTo>
                  <a:lnTo>
                    <a:pt x="966" y="39882"/>
                  </a:lnTo>
                  <a:lnTo>
                    <a:pt x="724" y="39761"/>
                  </a:lnTo>
                  <a:lnTo>
                    <a:pt x="543" y="39701"/>
                  </a:lnTo>
                  <a:close/>
                  <a:moveTo>
                    <a:pt x="5853" y="39701"/>
                  </a:moveTo>
                  <a:lnTo>
                    <a:pt x="5672" y="39761"/>
                  </a:lnTo>
                  <a:lnTo>
                    <a:pt x="5431" y="39882"/>
                  </a:lnTo>
                  <a:lnTo>
                    <a:pt x="5250" y="40003"/>
                  </a:lnTo>
                  <a:lnTo>
                    <a:pt x="5129" y="40184"/>
                  </a:lnTo>
                  <a:lnTo>
                    <a:pt x="5008" y="40425"/>
                  </a:lnTo>
                  <a:lnTo>
                    <a:pt x="4948" y="40606"/>
                  </a:lnTo>
                  <a:lnTo>
                    <a:pt x="4948" y="40847"/>
                  </a:lnTo>
                  <a:lnTo>
                    <a:pt x="4948" y="41089"/>
                  </a:lnTo>
                  <a:lnTo>
                    <a:pt x="5008" y="41270"/>
                  </a:lnTo>
                  <a:lnTo>
                    <a:pt x="5129" y="41511"/>
                  </a:lnTo>
                  <a:lnTo>
                    <a:pt x="5250" y="41692"/>
                  </a:lnTo>
                  <a:lnTo>
                    <a:pt x="5431" y="41813"/>
                  </a:lnTo>
                  <a:lnTo>
                    <a:pt x="5672" y="41934"/>
                  </a:lnTo>
                  <a:lnTo>
                    <a:pt x="5853" y="41994"/>
                  </a:lnTo>
                  <a:lnTo>
                    <a:pt x="6336" y="41994"/>
                  </a:lnTo>
                  <a:lnTo>
                    <a:pt x="6517" y="41934"/>
                  </a:lnTo>
                  <a:lnTo>
                    <a:pt x="6758" y="41813"/>
                  </a:lnTo>
                  <a:lnTo>
                    <a:pt x="6939" y="41692"/>
                  </a:lnTo>
                  <a:lnTo>
                    <a:pt x="7060" y="41511"/>
                  </a:lnTo>
                  <a:lnTo>
                    <a:pt x="7180" y="41270"/>
                  </a:lnTo>
                  <a:lnTo>
                    <a:pt x="7241" y="41089"/>
                  </a:lnTo>
                  <a:lnTo>
                    <a:pt x="7241" y="40847"/>
                  </a:lnTo>
                  <a:lnTo>
                    <a:pt x="7241" y="40606"/>
                  </a:lnTo>
                  <a:lnTo>
                    <a:pt x="7180" y="40425"/>
                  </a:lnTo>
                  <a:lnTo>
                    <a:pt x="7060" y="40184"/>
                  </a:lnTo>
                  <a:lnTo>
                    <a:pt x="6939" y="40003"/>
                  </a:lnTo>
                  <a:lnTo>
                    <a:pt x="6758" y="39882"/>
                  </a:lnTo>
                  <a:lnTo>
                    <a:pt x="6517" y="39761"/>
                  </a:lnTo>
                  <a:lnTo>
                    <a:pt x="6336" y="39701"/>
                  </a:lnTo>
                  <a:close/>
                  <a:moveTo>
                    <a:pt x="11645" y="39701"/>
                  </a:moveTo>
                  <a:lnTo>
                    <a:pt x="11464" y="39761"/>
                  </a:lnTo>
                  <a:lnTo>
                    <a:pt x="11223" y="39882"/>
                  </a:lnTo>
                  <a:lnTo>
                    <a:pt x="11042" y="40003"/>
                  </a:lnTo>
                  <a:lnTo>
                    <a:pt x="10921" y="40184"/>
                  </a:lnTo>
                  <a:lnTo>
                    <a:pt x="10800" y="40425"/>
                  </a:lnTo>
                  <a:lnTo>
                    <a:pt x="10740" y="40606"/>
                  </a:lnTo>
                  <a:lnTo>
                    <a:pt x="10740" y="40847"/>
                  </a:lnTo>
                  <a:lnTo>
                    <a:pt x="10740" y="41089"/>
                  </a:lnTo>
                  <a:lnTo>
                    <a:pt x="10800" y="41270"/>
                  </a:lnTo>
                  <a:lnTo>
                    <a:pt x="10921" y="41511"/>
                  </a:lnTo>
                  <a:lnTo>
                    <a:pt x="11042" y="41692"/>
                  </a:lnTo>
                  <a:lnTo>
                    <a:pt x="11223" y="41813"/>
                  </a:lnTo>
                  <a:lnTo>
                    <a:pt x="11464" y="41934"/>
                  </a:lnTo>
                  <a:lnTo>
                    <a:pt x="11645" y="41994"/>
                  </a:lnTo>
                  <a:lnTo>
                    <a:pt x="12128" y="41994"/>
                  </a:lnTo>
                  <a:lnTo>
                    <a:pt x="12309" y="41934"/>
                  </a:lnTo>
                  <a:lnTo>
                    <a:pt x="12550" y="41813"/>
                  </a:lnTo>
                  <a:lnTo>
                    <a:pt x="12731" y="41692"/>
                  </a:lnTo>
                  <a:lnTo>
                    <a:pt x="12852" y="41511"/>
                  </a:lnTo>
                  <a:lnTo>
                    <a:pt x="12973" y="41270"/>
                  </a:lnTo>
                  <a:lnTo>
                    <a:pt x="13033" y="41089"/>
                  </a:lnTo>
                  <a:lnTo>
                    <a:pt x="13033" y="40847"/>
                  </a:lnTo>
                  <a:lnTo>
                    <a:pt x="13033" y="40606"/>
                  </a:lnTo>
                  <a:lnTo>
                    <a:pt x="12973" y="40425"/>
                  </a:lnTo>
                  <a:lnTo>
                    <a:pt x="12852" y="40184"/>
                  </a:lnTo>
                  <a:lnTo>
                    <a:pt x="12731" y="40003"/>
                  </a:lnTo>
                  <a:lnTo>
                    <a:pt x="12550" y="39882"/>
                  </a:lnTo>
                  <a:lnTo>
                    <a:pt x="12309" y="39761"/>
                  </a:lnTo>
                  <a:lnTo>
                    <a:pt x="12128" y="39701"/>
                  </a:lnTo>
                  <a:close/>
                  <a:moveTo>
                    <a:pt x="17437" y="39701"/>
                  </a:moveTo>
                  <a:lnTo>
                    <a:pt x="17256" y="39761"/>
                  </a:lnTo>
                  <a:lnTo>
                    <a:pt x="17015" y="39882"/>
                  </a:lnTo>
                  <a:lnTo>
                    <a:pt x="16834" y="40003"/>
                  </a:lnTo>
                  <a:lnTo>
                    <a:pt x="16713" y="40184"/>
                  </a:lnTo>
                  <a:lnTo>
                    <a:pt x="16593" y="40425"/>
                  </a:lnTo>
                  <a:lnTo>
                    <a:pt x="16532" y="40606"/>
                  </a:lnTo>
                  <a:lnTo>
                    <a:pt x="16532" y="40847"/>
                  </a:lnTo>
                  <a:lnTo>
                    <a:pt x="16532" y="41089"/>
                  </a:lnTo>
                  <a:lnTo>
                    <a:pt x="16593" y="41270"/>
                  </a:lnTo>
                  <a:lnTo>
                    <a:pt x="16713" y="41511"/>
                  </a:lnTo>
                  <a:lnTo>
                    <a:pt x="16834" y="41692"/>
                  </a:lnTo>
                  <a:lnTo>
                    <a:pt x="17015" y="41813"/>
                  </a:lnTo>
                  <a:lnTo>
                    <a:pt x="17256" y="41934"/>
                  </a:lnTo>
                  <a:lnTo>
                    <a:pt x="17437" y="41994"/>
                  </a:lnTo>
                  <a:lnTo>
                    <a:pt x="17920" y="41994"/>
                  </a:lnTo>
                  <a:lnTo>
                    <a:pt x="18101" y="41934"/>
                  </a:lnTo>
                  <a:lnTo>
                    <a:pt x="18342" y="41813"/>
                  </a:lnTo>
                  <a:lnTo>
                    <a:pt x="18523" y="41692"/>
                  </a:lnTo>
                  <a:lnTo>
                    <a:pt x="18644" y="41511"/>
                  </a:lnTo>
                  <a:lnTo>
                    <a:pt x="18765" y="41270"/>
                  </a:lnTo>
                  <a:lnTo>
                    <a:pt x="18825" y="41089"/>
                  </a:lnTo>
                  <a:lnTo>
                    <a:pt x="18825" y="40847"/>
                  </a:lnTo>
                  <a:lnTo>
                    <a:pt x="18825" y="40606"/>
                  </a:lnTo>
                  <a:lnTo>
                    <a:pt x="18765" y="40425"/>
                  </a:lnTo>
                  <a:lnTo>
                    <a:pt x="18644" y="40184"/>
                  </a:lnTo>
                  <a:lnTo>
                    <a:pt x="18523" y="40003"/>
                  </a:lnTo>
                  <a:lnTo>
                    <a:pt x="18342" y="39882"/>
                  </a:lnTo>
                  <a:lnTo>
                    <a:pt x="18101" y="39761"/>
                  </a:lnTo>
                  <a:lnTo>
                    <a:pt x="17920" y="39701"/>
                  </a:lnTo>
                  <a:close/>
                  <a:moveTo>
                    <a:pt x="23230" y="39701"/>
                  </a:moveTo>
                  <a:lnTo>
                    <a:pt x="23049" y="39761"/>
                  </a:lnTo>
                  <a:lnTo>
                    <a:pt x="22807" y="39882"/>
                  </a:lnTo>
                  <a:lnTo>
                    <a:pt x="22626" y="40003"/>
                  </a:lnTo>
                  <a:lnTo>
                    <a:pt x="22506" y="40184"/>
                  </a:lnTo>
                  <a:lnTo>
                    <a:pt x="22385" y="40425"/>
                  </a:lnTo>
                  <a:lnTo>
                    <a:pt x="22325" y="40606"/>
                  </a:lnTo>
                  <a:lnTo>
                    <a:pt x="22325" y="40847"/>
                  </a:lnTo>
                  <a:lnTo>
                    <a:pt x="22325" y="41089"/>
                  </a:lnTo>
                  <a:lnTo>
                    <a:pt x="22385" y="41270"/>
                  </a:lnTo>
                  <a:lnTo>
                    <a:pt x="22506" y="41511"/>
                  </a:lnTo>
                  <a:lnTo>
                    <a:pt x="22626" y="41692"/>
                  </a:lnTo>
                  <a:lnTo>
                    <a:pt x="22807" y="41813"/>
                  </a:lnTo>
                  <a:lnTo>
                    <a:pt x="23049" y="41934"/>
                  </a:lnTo>
                  <a:lnTo>
                    <a:pt x="23230" y="41994"/>
                  </a:lnTo>
                  <a:lnTo>
                    <a:pt x="23712" y="41994"/>
                  </a:lnTo>
                  <a:lnTo>
                    <a:pt x="23893" y="41934"/>
                  </a:lnTo>
                  <a:lnTo>
                    <a:pt x="24135" y="41813"/>
                  </a:lnTo>
                  <a:lnTo>
                    <a:pt x="24316" y="41692"/>
                  </a:lnTo>
                  <a:lnTo>
                    <a:pt x="24436" y="41511"/>
                  </a:lnTo>
                  <a:lnTo>
                    <a:pt x="24557" y="41270"/>
                  </a:lnTo>
                  <a:lnTo>
                    <a:pt x="24617" y="41089"/>
                  </a:lnTo>
                  <a:lnTo>
                    <a:pt x="24617" y="40847"/>
                  </a:lnTo>
                  <a:lnTo>
                    <a:pt x="24617" y="40606"/>
                  </a:lnTo>
                  <a:lnTo>
                    <a:pt x="24557" y="40425"/>
                  </a:lnTo>
                  <a:lnTo>
                    <a:pt x="24436" y="40184"/>
                  </a:lnTo>
                  <a:lnTo>
                    <a:pt x="24316" y="40003"/>
                  </a:lnTo>
                  <a:lnTo>
                    <a:pt x="24135" y="39882"/>
                  </a:lnTo>
                  <a:lnTo>
                    <a:pt x="23893" y="39761"/>
                  </a:lnTo>
                  <a:lnTo>
                    <a:pt x="23712" y="39701"/>
                  </a:lnTo>
                  <a:close/>
                  <a:moveTo>
                    <a:pt x="29022" y="39701"/>
                  </a:moveTo>
                  <a:lnTo>
                    <a:pt x="28841" y="39761"/>
                  </a:lnTo>
                  <a:lnTo>
                    <a:pt x="28599" y="39882"/>
                  </a:lnTo>
                  <a:lnTo>
                    <a:pt x="28418" y="40003"/>
                  </a:lnTo>
                  <a:lnTo>
                    <a:pt x="28298" y="40184"/>
                  </a:lnTo>
                  <a:lnTo>
                    <a:pt x="28177" y="40425"/>
                  </a:lnTo>
                  <a:lnTo>
                    <a:pt x="28117" y="40606"/>
                  </a:lnTo>
                  <a:lnTo>
                    <a:pt x="28117" y="40847"/>
                  </a:lnTo>
                  <a:lnTo>
                    <a:pt x="28117" y="41089"/>
                  </a:lnTo>
                  <a:lnTo>
                    <a:pt x="28177" y="41270"/>
                  </a:lnTo>
                  <a:lnTo>
                    <a:pt x="28298" y="41511"/>
                  </a:lnTo>
                  <a:lnTo>
                    <a:pt x="28418" y="41692"/>
                  </a:lnTo>
                  <a:lnTo>
                    <a:pt x="28599" y="41813"/>
                  </a:lnTo>
                  <a:lnTo>
                    <a:pt x="28841" y="41934"/>
                  </a:lnTo>
                  <a:lnTo>
                    <a:pt x="29022" y="41994"/>
                  </a:lnTo>
                  <a:lnTo>
                    <a:pt x="29505" y="41994"/>
                  </a:lnTo>
                  <a:lnTo>
                    <a:pt x="29686" y="41934"/>
                  </a:lnTo>
                  <a:lnTo>
                    <a:pt x="29927" y="41813"/>
                  </a:lnTo>
                  <a:lnTo>
                    <a:pt x="30108" y="41692"/>
                  </a:lnTo>
                  <a:lnTo>
                    <a:pt x="30229" y="41511"/>
                  </a:lnTo>
                  <a:lnTo>
                    <a:pt x="30349" y="41270"/>
                  </a:lnTo>
                  <a:lnTo>
                    <a:pt x="30410" y="41089"/>
                  </a:lnTo>
                  <a:lnTo>
                    <a:pt x="30410" y="40847"/>
                  </a:lnTo>
                  <a:lnTo>
                    <a:pt x="30410" y="40606"/>
                  </a:lnTo>
                  <a:lnTo>
                    <a:pt x="30349" y="40425"/>
                  </a:lnTo>
                  <a:lnTo>
                    <a:pt x="30229" y="40184"/>
                  </a:lnTo>
                  <a:lnTo>
                    <a:pt x="30108" y="40003"/>
                  </a:lnTo>
                  <a:lnTo>
                    <a:pt x="29927" y="39882"/>
                  </a:lnTo>
                  <a:lnTo>
                    <a:pt x="29686" y="39761"/>
                  </a:lnTo>
                  <a:lnTo>
                    <a:pt x="29505" y="39701"/>
                  </a:lnTo>
                  <a:close/>
                  <a:moveTo>
                    <a:pt x="34814" y="39701"/>
                  </a:moveTo>
                  <a:lnTo>
                    <a:pt x="34633" y="39761"/>
                  </a:lnTo>
                  <a:lnTo>
                    <a:pt x="34392" y="39882"/>
                  </a:lnTo>
                  <a:lnTo>
                    <a:pt x="34211" y="40003"/>
                  </a:lnTo>
                  <a:lnTo>
                    <a:pt x="34090" y="40184"/>
                  </a:lnTo>
                  <a:lnTo>
                    <a:pt x="33969" y="40425"/>
                  </a:lnTo>
                  <a:lnTo>
                    <a:pt x="33909" y="40606"/>
                  </a:lnTo>
                  <a:lnTo>
                    <a:pt x="33909" y="40847"/>
                  </a:lnTo>
                  <a:lnTo>
                    <a:pt x="33909" y="41089"/>
                  </a:lnTo>
                  <a:lnTo>
                    <a:pt x="33969" y="41270"/>
                  </a:lnTo>
                  <a:lnTo>
                    <a:pt x="34090" y="41511"/>
                  </a:lnTo>
                  <a:lnTo>
                    <a:pt x="34211" y="41692"/>
                  </a:lnTo>
                  <a:lnTo>
                    <a:pt x="34392" y="41813"/>
                  </a:lnTo>
                  <a:lnTo>
                    <a:pt x="34633" y="41934"/>
                  </a:lnTo>
                  <a:lnTo>
                    <a:pt x="34814" y="41994"/>
                  </a:lnTo>
                  <a:lnTo>
                    <a:pt x="35297" y="41994"/>
                  </a:lnTo>
                  <a:lnTo>
                    <a:pt x="35478" y="41934"/>
                  </a:lnTo>
                  <a:lnTo>
                    <a:pt x="35719" y="41813"/>
                  </a:lnTo>
                  <a:lnTo>
                    <a:pt x="35900" y="41692"/>
                  </a:lnTo>
                  <a:lnTo>
                    <a:pt x="36021" y="41511"/>
                  </a:lnTo>
                  <a:lnTo>
                    <a:pt x="36141" y="41270"/>
                  </a:lnTo>
                  <a:lnTo>
                    <a:pt x="36202" y="41089"/>
                  </a:lnTo>
                  <a:lnTo>
                    <a:pt x="36202" y="40847"/>
                  </a:lnTo>
                  <a:lnTo>
                    <a:pt x="36202" y="40606"/>
                  </a:lnTo>
                  <a:lnTo>
                    <a:pt x="36141" y="40425"/>
                  </a:lnTo>
                  <a:lnTo>
                    <a:pt x="36021" y="40184"/>
                  </a:lnTo>
                  <a:lnTo>
                    <a:pt x="35900" y="40003"/>
                  </a:lnTo>
                  <a:lnTo>
                    <a:pt x="35719" y="39882"/>
                  </a:lnTo>
                  <a:lnTo>
                    <a:pt x="35478" y="39761"/>
                  </a:lnTo>
                  <a:lnTo>
                    <a:pt x="35297" y="39701"/>
                  </a:lnTo>
                  <a:close/>
                  <a:moveTo>
                    <a:pt x="40606" y="39701"/>
                  </a:moveTo>
                  <a:lnTo>
                    <a:pt x="40425" y="39761"/>
                  </a:lnTo>
                  <a:lnTo>
                    <a:pt x="40184" y="39882"/>
                  </a:lnTo>
                  <a:lnTo>
                    <a:pt x="40003" y="40003"/>
                  </a:lnTo>
                  <a:lnTo>
                    <a:pt x="39882" y="40184"/>
                  </a:lnTo>
                  <a:lnTo>
                    <a:pt x="39762" y="40425"/>
                  </a:lnTo>
                  <a:lnTo>
                    <a:pt x="39701" y="40606"/>
                  </a:lnTo>
                  <a:lnTo>
                    <a:pt x="39701" y="40847"/>
                  </a:lnTo>
                  <a:lnTo>
                    <a:pt x="39701" y="41089"/>
                  </a:lnTo>
                  <a:lnTo>
                    <a:pt x="39762" y="41270"/>
                  </a:lnTo>
                  <a:lnTo>
                    <a:pt x="39882" y="41511"/>
                  </a:lnTo>
                  <a:lnTo>
                    <a:pt x="40003" y="41692"/>
                  </a:lnTo>
                  <a:lnTo>
                    <a:pt x="40184" y="41813"/>
                  </a:lnTo>
                  <a:lnTo>
                    <a:pt x="40425" y="41934"/>
                  </a:lnTo>
                  <a:lnTo>
                    <a:pt x="40606" y="41994"/>
                  </a:lnTo>
                  <a:lnTo>
                    <a:pt x="41089" y="41994"/>
                  </a:lnTo>
                  <a:lnTo>
                    <a:pt x="41270" y="41934"/>
                  </a:lnTo>
                  <a:lnTo>
                    <a:pt x="41511" y="41813"/>
                  </a:lnTo>
                  <a:lnTo>
                    <a:pt x="41692" y="41692"/>
                  </a:lnTo>
                  <a:lnTo>
                    <a:pt x="41813" y="41511"/>
                  </a:lnTo>
                  <a:lnTo>
                    <a:pt x="41934" y="41270"/>
                  </a:lnTo>
                  <a:lnTo>
                    <a:pt x="41994" y="41089"/>
                  </a:lnTo>
                  <a:lnTo>
                    <a:pt x="41994" y="40847"/>
                  </a:lnTo>
                  <a:lnTo>
                    <a:pt x="41994" y="40606"/>
                  </a:lnTo>
                  <a:lnTo>
                    <a:pt x="41934" y="40425"/>
                  </a:lnTo>
                  <a:lnTo>
                    <a:pt x="41813" y="40184"/>
                  </a:lnTo>
                  <a:lnTo>
                    <a:pt x="41692" y="40003"/>
                  </a:lnTo>
                  <a:lnTo>
                    <a:pt x="41511" y="39882"/>
                  </a:lnTo>
                  <a:lnTo>
                    <a:pt x="41270" y="39761"/>
                  </a:lnTo>
                  <a:lnTo>
                    <a:pt x="41089" y="39701"/>
                  </a:lnTo>
                  <a:close/>
                  <a:moveTo>
                    <a:pt x="46399" y="39701"/>
                  </a:moveTo>
                  <a:lnTo>
                    <a:pt x="46218" y="39761"/>
                  </a:lnTo>
                  <a:lnTo>
                    <a:pt x="45976" y="39882"/>
                  </a:lnTo>
                  <a:lnTo>
                    <a:pt x="45795" y="40003"/>
                  </a:lnTo>
                  <a:lnTo>
                    <a:pt x="45674" y="40184"/>
                  </a:lnTo>
                  <a:lnTo>
                    <a:pt x="45554" y="40425"/>
                  </a:lnTo>
                  <a:lnTo>
                    <a:pt x="45493" y="40606"/>
                  </a:lnTo>
                  <a:lnTo>
                    <a:pt x="45493" y="40847"/>
                  </a:lnTo>
                  <a:lnTo>
                    <a:pt x="45493" y="41089"/>
                  </a:lnTo>
                  <a:lnTo>
                    <a:pt x="45554" y="41270"/>
                  </a:lnTo>
                  <a:lnTo>
                    <a:pt x="45674" y="41511"/>
                  </a:lnTo>
                  <a:lnTo>
                    <a:pt x="45795" y="41692"/>
                  </a:lnTo>
                  <a:lnTo>
                    <a:pt x="45976" y="41813"/>
                  </a:lnTo>
                  <a:lnTo>
                    <a:pt x="46218" y="41934"/>
                  </a:lnTo>
                  <a:lnTo>
                    <a:pt x="46399" y="41994"/>
                  </a:lnTo>
                  <a:lnTo>
                    <a:pt x="46881" y="41994"/>
                  </a:lnTo>
                  <a:lnTo>
                    <a:pt x="47062" y="41934"/>
                  </a:lnTo>
                  <a:lnTo>
                    <a:pt x="47304" y="41813"/>
                  </a:lnTo>
                  <a:lnTo>
                    <a:pt x="47485" y="41692"/>
                  </a:lnTo>
                  <a:lnTo>
                    <a:pt x="47605" y="41511"/>
                  </a:lnTo>
                  <a:lnTo>
                    <a:pt x="47726" y="41270"/>
                  </a:lnTo>
                  <a:lnTo>
                    <a:pt x="47786" y="41089"/>
                  </a:lnTo>
                  <a:lnTo>
                    <a:pt x="47786" y="40847"/>
                  </a:lnTo>
                  <a:lnTo>
                    <a:pt x="47786" y="40606"/>
                  </a:lnTo>
                  <a:lnTo>
                    <a:pt x="47726" y="40425"/>
                  </a:lnTo>
                  <a:lnTo>
                    <a:pt x="47605" y="40184"/>
                  </a:lnTo>
                  <a:lnTo>
                    <a:pt x="47485" y="40003"/>
                  </a:lnTo>
                  <a:lnTo>
                    <a:pt x="47304" y="39882"/>
                  </a:lnTo>
                  <a:lnTo>
                    <a:pt x="47062" y="39761"/>
                  </a:lnTo>
                  <a:lnTo>
                    <a:pt x="46881" y="39701"/>
                  </a:lnTo>
                  <a:close/>
                  <a:moveTo>
                    <a:pt x="52191" y="39701"/>
                  </a:moveTo>
                  <a:lnTo>
                    <a:pt x="52010" y="39761"/>
                  </a:lnTo>
                  <a:lnTo>
                    <a:pt x="51768" y="39882"/>
                  </a:lnTo>
                  <a:lnTo>
                    <a:pt x="51587" y="40003"/>
                  </a:lnTo>
                  <a:lnTo>
                    <a:pt x="51467" y="40184"/>
                  </a:lnTo>
                  <a:lnTo>
                    <a:pt x="51346" y="40425"/>
                  </a:lnTo>
                  <a:lnTo>
                    <a:pt x="51286" y="40606"/>
                  </a:lnTo>
                  <a:lnTo>
                    <a:pt x="51286" y="40847"/>
                  </a:lnTo>
                  <a:lnTo>
                    <a:pt x="51286" y="41089"/>
                  </a:lnTo>
                  <a:lnTo>
                    <a:pt x="51346" y="41270"/>
                  </a:lnTo>
                  <a:lnTo>
                    <a:pt x="51467" y="41511"/>
                  </a:lnTo>
                  <a:lnTo>
                    <a:pt x="51587" y="41692"/>
                  </a:lnTo>
                  <a:lnTo>
                    <a:pt x="51768" y="41813"/>
                  </a:lnTo>
                  <a:lnTo>
                    <a:pt x="52010" y="41934"/>
                  </a:lnTo>
                  <a:lnTo>
                    <a:pt x="52191" y="41994"/>
                  </a:lnTo>
                  <a:lnTo>
                    <a:pt x="52673" y="41994"/>
                  </a:lnTo>
                  <a:lnTo>
                    <a:pt x="52854" y="41934"/>
                  </a:lnTo>
                  <a:lnTo>
                    <a:pt x="53096" y="41813"/>
                  </a:lnTo>
                  <a:lnTo>
                    <a:pt x="53277" y="41692"/>
                  </a:lnTo>
                  <a:lnTo>
                    <a:pt x="53397" y="41511"/>
                  </a:lnTo>
                  <a:lnTo>
                    <a:pt x="53518" y="41270"/>
                  </a:lnTo>
                  <a:lnTo>
                    <a:pt x="53578" y="41089"/>
                  </a:lnTo>
                  <a:lnTo>
                    <a:pt x="53578" y="40847"/>
                  </a:lnTo>
                  <a:lnTo>
                    <a:pt x="53578" y="40606"/>
                  </a:lnTo>
                  <a:lnTo>
                    <a:pt x="53518" y="40425"/>
                  </a:lnTo>
                  <a:lnTo>
                    <a:pt x="53397" y="40184"/>
                  </a:lnTo>
                  <a:lnTo>
                    <a:pt x="53277" y="40003"/>
                  </a:lnTo>
                  <a:lnTo>
                    <a:pt x="53096" y="39882"/>
                  </a:lnTo>
                  <a:lnTo>
                    <a:pt x="52854" y="39761"/>
                  </a:lnTo>
                  <a:lnTo>
                    <a:pt x="52673" y="39701"/>
                  </a:lnTo>
                  <a:close/>
                  <a:moveTo>
                    <a:pt x="57983" y="39701"/>
                  </a:moveTo>
                  <a:lnTo>
                    <a:pt x="57802" y="39761"/>
                  </a:lnTo>
                  <a:lnTo>
                    <a:pt x="57561" y="39882"/>
                  </a:lnTo>
                  <a:lnTo>
                    <a:pt x="57380" y="40003"/>
                  </a:lnTo>
                  <a:lnTo>
                    <a:pt x="57259" y="40184"/>
                  </a:lnTo>
                  <a:lnTo>
                    <a:pt x="57138" y="40425"/>
                  </a:lnTo>
                  <a:lnTo>
                    <a:pt x="57078" y="40606"/>
                  </a:lnTo>
                  <a:lnTo>
                    <a:pt x="57078" y="40847"/>
                  </a:lnTo>
                  <a:lnTo>
                    <a:pt x="57078" y="41089"/>
                  </a:lnTo>
                  <a:lnTo>
                    <a:pt x="57138" y="41270"/>
                  </a:lnTo>
                  <a:lnTo>
                    <a:pt x="57259" y="41511"/>
                  </a:lnTo>
                  <a:lnTo>
                    <a:pt x="57380" y="41692"/>
                  </a:lnTo>
                  <a:lnTo>
                    <a:pt x="57561" y="41813"/>
                  </a:lnTo>
                  <a:lnTo>
                    <a:pt x="57802" y="41934"/>
                  </a:lnTo>
                  <a:lnTo>
                    <a:pt x="57983" y="41994"/>
                  </a:lnTo>
                  <a:lnTo>
                    <a:pt x="58466" y="41994"/>
                  </a:lnTo>
                  <a:lnTo>
                    <a:pt x="58647" y="41934"/>
                  </a:lnTo>
                  <a:lnTo>
                    <a:pt x="58888" y="41813"/>
                  </a:lnTo>
                  <a:lnTo>
                    <a:pt x="59069" y="41692"/>
                  </a:lnTo>
                  <a:lnTo>
                    <a:pt x="59190" y="41511"/>
                  </a:lnTo>
                  <a:lnTo>
                    <a:pt x="59310" y="41270"/>
                  </a:lnTo>
                  <a:lnTo>
                    <a:pt x="59371" y="41089"/>
                  </a:lnTo>
                  <a:lnTo>
                    <a:pt x="59371" y="40847"/>
                  </a:lnTo>
                  <a:lnTo>
                    <a:pt x="59371" y="40606"/>
                  </a:lnTo>
                  <a:lnTo>
                    <a:pt x="59310" y="40425"/>
                  </a:lnTo>
                  <a:lnTo>
                    <a:pt x="59190" y="40184"/>
                  </a:lnTo>
                  <a:lnTo>
                    <a:pt x="59069" y="40003"/>
                  </a:lnTo>
                  <a:lnTo>
                    <a:pt x="58888" y="39882"/>
                  </a:lnTo>
                  <a:lnTo>
                    <a:pt x="58647" y="39761"/>
                  </a:lnTo>
                  <a:lnTo>
                    <a:pt x="58466" y="39701"/>
                  </a:lnTo>
                  <a:close/>
                  <a:moveTo>
                    <a:pt x="63775" y="39701"/>
                  </a:moveTo>
                  <a:lnTo>
                    <a:pt x="63594" y="39761"/>
                  </a:lnTo>
                  <a:lnTo>
                    <a:pt x="63353" y="39882"/>
                  </a:lnTo>
                  <a:lnTo>
                    <a:pt x="63172" y="40003"/>
                  </a:lnTo>
                  <a:lnTo>
                    <a:pt x="63051" y="40184"/>
                  </a:lnTo>
                  <a:lnTo>
                    <a:pt x="62931" y="40425"/>
                  </a:lnTo>
                  <a:lnTo>
                    <a:pt x="62870" y="40606"/>
                  </a:lnTo>
                  <a:lnTo>
                    <a:pt x="62870" y="40847"/>
                  </a:lnTo>
                  <a:lnTo>
                    <a:pt x="62870" y="41089"/>
                  </a:lnTo>
                  <a:lnTo>
                    <a:pt x="62931" y="41270"/>
                  </a:lnTo>
                  <a:lnTo>
                    <a:pt x="63051" y="41511"/>
                  </a:lnTo>
                  <a:lnTo>
                    <a:pt x="63172" y="41692"/>
                  </a:lnTo>
                  <a:lnTo>
                    <a:pt x="63353" y="41813"/>
                  </a:lnTo>
                  <a:lnTo>
                    <a:pt x="63594" y="41934"/>
                  </a:lnTo>
                  <a:lnTo>
                    <a:pt x="63775" y="41994"/>
                  </a:lnTo>
                  <a:lnTo>
                    <a:pt x="64258" y="41994"/>
                  </a:lnTo>
                  <a:lnTo>
                    <a:pt x="64439" y="41934"/>
                  </a:lnTo>
                  <a:lnTo>
                    <a:pt x="64680" y="41813"/>
                  </a:lnTo>
                  <a:lnTo>
                    <a:pt x="64861" y="41692"/>
                  </a:lnTo>
                  <a:lnTo>
                    <a:pt x="64982" y="41511"/>
                  </a:lnTo>
                  <a:lnTo>
                    <a:pt x="65103" y="41270"/>
                  </a:lnTo>
                  <a:lnTo>
                    <a:pt x="65163" y="41089"/>
                  </a:lnTo>
                  <a:lnTo>
                    <a:pt x="65163" y="40847"/>
                  </a:lnTo>
                  <a:lnTo>
                    <a:pt x="65163" y="40606"/>
                  </a:lnTo>
                  <a:lnTo>
                    <a:pt x="65103" y="40425"/>
                  </a:lnTo>
                  <a:lnTo>
                    <a:pt x="64982" y="40184"/>
                  </a:lnTo>
                  <a:lnTo>
                    <a:pt x="64861" y="40003"/>
                  </a:lnTo>
                  <a:lnTo>
                    <a:pt x="64680" y="39882"/>
                  </a:lnTo>
                  <a:lnTo>
                    <a:pt x="64439" y="39761"/>
                  </a:lnTo>
                  <a:lnTo>
                    <a:pt x="64258" y="39701"/>
                  </a:lnTo>
                  <a:close/>
                  <a:moveTo>
                    <a:pt x="69567" y="39701"/>
                  </a:moveTo>
                  <a:lnTo>
                    <a:pt x="69386" y="39761"/>
                  </a:lnTo>
                  <a:lnTo>
                    <a:pt x="69145" y="39882"/>
                  </a:lnTo>
                  <a:lnTo>
                    <a:pt x="68964" y="40003"/>
                  </a:lnTo>
                  <a:lnTo>
                    <a:pt x="68843" y="40184"/>
                  </a:lnTo>
                  <a:lnTo>
                    <a:pt x="68723" y="40425"/>
                  </a:lnTo>
                  <a:lnTo>
                    <a:pt x="68662" y="40606"/>
                  </a:lnTo>
                  <a:lnTo>
                    <a:pt x="68662" y="40847"/>
                  </a:lnTo>
                  <a:lnTo>
                    <a:pt x="68662" y="41089"/>
                  </a:lnTo>
                  <a:lnTo>
                    <a:pt x="68723" y="41270"/>
                  </a:lnTo>
                  <a:lnTo>
                    <a:pt x="68843" y="41511"/>
                  </a:lnTo>
                  <a:lnTo>
                    <a:pt x="68964" y="41692"/>
                  </a:lnTo>
                  <a:lnTo>
                    <a:pt x="69145" y="41813"/>
                  </a:lnTo>
                  <a:lnTo>
                    <a:pt x="69386" y="41934"/>
                  </a:lnTo>
                  <a:lnTo>
                    <a:pt x="69567" y="41994"/>
                  </a:lnTo>
                  <a:lnTo>
                    <a:pt x="70050" y="41994"/>
                  </a:lnTo>
                  <a:lnTo>
                    <a:pt x="70231" y="41934"/>
                  </a:lnTo>
                  <a:lnTo>
                    <a:pt x="70472" y="41813"/>
                  </a:lnTo>
                  <a:lnTo>
                    <a:pt x="70653" y="41692"/>
                  </a:lnTo>
                  <a:lnTo>
                    <a:pt x="70774" y="41511"/>
                  </a:lnTo>
                  <a:lnTo>
                    <a:pt x="70895" y="41270"/>
                  </a:lnTo>
                  <a:lnTo>
                    <a:pt x="70955" y="41089"/>
                  </a:lnTo>
                  <a:lnTo>
                    <a:pt x="70955" y="40847"/>
                  </a:lnTo>
                  <a:lnTo>
                    <a:pt x="70955" y="40606"/>
                  </a:lnTo>
                  <a:lnTo>
                    <a:pt x="70895" y="40425"/>
                  </a:lnTo>
                  <a:lnTo>
                    <a:pt x="70774" y="40184"/>
                  </a:lnTo>
                  <a:lnTo>
                    <a:pt x="70653" y="40003"/>
                  </a:lnTo>
                  <a:lnTo>
                    <a:pt x="70472" y="39882"/>
                  </a:lnTo>
                  <a:lnTo>
                    <a:pt x="70231" y="39761"/>
                  </a:lnTo>
                  <a:lnTo>
                    <a:pt x="70050" y="39701"/>
                  </a:lnTo>
                  <a:close/>
                  <a:moveTo>
                    <a:pt x="75360" y="39701"/>
                  </a:moveTo>
                  <a:lnTo>
                    <a:pt x="75179" y="39761"/>
                  </a:lnTo>
                  <a:lnTo>
                    <a:pt x="74937" y="39882"/>
                  </a:lnTo>
                  <a:lnTo>
                    <a:pt x="74756" y="40003"/>
                  </a:lnTo>
                  <a:lnTo>
                    <a:pt x="74636" y="40184"/>
                  </a:lnTo>
                  <a:lnTo>
                    <a:pt x="74515" y="40425"/>
                  </a:lnTo>
                  <a:lnTo>
                    <a:pt x="74455" y="40606"/>
                  </a:lnTo>
                  <a:lnTo>
                    <a:pt x="74455" y="40847"/>
                  </a:lnTo>
                  <a:lnTo>
                    <a:pt x="74455" y="41089"/>
                  </a:lnTo>
                  <a:lnTo>
                    <a:pt x="74515" y="41270"/>
                  </a:lnTo>
                  <a:lnTo>
                    <a:pt x="74636" y="41511"/>
                  </a:lnTo>
                  <a:lnTo>
                    <a:pt x="74756" y="41692"/>
                  </a:lnTo>
                  <a:lnTo>
                    <a:pt x="74937" y="41813"/>
                  </a:lnTo>
                  <a:lnTo>
                    <a:pt x="75179" y="41934"/>
                  </a:lnTo>
                  <a:lnTo>
                    <a:pt x="75360" y="41994"/>
                  </a:lnTo>
                  <a:lnTo>
                    <a:pt x="75722" y="41994"/>
                  </a:lnTo>
                  <a:lnTo>
                    <a:pt x="75903" y="39761"/>
                  </a:lnTo>
                  <a:lnTo>
                    <a:pt x="75601" y="39701"/>
                  </a:lnTo>
                  <a:close/>
                  <a:moveTo>
                    <a:pt x="2957" y="42597"/>
                  </a:moveTo>
                  <a:lnTo>
                    <a:pt x="2776" y="42658"/>
                  </a:lnTo>
                  <a:lnTo>
                    <a:pt x="2534" y="42778"/>
                  </a:lnTo>
                  <a:lnTo>
                    <a:pt x="2353" y="42899"/>
                  </a:lnTo>
                  <a:lnTo>
                    <a:pt x="2233" y="43080"/>
                  </a:lnTo>
                  <a:lnTo>
                    <a:pt x="2112" y="43321"/>
                  </a:lnTo>
                  <a:lnTo>
                    <a:pt x="2052" y="43502"/>
                  </a:lnTo>
                  <a:lnTo>
                    <a:pt x="2052" y="43744"/>
                  </a:lnTo>
                  <a:lnTo>
                    <a:pt x="2052" y="43985"/>
                  </a:lnTo>
                  <a:lnTo>
                    <a:pt x="2112" y="44166"/>
                  </a:lnTo>
                  <a:lnTo>
                    <a:pt x="2233" y="44407"/>
                  </a:lnTo>
                  <a:lnTo>
                    <a:pt x="2353" y="44588"/>
                  </a:lnTo>
                  <a:lnTo>
                    <a:pt x="2534" y="44709"/>
                  </a:lnTo>
                  <a:lnTo>
                    <a:pt x="2776" y="44830"/>
                  </a:lnTo>
                  <a:lnTo>
                    <a:pt x="2957" y="44890"/>
                  </a:lnTo>
                  <a:lnTo>
                    <a:pt x="3439" y="44890"/>
                  </a:lnTo>
                  <a:lnTo>
                    <a:pt x="3620" y="44830"/>
                  </a:lnTo>
                  <a:lnTo>
                    <a:pt x="3862" y="44709"/>
                  </a:lnTo>
                  <a:lnTo>
                    <a:pt x="4043" y="44588"/>
                  </a:lnTo>
                  <a:lnTo>
                    <a:pt x="4164" y="44407"/>
                  </a:lnTo>
                  <a:lnTo>
                    <a:pt x="4284" y="44166"/>
                  </a:lnTo>
                  <a:lnTo>
                    <a:pt x="4345" y="43985"/>
                  </a:lnTo>
                  <a:lnTo>
                    <a:pt x="4345" y="43744"/>
                  </a:lnTo>
                  <a:lnTo>
                    <a:pt x="4345" y="43502"/>
                  </a:lnTo>
                  <a:lnTo>
                    <a:pt x="4284" y="43321"/>
                  </a:lnTo>
                  <a:lnTo>
                    <a:pt x="4164" y="43080"/>
                  </a:lnTo>
                  <a:lnTo>
                    <a:pt x="4043" y="42899"/>
                  </a:lnTo>
                  <a:lnTo>
                    <a:pt x="3862" y="42778"/>
                  </a:lnTo>
                  <a:lnTo>
                    <a:pt x="3620" y="42658"/>
                  </a:lnTo>
                  <a:lnTo>
                    <a:pt x="3439" y="42597"/>
                  </a:lnTo>
                  <a:close/>
                  <a:moveTo>
                    <a:pt x="8749" y="42597"/>
                  </a:moveTo>
                  <a:lnTo>
                    <a:pt x="8568" y="42658"/>
                  </a:lnTo>
                  <a:lnTo>
                    <a:pt x="8327" y="42778"/>
                  </a:lnTo>
                  <a:lnTo>
                    <a:pt x="8146" y="42899"/>
                  </a:lnTo>
                  <a:lnTo>
                    <a:pt x="8025" y="43080"/>
                  </a:lnTo>
                  <a:lnTo>
                    <a:pt x="7904" y="43321"/>
                  </a:lnTo>
                  <a:lnTo>
                    <a:pt x="7844" y="43502"/>
                  </a:lnTo>
                  <a:lnTo>
                    <a:pt x="7844" y="43744"/>
                  </a:lnTo>
                  <a:lnTo>
                    <a:pt x="7844" y="43985"/>
                  </a:lnTo>
                  <a:lnTo>
                    <a:pt x="7904" y="44166"/>
                  </a:lnTo>
                  <a:lnTo>
                    <a:pt x="8025" y="44407"/>
                  </a:lnTo>
                  <a:lnTo>
                    <a:pt x="8146" y="44588"/>
                  </a:lnTo>
                  <a:lnTo>
                    <a:pt x="8327" y="44709"/>
                  </a:lnTo>
                  <a:lnTo>
                    <a:pt x="8568" y="44830"/>
                  </a:lnTo>
                  <a:lnTo>
                    <a:pt x="8749" y="44890"/>
                  </a:lnTo>
                  <a:lnTo>
                    <a:pt x="9232" y="44890"/>
                  </a:lnTo>
                  <a:lnTo>
                    <a:pt x="9413" y="44830"/>
                  </a:lnTo>
                  <a:lnTo>
                    <a:pt x="9654" y="44709"/>
                  </a:lnTo>
                  <a:lnTo>
                    <a:pt x="9835" y="44588"/>
                  </a:lnTo>
                  <a:lnTo>
                    <a:pt x="9956" y="44407"/>
                  </a:lnTo>
                  <a:lnTo>
                    <a:pt x="10076" y="44166"/>
                  </a:lnTo>
                  <a:lnTo>
                    <a:pt x="10137" y="43985"/>
                  </a:lnTo>
                  <a:lnTo>
                    <a:pt x="10137" y="43744"/>
                  </a:lnTo>
                  <a:lnTo>
                    <a:pt x="10137" y="43502"/>
                  </a:lnTo>
                  <a:lnTo>
                    <a:pt x="10076" y="43321"/>
                  </a:lnTo>
                  <a:lnTo>
                    <a:pt x="9956" y="43080"/>
                  </a:lnTo>
                  <a:lnTo>
                    <a:pt x="9835" y="42899"/>
                  </a:lnTo>
                  <a:lnTo>
                    <a:pt x="9654" y="42778"/>
                  </a:lnTo>
                  <a:lnTo>
                    <a:pt x="9413" y="42658"/>
                  </a:lnTo>
                  <a:lnTo>
                    <a:pt x="9232" y="42597"/>
                  </a:lnTo>
                  <a:close/>
                  <a:moveTo>
                    <a:pt x="14541" y="42597"/>
                  </a:moveTo>
                  <a:lnTo>
                    <a:pt x="14360" y="42658"/>
                  </a:lnTo>
                  <a:lnTo>
                    <a:pt x="14119" y="42778"/>
                  </a:lnTo>
                  <a:lnTo>
                    <a:pt x="13938" y="42899"/>
                  </a:lnTo>
                  <a:lnTo>
                    <a:pt x="13817" y="43080"/>
                  </a:lnTo>
                  <a:lnTo>
                    <a:pt x="13697" y="43321"/>
                  </a:lnTo>
                  <a:lnTo>
                    <a:pt x="13636" y="43502"/>
                  </a:lnTo>
                  <a:lnTo>
                    <a:pt x="13636" y="43744"/>
                  </a:lnTo>
                  <a:lnTo>
                    <a:pt x="13636" y="43985"/>
                  </a:lnTo>
                  <a:lnTo>
                    <a:pt x="13697" y="44166"/>
                  </a:lnTo>
                  <a:lnTo>
                    <a:pt x="13817" y="44407"/>
                  </a:lnTo>
                  <a:lnTo>
                    <a:pt x="13938" y="44588"/>
                  </a:lnTo>
                  <a:lnTo>
                    <a:pt x="14119" y="44709"/>
                  </a:lnTo>
                  <a:lnTo>
                    <a:pt x="14360" y="44830"/>
                  </a:lnTo>
                  <a:lnTo>
                    <a:pt x="14541" y="44890"/>
                  </a:lnTo>
                  <a:lnTo>
                    <a:pt x="15024" y="44890"/>
                  </a:lnTo>
                  <a:lnTo>
                    <a:pt x="15205" y="44830"/>
                  </a:lnTo>
                  <a:lnTo>
                    <a:pt x="15446" y="44709"/>
                  </a:lnTo>
                  <a:lnTo>
                    <a:pt x="15627" y="44588"/>
                  </a:lnTo>
                  <a:lnTo>
                    <a:pt x="15748" y="44407"/>
                  </a:lnTo>
                  <a:lnTo>
                    <a:pt x="15869" y="44166"/>
                  </a:lnTo>
                  <a:lnTo>
                    <a:pt x="15929" y="43985"/>
                  </a:lnTo>
                  <a:lnTo>
                    <a:pt x="15929" y="43744"/>
                  </a:lnTo>
                  <a:lnTo>
                    <a:pt x="15929" y="43502"/>
                  </a:lnTo>
                  <a:lnTo>
                    <a:pt x="15869" y="43321"/>
                  </a:lnTo>
                  <a:lnTo>
                    <a:pt x="15748" y="43080"/>
                  </a:lnTo>
                  <a:lnTo>
                    <a:pt x="15627" y="42899"/>
                  </a:lnTo>
                  <a:lnTo>
                    <a:pt x="15446" y="42778"/>
                  </a:lnTo>
                  <a:lnTo>
                    <a:pt x="15205" y="42658"/>
                  </a:lnTo>
                  <a:lnTo>
                    <a:pt x="15024" y="42597"/>
                  </a:lnTo>
                  <a:close/>
                  <a:moveTo>
                    <a:pt x="20333" y="42597"/>
                  </a:moveTo>
                  <a:lnTo>
                    <a:pt x="20152" y="42658"/>
                  </a:lnTo>
                  <a:lnTo>
                    <a:pt x="19911" y="42778"/>
                  </a:lnTo>
                  <a:lnTo>
                    <a:pt x="19730" y="42899"/>
                  </a:lnTo>
                  <a:lnTo>
                    <a:pt x="19609" y="43080"/>
                  </a:lnTo>
                  <a:lnTo>
                    <a:pt x="19489" y="43321"/>
                  </a:lnTo>
                  <a:lnTo>
                    <a:pt x="19428" y="43502"/>
                  </a:lnTo>
                  <a:lnTo>
                    <a:pt x="19428" y="43744"/>
                  </a:lnTo>
                  <a:lnTo>
                    <a:pt x="19428" y="43985"/>
                  </a:lnTo>
                  <a:lnTo>
                    <a:pt x="19489" y="44166"/>
                  </a:lnTo>
                  <a:lnTo>
                    <a:pt x="19609" y="44407"/>
                  </a:lnTo>
                  <a:lnTo>
                    <a:pt x="19730" y="44588"/>
                  </a:lnTo>
                  <a:lnTo>
                    <a:pt x="19911" y="44709"/>
                  </a:lnTo>
                  <a:lnTo>
                    <a:pt x="20152" y="44830"/>
                  </a:lnTo>
                  <a:lnTo>
                    <a:pt x="20333" y="44890"/>
                  </a:lnTo>
                  <a:lnTo>
                    <a:pt x="20816" y="44890"/>
                  </a:lnTo>
                  <a:lnTo>
                    <a:pt x="20997" y="44830"/>
                  </a:lnTo>
                  <a:lnTo>
                    <a:pt x="21239" y="44709"/>
                  </a:lnTo>
                  <a:lnTo>
                    <a:pt x="21420" y="44588"/>
                  </a:lnTo>
                  <a:lnTo>
                    <a:pt x="21540" y="44407"/>
                  </a:lnTo>
                  <a:lnTo>
                    <a:pt x="21661" y="44166"/>
                  </a:lnTo>
                  <a:lnTo>
                    <a:pt x="21721" y="43985"/>
                  </a:lnTo>
                  <a:lnTo>
                    <a:pt x="21721" y="43744"/>
                  </a:lnTo>
                  <a:lnTo>
                    <a:pt x="21721" y="43502"/>
                  </a:lnTo>
                  <a:lnTo>
                    <a:pt x="21661" y="43321"/>
                  </a:lnTo>
                  <a:lnTo>
                    <a:pt x="21540" y="43080"/>
                  </a:lnTo>
                  <a:lnTo>
                    <a:pt x="21420" y="42899"/>
                  </a:lnTo>
                  <a:lnTo>
                    <a:pt x="21239" y="42778"/>
                  </a:lnTo>
                  <a:lnTo>
                    <a:pt x="20997" y="42658"/>
                  </a:lnTo>
                  <a:lnTo>
                    <a:pt x="20816" y="42597"/>
                  </a:lnTo>
                  <a:close/>
                  <a:moveTo>
                    <a:pt x="26126" y="42597"/>
                  </a:moveTo>
                  <a:lnTo>
                    <a:pt x="25945" y="42658"/>
                  </a:lnTo>
                  <a:lnTo>
                    <a:pt x="25703" y="42778"/>
                  </a:lnTo>
                  <a:lnTo>
                    <a:pt x="25522" y="42899"/>
                  </a:lnTo>
                  <a:lnTo>
                    <a:pt x="25402" y="43080"/>
                  </a:lnTo>
                  <a:lnTo>
                    <a:pt x="25281" y="43321"/>
                  </a:lnTo>
                  <a:lnTo>
                    <a:pt x="25221" y="43502"/>
                  </a:lnTo>
                  <a:lnTo>
                    <a:pt x="25221" y="43744"/>
                  </a:lnTo>
                  <a:lnTo>
                    <a:pt x="25221" y="43985"/>
                  </a:lnTo>
                  <a:lnTo>
                    <a:pt x="25281" y="44166"/>
                  </a:lnTo>
                  <a:lnTo>
                    <a:pt x="25402" y="44407"/>
                  </a:lnTo>
                  <a:lnTo>
                    <a:pt x="25522" y="44588"/>
                  </a:lnTo>
                  <a:lnTo>
                    <a:pt x="25703" y="44709"/>
                  </a:lnTo>
                  <a:lnTo>
                    <a:pt x="25945" y="44830"/>
                  </a:lnTo>
                  <a:lnTo>
                    <a:pt x="26126" y="44890"/>
                  </a:lnTo>
                  <a:lnTo>
                    <a:pt x="26608" y="44890"/>
                  </a:lnTo>
                  <a:lnTo>
                    <a:pt x="26789" y="44830"/>
                  </a:lnTo>
                  <a:lnTo>
                    <a:pt x="27031" y="44709"/>
                  </a:lnTo>
                  <a:lnTo>
                    <a:pt x="27212" y="44588"/>
                  </a:lnTo>
                  <a:lnTo>
                    <a:pt x="27332" y="44407"/>
                  </a:lnTo>
                  <a:lnTo>
                    <a:pt x="27453" y="44166"/>
                  </a:lnTo>
                  <a:lnTo>
                    <a:pt x="27513" y="43985"/>
                  </a:lnTo>
                  <a:lnTo>
                    <a:pt x="27513" y="43744"/>
                  </a:lnTo>
                  <a:lnTo>
                    <a:pt x="27513" y="43502"/>
                  </a:lnTo>
                  <a:lnTo>
                    <a:pt x="27453" y="43321"/>
                  </a:lnTo>
                  <a:lnTo>
                    <a:pt x="27332" y="43080"/>
                  </a:lnTo>
                  <a:lnTo>
                    <a:pt x="27212" y="42899"/>
                  </a:lnTo>
                  <a:lnTo>
                    <a:pt x="27031" y="42778"/>
                  </a:lnTo>
                  <a:lnTo>
                    <a:pt x="26789" y="42658"/>
                  </a:lnTo>
                  <a:lnTo>
                    <a:pt x="26608" y="42597"/>
                  </a:lnTo>
                  <a:close/>
                  <a:moveTo>
                    <a:pt x="31918" y="42597"/>
                  </a:moveTo>
                  <a:lnTo>
                    <a:pt x="31737" y="42658"/>
                  </a:lnTo>
                  <a:lnTo>
                    <a:pt x="31496" y="42778"/>
                  </a:lnTo>
                  <a:lnTo>
                    <a:pt x="31315" y="42899"/>
                  </a:lnTo>
                  <a:lnTo>
                    <a:pt x="31194" y="43080"/>
                  </a:lnTo>
                  <a:lnTo>
                    <a:pt x="31073" y="43321"/>
                  </a:lnTo>
                  <a:lnTo>
                    <a:pt x="31013" y="43502"/>
                  </a:lnTo>
                  <a:lnTo>
                    <a:pt x="31013" y="43744"/>
                  </a:lnTo>
                  <a:lnTo>
                    <a:pt x="31013" y="43985"/>
                  </a:lnTo>
                  <a:lnTo>
                    <a:pt x="31073" y="44166"/>
                  </a:lnTo>
                  <a:lnTo>
                    <a:pt x="31194" y="44407"/>
                  </a:lnTo>
                  <a:lnTo>
                    <a:pt x="31315" y="44588"/>
                  </a:lnTo>
                  <a:lnTo>
                    <a:pt x="31496" y="44709"/>
                  </a:lnTo>
                  <a:lnTo>
                    <a:pt x="31737" y="44830"/>
                  </a:lnTo>
                  <a:lnTo>
                    <a:pt x="31918" y="44890"/>
                  </a:lnTo>
                  <a:lnTo>
                    <a:pt x="32401" y="44890"/>
                  </a:lnTo>
                  <a:lnTo>
                    <a:pt x="32582" y="44830"/>
                  </a:lnTo>
                  <a:lnTo>
                    <a:pt x="32823" y="44709"/>
                  </a:lnTo>
                  <a:lnTo>
                    <a:pt x="33004" y="44588"/>
                  </a:lnTo>
                  <a:lnTo>
                    <a:pt x="33125" y="44407"/>
                  </a:lnTo>
                  <a:lnTo>
                    <a:pt x="33245" y="44166"/>
                  </a:lnTo>
                  <a:lnTo>
                    <a:pt x="33306" y="43985"/>
                  </a:lnTo>
                  <a:lnTo>
                    <a:pt x="33306" y="43744"/>
                  </a:lnTo>
                  <a:lnTo>
                    <a:pt x="33306" y="43502"/>
                  </a:lnTo>
                  <a:lnTo>
                    <a:pt x="33245" y="43321"/>
                  </a:lnTo>
                  <a:lnTo>
                    <a:pt x="33125" y="43080"/>
                  </a:lnTo>
                  <a:lnTo>
                    <a:pt x="33004" y="42899"/>
                  </a:lnTo>
                  <a:lnTo>
                    <a:pt x="32823" y="42778"/>
                  </a:lnTo>
                  <a:lnTo>
                    <a:pt x="32582" y="42658"/>
                  </a:lnTo>
                  <a:lnTo>
                    <a:pt x="32401" y="42597"/>
                  </a:lnTo>
                  <a:close/>
                  <a:moveTo>
                    <a:pt x="37710" y="42597"/>
                  </a:moveTo>
                  <a:lnTo>
                    <a:pt x="37529" y="42658"/>
                  </a:lnTo>
                  <a:lnTo>
                    <a:pt x="37288" y="42778"/>
                  </a:lnTo>
                  <a:lnTo>
                    <a:pt x="37107" y="42899"/>
                  </a:lnTo>
                  <a:lnTo>
                    <a:pt x="36986" y="43080"/>
                  </a:lnTo>
                  <a:lnTo>
                    <a:pt x="36865" y="43321"/>
                  </a:lnTo>
                  <a:lnTo>
                    <a:pt x="36805" y="43502"/>
                  </a:lnTo>
                  <a:lnTo>
                    <a:pt x="36805" y="43744"/>
                  </a:lnTo>
                  <a:lnTo>
                    <a:pt x="36805" y="43985"/>
                  </a:lnTo>
                  <a:lnTo>
                    <a:pt x="36865" y="44166"/>
                  </a:lnTo>
                  <a:lnTo>
                    <a:pt x="36986" y="44407"/>
                  </a:lnTo>
                  <a:lnTo>
                    <a:pt x="37107" y="44588"/>
                  </a:lnTo>
                  <a:lnTo>
                    <a:pt x="37288" y="44709"/>
                  </a:lnTo>
                  <a:lnTo>
                    <a:pt x="37529" y="44830"/>
                  </a:lnTo>
                  <a:lnTo>
                    <a:pt x="37710" y="44890"/>
                  </a:lnTo>
                  <a:lnTo>
                    <a:pt x="38193" y="44890"/>
                  </a:lnTo>
                  <a:lnTo>
                    <a:pt x="38374" y="44830"/>
                  </a:lnTo>
                  <a:lnTo>
                    <a:pt x="38615" y="44709"/>
                  </a:lnTo>
                  <a:lnTo>
                    <a:pt x="38796" y="44588"/>
                  </a:lnTo>
                  <a:lnTo>
                    <a:pt x="38917" y="44407"/>
                  </a:lnTo>
                  <a:lnTo>
                    <a:pt x="39038" y="44166"/>
                  </a:lnTo>
                  <a:lnTo>
                    <a:pt x="39098" y="43985"/>
                  </a:lnTo>
                  <a:lnTo>
                    <a:pt x="39098" y="43744"/>
                  </a:lnTo>
                  <a:lnTo>
                    <a:pt x="39098" y="43502"/>
                  </a:lnTo>
                  <a:lnTo>
                    <a:pt x="39038" y="43321"/>
                  </a:lnTo>
                  <a:lnTo>
                    <a:pt x="38917" y="43080"/>
                  </a:lnTo>
                  <a:lnTo>
                    <a:pt x="38796" y="42899"/>
                  </a:lnTo>
                  <a:lnTo>
                    <a:pt x="38615" y="42778"/>
                  </a:lnTo>
                  <a:lnTo>
                    <a:pt x="38374" y="42658"/>
                  </a:lnTo>
                  <a:lnTo>
                    <a:pt x="38193" y="42597"/>
                  </a:lnTo>
                  <a:close/>
                  <a:moveTo>
                    <a:pt x="43502" y="42597"/>
                  </a:moveTo>
                  <a:lnTo>
                    <a:pt x="43321" y="42658"/>
                  </a:lnTo>
                  <a:lnTo>
                    <a:pt x="43080" y="42778"/>
                  </a:lnTo>
                  <a:lnTo>
                    <a:pt x="42899" y="42899"/>
                  </a:lnTo>
                  <a:lnTo>
                    <a:pt x="42778" y="43080"/>
                  </a:lnTo>
                  <a:lnTo>
                    <a:pt x="42658" y="43321"/>
                  </a:lnTo>
                  <a:lnTo>
                    <a:pt x="42597" y="43502"/>
                  </a:lnTo>
                  <a:lnTo>
                    <a:pt x="42597" y="43744"/>
                  </a:lnTo>
                  <a:lnTo>
                    <a:pt x="42597" y="43985"/>
                  </a:lnTo>
                  <a:lnTo>
                    <a:pt x="42658" y="44166"/>
                  </a:lnTo>
                  <a:lnTo>
                    <a:pt x="42778" y="44407"/>
                  </a:lnTo>
                  <a:lnTo>
                    <a:pt x="42899" y="44588"/>
                  </a:lnTo>
                  <a:lnTo>
                    <a:pt x="43080" y="44709"/>
                  </a:lnTo>
                  <a:lnTo>
                    <a:pt x="43321" y="44830"/>
                  </a:lnTo>
                  <a:lnTo>
                    <a:pt x="43502" y="44890"/>
                  </a:lnTo>
                  <a:lnTo>
                    <a:pt x="43985" y="44890"/>
                  </a:lnTo>
                  <a:lnTo>
                    <a:pt x="44166" y="44830"/>
                  </a:lnTo>
                  <a:lnTo>
                    <a:pt x="44407" y="44709"/>
                  </a:lnTo>
                  <a:lnTo>
                    <a:pt x="44588" y="44588"/>
                  </a:lnTo>
                  <a:lnTo>
                    <a:pt x="44709" y="44407"/>
                  </a:lnTo>
                  <a:lnTo>
                    <a:pt x="44830" y="44166"/>
                  </a:lnTo>
                  <a:lnTo>
                    <a:pt x="44890" y="43985"/>
                  </a:lnTo>
                  <a:lnTo>
                    <a:pt x="44890" y="43744"/>
                  </a:lnTo>
                  <a:lnTo>
                    <a:pt x="44890" y="43502"/>
                  </a:lnTo>
                  <a:lnTo>
                    <a:pt x="44830" y="43321"/>
                  </a:lnTo>
                  <a:lnTo>
                    <a:pt x="44709" y="43080"/>
                  </a:lnTo>
                  <a:lnTo>
                    <a:pt x="44588" y="42899"/>
                  </a:lnTo>
                  <a:lnTo>
                    <a:pt x="44407" y="42778"/>
                  </a:lnTo>
                  <a:lnTo>
                    <a:pt x="44166" y="42658"/>
                  </a:lnTo>
                  <a:lnTo>
                    <a:pt x="43985" y="42597"/>
                  </a:lnTo>
                  <a:close/>
                  <a:moveTo>
                    <a:pt x="49295" y="42597"/>
                  </a:moveTo>
                  <a:lnTo>
                    <a:pt x="49114" y="42658"/>
                  </a:lnTo>
                  <a:lnTo>
                    <a:pt x="48872" y="42778"/>
                  </a:lnTo>
                  <a:lnTo>
                    <a:pt x="48691" y="42899"/>
                  </a:lnTo>
                  <a:lnTo>
                    <a:pt x="48571" y="43080"/>
                  </a:lnTo>
                  <a:lnTo>
                    <a:pt x="48450" y="43321"/>
                  </a:lnTo>
                  <a:lnTo>
                    <a:pt x="48390" y="43502"/>
                  </a:lnTo>
                  <a:lnTo>
                    <a:pt x="48390" y="43744"/>
                  </a:lnTo>
                  <a:lnTo>
                    <a:pt x="48390" y="43985"/>
                  </a:lnTo>
                  <a:lnTo>
                    <a:pt x="48450" y="44166"/>
                  </a:lnTo>
                  <a:lnTo>
                    <a:pt x="48571" y="44407"/>
                  </a:lnTo>
                  <a:lnTo>
                    <a:pt x="48691" y="44588"/>
                  </a:lnTo>
                  <a:lnTo>
                    <a:pt x="48872" y="44709"/>
                  </a:lnTo>
                  <a:lnTo>
                    <a:pt x="49114" y="44830"/>
                  </a:lnTo>
                  <a:lnTo>
                    <a:pt x="49295" y="44890"/>
                  </a:lnTo>
                  <a:lnTo>
                    <a:pt x="49777" y="44890"/>
                  </a:lnTo>
                  <a:lnTo>
                    <a:pt x="49958" y="44830"/>
                  </a:lnTo>
                  <a:lnTo>
                    <a:pt x="50200" y="44709"/>
                  </a:lnTo>
                  <a:lnTo>
                    <a:pt x="50381" y="44588"/>
                  </a:lnTo>
                  <a:lnTo>
                    <a:pt x="50501" y="44407"/>
                  </a:lnTo>
                  <a:lnTo>
                    <a:pt x="50622" y="44166"/>
                  </a:lnTo>
                  <a:lnTo>
                    <a:pt x="50682" y="43985"/>
                  </a:lnTo>
                  <a:lnTo>
                    <a:pt x="50682" y="43744"/>
                  </a:lnTo>
                  <a:lnTo>
                    <a:pt x="50682" y="43502"/>
                  </a:lnTo>
                  <a:lnTo>
                    <a:pt x="50622" y="43321"/>
                  </a:lnTo>
                  <a:lnTo>
                    <a:pt x="50501" y="43080"/>
                  </a:lnTo>
                  <a:lnTo>
                    <a:pt x="50381" y="42899"/>
                  </a:lnTo>
                  <a:lnTo>
                    <a:pt x="50200" y="42778"/>
                  </a:lnTo>
                  <a:lnTo>
                    <a:pt x="49958" y="42658"/>
                  </a:lnTo>
                  <a:lnTo>
                    <a:pt x="49777" y="42597"/>
                  </a:lnTo>
                  <a:close/>
                  <a:moveTo>
                    <a:pt x="55087" y="42597"/>
                  </a:moveTo>
                  <a:lnTo>
                    <a:pt x="54906" y="42658"/>
                  </a:lnTo>
                  <a:lnTo>
                    <a:pt x="54665" y="42778"/>
                  </a:lnTo>
                  <a:lnTo>
                    <a:pt x="54483" y="42899"/>
                  </a:lnTo>
                  <a:lnTo>
                    <a:pt x="54363" y="43080"/>
                  </a:lnTo>
                  <a:lnTo>
                    <a:pt x="54242" y="43321"/>
                  </a:lnTo>
                  <a:lnTo>
                    <a:pt x="54182" y="43502"/>
                  </a:lnTo>
                  <a:lnTo>
                    <a:pt x="54182" y="43744"/>
                  </a:lnTo>
                  <a:lnTo>
                    <a:pt x="54182" y="43985"/>
                  </a:lnTo>
                  <a:lnTo>
                    <a:pt x="54242" y="44166"/>
                  </a:lnTo>
                  <a:lnTo>
                    <a:pt x="54363" y="44407"/>
                  </a:lnTo>
                  <a:lnTo>
                    <a:pt x="54483" y="44588"/>
                  </a:lnTo>
                  <a:lnTo>
                    <a:pt x="54665" y="44709"/>
                  </a:lnTo>
                  <a:lnTo>
                    <a:pt x="54906" y="44830"/>
                  </a:lnTo>
                  <a:lnTo>
                    <a:pt x="55087" y="44890"/>
                  </a:lnTo>
                  <a:lnTo>
                    <a:pt x="55570" y="44890"/>
                  </a:lnTo>
                  <a:lnTo>
                    <a:pt x="55751" y="44830"/>
                  </a:lnTo>
                  <a:lnTo>
                    <a:pt x="55992" y="44709"/>
                  </a:lnTo>
                  <a:lnTo>
                    <a:pt x="56173" y="44588"/>
                  </a:lnTo>
                  <a:lnTo>
                    <a:pt x="56294" y="44407"/>
                  </a:lnTo>
                  <a:lnTo>
                    <a:pt x="56414" y="44166"/>
                  </a:lnTo>
                  <a:lnTo>
                    <a:pt x="56475" y="43985"/>
                  </a:lnTo>
                  <a:lnTo>
                    <a:pt x="56475" y="43744"/>
                  </a:lnTo>
                  <a:lnTo>
                    <a:pt x="56475" y="43502"/>
                  </a:lnTo>
                  <a:lnTo>
                    <a:pt x="56414" y="43321"/>
                  </a:lnTo>
                  <a:lnTo>
                    <a:pt x="56294" y="43080"/>
                  </a:lnTo>
                  <a:lnTo>
                    <a:pt x="56173" y="42899"/>
                  </a:lnTo>
                  <a:lnTo>
                    <a:pt x="55992" y="42778"/>
                  </a:lnTo>
                  <a:lnTo>
                    <a:pt x="55751" y="42658"/>
                  </a:lnTo>
                  <a:lnTo>
                    <a:pt x="55570" y="42597"/>
                  </a:lnTo>
                  <a:close/>
                  <a:moveTo>
                    <a:pt x="60879" y="42597"/>
                  </a:moveTo>
                  <a:lnTo>
                    <a:pt x="60698" y="42658"/>
                  </a:lnTo>
                  <a:lnTo>
                    <a:pt x="60457" y="42778"/>
                  </a:lnTo>
                  <a:lnTo>
                    <a:pt x="60276" y="42899"/>
                  </a:lnTo>
                  <a:lnTo>
                    <a:pt x="60155" y="43080"/>
                  </a:lnTo>
                  <a:lnTo>
                    <a:pt x="60034" y="43321"/>
                  </a:lnTo>
                  <a:lnTo>
                    <a:pt x="59974" y="43502"/>
                  </a:lnTo>
                  <a:lnTo>
                    <a:pt x="59974" y="43744"/>
                  </a:lnTo>
                  <a:lnTo>
                    <a:pt x="59974" y="43985"/>
                  </a:lnTo>
                  <a:lnTo>
                    <a:pt x="60034" y="44166"/>
                  </a:lnTo>
                  <a:lnTo>
                    <a:pt x="60155" y="44407"/>
                  </a:lnTo>
                  <a:lnTo>
                    <a:pt x="60276" y="44588"/>
                  </a:lnTo>
                  <a:lnTo>
                    <a:pt x="60457" y="44709"/>
                  </a:lnTo>
                  <a:lnTo>
                    <a:pt x="60698" y="44830"/>
                  </a:lnTo>
                  <a:lnTo>
                    <a:pt x="60879" y="44890"/>
                  </a:lnTo>
                  <a:lnTo>
                    <a:pt x="61362" y="44890"/>
                  </a:lnTo>
                  <a:lnTo>
                    <a:pt x="61543" y="44830"/>
                  </a:lnTo>
                  <a:lnTo>
                    <a:pt x="61784" y="44709"/>
                  </a:lnTo>
                  <a:lnTo>
                    <a:pt x="61965" y="44588"/>
                  </a:lnTo>
                  <a:lnTo>
                    <a:pt x="62086" y="44407"/>
                  </a:lnTo>
                  <a:lnTo>
                    <a:pt x="62206" y="44166"/>
                  </a:lnTo>
                  <a:lnTo>
                    <a:pt x="62267" y="43985"/>
                  </a:lnTo>
                  <a:lnTo>
                    <a:pt x="62267" y="43744"/>
                  </a:lnTo>
                  <a:lnTo>
                    <a:pt x="62267" y="43502"/>
                  </a:lnTo>
                  <a:lnTo>
                    <a:pt x="62206" y="43321"/>
                  </a:lnTo>
                  <a:lnTo>
                    <a:pt x="62086" y="43080"/>
                  </a:lnTo>
                  <a:lnTo>
                    <a:pt x="61965" y="42899"/>
                  </a:lnTo>
                  <a:lnTo>
                    <a:pt x="61784" y="42778"/>
                  </a:lnTo>
                  <a:lnTo>
                    <a:pt x="61543" y="42658"/>
                  </a:lnTo>
                  <a:lnTo>
                    <a:pt x="61362" y="42597"/>
                  </a:lnTo>
                  <a:close/>
                  <a:moveTo>
                    <a:pt x="66671" y="42597"/>
                  </a:moveTo>
                  <a:lnTo>
                    <a:pt x="66490" y="42658"/>
                  </a:lnTo>
                  <a:lnTo>
                    <a:pt x="66249" y="42778"/>
                  </a:lnTo>
                  <a:lnTo>
                    <a:pt x="66068" y="42899"/>
                  </a:lnTo>
                  <a:lnTo>
                    <a:pt x="65947" y="43080"/>
                  </a:lnTo>
                  <a:lnTo>
                    <a:pt x="65827" y="43321"/>
                  </a:lnTo>
                  <a:lnTo>
                    <a:pt x="65766" y="43502"/>
                  </a:lnTo>
                  <a:lnTo>
                    <a:pt x="65766" y="43744"/>
                  </a:lnTo>
                  <a:lnTo>
                    <a:pt x="65766" y="43985"/>
                  </a:lnTo>
                  <a:lnTo>
                    <a:pt x="65827" y="44166"/>
                  </a:lnTo>
                  <a:lnTo>
                    <a:pt x="65947" y="44407"/>
                  </a:lnTo>
                  <a:lnTo>
                    <a:pt x="66068" y="44588"/>
                  </a:lnTo>
                  <a:lnTo>
                    <a:pt x="66249" y="44709"/>
                  </a:lnTo>
                  <a:lnTo>
                    <a:pt x="66490" y="44830"/>
                  </a:lnTo>
                  <a:lnTo>
                    <a:pt x="66671" y="44890"/>
                  </a:lnTo>
                  <a:lnTo>
                    <a:pt x="67154" y="44890"/>
                  </a:lnTo>
                  <a:lnTo>
                    <a:pt x="67335" y="44830"/>
                  </a:lnTo>
                  <a:lnTo>
                    <a:pt x="67576" y="44709"/>
                  </a:lnTo>
                  <a:lnTo>
                    <a:pt x="67757" y="44588"/>
                  </a:lnTo>
                  <a:lnTo>
                    <a:pt x="67878" y="44407"/>
                  </a:lnTo>
                  <a:lnTo>
                    <a:pt x="67999" y="44166"/>
                  </a:lnTo>
                  <a:lnTo>
                    <a:pt x="68059" y="43985"/>
                  </a:lnTo>
                  <a:lnTo>
                    <a:pt x="68059" y="43744"/>
                  </a:lnTo>
                  <a:lnTo>
                    <a:pt x="68059" y="43502"/>
                  </a:lnTo>
                  <a:lnTo>
                    <a:pt x="67999" y="43321"/>
                  </a:lnTo>
                  <a:lnTo>
                    <a:pt x="67878" y="43080"/>
                  </a:lnTo>
                  <a:lnTo>
                    <a:pt x="67757" y="42899"/>
                  </a:lnTo>
                  <a:lnTo>
                    <a:pt x="67576" y="42778"/>
                  </a:lnTo>
                  <a:lnTo>
                    <a:pt x="67335" y="42658"/>
                  </a:lnTo>
                  <a:lnTo>
                    <a:pt x="67154" y="42597"/>
                  </a:lnTo>
                  <a:close/>
                  <a:moveTo>
                    <a:pt x="72464" y="42597"/>
                  </a:moveTo>
                  <a:lnTo>
                    <a:pt x="72283" y="42658"/>
                  </a:lnTo>
                  <a:lnTo>
                    <a:pt x="72041" y="42778"/>
                  </a:lnTo>
                  <a:lnTo>
                    <a:pt x="71860" y="42899"/>
                  </a:lnTo>
                  <a:lnTo>
                    <a:pt x="71740" y="43080"/>
                  </a:lnTo>
                  <a:lnTo>
                    <a:pt x="71619" y="43321"/>
                  </a:lnTo>
                  <a:lnTo>
                    <a:pt x="71559" y="43502"/>
                  </a:lnTo>
                  <a:lnTo>
                    <a:pt x="71559" y="43744"/>
                  </a:lnTo>
                  <a:lnTo>
                    <a:pt x="71559" y="43985"/>
                  </a:lnTo>
                  <a:lnTo>
                    <a:pt x="71619" y="44166"/>
                  </a:lnTo>
                  <a:lnTo>
                    <a:pt x="71740" y="44407"/>
                  </a:lnTo>
                  <a:lnTo>
                    <a:pt x="71860" y="44588"/>
                  </a:lnTo>
                  <a:lnTo>
                    <a:pt x="72041" y="44709"/>
                  </a:lnTo>
                  <a:lnTo>
                    <a:pt x="72283" y="44830"/>
                  </a:lnTo>
                  <a:lnTo>
                    <a:pt x="72464" y="44890"/>
                  </a:lnTo>
                  <a:lnTo>
                    <a:pt x="72946" y="44890"/>
                  </a:lnTo>
                  <a:lnTo>
                    <a:pt x="73127" y="44830"/>
                  </a:lnTo>
                  <a:lnTo>
                    <a:pt x="73369" y="44709"/>
                  </a:lnTo>
                  <a:lnTo>
                    <a:pt x="73550" y="44588"/>
                  </a:lnTo>
                  <a:lnTo>
                    <a:pt x="73670" y="44407"/>
                  </a:lnTo>
                  <a:lnTo>
                    <a:pt x="73791" y="44166"/>
                  </a:lnTo>
                  <a:lnTo>
                    <a:pt x="73851" y="43985"/>
                  </a:lnTo>
                  <a:lnTo>
                    <a:pt x="73851" y="43744"/>
                  </a:lnTo>
                  <a:lnTo>
                    <a:pt x="73851" y="43502"/>
                  </a:lnTo>
                  <a:lnTo>
                    <a:pt x="73791" y="43321"/>
                  </a:lnTo>
                  <a:lnTo>
                    <a:pt x="73670" y="43080"/>
                  </a:lnTo>
                  <a:lnTo>
                    <a:pt x="73550" y="42899"/>
                  </a:lnTo>
                  <a:lnTo>
                    <a:pt x="73369" y="42778"/>
                  </a:lnTo>
                  <a:lnTo>
                    <a:pt x="73127" y="42658"/>
                  </a:lnTo>
                  <a:lnTo>
                    <a:pt x="72946" y="42597"/>
                  </a:lnTo>
                  <a:close/>
                  <a:moveTo>
                    <a:pt x="724" y="45554"/>
                  </a:moveTo>
                  <a:lnTo>
                    <a:pt x="1147" y="47424"/>
                  </a:lnTo>
                  <a:lnTo>
                    <a:pt x="1267" y="47243"/>
                  </a:lnTo>
                  <a:lnTo>
                    <a:pt x="1388" y="47062"/>
                  </a:lnTo>
                  <a:lnTo>
                    <a:pt x="1448" y="46881"/>
                  </a:lnTo>
                  <a:lnTo>
                    <a:pt x="1448" y="46640"/>
                  </a:lnTo>
                  <a:lnTo>
                    <a:pt x="1388" y="46278"/>
                  </a:lnTo>
                  <a:lnTo>
                    <a:pt x="1267" y="45976"/>
                  </a:lnTo>
                  <a:lnTo>
                    <a:pt x="1026" y="45735"/>
                  </a:lnTo>
                  <a:lnTo>
                    <a:pt x="724" y="45554"/>
                  </a:lnTo>
                  <a:close/>
                  <a:moveTo>
                    <a:pt x="75179" y="45554"/>
                  </a:moveTo>
                  <a:lnTo>
                    <a:pt x="74877" y="45735"/>
                  </a:lnTo>
                  <a:lnTo>
                    <a:pt x="74636" y="45976"/>
                  </a:lnTo>
                  <a:lnTo>
                    <a:pt x="74515" y="46278"/>
                  </a:lnTo>
                  <a:lnTo>
                    <a:pt x="74455" y="46640"/>
                  </a:lnTo>
                  <a:lnTo>
                    <a:pt x="74455" y="46881"/>
                  </a:lnTo>
                  <a:lnTo>
                    <a:pt x="74515" y="47062"/>
                  </a:lnTo>
                  <a:lnTo>
                    <a:pt x="74636" y="47303"/>
                  </a:lnTo>
                  <a:lnTo>
                    <a:pt x="74756" y="47424"/>
                  </a:lnTo>
                  <a:lnTo>
                    <a:pt x="75179" y="45554"/>
                  </a:lnTo>
                  <a:close/>
                  <a:moveTo>
                    <a:pt x="5853" y="45493"/>
                  </a:moveTo>
                  <a:lnTo>
                    <a:pt x="5672" y="45554"/>
                  </a:lnTo>
                  <a:lnTo>
                    <a:pt x="5431" y="45674"/>
                  </a:lnTo>
                  <a:lnTo>
                    <a:pt x="5250" y="45795"/>
                  </a:lnTo>
                  <a:lnTo>
                    <a:pt x="5129" y="45976"/>
                  </a:lnTo>
                  <a:lnTo>
                    <a:pt x="5008" y="46217"/>
                  </a:lnTo>
                  <a:lnTo>
                    <a:pt x="4948" y="46398"/>
                  </a:lnTo>
                  <a:lnTo>
                    <a:pt x="4948" y="46640"/>
                  </a:lnTo>
                  <a:lnTo>
                    <a:pt x="4948" y="46881"/>
                  </a:lnTo>
                  <a:lnTo>
                    <a:pt x="5008" y="47062"/>
                  </a:lnTo>
                  <a:lnTo>
                    <a:pt x="5129" y="47303"/>
                  </a:lnTo>
                  <a:lnTo>
                    <a:pt x="5250" y="47484"/>
                  </a:lnTo>
                  <a:lnTo>
                    <a:pt x="5431" y="47605"/>
                  </a:lnTo>
                  <a:lnTo>
                    <a:pt x="5672" y="47726"/>
                  </a:lnTo>
                  <a:lnTo>
                    <a:pt x="5853" y="47786"/>
                  </a:lnTo>
                  <a:lnTo>
                    <a:pt x="6336" y="47786"/>
                  </a:lnTo>
                  <a:lnTo>
                    <a:pt x="6517" y="47726"/>
                  </a:lnTo>
                  <a:lnTo>
                    <a:pt x="6758" y="47605"/>
                  </a:lnTo>
                  <a:lnTo>
                    <a:pt x="6939" y="47484"/>
                  </a:lnTo>
                  <a:lnTo>
                    <a:pt x="7060" y="47303"/>
                  </a:lnTo>
                  <a:lnTo>
                    <a:pt x="7180" y="47062"/>
                  </a:lnTo>
                  <a:lnTo>
                    <a:pt x="7241" y="46881"/>
                  </a:lnTo>
                  <a:lnTo>
                    <a:pt x="7241" y="46640"/>
                  </a:lnTo>
                  <a:lnTo>
                    <a:pt x="7241" y="46398"/>
                  </a:lnTo>
                  <a:lnTo>
                    <a:pt x="7180" y="46217"/>
                  </a:lnTo>
                  <a:lnTo>
                    <a:pt x="7060" y="45976"/>
                  </a:lnTo>
                  <a:lnTo>
                    <a:pt x="6939" y="45795"/>
                  </a:lnTo>
                  <a:lnTo>
                    <a:pt x="6758" y="45674"/>
                  </a:lnTo>
                  <a:lnTo>
                    <a:pt x="6517" y="45554"/>
                  </a:lnTo>
                  <a:lnTo>
                    <a:pt x="6336" y="45493"/>
                  </a:lnTo>
                  <a:close/>
                  <a:moveTo>
                    <a:pt x="11645" y="45493"/>
                  </a:moveTo>
                  <a:lnTo>
                    <a:pt x="11464" y="45554"/>
                  </a:lnTo>
                  <a:lnTo>
                    <a:pt x="11223" y="45674"/>
                  </a:lnTo>
                  <a:lnTo>
                    <a:pt x="11042" y="45795"/>
                  </a:lnTo>
                  <a:lnTo>
                    <a:pt x="10921" y="45976"/>
                  </a:lnTo>
                  <a:lnTo>
                    <a:pt x="10800" y="46217"/>
                  </a:lnTo>
                  <a:lnTo>
                    <a:pt x="10740" y="46398"/>
                  </a:lnTo>
                  <a:lnTo>
                    <a:pt x="10740" y="46640"/>
                  </a:lnTo>
                  <a:lnTo>
                    <a:pt x="10740" y="46881"/>
                  </a:lnTo>
                  <a:lnTo>
                    <a:pt x="10800" y="47062"/>
                  </a:lnTo>
                  <a:lnTo>
                    <a:pt x="10921" y="47303"/>
                  </a:lnTo>
                  <a:lnTo>
                    <a:pt x="11042" y="47484"/>
                  </a:lnTo>
                  <a:lnTo>
                    <a:pt x="11223" y="47605"/>
                  </a:lnTo>
                  <a:lnTo>
                    <a:pt x="11464" y="47726"/>
                  </a:lnTo>
                  <a:lnTo>
                    <a:pt x="11645" y="47786"/>
                  </a:lnTo>
                  <a:lnTo>
                    <a:pt x="12128" y="47786"/>
                  </a:lnTo>
                  <a:lnTo>
                    <a:pt x="12309" y="47726"/>
                  </a:lnTo>
                  <a:lnTo>
                    <a:pt x="12550" y="47605"/>
                  </a:lnTo>
                  <a:lnTo>
                    <a:pt x="12731" y="47484"/>
                  </a:lnTo>
                  <a:lnTo>
                    <a:pt x="12852" y="47303"/>
                  </a:lnTo>
                  <a:lnTo>
                    <a:pt x="12973" y="47062"/>
                  </a:lnTo>
                  <a:lnTo>
                    <a:pt x="13033" y="46881"/>
                  </a:lnTo>
                  <a:lnTo>
                    <a:pt x="13033" y="46640"/>
                  </a:lnTo>
                  <a:lnTo>
                    <a:pt x="13033" y="46398"/>
                  </a:lnTo>
                  <a:lnTo>
                    <a:pt x="12973" y="46217"/>
                  </a:lnTo>
                  <a:lnTo>
                    <a:pt x="12852" y="45976"/>
                  </a:lnTo>
                  <a:lnTo>
                    <a:pt x="12731" y="45795"/>
                  </a:lnTo>
                  <a:lnTo>
                    <a:pt x="12550" y="45674"/>
                  </a:lnTo>
                  <a:lnTo>
                    <a:pt x="12309" y="45554"/>
                  </a:lnTo>
                  <a:lnTo>
                    <a:pt x="12128" y="45493"/>
                  </a:lnTo>
                  <a:close/>
                  <a:moveTo>
                    <a:pt x="17437" y="45493"/>
                  </a:moveTo>
                  <a:lnTo>
                    <a:pt x="17256" y="45554"/>
                  </a:lnTo>
                  <a:lnTo>
                    <a:pt x="17015" y="45674"/>
                  </a:lnTo>
                  <a:lnTo>
                    <a:pt x="16834" y="45795"/>
                  </a:lnTo>
                  <a:lnTo>
                    <a:pt x="16713" y="45976"/>
                  </a:lnTo>
                  <a:lnTo>
                    <a:pt x="16593" y="46217"/>
                  </a:lnTo>
                  <a:lnTo>
                    <a:pt x="16532" y="46398"/>
                  </a:lnTo>
                  <a:lnTo>
                    <a:pt x="16532" y="46640"/>
                  </a:lnTo>
                  <a:lnTo>
                    <a:pt x="16532" y="46881"/>
                  </a:lnTo>
                  <a:lnTo>
                    <a:pt x="16593" y="47062"/>
                  </a:lnTo>
                  <a:lnTo>
                    <a:pt x="16713" y="47303"/>
                  </a:lnTo>
                  <a:lnTo>
                    <a:pt x="16834" y="47484"/>
                  </a:lnTo>
                  <a:lnTo>
                    <a:pt x="17015" y="47605"/>
                  </a:lnTo>
                  <a:lnTo>
                    <a:pt x="17256" y="47726"/>
                  </a:lnTo>
                  <a:lnTo>
                    <a:pt x="17437" y="47786"/>
                  </a:lnTo>
                  <a:lnTo>
                    <a:pt x="17920" y="47786"/>
                  </a:lnTo>
                  <a:lnTo>
                    <a:pt x="18101" y="47726"/>
                  </a:lnTo>
                  <a:lnTo>
                    <a:pt x="18342" y="47605"/>
                  </a:lnTo>
                  <a:lnTo>
                    <a:pt x="18523" y="47484"/>
                  </a:lnTo>
                  <a:lnTo>
                    <a:pt x="18644" y="47303"/>
                  </a:lnTo>
                  <a:lnTo>
                    <a:pt x="18765" y="47062"/>
                  </a:lnTo>
                  <a:lnTo>
                    <a:pt x="18825" y="46881"/>
                  </a:lnTo>
                  <a:lnTo>
                    <a:pt x="18825" y="46640"/>
                  </a:lnTo>
                  <a:lnTo>
                    <a:pt x="18825" y="46398"/>
                  </a:lnTo>
                  <a:lnTo>
                    <a:pt x="18765" y="46217"/>
                  </a:lnTo>
                  <a:lnTo>
                    <a:pt x="18644" y="45976"/>
                  </a:lnTo>
                  <a:lnTo>
                    <a:pt x="18523" y="45795"/>
                  </a:lnTo>
                  <a:lnTo>
                    <a:pt x="18342" y="45674"/>
                  </a:lnTo>
                  <a:lnTo>
                    <a:pt x="18101" y="45554"/>
                  </a:lnTo>
                  <a:lnTo>
                    <a:pt x="17920" y="45493"/>
                  </a:lnTo>
                  <a:close/>
                  <a:moveTo>
                    <a:pt x="23230" y="45493"/>
                  </a:moveTo>
                  <a:lnTo>
                    <a:pt x="23049" y="45554"/>
                  </a:lnTo>
                  <a:lnTo>
                    <a:pt x="22807" y="45674"/>
                  </a:lnTo>
                  <a:lnTo>
                    <a:pt x="22626" y="45795"/>
                  </a:lnTo>
                  <a:lnTo>
                    <a:pt x="22506" y="45976"/>
                  </a:lnTo>
                  <a:lnTo>
                    <a:pt x="22385" y="46217"/>
                  </a:lnTo>
                  <a:lnTo>
                    <a:pt x="22325" y="46398"/>
                  </a:lnTo>
                  <a:lnTo>
                    <a:pt x="22325" y="46640"/>
                  </a:lnTo>
                  <a:lnTo>
                    <a:pt x="22325" y="46881"/>
                  </a:lnTo>
                  <a:lnTo>
                    <a:pt x="22385" y="47062"/>
                  </a:lnTo>
                  <a:lnTo>
                    <a:pt x="22506" y="47303"/>
                  </a:lnTo>
                  <a:lnTo>
                    <a:pt x="22626" y="47484"/>
                  </a:lnTo>
                  <a:lnTo>
                    <a:pt x="22807" y="47605"/>
                  </a:lnTo>
                  <a:lnTo>
                    <a:pt x="23049" y="47726"/>
                  </a:lnTo>
                  <a:lnTo>
                    <a:pt x="23230" y="47786"/>
                  </a:lnTo>
                  <a:lnTo>
                    <a:pt x="23712" y="47786"/>
                  </a:lnTo>
                  <a:lnTo>
                    <a:pt x="23893" y="47726"/>
                  </a:lnTo>
                  <a:lnTo>
                    <a:pt x="24135" y="47605"/>
                  </a:lnTo>
                  <a:lnTo>
                    <a:pt x="24316" y="47484"/>
                  </a:lnTo>
                  <a:lnTo>
                    <a:pt x="24436" y="47303"/>
                  </a:lnTo>
                  <a:lnTo>
                    <a:pt x="24557" y="47062"/>
                  </a:lnTo>
                  <a:lnTo>
                    <a:pt x="24617" y="46881"/>
                  </a:lnTo>
                  <a:lnTo>
                    <a:pt x="24617" y="46640"/>
                  </a:lnTo>
                  <a:lnTo>
                    <a:pt x="24617" y="46398"/>
                  </a:lnTo>
                  <a:lnTo>
                    <a:pt x="24557" y="46217"/>
                  </a:lnTo>
                  <a:lnTo>
                    <a:pt x="24436" y="45976"/>
                  </a:lnTo>
                  <a:lnTo>
                    <a:pt x="24316" y="45795"/>
                  </a:lnTo>
                  <a:lnTo>
                    <a:pt x="24135" y="45674"/>
                  </a:lnTo>
                  <a:lnTo>
                    <a:pt x="23893" y="45554"/>
                  </a:lnTo>
                  <a:lnTo>
                    <a:pt x="23712" y="45493"/>
                  </a:lnTo>
                  <a:close/>
                  <a:moveTo>
                    <a:pt x="29022" y="45493"/>
                  </a:moveTo>
                  <a:lnTo>
                    <a:pt x="28841" y="45554"/>
                  </a:lnTo>
                  <a:lnTo>
                    <a:pt x="28599" y="45674"/>
                  </a:lnTo>
                  <a:lnTo>
                    <a:pt x="28418" y="45795"/>
                  </a:lnTo>
                  <a:lnTo>
                    <a:pt x="28298" y="45976"/>
                  </a:lnTo>
                  <a:lnTo>
                    <a:pt x="28177" y="46217"/>
                  </a:lnTo>
                  <a:lnTo>
                    <a:pt x="28117" y="46398"/>
                  </a:lnTo>
                  <a:lnTo>
                    <a:pt x="28117" y="46640"/>
                  </a:lnTo>
                  <a:lnTo>
                    <a:pt x="28117" y="46881"/>
                  </a:lnTo>
                  <a:lnTo>
                    <a:pt x="28177" y="47062"/>
                  </a:lnTo>
                  <a:lnTo>
                    <a:pt x="28298" y="47303"/>
                  </a:lnTo>
                  <a:lnTo>
                    <a:pt x="28418" y="47484"/>
                  </a:lnTo>
                  <a:lnTo>
                    <a:pt x="28599" y="47605"/>
                  </a:lnTo>
                  <a:lnTo>
                    <a:pt x="28841" y="47726"/>
                  </a:lnTo>
                  <a:lnTo>
                    <a:pt x="29022" y="47786"/>
                  </a:lnTo>
                  <a:lnTo>
                    <a:pt x="29505" y="47786"/>
                  </a:lnTo>
                  <a:lnTo>
                    <a:pt x="29686" y="47726"/>
                  </a:lnTo>
                  <a:lnTo>
                    <a:pt x="29927" y="47605"/>
                  </a:lnTo>
                  <a:lnTo>
                    <a:pt x="30108" y="47484"/>
                  </a:lnTo>
                  <a:lnTo>
                    <a:pt x="30229" y="47303"/>
                  </a:lnTo>
                  <a:lnTo>
                    <a:pt x="30349" y="47062"/>
                  </a:lnTo>
                  <a:lnTo>
                    <a:pt x="30410" y="46881"/>
                  </a:lnTo>
                  <a:lnTo>
                    <a:pt x="30410" y="46640"/>
                  </a:lnTo>
                  <a:lnTo>
                    <a:pt x="30410" y="46398"/>
                  </a:lnTo>
                  <a:lnTo>
                    <a:pt x="30349" y="46217"/>
                  </a:lnTo>
                  <a:lnTo>
                    <a:pt x="30229" y="45976"/>
                  </a:lnTo>
                  <a:lnTo>
                    <a:pt x="30108" y="45795"/>
                  </a:lnTo>
                  <a:lnTo>
                    <a:pt x="29927" y="45674"/>
                  </a:lnTo>
                  <a:lnTo>
                    <a:pt x="29686" y="45554"/>
                  </a:lnTo>
                  <a:lnTo>
                    <a:pt x="29505" y="45493"/>
                  </a:lnTo>
                  <a:close/>
                  <a:moveTo>
                    <a:pt x="34814" y="45493"/>
                  </a:moveTo>
                  <a:lnTo>
                    <a:pt x="34633" y="45554"/>
                  </a:lnTo>
                  <a:lnTo>
                    <a:pt x="34392" y="45674"/>
                  </a:lnTo>
                  <a:lnTo>
                    <a:pt x="34211" y="45795"/>
                  </a:lnTo>
                  <a:lnTo>
                    <a:pt x="34090" y="45976"/>
                  </a:lnTo>
                  <a:lnTo>
                    <a:pt x="33969" y="46217"/>
                  </a:lnTo>
                  <a:lnTo>
                    <a:pt x="33909" y="46398"/>
                  </a:lnTo>
                  <a:lnTo>
                    <a:pt x="33909" y="46640"/>
                  </a:lnTo>
                  <a:lnTo>
                    <a:pt x="33909" y="46881"/>
                  </a:lnTo>
                  <a:lnTo>
                    <a:pt x="33969" y="47062"/>
                  </a:lnTo>
                  <a:lnTo>
                    <a:pt x="34090" y="47303"/>
                  </a:lnTo>
                  <a:lnTo>
                    <a:pt x="34211" y="47484"/>
                  </a:lnTo>
                  <a:lnTo>
                    <a:pt x="34392" y="47605"/>
                  </a:lnTo>
                  <a:lnTo>
                    <a:pt x="34633" y="47726"/>
                  </a:lnTo>
                  <a:lnTo>
                    <a:pt x="34814" y="47786"/>
                  </a:lnTo>
                  <a:lnTo>
                    <a:pt x="35297" y="47786"/>
                  </a:lnTo>
                  <a:lnTo>
                    <a:pt x="35478" y="47726"/>
                  </a:lnTo>
                  <a:lnTo>
                    <a:pt x="35719" y="47605"/>
                  </a:lnTo>
                  <a:lnTo>
                    <a:pt x="35900" y="47484"/>
                  </a:lnTo>
                  <a:lnTo>
                    <a:pt x="36021" y="47303"/>
                  </a:lnTo>
                  <a:lnTo>
                    <a:pt x="36141" y="47062"/>
                  </a:lnTo>
                  <a:lnTo>
                    <a:pt x="36202" y="46881"/>
                  </a:lnTo>
                  <a:lnTo>
                    <a:pt x="36202" y="46640"/>
                  </a:lnTo>
                  <a:lnTo>
                    <a:pt x="36202" y="46398"/>
                  </a:lnTo>
                  <a:lnTo>
                    <a:pt x="36141" y="46217"/>
                  </a:lnTo>
                  <a:lnTo>
                    <a:pt x="36021" y="45976"/>
                  </a:lnTo>
                  <a:lnTo>
                    <a:pt x="35900" y="45795"/>
                  </a:lnTo>
                  <a:lnTo>
                    <a:pt x="35719" y="45674"/>
                  </a:lnTo>
                  <a:lnTo>
                    <a:pt x="35478" y="45554"/>
                  </a:lnTo>
                  <a:lnTo>
                    <a:pt x="35297" y="45493"/>
                  </a:lnTo>
                  <a:close/>
                  <a:moveTo>
                    <a:pt x="40606" y="45493"/>
                  </a:moveTo>
                  <a:lnTo>
                    <a:pt x="40425" y="45554"/>
                  </a:lnTo>
                  <a:lnTo>
                    <a:pt x="40184" y="45674"/>
                  </a:lnTo>
                  <a:lnTo>
                    <a:pt x="40003" y="45795"/>
                  </a:lnTo>
                  <a:lnTo>
                    <a:pt x="39882" y="45976"/>
                  </a:lnTo>
                  <a:lnTo>
                    <a:pt x="39762" y="46217"/>
                  </a:lnTo>
                  <a:lnTo>
                    <a:pt x="39701" y="46398"/>
                  </a:lnTo>
                  <a:lnTo>
                    <a:pt x="39701" y="46640"/>
                  </a:lnTo>
                  <a:lnTo>
                    <a:pt x="39701" y="46881"/>
                  </a:lnTo>
                  <a:lnTo>
                    <a:pt x="39762" y="47062"/>
                  </a:lnTo>
                  <a:lnTo>
                    <a:pt x="39882" y="47303"/>
                  </a:lnTo>
                  <a:lnTo>
                    <a:pt x="40003" y="47484"/>
                  </a:lnTo>
                  <a:lnTo>
                    <a:pt x="40184" y="47605"/>
                  </a:lnTo>
                  <a:lnTo>
                    <a:pt x="40425" y="47726"/>
                  </a:lnTo>
                  <a:lnTo>
                    <a:pt x="40606" y="47786"/>
                  </a:lnTo>
                  <a:lnTo>
                    <a:pt x="41089" y="47786"/>
                  </a:lnTo>
                  <a:lnTo>
                    <a:pt x="41270" y="47726"/>
                  </a:lnTo>
                  <a:lnTo>
                    <a:pt x="41511" y="47605"/>
                  </a:lnTo>
                  <a:lnTo>
                    <a:pt x="41692" y="47484"/>
                  </a:lnTo>
                  <a:lnTo>
                    <a:pt x="41813" y="47303"/>
                  </a:lnTo>
                  <a:lnTo>
                    <a:pt x="41934" y="47062"/>
                  </a:lnTo>
                  <a:lnTo>
                    <a:pt x="41994" y="46881"/>
                  </a:lnTo>
                  <a:lnTo>
                    <a:pt x="41994" y="46640"/>
                  </a:lnTo>
                  <a:lnTo>
                    <a:pt x="41994" y="46398"/>
                  </a:lnTo>
                  <a:lnTo>
                    <a:pt x="41934" y="46217"/>
                  </a:lnTo>
                  <a:lnTo>
                    <a:pt x="41813" y="45976"/>
                  </a:lnTo>
                  <a:lnTo>
                    <a:pt x="41692" y="45795"/>
                  </a:lnTo>
                  <a:lnTo>
                    <a:pt x="41511" y="45674"/>
                  </a:lnTo>
                  <a:lnTo>
                    <a:pt x="41270" y="45554"/>
                  </a:lnTo>
                  <a:lnTo>
                    <a:pt x="41089" y="45493"/>
                  </a:lnTo>
                  <a:close/>
                  <a:moveTo>
                    <a:pt x="46399" y="45493"/>
                  </a:moveTo>
                  <a:lnTo>
                    <a:pt x="46218" y="45554"/>
                  </a:lnTo>
                  <a:lnTo>
                    <a:pt x="45976" y="45674"/>
                  </a:lnTo>
                  <a:lnTo>
                    <a:pt x="45795" y="45795"/>
                  </a:lnTo>
                  <a:lnTo>
                    <a:pt x="45674" y="45976"/>
                  </a:lnTo>
                  <a:lnTo>
                    <a:pt x="45554" y="46217"/>
                  </a:lnTo>
                  <a:lnTo>
                    <a:pt x="45493" y="46398"/>
                  </a:lnTo>
                  <a:lnTo>
                    <a:pt x="45493" y="46640"/>
                  </a:lnTo>
                  <a:lnTo>
                    <a:pt x="45493" y="46881"/>
                  </a:lnTo>
                  <a:lnTo>
                    <a:pt x="45554" y="47062"/>
                  </a:lnTo>
                  <a:lnTo>
                    <a:pt x="45674" y="47303"/>
                  </a:lnTo>
                  <a:lnTo>
                    <a:pt x="45795" y="47484"/>
                  </a:lnTo>
                  <a:lnTo>
                    <a:pt x="45976" y="47605"/>
                  </a:lnTo>
                  <a:lnTo>
                    <a:pt x="46218" y="47726"/>
                  </a:lnTo>
                  <a:lnTo>
                    <a:pt x="46399" y="47786"/>
                  </a:lnTo>
                  <a:lnTo>
                    <a:pt x="46881" y="47786"/>
                  </a:lnTo>
                  <a:lnTo>
                    <a:pt x="47062" y="47726"/>
                  </a:lnTo>
                  <a:lnTo>
                    <a:pt x="47304" y="47605"/>
                  </a:lnTo>
                  <a:lnTo>
                    <a:pt x="47485" y="47484"/>
                  </a:lnTo>
                  <a:lnTo>
                    <a:pt x="47605" y="47303"/>
                  </a:lnTo>
                  <a:lnTo>
                    <a:pt x="47726" y="47062"/>
                  </a:lnTo>
                  <a:lnTo>
                    <a:pt x="47786" y="46881"/>
                  </a:lnTo>
                  <a:lnTo>
                    <a:pt x="47786" y="46640"/>
                  </a:lnTo>
                  <a:lnTo>
                    <a:pt x="47786" y="46398"/>
                  </a:lnTo>
                  <a:lnTo>
                    <a:pt x="47726" y="46217"/>
                  </a:lnTo>
                  <a:lnTo>
                    <a:pt x="47605" y="45976"/>
                  </a:lnTo>
                  <a:lnTo>
                    <a:pt x="47485" y="45795"/>
                  </a:lnTo>
                  <a:lnTo>
                    <a:pt x="47304" y="45674"/>
                  </a:lnTo>
                  <a:lnTo>
                    <a:pt x="47062" y="45554"/>
                  </a:lnTo>
                  <a:lnTo>
                    <a:pt x="46881" y="45493"/>
                  </a:lnTo>
                  <a:close/>
                  <a:moveTo>
                    <a:pt x="52191" y="45493"/>
                  </a:moveTo>
                  <a:lnTo>
                    <a:pt x="52010" y="45554"/>
                  </a:lnTo>
                  <a:lnTo>
                    <a:pt x="51768" y="45674"/>
                  </a:lnTo>
                  <a:lnTo>
                    <a:pt x="51587" y="45795"/>
                  </a:lnTo>
                  <a:lnTo>
                    <a:pt x="51467" y="45976"/>
                  </a:lnTo>
                  <a:lnTo>
                    <a:pt x="51346" y="46217"/>
                  </a:lnTo>
                  <a:lnTo>
                    <a:pt x="51286" y="46398"/>
                  </a:lnTo>
                  <a:lnTo>
                    <a:pt x="51286" y="46640"/>
                  </a:lnTo>
                  <a:lnTo>
                    <a:pt x="51286" y="46881"/>
                  </a:lnTo>
                  <a:lnTo>
                    <a:pt x="51346" y="47062"/>
                  </a:lnTo>
                  <a:lnTo>
                    <a:pt x="51467" y="47303"/>
                  </a:lnTo>
                  <a:lnTo>
                    <a:pt x="51587" y="47484"/>
                  </a:lnTo>
                  <a:lnTo>
                    <a:pt x="51768" y="47605"/>
                  </a:lnTo>
                  <a:lnTo>
                    <a:pt x="52010" y="47726"/>
                  </a:lnTo>
                  <a:lnTo>
                    <a:pt x="52191" y="47786"/>
                  </a:lnTo>
                  <a:lnTo>
                    <a:pt x="52673" y="47786"/>
                  </a:lnTo>
                  <a:lnTo>
                    <a:pt x="52854" y="47726"/>
                  </a:lnTo>
                  <a:lnTo>
                    <a:pt x="53096" y="47605"/>
                  </a:lnTo>
                  <a:lnTo>
                    <a:pt x="53277" y="47484"/>
                  </a:lnTo>
                  <a:lnTo>
                    <a:pt x="53397" y="47303"/>
                  </a:lnTo>
                  <a:lnTo>
                    <a:pt x="53518" y="47062"/>
                  </a:lnTo>
                  <a:lnTo>
                    <a:pt x="53578" y="46881"/>
                  </a:lnTo>
                  <a:lnTo>
                    <a:pt x="53578" y="46640"/>
                  </a:lnTo>
                  <a:lnTo>
                    <a:pt x="53578" y="46398"/>
                  </a:lnTo>
                  <a:lnTo>
                    <a:pt x="53518" y="46217"/>
                  </a:lnTo>
                  <a:lnTo>
                    <a:pt x="53397" y="45976"/>
                  </a:lnTo>
                  <a:lnTo>
                    <a:pt x="53277" y="45795"/>
                  </a:lnTo>
                  <a:lnTo>
                    <a:pt x="53096" y="45674"/>
                  </a:lnTo>
                  <a:lnTo>
                    <a:pt x="52854" y="45554"/>
                  </a:lnTo>
                  <a:lnTo>
                    <a:pt x="52673" y="45493"/>
                  </a:lnTo>
                  <a:close/>
                  <a:moveTo>
                    <a:pt x="57983" y="45493"/>
                  </a:moveTo>
                  <a:lnTo>
                    <a:pt x="57802" y="45554"/>
                  </a:lnTo>
                  <a:lnTo>
                    <a:pt x="57561" y="45674"/>
                  </a:lnTo>
                  <a:lnTo>
                    <a:pt x="57380" y="45795"/>
                  </a:lnTo>
                  <a:lnTo>
                    <a:pt x="57259" y="45976"/>
                  </a:lnTo>
                  <a:lnTo>
                    <a:pt x="57138" y="46217"/>
                  </a:lnTo>
                  <a:lnTo>
                    <a:pt x="57078" y="46398"/>
                  </a:lnTo>
                  <a:lnTo>
                    <a:pt x="57078" y="46640"/>
                  </a:lnTo>
                  <a:lnTo>
                    <a:pt x="57078" y="46881"/>
                  </a:lnTo>
                  <a:lnTo>
                    <a:pt x="57138" y="47062"/>
                  </a:lnTo>
                  <a:lnTo>
                    <a:pt x="57259" y="47303"/>
                  </a:lnTo>
                  <a:lnTo>
                    <a:pt x="57380" y="47484"/>
                  </a:lnTo>
                  <a:lnTo>
                    <a:pt x="57561" y="47605"/>
                  </a:lnTo>
                  <a:lnTo>
                    <a:pt x="57802" y="47726"/>
                  </a:lnTo>
                  <a:lnTo>
                    <a:pt x="57983" y="47786"/>
                  </a:lnTo>
                  <a:lnTo>
                    <a:pt x="58466" y="47786"/>
                  </a:lnTo>
                  <a:lnTo>
                    <a:pt x="58647" y="47726"/>
                  </a:lnTo>
                  <a:lnTo>
                    <a:pt x="58888" y="47605"/>
                  </a:lnTo>
                  <a:lnTo>
                    <a:pt x="59069" y="47484"/>
                  </a:lnTo>
                  <a:lnTo>
                    <a:pt x="59190" y="47303"/>
                  </a:lnTo>
                  <a:lnTo>
                    <a:pt x="59310" y="47062"/>
                  </a:lnTo>
                  <a:lnTo>
                    <a:pt x="59371" y="46881"/>
                  </a:lnTo>
                  <a:lnTo>
                    <a:pt x="59371" y="46640"/>
                  </a:lnTo>
                  <a:lnTo>
                    <a:pt x="59371" y="46398"/>
                  </a:lnTo>
                  <a:lnTo>
                    <a:pt x="59310" y="46217"/>
                  </a:lnTo>
                  <a:lnTo>
                    <a:pt x="59190" y="45976"/>
                  </a:lnTo>
                  <a:lnTo>
                    <a:pt x="59069" y="45795"/>
                  </a:lnTo>
                  <a:lnTo>
                    <a:pt x="58888" y="45674"/>
                  </a:lnTo>
                  <a:lnTo>
                    <a:pt x="58647" y="45554"/>
                  </a:lnTo>
                  <a:lnTo>
                    <a:pt x="58466" y="45493"/>
                  </a:lnTo>
                  <a:close/>
                  <a:moveTo>
                    <a:pt x="63775" y="45493"/>
                  </a:moveTo>
                  <a:lnTo>
                    <a:pt x="63594" y="45554"/>
                  </a:lnTo>
                  <a:lnTo>
                    <a:pt x="63353" y="45674"/>
                  </a:lnTo>
                  <a:lnTo>
                    <a:pt x="63172" y="45795"/>
                  </a:lnTo>
                  <a:lnTo>
                    <a:pt x="63051" y="45976"/>
                  </a:lnTo>
                  <a:lnTo>
                    <a:pt x="62931" y="46217"/>
                  </a:lnTo>
                  <a:lnTo>
                    <a:pt x="62870" y="46398"/>
                  </a:lnTo>
                  <a:lnTo>
                    <a:pt x="62870" y="46640"/>
                  </a:lnTo>
                  <a:lnTo>
                    <a:pt x="62870" y="46881"/>
                  </a:lnTo>
                  <a:lnTo>
                    <a:pt x="62931" y="47062"/>
                  </a:lnTo>
                  <a:lnTo>
                    <a:pt x="63051" y="47303"/>
                  </a:lnTo>
                  <a:lnTo>
                    <a:pt x="63172" y="47484"/>
                  </a:lnTo>
                  <a:lnTo>
                    <a:pt x="63353" y="47605"/>
                  </a:lnTo>
                  <a:lnTo>
                    <a:pt x="63594" y="47726"/>
                  </a:lnTo>
                  <a:lnTo>
                    <a:pt x="63775" y="47786"/>
                  </a:lnTo>
                  <a:lnTo>
                    <a:pt x="64258" y="47786"/>
                  </a:lnTo>
                  <a:lnTo>
                    <a:pt x="64439" y="47726"/>
                  </a:lnTo>
                  <a:lnTo>
                    <a:pt x="64680" y="47605"/>
                  </a:lnTo>
                  <a:lnTo>
                    <a:pt x="64861" y="47484"/>
                  </a:lnTo>
                  <a:lnTo>
                    <a:pt x="64982" y="47303"/>
                  </a:lnTo>
                  <a:lnTo>
                    <a:pt x="65103" y="47062"/>
                  </a:lnTo>
                  <a:lnTo>
                    <a:pt x="65163" y="46881"/>
                  </a:lnTo>
                  <a:lnTo>
                    <a:pt x="65163" y="46640"/>
                  </a:lnTo>
                  <a:lnTo>
                    <a:pt x="65163" y="46398"/>
                  </a:lnTo>
                  <a:lnTo>
                    <a:pt x="65103" y="46217"/>
                  </a:lnTo>
                  <a:lnTo>
                    <a:pt x="64982" y="45976"/>
                  </a:lnTo>
                  <a:lnTo>
                    <a:pt x="64861" y="45795"/>
                  </a:lnTo>
                  <a:lnTo>
                    <a:pt x="64680" y="45674"/>
                  </a:lnTo>
                  <a:lnTo>
                    <a:pt x="64439" y="45554"/>
                  </a:lnTo>
                  <a:lnTo>
                    <a:pt x="64258" y="45493"/>
                  </a:lnTo>
                  <a:close/>
                  <a:moveTo>
                    <a:pt x="69567" y="45493"/>
                  </a:moveTo>
                  <a:lnTo>
                    <a:pt x="69386" y="45554"/>
                  </a:lnTo>
                  <a:lnTo>
                    <a:pt x="69145" y="45674"/>
                  </a:lnTo>
                  <a:lnTo>
                    <a:pt x="68964" y="45795"/>
                  </a:lnTo>
                  <a:lnTo>
                    <a:pt x="68843" y="45976"/>
                  </a:lnTo>
                  <a:lnTo>
                    <a:pt x="68723" y="46217"/>
                  </a:lnTo>
                  <a:lnTo>
                    <a:pt x="68662" y="46398"/>
                  </a:lnTo>
                  <a:lnTo>
                    <a:pt x="68662" y="46640"/>
                  </a:lnTo>
                  <a:lnTo>
                    <a:pt x="68662" y="46881"/>
                  </a:lnTo>
                  <a:lnTo>
                    <a:pt x="68723" y="47062"/>
                  </a:lnTo>
                  <a:lnTo>
                    <a:pt x="68843" y="47303"/>
                  </a:lnTo>
                  <a:lnTo>
                    <a:pt x="68964" y="47484"/>
                  </a:lnTo>
                  <a:lnTo>
                    <a:pt x="69145" y="47605"/>
                  </a:lnTo>
                  <a:lnTo>
                    <a:pt x="69386" y="47726"/>
                  </a:lnTo>
                  <a:lnTo>
                    <a:pt x="69567" y="47786"/>
                  </a:lnTo>
                  <a:lnTo>
                    <a:pt x="70050" y="47786"/>
                  </a:lnTo>
                  <a:lnTo>
                    <a:pt x="70231" y="47726"/>
                  </a:lnTo>
                  <a:lnTo>
                    <a:pt x="70472" y="47605"/>
                  </a:lnTo>
                  <a:lnTo>
                    <a:pt x="70653" y="47484"/>
                  </a:lnTo>
                  <a:lnTo>
                    <a:pt x="70774" y="47303"/>
                  </a:lnTo>
                  <a:lnTo>
                    <a:pt x="70895" y="47062"/>
                  </a:lnTo>
                  <a:lnTo>
                    <a:pt x="70955" y="46881"/>
                  </a:lnTo>
                  <a:lnTo>
                    <a:pt x="70955" y="46640"/>
                  </a:lnTo>
                  <a:lnTo>
                    <a:pt x="70955" y="46398"/>
                  </a:lnTo>
                  <a:lnTo>
                    <a:pt x="70895" y="46217"/>
                  </a:lnTo>
                  <a:lnTo>
                    <a:pt x="70774" y="45976"/>
                  </a:lnTo>
                  <a:lnTo>
                    <a:pt x="70653" y="45795"/>
                  </a:lnTo>
                  <a:lnTo>
                    <a:pt x="70472" y="45674"/>
                  </a:lnTo>
                  <a:lnTo>
                    <a:pt x="70231" y="45554"/>
                  </a:lnTo>
                  <a:lnTo>
                    <a:pt x="70050" y="45493"/>
                  </a:lnTo>
                  <a:close/>
                  <a:moveTo>
                    <a:pt x="2896" y="48389"/>
                  </a:moveTo>
                  <a:lnTo>
                    <a:pt x="2655" y="48510"/>
                  </a:lnTo>
                  <a:lnTo>
                    <a:pt x="2414" y="48691"/>
                  </a:lnTo>
                  <a:lnTo>
                    <a:pt x="2233" y="48872"/>
                  </a:lnTo>
                  <a:lnTo>
                    <a:pt x="2112" y="49174"/>
                  </a:lnTo>
                  <a:lnTo>
                    <a:pt x="2052" y="49536"/>
                  </a:lnTo>
                  <a:lnTo>
                    <a:pt x="2052" y="49777"/>
                  </a:lnTo>
                  <a:lnTo>
                    <a:pt x="2112" y="49958"/>
                  </a:lnTo>
                  <a:lnTo>
                    <a:pt x="2233" y="50200"/>
                  </a:lnTo>
                  <a:lnTo>
                    <a:pt x="2353" y="50381"/>
                  </a:lnTo>
                  <a:lnTo>
                    <a:pt x="2534" y="50501"/>
                  </a:lnTo>
                  <a:lnTo>
                    <a:pt x="2776" y="50622"/>
                  </a:lnTo>
                  <a:lnTo>
                    <a:pt x="2957" y="50682"/>
                  </a:lnTo>
                  <a:lnTo>
                    <a:pt x="3439" y="50682"/>
                  </a:lnTo>
                  <a:lnTo>
                    <a:pt x="3620" y="50622"/>
                  </a:lnTo>
                  <a:lnTo>
                    <a:pt x="3862" y="50501"/>
                  </a:lnTo>
                  <a:lnTo>
                    <a:pt x="4043" y="50381"/>
                  </a:lnTo>
                  <a:lnTo>
                    <a:pt x="4164" y="50200"/>
                  </a:lnTo>
                  <a:lnTo>
                    <a:pt x="4284" y="49958"/>
                  </a:lnTo>
                  <a:lnTo>
                    <a:pt x="4345" y="49777"/>
                  </a:lnTo>
                  <a:lnTo>
                    <a:pt x="4345" y="49536"/>
                  </a:lnTo>
                  <a:lnTo>
                    <a:pt x="4284" y="49174"/>
                  </a:lnTo>
                  <a:lnTo>
                    <a:pt x="4164" y="48872"/>
                  </a:lnTo>
                  <a:lnTo>
                    <a:pt x="3982" y="48691"/>
                  </a:lnTo>
                  <a:lnTo>
                    <a:pt x="3741" y="48510"/>
                  </a:lnTo>
                  <a:lnTo>
                    <a:pt x="3500" y="48389"/>
                  </a:lnTo>
                  <a:close/>
                  <a:moveTo>
                    <a:pt x="8689" y="48389"/>
                  </a:moveTo>
                  <a:lnTo>
                    <a:pt x="8447" y="48510"/>
                  </a:lnTo>
                  <a:lnTo>
                    <a:pt x="8206" y="48691"/>
                  </a:lnTo>
                  <a:lnTo>
                    <a:pt x="8025" y="48872"/>
                  </a:lnTo>
                  <a:lnTo>
                    <a:pt x="7904" y="49174"/>
                  </a:lnTo>
                  <a:lnTo>
                    <a:pt x="7844" y="49536"/>
                  </a:lnTo>
                  <a:lnTo>
                    <a:pt x="7844" y="49777"/>
                  </a:lnTo>
                  <a:lnTo>
                    <a:pt x="7904" y="49958"/>
                  </a:lnTo>
                  <a:lnTo>
                    <a:pt x="8025" y="50200"/>
                  </a:lnTo>
                  <a:lnTo>
                    <a:pt x="8146" y="50381"/>
                  </a:lnTo>
                  <a:lnTo>
                    <a:pt x="8327" y="50501"/>
                  </a:lnTo>
                  <a:lnTo>
                    <a:pt x="8568" y="50622"/>
                  </a:lnTo>
                  <a:lnTo>
                    <a:pt x="8749" y="50682"/>
                  </a:lnTo>
                  <a:lnTo>
                    <a:pt x="9232" y="50682"/>
                  </a:lnTo>
                  <a:lnTo>
                    <a:pt x="9413" y="50622"/>
                  </a:lnTo>
                  <a:lnTo>
                    <a:pt x="9654" y="50501"/>
                  </a:lnTo>
                  <a:lnTo>
                    <a:pt x="9835" y="50381"/>
                  </a:lnTo>
                  <a:lnTo>
                    <a:pt x="9956" y="50200"/>
                  </a:lnTo>
                  <a:lnTo>
                    <a:pt x="10076" y="49958"/>
                  </a:lnTo>
                  <a:lnTo>
                    <a:pt x="10137" y="49777"/>
                  </a:lnTo>
                  <a:lnTo>
                    <a:pt x="10137" y="49536"/>
                  </a:lnTo>
                  <a:lnTo>
                    <a:pt x="10076" y="49174"/>
                  </a:lnTo>
                  <a:lnTo>
                    <a:pt x="9956" y="48872"/>
                  </a:lnTo>
                  <a:lnTo>
                    <a:pt x="9775" y="48691"/>
                  </a:lnTo>
                  <a:lnTo>
                    <a:pt x="9533" y="48510"/>
                  </a:lnTo>
                  <a:lnTo>
                    <a:pt x="9292" y="48389"/>
                  </a:lnTo>
                  <a:close/>
                  <a:moveTo>
                    <a:pt x="14481" y="48389"/>
                  </a:moveTo>
                  <a:lnTo>
                    <a:pt x="14240" y="48510"/>
                  </a:lnTo>
                  <a:lnTo>
                    <a:pt x="13998" y="48691"/>
                  </a:lnTo>
                  <a:lnTo>
                    <a:pt x="13817" y="48872"/>
                  </a:lnTo>
                  <a:lnTo>
                    <a:pt x="13697" y="49174"/>
                  </a:lnTo>
                  <a:lnTo>
                    <a:pt x="13636" y="49536"/>
                  </a:lnTo>
                  <a:lnTo>
                    <a:pt x="13636" y="49777"/>
                  </a:lnTo>
                  <a:lnTo>
                    <a:pt x="13697" y="49958"/>
                  </a:lnTo>
                  <a:lnTo>
                    <a:pt x="13817" y="50200"/>
                  </a:lnTo>
                  <a:lnTo>
                    <a:pt x="13938" y="50381"/>
                  </a:lnTo>
                  <a:lnTo>
                    <a:pt x="14119" y="50501"/>
                  </a:lnTo>
                  <a:lnTo>
                    <a:pt x="14360" y="50622"/>
                  </a:lnTo>
                  <a:lnTo>
                    <a:pt x="14541" y="50682"/>
                  </a:lnTo>
                  <a:lnTo>
                    <a:pt x="15024" y="50682"/>
                  </a:lnTo>
                  <a:lnTo>
                    <a:pt x="15205" y="50622"/>
                  </a:lnTo>
                  <a:lnTo>
                    <a:pt x="15446" y="50501"/>
                  </a:lnTo>
                  <a:lnTo>
                    <a:pt x="15627" y="50381"/>
                  </a:lnTo>
                  <a:lnTo>
                    <a:pt x="15748" y="50200"/>
                  </a:lnTo>
                  <a:lnTo>
                    <a:pt x="15869" y="49958"/>
                  </a:lnTo>
                  <a:lnTo>
                    <a:pt x="15929" y="49777"/>
                  </a:lnTo>
                  <a:lnTo>
                    <a:pt x="15929" y="49536"/>
                  </a:lnTo>
                  <a:lnTo>
                    <a:pt x="15869" y="49174"/>
                  </a:lnTo>
                  <a:lnTo>
                    <a:pt x="15748" y="48872"/>
                  </a:lnTo>
                  <a:lnTo>
                    <a:pt x="15567" y="48691"/>
                  </a:lnTo>
                  <a:lnTo>
                    <a:pt x="15326" y="48510"/>
                  </a:lnTo>
                  <a:lnTo>
                    <a:pt x="15084" y="48389"/>
                  </a:lnTo>
                  <a:close/>
                  <a:moveTo>
                    <a:pt x="20273" y="48389"/>
                  </a:moveTo>
                  <a:lnTo>
                    <a:pt x="20032" y="48510"/>
                  </a:lnTo>
                  <a:lnTo>
                    <a:pt x="19790" y="48691"/>
                  </a:lnTo>
                  <a:lnTo>
                    <a:pt x="19609" y="48872"/>
                  </a:lnTo>
                  <a:lnTo>
                    <a:pt x="19489" y="49174"/>
                  </a:lnTo>
                  <a:lnTo>
                    <a:pt x="19428" y="49536"/>
                  </a:lnTo>
                  <a:lnTo>
                    <a:pt x="19428" y="49777"/>
                  </a:lnTo>
                  <a:lnTo>
                    <a:pt x="19489" y="49958"/>
                  </a:lnTo>
                  <a:lnTo>
                    <a:pt x="19609" y="50200"/>
                  </a:lnTo>
                  <a:lnTo>
                    <a:pt x="19730" y="50381"/>
                  </a:lnTo>
                  <a:lnTo>
                    <a:pt x="19911" y="50501"/>
                  </a:lnTo>
                  <a:lnTo>
                    <a:pt x="20152" y="50622"/>
                  </a:lnTo>
                  <a:lnTo>
                    <a:pt x="20333" y="50682"/>
                  </a:lnTo>
                  <a:lnTo>
                    <a:pt x="20816" y="50682"/>
                  </a:lnTo>
                  <a:lnTo>
                    <a:pt x="20997" y="50622"/>
                  </a:lnTo>
                  <a:lnTo>
                    <a:pt x="21239" y="50501"/>
                  </a:lnTo>
                  <a:lnTo>
                    <a:pt x="21420" y="50381"/>
                  </a:lnTo>
                  <a:lnTo>
                    <a:pt x="21540" y="50200"/>
                  </a:lnTo>
                  <a:lnTo>
                    <a:pt x="21661" y="49958"/>
                  </a:lnTo>
                  <a:lnTo>
                    <a:pt x="21721" y="49777"/>
                  </a:lnTo>
                  <a:lnTo>
                    <a:pt x="21721" y="49536"/>
                  </a:lnTo>
                  <a:lnTo>
                    <a:pt x="21661" y="49174"/>
                  </a:lnTo>
                  <a:lnTo>
                    <a:pt x="21540" y="48872"/>
                  </a:lnTo>
                  <a:lnTo>
                    <a:pt x="21359" y="48691"/>
                  </a:lnTo>
                  <a:lnTo>
                    <a:pt x="21118" y="48510"/>
                  </a:lnTo>
                  <a:lnTo>
                    <a:pt x="20876" y="48389"/>
                  </a:lnTo>
                  <a:close/>
                  <a:moveTo>
                    <a:pt x="26065" y="48389"/>
                  </a:moveTo>
                  <a:lnTo>
                    <a:pt x="25824" y="48510"/>
                  </a:lnTo>
                  <a:lnTo>
                    <a:pt x="25583" y="48691"/>
                  </a:lnTo>
                  <a:lnTo>
                    <a:pt x="25402" y="48872"/>
                  </a:lnTo>
                  <a:lnTo>
                    <a:pt x="25281" y="49174"/>
                  </a:lnTo>
                  <a:lnTo>
                    <a:pt x="25221" y="49536"/>
                  </a:lnTo>
                  <a:lnTo>
                    <a:pt x="25221" y="49777"/>
                  </a:lnTo>
                  <a:lnTo>
                    <a:pt x="25281" y="49958"/>
                  </a:lnTo>
                  <a:lnTo>
                    <a:pt x="25402" y="50200"/>
                  </a:lnTo>
                  <a:lnTo>
                    <a:pt x="25522" y="50381"/>
                  </a:lnTo>
                  <a:lnTo>
                    <a:pt x="25703" y="50501"/>
                  </a:lnTo>
                  <a:lnTo>
                    <a:pt x="25945" y="50622"/>
                  </a:lnTo>
                  <a:lnTo>
                    <a:pt x="26126" y="50682"/>
                  </a:lnTo>
                  <a:lnTo>
                    <a:pt x="26608" y="50682"/>
                  </a:lnTo>
                  <a:lnTo>
                    <a:pt x="26789" y="50622"/>
                  </a:lnTo>
                  <a:lnTo>
                    <a:pt x="27031" y="50501"/>
                  </a:lnTo>
                  <a:lnTo>
                    <a:pt x="27212" y="50381"/>
                  </a:lnTo>
                  <a:lnTo>
                    <a:pt x="27332" y="50200"/>
                  </a:lnTo>
                  <a:lnTo>
                    <a:pt x="27453" y="49958"/>
                  </a:lnTo>
                  <a:lnTo>
                    <a:pt x="27513" y="49777"/>
                  </a:lnTo>
                  <a:lnTo>
                    <a:pt x="27513" y="49536"/>
                  </a:lnTo>
                  <a:lnTo>
                    <a:pt x="27453" y="49174"/>
                  </a:lnTo>
                  <a:lnTo>
                    <a:pt x="27332" y="48872"/>
                  </a:lnTo>
                  <a:lnTo>
                    <a:pt x="27151" y="48691"/>
                  </a:lnTo>
                  <a:lnTo>
                    <a:pt x="26910" y="48510"/>
                  </a:lnTo>
                  <a:lnTo>
                    <a:pt x="26669" y="48389"/>
                  </a:lnTo>
                  <a:close/>
                  <a:moveTo>
                    <a:pt x="31858" y="48389"/>
                  </a:moveTo>
                  <a:lnTo>
                    <a:pt x="31616" y="48510"/>
                  </a:lnTo>
                  <a:lnTo>
                    <a:pt x="31375" y="48691"/>
                  </a:lnTo>
                  <a:lnTo>
                    <a:pt x="31194" y="48872"/>
                  </a:lnTo>
                  <a:lnTo>
                    <a:pt x="31073" y="49174"/>
                  </a:lnTo>
                  <a:lnTo>
                    <a:pt x="31013" y="49536"/>
                  </a:lnTo>
                  <a:lnTo>
                    <a:pt x="31013" y="49777"/>
                  </a:lnTo>
                  <a:lnTo>
                    <a:pt x="31073" y="49958"/>
                  </a:lnTo>
                  <a:lnTo>
                    <a:pt x="31194" y="50200"/>
                  </a:lnTo>
                  <a:lnTo>
                    <a:pt x="31315" y="50381"/>
                  </a:lnTo>
                  <a:lnTo>
                    <a:pt x="31496" y="50501"/>
                  </a:lnTo>
                  <a:lnTo>
                    <a:pt x="31737" y="50622"/>
                  </a:lnTo>
                  <a:lnTo>
                    <a:pt x="31918" y="50682"/>
                  </a:lnTo>
                  <a:lnTo>
                    <a:pt x="32401" y="50682"/>
                  </a:lnTo>
                  <a:lnTo>
                    <a:pt x="32582" y="50622"/>
                  </a:lnTo>
                  <a:lnTo>
                    <a:pt x="32823" y="50501"/>
                  </a:lnTo>
                  <a:lnTo>
                    <a:pt x="33004" y="50381"/>
                  </a:lnTo>
                  <a:lnTo>
                    <a:pt x="33125" y="50200"/>
                  </a:lnTo>
                  <a:lnTo>
                    <a:pt x="33245" y="49958"/>
                  </a:lnTo>
                  <a:lnTo>
                    <a:pt x="33306" y="49777"/>
                  </a:lnTo>
                  <a:lnTo>
                    <a:pt x="33306" y="49536"/>
                  </a:lnTo>
                  <a:lnTo>
                    <a:pt x="33245" y="49174"/>
                  </a:lnTo>
                  <a:lnTo>
                    <a:pt x="33125" y="48872"/>
                  </a:lnTo>
                  <a:lnTo>
                    <a:pt x="32944" y="48691"/>
                  </a:lnTo>
                  <a:lnTo>
                    <a:pt x="32702" y="48510"/>
                  </a:lnTo>
                  <a:lnTo>
                    <a:pt x="32461" y="48389"/>
                  </a:lnTo>
                  <a:close/>
                  <a:moveTo>
                    <a:pt x="37650" y="48389"/>
                  </a:moveTo>
                  <a:lnTo>
                    <a:pt x="37408" y="48510"/>
                  </a:lnTo>
                  <a:lnTo>
                    <a:pt x="37167" y="48691"/>
                  </a:lnTo>
                  <a:lnTo>
                    <a:pt x="36986" y="48872"/>
                  </a:lnTo>
                  <a:lnTo>
                    <a:pt x="36865" y="49174"/>
                  </a:lnTo>
                  <a:lnTo>
                    <a:pt x="36805" y="49536"/>
                  </a:lnTo>
                  <a:lnTo>
                    <a:pt x="36805" y="49777"/>
                  </a:lnTo>
                  <a:lnTo>
                    <a:pt x="36865" y="49958"/>
                  </a:lnTo>
                  <a:lnTo>
                    <a:pt x="36986" y="50200"/>
                  </a:lnTo>
                  <a:lnTo>
                    <a:pt x="37107" y="50381"/>
                  </a:lnTo>
                  <a:lnTo>
                    <a:pt x="37288" y="50501"/>
                  </a:lnTo>
                  <a:lnTo>
                    <a:pt x="37529" y="50622"/>
                  </a:lnTo>
                  <a:lnTo>
                    <a:pt x="37710" y="50682"/>
                  </a:lnTo>
                  <a:lnTo>
                    <a:pt x="38193" y="50682"/>
                  </a:lnTo>
                  <a:lnTo>
                    <a:pt x="38374" y="50622"/>
                  </a:lnTo>
                  <a:lnTo>
                    <a:pt x="38615" y="50501"/>
                  </a:lnTo>
                  <a:lnTo>
                    <a:pt x="38796" y="50381"/>
                  </a:lnTo>
                  <a:lnTo>
                    <a:pt x="38917" y="50200"/>
                  </a:lnTo>
                  <a:lnTo>
                    <a:pt x="39038" y="49958"/>
                  </a:lnTo>
                  <a:lnTo>
                    <a:pt x="39098" y="49777"/>
                  </a:lnTo>
                  <a:lnTo>
                    <a:pt x="39098" y="49536"/>
                  </a:lnTo>
                  <a:lnTo>
                    <a:pt x="39038" y="49174"/>
                  </a:lnTo>
                  <a:lnTo>
                    <a:pt x="38917" y="48872"/>
                  </a:lnTo>
                  <a:lnTo>
                    <a:pt x="38736" y="48691"/>
                  </a:lnTo>
                  <a:lnTo>
                    <a:pt x="38495" y="48510"/>
                  </a:lnTo>
                  <a:lnTo>
                    <a:pt x="38253" y="48389"/>
                  </a:lnTo>
                  <a:close/>
                  <a:moveTo>
                    <a:pt x="43442" y="48389"/>
                  </a:moveTo>
                  <a:lnTo>
                    <a:pt x="43201" y="48510"/>
                  </a:lnTo>
                  <a:lnTo>
                    <a:pt x="42959" y="48691"/>
                  </a:lnTo>
                  <a:lnTo>
                    <a:pt x="42778" y="48872"/>
                  </a:lnTo>
                  <a:lnTo>
                    <a:pt x="42658" y="49174"/>
                  </a:lnTo>
                  <a:lnTo>
                    <a:pt x="42597" y="49536"/>
                  </a:lnTo>
                  <a:lnTo>
                    <a:pt x="42597" y="49777"/>
                  </a:lnTo>
                  <a:lnTo>
                    <a:pt x="42658" y="49958"/>
                  </a:lnTo>
                  <a:lnTo>
                    <a:pt x="42778" y="50200"/>
                  </a:lnTo>
                  <a:lnTo>
                    <a:pt x="42899" y="50381"/>
                  </a:lnTo>
                  <a:lnTo>
                    <a:pt x="43080" y="50501"/>
                  </a:lnTo>
                  <a:lnTo>
                    <a:pt x="43321" y="50622"/>
                  </a:lnTo>
                  <a:lnTo>
                    <a:pt x="43502" y="50682"/>
                  </a:lnTo>
                  <a:lnTo>
                    <a:pt x="43985" y="50682"/>
                  </a:lnTo>
                  <a:lnTo>
                    <a:pt x="44166" y="50622"/>
                  </a:lnTo>
                  <a:lnTo>
                    <a:pt x="44407" y="50501"/>
                  </a:lnTo>
                  <a:lnTo>
                    <a:pt x="44588" y="50381"/>
                  </a:lnTo>
                  <a:lnTo>
                    <a:pt x="44709" y="50200"/>
                  </a:lnTo>
                  <a:lnTo>
                    <a:pt x="44830" y="49958"/>
                  </a:lnTo>
                  <a:lnTo>
                    <a:pt x="44890" y="49777"/>
                  </a:lnTo>
                  <a:lnTo>
                    <a:pt x="44890" y="49536"/>
                  </a:lnTo>
                  <a:lnTo>
                    <a:pt x="44830" y="49174"/>
                  </a:lnTo>
                  <a:lnTo>
                    <a:pt x="44709" y="48872"/>
                  </a:lnTo>
                  <a:lnTo>
                    <a:pt x="44528" y="48691"/>
                  </a:lnTo>
                  <a:lnTo>
                    <a:pt x="44287" y="48510"/>
                  </a:lnTo>
                  <a:lnTo>
                    <a:pt x="44045" y="48389"/>
                  </a:lnTo>
                  <a:close/>
                  <a:moveTo>
                    <a:pt x="49234" y="48389"/>
                  </a:moveTo>
                  <a:lnTo>
                    <a:pt x="48993" y="48510"/>
                  </a:lnTo>
                  <a:lnTo>
                    <a:pt x="48752" y="48691"/>
                  </a:lnTo>
                  <a:lnTo>
                    <a:pt x="48571" y="48872"/>
                  </a:lnTo>
                  <a:lnTo>
                    <a:pt x="48450" y="49174"/>
                  </a:lnTo>
                  <a:lnTo>
                    <a:pt x="48390" y="49536"/>
                  </a:lnTo>
                  <a:lnTo>
                    <a:pt x="48390" y="49777"/>
                  </a:lnTo>
                  <a:lnTo>
                    <a:pt x="48450" y="49958"/>
                  </a:lnTo>
                  <a:lnTo>
                    <a:pt x="48571" y="50200"/>
                  </a:lnTo>
                  <a:lnTo>
                    <a:pt x="48691" y="50381"/>
                  </a:lnTo>
                  <a:lnTo>
                    <a:pt x="48872" y="50501"/>
                  </a:lnTo>
                  <a:lnTo>
                    <a:pt x="49114" y="50622"/>
                  </a:lnTo>
                  <a:lnTo>
                    <a:pt x="49295" y="50682"/>
                  </a:lnTo>
                  <a:lnTo>
                    <a:pt x="49777" y="50682"/>
                  </a:lnTo>
                  <a:lnTo>
                    <a:pt x="49958" y="50622"/>
                  </a:lnTo>
                  <a:lnTo>
                    <a:pt x="50200" y="50501"/>
                  </a:lnTo>
                  <a:lnTo>
                    <a:pt x="50381" y="50381"/>
                  </a:lnTo>
                  <a:lnTo>
                    <a:pt x="50501" y="50200"/>
                  </a:lnTo>
                  <a:lnTo>
                    <a:pt x="50622" y="49958"/>
                  </a:lnTo>
                  <a:lnTo>
                    <a:pt x="50682" y="49777"/>
                  </a:lnTo>
                  <a:lnTo>
                    <a:pt x="50682" y="49536"/>
                  </a:lnTo>
                  <a:lnTo>
                    <a:pt x="50622" y="49174"/>
                  </a:lnTo>
                  <a:lnTo>
                    <a:pt x="50501" y="48872"/>
                  </a:lnTo>
                  <a:lnTo>
                    <a:pt x="50320" y="48691"/>
                  </a:lnTo>
                  <a:lnTo>
                    <a:pt x="50079" y="48510"/>
                  </a:lnTo>
                  <a:lnTo>
                    <a:pt x="49838" y="48389"/>
                  </a:lnTo>
                  <a:close/>
                  <a:moveTo>
                    <a:pt x="55027" y="48389"/>
                  </a:moveTo>
                  <a:lnTo>
                    <a:pt x="54785" y="48510"/>
                  </a:lnTo>
                  <a:lnTo>
                    <a:pt x="54544" y="48691"/>
                  </a:lnTo>
                  <a:lnTo>
                    <a:pt x="54363" y="48872"/>
                  </a:lnTo>
                  <a:lnTo>
                    <a:pt x="54242" y="49174"/>
                  </a:lnTo>
                  <a:lnTo>
                    <a:pt x="54182" y="49536"/>
                  </a:lnTo>
                  <a:lnTo>
                    <a:pt x="54182" y="49777"/>
                  </a:lnTo>
                  <a:lnTo>
                    <a:pt x="54242" y="49958"/>
                  </a:lnTo>
                  <a:lnTo>
                    <a:pt x="54363" y="50200"/>
                  </a:lnTo>
                  <a:lnTo>
                    <a:pt x="54483" y="50381"/>
                  </a:lnTo>
                  <a:lnTo>
                    <a:pt x="54665" y="50501"/>
                  </a:lnTo>
                  <a:lnTo>
                    <a:pt x="54906" y="50622"/>
                  </a:lnTo>
                  <a:lnTo>
                    <a:pt x="55087" y="50682"/>
                  </a:lnTo>
                  <a:lnTo>
                    <a:pt x="55570" y="50682"/>
                  </a:lnTo>
                  <a:lnTo>
                    <a:pt x="55751" y="50622"/>
                  </a:lnTo>
                  <a:lnTo>
                    <a:pt x="55992" y="50501"/>
                  </a:lnTo>
                  <a:lnTo>
                    <a:pt x="56173" y="50381"/>
                  </a:lnTo>
                  <a:lnTo>
                    <a:pt x="56294" y="50200"/>
                  </a:lnTo>
                  <a:lnTo>
                    <a:pt x="56414" y="49958"/>
                  </a:lnTo>
                  <a:lnTo>
                    <a:pt x="56475" y="49777"/>
                  </a:lnTo>
                  <a:lnTo>
                    <a:pt x="56475" y="49536"/>
                  </a:lnTo>
                  <a:lnTo>
                    <a:pt x="56414" y="49174"/>
                  </a:lnTo>
                  <a:lnTo>
                    <a:pt x="56294" y="48872"/>
                  </a:lnTo>
                  <a:lnTo>
                    <a:pt x="56113" y="48691"/>
                  </a:lnTo>
                  <a:lnTo>
                    <a:pt x="55871" y="48510"/>
                  </a:lnTo>
                  <a:lnTo>
                    <a:pt x="55630" y="48389"/>
                  </a:lnTo>
                  <a:close/>
                  <a:moveTo>
                    <a:pt x="60819" y="48389"/>
                  </a:moveTo>
                  <a:lnTo>
                    <a:pt x="60577" y="48510"/>
                  </a:lnTo>
                  <a:lnTo>
                    <a:pt x="60336" y="48691"/>
                  </a:lnTo>
                  <a:lnTo>
                    <a:pt x="60155" y="48872"/>
                  </a:lnTo>
                  <a:lnTo>
                    <a:pt x="60034" y="49174"/>
                  </a:lnTo>
                  <a:lnTo>
                    <a:pt x="59974" y="49536"/>
                  </a:lnTo>
                  <a:lnTo>
                    <a:pt x="59974" y="49777"/>
                  </a:lnTo>
                  <a:lnTo>
                    <a:pt x="60034" y="49958"/>
                  </a:lnTo>
                  <a:lnTo>
                    <a:pt x="60155" y="50200"/>
                  </a:lnTo>
                  <a:lnTo>
                    <a:pt x="60276" y="50381"/>
                  </a:lnTo>
                  <a:lnTo>
                    <a:pt x="60457" y="50501"/>
                  </a:lnTo>
                  <a:lnTo>
                    <a:pt x="60698" y="50622"/>
                  </a:lnTo>
                  <a:lnTo>
                    <a:pt x="60879" y="50682"/>
                  </a:lnTo>
                  <a:lnTo>
                    <a:pt x="61362" y="50682"/>
                  </a:lnTo>
                  <a:lnTo>
                    <a:pt x="61543" y="50622"/>
                  </a:lnTo>
                  <a:lnTo>
                    <a:pt x="61784" y="50501"/>
                  </a:lnTo>
                  <a:lnTo>
                    <a:pt x="61965" y="50381"/>
                  </a:lnTo>
                  <a:lnTo>
                    <a:pt x="62086" y="50200"/>
                  </a:lnTo>
                  <a:lnTo>
                    <a:pt x="62206" y="49958"/>
                  </a:lnTo>
                  <a:lnTo>
                    <a:pt x="62267" y="49777"/>
                  </a:lnTo>
                  <a:lnTo>
                    <a:pt x="62267" y="49536"/>
                  </a:lnTo>
                  <a:lnTo>
                    <a:pt x="62206" y="49174"/>
                  </a:lnTo>
                  <a:lnTo>
                    <a:pt x="62086" y="48872"/>
                  </a:lnTo>
                  <a:lnTo>
                    <a:pt x="61905" y="48691"/>
                  </a:lnTo>
                  <a:lnTo>
                    <a:pt x="61663" y="48510"/>
                  </a:lnTo>
                  <a:lnTo>
                    <a:pt x="61422" y="48389"/>
                  </a:lnTo>
                  <a:close/>
                  <a:moveTo>
                    <a:pt x="66611" y="48389"/>
                  </a:moveTo>
                  <a:lnTo>
                    <a:pt x="66370" y="48510"/>
                  </a:lnTo>
                  <a:lnTo>
                    <a:pt x="66128" y="48691"/>
                  </a:lnTo>
                  <a:lnTo>
                    <a:pt x="65947" y="48872"/>
                  </a:lnTo>
                  <a:lnTo>
                    <a:pt x="65827" y="49174"/>
                  </a:lnTo>
                  <a:lnTo>
                    <a:pt x="65766" y="49536"/>
                  </a:lnTo>
                  <a:lnTo>
                    <a:pt x="65766" y="49777"/>
                  </a:lnTo>
                  <a:lnTo>
                    <a:pt x="65827" y="49958"/>
                  </a:lnTo>
                  <a:lnTo>
                    <a:pt x="65947" y="50200"/>
                  </a:lnTo>
                  <a:lnTo>
                    <a:pt x="66068" y="50381"/>
                  </a:lnTo>
                  <a:lnTo>
                    <a:pt x="66249" y="50501"/>
                  </a:lnTo>
                  <a:lnTo>
                    <a:pt x="66490" y="50622"/>
                  </a:lnTo>
                  <a:lnTo>
                    <a:pt x="66671" y="50682"/>
                  </a:lnTo>
                  <a:lnTo>
                    <a:pt x="67154" y="50682"/>
                  </a:lnTo>
                  <a:lnTo>
                    <a:pt x="67335" y="50622"/>
                  </a:lnTo>
                  <a:lnTo>
                    <a:pt x="67576" y="50501"/>
                  </a:lnTo>
                  <a:lnTo>
                    <a:pt x="67757" y="50381"/>
                  </a:lnTo>
                  <a:lnTo>
                    <a:pt x="67878" y="50200"/>
                  </a:lnTo>
                  <a:lnTo>
                    <a:pt x="67999" y="49958"/>
                  </a:lnTo>
                  <a:lnTo>
                    <a:pt x="68059" y="49777"/>
                  </a:lnTo>
                  <a:lnTo>
                    <a:pt x="68059" y="49536"/>
                  </a:lnTo>
                  <a:lnTo>
                    <a:pt x="67999" y="49174"/>
                  </a:lnTo>
                  <a:lnTo>
                    <a:pt x="67878" y="48872"/>
                  </a:lnTo>
                  <a:lnTo>
                    <a:pt x="67697" y="48691"/>
                  </a:lnTo>
                  <a:lnTo>
                    <a:pt x="67456" y="48510"/>
                  </a:lnTo>
                  <a:lnTo>
                    <a:pt x="67214" y="48389"/>
                  </a:lnTo>
                  <a:close/>
                  <a:moveTo>
                    <a:pt x="72403" y="48389"/>
                  </a:moveTo>
                  <a:lnTo>
                    <a:pt x="72162" y="48510"/>
                  </a:lnTo>
                  <a:lnTo>
                    <a:pt x="71921" y="48691"/>
                  </a:lnTo>
                  <a:lnTo>
                    <a:pt x="71740" y="48872"/>
                  </a:lnTo>
                  <a:lnTo>
                    <a:pt x="71619" y="49174"/>
                  </a:lnTo>
                  <a:lnTo>
                    <a:pt x="71559" y="49536"/>
                  </a:lnTo>
                  <a:lnTo>
                    <a:pt x="71559" y="49777"/>
                  </a:lnTo>
                  <a:lnTo>
                    <a:pt x="71619" y="49958"/>
                  </a:lnTo>
                  <a:lnTo>
                    <a:pt x="71740" y="50200"/>
                  </a:lnTo>
                  <a:lnTo>
                    <a:pt x="71860" y="50381"/>
                  </a:lnTo>
                  <a:lnTo>
                    <a:pt x="72041" y="50501"/>
                  </a:lnTo>
                  <a:lnTo>
                    <a:pt x="72283" y="50622"/>
                  </a:lnTo>
                  <a:lnTo>
                    <a:pt x="72464" y="50682"/>
                  </a:lnTo>
                  <a:lnTo>
                    <a:pt x="72946" y="50682"/>
                  </a:lnTo>
                  <a:lnTo>
                    <a:pt x="73127" y="50622"/>
                  </a:lnTo>
                  <a:lnTo>
                    <a:pt x="73369" y="50501"/>
                  </a:lnTo>
                  <a:lnTo>
                    <a:pt x="73550" y="50381"/>
                  </a:lnTo>
                  <a:lnTo>
                    <a:pt x="73670" y="50200"/>
                  </a:lnTo>
                  <a:lnTo>
                    <a:pt x="73791" y="49958"/>
                  </a:lnTo>
                  <a:lnTo>
                    <a:pt x="73851" y="49777"/>
                  </a:lnTo>
                  <a:lnTo>
                    <a:pt x="73851" y="49536"/>
                  </a:lnTo>
                  <a:lnTo>
                    <a:pt x="73791" y="49174"/>
                  </a:lnTo>
                  <a:lnTo>
                    <a:pt x="73670" y="48872"/>
                  </a:lnTo>
                  <a:lnTo>
                    <a:pt x="73489" y="48691"/>
                  </a:lnTo>
                  <a:lnTo>
                    <a:pt x="73248" y="48510"/>
                  </a:lnTo>
                  <a:lnTo>
                    <a:pt x="73007" y="48389"/>
                  </a:lnTo>
                  <a:close/>
                  <a:moveTo>
                    <a:pt x="5853" y="51286"/>
                  </a:moveTo>
                  <a:lnTo>
                    <a:pt x="5672" y="51346"/>
                  </a:lnTo>
                  <a:lnTo>
                    <a:pt x="5431" y="51467"/>
                  </a:lnTo>
                  <a:lnTo>
                    <a:pt x="5250" y="51587"/>
                  </a:lnTo>
                  <a:lnTo>
                    <a:pt x="5129" y="51768"/>
                  </a:lnTo>
                  <a:lnTo>
                    <a:pt x="5008" y="52010"/>
                  </a:lnTo>
                  <a:lnTo>
                    <a:pt x="4948" y="52191"/>
                  </a:lnTo>
                  <a:lnTo>
                    <a:pt x="4948" y="52432"/>
                  </a:lnTo>
                  <a:lnTo>
                    <a:pt x="4948" y="52673"/>
                  </a:lnTo>
                  <a:lnTo>
                    <a:pt x="5008" y="52854"/>
                  </a:lnTo>
                  <a:lnTo>
                    <a:pt x="5129" y="53096"/>
                  </a:lnTo>
                  <a:lnTo>
                    <a:pt x="5250" y="53277"/>
                  </a:lnTo>
                  <a:lnTo>
                    <a:pt x="5431" y="53397"/>
                  </a:lnTo>
                  <a:lnTo>
                    <a:pt x="5672" y="53518"/>
                  </a:lnTo>
                  <a:lnTo>
                    <a:pt x="5853" y="53578"/>
                  </a:lnTo>
                  <a:lnTo>
                    <a:pt x="6336" y="53578"/>
                  </a:lnTo>
                  <a:lnTo>
                    <a:pt x="6517" y="53518"/>
                  </a:lnTo>
                  <a:lnTo>
                    <a:pt x="6758" y="53397"/>
                  </a:lnTo>
                  <a:lnTo>
                    <a:pt x="6939" y="53277"/>
                  </a:lnTo>
                  <a:lnTo>
                    <a:pt x="7060" y="53096"/>
                  </a:lnTo>
                  <a:lnTo>
                    <a:pt x="7180" y="52854"/>
                  </a:lnTo>
                  <a:lnTo>
                    <a:pt x="7241" y="52673"/>
                  </a:lnTo>
                  <a:lnTo>
                    <a:pt x="7241" y="52432"/>
                  </a:lnTo>
                  <a:lnTo>
                    <a:pt x="7241" y="52191"/>
                  </a:lnTo>
                  <a:lnTo>
                    <a:pt x="7180" y="52010"/>
                  </a:lnTo>
                  <a:lnTo>
                    <a:pt x="7060" y="51768"/>
                  </a:lnTo>
                  <a:lnTo>
                    <a:pt x="6939" y="51587"/>
                  </a:lnTo>
                  <a:lnTo>
                    <a:pt x="6758" y="51467"/>
                  </a:lnTo>
                  <a:lnTo>
                    <a:pt x="6517" y="51346"/>
                  </a:lnTo>
                  <a:lnTo>
                    <a:pt x="6336" y="51286"/>
                  </a:lnTo>
                  <a:close/>
                  <a:moveTo>
                    <a:pt x="11645" y="51286"/>
                  </a:moveTo>
                  <a:lnTo>
                    <a:pt x="11464" y="51346"/>
                  </a:lnTo>
                  <a:lnTo>
                    <a:pt x="11223" y="51467"/>
                  </a:lnTo>
                  <a:lnTo>
                    <a:pt x="11042" y="51587"/>
                  </a:lnTo>
                  <a:lnTo>
                    <a:pt x="10921" y="51768"/>
                  </a:lnTo>
                  <a:lnTo>
                    <a:pt x="10800" y="52010"/>
                  </a:lnTo>
                  <a:lnTo>
                    <a:pt x="10740" y="52191"/>
                  </a:lnTo>
                  <a:lnTo>
                    <a:pt x="10740" y="52432"/>
                  </a:lnTo>
                  <a:lnTo>
                    <a:pt x="10740" y="52673"/>
                  </a:lnTo>
                  <a:lnTo>
                    <a:pt x="10800" y="52854"/>
                  </a:lnTo>
                  <a:lnTo>
                    <a:pt x="10921" y="53096"/>
                  </a:lnTo>
                  <a:lnTo>
                    <a:pt x="11042" y="53277"/>
                  </a:lnTo>
                  <a:lnTo>
                    <a:pt x="11223" y="53397"/>
                  </a:lnTo>
                  <a:lnTo>
                    <a:pt x="11464" y="53518"/>
                  </a:lnTo>
                  <a:lnTo>
                    <a:pt x="11645" y="53578"/>
                  </a:lnTo>
                  <a:lnTo>
                    <a:pt x="12128" y="53578"/>
                  </a:lnTo>
                  <a:lnTo>
                    <a:pt x="12309" y="53518"/>
                  </a:lnTo>
                  <a:lnTo>
                    <a:pt x="12550" y="53397"/>
                  </a:lnTo>
                  <a:lnTo>
                    <a:pt x="12731" y="53277"/>
                  </a:lnTo>
                  <a:lnTo>
                    <a:pt x="12852" y="53096"/>
                  </a:lnTo>
                  <a:lnTo>
                    <a:pt x="12973" y="52854"/>
                  </a:lnTo>
                  <a:lnTo>
                    <a:pt x="13033" y="52673"/>
                  </a:lnTo>
                  <a:lnTo>
                    <a:pt x="13033" y="52432"/>
                  </a:lnTo>
                  <a:lnTo>
                    <a:pt x="13033" y="52191"/>
                  </a:lnTo>
                  <a:lnTo>
                    <a:pt x="12973" y="52010"/>
                  </a:lnTo>
                  <a:lnTo>
                    <a:pt x="12852" y="51768"/>
                  </a:lnTo>
                  <a:lnTo>
                    <a:pt x="12731" y="51587"/>
                  </a:lnTo>
                  <a:lnTo>
                    <a:pt x="12550" y="51467"/>
                  </a:lnTo>
                  <a:lnTo>
                    <a:pt x="12309" y="51346"/>
                  </a:lnTo>
                  <a:lnTo>
                    <a:pt x="12128" y="51286"/>
                  </a:lnTo>
                  <a:close/>
                  <a:moveTo>
                    <a:pt x="17437" y="51286"/>
                  </a:moveTo>
                  <a:lnTo>
                    <a:pt x="17256" y="51346"/>
                  </a:lnTo>
                  <a:lnTo>
                    <a:pt x="17015" y="51467"/>
                  </a:lnTo>
                  <a:lnTo>
                    <a:pt x="16834" y="51587"/>
                  </a:lnTo>
                  <a:lnTo>
                    <a:pt x="16713" y="51768"/>
                  </a:lnTo>
                  <a:lnTo>
                    <a:pt x="16593" y="52010"/>
                  </a:lnTo>
                  <a:lnTo>
                    <a:pt x="16532" y="52191"/>
                  </a:lnTo>
                  <a:lnTo>
                    <a:pt x="16532" y="52432"/>
                  </a:lnTo>
                  <a:lnTo>
                    <a:pt x="16532" y="52673"/>
                  </a:lnTo>
                  <a:lnTo>
                    <a:pt x="16593" y="52854"/>
                  </a:lnTo>
                  <a:lnTo>
                    <a:pt x="16713" y="53096"/>
                  </a:lnTo>
                  <a:lnTo>
                    <a:pt x="16834" y="53277"/>
                  </a:lnTo>
                  <a:lnTo>
                    <a:pt x="17015" y="53397"/>
                  </a:lnTo>
                  <a:lnTo>
                    <a:pt x="17256" y="53518"/>
                  </a:lnTo>
                  <a:lnTo>
                    <a:pt x="17437" y="53578"/>
                  </a:lnTo>
                  <a:lnTo>
                    <a:pt x="17920" y="53578"/>
                  </a:lnTo>
                  <a:lnTo>
                    <a:pt x="18101" y="53518"/>
                  </a:lnTo>
                  <a:lnTo>
                    <a:pt x="18342" y="53397"/>
                  </a:lnTo>
                  <a:lnTo>
                    <a:pt x="18523" y="53277"/>
                  </a:lnTo>
                  <a:lnTo>
                    <a:pt x="18644" y="53096"/>
                  </a:lnTo>
                  <a:lnTo>
                    <a:pt x="18765" y="52854"/>
                  </a:lnTo>
                  <a:lnTo>
                    <a:pt x="18825" y="52673"/>
                  </a:lnTo>
                  <a:lnTo>
                    <a:pt x="18825" y="52432"/>
                  </a:lnTo>
                  <a:lnTo>
                    <a:pt x="18825" y="52191"/>
                  </a:lnTo>
                  <a:lnTo>
                    <a:pt x="18765" y="52010"/>
                  </a:lnTo>
                  <a:lnTo>
                    <a:pt x="18644" y="51768"/>
                  </a:lnTo>
                  <a:lnTo>
                    <a:pt x="18523" y="51587"/>
                  </a:lnTo>
                  <a:lnTo>
                    <a:pt x="18342" y="51467"/>
                  </a:lnTo>
                  <a:lnTo>
                    <a:pt x="18101" y="51346"/>
                  </a:lnTo>
                  <a:lnTo>
                    <a:pt x="17920" y="51286"/>
                  </a:lnTo>
                  <a:close/>
                  <a:moveTo>
                    <a:pt x="23230" y="51286"/>
                  </a:moveTo>
                  <a:lnTo>
                    <a:pt x="23049" y="51346"/>
                  </a:lnTo>
                  <a:lnTo>
                    <a:pt x="22807" y="51467"/>
                  </a:lnTo>
                  <a:lnTo>
                    <a:pt x="22626" y="51587"/>
                  </a:lnTo>
                  <a:lnTo>
                    <a:pt x="22506" y="51768"/>
                  </a:lnTo>
                  <a:lnTo>
                    <a:pt x="22385" y="52010"/>
                  </a:lnTo>
                  <a:lnTo>
                    <a:pt x="22325" y="52191"/>
                  </a:lnTo>
                  <a:lnTo>
                    <a:pt x="22325" y="52432"/>
                  </a:lnTo>
                  <a:lnTo>
                    <a:pt x="22325" y="52673"/>
                  </a:lnTo>
                  <a:lnTo>
                    <a:pt x="22385" y="52854"/>
                  </a:lnTo>
                  <a:lnTo>
                    <a:pt x="22506" y="53096"/>
                  </a:lnTo>
                  <a:lnTo>
                    <a:pt x="22626" y="53277"/>
                  </a:lnTo>
                  <a:lnTo>
                    <a:pt x="22807" y="53397"/>
                  </a:lnTo>
                  <a:lnTo>
                    <a:pt x="23049" y="53518"/>
                  </a:lnTo>
                  <a:lnTo>
                    <a:pt x="23230" y="53578"/>
                  </a:lnTo>
                  <a:lnTo>
                    <a:pt x="23712" y="53578"/>
                  </a:lnTo>
                  <a:lnTo>
                    <a:pt x="23893" y="53518"/>
                  </a:lnTo>
                  <a:lnTo>
                    <a:pt x="24135" y="53397"/>
                  </a:lnTo>
                  <a:lnTo>
                    <a:pt x="24316" y="53277"/>
                  </a:lnTo>
                  <a:lnTo>
                    <a:pt x="24436" y="53096"/>
                  </a:lnTo>
                  <a:lnTo>
                    <a:pt x="24557" y="52854"/>
                  </a:lnTo>
                  <a:lnTo>
                    <a:pt x="24617" y="52673"/>
                  </a:lnTo>
                  <a:lnTo>
                    <a:pt x="24617" y="52432"/>
                  </a:lnTo>
                  <a:lnTo>
                    <a:pt x="24617" y="52191"/>
                  </a:lnTo>
                  <a:lnTo>
                    <a:pt x="24557" y="52010"/>
                  </a:lnTo>
                  <a:lnTo>
                    <a:pt x="24436" y="51768"/>
                  </a:lnTo>
                  <a:lnTo>
                    <a:pt x="24316" y="51587"/>
                  </a:lnTo>
                  <a:lnTo>
                    <a:pt x="24135" y="51467"/>
                  </a:lnTo>
                  <a:lnTo>
                    <a:pt x="23893" y="51346"/>
                  </a:lnTo>
                  <a:lnTo>
                    <a:pt x="23712" y="51286"/>
                  </a:lnTo>
                  <a:close/>
                  <a:moveTo>
                    <a:pt x="29022" y="51286"/>
                  </a:moveTo>
                  <a:lnTo>
                    <a:pt x="28841" y="51346"/>
                  </a:lnTo>
                  <a:lnTo>
                    <a:pt x="28599" y="51467"/>
                  </a:lnTo>
                  <a:lnTo>
                    <a:pt x="28418" y="51587"/>
                  </a:lnTo>
                  <a:lnTo>
                    <a:pt x="28298" y="51768"/>
                  </a:lnTo>
                  <a:lnTo>
                    <a:pt x="28177" y="52010"/>
                  </a:lnTo>
                  <a:lnTo>
                    <a:pt x="28117" y="52191"/>
                  </a:lnTo>
                  <a:lnTo>
                    <a:pt x="28117" y="52432"/>
                  </a:lnTo>
                  <a:lnTo>
                    <a:pt x="28117" y="52673"/>
                  </a:lnTo>
                  <a:lnTo>
                    <a:pt x="28177" y="52854"/>
                  </a:lnTo>
                  <a:lnTo>
                    <a:pt x="28298" y="53096"/>
                  </a:lnTo>
                  <a:lnTo>
                    <a:pt x="28418" y="53277"/>
                  </a:lnTo>
                  <a:lnTo>
                    <a:pt x="28599" y="53397"/>
                  </a:lnTo>
                  <a:lnTo>
                    <a:pt x="28841" y="53518"/>
                  </a:lnTo>
                  <a:lnTo>
                    <a:pt x="29022" y="53578"/>
                  </a:lnTo>
                  <a:lnTo>
                    <a:pt x="29505" y="53578"/>
                  </a:lnTo>
                  <a:lnTo>
                    <a:pt x="29686" y="53518"/>
                  </a:lnTo>
                  <a:lnTo>
                    <a:pt x="29927" y="53397"/>
                  </a:lnTo>
                  <a:lnTo>
                    <a:pt x="30108" y="53277"/>
                  </a:lnTo>
                  <a:lnTo>
                    <a:pt x="30229" y="53096"/>
                  </a:lnTo>
                  <a:lnTo>
                    <a:pt x="30349" y="52854"/>
                  </a:lnTo>
                  <a:lnTo>
                    <a:pt x="30410" y="52673"/>
                  </a:lnTo>
                  <a:lnTo>
                    <a:pt x="30410" y="52432"/>
                  </a:lnTo>
                  <a:lnTo>
                    <a:pt x="30410" y="52191"/>
                  </a:lnTo>
                  <a:lnTo>
                    <a:pt x="30349" y="52010"/>
                  </a:lnTo>
                  <a:lnTo>
                    <a:pt x="30229" y="51768"/>
                  </a:lnTo>
                  <a:lnTo>
                    <a:pt x="30108" y="51587"/>
                  </a:lnTo>
                  <a:lnTo>
                    <a:pt x="29927" y="51467"/>
                  </a:lnTo>
                  <a:lnTo>
                    <a:pt x="29686" y="51346"/>
                  </a:lnTo>
                  <a:lnTo>
                    <a:pt x="29505" y="51286"/>
                  </a:lnTo>
                  <a:close/>
                  <a:moveTo>
                    <a:pt x="34814" y="51286"/>
                  </a:moveTo>
                  <a:lnTo>
                    <a:pt x="34633" y="51346"/>
                  </a:lnTo>
                  <a:lnTo>
                    <a:pt x="34392" y="51467"/>
                  </a:lnTo>
                  <a:lnTo>
                    <a:pt x="34211" y="51587"/>
                  </a:lnTo>
                  <a:lnTo>
                    <a:pt x="34090" y="51768"/>
                  </a:lnTo>
                  <a:lnTo>
                    <a:pt x="33969" y="52010"/>
                  </a:lnTo>
                  <a:lnTo>
                    <a:pt x="33909" y="52191"/>
                  </a:lnTo>
                  <a:lnTo>
                    <a:pt x="33909" y="52432"/>
                  </a:lnTo>
                  <a:lnTo>
                    <a:pt x="33909" y="52673"/>
                  </a:lnTo>
                  <a:lnTo>
                    <a:pt x="33969" y="52854"/>
                  </a:lnTo>
                  <a:lnTo>
                    <a:pt x="34090" y="53096"/>
                  </a:lnTo>
                  <a:lnTo>
                    <a:pt x="34211" y="53277"/>
                  </a:lnTo>
                  <a:lnTo>
                    <a:pt x="34392" y="53397"/>
                  </a:lnTo>
                  <a:lnTo>
                    <a:pt x="34633" y="53518"/>
                  </a:lnTo>
                  <a:lnTo>
                    <a:pt x="34814" y="53578"/>
                  </a:lnTo>
                  <a:lnTo>
                    <a:pt x="35297" y="53578"/>
                  </a:lnTo>
                  <a:lnTo>
                    <a:pt x="35478" y="53518"/>
                  </a:lnTo>
                  <a:lnTo>
                    <a:pt x="35719" y="53397"/>
                  </a:lnTo>
                  <a:lnTo>
                    <a:pt x="35900" y="53277"/>
                  </a:lnTo>
                  <a:lnTo>
                    <a:pt x="36021" y="53096"/>
                  </a:lnTo>
                  <a:lnTo>
                    <a:pt x="36141" y="52854"/>
                  </a:lnTo>
                  <a:lnTo>
                    <a:pt x="36202" y="52673"/>
                  </a:lnTo>
                  <a:lnTo>
                    <a:pt x="36202" y="52432"/>
                  </a:lnTo>
                  <a:lnTo>
                    <a:pt x="36202" y="52191"/>
                  </a:lnTo>
                  <a:lnTo>
                    <a:pt x="36141" y="52010"/>
                  </a:lnTo>
                  <a:lnTo>
                    <a:pt x="36021" y="51768"/>
                  </a:lnTo>
                  <a:lnTo>
                    <a:pt x="35900" y="51587"/>
                  </a:lnTo>
                  <a:lnTo>
                    <a:pt x="35719" y="51467"/>
                  </a:lnTo>
                  <a:lnTo>
                    <a:pt x="35478" y="51346"/>
                  </a:lnTo>
                  <a:lnTo>
                    <a:pt x="35297" y="51286"/>
                  </a:lnTo>
                  <a:close/>
                  <a:moveTo>
                    <a:pt x="40606" y="51286"/>
                  </a:moveTo>
                  <a:lnTo>
                    <a:pt x="40425" y="51346"/>
                  </a:lnTo>
                  <a:lnTo>
                    <a:pt x="40184" y="51467"/>
                  </a:lnTo>
                  <a:lnTo>
                    <a:pt x="40003" y="51587"/>
                  </a:lnTo>
                  <a:lnTo>
                    <a:pt x="39882" y="51768"/>
                  </a:lnTo>
                  <a:lnTo>
                    <a:pt x="39762" y="52010"/>
                  </a:lnTo>
                  <a:lnTo>
                    <a:pt x="39701" y="52191"/>
                  </a:lnTo>
                  <a:lnTo>
                    <a:pt x="39701" y="52432"/>
                  </a:lnTo>
                  <a:lnTo>
                    <a:pt x="39701" y="52673"/>
                  </a:lnTo>
                  <a:lnTo>
                    <a:pt x="39762" y="52854"/>
                  </a:lnTo>
                  <a:lnTo>
                    <a:pt x="39882" y="53096"/>
                  </a:lnTo>
                  <a:lnTo>
                    <a:pt x="40003" y="53277"/>
                  </a:lnTo>
                  <a:lnTo>
                    <a:pt x="40184" y="53397"/>
                  </a:lnTo>
                  <a:lnTo>
                    <a:pt x="40425" y="53518"/>
                  </a:lnTo>
                  <a:lnTo>
                    <a:pt x="40606" y="53578"/>
                  </a:lnTo>
                  <a:lnTo>
                    <a:pt x="41089" y="53578"/>
                  </a:lnTo>
                  <a:lnTo>
                    <a:pt x="41270" y="53518"/>
                  </a:lnTo>
                  <a:lnTo>
                    <a:pt x="41511" y="53397"/>
                  </a:lnTo>
                  <a:lnTo>
                    <a:pt x="41692" y="53277"/>
                  </a:lnTo>
                  <a:lnTo>
                    <a:pt x="41813" y="53096"/>
                  </a:lnTo>
                  <a:lnTo>
                    <a:pt x="41934" y="52854"/>
                  </a:lnTo>
                  <a:lnTo>
                    <a:pt x="41994" y="52673"/>
                  </a:lnTo>
                  <a:lnTo>
                    <a:pt x="41994" y="52432"/>
                  </a:lnTo>
                  <a:lnTo>
                    <a:pt x="41994" y="52191"/>
                  </a:lnTo>
                  <a:lnTo>
                    <a:pt x="41934" y="52010"/>
                  </a:lnTo>
                  <a:lnTo>
                    <a:pt x="41813" y="51768"/>
                  </a:lnTo>
                  <a:lnTo>
                    <a:pt x="41692" y="51587"/>
                  </a:lnTo>
                  <a:lnTo>
                    <a:pt x="41511" y="51467"/>
                  </a:lnTo>
                  <a:lnTo>
                    <a:pt x="41270" y="51346"/>
                  </a:lnTo>
                  <a:lnTo>
                    <a:pt x="41089" y="51286"/>
                  </a:lnTo>
                  <a:close/>
                  <a:moveTo>
                    <a:pt x="46399" y="51286"/>
                  </a:moveTo>
                  <a:lnTo>
                    <a:pt x="46218" y="51346"/>
                  </a:lnTo>
                  <a:lnTo>
                    <a:pt x="45976" y="51467"/>
                  </a:lnTo>
                  <a:lnTo>
                    <a:pt x="45795" y="51587"/>
                  </a:lnTo>
                  <a:lnTo>
                    <a:pt x="45674" y="51768"/>
                  </a:lnTo>
                  <a:lnTo>
                    <a:pt x="45554" y="52010"/>
                  </a:lnTo>
                  <a:lnTo>
                    <a:pt x="45493" y="52191"/>
                  </a:lnTo>
                  <a:lnTo>
                    <a:pt x="45493" y="52432"/>
                  </a:lnTo>
                  <a:lnTo>
                    <a:pt x="45493" y="52673"/>
                  </a:lnTo>
                  <a:lnTo>
                    <a:pt x="45554" y="52854"/>
                  </a:lnTo>
                  <a:lnTo>
                    <a:pt x="45674" y="53096"/>
                  </a:lnTo>
                  <a:lnTo>
                    <a:pt x="45795" y="53277"/>
                  </a:lnTo>
                  <a:lnTo>
                    <a:pt x="45976" y="53397"/>
                  </a:lnTo>
                  <a:lnTo>
                    <a:pt x="46218" y="53518"/>
                  </a:lnTo>
                  <a:lnTo>
                    <a:pt x="46399" y="53578"/>
                  </a:lnTo>
                  <a:lnTo>
                    <a:pt x="46881" y="53578"/>
                  </a:lnTo>
                  <a:lnTo>
                    <a:pt x="47062" y="53518"/>
                  </a:lnTo>
                  <a:lnTo>
                    <a:pt x="47304" y="53397"/>
                  </a:lnTo>
                  <a:lnTo>
                    <a:pt x="47485" y="53277"/>
                  </a:lnTo>
                  <a:lnTo>
                    <a:pt x="47605" y="53096"/>
                  </a:lnTo>
                  <a:lnTo>
                    <a:pt x="47726" y="52854"/>
                  </a:lnTo>
                  <a:lnTo>
                    <a:pt x="47786" y="52673"/>
                  </a:lnTo>
                  <a:lnTo>
                    <a:pt x="47786" y="52432"/>
                  </a:lnTo>
                  <a:lnTo>
                    <a:pt x="47786" y="52191"/>
                  </a:lnTo>
                  <a:lnTo>
                    <a:pt x="47726" y="52010"/>
                  </a:lnTo>
                  <a:lnTo>
                    <a:pt x="47605" y="51768"/>
                  </a:lnTo>
                  <a:lnTo>
                    <a:pt x="47485" y="51587"/>
                  </a:lnTo>
                  <a:lnTo>
                    <a:pt x="47304" y="51467"/>
                  </a:lnTo>
                  <a:lnTo>
                    <a:pt x="47062" y="51346"/>
                  </a:lnTo>
                  <a:lnTo>
                    <a:pt x="46881" y="51286"/>
                  </a:lnTo>
                  <a:close/>
                  <a:moveTo>
                    <a:pt x="52191" y="51286"/>
                  </a:moveTo>
                  <a:lnTo>
                    <a:pt x="52010" y="51346"/>
                  </a:lnTo>
                  <a:lnTo>
                    <a:pt x="51768" y="51467"/>
                  </a:lnTo>
                  <a:lnTo>
                    <a:pt x="51587" y="51587"/>
                  </a:lnTo>
                  <a:lnTo>
                    <a:pt x="51467" y="51768"/>
                  </a:lnTo>
                  <a:lnTo>
                    <a:pt x="51346" y="52010"/>
                  </a:lnTo>
                  <a:lnTo>
                    <a:pt x="51286" y="52191"/>
                  </a:lnTo>
                  <a:lnTo>
                    <a:pt x="51286" y="52432"/>
                  </a:lnTo>
                  <a:lnTo>
                    <a:pt x="51286" y="52673"/>
                  </a:lnTo>
                  <a:lnTo>
                    <a:pt x="51346" y="52854"/>
                  </a:lnTo>
                  <a:lnTo>
                    <a:pt x="51467" y="53096"/>
                  </a:lnTo>
                  <a:lnTo>
                    <a:pt x="51587" y="53277"/>
                  </a:lnTo>
                  <a:lnTo>
                    <a:pt x="51768" y="53397"/>
                  </a:lnTo>
                  <a:lnTo>
                    <a:pt x="52010" y="53518"/>
                  </a:lnTo>
                  <a:lnTo>
                    <a:pt x="52191" y="53578"/>
                  </a:lnTo>
                  <a:lnTo>
                    <a:pt x="52673" y="53578"/>
                  </a:lnTo>
                  <a:lnTo>
                    <a:pt x="52854" y="53518"/>
                  </a:lnTo>
                  <a:lnTo>
                    <a:pt x="53096" y="53397"/>
                  </a:lnTo>
                  <a:lnTo>
                    <a:pt x="53277" y="53277"/>
                  </a:lnTo>
                  <a:lnTo>
                    <a:pt x="53397" y="53096"/>
                  </a:lnTo>
                  <a:lnTo>
                    <a:pt x="53518" y="52854"/>
                  </a:lnTo>
                  <a:lnTo>
                    <a:pt x="53578" y="52673"/>
                  </a:lnTo>
                  <a:lnTo>
                    <a:pt x="53578" y="52432"/>
                  </a:lnTo>
                  <a:lnTo>
                    <a:pt x="53578" y="52191"/>
                  </a:lnTo>
                  <a:lnTo>
                    <a:pt x="53518" y="52010"/>
                  </a:lnTo>
                  <a:lnTo>
                    <a:pt x="53397" y="51768"/>
                  </a:lnTo>
                  <a:lnTo>
                    <a:pt x="53277" y="51587"/>
                  </a:lnTo>
                  <a:lnTo>
                    <a:pt x="53096" y="51467"/>
                  </a:lnTo>
                  <a:lnTo>
                    <a:pt x="52854" y="51346"/>
                  </a:lnTo>
                  <a:lnTo>
                    <a:pt x="52673" y="51286"/>
                  </a:lnTo>
                  <a:close/>
                  <a:moveTo>
                    <a:pt x="57983" y="51286"/>
                  </a:moveTo>
                  <a:lnTo>
                    <a:pt x="57802" y="51346"/>
                  </a:lnTo>
                  <a:lnTo>
                    <a:pt x="57561" y="51467"/>
                  </a:lnTo>
                  <a:lnTo>
                    <a:pt x="57380" y="51587"/>
                  </a:lnTo>
                  <a:lnTo>
                    <a:pt x="57259" y="51768"/>
                  </a:lnTo>
                  <a:lnTo>
                    <a:pt x="57138" y="52010"/>
                  </a:lnTo>
                  <a:lnTo>
                    <a:pt x="57078" y="52191"/>
                  </a:lnTo>
                  <a:lnTo>
                    <a:pt x="57078" y="52432"/>
                  </a:lnTo>
                  <a:lnTo>
                    <a:pt x="57078" y="52673"/>
                  </a:lnTo>
                  <a:lnTo>
                    <a:pt x="57138" y="52854"/>
                  </a:lnTo>
                  <a:lnTo>
                    <a:pt x="57259" y="53096"/>
                  </a:lnTo>
                  <a:lnTo>
                    <a:pt x="57380" y="53277"/>
                  </a:lnTo>
                  <a:lnTo>
                    <a:pt x="57561" y="53397"/>
                  </a:lnTo>
                  <a:lnTo>
                    <a:pt x="57802" y="53518"/>
                  </a:lnTo>
                  <a:lnTo>
                    <a:pt x="57983" y="53578"/>
                  </a:lnTo>
                  <a:lnTo>
                    <a:pt x="58466" y="53578"/>
                  </a:lnTo>
                  <a:lnTo>
                    <a:pt x="58647" y="53518"/>
                  </a:lnTo>
                  <a:lnTo>
                    <a:pt x="58888" y="53397"/>
                  </a:lnTo>
                  <a:lnTo>
                    <a:pt x="59069" y="53277"/>
                  </a:lnTo>
                  <a:lnTo>
                    <a:pt x="59190" y="53096"/>
                  </a:lnTo>
                  <a:lnTo>
                    <a:pt x="59310" y="52854"/>
                  </a:lnTo>
                  <a:lnTo>
                    <a:pt x="59371" y="52673"/>
                  </a:lnTo>
                  <a:lnTo>
                    <a:pt x="59371" y="52432"/>
                  </a:lnTo>
                  <a:lnTo>
                    <a:pt x="59371" y="52191"/>
                  </a:lnTo>
                  <a:lnTo>
                    <a:pt x="59310" y="52010"/>
                  </a:lnTo>
                  <a:lnTo>
                    <a:pt x="59190" y="51768"/>
                  </a:lnTo>
                  <a:lnTo>
                    <a:pt x="59069" y="51587"/>
                  </a:lnTo>
                  <a:lnTo>
                    <a:pt x="58888" y="51467"/>
                  </a:lnTo>
                  <a:lnTo>
                    <a:pt x="58647" y="51346"/>
                  </a:lnTo>
                  <a:lnTo>
                    <a:pt x="58466" y="51286"/>
                  </a:lnTo>
                  <a:close/>
                  <a:moveTo>
                    <a:pt x="63775" y="51286"/>
                  </a:moveTo>
                  <a:lnTo>
                    <a:pt x="63594" y="51346"/>
                  </a:lnTo>
                  <a:lnTo>
                    <a:pt x="63353" y="51467"/>
                  </a:lnTo>
                  <a:lnTo>
                    <a:pt x="63172" y="51587"/>
                  </a:lnTo>
                  <a:lnTo>
                    <a:pt x="63051" y="51768"/>
                  </a:lnTo>
                  <a:lnTo>
                    <a:pt x="62931" y="52010"/>
                  </a:lnTo>
                  <a:lnTo>
                    <a:pt x="62870" y="52191"/>
                  </a:lnTo>
                  <a:lnTo>
                    <a:pt x="62870" y="52432"/>
                  </a:lnTo>
                  <a:lnTo>
                    <a:pt x="62870" y="52673"/>
                  </a:lnTo>
                  <a:lnTo>
                    <a:pt x="62931" y="52854"/>
                  </a:lnTo>
                  <a:lnTo>
                    <a:pt x="63051" y="53096"/>
                  </a:lnTo>
                  <a:lnTo>
                    <a:pt x="63172" y="53277"/>
                  </a:lnTo>
                  <a:lnTo>
                    <a:pt x="63353" y="53397"/>
                  </a:lnTo>
                  <a:lnTo>
                    <a:pt x="63594" y="53518"/>
                  </a:lnTo>
                  <a:lnTo>
                    <a:pt x="63775" y="53578"/>
                  </a:lnTo>
                  <a:lnTo>
                    <a:pt x="64258" y="53578"/>
                  </a:lnTo>
                  <a:lnTo>
                    <a:pt x="64439" y="53518"/>
                  </a:lnTo>
                  <a:lnTo>
                    <a:pt x="64680" y="53397"/>
                  </a:lnTo>
                  <a:lnTo>
                    <a:pt x="64861" y="53277"/>
                  </a:lnTo>
                  <a:lnTo>
                    <a:pt x="64982" y="53096"/>
                  </a:lnTo>
                  <a:lnTo>
                    <a:pt x="65103" y="52854"/>
                  </a:lnTo>
                  <a:lnTo>
                    <a:pt x="65163" y="52673"/>
                  </a:lnTo>
                  <a:lnTo>
                    <a:pt x="65163" y="52432"/>
                  </a:lnTo>
                  <a:lnTo>
                    <a:pt x="65163" y="52191"/>
                  </a:lnTo>
                  <a:lnTo>
                    <a:pt x="65103" y="52010"/>
                  </a:lnTo>
                  <a:lnTo>
                    <a:pt x="64982" y="51768"/>
                  </a:lnTo>
                  <a:lnTo>
                    <a:pt x="64861" y="51587"/>
                  </a:lnTo>
                  <a:lnTo>
                    <a:pt x="64680" y="51467"/>
                  </a:lnTo>
                  <a:lnTo>
                    <a:pt x="64439" y="51346"/>
                  </a:lnTo>
                  <a:lnTo>
                    <a:pt x="64258" y="51286"/>
                  </a:lnTo>
                  <a:close/>
                  <a:moveTo>
                    <a:pt x="69567" y="51286"/>
                  </a:moveTo>
                  <a:lnTo>
                    <a:pt x="69386" y="51346"/>
                  </a:lnTo>
                  <a:lnTo>
                    <a:pt x="69145" y="51467"/>
                  </a:lnTo>
                  <a:lnTo>
                    <a:pt x="68964" y="51587"/>
                  </a:lnTo>
                  <a:lnTo>
                    <a:pt x="68843" y="51768"/>
                  </a:lnTo>
                  <a:lnTo>
                    <a:pt x="68723" y="52010"/>
                  </a:lnTo>
                  <a:lnTo>
                    <a:pt x="68662" y="52191"/>
                  </a:lnTo>
                  <a:lnTo>
                    <a:pt x="68662" y="52432"/>
                  </a:lnTo>
                  <a:lnTo>
                    <a:pt x="68662" y="52673"/>
                  </a:lnTo>
                  <a:lnTo>
                    <a:pt x="68723" y="52854"/>
                  </a:lnTo>
                  <a:lnTo>
                    <a:pt x="68843" y="53096"/>
                  </a:lnTo>
                  <a:lnTo>
                    <a:pt x="68964" y="53277"/>
                  </a:lnTo>
                  <a:lnTo>
                    <a:pt x="69145" y="53397"/>
                  </a:lnTo>
                  <a:lnTo>
                    <a:pt x="69386" y="53518"/>
                  </a:lnTo>
                  <a:lnTo>
                    <a:pt x="69567" y="53578"/>
                  </a:lnTo>
                  <a:lnTo>
                    <a:pt x="70050" y="53578"/>
                  </a:lnTo>
                  <a:lnTo>
                    <a:pt x="70231" y="53518"/>
                  </a:lnTo>
                  <a:lnTo>
                    <a:pt x="70472" y="53397"/>
                  </a:lnTo>
                  <a:lnTo>
                    <a:pt x="70653" y="53277"/>
                  </a:lnTo>
                  <a:lnTo>
                    <a:pt x="70774" y="53096"/>
                  </a:lnTo>
                  <a:lnTo>
                    <a:pt x="70895" y="52854"/>
                  </a:lnTo>
                  <a:lnTo>
                    <a:pt x="70955" y="52673"/>
                  </a:lnTo>
                  <a:lnTo>
                    <a:pt x="70955" y="52432"/>
                  </a:lnTo>
                  <a:lnTo>
                    <a:pt x="70955" y="52191"/>
                  </a:lnTo>
                  <a:lnTo>
                    <a:pt x="70895" y="52010"/>
                  </a:lnTo>
                  <a:lnTo>
                    <a:pt x="70774" y="51768"/>
                  </a:lnTo>
                  <a:lnTo>
                    <a:pt x="70653" y="51587"/>
                  </a:lnTo>
                  <a:lnTo>
                    <a:pt x="70472" y="51467"/>
                  </a:lnTo>
                  <a:lnTo>
                    <a:pt x="70231" y="51346"/>
                  </a:lnTo>
                  <a:lnTo>
                    <a:pt x="70050" y="51286"/>
                  </a:lnTo>
                  <a:close/>
                  <a:moveTo>
                    <a:pt x="3620" y="54242"/>
                  </a:moveTo>
                  <a:lnTo>
                    <a:pt x="4284" y="55630"/>
                  </a:lnTo>
                  <a:lnTo>
                    <a:pt x="4345" y="55328"/>
                  </a:lnTo>
                  <a:lnTo>
                    <a:pt x="4284" y="54966"/>
                  </a:lnTo>
                  <a:lnTo>
                    <a:pt x="4164" y="54664"/>
                  </a:lnTo>
                  <a:lnTo>
                    <a:pt x="3922" y="54423"/>
                  </a:lnTo>
                  <a:lnTo>
                    <a:pt x="3620" y="54242"/>
                  </a:lnTo>
                  <a:close/>
                  <a:moveTo>
                    <a:pt x="72283" y="54242"/>
                  </a:moveTo>
                  <a:lnTo>
                    <a:pt x="71981" y="54423"/>
                  </a:lnTo>
                  <a:lnTo>
                    <a:pt x="71740" y="54664"/>
                  </a:lnTo>
                  <a:lnTo>
                    <a:pt x="71619" y="54966"/>
                  </a:lnTo>
                  <a:lnTo>
                    <a:pt x="71559" y="55328"/>
                  </a:lnTo>
                  <a:lnTo>
                    <a:pt x="71619" y="55630"/>
                  </a:lnTo>
                  <a:lnTo>
                    <a:pt x="72283" y="54242"/>
                  </a:lnTo>
                  <a:close/>
                  <a:moveTo>
                    <a:pt x="8749" y="54182"/>
                  </a:moveTo>
                  <a:lnTo>
                    <a:pt x="8568" y="54242"/>
                  </a:lnTo>
                  <a:lnTo>
                    <a:pt x="8327" y="54363"/>
                  </a:lnTo>
                  <a:lnTo>
                    <a:pt x="8146" y="54483"/>
                  </a:lnTo>
                  <a:lnTo>
                    <a:pt x="8025" y="54664"/>
                  </a:lnTo>
                  <a:lnTo>
                    <a:pt x="7904" y="54906"/>
                  </a:lnTo>
                  <a:lnTo>
                    <a:pt x="7844" y="55087"/>
                  </a:lnTo>
                  <a:lnTo>
                    <a:pt x="7844" y="55328"/>
                  </a:lnTo>
                  <a:lnTo>
                    <a:pt x="7844" y="55569"/>
                  </a:lnTo>
                  <a:lnTo>
                    <a:pt x="7904" y="55750"/>
                  </a:lnTo>
                  <a:lnTo>
                    <a:pt x="8025" y="55992"/>
                  </a:lnTo>
                  <a:lnTo>
                    <a:pt x="8146" y="56173"/>
                  </a:lnTo>
                  <a:lnTo>
                    <a:pt x="8327" y="56293"/>
                  </a:lnTo>
                  <a:lnTo>
                    <a:pt x="8568" y="56414"/>
                  </a:lnTo>
                  <a:lnTo>
                    <a:pt x="8749" y="56474"/>
                  </a:lnTo>
                  <a:lnTo>
                    <a:pt x="9232" y="56474"/>
                  </a:lnTo>
                  <a:lnTo>
                    <a:pt x="9413" y="56414"/>
                  </a:lnTo>
                  <a:lnTo>
                    <a:pt x="9654" y="56293"/>
                  </a:lnTo>
                  <a:lnTo>
                    <a:pt x="9835" y="56173"/>
                  </a:lnTo>
                  <a:lnTo>
                    <a:pt x="9956" y="55992"/>
                  </a:lnTo>
                  <a:lnTo>
                    <a:pt x="10076" y="55750"/>
                  </a:lnTo>
                  <a:lnTo>
                    <a:pt x="10137" y="55569"/>
                  </a:lnTo>
                  <a:lnTo>
                    <a:pt x="10137" y="55328"/>
                  </a:lnTo>
                  <a:lnTo>
                    <a:pt x="10137" y="55087"/>
                  </a:lnTo>
                  <a:lnTo>
                    <a:pt x="10076" y="54906"/>
                  </a:lnTo>
                  <a:lnTo>
                    <a:pt x="9956" y="54664"/>
                  </a:lnTo>
                  <a:lnTo>
                    <a:pt x="9835" y="54483"/>
                  </a:lnTo>
                  <a:lnTo>
                    <a:pt x="9654" y="54363"/>
                  </a:lnTo>
                  <a:lnTo>
                    <a:pt x="9413" y="54242"/>
                  </a:lnTo>
                  <a:lnTo>
                    <a:pt x="9232" y="54182"/>
                  </a:lnTo>
                  <a:close/>
                  <a:moveTo>
                    <a:pt x="14541" y="54182"/>
                  </a:moveTo>
                  <a:lnTo>
                    <a:pt x="14360" y="54242"/>
                  </a:lnTo>
                  <a:lnTo>
                    <a:pt x="14119" y="54363"/>
                  </a:lnTo>
                  <a:lnTo>
                    <a:pt x="13938" y="54483"/>
                  </a:lnTo>
                  <a:lnTo>
                    <a:pt x="13817" y="54664"/>
                  </a:lnTo>
                  <a:lnTo>
                    <a:pt x="13697" y="54906"/>
                  </a:lnTo>
                  <a:lnTo>
                    <a:pt x="13636" y="55087"/>
                  </a:lnTo>
                  <a:lnTo>
                    <a:pt x="13636" y="55328"/>
                  </a:lnTo>
                  <a:lnTo>
                    <a:pt x="13636" y="55569"/>
                  </a:lnTo>
                  <a:lnTo>
                    <a:pt x="13697" y="55750"/>
                  </a:lnTo>
                  <a:lnTo>
                    <a:pt x="13817" y="55992"/>
                  </a:lnTo>
                  <a:lnTo>
                    <a:pt x="13938" y="56173"/>
                  </a:lnTo>
                  <a:lnTo>
                    <a:pt x="14119" y="56293"/>
                  </a:lnTo>
                  <a:lnTo>
                    <a:pt x="14360" y="56414"/>
                  </a:lnTo>
                  <a:lnTo>
                    <a:pt x="14541" y="56474"/>
                  </a:lnTo>
                  <a:lnTo>
                    <a:pt x="15024" y="56474"/>
                  </a:lnTo>
                  <a:lnTo>
                    <a:pt x="15205" y="56414"/>
                  </a:lnTo>
                  <a:lnTo>
                    <a:pt x="15446" y="56293"/>
                  </a:lnTo>
                  <a:lnTo>
                    <a:pt x="15627" y="56173"/>
                  </a:lnTo>
                  <a:lnTo>
                    <a:pt x="15748" y="55992"/>
                  </a:lnTo>
                  <a:lnTo>
                    <a:pt x="15869" y="55750"/>
                  </a:lnTo>
                  <a:lnTo>
                    <a:pt x="15929" y="55569"/>
                  </a:lnTo>
                  <a:lnTo>
                    <a:pt x="15929" y="55328"/>
                  </a:lnTo>
                  <a:lnTo>
                    <a:pt x="15929" y="55087"/>
                  </a:lnTo>
                  <a:lnTo>
                    <a:pt x="15869" y="54906"/>
                  </a:lnTo>
                  <a:lnTo>
                    <a:pt x="15748" y="54664"/>
                  </a:lnTo>
                  <a:lnTo>
                    <a:pt x="15627" y="54483"/>
                  </a:lnTo>
                  <a:lnTo>
                    <a:pt x="15446" y="54363"/>
                  </a:lnTo>
                  <a:lnTo>
                    <a:pt x="15205" y="54242"/>
                  </a:lnTo>
                  <a:lnTo>
                    <a:pt x="15024" y="54182"/>
                  </a:lnTo>
                  <a:close/>
                  <a:moveTo>
                    <a:pt x="20333" y="54182"/>
                  </a:moveTo>
                  <a:lnTo>
                    <a:pt x="20152" y="54242"/>
                  </a:lnTo>
                  <a:lnTo>
                    <a:pt x="19911" y="54363"/>
                  </a:lnTo>
                  <a:lnTo>
                    <a:pt x="19730" y="54483"/>
                  </a:lnTo>
                  <a:lnTo>
                    <a:pt x="19609" y="54664"/>
                  </a:lnTo>
                  <a:lnTo>
                    <a:pt x="19489" y="54906"/>
                  </a:lnTo>
                  <a:lnTo>
                    <a:pt x="19428" y="55087"/>
                  </a:lnTo>
                  <a:lnTo>
                    <a:pt x="19428" y="55328"/>
                  </a:lnTo>
                  <a:lnTo>
                    <a:pt x="19428" y="55569"/>
                  </a:lnTo>
                  <a:lnTo>
                    <a:pt x="19489" y="55750"/>
                  </a:lnTo>
                  <a:lnTo>
                    <a:pt x="19609" y="55992"/>
                  </a:lnTo>
                  <a:lnTo>
                    <a:pt x="19730" y="56173"/>
                  </a:lnTo>
                  <a:lnTo>
                    <a:pt x="19911" y="56293"/>
                  </a:lnTo>
                  <a:lnTo>
                    <a:pt x="20152" y="56414"/>
                  </a:lnTo>
                  <a:lnTo>
                    <a:pt x="20333" y="56474"/>
                  </a:lnTo>
                  <a:lnTo>
                    <a:pt x="20816" y="56474"/>
                  </a:lnTo>
                  <a:lnTo>
                    <a:pt x="20997" y="56414"/>
                  </a:lnTo>
                  <a:lnTo>
                    <a:pt x="21239" y="56293"/>
                  </a:lnTo>
                  <a:lnTo>
                    <a:pt x="21420" y="56173"/>
                  </a:lnTo>
                  <a:lnTo>
                    <a:pt x="21540" y="55992"/>
                  </a:lnTo>
                  <a:lnTo>
                    <a:pt x="21661" y="55750"/>
                  </a:lnTo>
                  <a:lnTo>
                    <a:pt x="21721" y="55569"/>
                  </a:lnTo>
                  <a:lnTo>
                    <a:pt x="21721" y="55328"/>
                  </a:lnTo>
                  <a:lnTo>
                    <a:pt x="21721" y="55087"/>
                  </a:lnTo>
                  <a:lnTo>
                    <a:pt x="21661" y="54906"/>
                  </a:lnTo>
                  <a:lnTo>
                    <a:pt x="21540" y="54664"/>
                  </a:lnTo>
                  <a:lnTo>
                    <a:pt x="21420" y="54483"/>
                  </a:lnTo>
                  <a:lnTo>
                    <a:pt x="21239" y="54363"/>
                  </a:lnTo>
                  <a:lnTo>
                    <a:pt x="20997" y="54242"/>
                  </a:lnTo>
                  <a:lnTo>
                    <a:pt x="20816" y="54182"/>
                  </a:lnTo>
                  <a:close/>
                  <a:moveTo>
                    <a:pt x="26126" y="54182"/>
                  </a:moveTo>
                  <a:lnTo>
                    <a:pt x="25945" y="54242"/>
                  </a:lnTo>
                  <a:lnTo>
                    <a:pt x="25703" y="54363"/>
                  </a:lnTo>
                  <a:lnTo>
                    <a:pt x="25522" y="54483"/>
                  </a:lnTo>
                  <a:lnTo>
                    <a:pt x="25402" y="54664"/>
                  </a:lnTo>
                  <a:lnTo>
                    <a:pt x="25281" y="54906"/>
                  </a:lnTo>
                  <a:lnTo>
                    <a:pt x="25221" y="55087"/>
                  </a:lnTo>
                  <a:lnTo>
                    <a:pt x="25221" y="55328"/>
                  </a:lnTo>
                  <a:lnTo>
                    <a:pt x="25221" y="55569"/>
                  </a:lnTo>
                  <a:lnTo>
                    <a:pt x="25281" y="55750"/>
                  </a:lnTo>
                  <a:lnTo>
                    <a:pt x="25402" y="55992"/>
                  </a:lnTo>
                  <a:lnTo>
                    <a:pt x="25522" y="56173"/>
                  </a:lnTo>
                  <a:lnTo>
                    <a:pt x="25703" y="56293"/>
                  </a:lnTo>
                  <a:lnTo>
                    <a:pt x="25945" y="56414"/>
                  </a:lnTo>
                  <a:lnTo>
                    <a:pt x="26126" y="56474"/>
                  </a:lnTo>
                  <a:lnTo>
                    <a:pt x="26608" y="56474"/>
                  </a:lnTo>
                  <a:lnTo>
                    <a:pt x="26789" y="56414"/>
                  </a:lnTo>
                  <a:lnTo>
                    <a:pt x="27031" y="56293"/>
                  </a:lnTo>
                  <a:lnTo>
                    <a:pt x="27212" y="56173"/>
                  </a:lnTo>
                  <a:lnTo>
                    <a:pt x="27332" y="55992"/>
                  </a:lnTo>
                  <a:lnTo>
                    <a:pt x="27453" y="55750"/>
                  </a:lnTo>
                  <a:lnTo>
                    <a:pt x="27513" y="55569"/>
                  </a:lnTo>
                  <a:lnTo>
                    <a:pt x="27513" y="55328"/>
                  </a:lnTo>
                  <a:lnTo>
                    <a:pt x="27513" y="55087"/>
                  </a:lnTo>
                  <a:lnTo>
                    <a:pt x="27453" y="54906"/>
                  </a:lnTo>
                  <a:lnTo>
                    <a:pt x="27332" y="54664"/>
                  </a:lnTo>
                  <a:lnTo>
                    <a:pt x="27212" y="54483"/>
                  </a:lnTo>
                  <a:lnTo>
                    <a:pt x="27031" y="54363"/>
                  </a:lnTo>
                  <a:lnTo>
                    <a:pt x="26789" y="54242"/>
                  </a:lnTo>
                  <a:lnTo>
                    <a:pt x="26608" y="54182"/>
                  </a:lnTo>
                  <a:close/>
                  <a:moveTo>
                    <a:pt x="31918" y="54182"/>
                  </a:moveTo>
                  <a:lnTo>
                    <a:pt x="31737" y="54242"/>
                  </a:lnTo>
                  <a:lnTo>
                    <a:pt x="31496" y="54363"/>
                  </a:lnTo>
                  <a:lnTo>
                    <a:pt x="31315" y="54483"/>
                  </a:lnTo>
                  <a:lnTo>
                    <a:pt x="31194" y="54664"/>
                  </a:lnTo>
                  <a:lnTo>
                    <a:pt x="31073" y="54906"/>
                  </a:lnTo>
                  <a:lnTo>
                    <a:pt x="31013" y="55087"/>
                  </a:lnTo>
                  <a:lnTo>
                    <a:pt x="31013" y="55328"/>
                  </a:lnTo>
                  <a:lnTo>
                    <a:pt x="31013" y="55569"/>
                  </a:lnTo>
                  <a:lnTo>
                    <a:pt x="31073" y="55750"/>
                  </a:lnTo>
                  <a:lnTo>
                    <a:pt x="31194" y="55992"/>
                  </a:lnTo>
                  <a:lnTo>
                    <a:pt x="31315" y="56173"/>
                  </a:lnTo>
                  <a:lnTo>
                    <a:pt x="31496" y="56293"/>
                  </a:lnTo>
                  <a:lnTo>
                    <a:pt x="31737" y="56414"/>
                  </a:lnTo>
                  <a:lnTo>
                    <a:pt x="31918" y="56474"/>
                  </a:lnTo>
                  <a:lnTo>
                    <a:pt x="32401" y="56474"/>
                  </a:lnTo>
                  <a:lnTo>
                    <a:pt x="32582" y="56414"/>
                  </a:lnTo>
                  <a:lnTo>
                    <a:pt x="32823" y="56293"/>
                  </a:lnTo>
                  <a:lnTo>
                    <a:pt x="33004" y="56173"/>
                  </a:lnTo>
                  <a:lnTo>
                    <a:pt x="33125" y="55992"/>
                  </a:lnTo>
                  <a:lnTo>
                    <a:pt x="33245" y="55750"/>
                  </a:lnTo>
                  <a:lnTo>
                    <a:pt x="33306" y="55569"/>
                  </a:lnTo>
                  <a:lnTo>
                    <a:pt x="33306" y="55328"/>
                  </a:lnTo>
                  <a:lnTo>
                    <a:pt x="33306" y="55087"/>
                  </a:lnTo>
                  <a:lnTo>
                    <a:pt x="33245" y="54906"/>
                  </a:lnTo>
                  <a:lnTo>
                    <a:pt x="33125" y="54664"/>
                  </a:lnTo>
                  <a:lnTo>
                    <a:pt x="33004" y="54483"/>
                  </a:lnTo>
                  <a:lnTo>
                    <a:pt x="32823" y="54363"/>
                  </a:lnTo>
                  <a:lnTo>
                    <a:pt x="32582" y="54242"/>
                  </a:lnTo>
                  <a:lnTo>
                    <a:pt x="32401" y="54182"/>
                  </a:lnTo>
                  <a:close/>
                  <a:moveTo>
                    <a:pt x="37710" y="54182"/>
                  </a:moveTo>
                  <a:lnTo>
                    <a:pt x="37529" y="54242"/>
                  </a:lnTo>
                  <a:lnTo>
                    <a:pt x="37288" y="54363"/>
                  </a:lnTo>
                  <a:lnTo>
                    <a:pt x="37107" y="54483"/>
                  </a:lnTo>
                  <a:lnTo>
                    <a:pt x="36986" y="54664"/>
                  </a:lnTo>
                  <a:lnTo>
                    <a:pt x="36865" y="54906"/>
                  </a:lnTo>
                  <a:lnTo>
                    <a:pt x="36805" y="55087"/>
                  </a:lnTo>
                  <a:lnTo>
                    <a:pt x="36805" y="55328"/>
                  </a:lnTo>
                  <a:lnTo>
                    <a:pt x="36805" y="55569"/>
                  </a:lnTo>
                  <a:lnTo>
                    <a:pt x="36865" y="55750"/>
                  </a:lnTo>
                  <a:lnTo>
                    <a:pt x="36986" y="55992"/>
                  </a:lnTo>
                  <a:lnTo>
                    <a:pt x="37107" y="56173"/>
                  </a:lnTo>
                  <a:lnTo>
                    <a:pt x="37288" y="56293"/>
                  </a:lnTo>
                  <a:lnTo>
                    <a:pt x="37529" y="56414"/>
                  </a:lnTo>
                  <a:lnTo>
                    <a:pt x="37710" y="56474"/>
                  </a:lnTo>
                  <a:lnTo>
                    <a:pt x="38193" y="56474"/>
                  </a:lnTo>
                  <a:lnTo>
                    <a:pt x="38374" y="56414"/>
                  </a:lnTo>
                  <a:lnTo>
                    <a:pt x="38615" y="56293"/>
                  </a:lnTo>
                  <a:lnTo>
                    <a:pt x="38796" y="56173"/>
                  </a:lnTo>
                  <a:lnTo>
                    <a:pt x="38917" y="55992"/>
                  </a:lnTo>
                  <a:lnTo>
                    <a:pt x="39038" y="55750"/>
                  </a:lnTo>
                  <a:lnTo>
                    <a:pt x="39098" y="55569"/>
                  </a:lnTo>
                  <a:lnTo>
                    <a:pt x="39098" y="55328"/>
                  </a:lnTo>
                  <a:lnTo>
                    <a:pt x="39098" y="55087"/>
                  </a:lnTo>
                  <a:lnTo>
                    <a:pt x="39038" y="54906"/>
                  </a:lnTo>
                  <a:lnTo>
                    <a:pt x="38917" y="54664"/>
                  </a:lnTo>
                  <a:lnTo>
                    <a:pt x="38796" y="54483"/>
                  </a:lnTo>
                  <a:lnTo>
                    <a:pt x="38615" y="54363"/>
                  </a:lnTo>
                  <a:lnTo>
                    <a:pt x="38374" y="54242"/>
                  </a:lnTo>
                  <a:lnTo>
                    <a:pt x="38193" y="54182"/>
                  </a:lnTo>
                  <a:close/>
                  <a:moveTo>
                    <a:pt x="43502" y="54182"/>
                  </a:moveTo>
                  <a:lnTo>
                    <a:pt x="43321" y="54242"/>
                  </a:lnTo>
                  <a:lnTo>
                    <a:pt x="43080" y="54363"/>
                  </a:lnTo>
                  <a:lnTo>
                    <a:pt x="42899" y="54483"/>
                  </a:lnTo>
                  <a:lnTo>
                    <a:pt x="42778" y="54664"/>
                  </a:lnTo>
                  <a:lnTo>
                    <a:pt x="42658" y="54906"/>
                  </a:lnTo>
                  <a:lnTo>
                    <a:pt x="42597" y="55087"/>
                  </a:lnTo>
                  <a:lnTo>
                    <a:pt x="42597" y="55328"/>
                  </a:lnTo>
                  <a:lnTo>
                    <a:pt x="42597" y="55569"/>
                  </a:lnTo>
                  <a:lnTo>
                    <a:pt x="42658" y="55750"/>
                  </a:lnTo>
                  <a:lnTo>
                    <a:pt x="42778" y="55992"/>
                  </a:lnTo>
                  <a:lnTo>
                    <a:pt x="42899" y="56173"/>
                  </a:lnTo>
                  <a:lnTo>
                    <a:pt x="43080" y="56293"/>
                  </a:lnTo>
                  <a:lnTo>
                    <a:pt x="43321" y="56414"/>
                  </a:lnTo>
                  <a:lnTo>
                    <a:pt x="43502" y="56474"/>
                  </a:lnTo>
                  <a:lnTo>
                    <a:pt x="43985" y="56474"/>
                  </a:lnTo>
                  <a:lnTo>
                    <a:pt x="44166" y="56414"/>
                  </a:lnTo>
                  <a:lnTo>
                    <a:pt x="44407" y="56293"/>
                  </a:lnTo>
                  <a:lnTo>
                    <a:pt x="44588" y="56173"/>
                  </a:lnTo>
                  <a:lnTo>
                    <a:pt x="44709" y="55992"/>
                  </a:lnTo>
                  <a:lnTo>
                    <a:pt x="44830" y="55750"/>
                  </a:lnTo>
                  <a:lnTo>
                    <a:pt x="44890" y="55569"/>
                  </a:lnTo>
                  <a:lnTo>
                    <a:pt x="44890" y="55328"/>
                  </a:lnTo>
                  <a:lnTo>
                    <a:pt x="44890" y="55087"/>
                  </a:lnTo>
                  <a:lnTo>
                    <a:pt x="44830" y="54906"/>
                  </a:lnTo>
                  <a:lnTo>
                    <a:pt x="44709" y="54664"/>
                  </a:lnTo>
                  <a:lnTo>
                    <a:pt x="44588" y="54483"/>
                  </a:lnTo>
                  <a:lnTo>
                    <a:pt x="44407" y="54363"/>
                  </a:lnTo>
                  <a:lnTo>
                    <a:pt x="44166" y="54242"/>
                  </a:lnTo>
                  <a:lnTo>
                    <a:pt x="43985" y="54182"/>
                  </a:lnTo>
                  <a:close/>
                  <a:moveTo>
                    <a:pt x="49295" y="54182"/>
                  </a:moveTo>
                  <a:lnTo>
                    <a:pt x="49114" y="54242"/>
                  </a:lnTo>
                  <a:lnTo>
                    <a:pt x="48872" y="54363"/>
                  </a:lnTo>
                  <a:lnTo>
                    <a:pt x="48691" y="54483"/>
                  </a:lnTo>
                  <a:lnTo>
                    <a:pt x="48571" y="54664"/>
                  </a:lnTo>
                  <a:lnTo>
                    <a:pt x="48450" y="54906"/>
                  </a:lnTo>
                  <a:lnTo>
                    <a:pt x="48390" y="55087"/>
                  </a:lnTo>
                  <a:lnTo>
                    <a:pt x="48390" y="55328"/>
                  </a:lnTo>
                  <a:lnTo>
                    <a:pt x="48390" y="55569"/>
                  </a:lnTo>
                  <a:lnTo>
                    <a:pt x="48450" y="55750"/>
                  </a:lnTo>
                  <a:lnTo>
                    <a:pt x="48571" y="55992"/>
                  </a:lnTo>
                  <a:lnTo>
                    <a:pt x="48691" y="56173"/>
                  </a:lnTo>
                  <a:lnTo>
                    <a:pt x="48872" y="56293"/>
                  </a:lnTo>
                  <a:lnTo>
                    <a:pt x="49114" y="56414"/>
                  </a:lnTo>
                  <a:lnTo>
                    <a:pt x="49295" y="56474"/>
                  </a:lnTo>
                  <a:lnTo>
                    <a:pt x="49777" y="56474"/>
                  </a:lnTo>
                  <a:lnTo>
                    <a:pt x="49958" y="56414"/>
                  </a:lnTo>
                  <a:lnTo>
                    <a:pt x="50200" y="56293"/>
                  </a:lnTo>
                  <a:lnTo>
                    <a:pt x="50381" y="56173"/>
                  </a:lnTo>
                  <a:lnTo>
                    <a:pt x="50501" y="55992"/>
                  </a:lnTo>
                  <a:lnTo>
                    <a:pt x="50622" y="55750"/>
                  </a:lnTo>
                  <a:lnTo>
                    <a:pt x="50682" y="55569"/>
                  </a:lnTo>
                  <a:lnTo>
                    <a:pt x="50682" y="55328"/>
                  </a:lnTo>
                  <a:lnTo>
                    <a:pt x="50682" y="55087"/>
                  </a:lnTo>
                  <a:lnTo>
                    <a:pt x="50622" y="54906"/>
                  </a:lnTo>
                  <a:lnTo>
                    <a:pt x="50501" y="54664"/>
                  </a:lnTo>
                  <a:lnTo>
                    <a:pt x="50381" y="54483"/>
                  </a:lnTo>
                  <a:lnTo>
                    <a:pt x="50200" y="54363"/>
                  </a:lnTo>
                  <a:lnTo>
                    <a:pt x="49958" y="54242"/>
                  </a:lnTo>
                  <a:lnTo>
                    <a:pt x="49777" y="54182"/>
                  </a:lnTo>
                  <a:close/>
                  <a:moveTo>
                    <a:pt x="55087" y="54182"/>
                  </a:moveTo>
                  <a:lnTo>
                    <a:pt x="54906" y="54242"/>
                  </a:lnTo>
                  <a:lnTo>
                    <a:pt x="54665" y="54363"/>
                  </a:lnTo>
                  <a:lnTo>
                    <a:pt x="54483" y="54483"/>
                  </a:lnTo>
                  <a:lnTo>
                    <a:pt x="54363" y="54664"/>
                  </a:lnTo>
                  <a:lnTo>
                    <a:pt x="54242" y="54906"/>
                  </a:lnTo>
                  <a:lnTo>
                    <a:pt x="54182" y="55087"/>
                  </a:lnTo>
                  <a:lnTo>
                    <a:pt x="54182" y="55328"/>
                  </a:lnTo>
                  <a:lnTo>
                    <a:pt x="54182" y="55569"/>
                  </a:lnTo>
                  <a:lnTo>
                    <a:pt x="54242" y="55750"/>
                  </a:lnTo>
                  <a:lnTo>
                    <a:pt x="54363" y="55992"/>
                  </a:lnTo>
                  <a:lnTo>
                    <a:pt x="54483" y="56173"/>
                  </a:lnTo>
                  <a:lnTo>
                    <a:pt x="54665" y="56293"/>
                  </a:lnTo>
                  <a:lnTo>
                    <a:pt x="54906" y="56414"/>
                  </a:lnTo>
                  <a:lnTo>
                    <a:pt x="55087" y="56474"/>
                  </a:lnTo>
                  <a:lnTo>
                    <a:pt x="55570" y="56474"/>
                  </a:lnTo>
                  <a:lnTo>
                    <a:pt x="55751" y="56414"/>
                  </a:lnTo>
                  <a:lnTo>
                    <a:pt x="55992" y="56293"/>
                  </a:lnTo>
                  <a:lnTo>
                    <a:pt x="56173" y="56173"/>
                  </a:lnTo>
                  <a:lnTo>
                    <a:pt x="56294" y="55992"/>
                  </a:lnTo>
                  <a:lnTo>
                    <a:pt x="56414" y="55750"/>
                  </a:lnTo>
                  <a:lnTo>
                    <a:pt x="56475" y="55569"/>
                  </a:lnTo>
                  <a:lnTo>
                    <a:pt x="56475" y="55328"/>
                  </a:lnTo>
                  <a:lnTo>
                    <a:pt x="56475" y="55087"/>
                  </a:lnTo>
                  <a:lnTo>
                    <a:pt x="56414" y="54906"/>
                  </a:lnTo>
                  <a:lnTo>
                    <a:pt x="56294" y="54664"/>
                  </a:lnTo>
                  <a:lnTo>
                    <a:pt x="56173" y="54483"/>
                  </a:lnTo>
                  <a:lnTo>
                    <a:pt x="55992" y="54363"/>
                  </a:lnTo>
                  <a:lnTo>
                    <a:pt x="55751" y="54242"/>
                  </a:lnTo>
                  <a:lnTo>
                    <a:pt x="55570" y="54182"/>
                  </a:lnTo>
                  <a:close/>
                  <a:moveTo>
                    <a:pt x="60879" y="54182"/>
                  </a:moveTo>
                  <a:lnTo>
                    <a:pt x="60698" y="54242"/>
                  </a:lnTo>
                  <a:lnTo>
                    <a:pt x="60457" y="54363"/>
                  </a:lnTo>
                  <a:lnTo>
                    <a:pt x="60276" y="54483"/>
                  </a:lnTo>
                  <a:lnTo>
                    <a:pt x="60155" y="54664"/>
                  </a:lnTo>
                  <a:lnTo>
                    <a:pt x="60034" y="54906"/>
                  </a:lnTo>
                  <a:lnTo>
                    <a:pt x="59974" y="55087"/>
                  </a:lnTo>
                  <a:lnTo>
                    <a:pt x="59974" y="55328"/>
                  </a:lnTo>
                  <a:lnTo>
                    <a:pt x="59974" y="55569"/>
                  </a:lnTo>
                  <a:lnTo>
                    <a:pt x="60034" y="55750"/>
                  </a:lnTo>
                  <a:lnTo>
                    <a:pt x="60155" y="55992"/>
                  </a:lnTo>
                  <a:lnTo>
                    <a:pt x="60276" y="56173"/>
                  </a:lnTo>
                  <a:lnTo>
                    <a:pt x="60457" y="56293"/>
                  </a:lnTo>
                  <a:lnTo>
                    <a:pt x="60698" y="56414"/>
                  </a:lnTo>
                  <a:lnTo>
                    <a:pt x="60879" y="56474"/>
                  </a:lnTo>
                  <a:lnTo>
                    <a:pt x="61362" y="56474"/>
                  </a:lnTo>
                  <a:lnTo>
                    <a:pt x="61543" y="56414"/>
                  </a:lnTo>
                  <a:lnTo>
                    <a:pt x="61784" y="56293"/>
                  </a:lnTo>
                  <a:lnTo>
                    <a:pt x="61965" y="56173"/>
                  </a:lnTo>
                  <a:lnTo>
                    <a:pt x="62086" y="55992"/>
                  </a:lnTo>
                  <a:lnTo>
                    <a:pt x="62206" y="55750"/>
                  </a:lnTo>
                  <a:lnTo>
                    <a:pt x="62267" y="55569"/>
                  </a:lnTo>
                  <a:lnTo>
                    <a:pt x="62267" y="55328"/>
                  </a:lnTo>
                  <a:lnTo>
                    <a:pt x="62267" y="55087"/>
                  </a:lnTo>
                  <a:lnTo>
                    <a:pt x="62206" y="54906"/>
                  </a:lnTo>
                  <a:lnTo>
                    <a:pt x="62086" y="54664"/>
                  </a:lnTo>
                  <a:lnTo>
                    <a:pt x="61965" y="54483"/>
                  </a:lnTo>
                  <a:lnTo>
                    <a:pt x="61784" y="54363"/>
                  </a:lnTo>
                  <a:lnTo>
                    <a:pt x="61543" y="54242"/>
                  </a:lnTo>
                  <a:lnTo>
                    <a:pt x="61362" y="54182"/>
                  </a:lnTo>
                  <a:close/>
                  <a:moveTo>
                    <a:pt x="66671" y="54182"/>
                  </a:moveTo>
                  <a:lnTo>
                    <a:pt x="66490" y="54242"/>
                  </a:lnTo>
                  <a:lnTo>
                    <a:pt x="66249" y="54363"/>
                  </a:lnTo>
                  <a:lnTo>
                    <a:pt x="66068" y="54483"/>
                  </a:lnTo>
                  <a:lnTo>
                    <a:pt x="65947" y="54664"/>
                  </a:lnTo>
                  <a:lnTo>
                    <a:pt x="65827" y="54906"/>
                  </a:lnTo>
                  <a:lnTo>
                    <a:pt x="65766" y="55087"/>
                  </a:lnTo>
                  <a:lnTo>
                    <a:pt x="65766" y="55328"/>
                  </a:lnTo>
                  <a:lnTo>
                    <a:pt x="65766" y="55569"/>
                  </a:lnTo>
                  <a:lnTo>
                    <a:pt x="65827" y="55750"/>
                  </a:lnTo>
                  <a:lnTo>
                    <a:pt x="65947" y="55992"/>
                  </a:lnTo>
                  <a:lnTo>
                    <a:pt x="66068" y="56173"/>
                  </a:lnTo>
                  <a:lnTo>
                    <a:pt x="66249" y="56293"/>
                  </a:lnTo>
                  <a:lnTo>
                    <a:pt x="66490" y="56414"/>
                  </a:lnTo>
                  <a:lnTo>
                    <a:pt x="66671" y="56474"/>
                  </a:lnTo>
                  <a:lnTo>
                    <a:pt x="67154" y="56474"/>
                  </a:lnTo>
                  <a:lnTo>
                    <a:pt x="67335" y="56414"/>
                  </a:lnTo>
                  <a:lnTo>
                    <a:pt x="67576" y="56293"/>
                  </a:lnTo>
                  <a:lnTo>
                    <a:pt x="67757" y="56173"/>
                  </a:lnTo>
                  <a:lnTo>
                    <a:pt x="67878" y="55992"/>
                  </a:lnTo>
                  <a:lnTo>
                    <a:pt x="67999" y="55750"/>
                  </a:lnTo>
                  <a:lnTo>
                    <a:pt x="68059" y="55569"/>
                  </a:lnTo>
                  <a:lnTo>
                    <a:pt x="68059" y="55328"/>
                  </a:lnTo>
                  <a:lnTo>
                    <a:pt x="68059" y="55087"/>
                  </a:lnTo>
                  <a:lnTo>
                    <a:pt x="67999" y="54906"/>
                  </a:lnTo>
                  <a:lnTo>
                    <a:pt x="67878" y="54664"/>
                  </a:lnTo>
                  <a:lnTo>
                    <a:pt x="67757" y="54483"/>
                  </a:lnTo>
                  <a:lnTo>
                    <a:pt x="67576" y="54363"/>
                  </a:lnTo>
                  <a:lnTo>
                    <a:pt x="67335" y="54242"/>
                  </a:lnTo>
                  <a:lnTo>
                    <a:pt x="67154" y="54182"/>
                  </a:lnTo>
                  <a:close/>
                  <a:moveTo>
                    <a:pt x="5853" y="57078"/>
                  </a:moveTo>
                  <a:lnTo>
                    <a:pt x="5672" y="57138"/>
                  </a:lnTo>
                  <a:lnTo>
                    <a:pt x="5431" y="57259"/>
                  </a:lnTo>
                  <a:lnTo>
                    <a:pt x="5310" y="57379"/>
                  </a:lnTo>
                  <a:lnTo>
                    <a:pt x="6517" y="59310"/>
                  </a:lnTo>
                  <a:lnTo>
                    <a:pt x="6818" y="59129"/>
                  </a:lnTo>
                  <a:lnTo>
                    <a:pt x="7060" y="58888"/>
                  </a:lnTo>
                  <a:lnTo>
                    <a:pt x="7180" y="58586"/>
                  </a:lnTo>
                  <a:lnTo>
                    <a:pt x="7241" y="58224"/>
                  </a:lnTo>
                  <a:lnTo>
                    <a:pt x="7241" y="57983"/>
                  </a:lnTo>
                  <a:lnTo>
                    <a:pt x="7180" y="57802"/>
                  </a:lnTo>
                  <a:lnTo>
                    <a:pt x="7060" y="57560"/>
                  </a:lnTo>
                  <a:lnTo>
                    <a:pt x="6939" y="57379"/>
                  </a:lnTo>
                  <a:lnTo>
                    <a:pt x="6758" y="57259"/>
                  </a:lnTo>
                  <a:lnTo>
                    <a:pt x="6517" y="57138"/>
                  </a:lnTo>
                  <a:lnTo>
                    <a:pt x="6336" y="57078"/>
                  </a:lnTo>
                  <a:close/>
                  <a:moveTo>
                    <a:pt x="69567" y="57078"/>
                  </a:moveTo>
                  <a:lnTo>
                    <a:pt x="69386" y="57138"/>
                  </a:lnTo>
                  <a:lnTo>
                    <a:pt x="69145" y="57259"/>
                  </a:lnTo>
                  <a:lnTo>
                    <a:pt x="68964" y="57379"/>
                  </a:lnTo>
                  <a:lnTo>
                    <a:pt x="68843" y="57560"/>
                  </a:lnTo>
                  <a:lnTo>
                    <a:pt x="68723" y="57802"/>
                  </a:lnTo>
                  <a:lnTo>
                    <a:pt x="68662" y="57983"/>
                  </a:lnTo>
                  <a:lnTo>
                    <a:pt x="68662" y="58224"/>
                  </a:lnTo>
                  <a:lnTo>
                    <a:pt x="68723" y="58586"/>
                  </a:lnTo>
                  <a:lnTo>
                    <a:pt x="68843" y="58888"/>
                  </a:lnTo>
                  <a:lnTo>
                    <a:pt x="69085" y="59129"/>
                  </a:lnTo>
                  <a:lnTo>
                    <a:pt x="69386" y="59310"/>
                  </a:lnTo>
                  <a:lnTo>
                    <a:pt x="70593" y="57379"/>
                  </a:lnTo>
                  <a:lnTo>
                    <a:pt x="70472" y="57259"/>
                  </a:lnTo>
                  <a:lnTo>
                    <a:pt x="70231" y="57138"/>
                  </a:lnTo>
                  <a:lnTo>
                    <a:pt x="70050" y="57078"/>
                  </a:lnTo>
                  <a:close/>
                  <a:moveTo>
                    <a:pt x="11645" y="57078"/>
                  </a:moveTo>
                  <a:lnTo>
                    <a:pt x="11464" y="57138"/>
                  </a:lnTo>
                  <a:lnTo>
                    <a:pt x="11223" y="57259"/>
                  </a:lnTo>
                  <a:lnTo>
                    <a:pt x="11042" y="57379"/>
                  </a:lnTo>
                  <a:lnTo>
                    <a:pt x="10921" y="57560"/>
                  </a:lnTo>
                  <a:lnTo>
                    <a:pt x="10800" y="57802"/>
                  </a:lnTo>
                  <a:lnTo>
                    <a:pt x="10740" y="57983"/>
                  </a:lnTo>
                  <a:lnTo>
                    <a:pt x="10740" y="58224"/>
                  </a:lnTo>
                  <a:lnTo>
                    <a:pt x="10740" y="58466"/>
                  </a:lnTo>
                  <a:lnTo>
                    <a:pt x="10800" y="58647"/>
                  </a:lnTo>
                  <a:lnTo>
                    <a:pt x="10921" y="58888"/>
                  </a:lnTo>
                  <a:lnTo>
                    <a:pt x="11042" y="59069"/>
                  </a:lnTo>
                  <a:lnTo>
                    <a:pt x="11223" y="59190"/>
                  </a:lnTo>
                  <a:lnTo>
                    <a:pt x="11464" y="59310"/>
                  </a:lnTo>
                  <a:lnTo>
                    <a:pt x="11645" y="59371"/>
                  </a:lnTo>
                  <a:lnTo>
                    <a:pt x="12128" y="59371"/>
                  </a:lnTo>
                  <a:lnTo>
                    <a:pt x="12309" y="59310"/>
                  </a:lnTo>
                  <a:lnTo>
                    <a:pt x="12550" y="59190"/>
                  </a:lnTo>
                  <a:lnTo>
                    <a:pt x="12731" y="59069"/>
                  </a:lnTo>
                  <a:lnTo>
                    <a:pt x="12852" y="58888"/>
                  </a:lnTo>
                  <a:lnTo>
                    <a:pt x="12973" y="58647"/>
                  </a:lnTo>
                  <a:lnTo>
                    <a:pt x="13033" y="58466"/>
                  </a:lnTo>
                  <a:lnTo>
                    <a:pt x="13033" y="58224"/>
                  </a:lnTo>
                  <a:lnTo>
                    <a:pt x="13033" y="57983"/>
                  </a:lnTo>
                  <a:lnTo>
                    <a:pt x="12973" y="57802"/>
                  </a:lnTo>
                  <a:lnTo>
                    <a:pt x="12852" y="57560"/>
                  </a:lnTo>
                  <a:lnTo>
                    <a:pt x="12731" y="57379"/>
                  </a:lnTo>
                  <a:lnTo>
                    <a:pt x="12550" y="57259"/>
                  </a:lnTo>
                  <a:lnTo>
                    <a:pt x="12309" y="57138"/>
                  </a:lnTo>
                  <a:lnTo>
                    <a:pt x="12128" y="57078"/>
                  </a:lnTo>
                  <a:close/>
                  <a:moveTo>
                    <a:pt x="17437" y="57078"/>
                  </a:moveTo>
                  <a:lnTo>
                    <a:pt x="17256" y="57138"/>
                  </a:lnTo>
                  <a:lnTo>
                    <a:pt x="17015" y="57259"/>
                  </a:lnTo>
                  <a:lnTo>
                    <a:pt x="16834" y="57379"/>
                  </a:lnTo>
                  <a:lnTo>
                    <a:pt x="16713" y="57560"/>
                  </a:lnTo>
                  <a:lnTo>
                    <a:pt x="16593" y="57802"/>
                  </a:lnTo>
                  <a:lnTo>
                    <a:pt x="16532" y="57983"/>
                  </a:lnTo>
                  <a:lnTo>
                    <a:pt x="16532" y="58224"/>
                  </a:lnTo>
                  <a:lnTo>
                    <a:pt x="16532" y="58466"/>
                  </a:lnTo>
                  <a:lnTo>
                    <a:pt x="16593" y="58647"/>
                  </a:lnTo>
                  <a:lnTo>
                    <a:pt x="16713" y="58888"/>
                  </a:lnTo>
                  <a:lnTo>
                    <a:pt x="16834" y="59069"/>
                  </a:lnTo>
                  <a:lnTo>
                    <a:pt x="17015" y="59190"/>
                  </a:lnTo>
                  <a:lnTo>
                    <a:pt x="17256" y="59310"/>
                  </a:lnTo>
                  <a:lnTo>
                    <a:pt x="17437" y="59371"/>
                  </a:lnTo>
                  <a:lnTo>
                    <a:pt x="17920" y="59371"/>
                  </a:lnTo>
                  <a:lnTo>
                    <a:pt x="18101" y="59310"/>
                  </a:lnTo>
                  <a:lnTo>
                    <a:pt x="18342" y="59190"/>
                  </a:lnTo>
                  <a:lnTo>
                    <a:pt x="18523" y="59069"/>
                  </a:lnTo>
                  <a:lnTo>
                    <a:pt x="18644" y="58888"/>
                  </a:lnTo>
                  <a:lnTo>
                    <a:pt x="18765" y="58647"/>
                  </a:lnTo>
                  <a:lnTo>
                    <a:pt x="18825" y="58466"/>
                  </a:lnTo>
                  <a:lnTo>
                    <a:pt x="18825" y="58224"/>
                  </a:lnTo>
                  <a:lnTo>
                    <a:pt x="18825" y="57983"/>
                  </a:lnTo>
                  <a:lnTo>
                    <a:pt x="18765" y="57802"/>
                  </a:lnTo>
                  <a:lnTo>
                    <a:pt x="18644" y="57560"/>
                  </a:lnTo>
                  <a:lnTo>
                    <a:pt x="18523" y="57379"/>
                  </a:lnTo>
                  <a:lnTo>
                    <a:pt x="18342" y="57259"/>
                  </a:lnTo>
                  <a:lnTo>
                    <a:pt x="18101" y="57138"/>
                  </a:lnTo>
                  <a:lnTo>
                    <a:pt x="17920" y="57078"/>
                  </a:lnTo>
                  <a:close/>
                  <a:moveTo>
                    <a:pt x="23230" y="57078"/>
                  </a:moveTo>
                  <a:lnTo>
                    <a:pt x="23049" y="57138"/>
                  </a:lnTo>
                  <a:lnTo>
                    <a:pt x="22807" y="57259"/>
                  </a:lnTo>
                  <a:lnTo>
                    <a:pt x="22626" y="57379"/>
                  </a:lnTo>
                  <a:lnTo>
                    <a:pt x="22506" y="57560"/>
                  </a:lnTo>
                  <a:lnTo>
                    <a:pt x="22385" y="57802"/>
                  </a:lnTo>
                  <a:lnTo>
                    <a:pt x="22325" y="57983"/>
                  </a:lnTo>
                  <a:lnTo>
                    <a:pt x="22325" y="58224"/>
                  </a:lnTo>
                  <a:lnTo>
                    <a:pt x="22325" y="58466"/>
                  </a:lnTo>
                  <a:lnTo>
                    <a:pt x="22385" y="58647"/>
                  </a:lnTo>
                  <a:lnTo>
                    <a:pt x="22506" y="58888"/>
                  </a:lnTo>
                  <a:lnTo>
                    <a:pt x="22626" y="59069"/>
                  </a:lnTo>
                  <a:lnTo>
                    <a:pt x="22807" y="59190"/>
                  </a:lnTo>
                  <a:lnTo>
                    <a:pt x="23049" y="59310"/>
                  </a:lnTo>
                  <a:lnTo>
                    <a:pt x="23230" y="59371"/>
                  </a:lnTo>
                  <a:lnTo>
                    <a:pt x="23712" y="59371"/>
                  </a:lnTo>
                  <a:lnTo>
                    <a:pt x="23893" y="59310"/>
                  </a:lnTo>
                  <a:lnTo>
                    <a:pt x="24135" y="59190"/>
                  </a:lnTo>
                  <a:lnTo>
                    <a:pt x="24316" y="59069"/>
                  </a:lnTo>
                  <a:lnTo>
                    <a:pt x="24436" y="58888"/>
                  </a:lnTo>
                  <a:lnTo>
                    <a:pt x="24557" y="58647"/>
                  </a:lnTo>
                  <a:lnTo>
                    <a:pt x="24617" y="58466"/>
                  </a:lnTo>
                  <a:lnTo>
                    <a:pt x="24617" y="58224"/>
                  </a:lnTo>
                  <a:lnTo>
                    <a:pt x="24617" y="57983"/>
                  </a:lnTo>
                  <a:lnTo>
                    <a:pt x="24557" y="57802"/>
                  </a:lnTo>
                  <a:lnTo>
                    <a:pt x="24436" y="57560"/>
                  </a:lnTo>
                  <a:lnTo>
                    <a:pt x="24316" y="57379"/>
                  </a:lnTo>
                  <a:lnTo>
                    <a:pt x="24135" y="57259"/>
                  </a:lnTo>
                  <a:lnTo>
                    <a:pt x="23893" y="57138"/>
                  </a:lnTo>
                  <a:lnTo>
                    <a:pt x="23712" y="57078"/>
                  </a:lnTo>
                  <a:close/>
                  <a:moveTo>
                    <a:pt x="29022" y="57078"/>
                  </a:moveTo>
                  <a:lnTo>
                    <a:pt x="28841" y="57138"/>
                  </a:lnTo>
                  <a:lnTo>
                    <a:pt x="28599" y="57259"/>
                  </a:lnTo>
                  <a:lnTo>
                    <a:pt x="28418" y="57379"/>
                  </a:lnTo>
                  <a:lnTo>
                    <a:pt x="28298" y="57560"/>
                  </a:lnTo>
                  <a:lnTo>
                    <a:pt x="28177" y="57802"/>
                  </a:lnTo>
                  <a:lnTo>
                    <a:pt x="28117" y="57983"/>
                  </a:lnTo>
                  <a:lnTo>
                    <a:pt x="28117" y="58224"/>
                  </a:lnTo>
                  <a:lnTo>
                    <a:pt x="28117" y="58466"/>
                  </a:lnTo>
                  <a:lnTo>
                    <a:pt x="28177" y="58647"/>
                  </a:lnTo>
                  <a:lnTo>
                    <a:pt x="28298" y="58888"/>
                  </a:lnTo>
                  <a:lnTo>
                    <a:pt x="28418" y="59069"/>
                  </a:lnTo>
                  <a:lnTo>
                    <a:pt x="28599" y="59190"/>
                  </a:lnTo>
                  <a:lnTo>
                    <a:pt x="28841" y="59310"/>
                  </a:lnTo>
                  <a:lnTo>
                    <a:pt x="29022" y="59371"/>
                  </a:lnTo>
                  <a:lnTo>
                    <a:pt x="29505" y="59371"/>
                  </a:lnTo>
                  <a:lnTo>
                    <a:pt x="29686" y="59310"/>
                  </a:lnTo>
                  <a:lnTo>
                    <a:pt x="29927" y="59190"/>
                  </a:lnTo>
                  <a:lnTo>
                    <a:pt x="30108" y="59069"/>
                  </a:lnTo>
                  <a:lnTo>
                    <a:pt x="30229" y="58888"/>
                  </a:lnTo>
                  <a:lnTo>
                    <a:pt x="30349" y="58647"/>
                  </a:lnTo>
                  <a:lnTo>
                    <a:pt x="30410" y="58466"/>
                  </a:lnTo>
                  <a:lnTo>
                    <a:pt x="30410" y="58224"/>
                  </a:lnTo>
                  <a:lnTo>
                    <a:pt x="30410" y="57983"/>
                  </a:lnTo>
                  <a:lnTo>
                    <a:pt x="30349" y="57802"/>
                  </a:lnTo>
                  <a:lnTo>
                    <a:pt x="30229" y="57560"/>
                  </a:lnTo>
                  <a:lnTo>
                    <a:pt x="30108" y="57379"/>
                  </a:lnTo>
                  <a:lnTo>
                    <a:pt x="29927" y="57259"/>
                  </a:lnTo>
                  <a:lnTo>
                    <a:pt x="29686" y="57138"/>
                  </a:lnTo>
                  <a:lnTo>
                    <a:pt x="29505" y="57078"/>
                  </a:lnTo>
                  <a:close/>
                  <a:moveTo>
                    <a:pt x="34814" y="57078"/>
                  </a:moveTo>
                  <a:lnTo>
                    <a:pt x="34633" y="57138"/>
                  </a:lnTo>
                  <a:lnTo>
                    <a:pt x="34392" y="57259"/>
                  </a:lnTo>
                  <a:lnTo>
                    <a:pt x="34211" y="57379"/>
                  </a:lnTo>
                  <a:lnTo>
                    <a:pt x="34090" y="57560"/>
                  </a:lnTo>
                  <a:lnTo>
                    <a:pt x="33969" y="57802"/>
                  </a:lnTo>
                  <a:lnTo>
                    <a:pt x="33909" y="57983"/>
                  </a:lnTo>
                  <a:lnTo>
                    <a:pt x="33909" y="58224"/>
                  </a:lnTo>
                  <a:lnTo>
                    <a:pt x="33909" y="58466"/>
                  </a:lnTo>
                  <a:lnTo>
                    <a:pt x="33969" y="58647"/>
                  </a:lnTo>
                  <a:lnTo>
                    <a:pt x="34090" y="58888"/>
                  </a:lnTo>
                  <a:lnTo>
                    <a:pt x="34211" y="59069"/>
                  </a:lnTo>
                  <a:lnTo>
                    <a:pt x="34392" y="59190"/>
                  </a:lnTo>
                  <a:lnTo>
                    <a:pt x="34633" y="59310"/>
                  </a:lnTo>
                  <a:lnTo>
                    <a:pt x="34814" y="59371"/>
                  </a:lnTo>
                  <a:lnTo>
                    <a:pt x="35297" y="59371"/>
                  </a:lnTo>
                  <a:lnTo>
                    <a:pt x="35478" y="59310"/>
                  </a:lnTo>
                  <a:lnTo>
                    <a:pt x="35719" y="59190"/>
                  </a:lnTo>
                  <a:lnTo>
                    <a:pt x="35900" y="59069"/>
                  </a:lnTo>
                  <a:lnTo>
                    <a:pt x="36021" y="58888"/>
                  </a:lnTo>
                  <a:lnTo>
                    <a:pt x="36141" y="58647"/>
                  </a:lnTo>
                  <a:lnTo>
                    <a:pt x="36202" y="58466"/>
                  </a:lnTo>
                  <a:lnTo>
                    <a:pt x="36202" y="58224"/>
                  </a:lnTo>
                  <a:lnTo>
                    <a:pt x="36202" y="57983"/>
                  </a:lnTo>
                  <a:lnTo>
                    <a:pt x="36141" y="57802"/>
                  </a:lnTo>
                  <a:lnTo>
                    <a:pt x="36021" y="57560"/>
                  </a:lnTo>
                  <a:lnTo>
                    <a:pt x="35900" y="57379"/>
                  </a:lnTo>
                  <a:lnTo>
                    <a:pt x="35719" y="57259"/>
                  </a:lnTo>
                  <a:lnTo>
                    <a:pt x="35478" y="57138"/>
                  </a:lnTo>
                  <a:lnTo>
                    <a:pt x="35297" y="57078"/>
                  </a:lnTo>
                  <a:close/>
                  <a:moveTo>
                    <a:pt x="40606" y="57078"/>
                  </a:moveTo>
                  <a:lnTo>
                    <a:pt x="40425" y="57138"/>
                  </a:lnTo>
                  <a:lnTo>
                    <a:pt x="40184" y="57259"/>
                  </a:lnTo>
                  <a:lnTo>
                    <a:pt x="40003" y="57379"/>
                  </a:lnTo>
                  <a:lnTo>
                    <a:pt x="39882" y="57560"/>
                  </a:lnTo>
                  <a:lnTo>
                    <a:pt x="39762" y="57802"/>
                  </a:lnTo>
                  <a:lnTo>
                    <a:pt x="39701" y="57983"/>
                  </a:lnTo>
                  <a:lnTo>
                    <a:pt x="39701" y="58224"/>
                  </a:lnTo>
                  <a:lnTo>
                    <a:pt x="39701" y="58466"/>
                  </a:lnTo>
                  <a:lnTo>
                    <a:pt x="39762" y="58647"/>
                  </a:lnTo>
                  <a:lnTo>
                    <a:pt x="39882" y="58888"/>
                  </a:lnTo>
                  <a:lnTo>
                    <a:pt x="40003" y="59069"/>
                  </a:lnTo>
                  <a:lnTo>
                    <a:pt x="40184" y="59190"/>
                  </a:lnTo>
                  <a:lnTo>
                    <a:pt x="40425" y="59310"/>
                  </a:lnTo>
                  <a:lnTo>
                    <a:pt x="40606" y="59371"/>
                  </a:lnTo>
                  <a:lnTo>
                    <a:pt x="41089" y="59371"/>
                  </a:lnTo>
                  <a:lnTo>
                    <a:pt x="41270" y="59310"/>
                  </a:lnTo>
                  <a:lnTo>
                    <a:pt x="41511" y="59190"/>
                  </a:lnTo>
                  <a:lnTo>
                    <a:pt x="41692" y="59069"/>
                  </a:lnTo>
                  <a:lnTo>
                    <a:pt x="41813" y="58888"/>
                  </a:lnTo>
                  <a:lnTo>
                    <a:pt x="41934" y="58647"/>
                  </a:lnTo>
                  <a:lnTo>
                    <a:pt x="41994" y="58466"/>
                  </a:lnTo>
                  <a:lnTo>
                    <a:pt x="41994" y="58224"/>
                  </a:lnTo>
                  <a:lnTo>
                    <a:pt x="41994" y="57983"/>
                  </a:lnTo>
                  <a:lnTo>
                    <a:pt x="41934" y="57802"/>
                  </a:lnTo>
                  <a:lnTo>
                    <a:pt x="41813" y="57560"/>
                  </a:lnTo>
                  <a:lnTo>
                    <a:pt x="41692" y="57379"/>
                  </a:lnTo>
                  <a:lnTo>
                    <a:pt x="41511" y="57259"/>
                  </a:lnTo>
                  <a:lnTo>
                    <a:pt x="41270" y="57138"/>
                  </a:lnTo>
                  <a:lnTo>
                    <a:pt x="41089" y="57078"/>
                  </a:lnTo>
                  <a:close/>
                  <a:moveTo>
                    <a:pt x="46399" y="57078"/>
                  </a:moveTo>
                  <a:lnTo>
                    <a:pt x="46218" y="57138"/>
                  </a:lnTo>
                  <a:lnTo>
                    <a:pt x="45976" y="57259"/>
                  </a:lnTo>
                  <a:lnTo>
                    <a:pt x="45795" y="57379"/>
                  </a:lnTo>
                  <a:lnTo>
                    <a:pt x="45674" y="57560"/>
                  </a:lnTo>
                  <a:lnTo>
                    <a:pt x="45554" y="57802"/>
                  </a:lnTo>
                  <a:lnTo>
                    <a:pt x="45493" y="57983"/>
                  </a:lnTo>
                  <a:lnTo>
                    <a:pt x="45493" y="58224"/>
                  </a:lnTo>
                  <a:lnTo>
                    <a:pt x="45493" y="58466"/>
                  </a:lnTo>
                  <a:lnTo>
                    <a:pt x="45554" y="58647"/>
                  </a:lnTo>
                  <a:lnTo>
                    <a:pt x="45674" y="58888"/>
                  </a:lnTo>
                  <a:lnTo>
                    <a:pt x="45795" y="59069"/>
                  </a:lnTo>
                  <a:lnTo>
                    <a:pt x="45976" y="59190"/>
                  </a:lnTo>
                  <a:lnTo>
                    <a:pt x="46218" y="59310"/>
                  </a:lnTo>
                  <a:lnTo>
                    <a:pt x="46399" y="59371"/>
                  </a:lnTo>
                  <a:lnTo>
                    <a:pt x="46881" y="59371"/>
                  </a:lnTo>
                  <a:lnTo>
                    <a:pt x="47062" y="59310"/>
                  </a:lnTo>
                  <a:lnTo>
                    <a:pt x="47304" y="59190"/>
                  </a:lnTo>
                  <a:lnTo>
                    <a:pt x="47485" y="59069"/>
                  </a:lnTo>
                  <a:lnTo>
                    <a:pt x="47605" y="58888"/>
                  </a:lnTo>
                  <a:lnTo>
                    <a:pt x="47726" y="58647"/>
                  </a:lnTo>
                  <a:lnTo>
                    <a:pt x="47786" y="58466"/>
                  </a:lnTo>
                  <a:lnTo>
                    <a:pt x="47786" y="58224"/>
                  </a:lnTo>
                  <a:lnTo>
                    <a:pt x="47786" y="57983"/>
                  </a:lnTo>
                  <a:lnTo>
                    <a:pt x="47726" y="57802"/>
                  </a:lnTo>
                  <a:lnTo>
                    <a:pt x="47605" y="57560"/>
                  </a:lnTo>
                  <a:lnTo>
                    <a:pt x="47485" y="57379"/>
                  </a:lnTo>
                  <a:lnTo>
                    <a:pt x="47304" y="57259"/>
                  </a:lnTo>
                  <a:lnTo>
                    <a:pt x="47062" y="57138"/>
                  </a:lnTo>
                  <a:lnTo>
                    <a:pt x="46881" y="57078"/>
                  </a:lnTo>
                  <a:close/>
                  <a:moveTo>
                    <a:pt x="52191" y="57078"/>
                  </a:moveTo>
                  <a:lnTo>
                    <a:pt x="52010" y="57138"/>
                  </a:lnTo>
                  <a:lnTo>
                    <a:pt x="51768" y="57259"/>
                  </a:lnTo>
                  <a:lnTo>
                    <a:pt x="51587" y="57379"/>
                  </a:lnTo>
                  <a:lnTo>
                    <a:pt x="51467" y="57560"/>
                  </a:lnTo>
                  <a:lnTo>
                    <a:pt x="51346" y="57802"/>
                  </a:lnTo>
                  <a:lnTo>
                    <a:pt x="51286" y="57983"/>
                  </a:lnTo>
                  <a:lnTo>
                    <a:pt x="51286" y="58224"/>
                  </a:lnTo>
                  <a:lnTo>
                    <a:pt x="51286" y="58466"/>
                  </a:lnTo>
                  <a:lnTo>
                    <a:pt x="51346" y="58647"/>
                  </a:lnTo>
                  <a:lnTo>
                    <a:pt x="51467" y="58888"/>
                  </a:lnTo>
                  <a:lnTo>
                    <a:pt x="51587" y="59069"/>
                  </a:lnTo>
                  <a:lnTo>
                    <a:pt x="51768" y="59190"/>
                  </a:lnTo>
                  <a:lnTo>
                    <a:pt x="52010" y="59310"/>
                  </a:lnTo>
                  <a:lnTo>
                    <a:pt x="52191" y="59371"/>
                  </a:lnTo>
                  <a:lnTo>
                    <a:pt x="52673" y="59371"/>
                  </a:lnTo>
                  <a:lnTo>
                    <a:pt x="52854" y="59310"/>
                  </a:lnTo>
                  <a:lnTo>
                    <a:pt x="53096" y="59190"/>
                  </a:lnTo>
                  <a:lnTo>
                    <a:pt x="53277" y="59069"/>
                  </a:lnTo>
                  <a:lnTo>
                    <a:pt x="53397" y="58888"/>
                  </a:lnTo>
                  <a:lnTo>
                    <a:pt x="53518" y="58647"/>
                  </a:lnTo>
                  <a:lnTo>
                    <a:pt x="53578" y="58466"/>
                  </a:lnTo>
                  <a:lnTo>
                    <a:pt x="53578" y="58224"/>
                  </a:lnTo>
                  <a:lnTo>
                    <a:pt x="53578" y="57983"/>
                  </a:lnTo>
                  <a:lnTo>
                    <a:pt x="53518" y="57802"/>
                  </a:lnTo>
                  <a:lnTo>
                    <a:pt x="53397" y="57560"/>
                  </a:lnTo>
                  <a:lnTo>
                    <a:pt x="53277" y="57379"/>
                  </a:lnTo>
                  <a:lnTo>
                    <a:pt x="53096" y="57259"/>
                  </a:lnTo>
                  <a:lnTo>
                    <a:pt x="52854" y="57138"/>
                  </a:lnTo>
                  <a:lnTo>
                    <a:pt x="52673" y="57078"/>
                  </a:lnTo>
                  <a:close/>
                  <a:moveTo>
                    <a:pt x="57983" y="57078"/>
                  </a:moveTo>
                  <a:lnTo>
                    <a:pt x="57802" y="57138"/>
                  </a:lnTo>
                  <a:lnTo>
                    <a:pt x="57561" y="57259"/>
                  </a:lnTo>
                  <a:lnTo>
                    <a:pt x="57380" y="57379"/>
                  </a:lnTo>
                  <a:lnTo>
                    <a:pt x="57259" y="57560"/>
                  </a:lnTo>
                  <a:lnTo>
                    <a:pt x="57138" y="57802"/>
                  </a:lnTo>
                  <a:lnTo>
                    <a:pt x="57078" y="57983"/>
                  </a:lnTo>
                  <a:lnTo>
                    <a:pt x="57078" y="58224"/>
                  </a:lnTo>
                  <a:lnTo>
                    <a:pt x="57078" y="58466"/>
                  </a:lnTo>
                  <a:lnTo>
                    <a:pt x="57138" y="58647"/>
                  </a:lnTo>
                  <a:lnTo>
                    <a:pt x="57259" y="58888"/>
                  </a:lnTo>
                  <a:lnTo>
                    <a:pt x="57380" y="59069"/>
                  </a:lnTo>
                  <a:lnTo>
                    <a:pt x="57561" y="59190"/>
                  </a:lnTo>
                  <a:lnTo>
                    <a:pt x="57802" y="59310"/>
                  </a:lnTo>
                  <a:lnTo>
                    <a:pt x="57983" y="59371"/>
                  </a:lnTo>
                  <a:lnTo>
                    <a:pt x="58466" y="59371"/>
                  </a:lnTo>
                  <a:lnTo>
                    <a:pt x="58647" y="59310"/>
                  </a:lnTo>
                  <a:lnTo>
                    <a:pt x="58888" y="59190"/>
                  </a:lnTo>
                  <a:lnTo>
                    <a:pt x="59069" y="59069"/>
                  </a:lnTo>
                  <a:lnTo>
                    <a:pt x="59190" y="58888"/>
                  </a:lnTo>
                  <a:lnTo>
                    <a:pt x="59310" y="58647"/>
                  </a:lnTo>
                  <a:lnTo>
                    <a:pt x="59371" y="58466"/>
                  </a:lnTo>
                  <a:lnTo>
                    <a:pt x="59371" y="58224"/>
                  </a:lnTo>
                  <a:lnTo>
                    <a:pt x="59371" y="57983"/>
                  </a:lnTo>
                  <a:lnTo>
                    <a:pt x="59310" y="57802"/>
                  </a:lnTo>
                  <a:lnTo>
                    <a:pt x="59190" y="57560"/>
                  </a:lnTo>
                  <a:lnTo>
                    <a:pt x="59069" y="57379"/>
                  </a:lnTo>
                  <a:lnTo>
                    <a:pt x="58888" y="57259"/>
                  </a:lnTo>
                  <a:lnTo>
                    <a:pt x="58647" y="57138"/>
                  </a:lnTo>
                  <a:lnTo>
                    <a:pt x="58466" y="57078"/>
                  </a:lnTo>
                  <a:close/>
                  <a:moveTo>
                    <a:pt x="63775" y="57078"/>
                  </a:moveTo>
                  <a:lnTo>
                    <a:pt x="63594" y="57138"/>
                  </a:lnTo>
                  <a:lnTo>
                    <a:pt x="63353" y="57259"/>
                  </a:lnTo>
                  <a:lnTo>
                    <a:pt x="63172" y="57379"/>
                  </a:lnTo>
                  <a:lnTo>
                    <a:pt x="63051" y="57560"/>
                  </a:lnTo>
                  <a:lnTo>
                    <a:pt x="62931" y="57802"/>
                  </a:lnTo>
                  <a:lnTo>
                    <a:pt x="62870" y="57983"/>
                  </a:lnTo>
                  <a:lnTo>
                    <a:pt x="62870" y="58224"/>
                  </a:lnTo>
                  <a:lnTo>
                    <a:pt x="62870" y="58466"/>
                  </a:lnTo>
                  <a:lnTo>
                    <a:pt x="62931" y="58647"/>
                  </a:lnTo>
                  <a:lnTo>
                    <a:pt x="63051" y="58888"/>
                  </a:lnTo>
                  <a:lnTo>
                    <a:pt x="63172" y="59069"/>
                  </a:lnTo>
                  <a:lnTo>
                    <a:pt x="63353" y="59190"/>
                  </a:lnTo>
                  <a:lnTo>
                    <a:pt x="63594" y="59310"/>
                  </a:lnTo>
                  <a:lnTo>
                    <a:pt x="63775" y="59371"/>
                  </a:lnTo>
                  <a:lnTo>
                    <a:pt x="64258" y="59371"/>
                  </a:lnTo>
                  <a:lnTo>
                    <a:pt x="64439" y="59310"/>
                  </a:lnTo>
                  <a:lnTo>
                    <a:pt x="64680" y="59190"/>
                  </a:lnTo>
                  <a:lnTo>
                    <a:pt x="64861" y="59069"/>
                  </a:lnTo>
                  <a:lnTo>
                    <a:pt x="64982" y="58888"/>
                  </a:lnTo>
                  <a:lnTo>
                    <a:pt x="65103" y="58647"/>
                  </a:lnTo>
                  <a:lnTo>
                    <a:pt x="65163" y="58466"/>
                  </a:lnTo>
                  <a:lnTo>
                    <a:pt x="65163" y="58224"/>
                  </a:lnTo>
                  <a:lnTo>
                    <a:pt x="65163" y="57983"/>
                  </a:lnTo>
                  <a:lnTo>
                    <a:pt x="65103" y="57802"/>
                  </a:lnTo>
                  <a:lnTo>
                    <a:pt x="64982" y="57560"/>
                  </a:lnTo>
                  <a:lnTo>
                    <a:pt x="64861" y="57379"/>
                  </a:lnTo>
                  <a:lnTo>
                    <a:pt x="64680" y="57259"/>
                  </a:lnTo>
                  <a:lnTo>
                    <a:pt x="64439" y="57138"/>
                  </a:lnTo>
                  <a:lnTo>
                    <a:pt x="64258" y="57078"/>
                  </a:lnTo>
                  <a:close/>
                  <a:moveTo>
                    <a:pt x="8689" y="59974"/>
                  </a:moveTo>
                  <a:lnTo>
                    <a:pt x="8447" y="60095"/>
                  </a:lnTo>
                  <a:lnTo>
                    <a:pt x="8206" y="60276"/>
                  </a:lnTo>
                  <a:lnTo>
                    <a:pt x="8025" y="60457"/>
                  </a:lnTo>
                  <a:lnTo>
                    <a:pt x="7904" y="60758"/>
                  </a:lnTo>
                  <a:lnTo>
                    <a:pt x="7844" y="61120"/>
                  </a:lnTo>
                  <a:lnTo>
                    <a:pt x="8689" y="62267"/>
                  </a:lnTo>
                  <a:lnTo>
                    <a:pt x="9232" y="62267"/>
                  </a:lnTo>
                  <a:lnTo>
                    <a:pt x="9413" y="62206"/>
                  </a:lnTo>
                  <a:lnTo>
                    <a:pt x="9654" y="62086"/>
                  </a:lnTo>
                  <a:lnTo>
                    <a:pt x="9835" y="61965"/>
                  </a:lnTo>
                  <a:lnTo>
                    <a:pt x="9956" y="61784"/>
                  </a:lnTo>
                  <a:lnTo>
                    <a:pt x="10076" y="61543"/>
                  </a:lnTo>
                  <a:lnTo>
                    <a:pt x="10137" y="61362"/>
                  </a:lnTo>
                  <a:lnTo>
                    <a:pt x="10137" y="61120"/>
                  </a:lnTo>
                  <a:lnTo>
                    <a:pt x="10076" y="60758"/>
                  </a:lnTo>
                  <a:lnTo>
                    <a:pt x="9956" y="60457"/>
                  </a:lnTo>
                  <a:lnTo>
                    <a:pt x="9775" y="60276"/>
                  </a:lnTo>
                  <a:lnTo>
                    <a:pt x="9533" y="60095"/>
                  </a:lnTo>
                  <a:lnTo>
                    <a:pt x="9292" y="59974"/>
                  </a:lnTo>
                  <a:close/>
                  <a:moveTo>
                    <a:pt x="14481" y="59974"/>
                  </a:moveTo>
                  <a:lnTo>
                    <a:pt x="14240" y="60095"/>
                  </a:lnTo>
                  <a:lnTo>
                    <a:pt x="13998" y="60276"/>
                  </a:lnTo>
                  <a:lnTo>
                    <a:pt x="13817" y="60457"/>
                  </a:lnTo>
                  <a:lnTo>
                    <a:pt x="13697" y="60758"/>
                  </a:lnTo>
                  <a:lnTo>
                    <a:pt x="13636" y="61120"/>
                  </a:lnTo>
                  <a:lnTo>
                    <a:pt x="13636" y="61362"/>
                  </a:lnTo>
                  <a:lnTo>
                    <a:pt x="13697" y="61543"/>
                  </a:lnTo>
                  <a:lnTo>
                    <a:pt x="13817" y="61784"/>
                  </a:lnTo>
                  <a:lnTo>
                    <a:pt x="13938" y="61965"/>
                  </a:lnTo>
                  <a:lnTo>
                    <a:pt x="14119" y="62086"/>
                  </a:lnTo>
                  <a:lnTo>
                    <a:pt x="14360" y="62206"/>
                  </a:lnTo>
                  <a:lnTo>
                    <a:pt x="14541" y="62267"/>
                  </a:lnTo>
                  <a:lnTo>
                    <a:pt x="15024" y="62267"/>
                  </a:lnTo>
                  <a:lnTo>
                    <a:pt x="15205" y="62206"/>
                  </a:lnTo>
                  <a:lnTo>
                    <a:pt x="15446" y="62086"/>
                  </a:lnTo>
                  <a:lnTo>
                    <a:pt x="15627" y="61965"/>
                  </a:lnTo>
                  <a:lnTo>
                    <a:pt x="15748" y="61784"/>
                  </a:lnTo>
                  <a:lnTo>
                    <a:pt x="15869" y="61543"/>
                  </a:lnTo>
                  <a:lnTo>
                    <a:pt x="15929" y="61362"/>
                  </a:lnTo>
                  <a:lnTo>
                    <a:pt x="15929" y="61120"/>
                  </a:lnTo>
                  <a:lnTo>
                    <a:pt x="15869" y="60758"/>
                  </a:lnTo>
                  <a:lnTo>
                    <a:pt x="15748" y="60457"/>
                  </a:lnTo>
                  <a:lnTo>
                    <a:pt x="15567" y="60276"/>
                  </a:lnTo>
                  <a:lnTo>
                    <a:pt x="15326" y="60095"/>
                  </a:lnTo>
                  <a:lnTo>
                    <a:pt x="15084" y="59974"/>
                  </a:lnTo>
                  <a:close/>
                  <a:moveTo>
                    <a:pt x="20273" y="59974"/>
                  </a:moveTo>
                  <a:lnTo>
                    <a:pt x="20032" y="60095"/>
                  </a:lnTo>
                  <a:lnTo>
                    <a:pt x="19790" y="60276"/>
                  </a:lnTo>
                  <a:lnTo>
                    <a:pt x="19609" y="60457"/>
                  </a:lnTo>
                  <a:lnTo>
                    <a:pt x="19489" y="60758"/>
                  </a:lnTo>
                  <a:lnTo>
                    <a:pt x="19428" y="61120"/>
                  </a:lnTo>
                  <a:lnTo>
                    <a:pt x="19428" y="61362"/>
                  </a:lnTo>
                  <a:lnTo>
                    <a:pt x="19489" y="61543"/>
                  </a:lnTo>
                  <a:lnTo>
                    <a:pt x="19609" y="61784"/>
                  </a:lnTo>
                  <a:lnTo>
                    <a:pt x="19730" y="61965"/>
                  </a:lnTo>
                  <a:lnTo>
                    <a:pt x="19911" y="62086"/>
                  </a:lnTo>
                  <a:lnTo>
                    <a:pt x="20152" y="62206"/>
                  </a:lnTo>
                  <a:lnTo>
                    <a:pt x="20333" y="62267"/>
                  </a:lnTo>
                  <a:lnTo>
                    <a:pt x="20816" y="62267"/>
                  </a:lnTo>
                  <a:lnTo>
                    <a:pt x="20997" y="62206"/>
                  </a:lnTo>
                  <a:lnTo>
                    <a:pt x="21239" y="62086"/>
                  </a:lnTo>
                  <a:lnTo>
                    <a:pt x="21420" y="61965"/>
                  </a:lnTo>
                  <a:lnTo>
                    <a:pt x="21540" y="61784"/>
                  </a:lnTo>
                  <a:lnTo>
                    <a:pt x="21661" y="61543"/>
                  </a:lnTo>
                  <a:lnTo>
                    <a:pt x="21721" y="61362"/>
                  </a:lnTo>
                  <a:lnTo>
                    <a:pt x="21721" y="61120"/>
                  </a:lnTo>
                  <a:lnTo>
                    <a:pt x="21661" y="60758"/>
                  </a:lnTo>
                  <a:lnTo>
                    <a:pt x="21540" y="60457"/>
                  </a:lnTo>
                  <a:lnTo>
                    <a:pt x="21359" y="60276"/>
                  </a:lnTo>
                  <a:lnTo>
                    <a:pt x="21118" y="60095"/>
                  </a:lnTo>
                  <a:lnTo>
                    <a:pt x="20876" y="59974"/>
                  </a:lnTo>
                  <a:close/>
                  <a:moveTo>
                    <a:pt x="26065" y="59974"/>
                  </a:moveTo>
                  <a:lnTo>
                    <a:pt x="25824" y="60095"/>
                  </a:lnTo>
                  <a:lnTo>
                    <a:pt x="25583" y="60276"/>
                  </a:lnTo>
                  <a:lnTo>
                    <a:pt x="25402" y="60457"/>
                  </a:lnTo>
                  <a:lnTo>
                    <a:pt x="25281" y="60758"/>
                  </a:lnTo>
                  <a:lnTo>
                    <a:pt x="25221" y="61120"/>
                  </a:lnTo>
                  <a:lnTo>
                    <a:pt x="25221" y="61362"/>
                  </a:lnTo>
                  <a:lnTo>
                    <a:pt x="25281" y="61543"/>
                  </a:lnTo>
                  <a:lnTo>
                    <a:pt x="25402" y="61784"/>
                  </a:lnTo>
                  <a:lnTo>
                    <a:pt x="25522" y="61965"/>
                  </a:lnTo>
                  <a:lnTo>
                    <a:pt x="25703" y="62086"/>
                  </a:lnTo>
                  <a:lnTo>
                    <a:pt x="25945" y="62206"/>
                  </a:lnTo>
                  <a:lnTo>
                    <a:pt x="26126" y="62267"/>
                  </a:lnTo>
                  <a:lnTo>
                    <a:pt x="26608" y="62267"/>
                  </a:lnTo>
                  <a:lnTo>
                    <a:pt x="26789" y="62206"/>
                  </a:lnTo>
                  <a:lnTo>
                    <a:pt x="27031" y="62086"/>
                  </a:lnTo>
                  <a:lnTo>
                    <a:pt x="27212" y="61965"/>
                  </a:lnTo>
                  <a:lnTo>
                    <a:pt x="27332" y="61784"/>
                  </a:lnTo>
                  <a:lnTo>
                    <a:pt x="27453" y="61543"/>
                  </a:lnTo>
                  <a:lnTo>
                    <a:pt x="27513" y="61362"/>
                  </a:lnTo>
                  <a:lnTo>
                    <a:pt x="27513" y="61120"/>
                  </a:lnTo>
                  <a:lnTo>
                    <a:pt x="27453" y="60758"/>
                  </a:lnTo>
                  <a:lnTo>
                    <a:pt x="27332" y="60457"/>
                  </a:lnTo>
                  <a:lnTo>
                    <a:pt x="27151" y="60276"/>
                  </a:lnTo>
                  <a:lnTo>
                    <a:pt x="26910" y="60095"/>
                  </a:lnTo>
                  <a:lnTo>
                    <a:pt x="26669" y="59974"/>
                  </a:lnTo>
                  <a:close/>
                  <a:moveTo>
                    <a:pt x="31858" y="59974"/>
                  </a:moveTo>
                  <a:lnTo>
                    <a:pt x="31616" y="60095"/>
                  </a:lnTo>
                  <a:lnTo>
                    <a:pt x="31375" y="60276"/>
                  </a:lnTo>
                  <a:lnTo>
                    <a:pt x="31194" y="60457"/>
                  </a:lnTo>
                  <a:lnTo>
                    <a:pt x="31073" y="60758"/>
                  </a:lnTo>
                  <a:lnTo>
                    <a:pt x="31013" y="61120"/>
                  </a:lnTo>
                  <a:lnTo>
                    <a:pt x="31013" y="61362"/>
                  </a:lnTo>
                  <a:lnTo>
                    <a:pt x="31073" y="61543"/>
                  </a:lnTo>
                  <a:lnTo>
                    <a:pt x="31194" y="61784"/>
                  </a:lnTo>
                  <a:lnTo>
                    <a:pt x="31315" y="61965"/>
                  </a:lnTo>
                  <a:lnTo>
                    <a:pt x="31496" y="62086"/>
                  </a:lnTo>
                  <a:lnTo>
                    <a:pt x="31737" y="62206"/>
                  </a:lnTo>
                  <a:lnTo>
                    <a:pt x="31918" y="62267"/>
                  </a:lnTo>
                  <a:lnTo>
                    <a:pt x="32401" y="62267"/>
                  </a:lnTo>
                  <a:lnTo>
                    <a:pt x="32582" y="62206"/>
                  </a:lnTo>
                  <a:lnTo>
                    <a:pt x="32823" y="62086"/>
                  </a:lnTo>
                  <a:lnTo>
                    <a:pt x="33004" y="61965"/>
                  </a:lnTo>
                  <a:lnTo>
                    <a:pt x="33125" y="61784"/>
                  </a:lnTo>
                  <a:lnTo>
                    <a:pt x="33245" y="61543"/>
                  </a:lnTo>
                  <a:lnTo>
                    <a:pt x="33306" y="61362"/>
                  </a:lnTo>
                  <a:lnTo>
                    <a:pt x="33306" y="61120"/>
                  </a:lnTo>
                  <a:lnTo>
                    <a:pt x="33245" y="60758"/>
                  </a:lnTo>
                  <a:lnTo>
                    <a:pt x="33125" y="60457"/>
                  </a:lnTo>
                  <a:lnTo>
                    <a:pt x="32944" y="60276"/>
                  </a:lnTo>
                  <a:lnTo>
                    <a:pt x="32702" y="60095"/>
                  </a:lnTo>
                  <a:lnTo>
                    <a:pt x="32461" y="59974"/>
                  </a:lnTo>
                  <a:close/>
                  <a:moveTo>
                    <a:pt x="37650" y="59974"/>
                  </a:moveTo>
                  <a:lnTo>
                    <a:pt x="37408" y="60095"/>
                  </a:lnTo>
                  <a:lnTo>
                    <a:pt x="37167" y="60276"/>
                  </a:lnTo>
                  <a:lnTo>
                    <a:pt x="36986" y="60457"/>
                  </a:lnTo>
                  <a:lnTo>
                    <a:pt x="36865" y="60758"/>
                  </a:lnTo>
                  <a:lnTo>
                    <a:pt x="36805" y="61120"/>
                  </a:lnTo>
                  <a:lnTo>
                    <a:pt x="36805" y="61362"/>
                  </a:lnTo>
                  <a:lnTo>
                    <a:pt x="36865" y="61543"/>
                  </a:lnTo>
                  <a:lnTo>
                    <a:pt x="36986" y="61784"/>
                  </a:lnTo>
                  <a:lnTo>
                    <a:pt x="37107" y="61965"/>
                  </a:lnTo>
                  <a:lnTo>
                    <a:pt x="37288" y="62086"/>
                  </a:lnTo>
                  <a:lnTo>
                    <a:pt x="37529" y="62206"/>
                  </a:lnTo>
                  <a:lnTo>
                    <a:pt x="37710" y="62267"/>
                  </a:lnTo>
                  <a:lnTo>
                    <a:pt x="38193" y="62267"/>
                  </a:lnTo>
                  <a:lnTo>
                    <a:pt x="38374" y="62206"/>
                  </a:lnTo>
                  <a:lnTo>
                    <a:pt x="38615" y="62086"/>
                  </a:lnTo>
                  <a:lnTo>
                    <a:pt x="38796" y="61965"/>
                  </a:lnTo>
                  <a:lnTo>
                    <a:pt x="38917" y="61784"/>
                  </a:lnTo>
                  <a:lnTo>
                    <a:pt x="39038" y="61543"/>
                  </a:lnTo>
                  <a:lnTo>
                    <a:pt x="39098" y="61362"/>
                  </a:lnTo>
                  <a:lnTo>
                    <a:pt x="39098" y="61120"/>
                  </a:lnTo>
                  <a:lnTo>
                    <a:pt x="39038" y="60758"/>
                  </a:lnTo>
                  <a:lnTo>
                    <a:pt x="38917" y="60457"/>
                  </a:lnTo>
                  <a:lnTo>
                    <a:pt x="38736" y="60276"/>
                  </a:lnTo>
                  <a:lnTo>
                    <a:pt x="38495" y="60095"/>
                  </a:lnTo>
                  <a:lnTo>
                    <a:pt x="38253" y="59974"/>
                  </a:lnTo>
                  <a:close/>
                  <a:moveTo>
                    <a:pt x="43442" y="59974"/>
                  </a:moveTo>
                  <a:lnTo>
                    <a:pt x="43201" y="60095"/>
                  </a:lnTo>
                  <a:lnTo>
                    <a:pt x="42959" y="60276"/>
                  </a:lnTo>
                  <a:lnTo>
                    <a:pt x="42778" y="60457"/>
                  </a:lnTo>
                  <a:lnTo>
                    <a:pt x="42658" y="60758"/>
                  </a:lnTo>
                  <a:lnTo>
                    <a:pt x="42597" y="61120"/>
                  </a:lnTo>
                  <a:lnTo>
                    <a:pt x="42597" y="61362"/>
                  </a:lnTo>
                  <a:lnTo>
                    <a:pt x="42658" y="61543"/>
                  </a:lnTo>
                  <a:lnTo>
                    <a:pt x="42778" y="61784"/>
                  </a:lnTo>
                  <a:lnTo>
                    <a:pt x="42899" y="61965"/>
                  </a:lnTo>
                  <a:lnTo>
                    <a:pt x="43080" y="62086"/>
                  </a:lnTo>
                  <a:lnTo>
                    <a:pt x="43321" y="62206"/>
                  </a:lnTo>
                  <a:lnTo>
                    <a:pt x="43502" y="62267"/>
                  </a:lnTo>
                  <a:lnTo>
                    <a:pt x="43985" y="62267"/>
                  </a:lnTo>
                  <a:lnTo>
                    <a:pt x="44166" y="62206"/>
                  </a:lnTo>
                  <a:lnTo>
                    <a:pt x="44407" y="62086"/>
                  </a:lnTo>
                  <a:lnTo>
                    <a:pt x="44588" y="61965"/>
                  </a:lnTo>
                  <a:lnTo>
                    <a:pt x="44709" y="61784"/>
                  </a:lnTo>
                  <a:lnTo>
                    <a:pt x="44830" y="61543"/>
                  </a:lnTo>
                  <a:lnTo>
                    <a:pt x="44890" y="61362"/>
                  </a:lnTo>
                  <a:lnTo>
                    <a:pt x="44890" y="61120"/>
                  </a:lnTo>
                  <a:lnTo>
                    <a:pt x="44830" y="60758"/>
                  </a:lnTo>
                  <a:lnTo>
                    <a:pt x="44709" y="60457"/>
                  </a:lnTo>
                  <a:lnTo>
                    <a:pt x="44528" y="60276"/>
                  </a:lnTo>
                  <a:lnTo>
                    <a:pt x="44287" y="60095"/>
                  </a:lnTo>
                  <a:lnTo>
                    <a:pt x="44045" y="59974"/>
                  </a:lnTo>
                  <a:close/>
                  <a:moveTo>
                    <a:pt x="49234" y="59974"/>
                  </a:moveTo>
                  <a:lnTo>
                    <a:pt x="48993" y="60095"/>
                  </a:lnTo>
                  <a:lnTo>
                    <a:pt x="48752" y="60276"/>
                  </a:lnTo>
                  <a:lnTo>
                    <a:pt x="48571" y="60457"/>
                  </a:lnTo>
                  <a:lnTo>
                    <a:pt x="48450" y="60758"/>
                  </a:lnTo>
                  <a:lnTo>
                    <a:pt x="48390" y="61120"/>
                  </a:lnTo>
                  <a:lnTo>
                    <a:pt x="48390" y="61362"/>
                  </a:lnTo>
                  <a:lnTo>
                    <a:pt x="48450" y="61543"/>
                  </a:lnTo>
                  <a:lnTo>
                    <a:pt x="48571" y="61784"/>
                  </a:lnTo>
                  <a:lnTo>
                    <a:pt x="48691" y="61965"/>
                  </a:lnTo>
                  <a:lnTo>
                    <a:pt x="48872" y="62086"/>
                  </a:lnTo>
                  <a:lnTo>
                    <a:pt x="49114" y="62206"/>
                  </a:lnTo>
                  <a:lnTo>
                    <a:pt x="49295" y="62267"/>
                  </a:lnTo>
                  <a:lnTo>
                    <a:pt x="49777" y="62267"/>
                  </a:lnTo>
                  <a:lnTo>
                    <a:pt x="49958" y="62206"/>
                  </a:lnTo>
                  <a:lnTo>
                    <a:pt x="50200" y="62086"/>
                  </a:lnTo>
                  <a:lnTo>
                    <a:pt x="50381" y="61965"/>
                  </a:lnTo>
                  <a:lnTo>
                    <a:pt x="50501" y="61784"/>
                  </a:lnTo>
                  <a:lnTo>
                    <a:pt x="50622" y="61543"/>
                  </a:lnTo>
                  <a:lnTo>
                    <a:pt x="50682" y="61362"/>
                  </a:lnTo>
                  <a:lnTo>
                    <a:pt x="50682" y="61120"/>
                  </a:lnTo>
                  <a:lnTo>
                    <a:pt x="50622" y="60758"/>
                  </a:lnTo>
                  <a:lnTo>
                    <a:pt x="50501" y="60457"/>
                  </a:lnTo>
                  <a:lnTo>
                    <a:pt x="50320" y="60276"/>
                  </a:lnTo>
                  <a:lnTo>
                    <a:pt x="50079" y="60095"/>
                  </a:lnTo>
                  <a:lnTo>
                    <a:pt x="49838" y="59974"/>
                  </a:lnTo>
                  <a:close/>
                  <a:moveTo>
                    <a:pt x="55027" y="59974"/>
                  </a:moveTo>
                  <a:lnTo>
                    <a:pt x="54785" y="60095"/>
                  </a:lnTo>
                  <a:lnTo>
                    <a:pt x="54544" y="60276"/>
                  </a:lnTo>
                  <a:lnTo>
                    <a:pt x="54363" y="60457"/>
                  </a:lnTo>
                  <a:lnTo>
                    <a:pt x="54242" y="60758"/>
                  </a:lnTo>
                  <a:lnTo>
                    <a:pt x="54182" y="61120"/>
                  </a:lnTo>
                  <a:lnTo>
                    <a:pt x="54182" y="61362"/>
                  </a:lnTo>
                  <a:lnTo>
                    <a:pt x="54242" y="61543"/>
                  </a:lnTo>
                  <a:lnTo>
                    <a:pt x="54363" y="61784"/>
                  </a:lnTo>
                  <a:lnTo>
                    <a:pt x="54483" y="61965"/>
                  </a:lnTo>
                  <a:lnTo>
                    <a:pt x="54665" y="62086"/>
                  </a:lnTo>
                  <a:lnTo>
                    <a:pt x="54906" y="62206"/>
                  </a:lnTo>
                  <a:lnTo>
                    <a:pt x="55087" y="62267"/>
                  </a:lnTo>
                  <a:lnTo>
                    <a:pt x="55570" y="62267"/>
                  </a:lnTo>
                  <a:lnTo>
                    <a:pt x="55751" y="62206"/>
                  </a:lnTo>
                  <a:lnTo>
                    <a:pt x="55992" y="62086"/>
                  </a:lnTo>
                  <a:lnTo>
                    <a:pt x="56173" y="61965"/>
                  </a:lnTo>
                  <a:lnTo>
                    <a:pt x="56294" y="61784"/>
                  </a:lnTo>
                  <a:lnTo>
                    <a:pt x="56414" y="61543"/>
                  </a:lnTo>
                  <a:lnTo>
                    <a:pt x="56475" y="61362"/>
                  </a:lnTo>
                  <a:lnTo>
                    <a:pt x="56475" y="61120"/>
                  </a:lnTo>
                  <a:lnTo>
                    <a:pt x="56414" y="60758"/>
                  </a:lnTo>
                  <a:lnTo>
                    <a:pt x="56294" y="60457"/>
                  </a:lnTo>
                  <a:lnTo>
                    <a:pt x="56113" y="60276"/>
                  </a:lnTo>
                  <a:lnTo>
                    <a:pt x="55871" y="60095"/>
                  </a:lnTo>
                  <a:lnTo>
                    <a:pt x="55630" y="59974"/>
                  </a:lnTo>
                  <a:close/>
                  <a:moveTo>
                    <a:pt x="60819" y="59974"/>
                  </a:moveTo>
                  <a:lnTo>
                    <a:pt x="60577" y="60095"/>
                  </a:lnTo>
                  <a:lnTo>
                    <a:pt x="60336" y="60276"/>
                  </a:lnTo>
                  <a:lnTo>
                    <a:pt x="60155" y="60457"/>
                  </a:lnTo>
                  <a:lnTo>
                    <a:pt x="60034" y="60758"/>
                  </a:lnTo>
                  <a:lnTo>
                    <a:pt x="59974" y="61120"/>
                  </a:lnTo>
                  <a:lnTo>
                    <a:pt x="59974" y="61362"/>
                  </a:lnTo>
                  <a:lnTo>
                    <a:pt x="60034" y="61543"/>
                  </a:lnTo>
                  <a:lnTo>
                    <a:pt x="60155" y="61784"/>
                  </a:lnTo>
                  <a:lnTo>
                    <a:pt x="60276" y="61965"/>
                  </a:lnTo>
                  <a:lnTo>
                    <a:pt x="60457" y="62086"/>
                  </a:lnTo>
                  <a:lnTo>
                    <a:pt x="60698" y="62206"/>
                  </a:lnTo>
                  <a:lnTo>
                    <a:pt x="60879" y="62267"/>
                  </a:lnTo>
                  <a:lnTo>
                    <a:pt x="61362" y="62267"/>
                  </a:lnTo>
                  <a:lnTo>
                    <a:pt x="61543" y="62206"/>
                  </a:lnTo>
                  <a:lnTo>
                    <a:pt x="61784" y="62086"/>
                  </a:lnTo>
                  <a:lnTo>
                    <a:pt x="61965" y="61965"/>
                  </a:lnTo>
                  <a:lnTo>
                    <a:pt x="62086" y="61784"/>
                  </a:lnTo>
                  <a:lnTo>
                    <a:pt x="62206" y="61543"/>
                  </a:lnTo>
                  <a:lnTo>
                    <a:pt x="62267" y="61362"/>
                  </a:lnTo>
                  <a:lnTo>
                    <a:pt x="62267" y="61120"/>
                  </a:lnTo>
                  <a:lnTo>
                    <a:pt x="62206" y="60758"/>
                  </a:lnTo>
                  <a:lnTo>
                    <a:pt x="62086" y="60457"/>
                  </a:lnTo>
                  <a:lnTo>
                    <a:pt x="61905" y="60276"/>
                  </a:lnTo>
                  <a:lnTo>
                    <a:pt x="61663" y="60095"/>
                  </a:lnTo>
                  <a:lnTo>
                    <a:pt x="61422" y="59974"/>
                  </a:lnTo>
                  <a:close/>
                  <a:moveTo>
                    <a:pt x="66611" y="59974"/>
                  </a:moveTo>
                  <a:lnTo>
                    <a:pt x="66370" y="60095"/>
                  </a:lnTo>
                  <a:lnTo>
                    <a:pt x="66128" y="60276"/>
                  </a:lnTo>
                  <a:lnTo>
                    <a:pt x="65947" y="60457"/>
                  </a:lnTo>
                  <a:lnTo>
                    <a:pt x="65827" y="60758"/>
                  </a:lnTo>
                  <a:lnTo>
                    <a:pt x="65766" y="61120"/>
                  </a:lnTo>
                  <a:lnTo>
                    <a:pt x="65766" y="61362"/>
                  </a:lnTo>
                  <a:lnTo>
                    <a:pt x="65827" y="61543"/>
                  </a:lnTo>
                  <a:lnTo>
                    <a:pt x="65947" y="61784"/>
                  </a:lnTo>
                  <a:lnTo>
                    <a:pt x="66068" y="61965"/>
                  </a:lnTo>
                  <a:lnTo>
                    <a:pt x="66249" y="62086"/>
                  </a:lnTo>
                  <a:lnTo>
                    <a:pt x="66490" y="62206"/>
                  </a:lnTo>
                  <a:lnTo>
                    <a:pt x="66671" y="62267"/>
                  </a:lnTo>
                  <a:lnTo>
                    <a:pt x="67214" y="62267"/>
                  </a:lnTo>
                  <a:lnTo>
                    <a:pt x="68059" y="61120"/>
                  </a:lnTo>
                  <a:lnTo>
                    <a:pt x="67999" y="60758"/>
                  </a:lnTo>
                  <a:lnTo>
                    <a:pt x="67878" y="60457"/>
                  </a:lnTo>
                  <a:lnTo>
                    <a:pt x="67697" y="60276"/>
                  </a:lnTo>
                  <a:lnTo>
                    <a:pt x="67456" y="60095"/>
                  </a:lnTo>
                  <a:lnTo>
                    <a:pt x="67214" y="59974"/>
                  </a:lnTo>
                  <a:close/>
                  <a:moveTo>
                    <a:pt x="11645" y="62870"/>
                  </a:moveTo>
                  <a:lnTo>
                    <a:pt x="11464" y="62930"/>
                  </a:lnTo>
                  <a:lnTo>
                    <a:pt x="11223" y="63051"/>
                  </a:lnTo>
                  <a:lnTo>
                    <a:pt x="11042" y="63172"/>
                  </a:lnTo>
                  <a:lnTo>
                    <a:pt x="10921" y="63353"/>
                  </a:lnTo>
                  <a:lnTo>
                    <a:pt x="10800" y="63594"/>
                  </a:lnTo>
                  <a:lnTo>
                    <a:pt x="10740" y="63775"/>
                  </a:lnTo>
                  <a:lnTo>
                    <a:pt x="10740" y="64016"/>
                  </a:lnTo>
                  <a:lnTo>
                    <a:pt x="10740" y="64197"/>
                  </a:lnTo>
                  <a:lnTo>
                    <a:pt x="10800" y="64439"/>
                  </a:lnTo>
                  <a:lnTo>
                    <a:pt x="10981" y="64740"/>
                  </a:lnTo>
                  <a:lnTo>
                    <a:pt x="11162" y="64921"/>
                  </a:lnTo>
                  <a:lnTo>
                    <a:pt x="11464" y="65102"/>
                  </a:lnTo>
                  <a:lnTo>
                    <a:pt x="11705" y="65163"/>
                  </a:lnTo>
                  <a:lnTo>
                    <a:pt x="12128" y="65163"/>
                  </a:lnTo>
                  <a:lnTo>
                    <a:pt x="12309" y="65102"/>
                  </a:lnTo>
                  <a:lnTo>
                    <a:pt x="12550" y="64982"/>
                  </a:lnTo>
                  <a:lnTo>
                    <a:pt x="12731" y="64861"/>
                  </a:lnTo>
                  <a:lnTo>
                    <a:pt x="12852" y="64680"/>
                  </a:lnTo>
                  <a:lnTo>
                    <a:pt x="12973" y="64439"/>
                  </a:lnTo>
                  <a:lnTo>
                    <a:pt x="13033" y="64258"/>
                  </a:lnTo>
                  <a:lnTo>
                    <a:pt x="13033" y="64016"/>
                  </a:lnTo>
                  <a:lnTo>
                    <a:pt x="13033" y="63775"/>
                  </a:lnTo>
                  <a:lnTo>
                    <a:pt x="12973" y="63594"/>
                  </a:lnTo>
                  <a:lnTo>
                    <a:pt x="12852" y="63353"/>
                  </a:lnTo>
                  <a:lnTo>
                    <a:pt x="12731" y="63172"/>
                  </a:lnTo>
                  <a:lnTo>
                    <a:pt x="12550" y="63051"/>
                  </a:lnTo>
                  <a:lnTo>
                    <a:pt x="12309" y="62930"/>
                  </a:lnTo>
                  <a:lnTo>
                    <a:pt x="12128" y="62870"/>
                  </a:lnTo>
                  <a:close/>
                  <a:moveTo>
                    <a:pt x="17437" y="62870"/>
                  </a:moveTo>
                  <a:lnTo>
                    <a:pt x="17256" y="62930"/>
                  </a:lnTo>
                  <a:lnTo>
                    <a:pt x="17015" y="63051"/>
                  </a:lnTo>
                  <a:lnTo>
                    <a:pt x="16834" y="63172"/>
                  </a:lnTo>
                  <a:lnTo>
                    <a:pt x="16713" y="63353"/>
                  </a:lnTo>
                  <a:lnTo>
                    <a:pt x="16593" y="63594"/>
                  </a:lnTo>
                  <a:lnTo>
                    <a:pt x="16532" y="63775"/>
                  </a:lnTo>
                  <a:lnTo>
                    <a:pt x="16532" y="64016"/>
                  </a:lnTo>
                  <a:lnTo>
                    <a:pt x="16532" y="64258"/>
                  </a:lnTo>
                  <a:lnTo>
                    <a:pt x="16593" y="64439"/>
                  </a:lnTo>
                  <a:lnTo>
                    <a:pt x="16713" y="64680"/>
                  </a:lnTo>
                  <a:lnTo>
                    <a:pt x="16834" y="64861"/>
                  </a:lnTo>
                  <a:lnTo>
                    <a:pt x="17015" y="64982"/>
                  </a:lnTo>
                  <a:lnTo>
                    <a:pt x="17256" y="65102"/>
                  </a:lnTo>
                  <a:lnTo>
                    <a:pt x="17437" y="65163"/>
                  </a:lnTo>
                  <a:lnTo>
                    <a:pt x="17920" y="65163"/>
                  </a:lnTo>
                  <a:lnTo>
                    <a:pt x="18101" y="65102"/>
                  </a:lnTo>
                  <a:lnTo>
                    <a:pt x="18342" y="64982"/>
                  </a:lnTo>
                  <a:lnTo>
                    <a:pt x="18523" y="64861"/>
                  </a:lnTo>
                  <a:lnTo>
                    <a:pt x="18644" y="64680"/>
                  </a:lnTo>
                  <a:lnTo>
                    <a:pt x="18765" y="64439"/>
                  </a:lnTo>
                  <a:lnTo>
                    <a:pt x="18825" y="64258"/>
                  </a:lnTo>
                  <a:lnTo>
                    <a:pt x="18825" y="64016"/>
                  </a:lnTo>
                  <a:lnTo>
                    <a:pt x="18825" y="63775"/>
                  </a:lnTo>
                  <a:lnTo>
                    <a:pt x="18765" y="63594"/>
                  </a:lnTo>
                  <a:lnTo>
                    <a:pt x="18644" y="63353"/>
                  </a:lnTo>
                  <a:lnTo>
                    <a:pt x="18523" y="63172"/>
                  </a:lnTo>
                  <a:lnTo>
                    <a:pt x="18342" y="63051"/>
                  </a:lnTo>
                  <a:lnTo>
                    <a:pt x="18101" y="62930"/>
                  </a:lnTo>
                  <a:lnTo>
                    <a:pt x="17920" y="62870"/>
                  </a:lnTo>
                  <a:close/>
                  <a:moveTo>
                    <a:pt x="23230" y="62870"/>
                  </a:moveTo>
                  <a:lnTo>
                    <a:pt x="23049" y="62930"/>
                  </a:lnTo>
                  <a:lnTo>
                    <a:pt x="22807" y="63051"/>
                  </a:lnTo>
                  <a:lnTo>
                    <a:pt x="22626" y="63172"/>
                  </a:lnTo>
                  <a:lnTo>
                    <a:pt x="22506" y="63353"/>
                  </a:lnTo>
                  <a:lnTo>
                    <a:pt x="22385" y="63594"/>
                  </a:lnTo>
                  <a:lnTo>
                    <a:pt x="22325" y="63775"/>
                  </a:lnTo>
                  <a:lnTo>
                    <a:pt x="22325" y="64016"/>
                  </a:lnTo>
                  <a:lnTo>
                    <a:pt x="22325" y="64258"/>
                  </a:lnTo>
                  <a:lnTo>
                    <a:pt x="22385" y="64439"/>
                  </a:lnTo>
                  <a:lnTo>
                    <a:pt x="22506" y="64680"/>
                  </a:lnTo>
                  <a:lnTo>
                    <a:pt x="22626" y="64861"/>
                  </a:lnTo>
                  <a:lnTo>
                    <a:pt x="22807" y="64982"/>
                  </a:lnTo>
                  <a:lnTo>
                    <a:pt x="23049" y="65102"/>
                  </a:lnTo>
                  <a:lnTo>
                    <a:pt x="23230" y="65163"/>
                  </a:lnTo>
                  <a:lnTo>
                    <a:pt x="23712" y="65163"/>
                  </a:lnTo>
                  <a:lnTo>
                    <a:pt x="23893" y="65102"/>
                  </a:lnTo>
                  <a:lnTo>
                    <a:pt x="24135" y="64982"/>
                  </a:lnTo>
                  <a:lnTo>
                    <a:pt x="24316" y="64861"/>
                  </a:lnTo>
                  <a:lnTo>
                    <a:pt x="24436" y="64680"/>
                  </a:lnTo>
                  <a:lnTo>
                    <a:pt x="24557" y="64439"/>
                  </a:lnTo>
                  <a:lnTo>
                    <a:pt x="24617" y="64258"/>
                  </a:lnTo>
                  <a:lnTo>
                    <a:pt x="24617" y="64016"/>
                  </a:lnTo>
                  <a:lnTo>
                    <a:pt x="24617" y="63775"/>
                  </a:lnTo>
                  <a:lnTo>
                    <a:pt x="24557" y="63594"/>
                  </a:lnTo>
                  <a:lnTo>
                    <a:pt x="24436" y="63353"/>
                  </a:lnTo>
                  <a:lnTo>
                    <a:pt x="24316" y="63172"/>
                  </a:lnTo>
                  <a:lnTo>
                    <a:pt x="24135" y="63051"/>
                  </a:lnTo>
                  <a:lnTo>
                    <a:pt x="23893" y="62930"/>
                  </a:lnTo>
                  <a:lnTo>
                    <a:pt x="23712" y="62870"/>
                  </a:lnTo>
                  <a:close/>
                  <a:moveTo>
                    <a:pt x="29022" y="62870"/>
                  </a:moveTo>
                  <a:lnTo>
                    <a:pt x="28841" y="62930"/>
                  </a:lnTo>
                  <a:lnTo>
                    <a:pt x="28599" y="63051"/>
                  </a:lnTo>
                  <a:lnTo>
                    <a:pt x="28418" y="63172"/>
                  </a:lnTo>
                  <a:lnTo>
                    <a:pt x="28298" y="63353"/>
                  </a:lnTo>
                  <a:lnTo>
                    <a:pt x="28177" y="63594"/>
                  </a:lnTo>
                  <a:lnTo>
                    <a:pt x="28117" y="63775"/>
                  </a:lnTo>
                  <a:lnTo>
                    <a:pt x="28117" y="64016"/>
                  </a:lnTo>
                  <a:lnTo>
                    <a:pt x="28117" y="64258"/>
                  </a:lnTo>
                  <a:lnTo>
                    <a:pt x="28177" y="64439"/>
                  </a:lnTo>
                  <a:lnTo>
                    <a:pt x="28298" y="64680"/>
                  </a:lnTo>
                  <a:lnTo>
                    <a:pt x="28418" y="64861"/>
                  </a:lnTo>
                  <a:lnTo>
                    <a:pt x="28599" y="64982"/>
                  </a:lnTo>
                  <a:lnTo>
                    <a:pt x="28841" y="65102"/>
                  </a:lnTo>
                  <a:lnTo>
                    <a:pt x="29022" y="65163"/>
                  </a:lnTo>
                  <a:lnTo>
                    <a:pt x="29505" y="65163"/>
                  </a:lnTo>
                  <a:lnTo>
                    <a:pt x="29686" y="65102"/>
                  </a:lnTo>
                  <a:lnTo>
                    <a:pt x="29927" y="64982"/>
                  </a:lnTo>
                  <a:lnTo>
                    <a:pt x="30108" y="64861"/>
                  </a:lnTo>
                  <a:lnTo>
                    <a:pt x="30229" y="64680"/>
                  </a:lnTo>
                  <a:lnTo>
                    <a:pt x="30349" y="64439"/>
                  </a:lnTo>
                  <a:lnTo>
                    <a:pt x="30410" y="64258"/>
                  </a:lnTo>
                  <a:lnTo>
                    <a:pt x="30410" y="64016"/>
                  </a:lnTo>
                  <a:lnTo>
                    <a:pt x="30410" y="63775"/>
                  </a:lnTo>
                  <a:lnTo>
                    <a:pt x="30349" y="63594"/>
                  </a:lnTo>
                  <a:lnTo>
                    <a:pt x="30229" y="63353"/>
                  </a:lnTo>
                  <a:lnTo>
                    <a:pt x="30108" y="63172"/>
                  </a:lnTo>
                  <a:lnTo>
                    <a:pt x="29927" y="63051"/>
                  </a:lnTo>
                  <a:lnTo>
                    <a:pt x="29686" y="62930"/>
                  </a:lnTo>
                  <a:lnTo>
                    <a:pt x="29505" y="62870"/>
                  </a:lnTo>
                  <a:close/>
                  <a:moveTo>
                    <a:pt x="34814" y="62870"/>
                  </a:moveTo>
                  <a:lnTo>
                    <a:pt x="34633" y="62930"/>
                  </a:lnTo>
                  <a:lnTo>
                    <a:pt x="34392" y="63051"/>
                  </a:lnTo>
                  <a:lnTo>
                    <a:pt x="34211" y="63172"/>
                  </a:lnTo>
                  <a:lnTo>
                    <a:pt x="34090" y="63353"/>
                  </a:lnTo>
                  <a:lnTo>
                    <a:pt x="33969" y="63594"/>
                  </a:lnTo>
                  <a:lnTo>
                    <a:pt x="33909" y="63775"/>
                  </a:lnTo>
                  <a:lnTo>
                    <a:pt x="33909" y="64016"/>
                  </a:lnTo>
                  <a:lnTo>
                    <a:pt x="33909" y="64258"/>
                  </a:lnTo>
                  <a:lnTo>
                    <a:pt x="33969" y="64439"/>
                  </a:lnTo>
                  <a:lnTo>
                    <a:pt x="34090" y="64680"/>
                  </a:lnTo>
                  <a:lnTo>
                    <a:pt x="34211" y="64861"/>
                  </a:lnTo>
                  <a:lnTo>
                    <a:pt x="34392" y="64982"/>
                  </a:lnTo>
                  <a:lnTo>
                    <a:pt x="34633" y="65102"/>
                  </a:lnTo>
                  <a:lnTo>
                    <a:pt x="34814" y="65163"/>
                  </a:lnTo>
                  <a:lnTo>
                    <a:pt x="35297" y="65163"/>
                  </a:lnTo>
                  <a:lnTo>
                    <a:pt x="35478" y="65102"/>
                  </a:lnTo>
                  <a:lnTo>
                    <a:pt x="35719" y="64982"/>
                  </a:lnTo>
                  <a:lnTo>
                    <a:pt x="35900" y="64861"/>
                  </a:lnTo>
                  <a:lnTo>
                    <a:pt x="36021" y="64680"/>
                  </a:lnTo>
                  <a:lnTo>
                    <a:pt x="36141" y="64439"/>
                  </a:lnTo>
                  <a:lnTo>
                    <a:pt x="36202" y="64258"/>
                  </a:lnTo>
                  <a:lnTo>
                    <a:pt x="36202" y="64016"/>
                  </a:lnTo>
                  <a:lnTo>
                    <a:pt x="36202" y="63775"/>
                  </a:lnTo>
                  <a:lnTo>
                    <a:pt x="36141" y="63594"/>
                  </a:lnTo>
                  <a:lnTo>
                    <a:pt x="36021" y="63353"/>
                  </a:lnTo>
                  <a:lnTo>
                    <a:pt x="35900" y="63172"/>
                  </a:lnTo>
                  <a:lnTo>
                    <a:pt x="35719" y="63051"/>
                  </a:lnTo>
                  <a:lnTo>
                    <a:pt x="35478" y="62930"/>
                  </a:lnTo>
                  <a:lnTo>
                    <a:pt x="35297" y="62870"/>
                  </a:lnTo>
                  <a:close/>
                  <a:moveTo>
                    <a:pt x="40606" y="62870"/>
                  </a:moveTo>
                  <a:lnTo>
                    <a:pt x="40425" y="62930"/>
                  </a:lnTo>
                  <a:lnTo>
                    <a:pt x="40184" y="63051"/>
                  </a:lnTo>
                  <a:lnTo>
                    <a:pt x="40003" y="63172"/>
                  </a:lnTo>
                  <a:lnTo>
                    <a:pt x="39882" y="63353"/>
                  </a:lnTo>
                  <a:lnTo>
                    <a:pt x="39762" y="63594"/>
                  </a:lnTo>
                  <a:lnTo>
                    <a:pt x="39701" y="63775"/>
                  </a:lnTo>
                  <a:lnTo>
                    <a:pt x="39701" y="64016"/>
                  </a:lnTo>
                  <a:lnTo>
                    <a:pt x="39701" y="64258"/>
                  </a:lnTo>
                  <a:lnTo>
                    <a:pt x="39762" y="64439"/>
                  </a:lnTo>
                  <a:lnTo>
                    <a:pt x="39882" y="64680"/>
                  </a:lnTo>
                  <a:lnTo>
                    <a:pt x="40003" y="64861"/>
                  </a:lnTo>
                  <a:lnTo>
                    <a:pt x="40184" y="64982"/>
                  </a:lnTo>
                  <a:lnTo>
                    <a:pt x="40425" y="65102"/>
                  </a:lnTo>
                  <a:lnTo>
                    <a:pt x="40606" y="65163"/>
                  </a:lnTo>
                  <a:lnTo>
                    <a:pt x="41089" y="65163"/>
                  </a:lnTo>
                  <a:lnTo>
                    <a:pt x="41270" y="65102"/>
                  </a:lnTo>
                  <a:lnTo>
                    <a:pt x="41511" y="64982"/>
                  </a:lnTo>
                  <a:lnTo>
                    <a:pt x="41692" y="64861"/>
                  </a:lnTo>
                  <a:lnTo>
                    <a:pt x="41813" y="64680"/>
                  </a:lnTo>
                  <a:lnTo>
                    <a:pt x="41934" y="64439"/>
                  </a:lnTo>
                  <a:lnTo>
                    <a:pt x="41994" y="64258"/>
                  </a:lnTo>
                  <a:lnTo>
                    <a:pt x="41994" y="64016"/>
                  </a:lnTo>
                  <a:lnTo>
                    <a:pt x="41994" y="63775"/>
                  </a:lnTo>
                  <a:lnTo>
                    <a:pt x="41934" y="63594"/>
                  </a:lnTo>
                  <a:lnTo>
                    <a:pt x="41813" y="63353"/>
                  </a:lnTo>
                  <a:lnTo>
                    <a:pt x="41692" y="63172"/>
                  </a:lnTo>
                  <a:lnTo>
                    <a:pt x="41511" y="63051"/>
                  </a:lnTo>
                  <a:lnTo>
                    <a:pt x="41270" y="62930"/>
                  </a:lnTo>
                  <a:lnTo>
                    <a:pt x="41089" y="62870"/>
                  </a:lnTo>
                  <a:close/>
                  <a:moveTo>
                    <a:pt x="46399" y="62870"/>
                  </a:moveTo>
                  <a:lnTo>
                    <a:pt x="46218" y="62930"/>
                  </a:lnTo>
                  <a:lnTo>
                    <a:pt x="45976" y="63051"/>
                  </a:lnTo>
                  <a:lnTo>
                    <a:pt x="45795" y="63172"/>
                  </a:lnTo>
                  <a:lnTo>
                    <a:pt x="45674" y="63353"/>
                  </a:lnTo>
                  <a:lnTo>
                    <a:pt x="45554" y="63594"/>
                  </a:lnTo>
                  <a:lnTo>
                    <a:pt x="45493" y="63775"/>
                  </a:lnTo>
                  <a:lnTo>
                    <a:pt x="45493" y="64016"/>
                  </a:lnTo>
                  <a:lnTo>
                    <a:pt x="45493" y="64258"/>
                  </a:lnTo>
                  <a:lnTo>
                    <a:pt x="45554" y="64439"/>
                  </a:lnTo>
                  <a:lnTo>
                    <a:pt x="45674" y="64680"/>
                  </a:lnTo>
                  <a:lnTo>
                    <a:pt x="45795" y="64861"/>
                  </a:lnTo>
                  <a:lnTo>
                    <a:pt x="45976" y="64982"/>
                  </a:lnTo>
                  <a:lnTo>
                    <a:pt x="46218" y="65102"/>
                  </a:lnTo>
                  <a:lnTo>
                    <a:pt x="46399" y="65163"/>
                  </a:lnTo>
                  <a:lnTo>
                    <a:pt x="46881" y="65163"/>
                  </a:lnTo>
                  <a:lnTo>
                    <a:pt x="47062" y="65102"/>
                  </a:lnTo>
                  <a:lnTo>
                    <a:pt x="47304" y="64982"/>
                  </a:lnTo>
                  <a:lnTo>
                    <a:pt x="47485" y="64861"/>
                  </a:lnTo>
                  <a:lnTo>
                    <a:pt x="47605" y="64680"/>
                  </a:lnTo>
                  <a:lnTo>
                    <a:pt x="47726" y="64439"/>
                  </a:lnTo>
                  <a:lnTo>
                    <a:pt x="47786" y="64258"/>
                  </a:lnTo>
                  <a:lnTo>
                    <a:pt x="47786" y="64016"/>
                  </a:lnTo>
                  <a:lnTo>
                    <a:pt x="47786" y="63775"/>
                  </a:lnTo>
                  <a:lnTo>
                    <a:pt x="47726" y="63594"/>
                  </a:lnTo>
                  <a:lnTo>
                    <a:pt x="47605" y="63353"/>
                  </a:lnTo>
                  <a:lnTo>
                    <a:pt x="47485" y="63172"/>
                  </a:lnTo>
                  <a:lnTo>
                    <a:pt x="47304" y="63051"/>
                  </a:lnTo>
                  <a:lnTo>
                    <a:pt x="47062" y="62930"/>
                  </a:lnTo>
                  <a:lnTo>
                    <a:pt x="46881" y="62870"/>
                  </a:lnTo>
                  <a:close/>
                  <a:moveTo>
                    <a:pt x="52191" y="62870"/>
                  </a:moveTo>
                  <a:lnTo>
                    <a:pt x="52010" y="62930"/>
                  </a:lnTo>
                  <a:lnTo>
                    <a:pt x="51768" y="63051"/>
                  </a:lnTo>
                  <a:lnTo>
                    <a:pt x="51587" y="63172"/>
                  </a:lnTo>
                  <a:lnTo>
                    <a:pt x="51467" y="63353"/>
                  </a:lnTo>
                  <a:lnTo>
                    <a:pt x="51346" y="63594"/>
                  </a:lnTo>
                  <a:lnTo>
                    <a:pt x="51286" y="63775"/>
                  </a:lnTo>
                  <a:lnTo>
                    <a:pt x="51286" y="64016"/>
                  </a:lnTo>
                  <a:lnTo>
                    <a:pt x="51286" y="64258"/>
                  </a:lnTo>
                  <a:lnTo>
                    <a:pt x="51346" y="64439"/>
                  </a:lnTo>
                  <a:lnTo>
                    <a:pt x="51467" y="64680"/>
                  </a:lnTo>
                  <a:lnTo>
                    <a:pt x="51587" y="64861"/>
                  </a:lnTo>
                  <a:lnTo>
                    <a:pt x="51768" y="64982"/>
                  </a:lnTo>
                  <a:lnTo>
                    <a:pt x="52010" y="65102"/>
                  </a:lnTo>
                  <a:lnTo>
                    <a:pt x="52191" y="65163"/>
                  </a:lnTo>
                  <a:lnTo>
                    <a:pt x="52673" y="65163"/>
                  </a:lnTo>
                  <a:lnTo>
                    <a:pt x="52854" y="65102"/>
                  </a:lnTo>
                  <a:lnTo>
                    <a:pt x="53096" y="64982"/>
                  </a:lnTo>
                  <a:lnTo>
                    <a:pt x="53277" y="64861"/>
                  </a:lnTo>
                  <a:lnTo>
                    <a:pt x="53397" y="64680"/>
                  </a:lnTo>
                  <a:lnTo>
                    <a:pt x="53518" y="64439"/>
                  </a:lnTo>
                  <a:lnTo>
                    <a:pt x="53578" y="64258"/>
                  </a:lnTo>
                  <a:lnTo>
                    <a:pt x="53578" y="64016"/>
                  </a:lnTo>
                  <a:lnTo>
                    <a:pt x="53578" y="63775"/>
                  </a:lnTo>
                  <a:lnTo>
                    <a:pt x="53518" y="63594"/>
                  </a:lnTo>
                  <a:lnTo>
                    <a:pt x="53397" y="63353"/>
                  </a:lnTo>
                  <a:lnTo>
                    <a:pt x="53277" y="63172"/>
                  </a:lnTo>
                  <a:lnTo>
                    <a:pt x="53096" y="63051"/>
                  </a:lnTo>
                  <a:lnTo>
                    <a:pt x="52854" y="62930"/>
                  </a:lnTo>
                  <a:lnTo>
                    <a:pt x="52673" y="62870"/>
                  </a:lnTo>
                  <a:close/>
                  <a:moveTo>
                    <a:pt x="57983" y="62870"/>
                  </a:moveTo>
                  <a:lnTo>
                    <a:pt x="57802" y="62930"/>
                  </a:lnTo>
                  <a:lnTo>
                    <a:pt x="57561" y="63051"/>
                  </a:lnTo>
                  <a:lnTo>
                    <a:pt x="57380" y="63172"/>
                  </a:lnTo>
                  <a:lnTo>
                    <a:pt x="57259" y="63353"/>
                  </a:lnTo>
                  <a:lnTo>
                    <a:pt x="57138" y="63594"/>
                  </a:lnTo>
                  <a:lnTo>
                    <a:pt x="57078" y="63775"/>
                  </a:lnTo>
                  <a:lnTo>
                    <a:pt x="57078" y="64016"/>
                  </a:lnTo>
                  <a:lnTo>
                    <a:pt x="57078" y="64258"/>
                  </a:lnTo>
                  <a:lnTo>
                    <a:pt x="57138" y="64439"/>
                  </a:lnTo>
                  <a:lnTo>
                    <a:pt x="57259" y="64680"/>
                  </a:lnTo>
                  <a:lnTo>
                    <a:pt x="57380" y="64861"/>
                  </a:lnTo>
                  <a:lnTo>
                    <a:pt x="57561" y="64982"/>
                  </a:lnTo>
                  <a:lnTo>
                    <a:pt x="57802" y="65102"/>
                  </a:lnTo>
                  <a:lnTo>
                    <a:pt x="57983" y="65163"/>
                  </a:lnTo>
                  <a:lnTo>
                    <a:pt x="58466" y="65163"/>
                  </a:lnTo>
                  <a:lnTo>
                    <a:pt x="58647" y="65102"/>
                  </a:lnTo>
                  <a:lnTo>
                    <a:pt x="58888" y="64982"/>
                  </a:lnTo>
                  <a:lnTo>
                    <a:pt x="59069" y="64861"/>
                  </a:lnTo>
                  <a:lnTo>
                    <a:pt x="59190" y="64680"/>
                  </a:lnTo>
                  <a:lnTo>
                    <a:pt x="59310" y="64439"/>
                  </a:lnTo>
                  <a:lnTo>
                    <a:pt x="59371" y="64258"/>
                  </a:lnTo>
                  <a:lnTo>
                    <a:pt x="59371" y="64016"/>
                  </a:lnTo>
                  <a:lnTo>
                    <a:pt x="59371" y="63775"/>
                  </a:lnTo>
                  <a:lnTo>
                    <a:pt x="59310" y="63594"/>
                  </a:lnTo>
                  <a:lnTo>
                    <a:pt x="59190" y="63353"/>
                  </a:lnTo>
                  <a:lnTo>
                    <a:pt x="59069" y="63172"/>
                  </a:lnTo>
                  <a:lnTo>
                    <a:pt x="58888" y="63051"/>
                  </a:lnTo>
                  <a:lnTo>
                    <a:pt x="58647" y="62930"/>
                  </a:lnTo>
                  <a:lnTo>
                    <a:pt x="58466" y="62870"/>
                  </a:lnTo>
                  <a:close/>
                  <a:moveTo>
                    <a:pt x="63775" y="62870"/>
                  </a:moveTo>
                  <a:lnTo>
                    <a:pt x="63594" y="62930"/>
                  </a:lnTo>
                  <a:lnTo>
                    <a:pt x="63353" y="63051"/>
                  </a:lnTo>
                  <a:lnTo>
                    <a:pt x="63172" y="63172"/>
                  </a:lnTo>
                  <a:lnTo>
                    <a:pt x="63051" y="63353"/>
                  </a:lnTo>
                  <a:lnTo>
                    <a:pt x="62931" y="63594"/>
                  </a:lnTo>
                  <a:lnTo>
                    <a:pt x="62870" y="63775"/>
                  </a:lnTo>
                  <a:lnTo>
                    <a:pt x="62870" y="64016"/>
                  </a:lnTo>
                  <a:lnTo>
                    <a:pt x="62870" y="64258"/>
                  </a:lnTo>
                  <a:lnTo>
                    <a:pt x="62931" y="64439"/>
                  </a:lnTo>
                  <a:lnTo>
                    <a:pt x="63051" y="64680"/>
                  </a:lnTo>
                  <a:lnTo>
                    <a:pt x="63172" y="64861"/>
                  </a:lnTo>
                  <a:lnTo>
                    <a:pt x="63353" y="64982"/>
                  </a:lnTo>
                  <a:lnTo>
                    <a:pt x="63594" y="65102"/>
                  </a:lnTo>
                  <a:lnTo>
                    <a:pt x="63775" y="65163"/>
                  </a:lnTo>
                  <a:lnTo>
                    <a:pt x="64198" y="65163"/>
                  </a:lnTo>
                  <a:lnTo>
                    <a:pt x="64439" y="65102"/>
                  </a:lnTo>
                  <a:lnTo>
                    <a:pt x="64741" y="64921"/>
                  </a:lnTo>
                  <a:lnTo>
                    <a:pt x="64922" y="64740"/>
                  </a:lnTo>
                  <a:lnTo>
                    <a:pt x="65103" y="64439"/>
                  </a:lnTo>
                  <a:lnTo>
                    <a:pt x="65163" y="64197"/>
                  </a:lnTo>
                  <a:lnTo>
                    <a:pt x="65163" y="64016"/>
                  </a:lnTo>
                  <a:lnTo>
                    <a:pt x="65163" y="63775"/>
                  </a:lnTo>
                  <a:lnTo>
                    <a:pt x="65103" y="63594"/>
                  </a:lnTo>
                  <a:lnTo>
                    <a:pt x="64982" y="63353"/>
                  </a:lnTo>
                  <a:lnTo>
                    <a:pt x="64861" y="63172"/>
                  </a:lnTo>
                  <a:lnTo>
                    <a:pt x="64680" y="63051"/>
                  </a:lnTo>
                  <a:lnTo>
                    <a:pt x="64439" y="62930"/>
                  </a:lnTo>
                  <a:lnTo>
                    <a:pt x="64258" y="62870"/>
                  </a:lnTo>
                  <a:close/>
                  <a:moveTo>
                    <a:pt x="14541" y="65766"/>
                  </a:moveTo>
                  <a:lnTo>
                    <a:pt x="14360" y="65826"/>
                  </a:lnTo>
                  <a:lnTo>
                    <a:pt x="14119" y="65947"/>
                  </a:lnTo>
                  <a:lnTo>
                    <a:pt x="13938" y="66068"/>
                  </a:lnTo>
                  <a:lnTo>
                    <a:pt x="13817" y="66249"/>
                  </a:lnTo>
                  <a:lnTo>
                    <a:pt x="13697" y="66490"/>
                  </a:lnTo>
                  <a:lnTo>
                    <a:pt x="13636" y="66671"/>
                  </a:lnTo>
                  <a:lnTo>
                    <a:pt x="13636" y="66912"/>
                  </a:lnTo>
                  <a:lnTo>
                    <a:pt x="13636" y="67214"/>
                  </a:lnTo>
                  <a:lnTo>
                    <a:pt x="14783" y="68059"/>
                  </a:lnTo>
                  <a:lnTo>
                    <a:pt x="15024" y="68059"/>
                  </a:lnTo>
                  <a:lnTo>
                    <a:pt x="15205" y="67999"/>
                  </a:lnTo>
                  <a:lnTo>
                    <a:pt x="15446" y="67878"/>
                  </a:lnTo>
                  <a:lnTo>
                    <a:pt x="15627" y="67757"/>
                  </a:lnTo>
                  <a:lnTo>
                    <a:pt x="15748" y="67576"/>
                  </a:lnTo>
                  <a:lnTo>
                    <a:pt x="15869" y="67335"/>
                  </a:lnTo>
                  <a:lnTo>
                    <a:pt x="15929" y="67154"/>
                  </a:lnTo>
                  <a:lnTo>
                    <a:pt x="15929" y="66912"/>
                  </a:lnTo>
                  <a:lnTo>
                    <a:pt x="15929" y="66671"/>
                  </a:lnTo>
                  <a:lnTo>
                    <a:pt x="15869" y="66490"/>
                  </a:lnTo>
                  <a:lnTo>
                    <a:pt x="15748" y="66249"/>
                  </a:lnTo>
                  <a:lnTo>
                    <a:pt x="15627" y="66068"/>
                  </a:lnTo>
                  <a:lnTo>
                    <a:pt x="15446" y="65947"/>
                  </a:lnTo>
                  <a:lnTo>
                    <a:pt x="15205" y="65826"/>
                  </a:lnTo>
                  <a:lnTo>
                    <a:pt x="15024" y="65766"/>
                  </a:lnTo>
                  <a:close/>
                  <a:moveTo>
                    <a:pt x="20333" y="65766"/>
                  </a:moveTo>
                  <a:lnTo>
                    <a:pt x="20152" y="65826"/>
                  </a:lnTo>
                  <a:lnTo>
                    <a:pt x="19911" y="65947"/>
                  </a:lnTo>
                  <a:lnTo>
                    <a:pt x="19730" y="66068"/>
                  </a:lnTo>
                  <a:lnTo>
                    <a:pt x="19609" y="66249"/>
                  </a:lnTo>
                  <a:lnTo>
                    <a:pt x="19489" y="66490"/>
                  </a:lnTo>
                  <a:lnTo>
                    <a:pt x="19428" y="66671"/>
                  </a:lnTo>
                  <a:lnTo>
                    <a:pt x="19428" y="66912"/>
                  </a:lnTo>
                  <a:lnTo>
                    <a:pt x="19428" y="67154"/>
                  </a:lnTo>
                  <a:lnTo>
                    <a:pt x="19489" y="67335"/>
                  </a:lnTo>
                  <a:lnTo>
                    <a:pt x="19609" y="67576"/>
                  </a:lnTo>
                  <a:lnTo>
                    <a:pt x="19730" y="67757"/>
                  </a:lnTo>
                  <a:lnTo>
                    <a:pt x="19911" y="67878"/>
                  </a:lnTo>
                  <a:lnTo>
                    <a:pt x="20152" y="67999"/>
                  </a:lnTo>
                  <a:lnTo>
                    <a:pt x="20333" y="68059"/>
                  </a:lnTo>
                  <a:lnTo>
                    <a:pt x="20816" y="68059"/>
                  </a:lnTo>
                  <a:lnTo>
                    <a:pt x="20997" y="67999"/>
                  </a:lnTo>
                  <a:lnTo>
                    <a:pt x="21239" y="67878"/>
                  </a:lnTo>
                  <a:lnTo>
                    <a:pt x="21420" y="67757"/>
                  </a:lnTo>
                  <a:lnTo>
                    <a:pt x="21540" y="67576"/>
                  </a:lnTo>
                  <a:lnTo>
                    <a:pt x="21661" y="67335"/>
                  </a:lnTo>
                  <a:lnTo>
                    <a:pt x="21721" y="67154"/>
                  </a:lnTo>
                  <a:lnTo>
                    <a:pt x="21721" y="66912"/>
                  </a:lnTo>
                  <a:lnTo>
                    <a:pt x="21721" y="66671"/>
                  </a:lnTo>
                  <a:lnTo>
                    <a:pt x="21661" y="66490"/>
                  </a:lnTo>
                  <a:lnTo>
                    <a:pt x="21540" y="66249"/>
                  </a:lnTo>
                  <a:lnTo>
                    <a:pt x="21420" y="66068"/>
                  </a:lnTo>
                  <a:lnTo>
                    <a:pt x="21239" y="65947"/>
                  </a:lnTo>
                  <a:lnTo>
                    <a:pt x="20997" y="65826"/>
                  </a:lnTo>
                  <a:lnTo>
                    <a:pt x="20816" y="65766"/>
                  </a:lnTo>
                  <a:close/>
                  <a:moveTo>
                    <a:pt x="26126" y="65766"/>
                  </a:moveTo>
                  <a:lnTo>
                    <a:pt x="25945" y="65826"/>
                  </a:lnTo>
                  <a:lnTo>
                    <a:pt x="25703" y="65947"/>
                  </a:lnTo>
                  <a:lnTo>
                    <a:pt x="25522" y="66068"/>
                  </a:lnTo>
                  <a:lnTo>
                    <a:pt x="25402" y="66249"/>
                  </a:lnTo>
                  <a:lnTo>
                    <a:pt x="25281" y="66490"/>
                  </a:lnTo>
                  <a:lnTo>
                    <a:pt x="25221" y="66671"/>
                  </a:lnTo>
                  <a:lnTo>
                    <a:pt x="25221" y="66912"/>
                  </a:lnTo>
                  <a:lnTo>
                    <a:pt x="25221" y="67154"/>
                  </a:lnTo>
                  <a:lnTo>
                    <a:pt x="25281" y="67335"/>
                  </a:lnTo>
                  <a:lnTo>
                    <a:pt x="25402" y="67576"/>
                  </a:lnTo>
                  <a:lnTo>
                    <a:pt x="25522" y="67757"/>
                  </a:lnTo>
                  <a:lnTo>
                    <a:pt x="25703" y="67878"/>
                  </a:lnTo>
                  <a:lnTo>
                    <a:pt x="25945" y="67999"/>
                  </a:lnTo>
                  <a:lnTo>
                    <a:pt x="26126" y="68059"/>
                  </a:lnTo>
                  <a:lnTo>
                    <a:pt x="26608" y="68059"/>
                  </a:lnTo>
                  <a:lnTo>
                    <a:pt x="26789" y="67999"/>
                  </a:lnTo>
                  <a:lnTo>
                    <a:pt x="27031" y="67878"/>
                  </a:lnTo>
                  <a:lnTo>
                    <a:pt x="27212" y="67757"/>
                  </a:lnTo>
                  <a:lnTo>
                    <a:pt x="27332" y="67576"/>
                  </a:lnTo>
                  <a:lnTo>
                    <a:pt x="27453" y="67335"/>
                  </a:lnTo>
                  <a:lnTo>
                    <a:pt x="27513" y="67154"/>
                  </a:lnTo>
                  <a:lnTo>
                    <a:pt x="27513" y="66912"/>
                  </a:lnTo>
                  <a:lnTo>
                    <a:pt x="27513" y="66671"/>
                  </a:lnTo>
                  <a:lnTo>
                    <a:pt x="27453" y="66490"/>
                  </a:lnTo>
                  <a:lnTo>
                    <a:pt x="27332" y="66249"/>
                  </a:lnTo>
                  <a:lnTo>
                    <a:pt x="27212" y="66068"/>
                  </a:lnTo>
                  <a:lnTo>
                    <a:pt x="27031" y="65947"/>
                  </a:lnTo>
                  <a:lnTo>
                    <a:pt x="26789" y="65826"/>
                  </a:lnTo>
                  <a:lnTo>
                    <a:pt x="26608" y="65766"/>
                  </a:lnTo>
                  <a:close/>
                  <a:moveTo>
                    <a:pt x="31918" y="65766"/>
                  </a:moveTo>
                  <a:lnTo>
                    <a:pt x="31737" y="65826"/>
                  </a:lnTo>
                  <a:lnTo>
                    <a:pt x="31496" y="65947"/>
                  </a:lnTo>
                  <a:lnTo>
                    <a:pt x="31315" y="66068"/>
                  </a:lnTo>
                  <a:lnTo>
                    <a:pt x="31194" y="66249"/>
                  </a:lnTo>
                  <a:lnTo>
                    <a:pt x="31073" y="66490"/>
                  </a:lnTo>
                  <a:lnTo>
                    <a:pt x="31013" y="66671"/>
                  </a:lnTo>
                  <a:lnTo>
                    <a:pt x="31013" y="66912"/>
                  </a:lnTo>
                  <a:lnTo>
                    <a:pt x="31013" y="67154"/>
                  </a:lnTo>
                  <a:lnTo>
                    <a:pt x="31073" y="67335"/>
                  </a:lnTo>
                  <a:lnTo>
                    <a:pt x="31194" y="67576"/>
                  </a:lnTo>
                  <a:lnTo>
                    <a:pt x="31315" y="67757"/>
                  </a:lnTo>
                  <a:lnTo>
                    <a:pt x="31496" y="67878"/>
                  </a:lnTo>
                  <a:lnTo>
                    <a:pt x="31737" y="67999"/>
                  </a:lnTo>
                  <a:lnTo>
                    <a:pt x="31918" y="68059"/>
                  </a:lnTo>
                  <a:lnTo>
                    <a:pt x="32401" y="68059"/>
                  </a:lnTo>
                  <a:lnTo>
                    <a:pt x="32582" y="67999"/>
                  </a:lnTo>
                  <a:lnTo>
                    <a:pt x="32823" y="67878"/>
                  </a:lnTo>
                  <a:lnTo>
                    <a:pt x="33004" y="67757"/>
                  </a:lnTo>
                  <a:lnTo>
                    <a:pt x="33125" y="67576"/>
                  </a:lnTo>
                  <a:lnTo>
                    <a:pt x="33245" y="67335"/>
                  </a:lnTo>
                  <a:lnTo>
                    <a:pt x="33306" y="67154"/>
                  </a:lnTo>
                  <a:lnTo>
                    <a:pt x="33306" y="66912"/>
                  </a:lnTo>
                  <a:lnTo>
                    <a:pt x="33306" y="66671"/>
                  </a:lnTo>
                  <a:lnTo>
                    <a:pt x="33245" y="66490"/>
                  </a:lnTo>
                  <a:lnTo>
                    <a:pt x="33125" y="66249"/>
                  </a:lnTo>
                  <a:lnTo>
                    <a:pt x="33004" y="66068"/>
                  </a:lnTo>
                  <a:lnTo>
                    <a:pt x="32823" y="65947"/>
                  </a:lnTo>
                  <a:lnTo>
                    <a:pt x="32582" y="65826"/>
                  </a:lnTo>
                  <a:lnTo>
                    <a:pt x="32401" y="65766"/>
                  </a:lnTo>
                  <a:close/>
                  <a:moveTo>
                    <a:pt x="37710" y="65766"/>
                  </a:moveTo>
                  <a:lnTo>
                    <a:pt x="37529" y="65826"/>
                  </a:lnTo>
                  <a:lnTo>
                    <a:pt x="37288" y="65947"/>
                  </a:lnTo>
                  <a:lnTo>
                    <a:pt x="37107" y="66068"/>
                  </a:lnTo>
                  <a:lnTo>
                    <a:pt x="36986" y="66249"/>
                  </a:lnTo>
                  <a:lnTo>
                    <a:pt x="36865" y="66490"/>
                  </a:lnTo>
                  <a:lnTo>
                    <a:pt x="36805" y="66671"/>
                  </a:lnTo>
                  <a:lnTo>
                    <a:pt x="36805" y="66912"/>
                  </a:lnTo>
                  <a:lnTo>
                    <a:pt x="36805" y="67154"/>
                  </a:lnTo>
                  <a:lnTo>
                    <a:pt x="36865" y="67335"/>
                  </a:lnTo>
                  <a:lnTo>
                    <a:pt x="36986" y="67576"/>
                  </a:lnTo>
                  <a:lnTo>
                    <a:pt x="37107" y="67757"/>
                  </a:lnTo>
                  <a:lnTo>
                    <a:pt x="37288" y="67878"/>
                  </a:lnTo>
                  <a:lnTo>
                    <a:pt x="37529" y="67999"/>
                  </a:lnTo>
                  <a:lnTo>
                    <a:pt x="37710" y="68059"/>
                  </a:lnTo>
                  <a:lnTo>
                    <a:pt x="38193" y="68059"/>
                  </a:lnTo>
                  <a:lnTo>
                    <a:pt x="38374" y="67999"/>
                  </a:lnTo>
                  <a:lnTo>
                    <a:pt x="38615" y="67878"/>
                  </a:lnTo>
                  <a:lnTo>
                    <a:pt x="38796" y="67757"/>
                  </a:lnTo>
                  <a:lnTo>
                    <a:pt x="38917" y="67576"/>
                  </a:lnTo>
                  <a:lnTo>
                    <a:pt x="39038" y="67335"/>
                  </a:lnTo>
                  <a:lnTo>
                    <a:pt x="39098" y="67154"/>
                  </a:lnTo>
                  <a:lnTo>
                    <a:pt x="39098" y="66912"/>
                  </a:lnTo>
                  <a:lnTo>
                    <a:pt x="39098" y="66671"/>
                  </a:lnTo>
                  <a:lnTo>
                    <a:pt x="39038" y="66490"/>
                  </a:lnTo>
                  <a:lnTo>
                    <a:pt x="38917" y="66249"/>
                  </a:lnTo>
                  <a:lnTo>
                    <a:pt x="38796" y="66068"/>
                  </a:lnTo>
                  <a:lnTo>
                    <a:pt x="38615" y="65947"/>
                  </a:lnTo>
                  <a:lnTo>
                    <a:pt x="38374" y="65826"/>
                  </a:lnTo>
                  <a:lnTo>
                    <a:pt x="38193" y="65766"/>
                  </a:lnTo>
                  <a:close/>
                  <a:moveTo>
                    <a:pt x="43502" y="65766"/>
                  </a:moveTo>
                  <a:lnTo>
                    <a:pt x="43321" y="65826"/>
                  </a:lnTo>
                  <a:lnTo>
                    <a:pt x="43080" y="65947"/>
                  </a:lnTo>
                  <a:lnTo>
                    <a:pt x="42899" y="66068"/>
                  </a:lnTo>
                  <a:lnTo>
                    <a:pt x="42778" y="66249"/>
                  </a:lnTo>
                  <a:lnTo>
                    <a:pt x="42658" y="66490"/>
                  </a:lnTo>
                  <a:lnTo>
                    <a:pt x="42597" y="66671"/>
                  </a:lnTo>
                  <a:lnTo>
                    <a:pt x="42597" y="66912"/>
                  </a:lnTo>
                  <a:lnTo>
                    <a:pt x="42597" y="67154"/>
                  </a:lnTo>
                  <a:lnTo>
                    <a:pt x="42658" y="67335"/>
                  </a:lnTo>
                  <a:lnTo>
                    <a:pt x="42778" y="67576"/>
                  </a:lnTo>
                  <a:lnTo>
                    <a:pt x="42899" y="67757"/>
                  </a:lnTo>
                  <a:lnTo>
                    <a:pt x="43080" y="67878"/>
                  </a:lnTo>
                  <a:lnTo>
                    <a:pt x="43321" y="67999"/>
                  </a:lnTo>
                  <a:lnTo>
                    <a:pt x="43502" y="68059"/>
                  </a:lnTo>
                  <a:lnTo>
                    <a:pt x="43985" y="68059"/>
                  </a:lnTo>
                  <a:lnTo>
                    <a:pt x="44166" y="67999"/>
                  </a:lnTo>
                  <a:lnTo>
                    <a:pt x="44407" y="67878"/>
                  </a:lnTo>
                  <a:lnTo>
                    <a:pt x="44588" y="67757"/>
                  </a:lnTo>
                  <a:lnTo>
                    <a:pt x="44709" y="67576"/>
                  </a:lnTo>
                  <a:lnTo>
                    <a:pt x="44830" y="67335"/>
                  </a:lnTo>
                  <a:lnTo>
                    <a:pt x="44890" y="67154"/>
                  </a:lnTo>
                  <a:lnTo>
                    <a:pt x="44890" y="66912"/>
                  </a:lnTo>
                  <a:lnTo>
                    <a:pt x="44890" y="66671"/>
                  </a:lnTo>
                  <a:lnTo>
                    <a:pt x="44830" y="66490"/>
                  </a:lnTo>
                  <a:lnTo>
                    <a:pt x="44709" y="66249"/>
                  </a:lnTo>
                  <a:lnTo>
                    <a:pt x="44588" y="66068"/>
                  </a:lnTo>
                  <a:lnTo>
                    <a:pt x="44407" y="65947"/>
                  </a:lnTo>
                  <a:lnTo>
                    <a:pt x="44166" y="65826"/>
                  </a:lnTo>
                  <a:lnTo>
                    <a:pt x="43985" y="65766"/>
                  </a:lnTo>
                  <a:close/>
                  <a:moveTo>
                    <a:pt x="49295" y="65766"/>
                  </a:moveTo>
                  <a:lnTo>
                    <a:pt x="49114" y="65826"/>
                  </a:lnTo>
                  <a:lnTo>
                    <a:pt x="48872" y="65947"/>
                  </a:lnTo>
                  <a:lnTo>
                    <a:pt x="48691" y="66068"/>
                  </a:lnTo>
                  <a:lnTo>
                    <a:pt x="48571" y="66249"/>
                  </a:lnTo>
                  <a:lnTo>
                    <a:pt x="48450" y="66490"/>
                  </a:lnTo>
                  <a:lnTo>
                    <a:pt x="48390" y="66671"/>
                  </a:lnTo>
                  <a:lnTo>
                    <a:pt x="48390" y="66912"/>
                  </a:lnTo>
                  <a:lnTo>
                    <a:pt x="48390" y="67154"/>
                  </a:lnTo>
                  <a:lnTo>
                    <a:pt x="48450" y="67335"/>
                  </a:lnTo>
                  <a:lnTo>
                    <a:pt x="48571" y="67576"/>
                  </a:lnTo>
                  <a:lnTo>
                    <a:pt x="48691" y="67757"/>
                  </a:lnTo>
                  <a:lnTo>
                    <a:pt x="48872" y="67878"/>
                  </a:lnTo>
                  <a:lnTo>
                    <a:pt x="49114" y="67999"/>
                  </a:lnTo>
                  <a:lnTo>
                    <a:pt x="49295" y="68059"/>
                  </a:lnTo>
                  <a:lnTo>
                    <a:pt x="49777" y="68059"/>
                  </a:lnTo>
                  <a:lnTo>
                    <a:pt x="49958" y="67999"/>
                  </a:lnTo>
                  <a:lnTo>
                    <a:pt x="50200" y="67878"/>
                  </a:lnTo>
                  <a:lnTo>
                    <a:pt x="50381" y="67757"/>
                  </a:lnTo>
                  <a:lnTo>
                    <a:pt x="50501" y="67576"/>
                  </a:lnTo>
                  <a:lnTo>
                    <a:pt x="50622" y="67335"/>
                  </a:lnTo>
                  <a:lnTo>
                    <a:pt x="50682" y="67154"/>
                  </a:lnTo>
                  <a:lnTo>
                    <a:pt x="50682" y="66912"/>
                  </a:lnTo>
                  <a:lnTo>
                    <a:pt x="50682" y="66671"/>
                  </a:lnTo>
                  <a:lnTo>
                    <a:pt x="50622" y="66490"/>
                  </a:lnTo>
                  <a:lnTo>
                    <a:pt x="50501" y="66249"/>
                  </a:lnTo>
                  <a:lnTo>
                    <a:pt x="50381" y="66068"/>
                  </a:lnTo>
                  <a:lnTo>
                    <a:pt x="50200" y="65947"/>
                  </a:lnTo>
                  <a:lnTo>
                    <a:pt x="49958" y="65826"/>
                  </a:lnTo>
                  <a:lnTo>
                    <a:pt x="49777" y="65766"/>
                  </a:lnTo>
                  <a:close/>
                  <a:moveTo>
                    <a:pt x="55087" y="65766"/>
                  </a:moveTo>
                  <a:lnTo>
                    <a:pt x="54906" y="65826"/>
                  </a:lnTo>
                  <a:lnTo>
                    <a:pt x="54665" y="65947"/>
                  </a:lnTo>
                  <a:lnTo>
                    <a:pt x="54483" y="66068"/>
                  </a:lnTo>
                  <a:lnTo>
                    <a:pt x="54363" y="66249"/>
                  </a:lnTo>
                  <a:lnTo>
                    <a:pt x="54242" y="66490"/>
                  </a:lnTo>
                  <a:lnTo>
                    <a:pt x="54182" y="66671"/>
                  </a:lnTo>
                  <a:lnTo>
                    <a:pt x="54182" y="66912"/>
                  </a:lnTo>
                  <a:lnTo>
                    <a:pt x="54182" y="67154"/>
                  </a:lnTo>
                  <a:lnTo>
                    <a:pt x="54242" y="67335"/>
                  </a:lnTo>
                  <a:lnTo>
                    <a:pt x="54363" y="67576"/>
                  </a:lnTo>
                  <a:lnTo>
                    <a:pt x="54483" y="67757"/>
                  </a:lnTo>
                  <a:lnTo>
                    <a:pt x="54665" y="67878"/>
                  </a:lnTo>
                  <a:lnTo>
                    <a:pt x="54906" y="67999"/>
                  </a:lnTo>
                  <a:lnTo>
                    <a:pt x="55087" y="68059"/>
                  </a:lnTo>
                  <a:lnTo>
                    <a:pt x="55570" y="68059"/>
                  </a:lnTo>
                  <a:lnTo>
                    <a:pt x="55751" y="67999"/>
                  </a:lnTo>
                  <a:lnTo>
                    <a:pt x="55992" y="67878"/>
                  </a:lnTo>
                  <a:lnTo>
                    <a:pt x="56173" y="67757"/>
                  </a:lnTo>
                  <a:lnTo>
                    <a:pt x="56294" y="67576"/>
                  </a:lnTo>
                  <a:lnTo>
                    <a:pt x="56414" y="67335"/>
                  </a:lnTo>
                  <a:lnTo>
                    <a:pt x="56475" y="67154"/>
                  </a:lnTo>
                  <a:lnTo>
                    <a:pt x="56475" y="66912"/>
                  </a:lnTo>
                  <a:lnTo>
                    <a:pt x="56475" y="66671"/>
                  </a:lnTo>
                  <a:lnTo>
                    <a:pt x="56414" y="66490"/>
                  </a:lnTo>
                  <a:lnTo>
                    <a:pt x="56294" y="66249"/>
                  </a:lnTo>
                  <a:lnTo>
                    <a:pt x="56173" y="66068"/>
                  </a:lnTo>
                  <a:lnTo>
                    <a:pt x="55992" y="65947"/>
                  </a:lnTo>
                  <a:lnTo>
                    <a:pt x="55751" y="65826"/>
                  </a:lnTo>
                  <a:lnTo>
                    <a:pt x="55570" y="65766"/>
                  </a:lnTo>
                  <a:close/>
                  <a:moveTo>
                    <a:pt x="60879" y="65766"/>
                  </a:moveTo>
                  <a:lnTo>
                    <a:pt x="60698" y="65826"/>
                  </a:lnTo>
                  <a:lnTo>
                    <a:pt x="60457" y="65947"/>
                  </a:lnTo>
                  <a:lnTo>
                    <a:pt x="60276" y="66068"/>
                  </a:lnTo>
                  <a:lnTo>
                    <a:pt x="60155" y="66249"/>
                  </a:lnTo>
                  <a:lnTo>
                    <a:pt x="60034" y="66490"/>
                  </a:lnTo>
                  <a:lnTo>
                    <a:pt x="59974" y="66671"/>
                  </a:lnTo>
                  <a:lnTo>
                    <a:pt x="59974" y="66912"/>
                  </a:lnTo>
                  <a:lnTo>
                    <a:pt x="59974" y="67154"/>
                  </a:lnTo>
                  <a:lnTo>
                    <a:pt x="60034" y="67335"/>
                  </a:lnTo>
                  <a:lnTo>
                    <a:pt x="60155" y="67576"/>
                  </a:lnTo>
                  <a:lnTo>
                    <a:pt x="60276" y="67757"/>
                  </a:lnTo>
                  <a:lnTo>
                    <a:pt x="60457" y="67878"/>
                  </a:lnTo>
                  <a:lnTo>
                    <a:pt x="60698" y="67999"/>
                  </a:lnTo>
                  <a:lnTo>
                    <a:pt x="60879" y="68059"/>
                  </a:lnTo>
                  <a:lnTo>
                    <a:pt x="61120" y="68059"/>
                  </a:lnTo>
                  <a:lnTo>
                    <a:pt x="62267" y="67214"/>
                  </a:lnTo>
                  <a:lnTo>
                    <a:pt x="62267" y="66912"/>
                  </a:lnTo>
                  <a:lnTo>
                    <a:pt x="62267" y="66671"/>
                  </a:lnTo>
                  <a:lnTo>
                    <a:pt x="62206" y="66490"/>
                  </a:lnTo>
                  <a:lnTo>
                    <a:pt x="62086" y="66249"/>
                  </a:lnTo>
                  <a:lnTo>
                    <a:pt x="61965" y="66068"/>
                  </a:lnTo>
                  <a:lnTo>
                    <a:pt x="61784" y="65947"/>
                  </a:lnTo>
                  <a:lnTo>
                    <a:pt x="61543" y="65826"/>
                  </a:lnTo>
                  <a:lnTo>
                    <a:pt x="61362" y="65766"/>
                  </a:lnTo>
                  <a:close/>
                  <a:moveTo>
                    <a:pt x="17679" y="68662"/>
                  </a:moveTo>
                  <a:lnTo>
                    <a:pt x="17317" y="68723"/>
                  </a:lnTo>
                  <a:lnTo>
                    <a:pt x="17015" y="68843"/>
                  </a:lnTo>
                  <a:lnTo>
                    <a:pt x="16774" y="69085"/>
                  </a:lnTo>
                  <a:lnTo>
                    <a:pt x="16593" y="69386"/>
                  </a:lnTo>
                  <a:lnTo>
                    <a:pt x="18523" y="70593"/>
                  </a:lnTo>
                  <a:lnTo>
                    <a:pt x="18644" y="70472"/>
                  </a:lnTo>
                  <a:lnTo>
                    <a:pt x="18765" y="70231"/>
                  </a:lnTo>
                  <a:lnTo>
                    <a:pt x="18825" y="70050"/>
                  </a:lnTo>
                  <a:lnTo>
                    <a:pt x="18825" y="69809"/>
                  </a:lnTo>
                  <a:lnTo>
                    <a:pt x="18825" y="69567"/>
                  </a:lnTo>
                  <a:lnTo>
                    <a:pt x="18765" y="69386"/>
                  </a:lnTo>
                  <a:lnTo>
                    <a:pt x="18644" y="69145"/>
                  </a:lnTo>
                  <a:lnTo>
                    <a:pt x="18523" y="68964"/>
                  </a:lnTo>
                  <a:lnTo>
                    <a:pt x="18342" y="68843"/>
                  </a:lnTo>
                  <a:lnTo>
                    <a:pt x="18101" y="68723"/>
                  </a:lnTo>
                  <a:lnTo>
                    <a:pt x="17920" y="68662"/>
                  </a:lnTo>
                  <a:close/>
                  <a:moveTo>
                    <a:pt x="57983" y="68662"/>
                  </a:moveTo>
                  <a:lnTo>
                    <a:pt x="57802" y="68723"/>
                  </a:lnTo>
                  <a:lnTo>
                    <a:pt x="57561" y="68843"/>
                  </a:lnTo>
                  <a:lnTo>
                    <a:pt x="57380" y="68964"/>
                  </a:lnTo>
                  <a:lnTo>
                    <a:pt x="57259" y="69145"/>
                  </a:lnTo>
                  <a:lnTo>
                    <a:pt x="57138" y="69386"/>
                  </a:lnTo>
                  <a:lnTo>
                    <a:pt x="57078" y="69567"/>
                  </a:lnTo>
                  <a:lnTo>
                    <a:pt x="57078" y="69809"/>
                  </a:lnTo>
                  <a:lnTo>
                    <a:pt x="57078" y="70050"/>
                  </a:lnTo>
                  <a:lnTo>
                    <a:pt x="57138" y="70231"/>
                  </a:lnTo>
                  <a:lnTo>
                    <a:pt x="57259" y="70472"/>
                  </a:lnTo>
                  <a:lnTo>
                    <a:pt x="57380" y="70593"/>
                  </a:lnTo>
                  <a:lnTo>
                    <a:pt x="59310" y="69386"/>
                  </a:lnTo>
                  <a:lnTo>
                    <a:pt x="59129" y="69085"/>
                  </a:lnTo>
                  <a:lnTo>
                    <a:pt x="58888" y="68843"/>
                  </a:lnTo>
                  <a:lnTo>
                    <a:pt x="58586" y="68723"/>
                  </a:lnTo>
                  <a:lnTo>
                    <a:pt x="58224" y="68662"/>
                  </a:lnTo>
                  <a:close/>
                  <a:moveTo>
                    <a:pt x="23230" y="68662"/>
                  </a:moveTo>
                  <a:lnTo>
                    <a:pt x="23049" y="68723"/>
                  </a:lnTo>
                  <a:lnTo>
                    <a:pt x="22807" y="68843"/>
                  </a:lnTo>
                  <a:lnTo>
                    <a:pt x="22626" y="68964"/>
                  </a:lnTo>
                  <a:lnTo>
                    <a:pt x="22506" y="69145"/>
                  </a:lnTo>
                  <a:lnTo>
                    <a:pt x="22385" y="69386"/>
                  </a:lnTo>
                  <a:lnTo>
                    <a:pt x="22325" y="69567"/>
                  </a:lnTo>
                  <a:lnTo>
                    <a:pt x="22325" y="69809"/>
                  </a:lnTo>
                  <a:lnTo>
                    <a:pt x="22325" y="70050"/>
                  </a:lnTo>
                  <a:lnTo>
                    <a:pt x="22385" y="70231"/>
                  </a:lnTo>
                  <a:lnTo>
                    <a:pt x="22506" y="70472"/>
                  </a:lnTo>
                  <a:lnTo>
                    <a:pt x="22626" y="70653"/>
                  </a:lnTo>
                  <a:lnTo>
                    <a:pt x="22807" y="70774"/>
                  </a:lnTo>
                  <a:lnTo>
                    <a:pt x="23049" y="70895"/>
                  </a:lnTo>
                  <a:lnTo>
                    <a:pt x="23230" y="70955"/>
                  </a:lnTo>
                  <a:lnTo>
                    <a:pt x="23712" y="70955"/>
                  </a:lnTo>
                  <a:lnTo>
                    <a:pt x="23893" y="70895"/>
                  </a:lnTo>
                  <a:lnTo>
                    <a:pt x="24135" y="70774"/>
                  </a:lnTo>
                  <a:lnTo>
                    <a:pt x="24316" y="70653"/>
                  </a:lnTo>
                  <a:lnTo>
                    <a:pt x="24436" y="70472"/>
                  </a:lnTo>
                  <a:lnTo>
                    <a:pt x="24557" y="70231"/>
                  </a:lnTo>
                  <a:lnTo>
                    <a:pt x="24617" y="70050"/>
                  </a:lnTo>
                  <a:lnTo>
                    <a:pt x="24617" y="69809"/>
                  </a:lnTo>
                  <a:lnTo>
                    <a:pt x="24617" y="69567"/>
                  </a:lnTo>
                  <a:lnTo>
                    <a:pt x="24557" y="69386"/>
                  </a:lnTo>
                  <a:lnTo>
                    <a:pt x="24436" y="69145"/>
                  </a:lnTo>
                  <a:lnTo>
                    <a:pt x="24316" y="68964"/>
                  </a:lnTo>
                  <a:lnTo>
                    <a:pt x="24135" y="68843"/>
                  </a:lnTo>
                  <a:lnTo>
                    <a:pt x="23893" y="68723"/>
                  </a:lnTo>
                  <a:lnTo>
                    <a:pt x="23712" y="68662"/>
                  </a:lnTo>
                  <a:close/>
                  <a:moveTo>
                    <a:pt x="29022" y="68662"/>
                  </a:moveTo>
                  <a:lnTo>
                    <a:pt x="28841" y="68723"/>
                  </a:lnTo>
                  <a:lnTo>
                    <a:pt x="28599" y="68843"/>
                  </a:lnTo>
                  <a:lnTo>
                    <a:pt x="28418" y="68964"/>
                  </a:lnTo>
                  <a:lnTo>
                    <a:pt x="28298" y="69145"/>
                  </a:lnTo>
                  <a:lnTo>
                    <a:pt x="28177" y="69386"/>
                  </a:lnTo>
                  <a:lnTo>
                    <a:pt x="28117" y="69567"/>
                  </a:lnTo>
                  <a:lnTo>
                    <a:pt x="28117" y="69809"/>
                  </a:lnTo>
                  <a:lnTo>
                    <a:pt x="28117" y="70050"/>
                  </a:lnTo>
                  <a:lnTo>
                    <a:pt x="28177" y="70231"/>
                  </a:lnTo>
                  <a:lnTo>
                    <a:pt x="28298" y="70472"/>
                  </a:lnTo>
                  <a:lnTo>
                    <a:pt x="28418" y="70653"/>
                  </a:lnTo>
                  <a:lnTo>
                    <a:pt x="28599" y="70774"/>
                  </a:lnTo>
                  <a:lnTo>
                    <a:pt x="28841" y="70895"/>
                  </a:lnTo>
                  <a:lnTo>
                    <a:pt x="29022" y="70955"/>
                  </a:lnTo>
                  <a:lnTo>
                    <a:pt x="29505" y="70955"/>
                  </a:lnTo>
                  <a:lnTo>
                    <a:pt x="29686" y="70895"/>
                  </a:lnTo>
                  <a:lnTo>
                    <a:pt x="29927" y="70774"/>
                  </a:lnTo>
                  <a:lnTo>
                    <a:pt x="30108" y="70653"/>
                  </a:lnTo>
                  <a:lnTo>
                    <a:pt x="30229" y="70472"/>
                  </a:lnTo>
                  <a:lnTo>
                    <a:pt x="30349" y="70231"/>
                  </a:lnTo>
                  <a:lnTo>
                    <a:pt x="30410" y="70050"/>
                  </a:lnTo>
                  <a:lnTo>
                    <a:pt x="30410" y="69809"/>
                  </a:lnTo>
                  <a:lnTo>
                    <a:pt x="30410" y="69567"/>
                  </a:lnTo>
                  <a:lnTo>
                    <a:pt x="30349" y="69386"/>
                  </a:lnTo>
                  <a:lnTo>
                    <a:pt x="30229" y="69145"/>
                  </a:lnTo>
                  <a:lnTo>
                    <a:pt x="30108" y="68964"/>
                  </a:lnTo>
                  <a:lnTo>
                    <a:pt x="29927" y="68843"/>
                  </a:lnTo>
                  <a:lnTo>
                    <a:pt x="29686" y="68723"/>
                  </a:lnTo>
                  <a:lnTo>
                    <a:pt x="29505" y="68662"/>
                  </a:lnTo>
                  <a:close/>
                  <a:moveTo>
                    <a:pt x="34814" y="68662"/>
                  </a:moveTo>
                  <a:lnTo>
                    <a:pt x="34633" y="68723"/>
                  </a:lnTo>
                  <a:lnTo>
                    <a:pt x="34392" y="68843"/>
                  </a:lnTo>
                  <a:lnTo>
                    <a:pt x="34211" y="68964"/>
                  </a:lnTo>
                  <a:lnTo>
                    <a:pt x="34090" y="69145"/>
                  </a:lnTo>
                  <a:lnTo>
                    <a:pt x="33969" y="69386"/>
                  </a:lnTo>
                  <a:lnTo>
                    <a:pt x="33909" y="69567"/>
                  </a:lnTo>
                  <a:lnTo>
                    <a:pt x="33909" y="69809"/>
                  </a:lnTo>
                  <a:lnTo>
                    <a:pt x="33909" y="70050"/>
                  </a:lnTo>
                  <a:lnTo>
                    <a:pt x="33969" y="70231"/>
                  </a:lnTo>
                  <a:lnTo>
                    <a:pt x="34090" y="70472"/>
                  </a:lnTo>
                  <a:lnTo>
                    <a:pt x="34211" y="70653"/>
                  </a:lnTo>
                  <a:lnTo>
                    <a:pt x="34392" y="70774"/>
                  </a:lnTo>
                  <a:lnTo>
                    <a:pt x="34633" y="70895"/>
                  </a:lnTo>
                  <a:lnTo>
                    <a:pt x="34814" y="70955"/>
                  </a:lnTo>
                  <a:lnTo>
                    <a:pt x="35297" y="70955"/>
                  </a:lnTo>
                  <a:lnTo>
                    <a:pt x="35478" y="70895"/>
                  </a:lnTo>
                  <a:lnTo>
                    <a:pt x="35719" y="70774"/>
                  </a:lnTo>
                  <a:lnTo>
                    <a:pt x="35900" y="70653"/>
                  </a:lnTo>
                  <a:lnTo>
                    <a:pt x="36021" y="70472"/>
                  </a:lnTo>
                  <a:lnTo>
                    <a:pt x="36141" y="70231"/>
                  </a:lnTo>
                  <a:lnTo>
                    <a:pt x="36202" y="70050"/>
                  </a:lnTo>
                  <a:lnTo>
                    <a:pt x="36202" y="69809"/>
                  </a:lnTo>
                  <a:lnTo>
                    <a:pt x="36202" y="69567"/>
                  </a:lnTo>
                  <a:lnTo>
                    <a:pt x="36141" y="69386"/>
                  </a:lnTo>
                  <a:lnTo>
                    <a:pt x="36021" y="69145"/>
                  </a:lnTo>
                  <a:lnTo>
                    <a:pt x="35900" y="68964"/>
                  </a:lnTo>
                  <a:lnTo>
                    <a:pt x="35719" y="68843"/>
                  </a:lnTo>
                  <a:lnTo>
                    <a:pt x="35478" y="68723"/>
                  </a:lnTo>
                  <a:lnTo>
                    <a:pt x="35297" y="68662"/>
                  </a:lnTo>
                  <a:close/>
                  <a:moveTo>
                    <a:pt x="40606" y="68662"/>
                  </a:moveTo>
                  <a:lnTo>
                    <a:pt x="40425" y="68723"/>
                  </a:lnTo>
                  <a:lnTo>
                    <a:pt x="40184" y="68843"/>
                  </a:lnTo>
                  <a:lnTo>
                    <a:pt x="40003" y="68964"/>
                  </a:lnTo>
                  <a:lnTo>
                    <a:pt x="39882" y="69145"/>
                  </a:lnTo>
                  <a:lnTo>
                    <a:pt x="39762" y="69386"/>
                  </a:lnTo>
                  <a:lnTo>
                    <a:pt x="39701" y="69567"/>
                  </a:lnTo>
                  <a:lnTo>
                    <a:pt x="39701" y="69809"/>
                  </a:lnTo>
                  <a:lnTo>
                    <a:pt x="39701" y="70050"/>
                  </a:lnTo>
                  <a:lnTo>
                    <a:pt x="39762" y="70231"/>
                  </a:lnTo>
                  <a:lnTo>
                    <a:pt x="39882" y="70472"/>
                  </a:lnTo>
                  <a:lnTo>
                    <a:pt x="40003" y="70653"/>
                  </a:lnTo>
                  <a:lnTo>
                    <a:pt x="40184" y="70774"/>
                  </a:lnTo>
                  <a:lnTo>
                    <a:pt x="40425" y="70895"/>
                  </a:lnTo>
                  <a:lnTo>
                    <a:pt x="40606" y="70955"/>
                  </a:lnTo>
                  <a:lnTo>
                    <a:pt x="41089" y="70955"/>
                  </a:lnTo>
                  <a:lnTo>
                    <a:pt x="41270" y="70895"/>
                  </a:lnTo>
                  <a:lnTo>
                    <a:pt x="41511" y="70774"/>
                  </a:lnTo>
                  <a:lnTo>
                    <a:pt x="41692" y="70653"/>
                  </a:lnTo>
                  <a:lnTo>
                    <a:pt x="41813" y="70472"/>
                  </a:lnTo>
                  <a:lnTo>
                    <a:pt x="41934" y="70231"/>
                  </a:lnTo>
                  <a:lnTo>
                    <a:pt x="41994" y="70050"/>
                  </a:lnTo>
                  <a:lnTo>
                    <a:pt x="41994" y="69809"/>
                  </a:lnTo>
                  <a:lnTo>
                    <a:pt x="41994" y="69567"/>
                  </a:lnTo>
                  <a:lnTo>
                    <a:pt x="41934" y="69386"/>
                  </a:lnTo>
                  <a:lnTo>
                    <a:pt x="41813" y="69145"/>
                  </a:lnTo>
                  <a:lnTo>
                    <a:pt x="41692" y="68964"/>
                  </a:lnTo>
                  <a:lnTo>
                    <a:pt x="41511" y="68843"/>
                  </a:lnTo>
                  <a:lnTo>
                    <a:pt x="41270" y="68723"/>
                  </a:lnTo>
                  <a:lnTo>
                    <a:pt x="41089" y="68662"/>
                  </a:lnTo>
                  <a:close/>
                  <a:moveTo>
                    <a:pt x="46399" y="68662"/>
                  </a:moveTo>
                  <a:lnTo>
                    <a:pt x="46218" y="68723"/>
                  </a:lnTo>
                  <a:lnTo>
                    <a:pt x="45976" y="68843"/>
                  </a:lnTo>
                  <a:lnTo>
                    <a:pt x="45795" y="68964"/>
                  </a:lnTo>
                  <a:lnTo>
                    <a:pt x="45674" y="69145"/>
                  </a:lnTo>
                  <a:lnTo>
                    <a:pt x="45554" y="69386"/>
                  </a:lnTo>
                  <a:lnTo>
                    <a:pt x="45493" y="69567"/>
                  </a:lnTo>
                  <a:lnTo>
                    <a:pt x="45493" y="69809"/>
                  </a:lnTo>
                  <a:lnTo>
                    <a:pt x="45493" y="70050"/>
                  </a:lnTo>
                  <a:lnTo>
                    <a:pt x="45554" y="70231"/>
                  </a:lnTo>
                  <a:lnTo>
                    <a:pt x="45674" y="70472"/>
                  </a:lnTo>
                  <a:lnTo>
                    <a:pt x="45795" y="70653"/>
                  </a:lnTo>
                  <a:lnTo>
                    <a:pt x="45976" y="70774"/>
                  </a:lnTo>
                  <a:lnTo>
                    <a:pt x="46218" y="70895"/>
                  </a:lnTo>
                  <a:lnTo>
                    <a:pt x="46399" y="70955"/>
                  </a:lnTo>
                  <a:lnTo>
                    <a:pt x="46881" y="70955"/>
                  </a:lnTo>
                  <a:lnTo>
                    <a:pt x="47062" y="70895"/>
                  </a:lnTo>
                  <a:lnTo>
                    <a:pt x="47304" y="70774"/>
                  </a:lnTo>
                  <a:lnTo>
                    <a:pt x="47485" y="70653"/>
                  </a:lnTo>
                  <a:lnTo>
                    <a:pt x="47605" y="70472"/>
                  </a:lnTo>
                  <a:lnTo>
                    <a:pt x="47726" y="70231"/>
                  </a:lnTo>
                  <a:lnTo>
                    <a:pt x="47786" y="70050"/>
                  </a:lnTo>
                  <a:lnTo>
                    <a:pt x="47786" y="69809"/>
                  </a:lnTo>
                  <a:lnTo>
                    <a:pt x="47786" y="69567"/>
                  </a:lnTo>
                  <a:lnTo>
                    <a:pt x="47726" y="69386"/>
                  </a:lnTo>
                  <a:lnTo>
                    <a:pt x="47605" y="69145"/>
                  </a:lnTo>
                  <a:lnTo>
                    <a:pt x="47485" y="68964"/>
                  </a:lnTo>
                  <a:lnTo>
                    <a:pt x="47304" y="68843"/>
                  </a:lnTo>
                  <a:lnTo>
                    <a:pt x="47062" y="68723"/>
                  </a:lnTo>
                  <a:lnTo>
                    <a:pt x="46881" y="68662"/>
                  </a:lnTo>
                  <a:close/>
                  <a:moveTo>
                    <a:pt x="52191" y="68662"/>
                  </a:moveTo>
                  <a:lnTo>
                    <a:pt x="52010" y="68723"/>
                  </a:lnTo>
                  <a:lnTo>
                    <a:pt x="51768" y="68843"/>
                  </a:lnTo>
                  <a:lnTo>
                    <a:pt x="51587" y="68964"/>
                  </a:lnTo>
                  <a:lnTo>
                    <a:pt x="51467" y="69145"/>
                  </a:lnTo>
                  <a:lnTo>
                    <a:pt x="51346" y="69386"/>
                  </a:lnTo>
                  <a:lnTo>
                    <a:pt x="51286" y="69567"/>
                  </a:lnTo>
                  <a:lnTo>
                    <a:pt x="51286" y="69809"/>
                  </a:lnTo>
                  <a:lnTo>
                    <a:pt x="51286" y="70050"/>
                  </a:lnTo>
                  <a:lnTo>
                    <a:pt x="51346" y="70231"/>
                  </a:lnTo>
                  <a:lnTo>
                    <a:pt x="51467" y="70472"/>
                  </a:lnTo>
                  <a:lnTo>
                    <a:pt x="51587" y="70653"/>
                  </a:lnTo>
                  <a:lnTo>
                    <a:pt x="51768" y="70774"/>
                  </a:lnTo>
                  <a:lnTo>
                    <a:pt x="52010" y="70895"/>
                  </a:lnTo>
                  <a:lnTo>
                    <a:pt x="52191" y="70955"/>
                  </a:lnTo>
                  <a:lnTo>
                    <a:pt x="52673" y="70955"/>
                  </a:lnTo>
                  <a:lnTo>
                    <a:pt x="52854" y="70895"/>
                  </a:lnTo>
                  <a:lnTo>
                    <a:pt x="53096" y="70774"/>
                  </a:lnTo>
                  <a:lnTo>
                    <a:pt x="53277" y="70653"/>
                  </a:lnTo>
                  <a:lnTo>
                    <a:pt x="53397" y="70472"/>
                  </a:lnTo>
                  <a:lnTo>
                    <a:pt x="53518" y="70231"/>
                  </a:lnTo>
                  <a:lnTo>
                    <a:pt x="53578" y="70050"/>
                  </a:lnTo>
                  <a:lnTo>
                    <a:pt x="53578" y="69809"/>
                  </a:lnTo>
                  <a:lnTo>
                    <a:pt x="53578" y="69567"/>
                  </a:lnTo>
                  <a:lnTo>
                    <a:pt x="53518" y="69386"/>
                  </a:lnTo>
                  <a:lnTo>
                    <a:pt x="53397" y="69145"/>
                  </a:lnTo>
                  <a:lnTo>
                    <a:pt x="53277" y="68964"/>
                  </a:lnTo>
                  <a:lnTo>
                    <a:pt x="53096" y="68843"/>
                  </a:lnTo>
                  <a:lnTo>
                    <a:pt x="52854" y="68723"/>
                  </a:lnTo>
                  <a:lnTo>
                    <a:pt x="52673" y="68662"/>
                  </a:lnTo>
                  <a:close/>
                  <a:moveTo>
                    <a:pt x="20575" y="71558"/>
                  </a:moveTo>
                  <a:lnTo>
                    <a:pt x="20273" y="71619"/>
                  </a:lnTo>
                  <a:lnTo>
                    <a:pt x="21661" y="72282"/>
                  </a:lnTo>
                  <a:lnTo>
                    <a:pt x="21540" y="72041"/>
                  </a:lnTo>
                  <a:lnTo>
                    <a:pt x="21359" y="71860"/>
                  </a:lnTo>
                  <a:lnTo>
                    <a:pt x="21118" y="71679"/>
                  </a:lnTo>
                  <a:lnTo>
                    <a:pt x="20876" y="71558"/>
                  </a:lnTo>
                  <a:close/>
                  <a:moveTo>
                    <a:pt x="55027" y="71558"/>
                  </a:moveTo>
                  <a:lnTo>
                    <a:pt x="54785" y="71679"/>
                  </a:lnTo>
                  <a:lnTo>
                    <a:pt x="54544" y="71860"/>
                  </a:lnTo>
                  <a:lnTo>
                    <a:pt x="54363" y="72041"/>
                  </a:lnTo>
                  <a:lnTo>
                    <a:pt x="54242" y="72282"/>
                  </a:lnTo>
                  <a:lnTo>
                    <a:pt x="55630" y="71619"/>
                  </a:lnTo>
                  <a:lnTo>
                    <a:pt x="55328" y="71558"/>
                  </a:lnTo>
                  <a:close/>
                  <a:moveTo>
                    <a:pt x="26065" y="71558"/>
                  </a:moveTo>
                  <a:lnTo>
                    <a:pt x="25824" y="71679"/>
                  </a:lnTo>
                  <a:lnTo>
                    <a:pt x="25583" y="71860"/>
                  </a:lnTo>
                  <a:lnTo>
                    <a:pt x="25402" y="72041"/>
                  </a:lnTo>
                  <a:lnTo>
                    <a:pt x="25281" y="72343"/>
                  </a:lnTo>
                  <a:lnTo>
                    <a:pt x="25221" y="72705"/>
                  </a:lnTo>
                  <a:lnTo>
                    <a:pt x="25221" y="72946"/>
                  </a:lnTo>
                  <a:lnTo>
                    <a:pt x="25281" y="73127"/>
                  </a:lnTo>
                  <a:lnTo>
                    <a:pt x="25402" y="73368"/>
                  </a:lnTo>
                  <a:lnTo>
                    <a:pt x="25522" y="73549"/>
                  </a:lnTo>
                  <a:lnTo>
                    <a:pt x="25703" y="73670"/>
                  </a:lnTo>
                  <a:lnTo>
                    <a:pt x="25945" y="73791"/>
                  </a:lnTo>
                  <a:lnTo>
                    <a:pt x="26126" y="73851"/>
                  </a:lnTo>
                  <a:lnTo>
                    <a:pt x="26608" y="73851"/>
                  </a:lnTo>
                  <a:lnTo>
                    <a:pt x="26789" y="73791"/>
                  </a:lnTo>
                  <a:lnTo>
                    <a:pt x="27031" y="73670"/>
                  </a:lnTo>
                  <a:lnTo>
                    <a:pt x="27212" y="73549"/>
                  </a:lnTo>
                  <a:lnTo>
                    <a:pt x="27332" y="73368"/>
                  </a:lnTo>
                  <a:lnTo>
                    <a:pt x="27453" y="73127"/>
                  </a:lnTo>
                  <a:lnTo>
                    <a:pt x="27513" y="72946"/>
                  </a:lnTo>
                  <a:lnTo>
                    <a:pt x="27513" y="72705"/>
                  </a:lnTo>
                  <a:lnTo>
                    <a:pt x="27453" y="72343"/>
                  </a:lnTo>
                  <a:lnTo>
                    <a:pt x="27332" y="72041"/>
                  </a:lnTo>
                  <a:lnTo>
                    <a:pt x="27151" y="71860"/>
                  </a:lnTo>
                  <a:lnTo>
                    <a:pt x="26910" y="71679"/>
                  </a:lnTo>
                  <a:lnTo>
                    <a:pt x="26669" y="71558"/>
                  </a:lnTo>
                  <a:close/>
                  <a:moveTo>
                    <a:pt x="31858" y="71558"/>
                  </a:moveTo>
                  <a:lnTo>
                    <a:pt x="31616" y="71679"/>
                  </a:lnTo>
                  <a:lnTo>
                    <a:pt x="31375" y="71860"/>
                  </a:lnTo>
                  <a:lnTo>
                    <a:pt x="31194" y="72041"/>
                  </a:lnTo>
                  <a:lnTo>
                    <a:pt x="31073" y="72343"/>
                  </a:lnTo>
                  <a:lnTo>
                    <a:pt x="31013" y="72705"/>
                  </a:lnTo>
                  <a:lnTo>
                    <a:pt x="31013" y="72946"/>
                  </a:lnTo>
                  <a:lnTo>
                    <a:pt x="31073" y="73127"/>
                  </a:lnTo>
                  <a:lnTo>
                    <a:pt x="31194" y="73368"/>
                  </a:lnTo>
                  <a:lnTo>
                    <a:pt x="31315" y="73549"/>
                  </a:lnTo>
                  <a:lnTo>
                    <a:pt x="31496" y="73670"/>
                  </a:lnTo>
                  <a:lnTo>
                    <a:pt x="31737" y="73791"/>
                  </a:lnTo>
                  <a:lnTo>
                    <a:pt x="31918" y="73851"/>
                  </a:lnTo>
                  <a:lnTo>
                    <a:pt x="32401" y="73851"/>
                  </a:lnTo>
                  <a:lnTo>
                    <a:pt x="32582" y="73791"/>
                  </a:lnTo>
                  <a:lnTo>
                    <a:pt x="32823" y="73670"/>
                  </a:lnTo>
                  <a:lnTo>
                    <a:pt x="33004" y="73549"/>
                  </a:lnTo>
                  <a:lnTo>
                    <a:pt x="33125" y="73368"/>
                  </a:lnTo>
                  <a:lnTo>
                    <a:pt x="33245" y="73127"/>
                  </a:lnTo>
                  <a:lnTo>
                    <a:pt x="33306" y="72946"/>
                  </a:lnTo>
                  <a:lnTo>
                    <a:pt x="33306" y="72705"/>
                  </a:lnTo>
                  <a:lnTo>
                    <a:pt x="33245" y="72343"/>
                  </a:lnTo>
                  <a:lnTo>
                    <a:pt x="33125" y="72041"/>
                  </a:lnTo>
                  <a:lnTo>
                    <a:pt x="32944" y="71860"/>
                  </a:lnTo>
                  <a:lnTo>
                    <a:pt x="32702" y="71679"/>
                  </a:lnTo>
                  <a:lnTo>
                    <a:pt x="32461" y="71558"/>
                  </a:lnTo>
                  <a:close/>
                  <a:moveTo>
                    <a:pt x="37650" y="71558"/>
                  </a:moveTo>
                  <a:lnTo>
                    <a:pt x="37408" y="71679"/>
                  </a:lnTo>
                  <a:lnTo>
                    <a:pt x="37167" y="71860"/>
                  </a:lnTo>
                  <a:lnTo>
                    <a:pt x="36986" y="72041"/>
                  </a:lnTo>
                  <a:lnTo>
                    <a:pt x="36865" y="72343"/>
                  </a:lnTo>
                  <a:lnTo>
                    <a:pt x="36805" y="72705"/>
                  </a:lnTo>
                  <a:lnTo>
                    <a:pt x="36805" y="72946"/>
                  </a:lnTo>
                  <a:lnTo>
                    <a:pt x="36865" y="73127"/>
                  </a:lnTo>
                  <a:lnTo>
                    <a:pt x="36986" y="73368"/>
                  </a:lnTo>
                  <a:lnTo>
                    <a:pt x="37107" y="73549"/>
                  </a:lnTo>
                  <a:lnTo>
                    <a:pt x="37288" y="73670"/>
                  </a:lnTo>
                  <a:lnTo>
                    <a:pt x="37529" y="73791"/>
                  </a:lnTo>
                  <a:lnTo>
                    <a:pt x="37710" y="73851"/>
                  </a:lnTo>
                  <a:lnTo>
                    <a:pt x="38193" y="73851"/>
                  </a:lnTo>
                  <a:lnTo>
                    <a:pt x="38374" y="73791"/>
                  </a:lnTo>
                  <a:lnTo>
                    <a:pt x="38615" y="73670"/>
                  </a:lnTo>
                  <a:lnTo>
                    <a:pt x="38796" y="73549"/>
                  </a:lnTo>
                  <a:lnTo>
                    <a:pt x="38917" y="73368"/>
                  </a:lnTo>
                  <a:lnTo>
                    <a:pt x="39038" y="73127"/>
                  </a:lnTo>
                  <a:lnTo>
                    <a:pt x="39098" y="72946"/>
                  </a:lnTo>
                  <a:lnTo>
                    <a:pt x="39098" y="72705"/>
                  </a:lnTo>
                  <a:lnTo>
                    <a:pt x="39038" y="72343"/>
                  </a:lnTo>
                  <a:lnTo>
                    <a:pt x="38917" y="72041"/>
                  </a:lnTo>
                  <a:lnTo>
                    <a:pt x="38736" y="71860"/>
                  </a:lnTo>
                  <a:lnTo>
                    <a:pt x="38495" y="71679"/>
                  </a:lnTo>
                  <a:lnTo>
                    <a:pt x="38253" y="71558"/>
                  </a:lnTo>
                  <a:close/>
                  <a:moveTo>
                    <a:pt x="43442" y="71558"/>
                  </a:moveTo>
                  <a:lnTo>
                    <a:pt x="43201" y="71679"/>
                  </a:lnTo>
                  <a:lnTo>
                    <a:pt x="42959" y="71860"/>
                  </a:lnTo>
                  <a:lnTo>
                    <a:pt x="42778" y="72041"/>
                  </a:lnTo>
                  <a:lnTo>
                    <a:pt x="42658" y="72343"/>
                  </a:lnTo>
                  <a:lnTo>
                    <a:pt x="42597" y="72705"/>
                  </a:lnTo>
                  <a:lnTo>
                    <a:pt x="42597" y="72946"/>
                  </a:lnTo>
                  <a:lnTo>
                    <a:pt x="42658" y="73127"/>
                  </a:lnTo>
                  <a:lnTo>
                    <a:pt x="42778" y="73368"/>
                  </a:lnTo>
                  <a:lnTo>
                    <a:pt x="42899" y="73549"/>
                  </a:lnTo>
                  <a:lnTo>
                    <a:pt x="43080" y="73670"/>
                  </a:lnTo>
                  <a:lnTo>
                    <a:pt x="43321" y="73791"/>
                  </a:lnTo>
                  <a:lnTo>
                    <a:pt x="43502" y="73851"/>
                  </a:lnTo>
                  <a:lnTo>
                    <a:pt x="43985" y="73851"/>
                  </a:lnTo>
                  <a:lnTo>
                    <a:pt x="44166" y="73791"/>
                  </a:lnTo>
                  <a:lnTo>
                    <a:pt x="44407" y="73670"/>
                  </a:lnTo>
                  <a:lnTo>
                    <a:pt x="44588" y="73549"/>
                  </a:lnTo>
                  <a:lnTo>
                    <a:pt x="44709" y="73368"/>
                  </a:lnTo>
                  <a:lnTo>
                    <a:pt x="44830" y="73127"/>
                  </a:lnTo>
                  <a:lnTo>
                    <a:pt x="44890" y="72946"/>
                  </a:lnTo>
                  <a:lnTo>
                    <a:pt x="44890" y="72705"/>
                  </a:lnTo>
                  <a:lnTo>
                    <a:pt x="44830" y="72343"/>
                  </a:lnTo>
                  <a:lnTo>
                    <a:pt x="44709" y="72041"/>
                  </a:lnTo>
                  <a:lnTo>
                    <a:pt x="44528" y="71860"/>
                  </a:lnTo>
                  <a:lnTo>
                    <a:pt x="44287" y="71679"/>
                  </a:lnTo>
                  <a:lnTo>
                    <a:pt x="44045" y="71558"/>
                  </a:lnTo>
                  <a:close/>
                  <a:moveTo>
                    <a:pt x="49234" y="71558"/>
                  </a:moveTo>
                  <a:lnTo>
                    <a:pt x="48993" y="71679"/>
                  </a:lnTo>
                  <a:lnTo>
                    <a:pt x="48752" y="71860"/>
                  </a:lnTo>
                  <a:lnTo>
                    <a:pt x="48571" y="72041"/>
                  </a:lnTo>
                  <a:lnTo>
                    <a:pt x="48450" y="72343"/>
                  </a:lnTo>
                  <a:lnTo>
                    <a:pt x="48390" y="72705"/>
                  </a:lnTo>
                  <a:lnTo>
                    <a:pt x="48390" y="72946"/>
                  </a:lnTo>
                  <a:lnTo>
                    <a:pt x="48450" y="73127"/>
                  </a:lnTo>
                  <a:lnTo>
                    <a:pt x="48571" y="73368"/>
                  </a:lnTo>
                  <a:lnTo>
                    <a:pt x="48691" y="73549"/>
                  </a:lnTo>
                  <a:lnTo>
                    <a:pt x="48872" y="73670"/>
                  </a:lnTo>
                  <a:lnTo>
                    <a:pt x="49114" y="73791"/>
                  </a:lnTo>
                  <a:lnTo>
                    <a:pt x="49295" y="73851"/>
                  </a:lnTo>
                  <a:lnTo>
                    <a:pt x="49777" y="73851"/>
                  </a:lnTo>
                  <a:lnTo>
                    <a:pt x="49958" y="73791"/>
                  </a:lnTo>
                  <a:lnTo>
                    <a:pt x="50200" y="73670"/>
                  </a:lnTo>
                  <a:lnTo>
                    <a:pt x="50381" y="73549"/>
                  </a:lnTo>
                  <a:lnTo>
                    <a:pt x="50501" y="73368"/>
                  </a:lnTo>
                  <a:lnTo>
                    <a:pt x="50622" y="73127"/>
                  </a:lnTo>
                  <a:lnTo>
                    <a:pt x="50682" y="72946"/>
                  </a:lnTo>
                  <a:lnTo>
                    <a:pt x="50682" y="72705"/>
                  </a:lnTo>
                  <a:lnTo>
                    <a:pt x="50622" y="72343"/>
                  </a:lnTo>
                  <a:lnTo>
                    <a:pt x="50501" y="72041"/>
                  </a:lnTo>
                  <a:lnTo>
                    <a:pt x="50320" y="71860"/>
                  </a:lnTo>
                  <a:lnTo>
                    <a:pt x="50079" y="71679"/>
                  </a:lnTo>
                  <a:lnTo>
                    <a:pt x="49838" y="71558"/>
                  </a:lnTo>
                  <a:close/>
                  <a:moveTo>
                    <a:pt x="29022" y="74454"/>
                  </a:moveTo>
                  <a:lnTo>
                    <a:pt x="28841" y="74515"/>
                  </a:lnTo>
                  <a:lnTo>
                    <a:pt x="28660" y="74635"/>
                  </a:lnTo>
                  <a:lnTo>
                    <a:pt x="28479" y="74756"/>
                  </a:lnTo>
                  <a:lnTo>
                    <a:pt x="30349" y="75178"/>
                  </a:lnTo>
                  <a:lnTo>
                    <a:pt x="30349" y="75178"/>
                  </a:lnTo>
                  <a:lnTo>
                    <a:pt x="30168" y="74877"/>
                  </a:lnTo>
                  <a:lnTo>
                    <a:pt x="29927" y="74635"/>
                  </a:lnTo>
                  <a:lnTo>
                    <a:pt x="29625" y="74515"/>
                  </a:lnTo>
                  <a:lnTo>
                    <a:pt x="29263" y="74454"/>
                  </a:lnTo>
                  <a:close/>
                  <a:moveTo>
                    <a:pt x="46640" y="74454"/>
                  </a:moveTo>
                  <a:lnTo>
                    <a:pt x="46278" y="74515"/>
                  </a:lnTo>
                  <a:lnTo>
                    <a:pt x="45976" y="74635"/>
                  </a:lnTo>
                  <a:lnTo>
                    <a:pt x="45735" y="74877"/>
                  </a:lnTo>
                  <a:lnTo>
                    <a:pt x="45554" y="75178"/>
                  </a:lnTo>
                  <a:lnTo>
                    <a:pt x="45554" y="75178"/>
                  </a:lnTo>
                  <a:lnTo>
                    <a:pt x="47424" y="74756"/>
                  </a:lnTo>
                  <a:lnTo>
                    <a:pt x="47243" y="74635"/>
                  </a:lnTo>
                  <a:lnTo>
                    <a:pt x="47062" y="74515"/>
                  </a:lnTo>
                  <a:lnTo>
                    <a:pt x="46881" y="74454"/>
                  </a:lnTo>
                  <a:close/>
                  <a:moveTo>
                    <a:pt x="34814" y="74454"/>
                  </a:moveTo>
                  <a:lnTo>
                    <a:pt x="34633" y="74515"/>
                  </a:lnTo>
                  <a:lnTo>
                    <a:pt x="34392" y="74635"/>
                  </a:lnTo>
                  <a:lnTo>
                    <a:pt x="34211" y="74756"/>
                  </a:lnTo>
                  <a:lnTo>
                    <a:pt x="34090" y="74937"/>
                  </a:lnTo>
                  <a:lnTo>
                    <a:pt x="33969" y="75178"/>
                  </a:lnTo>
                  <a:lnTo>
                    <a:pt x="33909" y="75359"/>
                  </a:lnTo>
                  <a:lnTo>
                    <a:pt x="33909" y="75601"/>
                  </a:lnTo>
                  <a:lnTo>
                    <a:pt x="33909" y="75721"/>
                  </a:lnTo>
                  <a:lnTo>
                    <a:pt x="36141" y="75903"/>
                  </a:lnTo>
                  <a:lnTo>
                    <a:pt x="36202" y="75601"/>
                  </a:lnTo>
                  <a:lnTo>
                    <a:pt x="36202" y="75359"/>
                  </a:lnTo>
                  <a:lnTo>
                    <a:pt x="36141" y="75178"/>
                  </a:lnTo>
                  <a:lnTo>
                    <a:pt x="36021" y="74937"/>
                  </a:lnTo>
                  <a:lnTo>
                    <a:pt x="35900" y="74756"/>
                  </a:lnTo>
                  <a:lnTo>
                    <a:pt x="35719" y="74635"/>
                  </a:lnTo>
                  <a:lnTo>
                    <a:pt x="35478" y="74515"/>
                  </a:lnTo>
                  <a:lnTo>
                    <a:pt x="35297" y="74454"/>
                  </a:lnTo>
                  <a:close/>
                  <a:moveTo>
                    <a:pt x="40606" y="74454"/>
                  </a:moveTo>
                  <a:lnTo>
                    <a:pt x="40425" y="74515"/>
                  </a:lnTo>
                  <a:lnTo>
                    <a:pt x="40184" y="74635"/>
                  </a:lnTo>
                  <a:lnTo>
                    <a:pt x="40003" y="74756"/>
                  </a:lnTo>
                  <a:lnTo>
                    <a:pt x="39882" y="74937"/>
                  </a:lnTo>
                  <a:lnTo>
                    <a:pt x="39762" y="75178"/>
                  </a:lnTo>
                  <a:lnTo>
                    <a:pt x="39701" y="75359"/>
                  </a:lnTo>
                  <a:lnTo>
                    <a:pt x="39701" y="75601"/>
                  </a:lnTo>
                  <a:lnTo>
                    <a:pt x="39762" y="75903"/>
                  </a:lnTo>
                  <a:lnTo>
                    <a:pt x="41994" y="75721"/>
                  </a:lnTo>
                  <a:lnTo>
                    <a:pt x="41994" y="75601"/>
                  </a:lnTo>
                  <a:lnTo>
                    <a:pt x="41994" y="75359"/>
                  </a:lnTo>
                  <a:lnTo>
                    <a:pt x="41934" y="75178"/>
                  </a:lnTo>
                  <a:lnTo>
                    <a:pt x="41813" y="74937"/>
                  </a:lnTo>
                  <a:lnTo>
                    <a:pt x="41692" y="74756"/>
                  </a:lnTo>
                  <a:lnTo>
                    <a:pt x="41511" y="74635"/>
                  </a:lnTo>
                  <a:lnTo>
                    <a:pt x="41270" y="74515"/>
                  </a:lnTo>
                  <a:lnTo>
                    <a:pt x="41089" y="74454"/>
                  </a:lnTo>
                  <a:close/>
                </a:path>
              </a:pathLst>
            </a:custGeom>
            <a:solidFill>
              <a:srgbClr val="6D9E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7"/>
            <p:cNvSpPr/>
            <p:nvPr/>
          </p:nvSpPr>
          <p:spPr>
            <a:xfrm rot="10800000">
              <a:off x="4456350" y="1058785"/>
              <a:ext cx="231300" cy="200100"/>
            </a:xfrm>
            <a:prstGeom prst="triangle">
              <a:avLst>
                <a:gd name="adj" fmla="val 50000"/>
              </a:avLst>
            </a:prstGeom>
            <a:solidFill>
              <a:srgbClr val="FF9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2" name="Google Shape;162;p7"/>
          <p:cNvSpPr txBox="1">
            <a:spLocks noGrp="1"/>
          </p:cNvSpPr>
          <p:nvPr>
            <p:ph type="title"/>
          </p:nvPr>
        </p:nvSpPr>
        <p:spPr>
          <a:xfrm>
            <a:off x="2047950" y="0"/>
            <a:ext cx="5048100" cy="114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63" name="Google Shape;163;p7"/>
          <p:cNvSpPr txBox="1">
            <a:spLocks noGrp="1"/>
          </p:cNvSpPr>
          <p:nvPr>
            <p:ph type="body" idx="1"/>
          </p:nvPr>
        </p:nvSpPr>
        <p:spPr>
          <a:xfrm>
            <a:off x="801325" y="1520975"/>
            <a:ext cx="2410200" cy="3084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600"/>
              </a:spcBef>
              <a:spcAft>
                <a:spcPts val="0"/>
              </a:spcAft>
              <a:buSzPts val="1400"/>
              <a:buChar char="◍"/>
              <a:defRPr sz="1400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◌"/>
              <a:defRPr sz="1400"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◌"/>
              <a:defRPr sz="1400"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◌"/>
              <a:defRPr sz="1400"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◌"/>
              <a:defRPr sz="1400"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◌"/>
              <a:defRPr sz="1400"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◌"/>
              <a:defRPr sz="1400"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◌"/>
              <a:defRPr sz="1400"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◌"/>
              <a:defRPr sz="1400"/>
            </a:lvl9pPr>
          </a:lstStyle>
          <a:p>
            <a:endParaRPr/>
          </a:p>
        </p:txBody>
      </p:sp>
      <p:sp>
        <p:nvSpPr>
          <p:cNvPr id="164" name="Google Shape;164;p7"/>
          <p:cNvSpPr txBox="1">
            <a:spLocks noGrp="1"/>
          </p:cNvSpPr>
          <p:nvPr>
            <p:ph type="body" idx="2"/>
          </p:nvPr>
        </p:nvSpPr>
        <p:spPr>
          <a:xfrm>
            <a:off x="3334886" y="1520975"/>
            <a:ext cx="2410200" cy="3084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600"/>
              </a:spcBef>
              <a:spcAft>
                <a:spcPts val="0"/>
              </a:spcAft>
              <a:buSzPts val="1400"/>
              <a:buChar char="◍"/>
              <a:defRPr sz="1400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◌"/>
              <a:defRPr sz="1400"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◌"/>
              <a:defRPr sz="1400"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◌"/>
              <a:defRPr sz="1400"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◌"/>
              <a:defRPr sz="1400"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◌"/>
              <a:defRPr sz="1400"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◌"/>
              <a:defRPr sz="1400"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◌"/>
              <a:defRPr sz="1400"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◌"/>
              <a:defRPr sz="1400"/>
            </a:lvl9pPr>
          </a:lstStyle>
          <a:p>
            <a:endParaRPr/>
          </a:p>
        </p:txBody>
      </p:sp>
      <p:sp>
        <p:nvSpPr>
          <p:cNvPr id="165" name="Google Shape;165;p7"/>
          <p:cNvSpPr txBox="1">
            <a:spLocks noGrp="1"/>
          </p:cNvSpPr>
          <p:nvPr>
            <p:ph type="body" idx="3"/>
          </p:nvPr>
        </p:nvSpPr>
        <p:spPr>
          <a:xfrm>
            <a:off x="5868447" y="1520975"/>
            <a:ext cx="2410200" cy="3084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600"/>
              </a:spcBef>
              <a:spcAft>
                <a:spcPts val="0"/>
              </a:spcAft>
              <a:buSzPts val="1400"/>
              <a:buChar char="◍"/>
              <a:defRPr sz="1400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◌"/>
              <a:defRPr sz="1400"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◌"/>
              <a:defRPr sz="1400"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◌"/>
              <a:defRPr sz="1400"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◌"/>
              <a:defRPr sz="1400"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◌"/>
              <a:defRPr sz="1400"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◌"/>
              <a:defRPr sz="1400"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◌"/>
              <a:defRPr sz="1400"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◌"/>
              <a:defRPr sz="1400"/>
            </a:lvl9pPr>
          </a:lstStyle>
          <a:p>
            <a:endParaRPr/>
          </a:p>
        </p:txBody>
      </p:sp>
      <p:sp>
        <p:nvSpPr>
          <p:cNvPr id="166" name="Google Shape;166;p7"/>
          <p:cNvSpPr txBox="1">
            <a:spLocks noGrp="1"/>
          </p:cNvSpPr>
          <p:nvPr>
            <p:ph type="sldNum" idx="12"/>
          </p:nvPr>
        </p:nvSpPr>
        <p:spPr>
          <a:xfrm>
            <a:off x="4297650" y="4778750"/>
            <a:ext cx="548700" cy="36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8" name="Google Shape;168;p8"/>
          <p:cNvGrpSpPr/>
          <p:nvPr/>
        </p:nvGrpSpPr>
        <p:grpSpPr>
          <a:xfrm>
            <a:off x="-76804" y="-364106"/>
            <a:ext cx="9492216" cy="5864919"/>
            <a:chOff x="-76804" y="-364106"/>
            <a:chExt cx="9492216" cy="5864919"/>
          </a:xfrm>
        </p:grpSpPr>
        <p:sp>
          <p:nvSpPr>
            <p:cNvPr id="169" name="Google Shape;169;p8"/>
            <p:cNvSpPr/>
            <p:nvPr/>
          </p:nvSpPr>
          <p:spPr>
            <a:xfrm>
              <a:off x="0" y="0"/>
              <a:ext cx="9144000" cy="1147800"/>
            </a:xfrm>
            <a:prstGeom prst="rect">
              <a:avLst/>
            </a:prstGeom>
            <a:solidFill>
              <a:srgbClr val="0E00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8"/>
            <p:cNvSpPr/>
            <p:nvPr/>
          </p:nvSpPr>
          <p:spPr>
            <a:xfrm>
              <a:off x="4343698" y="910730"/>
              <a:ext cx="456600" cy="456600"/>
            </a:xfrm>
            <a:prstGeom prst="ellipse">
              <a:avLst/>
            </a:prstGeom>
            <a:noFill/>
            <a:ln w="9525" cap="flat" cmpd="sng">
              <a:solidFill>
                <a:srgbClr val="6D9EEB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8"/>
            <p:cNvSpPr/>
            <p:nvPr/>
          </p:nvSpPr>
          <p:spPr>
            <a:xfrm>
              <a:off x="8312875" y="-85400"/>
              <a:ext cx="542100" cy="542100"/>
            </a:xfrm>
            <a:prstGeom prst="ellipse">
              <a:avLst/>
            </a:prstGeom>
            <a:solidFill>
              <a:srgbClr val="432E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8"/>
            <p:cNvSpPr/>
            <p:nvPr/>
          </p:nvSpPr>
          <p:spPr>
            <a:xfrm rot="-899646">
              <a:off x="776862" y="-262199"/>
              <a:ext cx="900976" cy="856085"/>
            </a:xfrm>
            <a:prstGeom prst="pentagon">
              <a:avLst>
                <a:gd name="hf" fmla="val 105146"/>
                <a:gd name="vf" fmla="val 110557"/>
              </a:avLst>
            </a:prstGeom>
            <a:solidFill>
              <a:srgbClr val="432E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8"/>
            <p:cNvSpPr/>
            <p:nvPr/>
          </p:nvSpPr>
          <p:spPr>
            <a:xfrm rot="1763">
              <a:off x="8737998" y="3634823"/>
              <a:ext cx="585000" cy="556500"/>
            </a:xfrm>
            <a:prstGeom prst="pentagon">
              <a:avLst>
                <a:gd name="hf" fmla="val 105146"/>
                <a:gd name="vf" fmla="val 110557"/>
              </a:avLst>
            </a:prstGeom>
            <a:solidFill>
              <a:srgbClr val="5138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8"/>
            <p:cNvSpPr/>
            <p:nvPr/>
          </p:nvSpPr>
          <p:spPr>
            <a:xfrm rot="10800000">
              <a:off x="90420" y="4650313"/>
              <a:ext cx="983100" cy="850500"/>
            </a:xfrm>
            <a:prstGeom prst="triangle">
              <a:avLst>
                <a:gd name="adj" fmla="val 50000"/>
              </a:avLst>
            </a:prstGeom>
            <a:solidFill>
              <a:srgbClr val="5138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8"/>
            <p:cNvSpPr/>
            <p:nvPr/>
          </p:nvSpPr>
          <p:spPr>
            <a:xfrm>
              <a:off x="8578650" y="858649"/>
              <a:ext cx="836762" cy="836762"/>
            </a:xfrm>
            <a:custGeom>
              <a:avLst/>
              <a:gdLst/>
              <a:ahLst/>
              <a:cxnLst/>
              <a:rect l="l" t="t" r="r" b="b"/>
              <a:pathLst>
                <a:path w="73610" h="73610" extrusionOk="0">
                  <a:moveTo>
                    <a:pt x="43502" y="603"/>
                  </a:moveTo>
                  <a:lnTo>
                    <a:pt x="64801" y="12851"/>
                  </a:lnTo>
                  <a:lnTo>
                    <a:pt x="63775" y="11705"/>
                  </a:lnTo>
                  <a:lnTo>
                    <a:pt x="62689" y="10619"/>
                  </a:lnTo>
                  <a:lnTo>
                    <a:pt x="61542" y="9533"/>
                  </a:lnTo>
                  <a:lnTo>
                    <a:pt x="60396" y="8507"/>
                  </a:lnTo>
                  <a:lnTo>
                    <a:pt x="59189" y="7542"/>
                  </a:lnTo>
                  <a:lnTo>
                    <a:pt x="57922" y="6637"/>
                  </a:lnTo>
                  <a:lnTo>
                    <a:pt x="56655" y="5792"/>
                  </a:lnTo>
                  <a:lnTo>
                    <a:pt x="55328" y="4948"/>
                  </a:lnTo>
                  <a:lnTo>
                    <a:pt x="53940" y="4223"/>
                  </a:lnTo>
                  <a:lnTo>
                    <a:pt x="52552" y="3499"/>
                  </a:lnTo>
                  <a:lnTo>
                    <a:pt x="51104" y="2896"/>
                  </a:lnTo>
                  <a:lnTo>
                    <a:pt x="49656" y="2293"/>
                  </a:lnTo>
                  <a:lnTo>
                    <a:pt x="48148" y="1750"/>
                  </a:lnTo>
                  <a:lnTo>
                    <a:pt x="46640" y="1327"/>
                  </a:lnTo>
                  <a:lnTo>
                    <a:pt x="45131" y="905"/>
                  </a:lnTo>
                  <a:lnTo>
                    <a:pt x="43502" y="603"/>
                  </a:lnTo>
                  <a:close/>
                  <a:moveTo>
                    <a:pt x="36805" y="0"/>
                  </a:moveTo>
                  <a:lnTo>
                    <a:pt x="34693" y="60"/>
                  </a:lnTo>
                  <a:lnTo>
                    <a:pt x="32642" y="241"/>
                  </a:lnTo>
                  <a:lnTo>
                    <a:pt x="70593" y="22143"/>
                  </a:lnTo>
                  <a:lnTo>
                    <a:pt x="70593" y="22143"/>
                  </a:lnTo>
                  <a:lnTo>
                    <a:pt x="69688" y="20212"/>
                  </a:lnTo>
                  <a:lnTo>
                    <a:pt x="68662" y="18342"/>
                  </a:lnTo>
                  <a:lnTo>
                    <a:pt x="36865" y="0"/>
                  </a:lnTo>
                  <a:close/>
                  <a:moveTo>
                    <a:pt x="28358" y="965"/>
                  </a:moveTo>
                  <a:lnTo>
                    <a:pt x="26789" y="1388"/>
                  </a:lnTo>
                  <a:lnTo>
                    <a:pt x="25220" y="1870"/>
                  </a:lnTo>
                  <a:lnTo>
                    <a:pt x="72886" y="29383"/>
                  </a:lnTo>
                  <a:lnTo>
                    <a:pt x="72524" y="27754"/>
                  </a:lnTo>
                  <a:lnTo>
                    <a:pt x="72101" y="26186"/>
                  </a:lnTo>
                  <a:lnTo>
                    <a:pt x="28358" y="965"/>
                  </a:lnTo>
                  <a:close/>
                  <a:moveTo>
                    <a:pt x="21842" y="3137"/>
                  </a:moveTo>
                  <a:lnTo>
                    <a:pt x="20574" y="3741"/>
                  </a:lnTo>
                  <a:lnTo>
                    <a:pt x="19368" y="4344"/>
                  </a:lnTo>
                  <a:lnTo>
                    <a:pt x="73610" y="35719"/>
                  </a:lnTo>
                  <a:lnTo>
                    <a:pt x="73549" y="34271"/>
                  </a:lnTo>
                  <a:lnTo>
                    <a:pt x="73429" y="32883"/>
                  </a:lnTo>
                  <a:lnTo>
                    <a:pt x="21842" y="3137"/>
                  </a:lnTo>
                  <a:close/>
                  <a:moveTo>
                    <a:pt x="16592" y="6034"/>
                  </a:moveTo>
                  <a:lnTo>
                    <a:pt x="15567" y="6758"/>
                  </a:lnTo>
                  <a:lnTo>
                    <a:pt x="14541" y="7482"/>
                  </a:lnTo>
                  <a:lnTo>
                    <a:pt x="73308" y="41451"/>
                  </a:lnTo>
                  <a:lnTo>
                    <a:pt x="73489" y="40184"/>
                  </a:lnTo>
                  <a:lnTo>
                    <a:pt x="73549" y="38916"/>
                  </a:lnTo>
                  <a:lnTo>
                    <a:pt x="16592" y="6034"/>
                  </a:lnTo>
                  <a:close/>
                  <a:moveTo>
                    <a:pt x="12188" y="9412"/>
                  </a:moveTo>
                  <a:lnTo>
                    <a:pt x="11343" y="10197"/>
                  </a:lnTo>
                  <a:lnTo>
                    <a:pt x="10438" y="11041"/>
                  </a:lnTo>
                  <a:lnTo>
                    <a:pt x="72282" y="46760"/>
                  </a:lnTo>
                  <a:lnTo>
                    <a:pt x="72584" y="45553"/>
                  </a:lnTo>
                  <a:lnTo>
                    <a:pt x="72825" y="44407"/>
                  </a:lnTo>
                  <a:lnTo>
                    <a:pt x="12188" y="9412"/>
                  </a:lnTo>
                  <a:close/>
                  <a:moveTo>
                    <a:pt x="8568" y="13214"/>
                  </a:moveTo>
                  <a:lnTo>
                    <a:pt x="7783" y="14119"/>
                  </a:lnTo>
                  <a:lnTo>
                    <a:pt x="7120" y="15024"/>
                  </a:lnTo>
                  <a:lnTo>
                    <a:pt x="70532" y="51647"/>
                  </a:lnTo>
                  <a:lnTo>
                    <a:pt x="70955" y="50561"/>
                  </a:lnTo>
                  <a:lnTo>
                    <a:pt x="71377" y="49475"/>
                  </a:lnTo>
                  <a:lnTo>
                    <a:pt x="8568" y="13214"/>
                  </a:lnTo>
                  <a:close/>
                  <a:moveTo>
                    <a:pt x="5551" y="17377"/>
                  </a:moveTo>
                  <a:lnTo>
                    <a:pt x="4948" y="18342"/>
                  </a:lnTo>
                  <a:lnTo>
                    <a:pt x="4344" y="19368"/>
                  </a:lnTo>
                  <a:lnTo>
                    <a:pt x="68119" y="56172"/>
                  </a:lnTo>
                  <a:lnTo>
                    <a:pt x="68722" y="55207"/>
                  </a:lnTo>
                  <a:lnTo>
                    <a:pt x="69265" y="54181"/>
                  </a:lnTo>
                  <a:lnTo>
                    <a:pt x="5551" y="17377"/>
                  </a:lnTo>
                  <a:close/>
                  <a:moveTo>
                    <a:pt x="3137" y="21902"/>
                  </a:moveTo>
                  <a:lnTo>
                    <a:pt x="2655" y="22988"/>
                  </a:lnTo>
                  <a:lnTo>
                    <a:pt x="2232" y="24074"/>
                  </a:lnTo>
                  <a:lnTo>
                    <a:pt x="65102" y="60336"/>
                  </a:lnTo>
                  <a:lnTo>
                    <a:pt x="65826" y="59431"/>
                  </a:lnTo>
                  <a:lnTo>
                    <a:pt x="66550" y="58526"/>
                  </a:lnTo>
                  <a:lnTo>
                    <a:pt x="3137" y="21902"/>
                  </a:lnTo>
                  <a:close/>
                  <a:moveTo>
                    <a:pt x="1388" y="26789"/>
                  </a:moveTo>
                  <a:lnTo>
                    <a:pt x="1026" y="27935"/>
                  </a:lnTo>
                  <a:lnTo>
                    <a:pt x="784" y="29142"/>
                  </a:lnTo>
                  <a:lnTo>
                    <a:pt x="61422" y="64137"/>
                  </a:lnTo>
                  <a:lnTo>
                    <a:pt x="62327" y="63352"/>
                  </a:lnTo>
                  <a:lnTo>
                    <a:pt x="63172" y="62447"/>
                  </a:lnTo>
                  <a:lnTo>
                    <a:pt x="1388" y="26789"/>
                  </a:lnTo>
                  <a:close/>
                  <a:moveTo>
                    <a:pt x="302" y="32038"/>
                  </a:moveTo>
                  <a:lnTo>
                    <a:pt x="121" y="33366"/>
                  </a:lnTo>
                  <a:lnTo>
                    <a:pt x="60" y="34633"/>
                  </a:lnTo>
                  <a:lnTo>
                    <a:pt x="57078" y="67516"/>
                  </a:lnTo>
                  <a:lnTo>
                    <a:pt x="58103" y="66792"/>
                  </a:lnTo>
                  <a:lnTo>
                    <a:pt x="59189" y="66068"/>
                  </a:lnTo>
                  <a:lnTo>
                    <a:pt x="302" y="32038"/>
                  </a:lnTo>
                  <a:close/>
                  <a:moveTo>
                    <a:pt x="0" y="37830"/>
                  </a:moveTo>
                  <a:lnTo>
                    <a:pt x="60" y="39218"/>
                  </a:lnTo>
                  <a:lnTo>
                    <a:pt x="181" y="40606"/>
                  </a:lnTo>
                  <a:lnTo>
                    <a:pt x="51828" y="70412"/>
                  </a:lnTo>
                  <a:lnTo>
                    <a:pt x="53095" y="69808"/>
                  </a:lnTo>
                  <a:lnTo>
                    <a:pt x="54362" y="69205"/>
                  </a:lnTo>
                  <a:lnTo>
                    <a:pt x="0" y="37830"/>
                  </a:lnTo>
                  <a:close/>
                  <a:moveTo>
                    <a:pt x="724" y="44166"/>
                  </a:moveTo>
                  <a:lnTo>
                    <a:pt x="1086" y="45734"/>
                  </a:lnTo>
                  <a:lnTo>
                    <a:pt x="1508" y="47303"/>
                  </a:lnTo>
                  <a:lnTo>
                    <a:pt x="45372" y="72644"/>
                  </a:lnTo>
                  <a:lnTo>
                    <a:pt x="46941" y="72222"/>
                  </a:lnTo>
                  <a:lnTo>
                    <a:pt x="48510" y="71739"/>
                  </a:lnTo>
                  <a:lnTo>
                    <a:pt x="724" y="44166"/>
                  </a:lnTo>
                  <a:close/>
                  <a:moveTo>
                    <a:pt x="8688" y="60577"/>
                  </a:moveTo>
                  <a:lnTo>
                    <a:pt x="9714" y="61723"/>
                  </a:lnTo>
                  <a:lnTo>
                    <a:pt x="10800" y="62870"/>
                  </a:lnTo>
                  <a:lnTo>
                    <a:pt x="11946" y="63956"/>
                  </a:lnTo>
                  <a:lnTo>
                    <a:pt x="13153" y="64981"/>
                  </a:lnTo>
                  <a:lnTo>
                    <a:pt x="14360" y="66007"/>
                  </a:lnTo>
                  <a:lnTo>
                    <a:pt x="15627" y="66912"/>
                  </a:lnTo>
                  <a:lnTo>
                    <a:pt x="16954" y="67817"/>
                  </a:lnTo>
                  <a:lnTo>
                    <a:pt x="18282" y="68662"/>
                  </a:lnTo>
                  <a:lnTo>
                    <a:pt x="19669" y="69386"/>
                  </a:lnTo>
                  <a:lnTo>
                    <a:pt x="21118" y="70110"/>
                  </a:lnTo>
                  <a:lnTo>
                    <a:pt x="22566" y="70774"/>
                  </a:lnTo>
                  <a:lnTo>
                    <a:pt x="24074" y="71377"/>
                  </a:lnTo>
                  <a:lnTo>
                    <a:pt x="25582" y="71860"/>
                  </a:lnTo>
                  <a:lnTo>
                    <a:pt x="27151" y="72342"/>
                  </a:lnTo>
                  <a:lnTo>
                    <a:pt x="28720" y="72704"/>
                  </a:lnTo>
                  <a:lnTo>
                    <a:pt x="30289" y="73066"/>
                  </a:lnTo>
                  <a:lnTo>
                    <a:pt x="8688" y="60577"/>
                  </a:lnTo>
                  <a:close/>
                  <a:moveTo>
                    <a:pt x="2956" y="51346"/>
                  </a:moveTo>
                  <a:lnTo>
                    <a:pt x="3861" y="53276"/>
                  </a:lnTo>
                  <a:lnTo>
                    <a:pt x="4887" y="55147"/>
                  </a:lnTo>
                  <a:lnTo>
                    <a:pt x="36865" y="73609"/>
                  </a:lnTo>
                  <a:lnTo>
                    <a:pt x="38977" y="73549"/>
                  </a:lnTo>
                  <a:lnTo>
                    <a:pt x="41089" y="73368"/>
                  </a:lnTo>
                  <a:lnTo>
                    <a:pt x="2956" y="51346"/>
                  </a:lnTo>
                  <a:close/>
                </a:path>
              </a:pathLst>
            </a:custGeom>
            <a:solidFill>
              <a:srgbClr val="C20E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B4C2"/>
                </a:solidFill>
              </a:endParaRPr>
            </a:p>
          </p:txBody>
        </p:sp>
        <p:sp>
          <p:nvSpPr>
            <p:cNvPr id="176" name="Google Shape;176;p8"/>
            <p:cNvSpPr/>
            <p:nvPr/>
          </p:nvSpPr>
          <p:spPr>
            <a:xfrm>
              <a:off x="588219" y="-85402"/>
              <a:ext cx="421500" cy="421500"/>
            </a:xfrm>
            <a:prstGeom prst="ellipse">
              <a:avLst/>
            </a:prstGeom>
            <a:noFill/>
            <a:ln w="9525" cap="flat" cmpd="sng">
              <a:solidFill>
                <a:srgbClr val="FF9900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8"/>
            <p:cNvSpPr/>
            <p:nvPr/>
          </p:nvSpPr>
          <p:spPr>
            <a:xfrm rot="10800000">
              <a:off x="-76796" y="3768356"/>
              <a:ext cx="393900" cy="374400"/>
            </a:xfrm>
            <a:prstGeom prst="pentagon">
              <a:avLst>
                <a:gd name="hf" fmla="val 105146"/>
                <a:gd name="vf" fmla="val 110557"/>
              </a:avLst>
            </a:prstGeom>
            <a:noFill/>
            <a:ln w="76200" cap="flat" cmpd="sng">
              <a:solidFill>
                <a:srgbClr val="6D9EEB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8"/>
            <p:cNvSpPr/>
            <p:nvPr/>
          </p:nvSpPr>
          <p:spPr>
            <a:xfrm>
              <a:off x="8092376" y="131852"/>
              <a:ext cx="983100" cy="983100"/>
            </a:xfrm>
            <a:prstGeom prst="ellipse">
              <a:avLst/>
            </a:prstGeom>
            <a:noFill/>
            <a:ln w="9525" cap="flat" cmpd="sng">
              <a:solidFill>
                <a:srgbClr val="FF9900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8"/>
            <p:cNvSpPr/>
            <p:nvPr/>
          </p:nvSpPr>
          <p:spPr>
            <a:xfrm>
              <a:off x="100477" y="456711"/>
              <a:ext cx="885029" cy="885029"/>
            </a:xfrm>
            <a:custGeom>
              <a:avLst/>
              <a:gdLst/>
              <a:ahLst/>
              <a:cxnLst/>
              <a:rect l="l" t="t" r="r" b="b"/>
              <a:pathLst>
                <a:path w="75903" h="75903" extrusionOk="0">
                  <a:moveTo>
                    <a:pt x="30349" y="724"/>
                  </a:moveTo>
                  <a:lnTo>
                    <a:pt x="28479" y="1147"/>
                  </a:lnTo>
                  <a:lnTo>
                    <a:pt x="28599" y="1267"/>
                  </a:lnTo>
                  <a:lnTo>
                    <a:pt x="28841" y="1388"/>
                  </a:lnTo>
                  <a:lnTo>
                    <a:pt x="29022" y="1448"/>
                  </a:lnTo>
                  <a:lnTo>
                    <a:pt x="29263" y="1448"/>
                  </a:lnTo>
                  <a:lnTo>
                    <a:pt x="29625" y="1388"/>
                  </a:lnTo>
                  <a:lnTo>
                    <a:pt x="29927" y="1267"/>
                  </a:lnTo>
                  <a:lnTo>
                    <a:pt x="30168" y="1026"/>
                  </a:lnTo>
                  <a:lnTo>
                    <a:pt x="30349" y="724"/>
                  </a:lnTo>
                  <a:close/>
                  <a:moveTo>
                    <a:pt x="36141" y="0"/>
                  </a:moveTo>
                  <a:lnTo>
                    <a:pt x="33909" y="181"/>
                  </a:lnTo>
                  <a:lnTo>
                    <a:pt x="33909" y="302"/>
                  </a:lnTo>
                  <a:lnTo>
                    <a:pt x="33909" y="543"/>
                  </a:lnTo>
                  <a:lnTo>
                    <a:pt x="33969" y="724"/>
                  </a:lnTo>
                  <a:lnTo>
                    <a:pt x="34090" y="966"/>
                  </a:lnTo>
                  <a:lnTo>
                    <a:pt x="34211" y="1147"/>
                  </a:lnTo>
                  <a:lnTo>
                    <a:pt x="34392" y="1267"/>
                  </a:lnTo>
                  <a:lnTo>
                    <a:pt x="34633" y="1388"/>
                  </a:lnTo>
                  <a:lnTo>
                    <a:pt x="34814" y="1448"/>
                  </a:lnTo>
                  <a:lnTo>
                    <a:pt x="35297" y="1448"/>
                  </a:lnTo>
                  <a:lnTo>
                    <a:pt x="35478" y="1388"/>
                  </a:lnTo>
                  <a:lnTo>
                    <a:pt x="35719" y="1267"/>
                  </a:lnTo>
                  <a:lnTo>
                    <a:pt x="35900" y="1147"/>
                  </a:lnTo>
                  <a:lnTo>
                    <a:pt x="36021" y="966"/>
                  </a:lnTo>
                  <a:lnTo>
                    <a:pt x="36141" y="724"/>
                  </a:lnTo>
                  <a:lnTo>
                    <a:pt x="36202" y="543"/>
                  </a:lnTo>
                  <a:lnTo>
                    <a:pt x="36202" y="302"/>
                  </a:lnTo>
                  <a:lnTo>
                    <a:pt x="36141" y="0"/>
                  </a:lnTo>
                  <a:close/>
                  <a:moveTo>
                    <a:pt x="39762" y="0"/>
                  </a:moveTo>
                  <a:lnTo>
                    <a:pt x="39701" y="302"/>
                  </a:lnTo>
                  <a:lnTo>
                    <a:pt x="39701" y="543"/>
                  </a:lnTo>
                  <a:lnTo>
                    <a:pt x="39762" y="724"/>
                  </a:lnTo>
                  <a:lnTo>
                    <a:pt x="39882" y="966"/>
                  </a:lnTo>
                  <a:lnTo>
                    <a:pt x="40003" y="1147"/>
                  </a:lnTo>
                  <a:lnTo>
                    <a:pt x="40184" y="1267"/>
                  </a:lnTo>
                  <a:lnTo>
                    <a:pt x="40425" y="1388"/>
                  </a:lnTo>
                  <a:lnTo>
                    <a:pt x="40606" y="1448"/>
                  </a:lnTo>
                  <a:lnTo>
                    <a:pt x="41089" y="1448"/>
                  </a:lnTo>
                  <a:lnTo>
                    <a:pt x="41270" y="1388"/>
                  </a:lnTo>
                  <a:lnTo>
                    <a:pt x="41511" y="1267"/>
                  </a:lnTo>
                  <a:lnTo>
                    <a:pt x="41692" y="1147"/>
                  </a:lnTo>
                  <a:lnTo>
                    <a:pt x="41813" y="966"/>
                  </a:lnTo>
                  <a:lnTo>
                    <a:pt x="41934" y="724"/>
                  </a:lnTo>
                  <a:lnTo>
                    <a:pt x="41994" y="543"/>
                  </a:lnTo>
                  <a:lnTo>
                    <a:pt x="41994" y="302"/>
                  </a:lnTo>
                  <a:lnTo>
                    <a:pt x="41994" y="181"/>
                  </a:lnTo>
                  <a:lnTo>
                    <a:pt x="39762" y="0"/>
                  </a:lnTo>
                  <a:close/>
                  <a:moveTo>
                    <a:pt x="45554" y="724"/>
                  </a:moveTo>
                  <a:lnTo>
                    <a:pt x="45735" y="1026"/>
                  </a:lnTo>
                  <a:lnTo>
                    <a:pt x="45976" y="1267"/>
                  </a:lnTo>
                  <a:lnTo>
                    <a:pt x="46278" y="1388"/>
                  </a:lnTo>
                  <a:lnTo>
                    <a:pt x="46640" y="1448"/>
                  </a:lnTo>
                  <a:lnTo>
                    <a:pt x="46881" y="1448"/>
                  </a:lnTo>
                  <a:lnTo>
                    <a:pt x="47062" y="1388"/>
                  </a:lnTo>
                  <a:lnTo>
                    <a:pt x="47243" y="1267"/>
                  </a:lnTo>
                  <a:lnTo>
                    <a:pt x="47424" y="1147"/>
                  </a:lnTo>
                  <a:lnTo>
                    <a:pt x="45554" y="724"/>
                  </a:lnTo>
                  <a:close/>
                  <a:moveTo>
                    <a:pt x="21661" y="3620"/>
                  </a:moveTo>
                  <a:lnTo>
                    <a:pt x="20273" y="4284"/>
                  </a:lnTo>
                  <a:lnTo>
                    <a:pt x="20575" y="4344"/>
                  </a:lnTo>
                  <a:lnTo>
                    <a:pt x="20937" y="4284"/>
                  </a:lnTo>
                  <a:lnTo>
                    <a:pt x="21239" y="4163"/>
                  </a:lnTo>
                  <a:lnTo>
                    <a:pt x="21480" y="3922"/>
                  </a:lnTo>
                  <a:lnTo>
                    <a:pt x="21661" y="3620"/>
                  </a:lnTo>
                  <a:close/>
                  <a:moveTo>
                    <a:pt x="26065" y="2052"/>
                  </a:moveTo>
                  <a:lnTo>
                    <a:pt x="25824" y="2172"/>
                  </a:lnTo>
                  <a:lnTo>
                    <a:pt x="25583" y="2353"/>
                  </a:lnTo>
                  <a:lnTo>
                    <a:pt x="25402" y="2534"/>
                  </a:lnTo>
                  <a:lnTo>
                    <a:pt x="25281" y="2836"/>
                  </a:lnTo>
                  <a:lnTo>
                    <a:pt x="25221" y="3198"/>
                  </a:lnTo>
                  <a:lnTo>
                    <a:pt x="25221" y="3439"/>
                  </a:lnTo>
                  <a:lnTo>
                    <a:pt x="25281" y="3620"/>
                  </a:lnTo>
                  <a:lnTo>
                    <a:pt x="25402" y="3862"/>
                  </a:lnTo>
                  <a:lnTo>
                    <a:pt x="25522" y="4043"/>
                  </a:lnTo>
                  <a:lnTo>
                    <a:pt x="25703" y="4163"/>
                  </a:lnTo>
                  <a:lnTo>
                    <a:pt x="25945" y="4284"/>
                  </a:lnTo>
                  <a:lnTo>
                    <a:pt x="26126" y="4344"/>
                  </a:lnTo>
                  <a:lnTo>
                    <a:pt x="26608" y="4344"/>
                  </a:lnTo>
                  <a:lnTo>
                    <a:pt x="26789" y="4284"/>
                  </a:lnTo>
                  <a:lnTo>
                    <a:pt x="27031" y="4163"/>
                  </a:lnTo>
                  <a:lnTo>
                    <a:pt x="27212" y="4043"/>
                  </a:lnTo>
                  <a:lnTo>
                    <a:pt x="27332" y="3862"/>
                  </a:lnTo>
                  <a:lnTo>
                    <a:pt x="27453" y="3620"/>
                  </a:lnTo>
                  <a:lnTo>
                    <a:pt x="27513" y="3439"/>
                  </a:lnTo>
                  <a:lnTo>
                    <a:pt x="27513" y="3198"/>
                  </a:lnTo>
                  <a:lnTo>
                    <a:pt x="27453" y="2836"/>
                  </a:lnTo>
                  <a:lnTo>
                    <a:pt x="27332" y="2534"/>
                  </a:lnTo>
                  <a:lnTo>
                    <a:pt x="27151" y="2353"/>
                  </a:lnTo>
                  <a:lnTo>
                    <a:pt x="26910" y="2172"/>
                  </a:lnTo>
                  <a:lnTo>
                    <a:pt x="26669" y="2052"/>
                  </a:lnTo>
                  <a:close/>
                  <a:moveTo>
                    <a:pt x="31858" y="2052"/>
                  </a:moveTo>
                  <a:lnTo>
                    <a:pt x="31616" y="2172"/>
                  </a:lnTo>
                  <a:lnTo>
                    <a:pt x="31375" y="2353"/>
                  </a:lnTo>
                  <a:lnTo>
                    <a:pt x="31194" y="2534"/>
                  </a:lnTo>
                  <a:lnTo>
                    <a:pt x="31073" y="2836"/>
                  </a:lnTo>
                  <a:lnTo>
                    <a:pt x="31013" y="3198"/>
                  </a:lnTo>
                  <a:lnTo>
                    <a:pt x="31013" y="3439"/>
                  </a:lnTo>
                  <a:lnTo>
                    <a:pt x="31073" y="3620"/>
                  </a:lnTo>
                  <a:lnTo>
                    <a:pt x="31194" y="3862"/>
                  </a:lnTo>
                  <a:lnTo>
                    <a:pt x="31315" y="4043"/>
                  </a:lnTo>
                  <a:lnTo>
                    <a:pt x="31496" y="4163"/>
                  </a:lnTo>
                  <a:lnTo>
                    <a:pt x="31737" y="4284"/>
                  </a:lnTo>
                  <a:lnTo>
                    <a:pt x="31918" y="4344"/>
                  </a:lnTo>
                  <a:lnTo>
                    <a:pt x="32401" y="4344"/>
                  </a:lnTo>
                  <a:lnTo>
                    <a:pt x="32582" y="4284"/>
                  </a:lnTo>
                  <a:lnTo>
                    <a:pt x="32823" y="4163"/>
                  </a:lnTo>
                  <a:lnTo>
                    <a:pt x="33004" y="4043"/>
                  </a:lnTo>
                  <a:lnTo>
                    <a:pt x="33125" y="3862"/>
                  </a:lnTo>
                  <a:lnTo>
                    <a:pt x="33245" y="3620"/>
                  </a:lnTo>
                  <a:lnTo>
                    <a:pt x="33306" y="3439"/>
                  </a:lnTo>
                  <a:lnTo>
                    <a:pt x="33306" y="3198"/>
                  </a:lnTo>
                  <a:lnTo>
                    <a:pt x="33245" y="2836"/>
                  </a:lnTo>
                  <a:lnTo>
                    <a:pt x="33125" y="2534"/>
                  </a:lnTo>
                  <a:lnTo>
                    <a:pt x="32944" y="2353"/>
                  </a:lnTo>
                  <a:lnTo>
                    <a:pt x="32702" y="2172"/>
                  </a:lnTo>
                  <a:lnTo>
                    <a:pt x="32461" y="2052"/>
                  </a:lnTo>
                  <a:close/>
                  <a:moveTo>
                    <a:pt x="37650" y="2052"/>
                  </a:moveTo>
                  <a:lnTo>
                    <a:pt x="37408" y="2172"/>
                  </a:lnTo>
                  <a:lnTo>
                    <a:pt x="37167" y="2353"/>
                  </a:lnTo>
                  <a:lnTo>
                    <a:pt x="36986" y="2534"/>
                  </a:lnTo>
                  <a:lnTo>
                    <a:pt x="36865" y="2836"/>
                  </a:lnTo>
                  <a:lnTo>
                    <a:pt x="36805" y="3198"/>
                  </a:lnTo>
                  <a:lnTo>
                    <a:pt x="36805" y="3439"/>
                  </a:lnTo>
                  <a:lnTo>
                    <a:pt x="36865" y="3620"/>
                  </a:lnTo>
                  <a:lnTo>
                    <a:pt x="36986" y="3862"/>
                  </a:lnTo>
                  <a:lnTo>
                    <a:pt x="37107" y="4043"/>
                  </a:lnTo>
                  <a:lnTo>
                    <a:pt x="37288" y="4163"/>
                  </a:lnTo>
                  <a:lnTo>
                    <a:pt x="37529" y="4284"/>
                  </a:lnTo>
                  <a:lnTo>
                    <a:pt x="37710" y="4344"/>
                  </a:lnTo>
                  <a:lnTo>
                    <a:pt x="38193" y="4344"/>
                  </a:lnTo>
                  <a:lnTo>
                    <a:pt x="38374" y="4284"/>
                  </a:lnTo>
                  <a:lnTo>
                    <a:pt x="38615" y="4163"/>
                  </a:lnTo>
                  <a:lnTo>
                    <a:pt x="38796" y="4043"/>
                  </a:lnTo>
                  <a:lnTo>
                    <a:pt x="38917" y="3862"/>
                  </a:lnTo>
                  <a:lnTo>
                    <a:pt x="39038" y="3620"/>
                  </a:lnTo>
                  <a:lnTo>
                    <a:pt x="39098" y="3439"/>
                  </a:lnTo>
                  <a:lnTo>
                    <a:pt x="39098" y="3198"/>
                  </a:lnTo>
                  <a:lnTo>
                    <a:pt x="39038" y="2836"/>
                  </a:lnTo>
                  <a:lnTo>
                    <a:pt x="38917" y="2534"/>
                  </a:lnTo>
                  <a:lnTo>
                    <a:pt x="38736" y="2353"/>
                  </a:lnTo>
                  <a:lnTo>
                    <a:pt x="38495" y="2172"/>
                  </a:lnTo>
                  <a:lnTo>
                    <a:pt x="38253" y="2052"/>
                  </a:lnTo>
                  <a:close/>
                  <a:moveTo>
                    <a:pt x="43442" y="2052"/>
                  </a:moveTo>
                  <a:lnTo>
                    <a:pt x="43201" y="2172"/>
                  </a:lnTo>
                  <a:lnTo>
                    <a:pt x="42959" y="2353"/>
                  </a:lnTo>
                  <a:lnTo>
                    <a:pt x="42778" y="2534"/>
                  </a:lnTo>
                  <a:lnTo>
                    <a:pt x="42658" y="2836"/>
                  </a:lnTo>
                  <a:lnTo>
                    <a:pt x="42597" y="3198"/>
                  </a:lnTo>
                  <a:lnTo>
                    <a:pt x="42597" y="3439"/>
                  </a:lnTo>
                  <a:lnTo>
                    <a:pt x="42658" y="3620"/>
                  </a:lnTo>
                  <a:lnTo>
                    <a:pt x="42778" y="3862"/>
                  </a:lnTo>
                  <a:lnTo>
                    <a:pt x="42899" y="4043"/>
                  </a:lnTo>
                  <a:lnTo>
                    <a:pt x="43080" y="4163"/>
                  </a:lnTo>
                  <a:lnTo>
                    <a:pt x="43321" y="4284"/>
                  </a:lnTo>
                  <a:lnTo>
                    <a:pt x="43502" y="4344"/>
                  </a:lnTo>
                  <a:lnTo>
                    <a:pt x="43985" y="4344"/>
                  </a:lnTo>
                  <a:lnTo>
                    <a:pt x="44166" y="4284"/>
                  </a:lnTo>
                  <a:lnTo>
                    <a:pt x="44407" y="4163"/>
                  </a:lnTo>
                  <a:lnTo>
                    <a:pt x="44588" y="4043"/>
                  </a:lnTo>
                  <a:lnTo>
                    <a:pt x="44709" y="3862"/>
                  </a:lnTo>
                  <a:lnTo>
                    <a:pt x="44830" y="3620"/>
                  </a:lnTo>
                  <a:lnTo>
                    <a:pt x="44890" y="3439"/>
                  </a:lnTo>
                  <a:lnTo>
                    <a:pt x="44890" y="3198"/>
                  </a:lnTo>
                  <a:lnTo>
                    <a:pt x="44830" y="2836"/>
                  </a:lnTo>
                  <a:lnTo>
                    <a:pt x="44709" y="2534"/>
                  </a:lnTo>
                  <a:lnTo>
                    <a:pt x="44528" y="2353"/>
                  </a:lnTo>
                  <a:lnTo>
                    <a:pt x="44287" y="2172"/>
                  </a:lnTo>
                  <a:lnTo>
                    <a:pt x="44045" y="2052"/>
                  </a:lnTo>
                  <a:close/>
                  <a:moveTo>
                    <a:pt x="49234" y="2052"/>
                  </a:moveTo>
                  <a:lnTo>
                    <a:pt x="48993" y="2172"/>
                  </a:lnTo>
                  <a:lnTo>
                    <a:pt x="48752" y="2353"/>
                  </a:lnTo>
                  <a:lnTo>
                    <a:pt x="48571" y="2534"/>
                  </a:lnTo>
                  <a:lnTo>
                    <a:pt x="48450" y="2836"/>
                  </a:lnTo>
                  <a:lnTo>
                    <a:pt x="48390" y="3198"/>
                  </a:lnTo>
                  <a:lnTo>
                    <a:pt x="48390" y="3439"/>
                  </a:lnTo>
                  <a:lnTo>
                    <a:pt x="48450" y="3620"/>
                  </a:lnTo>
                  <a:lnTo>
                    <a:pt x="48571" y="3862"/>
                  </a:lnTo>
                  <a:lnTo>
                    <a:pt x="48691" y="4043"/>
                  </a:lnTo>
                  <a:lnTo>
                    <a:pt x="48872" y="4163"/>
                  </a:lnTo>
                  <a:lnTo>
                    <a:pt x="49114" y="4284"/>
                  </a:lnTo>
                  <a:lnTo>
                    <a:pt x="49295" y="4344"/>
                  </a:lnTo>
                  <a:lnTo>
                    <a:pt x="49777" y="4344"/>
                  </a:lnTo>
                  <a:lnTo>
                    <a:pt x="49958" y="4284"/>
                  </a:lnTo>
                  <a:lnTo>
                    <a:pt x="50200" y="4163"/>
                  </a:lnTo>
                  <a:lnTo>
                    <a:pt x="50381" y="4043"/>
                  </a:lnTo>
                  <a:lnTo>
                    <a:pt x="50501" y="3862"/>
                  </a:lnTo>
                  <a:lnTo>
                    <a:pt x="50622" y="3620"/>
                  </a:lnTo>
                  <a:lnTo>
                    <a:pt x="50682" y="3439"/>
                  </a:lnTo>
                  <a:lnTo>
                    <a:pt x="50682" y="3198"/>
                  </a:lnTo>
                  <a:lnTo>
                    <a:pt x="50622" y="2836"/>
                  </a:lnTo>
                  <a:lnTo>
                    <a:pt x="50501" y="2534"/>
                  </a:lnTo>
                  <a:lnTo>
                    <a:pt x="50320" y="2353"/>
                  </a:lnTo>
                  <a:lnTo>
                    <a:pt x="50079" y="2172"/>
                  </a:lnTo>
                  <a:lnTo>
                    <a:pt x="49838" y="2052"/>
                  </a:lnTo>
                  <a:close/>
                  <a:moveTo>
                    <a:pt x="54242" y="3620"/>
                  </a:moveTo>
                  <a:lnTo>
                    <a:pt x="54423" y="3922"/>
                  </a:lnTo>
                  <a:lnTo>
                    <a:pt x="54665" y="4163"/>
                  </a:lnTo>
                  <a:lnTo>
                    <a:pt x="54966" y="4284"/>
                  </a:lnTo>
                  <a:lnTo>
                    <a:pt x="55328" y="4344"/>
                  </a:lnTo>
                  <a:lnTo>
                    <a:pt x="55630" y="4284"/>
                  </a:lnTo>
                  <a:lnTo>
                    <a:pt x="54242" y="3620"/>
                  </a:lnTo>
                  <a:close/>
                  <a:moveTo>
                    <a:pt x="18523" y="5310"/>
                  </a:moveTo>
                  <a:lnTo>
                    <a:pt x="16593" y="6517"/>
                  </a:lnTo>
                  <a:lnTo>
                    <a:pt x="16774" y="6818"/>
                  </a:lnTo>
                  <a:lnTo>
                    <a:pt x="17015" y="7060"/>
                  </a:lnTo>
                  <a:lnTo>
                    <a:pt x="17317" y="7180"/>
                  </a:lnTo>
                  <a:lnTo>
                    <a:pt x="17679" y="7241"/>
                  </a:lnTo>
                  <a:lnTo>
                    <a:pt x="17920" y="7241"/>
                  </a:lnTo>
                  <a:lnTo>
                    <a:pt x="18101" y="7180"/>
                  </a:lnTo>
                  <a:lnTo>
                    <a:pt x="18342" y="7060"/>
                  </a:lnTo>
                  <a:lnTo>
                    <a:pt x="18523" y="6939"/>
                  </a:lnTo>
                  <a:lnTo>
                    <a:pt x="18644" y="6758"/>
                  </a:lnTo>
                  <a:lnTo>
                    <a:pt x="18765" y="6517"/>
                  </a:lnTo>
                  <a:lnTo>
                    <a:pt x="18825" y="6336"/>
                  </a:lnTo>
                  <a:lnTo>
                    <a:pt x="18825" y="6094"/>
                  </a:lnTo>
                  <a:lnTo>
                    <a:pt x="18825" y="5853"/>
                  </a:lnTo>
                  <a:lnTo>
                    <a:pt x="18765" y="5672"/>
                  </a:lnTo>
                  <a:lnTo>
                    <a:pt x="18644" y="5430"/>
                  </a:lnTo>
                  <a:lnTo>
                    <a:pt x="18523" y="5310"/>
                  </a:lnTo>
                  <a:close/>
                  <a:moveTo>
                    <a:pt x="23230" y="4948"/>
                  </a:moveTo>
                  <a:lnTo>
                    <a:pt x="23049" y="5008"/>
                  </a:lnTo>
                  <a:lnTo>
                    <a:pt x="22807" y="5129"/>
                  </a:lnTo>
                  <a:lnTo>
                    <a:pt x="22626" y="5249"/>
                  </a:lnTo>
                  <a:lnTo>
                    <a:pt x="22506" y="5430"/>
                  </a:lnTo>
                  <a:lnTo>
                    <a:pt x="22385" y="5672"/>
                  </a:lnTo>
                  <a:lnTo>
                    <a:pt x="22325" y="5853"/>
                  </a:lnTo>
                  <a:lnTo>
                    <a:pt x="22325" y="6094"/>
                  </a:lnTo>
                  <a:lnTo>
                    <a:pt x="22325" y="6336"/>
                  </a:lnTo>
                  <a:lnTo>
                    <a:pt x="22385" y="6517"/>
                  </a:lnTo>
                  <a:lnTo>
                    <a:pt x="22506" y="6758"/>
                  </a:lnTo>
                  <a:lnTo>
                    <a:pt x="22626" y="6939"/>
                  </a:lnTo>
                  <a:lnTo>
                    <a:pt x="22807" y="7060"/>
                  </a:lnTo>
                  <a:lnTo>
                    <a:pt x="23049" y="7180"/>
                  </a:lnTo>
                  <a:lnTo>
                    <a:pt x="23230" y="7241"/>
                  </a:lnTo>
                  <a:lnTo>
                    <a:pt x="23712" y="7241"/>
                  </a:lnTo>
                  <a:lnTo>
                    <a:pt x="23893" y="7180"/>
                  </a:lnTo>
                  <a:lnTo>
                    <a:pt x="24135" y="7060"/>
                  </a:lnTo>
                  <a:lnTo>
                    <a:pt x="24316" y="6939"/>
                  </a:lnTo>
                  <a:lnTo>
                    <a:pt x="24436" y="6758"/>
                  </a:lnTo>
                  <a:lnTo>
                    <a:pt x="24557" y="6517"/>
                  </a:lnTo>
                  <a:lnTo>
                    <a:pt x="24617" y="6336"/>
                  </a:lnTo>
                  <a:lnTo>
                    <a:pt x="24617" y="6094"/>
                  </a:lnTo>
                  <a:lnTo>
                    <a:pt x="24617" y="5853"/>
                  </a:lnTo>
                  <a:lnTo>
                    <a:pt x="24557" y="5672"/>
                  </a:lnTo>
                  <a:lnTo>
                    <a:pt x="24436" y="5430"/>
                  </a:lnTo>
                  <a:lnTo>
                    <a:pt x="24316" y="5249"/>
                  </a:lnTo>
                  <a:lnTo>
                    <a:pt x="24135" y="5129"/>
                  </a:lnTo>
                  <a:lnTo>
                    <a:pt x="23893" y="5008"/>
                  </a:lnTo>
                  <a:lnTo>
                    <a:pt x="23712" y="4948"/>
                  </a:lnTo>
                  <a:close/>
                  <a:moveTo>
                    <a:pt x="29022" y="4948"/>
                  </a:moveTo>
                  <a:lnTo>
                    <a:pt x="28841" y="5008"/>
                  </a:lnTo>
                  <a:lnTo>
                    <a:pt x="28599" y="5129"/>
                  </a:lnTo>
                  <a:lnTo>
                    <a:pt x="28418" y="5249"/>
                  </a:lnTo>
                  <a:lnTo>
                    <a:pt x="28298" y="5430"/>
                  </a:lnTo>
                  <a:lnTo>
                    <a:pt x="28177" y="5672"/>
                  </a:lnTo>
                  <a:lnTo>
                    <a:pt x="28117" y="5853"/>
                  </a:lnTo>
                  <a:lnTo>
                    <a:pt x="28117" y="6094"/>
                  </a:lnTo>
                  <a:lnTo>
                    <a:pt x="28117" y="6336"/>
                  </a:lnTo>
                  <a:lnTo>
                    <a:pt x="28177" y="6517"/>
                  </a:lnTo>
                  <a:lnTo>
                    <a:pt x="28298" y="6758"/>
                  </a:lnTo>
                  <a:lnTo>
                    <a:pt x="28418" y="6939"/>
                  </a:lnTo>
                  <a:lnTo>
                    <a:pt x="28599" y="7060"/>
                  </a:lnTo>
                  <a:lnTo>
                    <a:pt x="28841" y="7180"/>
                  </a:lnTo>
                  <a:lnTo>
                    <a:pt x="29022" y="7241"/>
                  </a:lnTo>
                  <a:lnTo>
                    <a:pt x="29505" y="7241"/>
                  </a:lnTo>
                  <a:lnTo>
                    <a:pt x="29686" y="7180"/>
                  </a:lnTo>
                  <a:lnTo>
                    <a:pt x="29927" y="7060"/>
                  </a:lnTo>
                  <a:lnTo>
                    <a:pt x="30108" y="6939"/>
                  </a:lnTo>
                  <a:lnTo>
                    <a:pt x="30229" y="6758"/>
                  </a:lnTo>
                  <a:lnTo>
                    <a:pt x="30349" y="6517"/>
                  </a:lnTo>
                  <a:lnTo>
                    <a:pt x="30410" y="6336"/>
                  </a:lnTo>
                  <a:lnTo>
                    <a:pt x="30410" y="6094"/>
                  </a:lnTo>
                  <a:lnTo>
                    <a:pt x="30410" y="5853"/>
                  </a:lnTo>
                  <a:lnTo>
                    <a:pt x="30349" y="5672"/>
                  </a:lnTo>
                  <a:lnTo>
                    <a:pt x="30229" y="5430"/>
                  </a:lnTo>
                  <a:lnTo>
                    <a:pt x="30108" y="5249"/>
                  </a:lnTo>
                  <a:lnTo>
                    <a:pt x="29927" y="5129"/>
                  </a:lnTo>
                  <a:lnTo>
                    <a:pt x="29686" y="5008"/>
                  </a:lnTo>
                  <a:lnTo>
                    <a:pt x="29505" y="4948"/>
                  </a:lnTo>
                  <a:close/>
                  <a:moveTo>
                    <a:pt x="34814" y="4948"/>
                  </a:moveTo>
                  <a:lnTo>
                    <a:pt x="34633" y="5008"/>
                  </a:lnTo>
                  <a:lnTo>
                    <a:pt x="34392" y="5129"/>
                  </a:lnTo>
                  <a:lnTo>
                    <a:pt x="34211" y="5249"/>
                  </a:lnTo>
                  <a:lnTo>
                    <a:pt x="34090" y="5430"/>
                  </a:lnTo>
                  <a:lnTo>
                    <a:pt x="33969" y="5672"/>
                  </a:lnTo>
                  <a:lnTo>
                    <a:pt x="33909" y="5853"/>
                  </a:lnTo>
                  <a:lnTo>
                    <a:pt x="33909" y="6094"/>
                  </a:lnTo>
                  <a:lnTo>
                    <a:pt x="33909" y="6336"/>
                  </a:lnTo>
                  <a:lnTo>
                    <a:pt x="33969" y="6517"/>
                  </a:lnTo>
                  <a:lnTo>
                    <a:pt x="34090" y="6758"/>
                  </a:lnTo>
                  <a:lnTo>
                    <a:pt x="34211" y="6939"/>
                  </a:lnTo>
                  <a:lnTo>
                    <a:pt x="34392" y="7060"/>
                  </a:lnTo>
                  <a:lnTo>
                    <a:pt x="34633" y="7180"/>
                  </a:lnTo>
                  <a:lnTo>
                    <a:pt x="34814" y="7241"/>
                  </a:lnTo>
                  <a:lnTo>
                    <a:pt x="35297" y="7241"/>
                  </a:lnTo>
                  <a:lnTo>
                    <a:pt x="35478" y="7180"/>
                  </a:lnTo>
                  <a:lnTo>
                    <a:pt x="35719" y="7060"/>
                  </a:lnTo>
                  <a:lnTo>
                    <a:pt x="35900" y="6939"/>
                  </a:lnTo>
                  <a:lnTo>
                    <a:pt x="36021" y="6758"/>
                  </a:lnTo>
                  <a:lnTo>
                    <a:pt x="36141" y="6517"/>
                  </a:lnTo>
                  <a:lnTo>
                    <a:pt x="36202" y="6336"/>
                  </a:lnTo>
                  <a:lnTo>
                    <a:pt x="36202" y="6094"/>
                  </a:lnTo>
                  <a:lnTo>
                    <a:pt x="36202" y="5853"/>
                  </a:lnTo>
                  <a:lnTo>
                    <a:pt x="36141" y="5672"/>
                  </a:lnTo>
                  <a:lnTo>
                    <a:pt x="36021" y="5430"/>
                  </a:lnTo>
                  <a:lnTo>
                    <a:pt x="35900" y="5249"/>
                  </a:lnTo>
                  <a:lnTo>
                    <a:pt x="35719" y="5129"/>
                  </a:lnTo>
                  <a:lnTo>
                    <a:pt x="35478" y="5008"/>
                  </a:lnTo>
                  <a:lnTo>
                    <a:pt x="35297" y="4948"/>
                  </a:lnTo>
                  <a:close/>
                  <a:moveTo>
                    <a:pt x="40606" y="4948"/>
                  </a:moveTo>
                  <a:lnTo>
                    <a:pt x="40425" y="5008"/>
                  </a:lnTo>
                  <a:lnTo>
                    <a:pt x="40184" y="5129"/>
                  </a:lnTo>
                  <a:lnTo>
                    <a:pt x="40003" y="5249"/>
                  </a:lnTo>
                  <a:lnTo>
                    <a:pt x="39882" y="5430"/>
                  </a:lnTo>
                  <a:lnTo>
                    <a:pt x="39762" y="5672"/>
                  </a:lnTo>
                  <a:lnTo>
                    <a:pt x="39701" y="5853"/>
                  </a:lnTo>
                  <a:lnTo>
                    <a:pt x="39701" y="6094"/>
                  </a:lnTo>
                  <a:lnTo>
                    <a:pt x="39701" y="6336"/>
                  </a:lnTo>
                  <a:lnTo>
                    <a:pt x="39762" y="6517"/>
                  </a:lnTo>
                  <a:lnTo>
                    <a:pt x="39882" y="6758"/>
                  </a:lnTo>
                  <a:lnTo>
                    <a:pt x="40003" y="6939"/>
                  </a:lnTo>
                  <a:lnTo>
                    <a:pt x="40184" y="7060"/>
                  </a:lnTo>
                  <a:lnTo>
                    <a:pt x="40425" y="7180"/>
                  </a:lnTo>
                  <a:lnTo>
                    <a:pt x="40606" y="7241"/>
                  </a:lnTo>
                  <a:lnTo>
                    <a:pt x="41089" y="7241"/>
                  </a:lnTo>
                  <a:lnTo>
                    <a:pt x="41270" y="7180"/>
                  </a:lnTo>
                  <a:lnTo>
                    <a:pt x="41511" y="7060"/>
                  </a:lnTo>
                  <a:lnTo>
                    <a:pt x="41692" y="6939"/>
                  </a:lnTo>
                  <a:lnTo>
                    <a:pt x="41813" y="6758"/>
                  </a:lnTo>
                  <a:lnTo>
                    <a:pt x="41934" y="6517"/>
                  </a:lnTo>
                  <a:lnTo>
                    <a:pt x="41994" y="6336"/>
                  </a:lnTo>
                  <a:lnTo>
                    <a:pt x="41994" y="6094"/>
                  </a:lnTo>
                  <a:lnTo>
                    <a:pt x="41994" y="5853"/>
                  </a:lnTo>
                  <a:lnTo>
                    <a:pt x="41934" y="5672"/>
                  </a:lnTo>
                  <a:lnTo>
                    <a:pt x="41813" y="5430"/>
                  </a:lnTo>
                  <a:lnTo>
                    <a:pt x="41692" y="5249"/>
                  </a:lnTo>
                  <a:lnTo>
                    <a:pt x="41511" y="5129"/>
                  </a:lnTo>
                  <a:lnTo>
                    <a:pt x="41270" y="5008"/>
                  </a:lnTo>
                  <a:lnTo>
                    <a:pt x="41089" y="4948"/>
                  </a:lnTo>
                  <a:close/>
                  <a:moveTo>
                    <a:pt x="46399" y="4948"/>
                  </a:moveTo>
                  <a:lnTo>
                    <a:pt x="46218" y="5008"/>
                  </a:lnTo>
                  <a:lnTo>
                    <a:pt x="45976" y="5129"/>
                  </a:lnTo>
                  <a:lnTo>
                    <a:pt x="45795" y="5249"/>
                  </a:lnTo>
                  <a:lnTo>
                    <a:pt x="45674" y="5430"/>
                  </a:lnTo>
                  <a:lnTo>
                    <a:pt x="45554" y="5672"/>
                  </a:lnTo>
                  <a:lnTo>
                    <a:pt x="45493" y="5853"/>
                  </a:lnTo>
                  <a:lnTo>
                    <a:pt x="45493" y="6094"/>
                  </a:lnTo>
                  <a:lnTo>
                    <a:pt x="45493" y="6336"/>
                  </a:lnTo>
                  <a:lnTo>
                    <a:pt x="45554" y="6517"/>
                  </a:lnTo>
                  <a:lnTo>
                    <a:pt x="45674" y="6758"/>
                  </a:lnTo>
                  <a:lnTo>
                    <a:pt x="45795" y="6939"/>
                  </a:lnTo>
                  <a:lnTo>
                    <a:pt x="45976" y="7060"/>
                  </a:lnTo>
                  <a:lnTo>
                    <a:pt x="46218" y="7180"/>
                  </a:lnTo>
                  <a:lnTo>
                    <a:pt x="46399" y="7241"/>
                  </a:lnTo>
                  <a:lnTo>
                    <a:pt x="46881" y="7241"/>
                  </a:lnTo>
                  <a:lnTo>
                    <a:pt x="47062" y="7180"/>
                  </a:lnTo>
                  <a:lnTo>
                    <a:pt x="47304" y="7060"/>
                  </a:lnTo>
                  <a:lnTo>
                    <a:pt x="47485" y="6939"/>
                  </a:lnTo>
                  <a:lnTo>
                    <a:pt x="47605" y="6758"/>
                  </a:lnTo>
                  <a:lnTo>
                    <a:pt x="47726" y="6517"/>
                  </a:lnTo>
                  <a:lnTo>
                    <a:pt x="47786" y="6336"/>
                  </a:lnTo>
                  <a:lnTo>
                    <a:pt x="47786" y="6094"/>
                  </a:lnTo>
                  <a:lnTo>
                    <a:pt x="47786" y="5853"/>
                  </a:lnTo>
                  <a:lnTo>
                    <a:pt x="47726" y="5672"/>
                  </a:lnTo>
                  <a:lnTo>
                    <a:pt x="47605" y="5430"/>
                  </a:lnTo>
                  <a:lnTo>
                    <a:pt x="47485" y="5249"/>
                  </a:lnTo>
                  <a:lnTo>
                    <a:pt x="47304" y="5129"/>
                  </a:lnTo>
                  <a:lnTo>
                    <a:pt x="47062" y="5008"/>
                  </a:lnTo>
                  <a:lnTo>
                    <a:pt x="46881" y="4948"/>
                  </a:lnTo>
                  <a:close/>
                  <a:moveTo>
                    <a:pt x="52191" y="4948"/>
                  </a:moveTo>
                  <a:lnTo>
                    <a:pt x="52010" y="5008"/>
                  </a:lnTo>
                  <a:lnTo>
                    <a:pt x="51768" y="5129"/>
                  </a:lnTo>
                  <a:lnTo>
                    <a:pt x="51587" y="5249"/>
                  </a:lnTo>
                  <a:lnTo>
                    <a:pt x="51467" y="5430"/>
                  </a:lnTo>
                  <a:lnTo>
                    <a:pt x="51346" y="5672"/>
                  </a:lnTo>
                  <a:lnTo>
                    <a:pt x="51286" y="5853"/>
                  </a:lnTo>
                  <a:lnTo>
                    <a:pt x="51286" y="6094"/>
                  </a:lnTo>
                  <a:lnTo>
                    <a:pt x="51286" y="6336"/>
                  </a:lnTo>
                  <a:lnTo>
                    <a:pt x="51346" y="6517"/>
                  </a:lnTo>
                  <a:lnTo>
                    <a:pt x="51467" y="6758"/>
                  </a:lnTo>
                  <a:lnTo>
                    <a:pt x="51587" y="6939"/>
                  </a:lnTo>
                  <a:lnTo>
                    <a:pt x="51768" y="7060"/>
                  </a:lnTo>
                  <a:lnTo>
                    <a:pt x="52010" y="7180"/>
                  </a:lnTo>
                  <a:lnTo>
                    <a:pt x="52191" y="7241"/>
                  </a:lnTo>
                  <a:lnTo>
                    <a:pt x="52673" y="7241"/>
                  </a:lnTo>
                  <a:lnTo>
                    <a:pt x="52854" y="7180"/>
                  </a:lnTo>
                  <a:lnTo>
                    <a:pt x="53096" y="7060"/>
                  </a:lnTo>
                  <a:lnTo>
                    <a:pt x="53277" y="6939"/>
                  </a:lnTo>
                  <a:lnTo>
                    <a:pt x="53397" y="6758"/>
                  </a:lnTo>
                  <a:lnTo>
                    <a:pt x="53518" y="6517"/>
                  </a:lnTo>
                  <a:lnTo>
                    <a:pt x="53578" y="6336"/>
                  </a:lnTo>
                  <a:lnTo>
                    <a:pt x="53578" y="6094"/>
                  </a:lnTo>
                  <a:lnTo>
                    <a:pt x="53578" y="5853"/>
                  </a:lnTo>
                  <a:lnTo>
                    <a:pt x="53518" y="5672"/>
                  </a:lnTo>
                  <a:lnTo>
                    <a:pt x="53397" y="5430"/>
                  </a:lnTo>
                  <a:lnTo>
                    <a:pt x="53277" y="5249"/>
                  </a:lnTo>
                  <a:lnTo>
                    <a:pt x="53096" y="5129"/>
                  </a:lnTo>
                  <a:lnTo>
                    <a:pt x="52854" y="5008"/>
                  </a:lnTo>
                  <a:lnTo>
                    <a:pt x="52673" y="4948"/>
                  </a:lnTo>
                  <a:close/>
                  <a:moveTo>
                    <a:pt x="57380" y="5310"/>
                  </a:moveTo>
                  <a:lnTo>
                    <a:pt x="57259" y="5430"/>
                  </a:lnTo>
                  <a:lnTo>
                    <a:pt x="57138" y="5672"/>
                  </a:lnTo>
                  <a:lnTo>
                    <a:pt x="57078" y="5853"/>
                  </a:lnTo>
                  <a:lnTo>
                    <a:pt x="57078" y="6094"/>
                  </a:lnTo>
                  <a:lnTo>
                    <a:pt x="57078" y="6336"/>
                  </a:lnTo>
                  <a:lnTo>
                    <a:pt x="57138" y="6517"/>
                  </a:lnTo>
                  <a:lnTo>
                    <a:pt x="57259" y="6758"/>
                  </a:lnTo>
                  <a:lnTo>
                    <a:pt x="57380" y="6939"/>
                  </a:lnTo>
                  <a:lnTo>
                    <a:pt x="57561" y="7060"/>
                  </a:lnTo>
                  <a:lnTo>
                    <a:pt x="57802" y="7180"/>
                  </a:lnTo>
                  <a:lnTo>
                    <a:pt x="57983" y="7241"/>
                  </a:lnTo>
                  <a:lnTo>
                    <a:pt x="58224" y="7241"/>
                  </a:lnTo>
                  <a:lnTo>
                    <a:pt x="58586" y="7180"/>
                  </a:lnTo>
                  <a:lnTo>
                    <a:pt x="58888" y="7060"/>
                  </a:lnTo>
                  <a:lnTo>
                    <a:pt x="59129" y="6818"/>
                  </a:lnTo>
                  <a:lnTo>
                    <a:pt x="59310" y="6517"/>
                  </a:lnTo>
                  <a:lnTo>
                    <a:pt x="57380" y="5310"/>
                  </a:lnTo>
                  <a:close/>
                  <a:moveTo>
                    <a:pt x="14783" y="7844"/>
                  </a:moveTo>
                  <a:lnTo>
                    <a:pt x="13636" y="8689"/>
                  </a:lnTo>
                  <a:lnTo>
                    <a:pt x="13636" y="8990"/>
                  </a:lnTo>
                  <a:lnTo>
                    <a:pt x="13636" y="9232"/>
                  </a:lnTo>
                  <a:lnTo>
                    <a:pt x="13697" y="9413"/>
                  </a:lnTo>
                  <a:lnTo>
                    <a:pt x="13817" y="9654"/>
                  </a:lnTo>
                  <a:lnTo>
                    <a:pt x="13938" y="9835"/>
                  </a:lnTo>
                  <a:lnTo>
                    <a:pt x="14119" y="9956"/>
                  </a:lnTo>
                  <a:lnTo>
                    <a:pt x="14360" y="10076"/>
                  </a:lnTo>
                  <a:lnTo>
                    <a:pt x="14541" y="10137"/>
                  </a:lnTo>
                  <a:lnTo>
                    <a:pt x="15024" y="10137"/>
                  </a:lnTo>
                  <a:lnTo>
                    <a:pt x="15205" y="10076"/>
                  </a:lnTo>
                  <a:lnTo>
                    <a:pt x="15446" y="9956"/>
                  </a:lnTo>
                  <a:lnTo>
                    <a:pt x="15627" y="9835"/>
                  </a:lnTo>
                  <a:lnTo>
                    <a:pt x="15748" y="9654"/>
                  </a:lnTo>
                  <a:lnTo>
                    <a:pt x="15869" y="9413"/>
                  </a:lnTo>
                  <a:lnTo>
                    <a:pt x="15929" y="9232"/>
                  </a:lnTo>
                  <a:lnTo>
                    <a:pt x="15929" y="8990"/>
                  </a:lnTo>
                  <a:lnTo>
                    <a:pt x="15929" y="8749"/>
                  </a:lnTo>
                  <a:lnTo>
                    <a:pt x="15869" y="8568"/>
                  </a:lnTo>
                  <a:lnTo>
                    <a:pt x="15748" y="8327"/>
                  </a:lnTo>
                  <a:lnTo>
                    <a:pt x="15627" y="8146"/>
                  </a:lnTo>
                  <a:lnTo>
                    <a:pt x="15446" y="8025"/>
                  </a:lnTo>
                  <a:lnTo>
                    <a:pt x="15205" y="7904"/>
                  </a:lnTo>
                  <a:lnTo>
                    <a:pt x="15024" y="7844"/>
                  </a:lnTo>
                  <a:close/>
                  <a:moveTo>
                    <a:pt x="20333" y="7844"/>
                  </a:moveTo>
                  <a:lnTo>
                    <a:pt x="20152" y="7904"/>
                  </a:lnTo>
                  <a:lnTo>
                    <a:pt x="19911" y="8025"/>
                  </a:lnTo>
                  <a:lnTo>
                    <a:pt x="19730" y="8146"/>
                  </a:lnTo>
                  <a:lnTo>
                    <a:pt x="19609" y="8327"/>
                  </a:lnTo>
                  <a:lnTo>
                    <a:pt x="19489" y="8568"/>
                  </a:lnTo>
                  <a:lnTo>
                    <a:pt x="19428" y="8749"/>
                  </a:lnTo>
                  <a:lnTo>
                    <a:pt x="19428" y="8990"/>
                  </a:lnTo>
                  <a:lnTo>
                    <a:pt x="19428" y="9232"/>
                  </a:lnTo>
                  <a:lnTo>
                    <a:pt x="19489" y="9413"/>
                  </a:lnTo>
                  <a:lnTo>
                    <a:pt x="19609" y="9654"/>
                  </a:lnTo>
                  <a:lnTo>
                    <a:pt x="19730" y="9835"/>
                  </a:lnTo>
                  <a:lnTo>
                    <a:pt x="19911" y="9956"/>
                  </a:lnTo>
                  <a:lnTo>
                    <a:pt x="20152" y="10076"/>
                  </a:lnTo>
                  <a:lnTo>
                    <a:pt x="20333" y="10137"/>
                  </a:lnTo>
                  <a:lnTo>
                    <a:pt x="20816" y="10137"/>
                  </a:lnTo>
                  <a:lnTo>
                    <a:pt x="20997" y="10076"/>
                  </a:lnTo>
                  <a:lnTo>
                    <a:pt x="21239" y="9956"/>
                  </a:lnTo>
                  <a:lnTo>
                    <a:pt x="21420" y="9835"/>
                  </a:lnTo>
                  <a:lnTo>
                    <a:pt x="21540" y="9654"/>
                  </a:lnTo>
                  <a:lnTo>
                    <a:pt x="21661" y="9413"/>
                  </a:lnTo>
                  <a:lnTo>
                    <a:pt x="21721" y="9232"/>
                  </a:lnTo>
                  <a:lnTo>
                    <a:pt x="21721" y="8990"/>
                  </a:lnTo>
                  <a:lnTo>
                    <a:pt x="21721" y="8749"/>
                  </a:lnTo>
                  <a:lnTo>
                    <a:pt x="21661" y="8568"/>
                  </a:lnTo>
                  <a:lnTo>
                    <a:pt x="21540" y="8327"/>
                  </a:lnTo>
                  <a:lnTo>
                    <a:pt x="21420" y="8146"/>
                  </a:lnTo>
                  <a:lnTo>
                    <a:pt x="21239" y="8025"/>
                  </a:lnTo>
                  <a:lnTo>
                    <a:pt x="20997" y="7904"/>
                  </a:lnTo>
                  <a:lnTo>
                    <a:pt x="20816" y="7844"/>
                  </a:lnTo>
                  <a:close/>
                  <a:moveTo>
                    <a:pt x="26126" y="7844"/>
                  </a:moveTo>
                  <a:lnTo>
                    <a:pt x="25945" y="7904"/>
                  </a:lnTo>
                  <a:lnTo>
                    <a:pt x="25703" y="8025"/>
                  </a:lnTo>
                  <a:lnTo>
                    <a:pt x="25522" y="8146"/>
                  </a:lnTo>
                  <a:lnTo>
                    <a:pt x="25402" y="8327"/>
                  </a:lnTo>
                  <a:lnTo>
                    <a:pt x="25281" y="8568"/>
                  </a:lnTo>
                  <a:lnTo>
                    <a:pt x="25221" y="8749"/>
                  </a:lnTo>
                  <a:lnTo>
                    <a:pt x="25221" y="8990"/>
                  </a:lnTo>
                  <a:lnTo>
                    <a:pt x="25221" y="9232"/>
                  </a:lnTo>
                  <a:lnTo>
                    <a:pt x="25281" y="9413"/>
                  </a:lnTo>
                  <a:lnTo>
                    <a:pt x="25402" y="9654"/>
                  </a:lnTo>
                  <a:lnTo>
                    <a:pt x="25522" y="9835"/>
                  </a:lnTo>
                  <a:lnTo>
                    <a:pt x="25703" y="9956"/>
                  </a:lnTo>
                  <a:lnTo>
                    <a:pt x="25945" y="10076"/>
                  </a:lnTo>
                  <a:lnTo>
                    <a:pt x="26126" y="10137"/>
                  </a:lnTo>
                  <a:lnTo>
                    <a:pt x="26608" y="10137"/>
                  </a:lnTo>
                  <a:lnTo>
                    <a:pt x="26789" y="10076"/>
                  </a:lnTo>
                  <a:lnTo>
                    <a:pt x="27031" y="9956"/>
                  </a:lnTo>
                  <a:lnTo>
                    <a:pt x="27212" y="9835"/>
                  </a:lnTo>
                  <a:lnTo>
                    <a:pt x="27332" y="9654"/>
                  </a:lnTo>
                  <a:lnTo>
                    <a:pt x="27453" y="9413"/>
                  </a:lnTo>
                  <a:lnTo>
                    <a:pt x="27513" y="9232"/>
                  </a:lnTo>
                  <a:lnTo>
                    <a:pt x="27513" y="8990"/>
                  </a:lnTo>
                  <a:lnTo>
                    <a:pt x="27513" y="8749"/>
                  </a:lnTo>
                  <a:lnTo>
                    <a:pt x="27453" y="8568"/>
                  </a:lnTo>
                  <a:lnTo>
                    <a:pt x="27332" y="8327"/>
                  </a:lnTo>
                  <a:lnTo>
                    <a:pt x="27212" y="8146"/>
                  </a:lnTo>
                  <a:lnTo>
                    <a:pt x="27031" y="8025"/>
                  </a:lnTo>
                  <a:lnTo>
                    <a:pt x="26789" y="7904"/>
                  </a:lnTo>
                  <a:lnTo>
                    <a:pt x="26608" y="7844"/>
                  </a:lnTo>
                  <a:close/>
                  <a:moveTo>
                    <a:pt x="31918" y="7844"/>
                  </a:moveTo>
                  <a:lnTo>
                    <a:pt x="31737" y="7904"/>
                  </a:lnTo>
                  <a:lnTo>
                    <a:pt x="31496" y="8025"/>
                  </a:lnTo>
                  <a:lnTo>
                    <a:pt x="31315" y="8146"/>
                  </a:lnTo>
                  <a:lnTo>
                    <a:pt x="31194" y="8327"/>
                  </a:lnTo>
                  <a:lnTo>
                    <a:pt x="31073" y="8568"/>
                  </a:lnTo>
                  <a:lnTo>
                    <a:pt x="31013" y="8749"/>
                  </a:lnTo>
                  <a:lnTo>
                    <a:pt x="31013" y="8990"/>
                  </a:lnTo>
                  <a:lnTo>
                    <a:pt x="31013" y="9232"/>
                  </a:lnTo>
                  <a:lnTo>
                    <a:pt x="31073" y="9413"/>
                  </a:lnTo>
                  <a:lnTo>
                    <a:pt x="31194" y="9654"/>
                  </a:lnTo>
                  <a:lnTo>
                    <a:pt x="31315" y="9835"/>
                  </a:lnTo>
                  <a:lnTo>
                    <a:pt x="31496" y="9956"/>
                  </a:lnTo>
                  <a:lnTo>
                    <a:pt x="31737" y="10076"/>
                  </a:lnTo>
                  <a:lnTo>
                    <a:pt x="31918" y="10137"/>
                  </a:lnTo>
                  <a:lnTo>
                    <a:pt x="32401" y="10137"/>
                  </a:lnTo>
                  <a:lnTo>
                    <a:pt x="32582" y="10076"/>
                  </a:lnTo>
                  <a:lnTo>
                    <a:pt x="32823" y="9956"/>
                  </a:lnTo>
                  <a:lnTo>
                    <a:pt x="33004" y="9835"/>
                  </a:lnTo>
                  <a:lnTo>
                    <a:pt x="33125" y="9654"/>
                  </a:lnTo>
                  <a:lnTo>
                    <a:pt x="33245" y="9413"/>
                  </a:lnTo>
                  <a:lnTo>
                    <a:pt x="33306" y="9232"/>
                  </a:lnTo>
                  <a:lnTo>
                    <a:pt x="33306" y="8990"/>
                  </a:lnTo>
                  <a:lnTo>
                    <a:pt x="33306" y="8749"/>
                  </a:lnTo>
                  <a:lnTo>
                    <a:pt x="33245" y="8568"/>
                  </a:lnTo>
                  <a:lnTo>
                    <a:pt x="33125" y="8327"/>
                  </a:lnTo>
                  <a:lnTo>
                    <a:pt x="33004" y="8146"/>
                  </a:lnTo>
                  <a:lnTo>
                    <a:pt x="32823" y="8025"/>
                  </a:lnTo>
                  <a:lnTo>
                    <a:pt x="32582" y="7904"/>
                  </a:lnTo>
                  <a:lnTo>
                    <a:pt x="32401" y="7844"/>
                  </a:lnTo>
                  <a:close/>
                  <a:moveTo>
                    <a:pt x="37710" y="7844"/>
                  </a:moveTo>
                  <a:lnTo>
                    <a:pt x="37529" y="7904"/>
                  </a:lnTo>
                  <a:lnTo>
                    <a:pt x="37288" y="8025"/>
                  </a:lnTo>
                  <a:lnTo>
                    <a:pt x="37107" y="8146"/>
                  </a:lnTo>
                  <a:lnTo>
                    <a:pt x="36986" y="8327"/>
                  </a:lnTo>
                  <a:lnTo>
                    <a:pt x="36865" y="8568"/>
                  </a:lnTo>
                  <a:lnTo>
                    <a:pt x="36805" y="8749"/>
                  </a:lnTo>
                  <a:lnTo>
                    <a:pt x="36805" y="8990"/>
                  </a:lnTo>
                  <a:lnTo>
                    <a:pt x="36805" y="9232"/>
                  </a:lnTo>
                  <a:lnTo>
                    <a:pt x="36865" y="9413"/>
                  </a:lnTo>
                  <a:lnTo>
                    <a:pt x="36986" y="9654"/>
                  </a:lnTo>
                  <a:lnTo>
                    <a:pt x="37107" y="9835"/>
                  </a:lnTo>
                  <a:lnTo>
                    <a:pt x="37288" y="9956"/>
                  </a:lnTo>
                  <a:lnTo>
                    <a:pt x="37529" y="10076"/>
                  </a:lnTo>
                  <a:lnTo>
                    <a:pt x="37710" y="10137"/>
                  </a:lnTo>
                  <a:lnTo>
                    <a:pt x="38193" y="10137"/>
                  </a:lnTo>
                  <a:lnTo>
                    <a:pt x="38374" y="10076"/>
                  </a:lnTo>
                  <a:lnTo>
                    <a:pt x="38615" y="9956"/>
                  </a:lnTo>
                  <a:lnTo>
                    <a:pt x="38796" y="9835"/>
                  </a:lnTo>
                  <a:lnTo>
                    <a:pt x="38917" y="9654"/>
                  </a:lnTo>
                  <a:lnTo>
                    <a:pt x="39038" y="9413"/>
                  </a:lnTo>
                  <a:lnTo>
                    <a:pt x="39098" y="9232"/>
                  </a:lnTo>
                  <a:lnTo>
                    <a:pt x="39098" y="8990"/>
                  </a:lnTo>
                  <a:lnTo>
                    <a:pt x="39098" y="8749"/>
                  </a:lnTo>
                  <a:lnTo>
                    <a:pt x="39038" y="8568"/>
                  </a:lnTo>
                  <a:lnTo>
                    <a:pt x="38917" y="8327"/>
                  </a:lnTo>
                  <a:lnTo>
                    <a:pt x="38796" y="8146"/>
                  </a:lnTo>
                  <a:lnTo>
                    <a:pt x="38615" y="8025"/>
                  </a:lnTo>
                  <a:lnTo>
                    <a:pt x="38374" y="7904"/>
                  </a:lnTo>
                  <a:lnTo>
                    <a:pt x="38193" y="7844"/>
                  </a:lnTo>
                  <a:close/>
                  <a:moveTo>
                    <a:pt x="43502" y="7844"/>
                  </a:moveTo>
                  <a:lnTo>
                    <a:pt x="43321" y="7904"/>
                  </a:lnTo>
                  <a:lnTo>
                    <a:pt x="43080" y="8025"/>
                  </a:lnTo>
                  <a:lnTo>
                    <a:pt x="42899" y="8146"/>
                  </a:lnTo>
                  <a:lnTo>
                    <a:pt x="42778" y="8327"/>
                  </a:lnTo>
                  <a:lnTo>
                    <a:pt x="42658" y="8568"/>
                  </a:lnTo>
                  <a:lnTo>
                    <a:pt x="42597" y="8749"/>
                  </a:lnTo>
                  <a:lnTo>
                    <a:pt x="42597" y="8990"/>
                  </a:lnTo>
                  <a:lnTo>
                    <a:pt x="42597" y="9232"/>
                  </a:lnTo>
                  <a:lnTo>
                    <a:pt x="42658" y="9413"/>
                  </a:lnTo>
                  <a:lnTo>
                    <a:pt x="42778" y="9654"/>
                  </a:lnTo>
                  <a:lnTo>
                    <a:pt x="42899" y="9835"/>
                  </a:lnTo>
                  <a:lnTo>
                    <a:pt x="43080" y="9956"/>
                  </a:lnTo>
                  <a:lnTo>
                    <a:pt x="43321" y="10076"/>
                  </a:lnTo>
                  <a:lnTo>
                    <a:pt x="43502" y="10137"/>
                  </a:lnTo>
                  <a:lnTo>
                    <a:pt x="43985" y="10137"/>
                  </a:lnTo>
                  <a:lnTo>
                    <a:pt x="44166" y="10076"/>
                  </a:lnTo>
                  <a:lnTo>
                    <a:pt x="44407" y="9956"/>
                  </a:lnTo>
                  <a:lnTo>
                    <a:pt x="44588" y="9835"/>
                  </a:lnTo>
                  <a:lnTo>
                    <a:pt x="44709" y="9654"/>
                  </a:lnTo>
                  <a:lnTo>
                    <a:pt x="44830" y="9413"/>
                  </a:lnTo>
                  <a:lnTo>
                    <a:pt x="44890" y="9232"/>
                  </a:lnTo>
                  <a:lnTo>
                    <a:pt x="44890" y="8990"/>
                  </a:lnTo>
                  <a:lnTo>
                    <a:pt x="44890" y="8749"/>
                  </a:lnTo>
                  <a:lnTo>
                    <a:pt x="44830" y="8568"/>
                  </a:lnTo>
                  <a:lnTo>
                    <a:pt x="44709" y="8327"/>
                  </a:lnTo>
                  <a:lnTo>
                    <a:pt x="44588" y="8146"/>
                  </a:lnTo>
                  <a:lnTo>
                    <a:pt x="44407" y="8025"/>
                  </a:lnTo>
                  <a:lnTo>
                    <a:pt x="44166" y="7904"/>
                  </a:lnTo>
                  <a:lnTo>
                    <a:pt x="43985" y="7844"/>
                  </a:lnTo>
                  <a:close/>
                  <a:moveTo>
                    <a:pt x="49295" y="7844"/>
                  </a:moveTo>
                  <a:lnTo>
                    <a:pt x="49114" y="7904"/>
                  </a:lnTo>
                  <a:lnTo>
                    <a:pt x="48872" y="8025"/>
                  </a:lnTo>
                  <a:lnTo>
                    <a:pt x="48691" y="8146"/>
                  </a:lnTo>
                  <a:lnTo>
                    <a:pt x="48571" y="8327"/>
                  </a:lnTo>
                  <a:lnTo>
                    <a:pt x="48450" y="8568"/>
                  </a:lnTo>
                  <a:lnTo>
                    <a:pt x="48390" y="8749"/>
                  </a:lnTo>
                  <a:lnTo>
                    <a:pt x="48390" y="8990"/>
                  </a:lnTo>
                  <a:lnTo>
                    <a:pt x="48390" y="9232"/>
                  </a:lnTo>
                  <a:lnTo>
                    <a:pt x="48450" y="9413"/>
                  </a:lnTo>
                  <a:lnTo>
                    <a:pt x="48571" y="9654"/>
                  </a:lnTo>
                  <a:lnTo>
                    <a:pt x="48691" y="9835"/>
                  </a:lnTo>
                  <a:lnTo>
                    <a:pt x="48872" y="9956"/>
                  </a:lnTo>
                  <a:lnTo>
                    <a:pt x="49114" y="10076"/>
                  </a:lnTo>
                  <a:lnTo>
                    <a:pt x="49295" y="10137"/>
                  </a:lnTo>
                  <a:lnTo>
                    <a:pt x="49777" y="10137"/>
                  </a:lnTo>
                  <a:lnTo>
                    <a:pt x="49958" y="10076"/>
                  </a:lnTo>
                  <a:lnTo>
                    <a:pt x="50200" y="9956"/>
                  </a:lnTo>
                  <a:lnTo>
                    <a:pt x="50381" y="9835"/>
                  </a:lnTo>
                  <a:lnTo>
                    <a:pt x="50501" y="9654"/>
                  </a:lnTo>
                  <a:lnTo>
                    <a:pt x="50622" y="9413"/>
                  </a:lnTo>
                  <a:lnTo>
                    <a:pt x="50682" y="9232"/>
                  </a:lnTo>
                  <a:lnTo>
                    <a:pt x="50682" y="8990"/>
                  </a:lnTo>
                  <a:lnTo>
                    <a:pt x="50682" y="8749"/>
                  </a:lnTo>
                  <a:lnTo>
                    <a:pt x="50622" y="8568"/>
                  </a:lnTo>
                  <a:lnTo>
                    <a:pt x="50501" y="8327"/>
                  </a:lnTo>
                  <a:lnTo>
                    <a:pt x="50381" y="8146"/>
                  </a:lnTo>
                  <a:lnTo>
                    <a:pt x="50200" y="8025"/>
                  </a:lnTo>
                  <a:lnTo>
                    <a:pt x="49958" y="7904"/>
                  </a:lnTo>
                  <a:lnTo>
                    <a:pt x="49777" y="7844"/>
                  </a:lnTo>
                  <a:close/>
                  <a:moveTo>
                    <a:pt x="55087" y="7844"/>
                  </a:moveTo>
                  <a:lnTo>
                    <a:pt x="54906" y="7904"/>
                  </a:lnTo>
                  <a:lnTo>
                    <a:pt x="54665" y="8025"/>
                  </a:lnTo>
                  <a:lnTo>
                    <a:pt x="54483" y="8146"/>
                  </a:lnTo>
                  <a:lnTo>
                    <a:pt x="54363" y="8327"/>
                  </a:lnTo>
                  <a:lnTo>
                    <a:pt x="54242" y="8568"/>
                  </a:lnTo>
                  <a:lnTo>
                    <a:pt x="54182" y="8749"/>
                  </a:lnTo>
                  <a:lnTo>
                    <a:pt x="54182" y="8990"/>
                  </a:lnTo>
                  <a:lnTo>
                    <a:pt x="54182" y="9232"/>
                  </a:lnTo>
                  <a:lnTo>
                    <a:pt x="54242" y="9413"/>
                  </a:lnTo>
                  <a:lnTo>
                    <a:pt x="54363" y="9654"/>
                  </a:lnTo>
                  <a:lnTo>
                    <a:pt x="54483" y="9835"/>
                  </a:lnTo>
                  <a:lnTo>
                    <a:pt x="54665" y="9956"/>
                  </a:lnTo>
                  <a:lnTo>
                    <a:pt x="54906" y="10076"/>
                  </a:lnTo>
                  <a:lnTo>
                    <a:pt x="55087" y="10137"/>
                  </a:lnTo>
                  <a:lnTo>
                    <a:pt x="55570" y="10137"/>
                  </a:lnTo>
                  <a:lnTo>
                    <a:pt x="55751" y="10076"/>
                  </a:lnTo>
                  <a:lnTo>
                    <a:pt x="55992" y="9956"/>
                  </a:lnTo>
                  <a:lnTo>
                    <a:pt x="56173" y="9835"/>
                  </a:lnTo>
                  <a:lnTo>
                    <a:pt x="56294" y="9654"/>
                  </a:lnTo>
                  <a:lnTo>
                    <a:pt x="56414" y="9413"/>
                  </a:lnTo>
                  <a:lnTo>
                    <a:pt x="56475" y="9232"/>
                  </a:lnTo>
                  <a:lnTo>
                    <a:pt x="56475" y="8990"/>
                  </a:lnTo>
                  <a:lnTo>
                    <a:pt x="56475" y="8749"/>
                  </a:lnTo>
                  <a:lnTo>
                    <a:pt x="56414" y="8568"/>
                  </a:lnTo>
                  <a:lnTo>
                    <a:pt x="56294" y="8327"/>
                  </a:lnTo>
                  <a:lnTo>
                    <a:pt x="56173" y="8146"/>
                  </a:lnTo>
                  <a:lnTo>
                    <a:pt x="55992" y="8025"/>
                  </a:lnTo>
                  <a:lnTo>
                    <a:pt x="55751" y="7904"/>
                  </a:lnTo>
                  <a:lnTo>
                    <a:pt x="55570" y="7844"/>
                  </a:lnTo>
                  <a:close/>
                  <a:moveTo>
                    <a:pt x="60879" y="7844"/>
                  </a:moveTo>
                  <a:lnTo>
                    <a:pt x="60698" y="7904"/>
                  </a:lnTo>
                  <a:lnTo>
                    <a:pt x="60457" y="8025"/>
                  </a:lnTo>
                  <a:lnTo>
                    <a:pt x="60276" y="8146"/>
                  </a:lnTo>
                  <a:lnTo>
                    <a:pt x="60155" y="8327"/>
                  </a:lnTo>
                  <a:lnTo>
                    <a:pt x="60034" y="8568"/>
                  </a:lnTo>
                  <a:lnTo>
                    <a:pt x="59974" y="8749"/>
                  </a:lnTo>
                  <a:lnTo>
                    <a:pt x="59974" y="8990"/>
                  </a:lnTo>
                  <a:lnTo>
                    <a:pt x="59974" y="9232"/>
                  </a:lnTo>
                  <a:lnTo>
                    <a:pt x="60034" y="9413"/>
                  </a:lnTo>
                  <a:lnTo>
                    <a:pt x="60155" y="9654"/>
                  </a:lnTo>
                  <a:lnTo>
                    <a:pt x="60276" y="9835"/>
                  </a:lnTo>
                  <a:lnTo>
                    <a:pt x="60457" y="9956"/>
                  </a:lnTo>
                  <a:lnTo>
                    <a:pt x="60698" y="10076"/>
                  </a:lnTo>
                  <a:lnTo>
                    <a:pt x="60879" y="10137"/>
                  </a:lnTo>
                  <a:lnTo>
                    <a:pt x="61362" y="10137"/>
                  </a:lnTo>
                  <a:lnTo>
                    <a:pt x="61543" y="10076"/>
                  </a:lnTo>
                  <a:lnTo>
                    <a:pt x="61784" y="9956"/>
                  </a:lnTo>
                  <a:lnTo>
                    <a:pt x="61965" y="9835"/>
                  </a:lnTo>
                  <a:lnTo>
                    <a:pt x="62086" y="9654"/>
                  </a:lnTo>
                  <a:lnTo>
                    <a:pt x="62206" y="9413"/>
                  </a:lnTo>
                  <a:lnTo>
                    <a:pt x="62267" y="9232"/>
                  </a:lnTo>
                  <a:lnTo>
                    <a:pt x="62267" y="8990"/>
                  </a:lnTo>
                  <a:lnTo>
                    <a:pt x="62267" y="8689"/>
                  </a:lnTo>
                  <a:lnTo>
                    <a:pt x="61120" y="7844"/>
                  </a:lnTo>
                  <a:close/>
                  <a:moveTo>
                    <a:pt x="11705" y="10740"/>
                  </a:moveTo>
                  <a:lnTo>
                    <a:pt x="11464" y="10800"/>
                  </a:lnTo>
                  <a:lnTo>
                    <a:pt x="11162" y="10981"/>
                  </a:lnTo>
                  <a:lnTo>
                    <a:pt x="10981" y="11162"/>
                  </a:lnTo>
                  <a:lnTo>
                    <a:pt x="10800" y="11464"/>
                  </a:lnTo>
                  <a:lnTo>
                    <a:pt x="10740" y="11705"/>
                  </a:lnTo>
                  <a:lnTo>
                    <a:pt x="10740" y="11886"/>
                  </a:lnTo>
                  <a:lnTo>
                    <a:pt x="10740" y="12128"/>
                  </a:lnTo>
                  <a:lnTo>
                    <a:pt x="10800" y="12309"/>
                  </a:lnTo>
                  <a:lnTo>
                    <a:pt x="10921" y="12550"/>
                  </a:lnTo>
                  <a:lnTo>
                    <a:pt x="11042" y="12731"/>
                  </a:lnTo>
                  <a:lnTo>
                    <a:pt x="11223" y="12852"/>
                  </a:lnTo>
                  <a:lnTo>
                    <a:pt x="11464" y="12972"/>
                  </a:lnTo>
                  <a:lnTo>
                    <a:pt x="11645" y="13033"/>
                  </a:lnTo>
                  <a:lnTo>
                    <a:pt x="12128" y="13033"/>
                  </a:lnTo>
                  <a:lnTo>
                    <a:pt x="12309" y="12972"/>
                  </a:lnTo>
                  <a:lnTo>
                    <a:pt x="12550" y="12852"/>
                  </a:lnTo>
                  <a:lnTo>
                    <a:pt x="12731" y="12731"/>
                  </a:lnTo>
                  <a:lnTo>
                    <a:pt x="12852" y="12550"/>
                  </a:lnTo>
                  <a:lnTo>
                    <a:pt x="12973" y="12309"/>
                  </a:lnTo>
                  <a:lnTo>
                    <a:pt x="13033" y="12128"/>
                  </a:lnTo>
                  <a:lnTo>
                    <a:pt x="13033" y="11886"/>
                  </a:lnTo>
                  <a:lnTo>
                    <a:pt x="13033" y="11645"/>
                  </a:lnTo>
                  <a:lnTo>
                    <a:pt x="12973" y="11464"/>
                  </a:lnTo>
                  <a:lnTo>
                    <a:pt x="12852" y="11223"/>
                  </a:lnTo>
                  <a:lnTo>
                    <a:pt x="12731" y="11042"/>
                  </a:lnTo>
                  <a:lnTo>
                    <a:pt x="12550" y="10921"/>
                  </a:lnTo>
                  <a:lnTo>
                    <a:pt x="12309" y="10800"/>
                  </a:lnTo>
                  <a:lnTo>
                    <a:pt x="12128" y="10740"/>
                  </a:lnTo>
                  <a:close/>
                  <a:moveTo>
                    <a:pt x="17437" y="10740"/>
                  </a:moveTo>
                  <a:lnTo>
                    <a:pt x="17256" y="10800"/>
                  </a:lnTo>
                  <a:lnTo>
                    <a:pt x="17015" y="10921"/>
                  </a:lnTo>
                  <a:lnTo>
                    <a:pt x="16834" y="11042"/>
                  </a:lnTo>
                  <a:lnTo>
                    <a:pt x="16713" y="11223"/>
                  </a:lnTo>
                  <a:lnTo>
                    <a:pt x="16593" y="11464"/>
                  </a:lnTo>
                  <a:lnTo>
                    <a:pt x="16532" y="11645"/>
                  </a:lnTo>
                  <a:lnTo>
                    <a:pt x="16532" y="11886"/>
                  </a:lnTo>
                  <a:lnTo>
                    <a:pt x="16532" y="12128"/>
                  </a:lnTo>
                  <a:lnTo>
                    <a:pt x="16593" y="12309"/>
                  </a:lnTo>
                  <a:lnTo>
                    <a:pt x="16713" y="12550"/>
                  </a:lnTo>
                  <a:lnTo>
                    <a:pt x="16834" y="12731"/>
                  </a:lnTo>
                  <a:lnTo>
                    <a:pt x="17015" y="12852"/>
                  </a:lnTo>
                  <a:lnTo>
                    <a:pt x="17256" y="12972"/>
                  </a:lnTo>
                  <a:lnTo>
                    <a:pt x="17437" y="13033"/>
                  </a:lnTo>
                  <a:lnTo>
                    <a:pt x="17920" y="13033"/>
                  </a:lnTo>
                  <a:lnTo>
                    <a:pt x="18101" y="12972"/>
                  </a:lnTo>
                  <a:lnTo>
                    <a:pt x="18342" y="12852"/>
                  </a:lnTo>
                  <a:lnTo>
                    <a:pt x="18523" y="12731"/>
                  </a:lnTo>
                  <a:lnTo>
                    <a:pt x="18644" y="12550"/>
                  </a:lnTo>
                  <a:lnTo>
                    <a:pt x="18765" y="12309"/>
                  </a:lnTo>
                  <a:lnTo>
                    <a:pt x="18825" y="12128"/>
                  </a:lnTo>
                  <a:lnTo>
                    <a:pt x="18825" y="11886"/>
                  </a:lnTo>
                  <a:lnTo>
                    <a:pt x="18825" y="11645"/>
                  </a:lnTo>
                  <a:lnTo>
                    <a:pt x="18765" y="11464"/>
                  </a:lnTo>
                  <a:lnTo>
                    <a:pt x="18644" y="11223"/>
                  </a:lnTo>
                  <a:lnTo>
                    <a:pt x="18523" y="11042"/>
                  </a:lnTo>
                  <a:lnTo>
                    <a:pt x="18342" y="10921"/>
                  </a:lnTo>
                  <a:lnTo>
                    <a:pt x="18101" y="10800"/>
                  </a:lnTo>
                  <a:lnTo>
                    <a:pt x="17920" y="10740"/>
                  </a:lnTo>
                  <a:close/>
                  <a:moveTo>
                    <a:pt x="23230" y="10740"/>
                  </a:moveTo>
                  <a:lnTo>
                    <a:pt x="23049" y="10800"/>
                  </a:lnTo>
                  <a:lnTo>
                    <a:pt x="22807" y="10921"/>
                  </a:lnTo>
                  <a:lnTo>
                    <a:pt x="22626" y="11042"/>
                  </a:lnTo>
                  <a:lnTo>
                    <a:pt x="22506" y="11223"/>
                  </a:lnTo>
                  <a:lnTo>
                    <a:pt x="22385" y="11464"/>
                  </a:lnTo>
                  <a:lnTo>
                    <a:pt x="22325" y="11645"/>
                  </a:lnTo>
                  <a:lnTo>
                    <a:pt x="22325" y="11886"/>
                  </a:lnTo>
                  <a:lnTo>
                    <a:pt x="22325" y="12128"/>
                  </a:lnTo>
                  <a:lnTo>
                    <a:pt x="22385" y="12309"/>
                  </a:lnTo>
                  <a:lnTo>
                    <a:pt x="22506" y="12550"/>
                  </a:lnTo>
                  <a:lnTo>
                    <a:pt x="22626" y="12731"/>
                  </a:lnTo>
                  <a:lnTo>
                    <a:pt x="22807" y="12852"/>
                  </a:lnTo>
                  <a:lnTo>
                    <a:pt x="23049" y="12972"/>
                  </a:lnTo>
                  <a:lnTo>
                    <a:pt x="23230" y="13033"/>
                  </a:lnTo>
                  <a:lnTo>
                    <a:pt x="23712" y="13033"/>
                  </a:lnTo>
                  <a:lnTo>
                    <a:pt x="23893" y="12972"/>
                  </a:lnTo>
                  <a:lnTo>
                    <a:pt x="24135" y="12852"/>
                  </a:lnTo>
                  <a:lnTo>
                    <a:pt x="24316" y="12731"/>
                  </a:lnTo>
                  <a:lnTo>
                    <a:pt x="24436" y="12550"/>
                  </a:lnTo>
                  <a:lnTo>
                    <a:pt x="24557" y="12309"/>
                  </a:lnTo>
                  <a:lnTo>
                    <a:pt x="24617" y="12128"/>
                  </a:lnTo>
                  <a:lnTo>
                    <a:pt x="24617" y="11886"/>
                  </a:lnTo>
                  <a:lnTo>
                    <a:pt x="24617" y="11645"/>
                  </a:lnTo>
                  <a:lnTo>
                    <a:pt x="24557" y="11464"/>
                  </a:lnTo>
                  <a:lnTo>
                    <a:pt x="24436" y="11223"/>
                  </a:lnTo>
                  <a:lnTo>
                    <a:pt x="24316" y="11042"/>
                  </a:lnTo>
                  <a:lnTo>
                    <a:pt x="24135" y="10921"/>
                  </a:lnTo>
                  <a:lnTo>
                    <a:pt x="23893" y="10800"/>
                  </a:lnTo>
                  <a:lnTo>
                    <a:pt x="23712" y="10740"/>
                  </a:lnTo>
                  <a:close/>
                  <a:moveTo>
                    <a:pt x="29022" y="10740"/>
                  </a:moveTo>
                  <a:lnTo>
                    <a:pt x="28841" y="10800"/>
                  </a:lnTo>
                  <a:lnTo>
                    <a:pt x="28599" y="10921"/>
                  </a:lnTo>
                  <a:lnTo>
                    <a:pt x="28418" y="11042"/>
                  </a:lnTo>
                  <a:lnTo>
                    <a:pt x="28298" y="11223"/>
                  </a:lnTo>
                  <a:lnTo>
                    <a:pt x="28177" y="11464"/>
                  </a:lnTo>
                  <a:lnTo>
                    <a:pt x="28117" y="11645"/>
                  </a:lnTo>
                  <a:lnTo>
                    <a:pt x="28117" y="11886"/>
                  </a:lnTo>
                  <a:lnTo>
                    <a:pt x="28117" y="12128"/>
                  </a:lnTo>
                  <a:lnTo>
                    <a:pt x="28177" y="12309"/>
                  </a:lnTo>
                  <a:lnTo>
                    <a:pt x="28298" y="12550"/>
                  </a:lnTo>
                  <a:lnTo>
                    <a:pt x="28418" y="12731"/>
                  </a:lnTo>
                  <a:lnTo>
                    <a:pt x="28599" y="12852"/>
                  </a:lnTo>
                  <a:lnTo>
                    <a:pt x="28841" y="12972"/>
                  </a:lnTo>
                  <a:lnTo>
                    <a:pt x="29022" y="13033"/>
                  </a:lnTo>
                  <a:lnTo>
                    <a:pt x="29505" y="13033"/>
                  </a:lnTo>
                  <a:lnTo>
                    <a:pt x="29686" y="12972"/>
                  </a:lnTo>
                  <a:lnTo>
                    <a:pt x="29927" y="12852"/>
                  </a:lnTo>
                  <a:lnTo>
                    <a:pt x="30108" y="12731"/>
                  </a:lnTo>
                  <a:lnTo>
                    <a:pt x="30229" y="12550"/>
                  </a:lnTo>
                  <a:lnTo>
                    <a:pt x="30349" y="12309"/>
                  </a:lnTo>
                  <a:lnTo>
                    <a:pt x="30410" y="12128"/>
                  </a:lnTo>
                  <a:lnTo>
                    <a:pt x="30410" y="11886"/>
                  </a:lnTo>
                  <a:lnTo>
                    <a:pt x="30410" y="11645"/>
                  </a:lnTo>
                  <a:lnTo>
                    <a:pt x="30349" y="11464"/>
                  </a:lnTo>
                  <a:lnTo>
                    <a:pt x="30229" y="11223"/>
                  </a:lnTo>
                  <a:lnTo>
                    <a:pt x="30108" y="11042"/>
                  </a:lnTo>
                  <a:lnTo>
                    <a:pt x="29927" y="10921"/>
                  </a:lnTo>
                  <a:lnTo>
                    <a:pt x="29686" y="10800"/>
                  </a:lnTo>
                  <a:lnTo>
                    <a:pt x="29505" y="10740"/>
                  </a:lnTo>
                  <a:close/>
                  <a:moveTo>
                    <a:pt x="34814" y="10740"/>
                  </a:moveTo>
                  <a:lnTo>
                    <a:pt x="34633" y="10800"/>
                  </a:lnTo>
                  <a:lnTo>
                    <a:pt x="34392" y="10921"/>
                  </a:lnTo>
                  <a:lnTo>
                    <a:pt x="34211" y="11042"/>
                  </a:lnTo>
                  <a:lnTo>
                    <a:pt x="34090" y="11223"/>
                  </a:lnTo>
                  <a:lnTo>
                    <a:pt x="33969" y="11464"/>
                  </a:lnTo>
                  <a:lnTo>
                    <a:pt x="33909" y="11645"/>
                  </a:lnTo>
                  <a:lnTo>
                    <a:pt x="33909" y="11886"/>
                  </a:lnTo>
                  <a:lnTo>
                    <a:pt x="33909" y="12128"/>
                  </a:lnTo>
                  <a:lnTo>
                    <a:pt x="33969" y="12309"/>
                  </a:lnTo>
                  <a:lnTo>
                    <a:pt x="34090" y="12550"/>
                  </a:lnTo>
                  <a:lnTo>
                    <a:pt x="34211" y="12731"/>
                  </a:lnTo>
                  <a:lnTo>
                    <a:pt x="34392" y="12852"/>
                  </a:lnTo>
                  <a:lnTo>
                    <a:pt x="34633" y="12972"/>
                  </a:lnTo>
                  <a:lnTo>
                    <a:pt x="34814" y="13033"/>
                  </a:lnTo>
                  <a:lnTo>
                    <a:pt x="35297" y="13033"/>
                  </a:lnTo>
                  <a:lnTo>
                    <a:pt x="35478" y="12972"/>
                  </a:lnTo>
                  <a:lnTo>
                    <a:pt x="35719" y="12852"/>
                  </a:lnTo>
                  <a:lnTo>
                    <a:pt x="35900" y="12731"/>
                  </a:lnTo>
                  <a:lnTo>
                    <a:pt x="36021" y="12550"/>
                  </a:lnTo>
                  <a:lnTo>
                    <a:pt x="36141" y="12309"/>
                  </a:lnTo>
                  <a:lnTo>
                    <a:pt x="36202" y="12128"/>
                  </a:lnTo>
                  <a:lnTo>
                    <a:pt x="36202" y="11886"/>
                  </a:lnTo>
                  <a:lnTo>
                    <a:pt x="36202" y="11645"/>
                  </a:lnTo>
                  <a:lnTo>
                    <a:pt x="36141" y="11464"/>
                  </a:lnTo>
                  <a:lnTo>
                    <a:pt x="36021" y="11223"/>
                  </a:lnTo>
                  <a:lnTo>
                    <a:pt x="35900" y="11042"/>
                  </a:lnTo>
                  <a:lnTo>
                    <a:pt x="35719" y="10921"/>
                  </a:lnTo>
                  <a:lnTo>
                    <a:pt x="35478" y="10800"/>
                  </a:lnTo>
                  <a:lnTo>
                    <a:pt x="35297" y="10740"/>
                  </a:lnTo>
                  <a:close/>
                  <a:moveTo>
                    <a:pt x="40606" y="10740"/>
                  </a:moveTo>
                  <a:lnTo>
                    <a:pt x="40425" y="10800"/>
                  </a:lnTo>
                  <a:lnTo>
                    <a:pt x="40184" y="10921"/>
                  </a:lnTo>
                  <a:lnTo>
                    <a:pt x="40003" y="11042"/>
                  </a:lnTo>
                  <a:lnTo>
                    <a:pt x="39882" y="11223"/>
                  </a:lnTo>
                  <a:lnTo>
                    <a:pt x="39762" y="11464"/>
                  </a:lnTo>
                  <a:lnTo>
                    <a:pt x="39701" y="11645"/>
                  </a:lnTo>
                  <a:lnTo>
                    <a:pt x="39701" y="11886"/>
                  </a:lnTo>
                  <a:lnTo>
                    <a:pt x="39701" y="12128"/>
                  </a:lnTo>
                  <a:lnTo>
                    <a:pt x="39762" y="12309"/>
                  </a:lnTo>
                  <a:lnTo>
                    <a:pt x="39882" y="12550"/>
                  </a:lnTo>
                  <a:lnTo>
                    <a:pt x="40003" y="12731"/>
                  </a:lnTo>
                  <a:lnTo>
                    <a:pt x="40184" y="12852"/>
                  </a:lnTo>
                  <a:lnTo>
                    <a:pt x="40425" y="12972"/>
                  </a:lnTo>
                  <a:lnTo>
                    <a:pt x="40606" y="13033"/>
                  </a:lnTo>
                  <a:lnTo>
                    <a:pt x="41089" y="13033"/>
                  </a:lnTo>
                  <a:lnTo>
                    <a:pt x="41270" y="12972"/>
                  </a:lnTo>
                  <a:lnTo>
                    <a:pt x="41511" y="12852"/>
                  </a:lnTo>
                  <a:lnTo>
                    <a:pt x="41692" y="12731"/>
                  </a:lnTo>
                  <a:lnTo>
                    <a:pt x="41813" y="12550"/>
                  </a:lnTo>
                  <a:lnTo>
                    <a:pt x="41934" y="12309"/>
                  </a:lnTo>
                  <a:lnTo>
                    <a:pt x="41994" y="12128"/>
                  </a:lnTo>
                  <a:lnTo>
                    <a:pt x="41994" y="11886"/>
                  </a:lnTo>
                  <a:lnTo>
                    <a:pt x="41994" y="11645"/>
                  </a:lnTo>
                  <a:lnTo>
                    <a:pt x="41934" y="11464"/>
                  </a:lnTo>
                  <a:lnTo>
                    <a:pt x="41813" y="11223"/>
                  </a:lnTo>
                  <a:lnTo>
                    <a:pt x="41692" y="11042"/>
                  </a:lnTo>
                  <a:lnTo>
                    <a:pt x="41511" y="10921"/>
                  </a:lnTo>
                  <a:lnTo>
                    <a:pt x="41270" y="10800"/>
                  </a:lnTo>
                  <a:lnTo>
                    <a:pt x="41089" y="10740"/>
                  </a:lnTo>
                  <a:close/>
                  <a:moveTo>
                    <a:pt x="46399" y="10740"/>
                  </a:moveTo>
                  <a:lnTo>
                    <a:pt x="46218" y="10800"/>
                  </a:lnTo>
                  <a:lnTo>
                    <a:pt x="45976" y="10921"/>
                  </a:lnTo>
                  <a:lnTo>
                    <a:pt x="45795" y="11042"/>
                  </a:lnTo>
                  <a:lnTo>
                    <a:pt x="45674" y="11223"/>
                  </a:lnTo>
                  <a:lnTo>
                    <a:pt x="45554" y="11464"/>
                  </a:lnTo>
                  <a:lnTo>
                    <a:pt x="45493" y="11645"/>
                  </a:lnTo>
                  <a:lnTo>
                    <a:pt x="45493" y="11886"/>
                  </a:lnTo>
                  <a:lnTo>
                    <a:pt x="45493" y="12128"/>
                  </a:lnTo>
                  <a:lnTo>
                    <a:pt x="45554" y="12309"/>
                  </a:lnTo>
                  <a:lnTo>
                    <a:pt x="45674" y="12550"/>
                  </a:lnTo>
                  <a:lnTo>
                    <a:pt x="45795" y="12731"/>
                  </a:lnTo>
                  <a:lnTo>
                    <a:pt x="45976" y="12852"/>
                  </a:lnTo>
                  <a:lnTo>
                    <a:pt x="46218" y="12972"/>
                  </a:lnTo>
                  <a:lnTo>
                    <a:pt x="46399" y="13033"/>
                  </a:lnTo>
                  <a:lnTo>
                    <a:pt x="46881" y="13033"/>
                  </a:lnTo>
                  <a:lnTo>
                    <a:pt x="47062" y="12972"/>
                  </a:lnTo>
                  <a:lnTo>
                    <a:pt x="47304" y="12852"/>
                  </a:lnTo>
                  <a:lnTo>
                    <a:pt x="47485" y="12731"/>
                  </a:lnTo>
                  <a:lnTo>
                    <a:pt x="47605" y="12550"/>
                  </a:lnTo>
                  <a:lnTo>
                    <a:pt x="47726" y="12309"/>
                  </a:lnTo>
                  <a:lnTo>
                    <a:pt x="47786" y="12128"/>
                  </a:lnTo>
                  <a:lnTo>
                    <a:pt x="47786" y="11886"/>
                  </a:lnTo>
                  <a:lnTo>
                    <a:pt x="47786" y="11645"/>
                  </a:lnTo>
                  <a:lnTo>
                    <a:pt x="47726" y="11464"/>
                  </a:lnTo>
                  <a:lnTo>
                    <a:pt x="47605" y="11223"/>
                  </a:lnTo>
                  <a:lnTo>
                    <a:pt x="47485" y="11042"/>
                  </a:lnTo>
                  <a:lnTo>
                    <a:pt x="47304" y="10921"/>
                  </a:lnTo>
                  <a:lnTo>
                    <a:pt x="47062" y="10800"/>
                  </a:lnTo>
                  <a:lnTo>
                    <a:pt x="46881" y="10740"/>
                  </a:lnTo>
                  <a:close/>
                  <a:moveTo>
                    <a:pt x="52191" y="10740"/>
                  </a:moveTo>
                  <a:lnTo>
                    <a:pt x="52010" y="10800"/>
                  </a:lnTo>
                  <a:lnTo>
                    <a:pt x="51768" y="10921"/>
                  </a:lnTo>
                  <a:lnTo>
                    <a:pt x="51587" y="11042"/>
                  </a:lnTo>
                  <a:lnTo>
                    <a:pt x="51467" y="11223"/>
                  </a:lnTo>
                  <a:lnTo>
                    <a:pt x="51346" y="11464"/>
                  </a:lnTo>
                  <a:lnTo>
                    <a:pt x="51286" y="11645"/>
                  </a:lnTo>
                  <a:lnTo>
                    <a:pt x="51286" y="11886"/>
                  </a:lnTo>
                  <a:lnTo>
                    <a:pt x="51286" y="12128"/>
                  </a:lnTo>
                  <a:lnTo>
                    <a:pt x="51346" y="12309"/>
                  </a:lnTo>
                  <a:lnTo>
                    <a:pt x="51467" y="12550"/>
                  </a:lnTo>
                  <a:lnTo>
                    <a:pt x="51587" y="12731"/>
                  </a:lnTo>
                  <a:lnTo>
                    <a:pt x="51768" y="12852"/>
                  </a:lnTo>
                  <a:lnTo>
                    <a:pt x="52010" y="12972"/>
                  </a:lnTo>
                  <a:lnTo>
                    <a:pt x="52191" y="13033"/>
                  </a:lnTo>
                  <a:lnTo>
                    <a:pt x="52673" y="13033"/>
                  </a:lnTo>
                  <a:lnTo>
                    <a:pt x="52854" y="12972"/>
                  </a:lnTo>
                  <a:lnTo>
                    <a:pt x="53096" y="12852"/>
                  </a:lnTo>
                  <a:lnTo>
                    <a:pt x="53277" y="12731"/>
                  </a:lnTo>
                  <a:lnTo>
                    <a:pt x="53397" y="12550"/>
                  </a:lnTo>
                  <a:lnTo>
                    <a:pt x="53518" y="12309"/>
                  </a:lnTo>
                  <a:lnTo>
                    <a:pt x="53578" y="12128"/>
                  </a:lnTo>
                  <a:lnTo>
                    <a:pt x="53578" y="11886"/>
                  </a:lnTo>
                  <a:lnTo>
                    <a:pt x="53578" y="11645"/>
                  </a:lnTo>
                  <a:lnTo>
                    <a:pt x="53518" y="11464"/>
                  </a:lnTo>
                  <a:lnTo>
                    <a:pt x="53397" y="11223"/>
                  </a:lnTo>
                  <a:lnTo>
                    <a:pt x="53277" y="11042"/>
                  </a:lnTo>
                  <a:lnTo>
                    <a:pt x="53096" y="10921"/>
                  </a:lnTo>
                  <a:lnTo>
                    <a:pt x="52854" y="10800"/>
                  </a:lnTo>
                  <a:lnTo>
                    <a:pt x="52673" y="10740"/>
                  </a:lnTo>
                  <a:close/>
                  <a:moveTo>
                    <a:pt x="57983" y="10740"/>
                  </a:moveTo>
                  <a:lnTo>
                    <a:pt x="57802" y="10800"/>
                  </a:lnTo>
                  <a:lnTo>
                    <a:pt x="57561" y="10921"/>
                  </a:lnTo>
                  <a:lnTo>
                    <a:pt x="57380" y="11042"/>
                  </a:lnTo>
                  <a:lnTo>
                    <a:pt x="57259" y="11223"/>
                  </a:lnTo>
                  <a:lnTo>
                    <a:pt x="57138" y="11464"/>
                  </a:lnTo>
                  <a:lnTo>
                    <a:pt x="57078" y="11645"/>
                  </a:lnTo>
                  <a:lnTo>
                    <a:pt x="57078" y="11886"/>
                  </a:lnTo>
                  <a:lnTo>
                    <a:pt x="57078" y="12128"/>
                  </a:lnTo>
                  <a:lnTo>
                    <a:pt x="57138" y="12309"/>
                  </a:lnTo>
                  <a:lnTo>
                    <a:pt x="57259" y="12550"/>
                  </a:lnTo>
                  <a:lnTo>
                    <a:pt x="57380" y="12731"/>
                  </a:lnTo>
                  <a:lnTo>
                    <a:pt x="57561" y="12852"/>
                  </a:lnTo>
                  <a:lnTo>
                    <a:pt x="57802" y="12972"/>
                  </a:lnTo>
                  <a:lnTo>
                    <a:pt x="57983" y="13033"/>
                  </a:lnTo>
                  <a:lnTo>
                    <a:pt x="58466" y="13033"/>
                  </a:lnTo>
                  <a:lnTo>
                    <a:pt x="58647" y="12972"/>
                  </a:lnTo>
                  <a:lnTo>
                    <a:pt x="58888" y="12852"/>
                  </a:lnTo>
                  <a:lnTo>
                    <a:pt x="59069" y="12731"/>
                  </a:lnTo>
                  <a:lnTo>
                    <a:pt x="59190" y="12550"/>
                  </a:lnTo>
                  <a:lnTo>
                    <a:pt x="59310" y="12309"/>
                  </a:lnTo>
                  <a:lnTo>
                    <a:pt x="59371" y="12128"/>
                  </a:lnTo>
                  <a:lnTo>
                    <a:pt x="59371" y="11886"/>
                  </a:lnTo>
                  <a:lnTo>
                    <a:pt x="59371" y="11645"/>
                  </a:lnTo>
                  <a:lnTo>
                    <a:pt x="59310" y="11464"/>
                  </a:lnTo>
                  <a:lnTo>
                    <a:pt x="59190" y="11223"/>
                  </a:lnTo>
                  <a:lnTo>
                    <a:pt x="59069" y="11042"/>
                  </a:lnTo>
                  <a:lnTo>
                    <a:pt x="58888" y="10921"/>
                  </a:lnTo>
                  <a:lnTo>
                    <a:pt x="58647" y="10800"/>
                  </a:lnTo>
                  <a:lnTo>
                    <a:pt x="58466" y="10740"/>
                  </a:lnTo>
                  <a:close/>
                  <a:moveTo>
                    <a:pt x="63775" y="10740"/>
                  </a:moveTo>
                  <a:lnTo>
                    <a:pt x="63594" y="10800"/>
                  </a:lnTo>
                  <a:lnTo>
                    <a:pt x="63353" y="10921"/>
                  </a:lnTo>
                  <a:lnTo>
                    <a:pt x="63172" y="11042"/>
                  </a:lnTo>
                  <a:lnTo>
                    <a:pt x="63051" y="11223"/>
                  </a:lnTo>
                  <a:lnTo>
                    <a:pt x="62931" y="11464"/>
                  </a:lnTo>
                  <a:lnTo>
                    <a:pt x="62870" y="11645"/>
                  </a:lnTo>
                  <a:lnTo>
                    <a:pt x="62870" y="11886"/>
                  </a:lnTo>
                  <a:lnTo>
                    <a:pt x="62870" y="12128"/>
                  </a:lnTo>
                  <a:lnTo>
                    <a:pt x="62931" y="12309"/>
                  </a:lnTo>
                  <a:lnTo>
                    <a:pt x="63051" y="12550"/>
                  </a:lnTo>
                  <a:lnTo>
                    <a:pt x="63172" y="12731"/>
                  </a:lnTo>
                  <a:lnTo>
                    <a:pt x="63353" y="12852"/>
                  </a:lnTo>
                  <a:lnTo>
                    <a:pt x="63594" y="12972"/>
                  </a:lnTo>
                  <a:lnTo>
                    <a:pt x="63775" y="13033"/>
                  </a:lnTo>
                  <a:lnTo>
                    <a:pt x="64258" y="13033"/>
                  </a:lnTo>
                  <a:lnTo>
                    <a:pt x="64439" y="12972"/>
                  </a:lnTo>
                  <a:lnTo>
                    <a:pt x="64680" y="12852"/>
                  </a:lnTo>
                  <a:lnTo>
                    <a:pt x="64861" y="12731"/>
                  </a:lnTo>
                  <a:lnTo>
                    <a:pt x="64982" y="12550"/>
                  </a:lnTo>
                  <a:lnTo>
                    <a:pt x="65103" y="12309"/>
                  </a:lnTo>
                  <a:lnTo>
                    <a:pt x="65163" y="12128"/>
                  </a:lnTo>
                  <a:lnTo>
                    <a:pt x="65163" y="11886"/>
                  </a:lnTo>
                  <a:lnTo>
                    <a:pt x="65163" y="11705"/>
                  </a:lnTo>
                  <a:lnTo>
                    <a:pt x="65103" y="11464"/>
                  </a:lnTo>
                  <a:lnTo>
                    <a:pt x="64922" y="11162"/>
                  </a:lnTo>
                  <a:lnTo>
                    <a:pt x="64741" y="10981"/>
                  </a:lnTo>
                  <a:lnTo>
                    <a:pt x="64439" y="10800"/>
                  </a:lnTo>
                  <a:lnTo>
                    <a:pt x="64198" y="10740"/>
                  </a:lnTo>
                  <a:close/>
                  <a:moveTo>
                    <a:pt x="8689" y="13636"/>
                  </a:moveTo>
                  <a:lnTo>
                    <a:pt x="7844" y="14783"/>
                  </a:lnTo>
                  <a:lnTo>
                    <a:pt x="7844" y="15024"/>
                  </a:lnTo>
                  <a:lnTo>
                    <a:pt x="7904" y="15205"/>
                  </a:lnTo>
                  <a:lnTo>
                    <a:pt x="8025" y="15446"/>
                  </a:lnTo>
                  <a:lnTo>
                    <a:pt x="8146" y="15627"/>
                  </a:lnTo>
                  <a:lnTo>
                    <a:pt x="8327" y="15748"/>
                  </a:lnTo>
                  <a:lnTo>
                    <a:pt x="8568" y="15869"/>
                  </a:lnTo>
                  <a:lnTo>
                    <a:pt x="8749" y="15929"/>
                  </a:lnTo>
                  <a:lnTo>
                    <a:pt x="9232" y="15929"/>
                  </a:lnTo>
                  <a:lnTo>
                    <a:pt x="9413" y="15869"/>
                  </a:lnTo>
                  <a:lnTo>
                    <a:pt x="9654" y="15748"/>
                  </a:lnTo>
                  <a:lnTo>
                    <a:pt x="9835" y="15627"/>
                  </a:lnTo>
                  <a:lnTo>
                    <a:pt x="9956" y="15446"/>
                  </a:lnTo>
                  <a:lnTo>
                    <a:pt x="10076" y="15205"/>
                  </a:lnTo>
                  <a:lnTo>
                    <a:pt x="10137" y="15024"/>
                  </a:lnTo>
                  <a:lnTo>
                    <a:pt x="10137" y="14783"/>
                  </a:lnTo>
                  <a:lnTo>
                    <a:pt x="10076" y="14420"/>
                  </a:lnTo>
                  <a:lnTo>
                    <a:pt x="9956" y="14119"/>
                  </a:lnTo>
                  <a:lnTo>
                    <a:pt x="9775" y="13938"/>
                  </a:lnTo>
                  <a:lnTo>
                    <a:pt x="9533" y="13757"/>
                  </a:lnTo>
                  <a:lnTo>
                    <a:pt x="9292" y="13636"/>
                  </a:lnTo>
                  <a:close/>
                  <a:moveTo>
                    <a:pt x="14481" y="13636"/>
                  </a:moveTo>
                  <a:lnTo>
                    <a:pt x="14240" y="13757"/>
                  </a:lnTo>
                  <a:lnTo>
                    <a:pt x="13998" y="13938"/>
                  </a:lnTo>
                  <a:lnTo>
                    <a:pt x="13817" y="14119"/>
                  </a:lnTo>
                  <a:lnTo>
                    <a:pt x="13697" y="14420"/>
                  </a:lnTo>
                  <a:lnTo>
                    <a:pt x="13636" y="14783"/>
                  </a:lnTo>
                  <a:lnTo>
                    <a:pt x="13636" y="15024"/>
                  </a:lnTo>
                  <a:lnTo>
                    <a:pt x="13697" y="15205"/>
                  </a:lnTo>
                  <a:lnTo>
                    <a:pt x="13817" y="15446"/>
                  </a:lnTo>
                  <a:lnTo>
                    <a:pt x="13938" y="15627"/>
                  </a:lnTo>
                  <a:lnTo>
                    <a:pt x="14119" y="15748"/>
                  </a:lnTo>
                  <a:lnTo>
                    <a:pt x="14360" y="15869"/>
                  </a:lnTo>
                  <a:lnTo>
                    <a:pt x="14541" y="15929"/>
                  </a:lnTo>
                  <a:lnTo>
                    <a:pt x="15024" y="15929"/>
                  </a:lnTo>
                  <a:lnTo>
                    <a:pt x="15205" y="15869"/>
                  </a:lnTo>
                  <a:lnTo>
                    <a:pt x="15446" y="15748"/>
                  </a:lnTo>
                  <a:lnTo>
                    <a:pt x="15627" y="15627"/>
                  </a:lnTo>
                  <a:lnTo>
                    <a:pt x="15748" y="15446"/>
                  </a:lnTo>
                  <a:lnTo>
                    <a:pt x="15869" y="15205"/>
                  </a:lnTo>
                  <a:lnTo>
                    <a:pt x="15929" y="15024"/>
                  </a:lnTo>
                  <a:lnTo>
                    <a:pt x="15929" y="14783"/>
                  </a:lnTo>
                  <a:lnTo>
                    <a:pt x="15869" y="14420"/>
                  </a:lnTo>
                  <a:lnTo>
                    <a:pt x="15748" y="14119"/>
                  </a:lnTo>
                  <a:lnTo>
                    <a:pt x="15567" y="13938"/>
                  </a:lnTo>
                  <a:lnTo>
                    <a:pt x="15326" y="13757"/>
                  </a:lnTo>
                  <a:lnTo>
                    <a:pt x="15084" y="13636"/>
                  </a:lnTo>
                  <a:close/>
                  <a:moveTo>
                    <a:pt x="20273" y="13636"/>
                  </a:moveTo>
                  <a:lnTo>
                    <a:pt x="20032" y="13757"/>
                  </a:lnTo>
                  <a:lnTo>
                    <a:pt x="19790" y="13938"/>
                  </a:lnTo>
                  <a:lnTo>
                    <a:pt x="19609" y="14119"/>
                  </a:lnTo>
                  <a:lnTo>
                    <a:pt x="19489" y="14420"/>
                  </a:lnTo>
                  <a:lnTo>
                    <a:pt x="19428" y="14783"/>
                  </a:lnTo>
                  <a:lnTo>
                    <a:pt x="19428" y="15024"/>
                  </a:lnTo>
                  <a:lnTo>
                    <a:pt x="19489" y="15205"/>
                  </a:lnTo>
                  <a:lnTo>
                    <a:pt x="19609" y="15446"/>
                  </a:lnTo>
                  <a:lnTo>
                    <a:pt x="19730" y="15627"/>
                  </a:lnTo>
                  <a:lnTo>
                    <a:pt x="19911" y="15748"/>
                  </a:lnTo>
                  <a:lnTo>
                    <a:pt x="20152" y="15869"/>
                  </a:lnTo>
                  <a:lnTo>
                    <a:pt x="20333" y="15929"/>
                  </a:lnTo>
                  <a:lnTo>
                    <a:pt x="20816" y="15929"/>
                  </a:lnTo>
                  <a:lnTo>
                    <a:pt x="20997" y="15869"/>
                  </a:lnTo>
                  <a:lnTo>
                    <a:pt x="21239" y="15748"/>
                  </a:lnTo>
                  <a:lnTo>
                    <a:pt x="21420" y="15627"/>
                  </a:lnTo>
                  <a:lnTo>
                    <a:pt x="21540" y="15446"/>
                  </a:lnTo>
                  <a:lnTo>
                    <a:pt x="21661" y="15205"/>
                  </a:lnTo>
                  <a:lnTo>
                    <a:pt x="21721" y="15024"/>
                  </a:lnTo>
                  <a:lnTo>
                    <a:pt x="21721" y="14783"/>
                  </a:lnTo>
                  <a:lnTo>
                    <a:pt x="21661" y="14420"/>
                  </a:lnTo>
                  <a:lnTo>
                    <a:pt x="21540" y="14119"/>
                  </a:lnTo>
                  <a:lnTo>
                    <a:pt x="21359" y="13938"/>
                  </a:lnTo>
                  <a:lnTo>
                    <a:pt x="21118" y="13757"/>
                  </a:lnTo>
                  <a:lnTo>
                    <a:pt x="20876" y="13636"/>
                  </a:lnTo>
                  <a:close/>
                  <a:moveTo>
                    <a:pt x="26065" y="13636"/>
                  </a:moveTo>
                  <a:lnTo>
                    <a:pt x="25824" y="13757"/>
                  </a:lnTo>
                  <a:lnTo>
                    <a:pt x="25583" y="13938"/>
                  </a:lnTo>
                  <a:lnTo>
                    <a:pt x="25402" y="14119"/>
                  </a:lnTo>
                  <a:lnTo>
                    <a:pt x="25281" y="14420"/>
                  </a:lnTo>
                  <a:lnTo>
                    <a:pt x="25221" y="14783"/>
                  </a:lnTo>
                  <a:lnTo>
                    <a:pt x="25221" y="15024"/>
                  </a:lnTo>
                  <a:lnTo>
                    <a:pt x="25281" y="15205"/>
                  </a:lnTo>
                  <a:lnTo>
                    <a:pt x="25402" y="15446"/>
                  </a:lnTo>
                  <a:lnTo>
                    <a:pt x="25522" y="15627"/>
                  </a:lnTo>
                  <a:lnTo>
                    <a:pt x="25703" y="15748"/>
                  </a:lnTo>
                  <a:lnTo>
                    <a:pt x="25945" y="15869"/>
                  </a:lnTo>
                  <a:lnTo>
                    <a:pt x="26126" y="15929"/>
                  </a:lnTo>
                  <a:lnTo>
                    <a:pt x="26608" y="15929"/>
                  </a:lnTo>
                  <a:lnTo>
                    <a:pt x="26789" y="15869"/>
                  </a:lnTo>
                  <a:lnTo>
                    <a:pt x="27031" y="15748"/>
                  </a:lnTo>
                  <a:lnTo>
                    <a:pt x="27212" y="15627"/>
                  </a:lnTo>
                  <a:lnTo>
                    <a:pt x="27332" y="15446"/>
                  </a:lnTo>
                  <a:lnTo>
                    <a:pt x="27453" y="15205"/>
                  </a:lnTo>
                  <a:lnTo>
                    <a:pt x="27513" y="15024"/>
                  </a:lnTo>
                  <a:lnTo>
                    <a:pt x="27513" y="14783"/>
                  </a:lnTo>
                  <a:lnTo>
                    <a:pt x="27453" y="14420"/>
                  </a:lnTo>
                  <a:lnTo>
                    <a:pt x="27332" y="14119"/>
                  </a:lnTo>
                  <a:lnTo>
                    <a:pt x="27151" y="13938"/>
                  </a:lnTo>
                  <a:lnTo>
                    <a:pt x="26910" y="13757"/>
                  </a:lnTo>
                  <a:lnTo>
                    <a:pt x="26669" y="13636"/>
                  </a:lnTo>
                  <a:close/>
                  <a:moveTo>
                    <a:pt x="31858" y="13636"/>
                  </a:moveTo>
                  <a:lnTo>
                    <a:pt x="31616" y="13757"/>
                  </a:lnTo>
                  <a:lnTo>
                    <a:pt x="31375" y="13938"/>
                  </a:lnTo>
                  <a:lnTo>
                    <a:pt x="31194" y="14119"/>
                  </a:lnTo>
                  <a:lnTo>
                    <a:pt x="31073" y="14420"/>
                  </a:lnTo>
                  <a:lnTo>
                    <a:pt x="31013" y="14783"/>
                  </a:lnTo>
                  <a:lnTo>
                    <a:pt x="31013" y="15024"/>
                  </a:lnTo>
                  <a:lnTo>
                    <a:pt x="31073" y="15205"/>
                  </a:lnTo>
                  <a:lnTo>
                    <a:pt x="31194" y="15446"/>
                  </a:lnTo>
                  <a:lnTo>
                    <a:pt x="31315" y="15627"/>
                  </a:lnTo>
                  <a:lnTo>
                    <a:pt x="31496" y="15748"/>
                  </a:lnTo>
                  <a:lnTo>
                    <a:pt x="31737" y="15869"/>
                  </a:lnTo>
                  <a:lnTo>
                    <a:pt x="31918" y="15929"/>
                  </a:lnTo>
                  <a:lnTo>
                    <a:pt x="32401" y="15929"/>
                  </a:lnTo>
                  <a:lnTo>
                    <a:pt x="32582" y="15869"/>
                  </a:lnTo>
                  <a:lnTo>
                    <a:pt x="32823" y="15748"/>
                  </a:lnTo>
                  <a:lnTo>
                    <a:pt x="33004" y="15627"/>
                  </a:lnTo>
                  <a:lnTo>
                    <a:pt x="33125" y="15446"/>
                  </a:lnTo>
                  <a:lnTo>
                    <a:pt x="33245" y="15205"/>
                  </a:lnTo>
                  <a:lnTo>
                    <a:pt x="33306" y="15024"/>
                  </a:lnTo>
                  <a:lnTo>
                    <a:pt x="33306" y="14783"/>
                  </a:lnTo>
                  <a:lnTo>
                    <a:pt x="33245" y="14420"/>
                  </a:lnTo>
                  <a:lnTo>
                    <a:pt x="33125" y="14119"/>
                  </a:lnTo>
                  <a:lnTo>
                    <a:pt x="32944" y="13938"/>
                  </a:lnTo>
                  <a:lnTo>
                    <a:pt x="32702" y="13757"/>
                  </a:lnTo>
                  <a:lnTo>
                    <a:pt x="32461" y="13636"/>
                  </a:lnTo>
                  <a:close/>
                  <a:moveTo>
                    <a:pt x="37650" y="13636"/>
                  </a:moveTo>
                  <a:lnTo>
                    <a:pt x="37408" y="13757"/>
                  </a:lnTo>
                  <a:lnTo>
                    <a:pt x="37167" y="13938"/>
                  </a:lnTo>
                  <a:lnTo>
                    <a:pt x="36986" y="14119"/>
                  </a:lnTo>
                  <a:lnTo>
                    <a:pt x="36865" y="14420"/>
                  </a:lnTo>
                  <a:lnTo>
                    <a:pt x="36805" y="14783"/>
                  </a:lnTo>
                  <a:lnTo>
                    <a:pt x="36805" y="15024"/>
                  </a:lnTo>
                  <a:lnTo>
                    <a:pt x="36865" y="15205"/>
                  </a:lnTo>
                  <a:lnTo>
                    <a:pt x="36986" y="15446"/>
                  </a:lnTo>
                  <a:lnTo>
                    <a:pt x="37107" y="15627"/>
                  </a:lnTo>
                  <a:lnTo>
                    <a:pt x="37288" y="15748"/>
                  </a:lnTo>
                  <a:lnTo>
                    <a:pt x="37529" y="15869"/>
                  </a:lnTo>
                  <a:lnTo>
                    <a:pt x="37710" y="15929"/>
                  </a:lnTo>
                  <a:lnTo>
                    <a:pt x="38193" y="15929"/>
                  </a:lnTo>
                  <a:lnTo>
                    <a:pt x="38374" y="15869"/>
                  </a:lnTo>
                  <a:lnTo>
                    <a:pt x="38615" y="15748"/>
                  </a:lnTo>
                  <a:lnTo>
                    <a:pt x="38796" y="15627"/>
                  </a:lnTo>
                  <a:lnTo>
                    <a:pt x="38917" y="15446"/>
                  </a:lnTo>
                  <a:lnTo>
                    <a:pt x="39038" y="15205"/>
                  </a:lnTo>
                  <a:lnTo>
                    <a:pt x="39098" y="15024"/>
                  </a:lnTo>
                  <a:lnTo>
                    <a:pt x="39098" y="14783"/>
                  </a:lnTo>
                  <a:lnTo>
                    <a:pt x="39038" y="14420"/>
                  </a:lnTo>
                  <a:lnTo>
                    <a:pt x="38917" y="14119"/>
                  </a:lnTo>
                  <a:lnTo>
                    <a:pt x="38736" y="13938"/>
                  </a:lnTo>
                  <a:lnTo>
                    <a:pt x="38495" y="13757"/>
                  </a:lnTo>
                  <a:lnTo>
                    <a:pt x="38253" y="13636"/>
                  </a:lnTo>
                  <a:close/>
                  <a:moveTo>
                    <a:pt x="43442" y="13636"/>
                  </a:moveTo>
                  <a:lnTo>
                    <a:pt x="43201" y="13757"/>
                  </a:lnTo>
                  <a:lnTo>
                    <a:pt x="42959" y="13938"/>
                  </a:lnTo>
                  <a:lnTo>
                    <a:pt x="42778" y="14119"/>
                  </a:lnTo>
                  <a:lnTo>
                    <a:pt x="42658" y="14420"/>
                  </a:lnTo>
                  <a:lnTo>
                    <a:pt x="42597" y="14783"/>
                  </a:lnTo>
                  <a:lnTo>
                    <a:pt x="42597" y="15024"/>
                  </a:lnTo>
                  <a:lnTo>
                    <a:pt x="42658" y="15205"/>
                  </a:lnTo>
                  <a:lnTo>
                    <a:pt x="42778" y="15446"/>
                  </a:lnTo>
                  <a:lnTo>
                    <a:pt x="42899" y="15627"/>
                  </a:lnTo>
                  <a:lnTo>
                    <a:pt x="43080" y="15748"/>
                  </a:lnTo>
                  <a:lnTo>
                    <a:pt x="43321" y="15869"/>
                  </a:lnTo>
                  <a:lnTo>
                    <a:pt x="43502" y="15929"/>
                  </a:lnTo>
                  <a:lnTo>
                    <a:pt x="43985" y="15929"/>
                  </a:lnTo>
                  <a:lnTo>
                    <a:pt x="44166" y="15869"/>
                  </a:lnTo>
                  <a:lnTo>
                    <a:pt x="44407" y="15748"/>
                  </a:lnTo>
                  <a:lnTo>
                    <a:pt x="44588" y="15627"/>
                  </a:lnTo>
                  <a:lnTo>
                    <a:pt x="44709" y="15446"/>
                  </a:lnTo>
                  <a:lnTo>
                    <a:pt x="44830" y="15205"/>
                  </a:lnTo>
                  <a:lnTo>
                    <a:pt x="44890" y="15024"/>
                  </a:lnTo>
                  <a:lnTo>
                    <a:pt x="44890" y="14783"/>
                  </a:lnTo>
                  <a:lnTo>
                    <a:pt x="44830" y="14420"/>
                  </a:lnTo>
                  <a:lnTo>
                    <a:pt x="44709" y="14119"/>
                  </a:lnTo>
                  <a:lnTo>
                    <a:pt x="44528" y="13938"/>
                  </a:lnTo>
                  <a:lnTo>
                    <a:pt x="44287" y="13757"/>
                  </a:lnTo>
                  <a:lnTo>
                    <a:pt x="44045" y="13636"/>
                  </a:lnTo>
                  <a:close/>
                  <a:moveTo>
                    <a:pt x="49234" y="13636"/>
                  </a:moveTo>
                  <a:lnTo>
                    <a:pt x="48993" y="13757"/>
                  </a:lnTo>
                  <a:lnTo>
                    <a:pt x="48752" y="13938"/>
                  </a:lnTo>
                  <a:lnTo>
                    <a:pt x="48571" y="14119"/>
                  </a:lnTo>
                  <a:lnTo>
                    <a:pt x="48450" y="14420"/>
                  </a:lnTo>
                  <a:lnTo>
                    <a:pt x="48390" y="14783"/>
                  </a:lnTo>
                  <a:lnTo>
                    <a:pt x="48390" y="15024"/>
                  </a:lnTo>
                  <a:lnTo>
                    <a:pt x="48450" y="15205"/>
                  </a:lnTo>
                  <a:lnTo>
                    <a:pt x="48571" y="15446"/>
                  </a:lnTo>
                  <a:lnTo>
                    <a:pt x="48691" y="15627"/>
                  </a:lnTo>
                  <a:lnTo>
                    <a:pt x="48872" y="15748"/>
                  </a:lnTo>
                  <a:lnTo>
                    <a:pt x="49114" y="15869"/>
                  </a:lnTo>
                  <a:lnTo>
                    <a:pt x="49295" y="15929"/>
                  </a:lnTo>
                  <a:lnTo>
                    <a:pt x="49777" y="15929"/>
                  </a:lnTo>
                  <a:lnTo>
                    <a:pt x="49958" y="15869"/>
                  </a:lnTo>
                  <a:lnTo>
                    <a:pt x="50200" y="15748"/>
                  </a:lnTo>
                  <a:lnTo>
                    <a:pt x="50381" y="15627"/>
                  </a:lnTo>
                  <a:lnTo>
                    <a:pt x="50501" y="15446"/>
                  </a:lnTo>
                  <a:lnTo>
                    <a:pt x="50622" y="15205"/>
                  </a:lnTo>
                  <a:lnTo>
                    <a:pt x="50682" y="15024"/>
                  </a:lnTo>
                  <a:lnTo>
                    <a:pt x="50682" y="14783"/>
                  </a:lnTo>
                  <a:lnTo>
                    <a:pt x="50622" y="14420"/>
                  </a:lnTo>
                  <a:lnTo>
                    <a:pt x="50501" y="14119"/>
                  </a:lnTo>
                  <a:lnTo>
                    <a:pt x="50320" y="13938"/>
                  </a:lnTo>
                  <a:lnTo>
                    <a:pt x="50079" y="13757"/>
                  </a:lnTo>
                  <a:lnTo>
                    <a:pt x="49838" y="13636"/>
                  </a:lnTo>
                  <a:close/>
                  <a:moveTo>
                    <a:pt x="55027" y="13636"/>
                  </a:moveTo>
                  <a:lnTo>
                    <a:pt x="54785" y="13757"/>
                  </a:lnTo>
                  <a:lnTo>
                    <a:pt x="54544" y="13938"/>
                  </a:lnTo>
                  <a:lnTo>
                    <a:pt x="54363" y="14119"/>
                  </a:lnTo>
                  <a:lnTo>
                    <a:pt x="54242" y="14420"/>
                  </a:lnTo>
                  <a:lnTo>
                    <a:pt x="54182" y="14783"/>
                  </a:lnTo>
                  <a:lnTo>
                    <a:pt x="54182" y="15024"/>
                  </a:lnTo>
                  <a:lnTo>
                    <a:pt x="54242" y="15205"/>
                  </a:lnTo>
                  <a:lnTo>
                    <a:pt x="54363" y="15446"/>
                  </a:lnTo>
                  <a:lnTo>
                    <a:pt x="54483" y="15627"/>
                  </a:lnTo>
                  <a:lnTo>
                    <a:pt x="54665" y="15748"/>
                  </a:lnTo>
                  <a:lnTo>
                    <a:pt x="54906" y="15869"/>
                  </a:lnTo>
                  <a:lnTo>
                    <a:pt x="55087" y="15929"/>
                  </a:lnTo>
                  <a:lnTo>
                    <a:pt x="55570" y="15929"/>
                  </a:lnTo>
                  <a:lnTo>
                    <a:pt x="55751" y="15869"/>
                  </a:lnTo>
                  <a:lnTo>
                    <a:pt x="55992" y="15748"/>
                  </a:lnTo>
                  <a:lnTo>
                    <a:pt x="56173" y="15627"/>
                  </a:lnTo>
                  <a:lnTo>
                    <a:pt x="56294" y="15446"/>
                  </a:lnTo>
                  <a:lnTo>
                    <a:pt x="56414" y="15205"/>
                  </a:lnTo>
                  <a:lnTo>
                    <a:pt x="56475" y="15024"/>
                  </a:lnTo>
                  <a:lnTo>
                    <a:pt x="56475" y="14783"/>
                  </a:lnTo>
                  <a:lnTo>
                    <a:pt x="56414" y="14420"/>
                  </a:lnTo>
                  <a:lnTo>
                    <a:pt x="56294" y="14119"/>
                  </a:lnTo>
                  <a:lnTo>
                    <a:pt x="56113" y="13938"/>
                  </a:lnTo>
                  <a:lnTo>
                    <a:pt x="55871" y="13757"/>
                  </a:lnTo>
                  <a:lnTo>
                    <a:pt x="55630" y="13636"/>
                  </a:lnTo>
                  <a:close/>
                  <a:moveTo>
                    <a:pt x="60819" y="13636"/>
                  </a:moveTo>
                  <a:lnTo>
                    <a:pt x="60577" y="13757"/>
                  </a:lnTo>
                  <a:lnTo>
                    <a:pt x="60336" y="13938"/>
                  </a:lnTo>
                  <a:lnTo>
                    <a:pt x="60155" y="14119"/>
                  </a:lnTo>
                  <a:lnTo>
                    <a:pt x="60034" y="14420"/>
                  </a:lnTo>
                  <a:lnTo>
                    <a:pt x="59974" y="14783"/>
                  </a:lnTo>
                  <a:lnTo>
                    <a:pt x="59974" y="15024"/>
                  </a:lnTo>
                  <a:lnTo>
                    <a:pt x="60034" y="15205"/>
                  </a:lnTo>
                  <a:lnTo>
                    <a:pt x="60155" y="15446"/>
                  </a:lnTo>
                  <a:lnTo>
                    <a:pt x="60276" y="15627"/>
                  </a:lnTo>
                  <a:lnTo>
                    <a:pt x="60457" y="15748"/>
                  </a:lnTo>
                  <a:lnTo>
                    <a:pt x="60698" y="15869"/>
                  </a:lnTo>
                  <a:lnTo>
                    <a:pt x="60879" y="15929"/>
                  </a:lnTo>
                  <a:lnTo>
                    <a:pt x="61362" y="15929"/>
                  </a:lnTo>
                  <a:lnTo>
                    <a:pt x="61543" y="15869"/>
                  </a:lnTo>
                  <a:lnTo>
                    <a:pt x="61784" y="15748"/>
                  </a:lnTo>
                  <a:lnTo>
                    <a:pt x="61965" y="15627"/>
                  </a:lnTo>
                  <a:lnTo>
                    <a:pt x="62086" y="15446"/>
                  </a:lnTo>
                  <a:lnTo>
                    <a:pt x="62206" y="15205"/>
                  </a:lnTo>
                  <a:lnTo>
                    <a:pt x="62267" y="15024"/>
                  </a:lnTo>
                  <a:lnTo>
                    <a:pt x="62267" y="14783"/>
                  </a:lnTo>
                  <a:lnTo>
                    <a:pt x="62206" y="14420"/>
                  </a:lnTo>
                  <a:lnTo>
                    <a:pt x="62086" y="14119"/>
                  </a:lnTo>
                  <a:lnTo>
                    <a:pt x="61905" y="13938"/>
                  </a:lnTo>
                  <a:lnTo>
                    <a:pt x="61663" y="13757"/>
                  </a:lnTo>
                  <a:lnTo>
                    <a:pt x="61422" y="13636"/>
                  </a:lnTo>
                  <a:close/>
                  <a:moveTo>
                    <a:pt x="66611" y="13636"/>
                  </a:moveTo>
                  <a:lnTo>
                    <a:pt x="66370" y="13757"/>
                  </a:lnTo>
                  <a:lnTo>
                    <a:pt x="66128" y="13938"/>
                  </a:lnTo>
                  <a:lnTo>
                    <a:pt x="65947" y="14119"/>
                  </a:lnTo>
                  <a:lnTo>
                    <a:pt x="65827" y="14420"/>
                  </a:lnTo>
                  <a:lnTo>
                    <a:pt x="65766" y="14783"/>
                  </a:lnTo>
                  <a:lnTo>
                    <a:pt x="65766" y="15024"/>
                  </a:lnTo>
                  <a:lnTo>
                    <a:pt x="65827" y="15205"/>
                  </a:lnTo>
                  <a:lnTo>
                    <a:pt x="65947" y="15446"/>
                  </a:lnTo>
                  <a:lnTo>
                    <a:pt x="66068" y="15627"/>
                  </a:lnTo>
                  <a:lnTo>
                    <a:pt x="66249" y="15748"/>
                  </a:lnTo>
                  <a:lnTo>
                    <a:pt x="66490" y="15869"/>
                  </a:lnTo>
                  <a:lnTo>
                    <a:pt x="66671" y="15929"/>
                  </a:lnTo>
                  <a:lnTo>
                    <a:pt x="67154" y="15929"/>
                  </a:lnTo>
                  <a:lnTo>
                    <a:pt x="67335" y="15869"/>
                  </a:lnTo>
                  <a:lnTo>
                    <a:pt x="67576" y="15748"/>
                  </a:lnTo>
                  <a:lnTo>
                    <a:pt x="67757" y="15627"/>
                  </a:lnTo>
                  <a:lnTo>
                    <a:pt x="67878" y="15446"/>
                  </a:lnTo>
                  <a:lnTo>
                    <a:pt x="67999" y="15205"/>
                  </a:lnTo>
                  <a:lnTo>
                    <a:pt x="68059" y="15024"/>
                  </a:lnTo>
                  <a:lnTo>
                    <a:pt x="68059" y="14783"/>
                  </a:lnTo>
                  <a:lnTo>
                    <a:pt x="67214" y="13636"/>
                  </a:lnTo>
                  <a:close/>
                  <a:moveTo>
                    <a:pt x="6517" y="16593"/>
                  </a:moveTo>
                  <a:lnTo>
                    <a:pt x="5310" y="18523"/>
                  </a:lnTo>
                  <a:lnTo>
                    <a:pt x="5431" y="18644"/>
                  </a:lnTo>
                  <a:lnTo>
                    <a:pt x="5672" y="18765"/>
                  </a:lnTo>
                  <a:lnTo>
                    <a:pt x="5853" y="18825"/>
                  </a:lnTo>
                  <a:lnTo>
                    <a:pt x="6336" y="18825"/>
                  </a:lnTo>
                  <a:lnTo>
                    <a:pt x="6517" y="18765"/>
                  </a:lnTo>
                  <a:lnTo>
                    <a:pt x="6758" y="18644"/>
                  </a:lnTo>
                  <a:lnTo>
                    <a:pt x="6939" y="18523"/>
                  </a:lnTo>
                  <a:lnTo>
                    <a:pt x="7060" y="18342"/>
                  </a:lnTo>
                  <a:lnTo>
                    <a:pt x="7180" y="18101"/>
                  </a:lnTo>
                  <a:lnTo>
                    <a:pt x="7241" y="17920"/>
                  </a:lnTo>
                  <a:lnTo>
                    <a:pt x="7241" y="17679"/>
                  </a:lnTo>
                  <a:lnTo>
                    <a:pt x="7180" y="17317"/>
                  </a:lnTo>
                  <a:lnTo>
                    <a:pt x="7060" y="17015"/>
                  </a:lnTo>
                  <a:lnTo>
                    <a:pt x="6818" y="16774"/>
                  </a:lnTo>
                  <a:lnTo>
                    <a:pt x="6517" y="16593"/>
                  </a:lnTo>
                  <a:close/>
                  <a:moveTo>
                    <a:pt x="11645" y="16532"/>
                  </a:moveTo>
                  <a:lnTo>
                    <a:pt x="11464" y="16593"/>
                  </a:lnTo>
                  <a:lnTo>
                    <a:pt x="11223" y="16713"/>
                  </a:lnTo>
                  <a:lnTo>
                    <a:pt x="11042" y="16834"/>
                  </a:lnTo>
                  <a:lnTo>
                    <a:pt x="10921" y="17015"/>
                  </a:lnTo>
                  <a:lnTo>
                    <a:pt x="10800" y="17256"/>
                  </a:lnTo>
                  <a:lnTo>
                    <a:pt x="10740" y="17437"/>
                  </a:lnTo>
                  <a:lnTo>
                    <a:pt x="10740" y="17679"/>
                  </a:lnTo>
                  <a:lnTo>
                    <a:pt x="10740" y="17920"/>
                  </a:lnTo>
                  <a:lnTo>
                    <a:pt x="10800" y="18101"/>
                  </a:lnTo>
                  <a:lnTo>
                    <a:pt x="10921" y="18342"/>
                  </a:lnTo>
                  <a:lnTo>
                    <a:pt x="11042" y="18523"/>
                  </a:lnTo>
                  <a:lnTo>
                    <a:pt x="11223" y="18644"/>
                  </a:lnTo>
                  <a:lnTo>
                    <a:pt x="11464" y="18765"/>
                  </a:lnTo>
                  <a:lnTo>
                    <a:pt x="11645" y="18825"/>
                  </a:lnTo>
                  <a:lnTo>
                    <a:pt x="12128" y="18825"/>
                  </a:lnTo>
                  <a:lnTo>
                    <a:pt x="12309" y="18765"/>
                  </a:lnTo>
                  <a:lnTo>
                    <a:pt x="12550" y="18644"/>
                  </a:lnTo>
                  <a:lnTo>
                    <a:pt x="12731" y="18523"/>
                  </a:lnTo>
                  <a:lnTo>
                    <a:pt x="12852" y="18342"/>
                  </a:lnTo>
                  <a:lnTo>
                    <a:pt x="12973" y="18101"/>
                  </a:lnTo>
                  <a:lnTo>
                    <a:pt x="13033" y="17920"/>
                  </a:lnTo>
                  <a:lnTo>
                    <a:pt x="13033" y="17679"/>
                  </a:lnTo>
                  <a:lnTo>
                    <a:pt x="13033" y="17437"/>
                  </a:lnTo>
                  <a:lnTo>
                    <a:pt x="12973" y="17256"/>
                  </a:lnTo>
                  <a:lnTo>
                    <a:pt x="12852" y="17015"/>
                  </a:lnTo>
                  <a:lnTo>
                    <a:pt x="12731" y="16834"/>
                  </a:lnTo>
                  <a:lnTo>
                    <a:pt x="12550" y="16713"/>
                  </a:lnTo>
                  <a:lnTo>
                    <a:pt x="12309" y="16593"/>
                  </a:lnTo>
                  <a:lnTo>
                    <a:pt x="12128" y="16532"/>
                  </a:lnTo>
                  <a:close/>
                  <a:moveTo>
                    <a:pt x="17437" y="16532"/>
                  </a:moveTo>
                  <a:lnTo>
                    <a:pt x="17256" y="16593"/>
                  </a:lnTo>
                  <a:lnTo>
                    <a:pt x="17015" y="16713"/>
                  </a:lnTo>
                  <a:lnTo>
                    <a:pt x="16834" y="16834"/>
                  </a:lnTo>
                  <a:lnTo>
                    <a:pt x="16713" y="17015"/>
                  </a:lnTo>
                  <a:lnTo>
                    <a:pt x="16593" y="17256"/>
                  </a:lnTo>
                  <a:lnTo>
                    <a:pt x="16532" y="17437"/>
                  </a:lnTo>
                  <a:lnTo>
                    <a:pt x="16532" y="17679"/>
                  </a:lnTo>
                  <a:lnTo>
                    <a:pt x="16532" y="17920"/>
                  </a:lnTo>
                  <a:lnTo>
                    <a:pt x="16593" y="18101"/>
                  </a:lnTo>
                  <a:lnTo>
                    <a:pt x="16713" y="18342"/>
                  </a:lnTo>
                  <a:lnTo>
                    <a:pt x="16834" y="18523"/>
                  </a:lnTo>
                  <a:lnTo>
                    <a:pt x="17015" y="18644"/>
                  </a:lnTo>
                  <a:lnTo>
                    <a:pt x="17256" y="18765"/>
                  </a:lnTo>
                  <a:lnTo>
                    <a:pt x="17437" y="18825"/>
                  </a:lnTo>
                  <a:lnTo>
                    <a:pt x="17920" y="18825"/>
                  </a:lnTo>
                  <a:lnTo>
                    <a:pt x="18101" y="18765"/>
                  </a:lnTo>
                  <a:lnTo>
                    <a:pt x="18342" y="18644"/>
                  </a:lnTo>
                  <a:lnTo>
                    <a:pt x="18523" y="18523"/>
                  </a:lnTo>
                  <a:lnTo>
                    <a:pt x="18644" y="18342"/>
                  </a:lnTo>
                  <a:lnTo>
                    <a:pt x="18765" y="18101"/>
                  </a:lnTo>
                  <a:lnTo>
                    <a:pt x="18825" y="17920"/>
                  </a:lnTo>
                  <a:lnTo>
                    <a:pt x="18825" y="17679"/>
                  </a:lnTo>
                  <a:lnTo>
                    <a:pt x="18825" y="17437"/>
                  </a:lnTo>
                  <a:lnTo>
                    <a:pt x="18765" y="17256"/>
                  </a:lnTo>
                  <a:lnTo>
                    <a:pt x="18644" y="17015"/>
                  </a:lnTo>
                  <a:lnTo>
                    <a:pt x="18523" y="16834"/>
                  </a:lnTo>
                  <a:lnTo>
                    <a:pt x="18342" y="16713"/>
                  </a:lnTo>
                  <a:lnTo>
                    <a:pt x="18101" y="16593"/>
                  </a:lnTo>
                  <a:lnTo>
                    <a:pt x="17920" y="16532"/>
                  </a:lnTo>
                  <a:close/>
                  <a:moveTo>
                    <a:pt x="23230" y="16532"/>
                  </a:moveTo>
                  <a:lnTo>
                    <a:pt x="23049" y="16593"/>
                  </a:lnTo>
                  <a:lnTo>
                    <a:pt x="22807" y="16713"/>
                  </a:lnTo>
                  <a:lnTo>
                    <a:pt x="22626" y="16834"/>
                  </a:lnTo>
                  <a:lnTo>
                    <a:pt x="22506" y="17015"/>
                  </a:lnTo>
                  <a:lnTo>
                    <a:pt x="22385" y="17256"/>
                  </a:lnTo>
                  <a:lnTo>
                    <a:pt x="22325" y="17437"/>
                  </a:lnTo>
                  <a:lnTo>
                    <a:pt x="22325" y="17679"/>
                  </a:lnTo>
                  <a:lnTo>
                    <a:pt x="22325" y="17920"/>
                  </a:lnTo>
                  <a:lnTo>
                    <a:pt x="22385" y="18101"/>
                  </a:lnTo>
                  <a:lnTo>
                    <a:pt x="22506" y="18342"/>
                  </a:lnTo>
                  <a:lnTo>
                    <a:pt x="22626" y="18523"/>
                  </a:lnTo>
                  <a:lnTo>
                    <a:pt x="22807" y="18644"/>
                  </a:lnTo>
                  <a:lnTo>
                    <a:pt x="23049" y="18765"/>
                  </a:lnTo>
                  <a:lnTo>
                    <a:pt x="23230" y="18825"/>
                  </a:lnTo>
                  <a:lnTo>
                    <a:pt x="23712" y="18825"/>
                  </a:lnTo>
                  <a:lnTo>
                    <a:pt x="23893" y="18765"/>
                  </a:lnTo>
                  <a:lnTo>
                    <a:pt x="24135" y="18644"/>
                  </a:lnTo>
                  <a:lnTo>
                    <a:pt x="24316" y="18523"/>
                  </a:lnTo>
                  <a:lnTo>
                    <a:pt x="24436" y="18342"/>
                  </a:lnTo>
                  <a:lnTo>
                    <a:pt x="24557" y="18101"/>
                  </a:lnTo>
                  <a:lnTo>
                    <a:pt x="24617" y="17920"/>
                  </a:lnTo>
                  <a:lnTo>
                    <a:pt x="24617" y="17679"/>
                  </a:lnTo>
                  <a:lnTo>
                    <a:pt x="24617" y="17437"/>
                  </a:lnTo>
                  <a:lnTo>
                    <a:pt x="24557" y="17256"/>
                  </a:lnTo>
                  <a:lnTo>
                    <a:pt x="24436" y="17015"/>
                  </a:lnTo>
                  <a:lnTo>
                    <a:pt x="24316" y="16834"/>
                  </a:lnTo>
                  <a:lnTo>
                    <a:pt x="24135" y="16713"/>
                  </a:lnTo>
                  <a:lnTo>
                    <a:pt x="23893" y="16593"/>
                  </a:lnTo>
                  <a:lnTo>
                    <a:pt x="23712" y="16532"/>
                  </a:lnTo>
                  <a:close/>
                  <a:moveTo>
                    <a:pt x="29022" y="16532"/>
                  </a:moveTo>
                  <a:lnTo>
                    <a:pt x="28841" y="16593"/>
                  </a:lnTo>
                  <a:lnTo>
                    <a:pt x="28599" y="16713"/>
                  </a:lnTo>
                  <a:lnTo>
                    <a:pt x="28418" y="16834"/>
                  </a:lnTo>
                  <a:lnTo>
                    <a:pt x="28298" y="17015"/>
                  </a:lnTo>
                  <a:lnTo>
                    <a:pt x="28177" y="17256"/>
                  </a:lnTo>
                  <a:lnTo>
                    <a:pt x="28117" y="17437"/>
                  </a:lnTo>
                  <a:lnTo>
                    <a:pt x="28117" y="17679"/>
                  </a:lnTo>
                  <a:lnTo>
                    <a:pt x="28117" y="17920"/>
                  </a:lnTo>
                  <a:lnTo>
                    <a:pt x="28177" y="18101"/>
                  </a:lnTo>
                  <a:lnTo>
                    <a:pt x="28298" y="18342"/>
                  </a:lnTo>
                  <a:lnTo>
                    <a:pt x="28418" y="18523"/>
                  </a:lnTo>
                  <a:lnTo>
                    <a:pt x="28599" y="18644"/>
                  </a:lnTo>
                  <a:lnTo>
                    <a:pt x="28841" y="18765"/>
                  </a:lnTo>
                  <a:lnTo>
                    <a:pt x="29022" y="18825"/>
                  </a:lnTo>
                  <a:lnTo>
                    <a:pt x="29505" y="18825"/>
                  </a:lnTo>
                  <a:lnTo>
                    <a:pt x="29686" y="18765"/>
                  </a:lnTo>
                  <a:lnTo>
                    <a:pt x="29927" y="18644"/>
                  </a:lnTo>
                  <a:lnTo>
                    <a:pt x="30108" y="18523"/>
                  </a:lnTo>
                  <a:lnTo>
                    <a:pt x="30229" y="18342"/>
                  </a:lnTo>
                  <a:lnTo>
                    <a:pt x="30349" y="18101"/>
                  </a:lnTo>
                  <a:lnTo>
                    <a:pt x="30410" y="17920"/>
                  </a:lnTo>
                  <a:lnTo>
                    <a:pt x="30410" y="17679"/>
                  </a:lnTo>
                  <a:lnTo>
                    <a:pt x="30410" y="17437"/>
                  </a:lnTo>
                  <a:lnTo>
                    <a:pt x="30349" y="17256"/>
                  </a:lnTo>
                  <a:lnTo>
                    <a:pt x="30229" y="17015"/>
                  </a:lnTo>
                  <a:lnTo>
                    <a:pt x="30108" y="16834"/>
                  </a:lnTo>
                  <a:lnTo>
                    <a:pt x="29927" y="16713"/>
                  </a:lnTo>
                  <a:lnTo>
                    <a:pt x="29686" y="16593"/>
                  </a:lnTo>
                  <a:lnTo>
                    <a:pt x="29505" y="16532"/>
                  </a:lnTo>
                  <a:close/>
                  <a:moveTo>
                    <a:pt x="34814" y="16532"/>
                  </a:moveTo>
                  <a:lnTo>
                    <a:pt x="34633" y="16593"/>
                  </a:lnTo>
                  <a:lnTo>
                    <a:pt x="34392" y="16713"/>
                  </a:lnTo>
                  <a:lnTo>
                    <a:pt x="34211" y="16834"/>
                  </a:lnTo>
                  <a:lnTo>
                    <a:pt x="34090" y="17015"/>
                  </a:lnTo>
                  <a:lnTo>
                    <a:pt x="33969" y="17256"/>
                  </a:lnTo>
                  <a:lnTo>
                    <a:pt x="33909" y="17437"/>
                  </a:lnTo>
                  <a:lnTo>
                    <a:pt x="33909" y="17679"/>
                  </a:lnTo>
                  <a:lnTo>
                    <a:pt x="33909" y="17920"/>
                  </a:lnTo>
                  <a:lnTo>
                    <a:pt x="33969" y="18101"/>
                  </a:lnTo>
                  <a:lnTo>
                    <a:pt x="34090" y="18342"/>
                  </a:lnTo>
                  <a:lnTo>
                    <a:pt x="34211" y="18523"/>
                  </a:lnTo>
                  <a:lnTo>
                    <a:pt x="34392" y="18644"/>
                  </a:lnTo>
                  <a:lnTo>
                    <a:pt x="34633" y="18765"/>
                  </a:lnTo>
                  <a:lnTo>
                    <a:pt x="34814" y="18825"/>
                  </a:lnTo>
                  <a:lnTo>
                    <a:pt x="35297" y="18825"/>
                  </a:lnTo>
                  <a:lnTo>
                    <a:pt x="35478" y="18765"/>
                  </a:lnTo>
                  <a:lnTo>
                    <a:pt x="35719" y="18644"/>
                  </a:lnTo>
                  <a:lnTo>
                    <a:pt x="35900" y="18523"/>
                  </a:lnTo>
                  <a:lnTo>
                    <a:pt x="36021" y="18342"/>
                  </a:lnTo>
                  <a:lnTo>
                    <a:pt x="36141" y="18101"/>
                  </a:lnTo>
                  <a:lnTo>
                    <a:pt x="36202" y="17920"/>
                  </a:lnTo>
                  <a:lnTo>
                    <a:pt x="36202" y="17679"/>
                  </a:lnTo>
                  <a:lnTo>
                    <a:pt x="36202" y="17437"/>
                  </a:lnTo>
                  <a:lnTo>
                    <a:pt x="36141" y="17256"/>
                  </a:lnTo>
                  <a:lnTo>
                    <a:pt x="36021" y="17015"/>
                  </a:lnTo>
                  <a:lnTo>
                    <a:pt x="35900" y="16834"/>
                  </a:lnTo>
                  <a:lnTo>
                    <a:pt x="35719" y="16713"/>
                  </a:lnTo>
                  <a:lnTo>
                    <a:pt x="35478" y="16593"/>
                  </a:lnTo>
                  <a:lnTo>
                    <a:pt x="35297" y="16532"/>
                  </a:lnTo>
                  <a:close/>
                  <a:moveTo>
                    <a:pt x="40606" y="16532"/>
                  </a:moveTo>
                  <a:lnTo>
                    <a:pt x="40425" y="16593"/>
                  </a:lnTo>
                  <a:lnTo>
                    <a:pt x="40184" y="16713"/>
                  </a:lnTo>
                  <a:lnTo>
                    <a:pt x="40003" y="16834"/>
                  </a:lnTo>
                  <a:lnTo>
                    <a:pt x="39882" y="17015"/>
                  </a:lnTo>
                  <a:lnTo>
                    <a:pt x="39762" y="17256"/>
                  </a:lnTo>
                  <a:lnTo>
                    <a:pt x="39701" y="17437"/>
                  </a:lnTo>
                  <a:lnTo>
                    <a:pt x="39701" y="17679"/>
                  </a:lnTo>
                  <a:lnTo>
                    <a:pt x="39701" y="17920"/>
                  </a:lnTo>
                  <a:lnTo>
                    <a:pt x="39762" y="18101"/>
                  </a:lnTo>
                  <a:lnTo>
                    <a:pt x="39882" y="18342"/>
                  </a:lnTo>
                  <a:lnTo>
                    <a:pt x="40003" y="18523"/>
                  </a:lnTo>
                  <a:lnTo>
                    <a:pt x="40184" y="18644"/>
                  </a:lnTo>
                  <a:lnTo>
                    <a:pt x="40425" y="18765"/>
                  </a:lnTo>
                  <a:lnTo>
                    <a:pt x="40606" y="18825"/>
                  </a:lnTo>
                  <a:lnTo>
                    <a:pt x="41089" y="18825"/>
                  </a:lnTo>
                  <a:lnTo>
                    <a:pt x="41270" y="18765"/>
                  </a:lnTo>
                  <a:lnTo>
                    <a:pt x="41511" y="18644"/>
                  </a:lnTo>
                  <a:lnTo>
                    <a:pt x="41692" y="18523"/>
                  </a:lnTo>
                  <a:lnTo>
                    <a:pt x="41813" y="18342"/>
                  </a:lnTo>
                  <a:lnTo>
                    <a:pt x="41934" y="18101"/>
                  </a:lnTo>
                  <a:lnTo>
                    <a:pt x="41994" y="17920"/>
                  </a:lnTo>
                  <a:lnTo>
                    <a:pt x="41994" y="17679"/>
                  </a:lnTo>
                  <a:lnTo>
                    <a:pt x="41994" y="17437"/>
                  </a:lnTo>
                  <a:lnTo>
                    <a:pt x="41934" y="17256"/>
                  </a:lnTo>
                  <a:lnTo>
                    <a:pt x="41813" y="17015"/>
                  </a:lnTo>
                  <a:lnTo>
                    <a:pt x="41692" y="16834"/>
                  </a:lnTo>
                  <a:lnTo>
                    <a:pt x="41511" y="16713"/>
                  </a:lnTo>
                  <a:lnTo>
                    <a:pt x="41270" y="16593"/>
                  </a:lnTo>
                  <a:lnTo>
                    <a:pt x="41089" y="16532"/>
                  </a:lnTo>
                  <a:close/>
                  <a:moveTo>
                    <a:pt x="46399" y="16532"/>
                  </a:moveTo>
                  <a:lnTo>
                    <a:pt x="46218" y="16593"/>
                  </a:lnTo>
                  <a:lnTo>
                    <a:pt x="45976" y="16713"/>
                  </a:lnTo>
                  <a:lnTo>
                    <a:pt x="45795" y="16834"/>
                  </a:lnTo>
                  <a:lnTo>
                    <a:pt x="45674" y="17015"/>
                  </a:lnTo>
                  <a:lnTo>
                    <a:pt x="45554" y="17256"/>
                  </a:lnTo>
                  <a:lnTo>
                    <a:pt x="45493" y="17437"/>
                  </a:lnTo>
                  <a:lnTo>
                    <a:pt x="45493" y="17679"/>
                  </a:lnTo>
                  <a:lnTo>
                    <a:pt x="45493" y="17920"/>
                  </a:lnTo>
                  <a:lnTo>
                    <a:pt x="45554" y="18101"/>
                  </a:lnTo>
                  <a:lnTo>
                    <a:pt x="45674" y="18342"/>
                  </a:lnTo>
                  <a:lnTo>
                    <a:pt x="45795" y="18523"/>
                  </a:lnTo>
                  <a:lnTo>
                    <a:pt x="45976" y="18644"/>
                  </a:lnTo>
                  <a:lnTo>
                    <a:pt x="46218" y="18765"/>
                  </a:lnTo>
                  <a:lnTo>
                    <a:pt x="46399" y="18825"/>
                  </a:lnTo>
                  <a:lnTo>
                    <a:pt x="46881" y="18825"/>
                  </a:lnTo>
                  <a:lnTo>
                    <a:pt x="47062" y="18765"/>
                  </a:lnTo>
                  <a:lnTo>
                    <a:pt x="47304" y="18644"/>
                  </a:lnTo>
                  <a:lnTo>
                    <a:pt x="47485" y="18523"/>
                  </a:lnTo>
                  <a:lnTo>
                    <a:pt x="47605" y="18342"/>
                  </a:lnTo>
                  <a:lnTo>
                    <a:pt x="47726" y="18101"/>
                  </a:lnTo>
                  <a:lnTo>
                    <a:pt x="47786" y="17920"/>
                  </a:lnTo>
                  <a:lnTo>
                    <a:pt x="47786" y="17679"/>
                  </a:lnTo>
                  <a:lnTo>
                    <a:pt x="47786" y="17437"/>
                  </a:lnTo>
                  <a:lnTo>
                    <a:pt x="47726" y="17256"/>
                  </a:lnTo>
                  <a:lnTo>
                    <a:pt x="47605" y="17015"/>
                  </a:lnTo>
                  <a:lnTo>
                    <a:pt x="47485" y="16834"/>
                  </a:lnTo>
                  <a:lnTo>
                    <a:pt x="47304" y="16713"/>
                  </a:lnTo>
                  <a:lnTo>
                    <a:pt x="47062" y="16593"/>
                  </a:lnTo>
                  <a:lnTo>
                    <a:pt x="46881" y="16532"/>
                  </a:lnTo>
                  <a:close/>
                  <a:moveTo>
                    <a:pt x="52191" y="16532"/>
                  </a:moveTo>
                  <a:lnTo>
                    <a:pt x="52010" y="16593"/>
                  </a:lnTo>
                  <a:lnTo>
                    <a:pt x="51768" y="16713"/>
                  </a:lnTo>
                  <a:lnTo>
                    <a:pt x="51587" y="16834"/>
                  </a:lnTo>
                  <a:lnTo>
                    <a:pt x="51467" y="17015"/>
                  </a:lnTo>
                  <a:lnTo>
                    <a:pt x="51346" y="17256"/>
                  </a:lnTo>
                  <a:lnTo>
                    <a:pt x="51286" y="17437"/>
                  </a:lnTo>
                  <a:lnTo>
                    <a:pt x="51286" y="17679"/>
                  </a:lnTo>
                  <a:lnTo>
                    <a:pt x="51286" y="17920"/>
                  </a:lnTo>
                  <a:lnTo>
                    <a:pt x="51346" y="18101"/>
                  </a:lnTo>
                  <a:lnTo>
                    <a:pt x="51467" y="18342"/>
                  </a:lnTo>
                  <a:lnTo>
                    <a:pt x="51587" y="18523"/>
                  </a:lnTo>
                  <a:lnTo>
                    <a:pt x="51768" y="18644"/>
                  </a:lnTo>
                  <a:lnTo>
                    <a:pt x="52010" y="18765"/>
                  </a:lnTo>
                  <a:lnTo>
                    <a:pt x="52191" y="18825"/>
                  </a:lnTo>
                  <a:lnTo>
                    <a:pt x="52673" y="18825"/>
                  </a:lnTo>
                  <a:lnTo>
                    <a:pt x="52854" y="18765"/>
                  </a:lnTo>
                  <a:lnTo>
                    <a:pt x="53096" y="18644"/>
                  </a:lnTo>
                  <a:lnTo>
                    <a:pt x="53277" y="18523"/>
                  </a:lnTo>
                  <a:lnTo>
                    <a:pt x="53397" y="18342"/>
                  </a:lnTo>
                  <a:lnTo>
                    <a:pt x="53518" y="18101"/>
                  </a:lnTo>
                  <a:lnTo>
                    <a:pt x="53578" y="17920"/>
                  </a:lnTo>
                  <a:lnTo>
                    <a:pt x="53578" y="17679"/>
                  </a:lnTo>
                  <a:lnTo>
                    <a:pt x="53578" y="17437"/>
                  </a:lnTo>
                  <a:lnTo>
                    <a:pt x="53518" y="17256"/>
                  </a:lnTo>
                  <a:lnTo>
                    <a:pt x="53397" y="17015"/>
                  </a:lnTo>
                  <a:lnTo>
                    <a:pt x="53277" y="16834"/>
                  </a:lnTo>
                  <a:lnTo>
                    <a:pt x="53096" y="16713"/>
                  </a:lnTo>
                  <a:lnTo>
                    <a:pt x="52854" y="16593"/>
                  </a:lnTo>
                  <a:lnTo>
                    <a:pt x="52673" y="16532"/>
                  </a:lnTo>
                  <a:close/>
                  <a:moveTo>
                    <a:pt x="57983" y="16532"/>
                  </a:moveTo>
                  <a:lnTo>
                    <a:pt x="57802" y="16593"/>
                  </a:lnTo>
                  <a:lnTo>
                    <a:pt x="57561" y="16713"/>
                  </a:lnTo>
                  <a:lnTo>
                    <a:pt x="57380" y="16834"/>
                  </a:lnTo>
                  <a:lnTo>
                    <a:pt x="57259" y="17015"/>
                  </a:lnTo>
                  <a:lnTo>
                    <a:pt x="57138" y="17256"/>
                  </a:lnTo>
                  <a:lnTo>
                    <a:pt x="57078" y="17437"/>
                  </a:lnTo>
                  <a:lnTo>
                    <a:pt x="57078" y="17679"/>
                  </a:lnTo>
                  <a:lnTo>
                    <a:pt x="57078" y="17920"/>
                  </a:lnTo>
                  <a:lnTo>
                    <a:pt x="57138" y="18101"/>
                  </a:lnTo>
                  <a:lnTo>
                    <a:pt x="57259" y="18342"/>
                  </a:lnTo>
                  <a:lnTo>
                    <a:pt x="57380" y="18523"/>
                  </a:lnTo>
                  <a:lnTo>
                    <a:pt x="57561" y="18644"/>
                  </a:lnTo>
                  <a:lnTo>
                    <a:pt x="57802" y="18765"/>
                  </a:lnTo>
                  <a:lnTo>
                    <a:pt x="57983" y="18825"/>
                  </a:lnTo>
                  <a:lnTo>
                    <a:pt x="58466" y="18825"/>
                  </a:lnTo>
                  <a:lnTo>
                    <a:pt x="58647" y="18765"/>
                  </a:lnTo>
                  <a:lnTo>
                    <a:pt x="58888" y="18644"/>
                  </a:lnTo>
                  <a:lnTo>
                    <a:pt x="59069" y="18523"/>
                  </a:lnTo>
                  <a:lnTo>
                    <a:pt x="59190" y="18342"/>
                  </a:lnTo>
                  <a:lnTo>
                    <a:pt x="59310" y="18101"/>
                  </a:lnTo>
                  <a:lnTo>
                    <a:pt x="59371" y="17920"/>
                  </a:lnTo>
                  <a:lnTo>
                    <a:pt x="59371" y="17679"/>
                  </a:lnTo>
                  <a:lnTo>
                    <a:pt x="59371" y="17437"/>
                  </a:lnTo>
                  <a:lnTo>
                    <a:pt x="59310" y="17256"/>
                  </a:lnTo>
                  <a:lnTo>
                    <a:pt x="59190" y="17015"/>
                  </a:lnTo>
                  <a:lnTo>
                    <a:pt x="59069" y="16834"/>
                  </a:lnTo>
                  <a:lnTo>
                    <a:pt x="58888" y="16713"/>
                  </a:lnTo>
                  <a:lnTo>
                    <a:pt x="58647" y="16593"/>
                  </a:lnTo>
                  <a:lnTo>
                    <a:pt x="58466" y="16532"/>
                  </a:lnTo>
                  <a:close/>
                  <a:moveTo>
                    <a:pt x="63775" y="16532"/>
                  </a:moveTo>
                  <a:lnTo>
                    <a:pt x="63594" y="16593"/>
                  </a:lnTo>
                  <a:lnTo>
                    <a:pt x="63353" y="16713"/>
                  </a:lnTo>
                  <a:lnTo>
                    <a:pt x="63172" y="16834"/>
                  </a:lnTo>
                  <a:lnTo>
                    <a:pt x="63051" y="17015"/>
                  </a:lnTo>
                  <a:lnTo>
                    <a:pt x="62931" y="17256"/>
                  </a:lnTo>
                  <a:lnTo>
                    <a:pt x="62870" y="17437"/>
                  </a:lnTo>
                  <a:lnTo>
                    <a:pt x="62870" y="17679"/>
                  </a:lnTo>
                  <a:lnTo>
                    <a:pt x="62870" y="17920"/>
                  </a:lnTo>
                  <a:lnTo>
                    <a:pt x="62931" y="18101"/>
                  </a:lnTo>
                  <a:lnTo>
                    <a:pt x="63051" y="18342"/>
                  </a:lnTo>
                  <a:lnTo>
                    <a:pt x="63172" y="18523"/>
                  </a:lnTo>
                  <a:lnTo>
                    <a:pt x="63353" y="18644"/>
                  </a:lnTo>
                  <a:lnTo>
                    <a:pt x="63594" y="18765"/>
                  </a:lnTo>
                  <a:lnTo>
                    <a:pt x="63775" y="18825"/>
                  </a:lnTo>
                  <a:lnTo>
                    <a:pt x="64258" y="18825"/>
                  </a:lnTo>
                  <a:lnTo>
                    <a:pt x="64439" y="18765"/>
                  </a:lnTo>
                  <a:lnTo>
                    <a:pt x="64680" y="18644"/>
                  </a:lnTo>
                  <a:lnTo>
                    <a:pt x="64861" y="18523"/>
                  </a:lnTo>
                  <a:lnTo>
                    <a:pt x="64982" y="18342"/>
                  </a:lnTo>
                  <a:lnTo>
                    <a:pt x="65103" y="18101"/>
                  </a:lnTo>
                  <a:lnTo>
                    <a:pt x="65163" y="17920"/>
                  </a:lnTo>
                  <a:lnTo>
                    <a:pt x="65163" y="17679"/>
                  </a:lnTo>
                  <a:lnTo>
                    <a:pt x="65163" y="17437"/>
                  </a:lnTo>
                  <a:lnTo>
                    <a:pt x="65103" y="17256"/>
                  </a:lnTo>
                  <a:lnTo>
                    <a:pt x="64982" y="17015"/>
                  </a:lnTo>
                  <a:lnTo>
                    <a:pt x="64861" y="16834"/>
                  </a:lnTo>
                  <a:lnTo>
                    <a:pt x="64680" y="16713"/>
                  </a:lnTo>
                  <a:lnTo>
                    <a:pt x="64439" y="16593"/>
                  </a:lnTo>
                  <a:lnTo>
                    <a:pt x="64258" y="16532"/>
                  </a:lnTo>
                  <a:close/>
                  <a:moveTo>
                    <a:pt x="69386" y="16593"/>
                  </a:moveTo>
                  <a:lnTo>
                    <a:pt x="69085" y="16774"/>
                  </a:lnTo>
                  <a:lnTo>
                    <a:pt x="68843" y="17015"/>
                  </a:lnTo>
                  <a:lnTo>
                    <a:pt x="68723" y="17317"/>
                  </a:lnTo>
                  <a:lnTo>
                    <a:pt x="68662" y="17679"/>
                  </a:lnTo>
                  <a:lnTo>
                    <a:pt x="68662" y="17920"/>
                  </a:lnTo>
                  <a:lnTo>
                    <a:pt x="68723" y="18101"/>
                  </a:lnTo>
                  <a:lnTo>
                    <a:pt x="68843" y="18342"/>
                  </a:lnTo>
                  <a:lnTo>
                    <a:pt x="68964" y="18523"/>
                  </a:lnTo>
                  <a:lnTo>
                    <a:pt x="69145" y="18644"/>
                  </a:lnTo>
                  <a:lnTo>
                    <a:pt x="69386" y="18765"/>
                  </a:lnTo>
                  <a:lnTo>
                    <a:pt x="69567" y="18825"/>
                  </a:lnTo>
                  <a:lnTo>
                    <a:pt x="70050" y="18825"/>
                  </a:lnTo>
                  <a:lnTo>
                    <a:pt x="70231" y="18765"/>
                  </a:lnTo>
                  <a:lnTo>
                    <a:pt x="70472" y="18644"/>
                  </a:lnTo>
                  <a:lnTo>
                    <a:pt x="70593" y="18523"/>
                  </a:lnTo>
                  <a:lnTo>
                    <a:pt x="69386" y="16593"/>
                  </a:lnTo>
                  <a:close/>
                  <a:moveTo>
                    <a:pt x="4284" y="20273"/>
                  </a:moveTo>
                  <a:lnTo>
                    <a:pt x="3620" y="21661"/>
                  </a:lnTo>
                  <a:lnTo>
                    <a:pt x="3922" y="21480"/>
                  </a:lnTo>
                  <a:lnTo>
                    <a:pt x="4164" y="21238"/>
                  </a:lnTo>
                  <a:lnTo>
                    <a:pt x="4284" y="20937"/>
                  </a:lnTo>
                  <a:lnTo>
                    <a:pt x="4345" y="20575"/>
                  </a:lnTo>
                  <a:lnTo>
                    <a:pt x="4284" y="20273"/>
                  </a:lnTo>
                  <a:close/>
                  <a:moveTo>
                    <a:pt x="71619" y="20273"/>
                  </a:moveTo>
                  <a:lnTo>
                    <a:pt x="71559" y="20575"/>
                  </a:lnTo>
                  <a:lnTo>
                    <a:pt x="71619" y="20937"/>
                  </a:lnTo>
                  <a:lnTo>
                    <a:pt x="71740" y="21238"/>
                  </a:lnTo>
                  <a:lnTo>
                    <a:pt x="71981" y="21480"/>
                  </a:lnTo>
                  <a:lnTo>
                    <a:pt x="72283" y="21661"/>
                  </a:lnTo>
                  <a:lnTo>
                    <a:pt x="71619" y="20273"/>
                  </a:lnTo>
                  <a:close/>
                  <a:moveTo>
                    <a:pt x="8749" y="19428"/>
                  </a:moveTo>
                  <a:lnTo>
                    <a:pt x="8568" y="19489"/>
                  </a:lnTo>
                  <a:lnTo>
                    <a:pt x="8327" y="19609"/>
                  </a:lnTo>
                  <a:lnTo>
                    <a:pt x="8146" y="19730"/>
                  </a:lnTo>
                  <a:lnTo>
                    <a:pt x="8025" y="19911"/>
                  </a:lnTo>
                  <a:lnTo>
                    <a:pt x="7904" y="20152"/>
                  </a:lnTo>
                  <a:lnTo>
                    <a:pt x="7844" y="20333"/>
                  </a:lnTo>
                  <a:lnTo>
                    <a:pt x="7844" y="20575"/>
                  </a:lnTo>
                  <a:lnTo>
                    <a:pt x="7844" y="20816"/>
                  </a:lnTo>
                  <a:lnTo>
                    <a:pt x="7904" y="20997"/>
                  </a:lnTo>
                  <a:lnTo>
                    <a:pt x="8025" y="21238"/>
                  </a:lnTo>
                  <a:lnTo>
                    <a:pt x="8146" y="21419"/>
                  </a:lnTo>
                  <a:lnTo>
                    <a:pt x="8327" y="21540"/>
                  </a:lnTo>
                  <a:lnTo>
                    <a:pt x="8568" y="21661"/>
                  </a:lnTo>
                  <a:lnTo>
                    <a:pt x="8749" y="21721"/>
                  </a:lnTo>
                  <a:lnTo>
                    <a:pt x="9232" y="21721"/>
                  </a:lnTo>
                  <a:lnTo>
                    <a:pt x="9413" y="21661"/>
                  </a:lnTo>
                  <a:lnTo>
                    <a:pt x="9654" y="21540"/>
                  </a:lnTo>
                  <a:lnTo>
                    <a:pt x="9835" y="21419"/>
                  </a:lnTo>
                  <a:lnTo>
                    <a:pt x="9956" y="21238"/>
                  </a:lnTo>
                  <a:lnTo>
                    <a:pt x="10076" y="20997"/>
                  </a:lnTo>
                  <a:lnTo>
                    <a:pt x="10137" y="20816"/>
                  </a:lnTo>
                  <a:lnTo>
                    <a:pt x="10137" y="20575"/>
                  </a:lnTo>
                  <a:lnTo>
                    <a:pt x="10137" y="20333"/>
                  </a:lnTo>
                  <a:lnTo>
                    <a:pt x="10076" y="20152"/>
                  </a:lnTo>
                  <a:lnTo>
                    <a:pt x="9956" y="19911"/>
                  </a:lnTo>
                  <a:lnTo>
                    <a:pt x="9835" y="19730"/>
                  </a:lnTo>
                  <a:lnTo>
                    <a:pt x="9654" y="19609"/>
                  </a:lnTo>
                  <a:lnTo>
                    <a:pt x="9413" y="19489"/>
                  </a:lnTo>
                  <a:lnTo>
                    <a:pt x="9232" y="19428"/>
                  </a:lnTo>
                  <a:close/>
                  <a:moveTo>
                    <a:pt x="14541" y="19428"/>
                  </a:moveTo>
                  <a:lnTo>
                    <a:pt x="14360" y="19489"/>
                  </a:lnTo>
                  <a:lnTo>
                    <a:pt x="14119" y="19609"/>
                  </a:lnTo>
                  <a:lnTo>
                    <a:pt x="13938" y="19730"/>
                  </a:lnTo>
                  <a:lnTo>
                    <a:pt x="13817" y="19911"/>
                  </a:lnTo>
                  <a:lnTo>
                    <a:pt x="13697" y="20152"/>
                  </a:lnTo>
                  <a:lnTo>
                    <a:pt x="13636" y="20333"/>
                  </a:lnTo>
                  <a:lnTo>
                    <a:pt x="13636" y="20575"/>
                  </a:lnTo>
                  <a:lnTo>
                    <a:pt x="13636" y="20816"/>
                  </a:lnTo>
                  <a:lnTo>
                    <a:pt x="13697" y="20997"/>
                  </a:lnTo>
                  <a:lnTo>
                    <a:pt x="13817" y="21238"/>
                  </a:lnTo>
                  <a:lnTo>
                    <a:pt x="13938" y="21419"/>
                  </a:lnTo>
                  <a:lnTo>
                    <a:pt x="14119" y="21540"/>
                  </a:lnTo>
                  <a:lnTo>
                    <a:pt x="14360" y="21661"/>
                  </a:lnTo>
                  <a:lnTo>
                    <a:pt x="14541" y="21721"/>
                  </a:lnTo>
                  <a:lnTo>
                    <a:pt x="15024" y="21721"/>
                  </a:lnTo>
                  <a:lnTo>
                    <a:pt x="15205" y="21661"/>
                  </a:lnTo>
                  <a:lnTo>
                    <a:pt x="15446" y="21540"/>
                  </a:lnTo>
                  <a:lnTo>
                    <a:pt x="15627" y="21419"/>
                  </a:lnTo>
                  <a:lnTo>
                    <a:pt x="15748" y="21238"/>
                  </a:lnTo>
                  <a:lnTo>
                    <a:pt x="15869" y="20997"/>
                  </a:lnTo>
                  <a:lnTo>
                    <a:pt x="15929" y="20816"/>
                  </a:lnTo>
                  <a:lnTo>
                    <a:pt x="15929" y="20575"/>
                  </a:lnTo>
                  <a:lnTo>
                    <a:pt x="15929" y="20333"/>
                  </a:lnTo>
                  <a:lnTo>
                    <a:pt x="15869" y="20152"/>
                  </a:lnTo>
                  <a:lnTo>
                    <a:pt x="15748" y="19911"/>
                  </a:lnTo>
                  <a:lnTo>
                    <a:pt x="15627" y="19730"/>
                  </a:lnTo>
                  <a:lnTo>
                    <a:pt x="15446" y="19609"/>
                  </a:lnTo>
                  <a:lnTo>
                    <a:pt x="15205" y="19489"/>
                  </a:lnTo>
                  <a:lnTo>
                    <a:pt x="15024" y="19428"/>
                  </a:lnTo>
                  <a:close/>
                  <a:moveTo>
                    <a:pt x="20333" y="19428"/>
                  </a:moveTo>
                  <a:lnTo>
                    <a:pt x="20152" y="19489"/>
                  </a:lnTo>
                  <a:lnTo>
                    <a:pt x="19911" y="19609"/>
                  </a:lnTo>
                  <a:lnTo>
                    <a:pt x="19730" y="19730"/>
                  </a:lnTo>
                  <a:lnTo>
                    <a:pt x="19609" y="19911"/>
                  </a:lnTo>
                  <a:lnTo>
                    <a:pt x="19489" y="20152"/>
                  </a:lnTo>
                  <a:lnTo>
                    <a:pt x="19428" y="20333"/>
                  </a:lnTo>
                  <a:lnTo>
                    <a:pt x="19428" y="20575"/>
                  </a:lnTo>
                  <a:lnTo>
                    <a:pt x="19428" y="20816"/>
                  </a:lnTo>
                  <a:lnTo>
                    <a:pt x="19489" y="20997"/>
                  </a:lnTo>
                  <a:lnTo>
                    <a:pt x="19609" y="21238"/>
                  </a:lnTo>
                  <a:lnTo>
                    <a:pt x="19730" y="21419"/>
                  </a:lnTo>
                  <a:lnTo>
                    <a:pt x="19911" y="21540"/>
                  </a:lnTo>
                  <a:lnTo>
                    <a:pt x="20152" y="21661"/>
                  </a:lnTo>
                  <a:lnTo>
                    <a:pt x="20333" y="21721"/>
                  </a:lnTo>
                  <a:lnTo>
                    <a:pt x="20816" y="21721"/>
                  </a:lnTo>
                  <a:lnTo>
                    <a:pt x="20997" y="21661"/>
                  </a:lnTo>
                  <a:lnTo>
                    <a:pt x="21239" y="21540"/>
                  </a:lnTo>
                  <a:lnTo>
                    <a:pt x="21420" y="21419"/>
                  </a:lnTo>
                  <a:lnTo>
                    <a:pt x="21540" y="21238"/>
                  </a:lnTo>
                  <a:lnTo>
                    <a:pt x="21661" y="20997"/>
                  </a:lnTo>
                  <a:lnTo>
                    <a:pt x="21721" y="20816"/>
                  </a:lnTo>
                  <a:lnTo>
                    <a:pt x="21721" y="20575"/>
                  </a:lnTo>
                  <a:lnTo>
                    <a:pt x="21721" y="20333"/>
                  </a:lnTo>
                  <a:lnTo>
                    <a:pt x="21661" y="20152"/>
                  </a:lnTo>
                  <a:lnTo>
                    <a:pt x="21540" y="19911"/>
                  </a:lnTo>
                  <a:lnTo>
                    <a:pt x="21420" y="19730"/>
                  </a:lnTo>
                  <a:lnTo>
                    <a:pt x="21239" y="19609"/>
                  </a:lnTo>
                  <a:lnTo>
                    <a:pt x="20997" y="19489"/>
                  </a:lnTo>
                  <a:lnTo>
                    <a:pt x="20816" y="19428"/>
                  </a:lnTo>
                  <a:close/>
                  <a:moveTo>
                    <a:pt x="26126" y="19428"/>
                  </a:moveTo>
                  <a:lnTo>
                    <a:pt x="25945" y="19489"/>
                  </a:lnTo>
                  <a:lnTo>
                    <a:pt x="25703" y="19609"/>
                  </a:lnTo>
                  <a:lnTo>
                    <a:pt x="25522" y="19730"/>
                  </a:lnTo>
                  <a:lnTo>
                    <a:pt x="25402" y="19911"/>
                  </a:lnTo>
                  <a:lnTo>
                    <a:pt x="25281" y="20152"/>
                  </a:lnTo>
                  <a:lnTo>
                    <a:pt x="25221" y="20333"/>
                  </a:lnTo>
                  <a:lnTo>
                    <a:pt x="25221" y="20575"/>
                  </a:lnTo>
                  <a:lnTo>
                    <a:pt x="25221" y="20816"/>
                  </a:lnTo>
                  <a:lnTo>
                    <a:pt x="25281" y="20997"/>
                  </a:lnTo>
                  <a:lnTo>
                    <a:pt x="25402" y="21238"/>
                  </a:lnTo>
                  <a:lnTo>
                    <a:pt x="25522" y="21419"/>
                  </a:lnTo>
                  <a:lnTo>
                    <a:pt x="25703" y="21540"/>
                  </a:lnTo>
                  <a:lnTo>
                    <a:pt x="25945" y="21661"/>
                  </a:lnTo>
                  <a:lnTo>
                    <a:pt x="26126" y="21721"/>
                  </a:lnTo>
                  <a:lnTo>
                    <a:pt x="26608" y="21721"/>
                  </a:lnTo>
                  <a:lnTo>
                    <a:pt x="26789" y="21661"/>
                  </a:lnTo>
                  <a:lnTo>
                    <a:pt x="27031" y="21540"/>
                  </a:lnTo>
                  <a:lnTo>
                    <a:pt x="27212" y="21419"/>
                  </a:lnTo>
                  <a:lnTo>
                    <a:pt x="27332" y="21238"/>
                  </a:lnTo>
                  <a:lnTo>
                    <a:pt x="27453" y="20997"/>
                  </a:lnTo>
                  <a:lnTo>
                    <a:pt x="27513" y="20816"/>
                  </a:lnTo>
                  <a:lnTo>
                    <a:pt x="27513" y="20575"/>
                  </a:lnTo>
                  <a:lnTo>
                    <a:pt x="27513" y="20333"/>
                  </a:lnTo>
                  <a:lnTo>
                    <a:pt x="27453" y="20152"/>
                  </a:lnTo>
                  <a:lnTo>
                    <a:pt x="27332" y="19911"/>
                  </a:lnTo>
                  <a:lnTo>
                    <a:pt x="27212" y="19730"/>
                  </a:lnTo>
                  <a:lnTo>
                    <a:pt x="27031" y="19609"/>
                  </a:lnTo>
                  <a:lnTo>
                    <a:pt x="26789" y="19489"/>
                  </a:lnTo>
                  <a:lnTo>
                    <a:pt x="26608" y="19428"/>
                  </a:lnTo>
                  <a:close/>
                  <a:moveTo>
                    <a:pt x="31918" y="19428"/>
                  </a:moveTo>
                  <a:lnTo>
                    <a:pt x="31737" y="19489"/>
                  </a:lnTo>
                  <a:lnTo>
                    <a:pt x="31496" y="19609"/>
                  </a:lnTo>
                  <a:lnTo>
                    <a:pt x="31315" y="19730"/>
                  </a:lnTo>
                  <a:lnTo>
                    <a:pt x="31194" y="19911"/>
                  </a:lnTo>
                  <a:lnTo>
                    <a:pt x="31073" y="20152"/>
                  </a:lnTo>
                  <a:lnTo>
                    <a:pt x="31013" y="20333"/>
                  </a:lnTo>
                  <a:lnTo>
                    <a:pt x="31013" y="20575"/>
                  </a:lnTo>
                  <a:lnTo>
                    <a:pt x="31013" y="20816"/>
                  </a:lnTo>
                  <a:lnTo>
                    <a:pt x="31073" y="20997"/>
                  </a:lnTo>
                  <a:lnTo>
                    <a:pt x="31194" y="21238"/>
                  </a:lnTo>
                  <a:lnTo>
                    <a:pt x="31315" y="21419"/>
                  </a:lnTo>
                  <a:lnTo>
                    <a:pt x="31496" y="21540"/>
                  </a:lnTo>
                  <a:lnTo>
                    <a:pt x="31737" y="21661"/>
                  </a:lnTo>
                  <a:lnTo>
                    <a:pt x="31918" y="21721"/>
                  </a:lnTo>
                  <a:lnTo>
                    <a:pt x="32401" y="21721"/>
                  </a:lnTo>
                  <a:lnTo>
                    <a:pt x="32582" y="21661"/>
                  </a:lnTo>
                  <a:lnTo>
                    <a:pt x="32823" y="21540"/>
                  </a:lnTo>
                  <a:lnTo>
                    <a:pt x="33004" y="21419"/>
                  </a:lnTo>
                  <a:lnTo>
                    <a:pt x="33125" y="21238"/>
                  </a:lnTo>
                  <a:lnTo>
                    <a:pt x="33245" y="20997"/>
                  </a:lnTo>
                  <a:lnTo>
                    <a:pt x="33306" y="20816"/>
                  </a:lnTo>
                  <a:lnTo>
                    <a:pt x="33306" y="20575"/>
                  </a:lnTo>
                  <a:lnTo>
                    <a:pt x="33306" y="20333"/>
                  </a:lnTo>
                  <a:lnTo>
                    <a:pt x="33245" y="20152"/>
                  </a:lnTo>
                  <a:lnTo>
                    <a:pt x="33125" y="19911"/>
                  </a:lnTo>
                  <a:lnTo>
                    <a:pt x="33004" y="19730"/>
                  </a:lnTo>
                  <a:lnTo>
                    <a:pt x="32823" y="19609"/>
                  </a:lnTo>
                  <a:lnTo>
                    <a:pt x="32582" y="19489"/>
                  </a:lnTo>
                  <a:lnTo>
                    <a:pt x="32401" y="19428"/>
                  </a:lnTo>
                  <a:close/>
                  <a:moveTo>
                    <a:pt x="37710" y="19428"/>
                  </a:moveTo>
                  <a:lnTo>
                    <a:pt x="37529" y="19489"/>
                  </a:lnTo>
                  <a:lnTo>
                    <a:pt x="37288" y="19609"/>
                  </a:lnTo>
                  <a:lnTo>
                    <a:pt x="37107" y="19730"/>
                  </a:lnTo>
                  <a:lnTo>
                    <a:pt x="36986" y="19911"/>
                  </a:lnTo>
                  <a:lnTo>
                    <a:pt x="36865" y="20152"/>
                  </a:lnTo>
                  <a:lnTo>
                    <a:pt x="36805" y="20333"/>
                  </a:lnTo>
                  <a:lnTo>
                    <a:pt x="36805" y="20575"/>
                  </a:lnTo>
                  <a:lnTo>
                    <a:pt x="36805" y="20816"/>
                  </a:lnTo>
                  <a:lnTo>
                    <a:pt x="36865" y="20997"/>
                  </a:lnTo>
                  <a:lnTo>
                    <a:pt x="36986" y="21238"/>
                  </a:lnTo>
                  <a:lnTo>
                    <a:pt x="37107" y="21419"/>
                  </a:lnTo>
                  <a:lnTo>
                    <a:pt x="37288" y="21540"/>
                  </a:lnTo>
                  <a:lnTo>
                    <a:pt x="37529" y="21661"/>
                  </a:lnTo>
                  <a:lnTo>
                    <a:pt x="37710" y="21721"/>
                  </a:lnTo>
                  <a:lnTo>
                    <a:pt x="38193" y="21721"/>
                  </a:lnTo>
                  <a:lnTo>
                    <a:pt x="38374" y="21661"/>
                  </a:lnTo>
                  <a:lnTo>
                    <a:pt x="38615" y="21540"/>
                  </a:lnTo>
                  <a:lnTo>
                    <a:pt x="38796" y="21419"/>
                  </a:lnTo>
                  <a:lnTo>
                    <a:pt x="38917" y="21238"/>
                  </a:lnTo>
                  <a:lnTo>
                    <a:pt x="39038" y="20997"/>
                  </a:lnTo>
                  <a:lnTo>
                    <a:pt x="39098" y="20816"/>
                  </a:lnTo>
                  <a:lnTo>
                    <a:pt x="39098" y="20575"/>
                  </a:lnTo>
                  <a:lnTo>
                    <a:pt x="39098" y="20333"/>
                  </a:lnTo>
                  <a:lnTo>
                    <a:pt x="39038" y="20152"/>
                  </a:lnTo>
                  <a:lnTo>
                    <a:pt x="38917" y="19911"/>
                  </a:lnTo>
                  <a:lnTo>
                    <a:pt x="38796" y="19730"/>
                  </a:lnTo>
                  <a:lnTo>
                    <a:pt x="38615" y="19609"/>
                  </a:lnTo>
                  <a:lnTo>
                    <a:pt x="38374" y="19489"/>
                  </a:lnTo>
                  <a:lnTo>
                    <a:pt x="38193" y="19428"/>
                  </a:lnTo>
                  <a:close/>
                  <a:moveTo>
                    <a:pt x="43502" y="19428"/>
                  </a:moveTo>
                  <a:lnTo>
                    <a:pt x="43321" y="19489"/>
                  </a:lnTo>
                  <a:lnTo>
                    <a:pt x="43080" y="19609"/>
                  </a:lnTo>
                  <a:lnTo>
                    <a:pt x="42899" y="19730"/>
                  </a:lnTo>
                  <a:lnTo>
                    <a:pt x="42778" y="19911"/>
                  </a:lnTo>
                  <a:lnTo>
                    <a:pt x="42658" y="20152"/>
                  </a:lnTo>
                  <a:lnTo>
                    <a:pt x="42597" y="20333"/>
                  </a:lnTo>
                  <a:lnTo>
                    <a:pt x="42597" y="20575"/>
                  </a:lnTo>
                  <a:lnTo>
                    <a:pt x="42597" y="20816"/>
                  </a:lnTo>
                  <a:lnTo>
                    <a:pt x="42658" y="20997"/>
                  </a:lnTo>
                  <a:lnTo>
                    <a:pt x="42778" y="21238"/>
                  </a:lnTo>
                  <a:lnTo>
                    <a:pt x="42899" y="21419"/>
                  </a:lnTo>
                  <a:lnTo>
                    <a:pt x="43080" y="21540"/>
                  </a:lnTo>
                  <a:lnTo>
                    <a:pt x="43321" y="21661"/>
                  </a:lnTo>
                  <a:lnTo>
                    <a:pt x="43502" y="21721"/>
                  </a:lnTo>
                  <a:lnTo>
                    <a:pt x="43985" y="21721"/>
                  </a:lnTo>
                  <a:lnTo>
                    <a:pt x="44166" y="21661"/>
                  </a:lnTo>
                  <a:lnTo>
                    <a:pt x="44407" y="21540"/>
                  </a:lnTo>
                  <a:lnTo>
                    <a:pt x="44588" y="21419"/>
                  </a:lnTo>
                  <a:lnTo>
                    <a:pt x="44709" y="21238"/>
                  </a:lnTo>
                  <a:lnTo>
                    <a:pt x="44830" y="20997"/>
                  </a:lnTo>
                  <a:lnTo>
                    <a:pt x="44890" y="20816"/>
                  </a:lnTo>
                  <a:lnTo>
                    <a:pt x="44890" y="20575"/>
                  </a:lnTo>
                  <a:lnTo>
                    <a:pt x="44890" y="20333"/>
                  </a:lnTo>
                  <a:lnTo>
                    <a:pt x="44830" y="20152"/>
                  </a:lnTo>
                  <a:lnTo>
                    <a:pt x="44709" y="19911"/>
                  </a:lnTo>
                  <a:lnTo>
                    <a:pt x="44588" y="19730"/>
                  </a:lnTo>
                  <a:lnTo>
                    <a:pt x="44407" y="19609"/>
                  </a:lnTo>
                  <a:lnTo>
                    <a:pt x="44166" y="19489"/>
                  </a:lnTo>
                  <a:lnTo>
                    <a:pt x="43985" y="19428"/>
                  </a:lnTo>
                  <a:close/>
                  <a:moveTo>
                    <a:pt x="49295" y="19428"/>
                  </a:moveTo>
                  <a:lnTo>
                    <a:pt x="49114" y="19489"/>
                  </a:lnTo>
                  <a:lnTo>
                    <a:pt x="48872" y="19609"/>
                  </a:lnTo>
                  <a:lnTo>
                    <a:pt x="48691" y="19730"/>
                  </a:lnTo>
                  <a:lnTo>
                    <a:pt x="48571" y="19911"/>
                  </a:lnTo>
                  <a:lnTo>
                    <a:pt x="48450" y="20152"/>
                  </a:lnTo>
                  <a:lnTo>
                    <a:pt x="48390" y="20333"/>
                  </a:lnTo>
                  <a:lnTo>
                    <a:pt x="48390" y="20575"/>
                  </a:lnTo>
                  <a:lnTo>
                    <a:pt x="48390" y="20816"/>
                  </a:lnTo>
                  <a:lnTo>
                    <a:pt x="48450" y="20997"/>
                  </a:lnTo>
                  <a:lnTo>
                    <a:pt x="48571" y="21238"/>
                  </a:lnTo>
                  <a:lnTo>
                    <a:pt x="48691" y="21419"/>
                  </a:lnTo>
                  <a:lnTo>
                    <a:pt x="48872" y="21540"/>
                  </a:lnTo>
                  <a:lnTo>
                    <a:pt x="49114" y="21661"/>
                  </a:lnTo>
                  <a:lnTo>
                    <a:pt x="49295" y="21721"/>
                  </a:lnTo>
                  <a:lnTo>
                    <a:pt x="49777" y="21721"/>
                  </a:lnTo>
                  <a:lnTo>
                    <a:pt x="49958" y="21661"/>
                  </a:lnTo>
                  <a:lnTo>
                    <a:pt x="50200" y="21540"/>
                  </a:lnTo>
                  <a:lnTo>
                    <a:pt x="50381" y="21419"/>
                  </a:lnTo>
                  <a:lnTo>
                    <a:pt x="50501" y="21238"/>
                  </a:lnTo>
                  <a:lnTo>
                    <a:pt x="50622" y="20997"/>
                  </a:lnTo>
                  <a:lnTo>
                    <a:pt x="50682" y="20816"/>
                  </a:lnTo>
                  <a:lnTo>
                    <a:pt x="50682" y="20575"/>
                  </a:lnTo>
                  <a:lnTo>
                    <a:pt x="50682" y="20333"/>
                  </a:lnTo>
                  <a:lnTo>
                    <a:pt x="50622" y="20152"/>
                  </a:lnTo>
                  <a:lnTo>
                    <a:pt x="50501" y="19911"/>
                  </a:lnTo>
                  <a:lnTo>
                    <a:pt x="50381" y="19730"/>
                  </a:lnTo>
                  <a:lnTo>
                    <a:pt x="50200" y="19609"/>
                  </a:lnTo>
                  <a:lnTo>
                    <a:pt x="49958" y="19489"/>
                  </a:lnTo>
                  <a:lnTo>
                    <a:pt x="49777" y="19428"/>
                  </a:lnTo>
                  <a:close/>
                  <a:moveTo>
                    <a:pt x="55087" y="19428"/>
                  </a:moveTo>
                  <a:lnTo>
                    <a:pt x="54906" y="19489"/>
                  </a:lnTo>
                  <a:lnTo>
                    <a:pt x="54665" y="19609"/>
                  </a:lnTo>
                  <a:lnTo>
                    <a:pt x="54483" y="19730"/>
                  </a:lnTo>
                  <a:lnTo>
                    <a:pt x="54363" y="19911"/>
                  </a:lnTo>
                  <a:lnTo>
                    <a:pt x="54242" y="20152"/>
                  </a:lnTo>
                  <a:lnTo>
                    <a:pt x="54182" y="20333"/>
                  </a:lnTo>
                  <a:lnTo>
                    <a:pt x="54182" y="20575"/>
                  </a:lnTo>
                  <a:lnTo>
                    <a:pt x="54182" y="20816"/>
                  </a:lnTo>
                  <a:lnTo>
                    <a:pt x="54242" y="20997"/>
                  </a:lnTo>
                  <a:lnTo>
                    <a:pt x="54363" y="21238"/>
                  </a:lnTo>
                  <a:lnTo>
                    <a:pt x="54483" y="21419"/>
                  </a:lnTo>
                  <a:lnTo>
                    <a:pt x="54665" y="21540"/>
                  </a:lnTo>
                  <a:lnTo>
                    <a:pt x="54906" y="21661"/>
                  </a:lnTo>
                  <a:lnTo>
                    <a:pt x="55087" y="21721"/>
                  </a:lnTo>
                  <a:lnTo>
                    <a:pt x="55570" y="21721"/>
                  </a:lnTo>
                  <a:lnTo>
                    <a:pt x="55751" y="21661"/>
                  </a:lnTo>
                  <a:lnTo>
                    <a:pt x="55992" y="21540"/>
                  </a:lnTo>
                  <a:lnTo>
                    <a:pt x="56173" y="21419"/>
                  </a:lnTo>
                  <a:lnTo>
                    <a:pt x="56294" y="21238"/>
                  </a:lnTo>
                  <a:lnTo>
                    <a:pt x="56414" y="20997"/>
                  </a:lnTo>
                  <a:lnTo>
                    <a:pt x="56475" y="20816"/>
                  </a:lnTo>
                  <a:lnTo>
                    <a:pt x="56475" y="20575"/>
                  </a:lnTo>
                  <a:lnTo>
                    <a:pt x="56475" y="20333"/>
                  </a:lnTo>
                  <a:lnTo>
                    <a:pt x="56414" y="20152"/>
                  </a:lnTo>
                  <a:lnTo>
                    <a:pt x="56294" y="19911"/>
                  </a:lnTo>
                  <a:lnTo>
                    <a:pt x="56173" y="19730"/>
                  </a:lnTo>
                  <a:lnTo>
                    <a:pt x="55992" y="19609"/>
                  </a:lnTo>
                  <a:lnTo>
                    <a:pt x="55751" y="19489"/>
                  </a:lnTo>
                  <a:lnTo>
                    <a:pt x="55570" y="19428"/>
                  </a:lnTo>
                  <a:close/>
                  <a:moveTo>
                    <a:pt x="60879" y="19428"/>
                  </a:moveTo>
                  <a:lnTo>
                    <a:pt x="60698" y="19489"/>
                  </a:lnTo>
                  <a:lnTo>
                    <a:pt x="60457" y="19609"/>
                  </a:lnTo>
                  <a:lnTo>
                    <a:pt x="60276" y="19730"/>
                  </a:lnTo>
                  <a:lnTo>
                    <a:pt x="60155" y="19911"/>
                  </a:lnTo>
                  <a:lnTo>
                    <a:pt x="60034" y="20152"/>
                  </a:lnTo>
                  <a:lnTo>
                    <a:pt x="59974" y="20333"/>
                  </a:lnTo>
                  <a:lnTo>
                    <a:pt x="59974" y="20575"/>
                  </a:lnTo>
                  <a:lnTo>
                    <a:pt x="59974" y="20816"/>
                  </a:lnTo>
                  <a:lnTo>
                    <a:pt x="60034" y="20997"/>
                  </a:lnTo>
                  <a:lnTo>
                    <a:pt x="60155" y="21238"/>
                  </a:lnTo>
                  <a:lnTo>
                    <a:pt x="60276" y="21419"/>
                  </a:lnTo>
                  <a:lnTo>
                    <a:pt x="60457" y="21540"/>
                  </a:lnTo>
                  <a:lnTo>
                    <a:pt x="60698" y="21661"/>
                  </a:lnTo>
                  <a:lnTo>
                    <a:pt x="60879" y="21721"/>
                  </a:lnTo>
                  <a:lnTo>
                    <a:pt x="61362" y="21721"/>
                  </a:lnTo>
                  <a:lnTo>
                    <a:pt x="61543" y="21661"/>
                  </a:lnTo>
                  <a:lnTo>
                    <a:pt x="61784" y="21540"/>
                  </a:lnTo>
                  <a:lnTo>
                    <a:pt x="61965" y="21419"/>
                  </a:lnTo>
                  <a:lnTo>
                    <a:pt x="62086" y="21238"/>
                  </a:lnTo>
                  <a:lnTo>
                    <a:pt x="62206" y="20997"/>
                  </a:lnTo>
                  <a:lnTo>
                    <a:pt x="62267" y="20816"/>
                  </a:lnTo>
                  <a:lnTo>
                    <a:pt x="62267" y="20575"/>
                  </a:lnTo>
                  <a:lnTo>
                    <a:pt x="62267" y="20333"/>
                  </a:lnTo>
                  <a:lnTo>
                    <a:pt x="62206" y="20152"/>
                  </a:lnTo>
                  <a:lnTo>
                    <a:pt x="62086" y="19911"/>
                  </a:lnTo>
                  <a:lnTo>
                    <a:pt x="61965" y="19730"/>
                  </a:lnTo>
                  <a:lnTo>
                    <a:pt x="61784" y="19609"/>
                  </a:lnTo>
                  <a:lnTo>
                    <a:pt x="61543" y="19489"/>
                  </a:lnTo>
                  <a:lnTo>
                    <a:pt x="61362" y="19428"/>
                  </a:lnTo>
                  <a:close/>
                  <a:moveTo>
                    <a:pt x="66671" y="19428"/>
                  </a:moveTo>
                  <a:lnTo>
                    <a:pt x="66490" y="19489"/>
                  </a:lnTo>
                  <a:lnTo>
                    <a:pt x="66249" y="19609"/>
                  </a:lnTo>
                  <a:lnTo>
                    <a:pt x="66068" y="19730"/>
                  </a:lnTo>
                  <a:lnTo>
                    <a:pt x="65947" y="19911"/>
                  </a:lnTo>
                  <a:lnTo>
                    <a:pt x="65827" y="20152"/>
                  </a:lnTo>
                  <a:lnTo>
                    <a:pt x="65766" y="20333"/>
                  </a:lnTo>
                  <a:lnTo>
                    <a:pt x="65766" y="20575"/>
                  </a:lnTo>
                  <a:lnTo>
                    <a:pt x="65766" y="20816"/>
                  </a:lnTo>
                  <a:lnTo>
                    <a:pt x="65827" y="20997"/>
                  </a:lnTo>
                  <a:lnTo>
                    <a:pt x="65947" y="21238"/>
                  </a:lnTo>
                  <a:lnTo>
                    <a:pt x="66068" y="21419"/>
                  </a:lnTo>
                  <a:lnTo>
                    <a:pt x="66249" y="21540"/>
                  </a:lnTo>
                  <a:lnTo>
                    <a:pt x="66490" y="21661"/>
                  </a:lnTo>
                  <a:lnTo>
                    <a:pt x="66671" y="21721"/>
                  </a:lnTo>
                  <a:lnTo>
                    <a:pt x="67154" y="21721"/>
                  </a:lnTo>
                  <a:lnTo>
                    <a:pt x="67335" y="21661"/>
                  </a:lnTo>
                  <a:lnTo>
                    <a:pt x="67576" y="21540"/>
                  </a:lnTo>
                  <a:lnTo>
                    <a:pt x="67757" y="21419"/>
                  </a:lnTo>
                  <a:lnTo>
                    <a:pt x="67878" y="21238"/>
                  </a:lnTo>
                  <a:lnTo>
                    <a:pt x="67999" y="20997"/>
                  </a:lnTo>
                  <a:lnTo>
                    <a:pt x="68059" y="20816"/>
                  </a:lnTo>
                  <a:lnTo>
                    <a:pt x="68059" y="20575"/>
                  </a:lnTo>
                  <a:lnTo>
                    <a:pt x="68059" y="20333"/>
                  </a:lnTo>
                  <a:lnTo>
                    <a:pt x="67999" y="20152"/>
                  </a:lnTo>
                  <a:lnTo>
                    <a:pt x="67878" y="19911"/>
                  </a:lnTo>
                  <a:lnTo>
                    <a:pt x="67757" y="19730"/>
                  </a:lnTo>
                  <a:lnTo>
                    <a:pt x="67576" y="19609"/>
                  </a:lnTo>
                  <a:lnTo>
                    <a:pt x="67335" y="19489"/>
                  </a:lnTo>
                  <a:lnTo>
                    <a:pt x="67154" y="19428"/>
                  </a:lnTo>
                  <a:close/>
                  <a:moveTo>
                    <a:pt x="5853" y="22324"/>
                  </a:moveTo>
                  <a:lnTo>
                    <a:pt x="5672" y="22385"/>
                  </a:lnTo>
                  <a:lnTo>
                    <a:pt x="5431" y="22505"/>
                  </a:lnTo>
                  <a:lnTo>
                    <a:pt x="5250" y="22626"/>
                  </a:lnTo>
                  <a:lnTo>
                    <a:pt x="5129" y="22807"/>
                  </a:lnTo>
                  <a:lnTo>
                    <a:pt x="5008" y="23048"/>
                  </a:lnTo>
                  <a:lnTo>
                    <a:pt x="4948" y="23229"/>
                  </a:lnTo>
                  <a:lnTo>
                    <a:pt x="4948" y="23471"/>
                  </a:lnTo>
                  <a:lnTo>
                    <a:pt x="4948" y="23712"/>
                  </a:lnTo>
                  <a:lnTo>
                    <a:pt x="5008" y="23893"/>
                  </a:lnTo>
                  <a:lnTo>
                    <a:pt x="5129" y="24135"/>
                  </a:lnTo>
                  <a:lnTo>
                    <a:pt x="5250" y="24316"/>
                  </a:lnTo>
                  <a:lnTo>
                    <a:pt x="5431" y="24436"/>
                  </a:lnTo>
                  <a:lnTo>
                    <a:pt x="5672" y="24557"/>
                  </a:lnTo>
                  <a:lnTo>
                    <a:pt x="5853" y="24617"/>
                  </a:lnTo>
                  <a:lnTo>
                    <a:pt x="6336" y="24617"/>
                  </a:lnTo>
                  <a:lnTo>
                    <a:pt x="6517" y="24557"/>
                  </a:lnTo>
                  <a:lnTo>
                    <a:pt x="6758" y="24436"/>
                  </a:lnTo>
                  <a:lnTo>
                    <a:pt x="6939" y="24316"/>
                  </a:lnTo>
                  <a:lnTo>
                    <a:pt x="7060" y="24135"/>
                  </a:lnTo>
                  <a:lnTo>
                    <a:pt x="7180" y="23893"/>
                  </a:lnTo>
                  <a:lnTo>
                    <a:pt x="7241" y="23712"/>
                  </a:lnTo>
                  <a:lnTo>
                    <a:pt x="7241" y="23471"/>
                  </a:lnTo>
                  <a:lnTo>
                    <a:pt x="7241" y="23229"/>
                  </a:lnTo>
                  <a:lnTo>
                    <a:pt x="7180" y="23048"/>
                  </a:lnTo>
                  <a:lnTo>
                    <a:pt x="7060" y="22807"/>
                  </a:lnTo>
                  <a:lnTo>
                    <a:pt x="6939" y="22626"/>
                  </a:lnTo>
                  <a:lnTo>
                    <a:pt x="6758" y="22505"/>
                  </a:lnTo>
                  <a:lnTo>
                    <a:pt x="6517" y="22385"/>
                  </a:lnTo>
                  <a:lnTo>
                    <a:pt x="6336" y="22324"/>
                  </a:lnTo>
                  <a:close/>
                  <a:moveTo>
                    <a:pt x="11645" y="22324"/>
                  </a:moveTo>
                  <a:lnTo>
                    <a:pt x="11464" y="22385"/>
                  </a:lnTo>
                  <a:lnTo>
                    <a:pt x="11223" y="22505"/>
                  </a:lnTo>
                  <a:lnTo>
                    <a:pt x="11042" y="22626"/>
                  </a:lnTo>
                  <a:lnTo>
                    <a:pt x="10921" y="22807"/>
                  </a:lnTo>
                  <a:lnTo>
                    <a:pt x="10800" y="23048"/>
                  </a:lnTo>
                  <a:lnTo>
                    <a:pt x="10740" y="23229"/>
                  </a:lnTo>
                  <a:lnTo>
                    <a:pt x="10740" y="23471"/>
                  </a:lnTo>
                  <a:lnTo>
                    <a:pt x="10740" y="23712"/>
                  </a:lnTo>
                  <a:lnTo>
                    <a:pt x="10800" y="23893"/>
                  </a:lnTo>
                  <a:lnTo>
                    <a:pt x="10921" y="24135"/>
                  </a:lnTo>
                  <a:lnTo>
                    <a:pt x="11042" y="24316"/>
                  </a:lnTo>
                  <a:lnTo>
                    <a:pt x="11223" y="24436"/>
                  </a:lnTo>
                  <a:lnTo>
                    <a:pt x="11464" y="24557"/>
                  </a:lnTo>
                  <a:lnTo>
                    <a:pt x="11645" y="24617"/>
                  </a:lnTo>
                  <a:lnTo>
                    <a:pt x="12128" y="24617"/>
                  </a:lnTo>
                  <a:lnTo>
                    <a:pt x="12309" y="24557"/>
                  </a:lnTo>
                  <a:lnTo>
                    <a:pt x="12550" y="24436"/>
                  </a:lnTo>
                  <a:lnTo>
                    <a:pt x="12731" y="24316"/>
                  </a:lnTo>
                  <a:lnTo>
                    <a:pt x="12852" y="24135"/>
                  </a:lnTo>
                  <a:lnTo>
                    <a:pt x="12973" y="23893"/>
                  </a:lnTo>
                  <a:lnTo>
                    <a:pt x="13033" y="23712"/>
                  </a:lnTo>
                  <a:lnTo>
                    <a:pt x="13033" y="23471"/>
                  </a:lnTo>
                  <a:lnTo>
                    <a:pt x="13033" y="23229"/>
                  </a:lnTo>
                  <a:lnTo>
                    <a:pt x="12973" y="23048"/>
                  </a:lnTo>
                  <a:lnTo>
                    <a:pt x="12852" y="22807"/>
                  </a:lnTo>
                  <a:lnTo>
                    <a:pt x="12731" y="22626"/>
                  </a:lnTo>
                  <a:lnTo>
                    <a:pt x="12550" y="22505"/>
                  </a:lnTo>
                  <a:lnTo>
                    <a:pt x="12309" y="22385"/>
                  </a:lnTo>
                  <a:lnTo>
                    <a:pt x="12128" y="22324"/>
                  </a:lnTo>
                  <a:close/>
                  <a:moveTo>
                    <a:pt x="17437" y="22324"/>
                  </a:moveTo>
                  <a:lnTo>
                    <a:pt x="17256" y="22385"/>
                  </a:lnTo>
                  <a:lnTo>
                    <a:pt x="17015" y="22505"/>
                  </a:lnTo>
                  <a:lnTo>
                    <a:pt x="16834" y="22626"/>
                  </a:lnTo>
                  <a:lnTo>
                    <a:pt x="16713" y="22807"/>
                  </a:lnTo>
                  <a:lnTo>
                    <a:pt x="16593" y="23048"/>
                  </a:lnTo>
                  <a:lnTo>
                    <a:pt x="16532" y="23229"/>
                  </a:lnTo>
                  <a:lnTo>
                    <a:pt x="16532" y="23471"/>
                  </a:lnTo>
                  <a:lnTo>
                    <a:pt x="16532" y="23712"/>
                  </a:lnTo>
                  <a:lnTo>
                    <a:pt x="16593" y="23893"/>
                  </a:lnTo>
                  <a:lnTo>
                    <a:pt x="16713" y="24135"/>
                  </a:lnTo>
                  <a:lnTo>
                    <a:pt x="16834" y="24316"/>
                  </a:lnTo>
                  <a:lnTo>
                    <a:pt x="17015" y="24436"/>
                  </a:lnTo>
                  <a:lnTo>
                    <a:pt x="17256" y="24557"/>
                  </a:lnTo>
                  <a:lnTo>
                    <a:pt x="17437" y="24617"/>
                  </a:lnTo>
                  <a:lnTo>
                    <a:pt x="17920" y="24617"/>
                  </a:lnTo>
                  <a:lnTo>
                    <a:pt x="18101" y="24557"/>
                  </a:lnTo>
                  <a:lnTo>
                    <a:pt x="18342" y="24436"/>
                  </a:lnTo>
                  <a:lnTo>
                    <a:pt x="18523" y="24316"/>
                  </a:lnTo>
                  <a:lnTo>
                    <a:pt x="18644" y="24135"/>
                  </a:lnTo>
                  <a:lnTo>
                    <a:pt x="18765" y="23893"/>
                  </a:lnTo>
                  <a:lnTo>
                    <a:pt x="18825" y="23712"/>
                  </a:lnTo>
                  <a:lnTo>
                    <a:pt x="18825" y="23471"/>
                  </a:lnTo>
                  <a:lnTo>
                    <a:pt x="18825" y="23229"/>
                  </a:lnTo>
                  <a:lnTo>
                    <a:pt x="18765" y="23048"/>
                  </a:lnTo>
                  <a:lnTo>
                    <a:pt x="18644" y="22807"/>
                  </a:lnTo>
                  <a:lnTo>
                    <a:pt x="18523" y="22626"/>
                  </a:lnTo>
                  <a:lnTo>
                    <a:pt x="18342" y="22505"/>
                  </a:lnTo>
                  <a:lnTo>
                    <a:pt x="18101" y="22385"/>
                  </a:lnTo>
                  <a:lnTo>
                    <a:pt x="17920" y="22324"/>
                  </a:lnTo>
                  <a:close/>
                  <a:moveTo>
                    <a:pt x="23230" y="22324"/>
                  </a:moveTo>
                  <a:lnTo>
                    <a:pt x="23049" y="22385"/>
                  </a:lnTo>
                  <a:lnTo>
                    <a:pt x="22807" y="22505"/>
                  </a:lnTo>
                  <a:lnTo>
                    <a:pt x="22626" y="22626"/>
                  </a:lnTo>
                  <a:lnTo>
                    <a:pt x="22506" y="22807"/>
                  </a:lnTo>
                  <a:lnTo>
                    <a:pt x="22385" y="23048"/>
                  </a:lnTo>
                  <a:lnTo>
                    <a:pt x="22325" y="23229"/>
                  </a:lnTo>
                  <a:lnTo>
                    <a:pt x="22325" y="23471"/>
                  </a:lnTo>
                  <a:lnTo>
                    <a:pt x="22325" y="23712"/>
                  </a:lnTo>
                  <a:lnTo>
                    <a:pt x="22385" y="23893"/>
                  </a:lnTo>
                  <a:lnTo>
                    <a:pt x="22506" y="24135"/>
                  </a:lnTo>
                  <a:lnTo>
                    <a:pt x="22626" y="24316"/>
                  </a:lnTo>
                  <a:lnTo>
                    <a:pt x="22807" y="24436"/>
                  </a:lnTo>
                  <a:lnTo>
                    <a:pt x="23049" y="24557"/>
                  </a:lnTo>
                  <a:lnTo>
                    <a:pt x="23230" y="24617"/>
                  </a:lnTo>
                  <a:lnTo>
                    <a:pt x="23712" y="24617"/>
                  </a:lnTo>
                  <a:lnTo>
                    <a:pt x="23893" y="24557"/>
                  </a:lnTo>
                  <a:lnTo>
                    <a:pt x="24135" y="24436"/>
                  </a:lnTo>
                  <a:lnTo>
                    <a:pt x="24316" y="24316"/>
                  </a:lnTo>
                  <a:lnTo>
                    <a:pt x="24436" y="24135"/>
                  </a:lnTo>
                  <a:lnTo>
                    <a:pt x="24557" y="23893"/>
                  </a:lnTo>
                  <a:lnTo>
                    <a:pt x="24617" y="23712"/>
                  </a:lnTo>
                  <a:lnTo>
                    <a:pt x="24617" y="23471"/>
                  </a:lnTo>
                  <a:lnTo>
                    <a:pt x="24617" y="23229"/>
                  </a:lnTo>
                  <a:lnTo>
                    <a:pt x="24557" y="23048"/>
                  </a:lnTo>
                  <a:lnTo>
                    <a:pt x="24436" y="22807"/>
                  </a:lnTo>
                  <a:lnTo>
                    <a:pt x="24316" y="22626"/>
                  </a:lnTo>
                  <a:lnTo>
                    <a:pt x="24135" y="22505"/>
                  </a:lnTo>
                  <a:lnTo>
                    <a:pt x="23893" y="22385"/>
                  </a:lnTo>
                  <a:lnTo>
                    <a:pt x="23712" y="22324"/>
                  </a:lnTo>
                  <a:close/>
                  <a:moveTo>
                    <a:pt x="29022" y="22324"/>
                  </a:moveTo>
                  <a:lnTo>
                    <a:pt x="28841" y="22385"/>
                  </a:lnTo>
                  <a:lnTo>
                    <a:pt x="28599" y="22505"/>
                  </a:lnTo>
                  <a:lnTo>
                    <a:pt x="28418" y="22626"/>
                  </a:lnTo>
                  <a:lnTo>
                    <a:pt x="28298" y="22807"/>
                  </a:lnTo>
                  <a:lnTo>
                    <a:pt x="28177" y="23048"/>
                  </a:lnTo>
                  <a:lnTo>
                    <a:pt x="28117" y="23229"/>
                  </a:lnTo>
                  <a:lnTo>
                    <a:pt x="28117" y="23471"/>
                  </a:lnTo>
                  <a:lnTo>
                    <a:pt x="28117" y="23712"/>
                  </a:lnTo>
                  <a:lnTo>
                    <a:pt x="28177" y="23893"/>
                  </a:lnTo>
                  <a:lnTo>
                    <a:pt x="28298" y="24135"/>
                  </a:lnTo>
                  <a:lnTo>
                    <a:pt x="28418" y="24316"/>
                  </a:lnTo>
                  <a:lnTo>
                    <a:pt x="28599" y="24436"/>
                  </a:lnTo>
                  <a:lnTo>
                    <a:pt x="28841" y="24557"/>
                  </a:lnTo>
                  <a:lnTo>
                    <a:pt x="29022" y="24617"/>
                  </a:lnTo>
                  <a:lnTo>
                    <a:pt x="29505" y="24617"/>
                  </a:lnTo>
                  <a:lnTo>
                    <a:pt x="29686" y="24557"/>
                  </a:lnTo>
                  <a:lnTo>
                    <a:pt x="29927" y="24436"/>
                  </a:lnTo>
                  <a:lnTo>
                    <a:pt x="30108" y="24316"/>
                  </a:lnTo>
                  <a:lnTo>
                    <a:pt x="30229" y="24135"/>
                  </a:lnTo>
                  <a:lnTo>
                    <a:pt x="30349" y="23893"/>
                  </a:lnTo>
                  <a:lnTo>
                    <a:pt x="30410" y="23712"/>
                  </a:lnTo>
                  <a:lnTo>
                    <a:pt x="30410" y="23471"/>
                  </a:lnTo>
                  <a:lnTo>
                    <a:pt x="30410" y="23229"/>
                  </a:lnTo>
                  <a:lnTo>
                    <a:pt x="30349" y="23048"/>
                  </a:lnTo>
                  <a:lnTo>
                    <a:pt x="30229" y="22807"/>
                  </a:lnTo>
                  <a:lnTo>
                    <a:pt x="30108" y="22626"/>
                  </a:lnTo>
                  <a:lnTo>
                    <a:pt x="29927" y="22505"/>
                  </a:lnTo>
                  <a:lnTo>
                    <a:pt x="29686" y="22385"/>
                  </a:lnTo>
                  <a:lnTo>
                    <a:pt x="29505" y="22324"/>
                  </a:lnTo>
                  <a:close/>
                  <a:moveTo>
                    <a:pt x="34814" y="22324"/>
                  </a:moveTo>
                  <a:lnTo>
                    <a:pt x="34633" y="22385"/>
                  </a:lnTo>
                  <a:lnTo>
                    <a:pt x="34392" y="22505"/>
                  </a:lnTo>
                  <a:lnTo>
                    <a:pt x="34211" y="22626"/>
                  </a:lnTo>
                  <a:lnTo>
                    <a:pt x="34090" y="22807"/>
                  </a:lnTo>
                  <a:lnTo>
                    <a:pt x="33969" y="23048"/>
                  </a:lnTo>
                  <a:lnTo>
                    <a:pt x="33909" y="23229"/>
                  </a:lnTo>
                  <a:lnTo>
                    <a:pt x="33909" y="23471"/>
                  </a:lnTo>
                  <a:lnTo>
                    <a:pt x="33909" y="23712"/>
                  </a:lnTo>
                  <a:lnTo>
                    <a:pt x="33969" y="23893"/>
                  </a:lnTo>
                  <a:lnTo>
                    <a:pt x="34090" y="24135"/>
                  </a:lnTo>
                  <a:lnTo>
                    <a:pt x="34211" y="24316"/>
                  </a:lnTo>
                  <a:lnTo>
                    <a:pt x="34392" y="24436"/>
                  </a:lnTo>
                  <a:lnTo>
                    <a:pt x="34633" y="24557"/>
                  </a:lnTo>
                  <a:lnTo>
                    <a:pt x="34814" y="24617"/>
                  </a:lnTo>
                  <a:lnTo>
                    <a:pt x="35297" y="24617"/>
                  </a:lnTo>
                  <a:lnTo>
                    <a:pt x="35478" y="24557"/>
                  </a:lnTo>
                  <a:lnTo>
                    <a:pt x="35719" y="24436"/>
                  </a:lnTo>
                  <a:lnTo>
                    <a:pt x="35900" y="24316"/>
                  </a:lnTo>
                  <a:lnTo>
                    <a:pt x="36021" y="24135"/>
                  </a:lnTo>
                  <a:lnTo>
                    <a:pt x="36141" y="23893"/>
                  </a:lnTo>
                  <a:lnTo>
                    <a:pt x="36202" y="23712"/>
                  </a:lnTo>
                  <a:lnTo>
                    <a:pt x="36202" y="23471"/>
                  </a:lnTo>
                  <a:lnTo>
                    <a:pt x="36202" y="23229"/>
                  </a:lnTo>
                  <a:lnTo>
                    <a:pt x="36141" y="23048"/>
                  </a:lnTo>
                  <a:lnTo>
                    <a:pt x="36021" y="22807"/>
                  </a:lnTo>
                  <a:lnTo>
                    <a:pt x="35900" y="22626"/>
                  </a:lnTo>
                  <a:lnTo>
                    <a:pt x="35719" y="22505"/>
                  </a:lnTo>
                  <a:lnTo>
                    <a:pt x="35478" y="22385"/>
                  </a:lnTo>
                  <a:lnTo>
                    <a:pt x="35297" y="22324"/>
                  </a:lnTo>
                  <a:close/>
                  <a:moveTo>
                    <a:pt x="40606" y="22324"/>
                  </a:moveTo>
                  <a:lnTo>
                    <a:pt x="40425" y="22385"/>
                  </a:lnTo>
                  <a:lnTo>
                    <a:pt x="40184" y="22505"/>
                  </a:lnTo>
                  <a:lnTo>
                    <a:pt x="40003" y="22626"/>
                  </a:lnTo>
                  <a:lnTo>
                    <a:pt x="39882" y="22807"/>
                  </a:lnTo>
                  <a:lnTo>
                    <a:pt x="39762" y="23048"/>
                  </a:lnTo>
                  <a:lnTo>
                    <a:pt x="39701" y="23229"/>
                  </a:lnTo>
                  <a:lnTo>
                    <a:pt x="39701" y="23471"/>
                  </a:lnTo>
                  <a:lnTo>
                    <a:pt x="39701" y="23712"/>
                  </a:lnTo>
                  <a:lnTo>
                    <a:pt x="39762" y="23893"/>
                  </a:lnTo>
                  <a:lnTo>
                    <a:pt x="39882" y="24135"/>
                  </a:lnTo>
                  <a:lnTo>
                    <a:pt x="40003" y="24316"/>
                  </a:lnTo>
                  <a:lnTo>
                    <a:pt x="40184" y="24436"/>
                  </a:lnTo>
                  <a:lnTo>
                    <a:pt x="40425" y="24557"/>
                  </a:lnTo>
                  <a:lnTo>
                    <a:pt x="40606" y="24617"/>
                  </a:lnTo>
                  <a:lnTo>
                    <a:pt x="41089" y="24617"/>
                  </a:lnTo>
                  <a:lnTo>
                    <a:pt x="41270" y="24557"/>
                  </a:lnTo>
                  <a:lnTo>
                    <a:pt x="41511" y="24436"/>
                  </a:lnTo>
                  <a:lnTo>
                    <a:pt x="41692" y="24316"/>
                  </a:lnTo>
                  <a:lnTo>
                    <a:pt x="41813" y="24135"/>
                  </a:lnTo>
                  <a:lnTo>
                    <a:pt x="41934" y="23893"/>
                  </a:lnTo>
                  <a:lnTo>
                    <a:pt x="41994" y="23712"/>
                  </a:lnTo>
                  <a:lnTo>
                    <a:pt x="41994" y="23471"/>
                  </a:lnTo>
                  <a:lnTo>
                    <a:pt x="41994" y="23229"/>
                  </a:lnTo>
                  <a:lnTo>
                    <a:pt x="41934" y="23048"/>
                  </a:lnTo>
                  <a:lnTo>
                    <a:pt x="41813" y="22807"/>
                  </a:lnTo>
                  <a:lnTo>
                    <a:pt x="41692" y="22626"/>
                  </a:lnTo>
                  <a:lnTo>
                    <a:pt x="41511" y="22505"/>
                  </a:lnTo>
                  <a:lnTo>
                    <a:pt x="41270" y="22385"/>
                  </a:lnTo>
                  <a:lnTo>
                    <a:pt x="41089" y="22324"/>
                  </a:lnTo>
                  <a:close/>
                  <a:moveTo>
                    <a:pt x="46399" y="22324"/>
                  </a:moveTo>
                  <a:lnTo>
                    <a:pt x="46218" y="22385"/>
                  </a:lnTo>
                  <a:lnTo>
                    <a:pt x="45976" y="22505"/>
                  </a:lnTo>
                  <a:lnTo>
                    <a:pt x="45795" y="22626"/>
                  </a:lnTo>
                  <a:lnTo>
                    <a:pt x="45674" y="22807"/>
                  </a:lnTo>
                  <a:lnTo>
                    <a:pt x="45554" y="23048"/>
                  </a:lnTo>
                  <a:lnTo>
                    <a:pt x="45493" y="23229"/>
                  </a:lnTo>
                  <a:lnTo>
                    <a:pt x="45493" y="23471"/>
                  </a:lnTo>
                  <a:lnTo>
                    <a:pt x="45493" y="23712"/>
                  </a:lnTo>
                  <a:lnTo>
                    <a:pt x="45554" y="23893"/>
                  </a:lnTo>
                  <a:lnTo>
                    <a:pt x="45674" y="24135"/>
                  </a:lnTo>
                  <a:lnTo>
                    <a:pt x="45795" y="24316"/>
                  </a:lnTo>
                  <a:lnTo>
                    <a:pt x="45976" y="24436"/>
                  </a:lnTo>
                  <a:lnTo>
                    <a:pt x="46218" y="24557"/>
                  </a:lnTo>
                  <a:lnTo>
                    <a:pt x="46399" y="24617"/>
                  </a:lnTo>
                  <a:lnTo>
                    <a:pt x="46881" y="24617"/>
                  </a:lnTo>
                  <a:lnTo>
                    <a:pt x="47062" y="24557"/>
                  </a:lnTo>
                  <a:lnTo>
                    <a:pt x="47304" y="24436"/>
                  </a:lnTo>
                  <a:lnTo>
                    <a:pt x="47485" y="24316"/>
                  </a:lnTo>
                  <a:lnTo>
                    <a:pt x="47605" y="24135"/>
                  </a:lnTo>
                  <a:lnTo>
                    <a:pt x="47726" y="23893"/>
                  </a:lnTo>
                  <a:lnTo>
                    <a:pt x="47786" y="23712"/>
                  </a:lnTo>
                  <a:lnTo>
                    <a:pt x="47786" y="23471"/>
                  </a:lnTo>
                  <a:lnTo>
                    <a:pt x="47786" y="23229"/>
                  </a:lnTo>
                  <a:lnTo>
                    <a:pt x="47726" y="23048"/>
                  </a:lnTo>
                  <a:lnTo>
                    <a:pt x="47605" y="22807"/>
                  </a:lnTo>
                  <a:lnTo>
                    <a:pt x="47485" y="22626"/>
                  </a:lnTo>
                  <a:lnTo>
                    <a:pt x="47304" y="22505"/>
                  </a:lnTo>
                  <a:lnTo>
                    <a:pt x="47062" y="22385"/>
                  </a:lnTo>
                  <a:lnTo>
                    <a:pt x="46881" y="22324"/>
                  </a:lnTo>
                  <a:close/>
                  <a:moveTo>
                    <a:pt x="52191" y="22324"/>
                  </a:moveTo>
                  <a:lnTo>
                    <a:pt x="52010" y="22385"/>
                  </a:lnTo>
                  <a:lnTo>
                    <a:pt x="51768" y="22505"/>
                  </a:lnTo>
                  <a:lnTo>
                    <a:pt x="51587" y="22626"/>
                  </a:lnTo>
                  <a:lnTo>
                    <a:pt x="51467" y="22807"/>
                  </a:lnTo>
                  <a:lnTo>
                    <a:pt x="51346" y="23048"/>
                  </a:lnTo>
                  <a:lnTo>
                    <a:pt x="51286" y="23229"/>
                  </a:lnTo>
                  <a:lnTo>
                    <a:pt x="51286" y="23471"/>
                  </a:lnTo>
                  <a:lnTo>
                    <a:pt x="51286" y="23712"/>
                  </a:lnTo>
                  <a:lnTo>
                    <a:pt x="51346" y="23893"/>
                  </a:lnTo>
                  <a:lnTo>
                    <a:pt x="51467" y="24135"/>
                  </a:lnTo>
                  <a:lnTo>
                    <a:pt x="51587" y="24316"/>
                  </a:lnTo>
                  <a:lnTo>
                    <a:pt x="51768" y="24436"/>
                  </a:lnTo>
                  <a:lnTo>
                    <a:pt x="52010" y="24557"/>
                  </a:lnTo>
                  <a:lnTo>
                    <a:pt x="52191" y="24617"/>
                  </a:lnTo>
                  <a:lnTo>
                    <a:pt x="52673" y="24617"/>
                  </a:lnTo>
                  <a:lnTo>
                    <a:pt x="52854" y="24557"/>
                  </a:lnTo>
                  <a:lnTo>
                    <a:pt x="53096" y="24436"/>
                  </a:lnTo>
                  <a:lnTo>
                    <a:pt x="53277" y="24316"/>
                  </a:lnTo>
                  <a:lnTo>
                    <a:pt x="53397" y="24135"/>
                  </a:lnTo>
                  <a:lnTo>
                    <a:pt x="53518" y="23893"/>
                  </a:lnTo>
                  <a:lnTo>
                    <a:pt x="53578" y="23712"/>
                  </a:lnTo>
                  <a:lnTo>
                    <a:pt x="53578" y="23471"/>
                  </a:lnTo>
                  <a:lnTo>
                    <a:pt x="53578" y="23229"/>
                  </a:lnTo>
                  <a:lnTo>
                    <a:pt x="53518" y="23048"/>
                  </a:lnTo>
                  <a:lnTo>
                    <a:pt x="53397" y="22807"/>
                  </a:lnTo>
                  <a:lnTo>
                    <a:pt x="53277" y="22626"/>
                  </a:lnTo>
                  <a:lnTo>
                    <a:pt x="53096" y="22505"/>
                  </a:lnTo>
                  <a:lnTo>
                    <a:pt x="52854" y="22385"/>
                  </a:lnTo>
                  <a:lnTo>
                    <a:pt x="52673" y="22324"/>
                  </a:lnTo>
                  <a:close/>
                  <a:moveTo>
                    <a:pt x="57983" y="22324"/>
                  </a:moveTo>
                  <a:lnTo>
                    <a:pt x="57802" y="22385"/>
                  </a:lnTo>
                  <a:lnTo>
                    <a:pt x="57561" y="22505"/>
                  </a:lnTo>
                  <a:lnTo>
                    <a:pt x="57380" y="22626"/>
                  </a:lnTo>
                  <a:lnTo>
                    <a:pt x="57259" y="22807"/>
                  </a:lnTo>
                  <a:lnTo>
                    <a:pt x="57138" y="23048"/>
                  </a:lnTo>
                  <a:lnTo>
                    <a:pt x="57078" y="23229"/>
                  </a:lnTo>
                  <a:lnTo>
                    <a:pt x="57078" y="23471"/>
                  </a:lnTo>
                  <a:lnTo>
                    <a:pt x="57078" y="23712"/>
                  </a:lnTo>
                  <a:lnTo>
                    <a:pt x="57138" y="23893"/>
                  </a:lnTo>
                  <a:lnTo>
                    <a:pt x="57259" y="24135"/>
                  </a:lnTo>
                  <a:lnTo>
                    <a:pt x="57380" y="24316"/>
                  </a:lnTo>
                  <a:lnTo>
                    <a:pt x="57561" y="24436"/>
                  </a:lnTo>
                  <a:lnTo>
                    <a:pt x="57802" y="24557"/>
                  </a:lnTo>
                  <a:lnTo>
                    <a:pt x="57983" y="24617"/>
                  </a:lnTo>
                  <a:lnTo>
                    <a:pt x="58466" y="24617"/>
                  </a:lnTo>
                  <a:lnTo>
                    <a:pt x="58647" y="24557"/>
                  </a:lnTo>
                  <a:lnTo>
                    <a:pt x="58888" y="24436"/>
                  </a:lnTo>
                  <a:lnTo>
                    <a:pt x="59069" y="24316"/>
                  </a:lnTo>
                  <a:lnTo>
                    <a:pt x="59190" y="24135"/>
                  </a:lnTo>
                  <a:lnTo>
                    <a:pt x="59310" y="23893"/>
                  </a:lnTo>
                  <a:lnTo>
                    <a:pt x="59371" y="23712"/>
                  </a:lnTo>
                  <a:lnTo>
                    <a:pt x="59371" y="23471"/>
                  </a:lnTo>
                  <a:lnTo>
                    <a:pt x="59371" y="23229"/>
                  </a:lnTo>
                  <a:lnTo>
                    <a:pt x="59310" y="23048"/>
                  </a:lnTo>
                  <a:lnTo>
                    <a:pt x="59190" y="22807"/>
                  </a:lnTo>
                  <a:lnTo>
                    <a:pt x="59069" y="22626"/>
                  </a:lnTo>
                  <a:lnTo>
                    <a:pt x="58888" y="22505"/>
                  </a:lnTo>
                  <a:lnTo>
                    <a:pt x="58647" y="22385"/>
                  </a:lnTo>
                  <a:lnTo>
                    <a:pt x="58466" y="22324"/>
                  </a:lnTo>
                  <a:close/>
                  <a:moveTo>
                    <a:pt x="63775" y="22324"/>
                  </a:moveTo>
                  <a:lnTo>
                    <a:pt x="63594" y="22385"/>
                  </a:lnTo>
                  <a:lnTo>
                    <a:pt x="63353" y="22505"/>
                  </a:lnTo>
                  <a:lnTo>
                    <a:pt x="63172" y="22626"/>
                  </a:lnTo>
                  <a:lnTo>
                    <a:pt x="63051" y="22807"/>
                  </a:lnTo>
                  <a:lnTo>
                    <a:pt x="62931" y="23048"/>
                  </a:lnTo>
                  <a:lnTo>
                    <a:pt x="62870" y="23229"/>
                  </a:lnTo>
                  <a:lnTo>
                    <a:pt x="62870" y="23471"/>
                  </a:lnTo>
                  <a:lnTo>
                    <a:pt x="62870" y="23712"/>
                  </a:lnTo>
                  <a:lnTo>
                    <a:pt x="62931" y="23893"/>
                  </a:lnTo>
                  <a:lnTo>
                    <a:pt x="63051" y="24135"/>
                  </a:lnTo>
                  <a:lnTo>
                    <a:pt x="63172" y="24316"/>
                  </a:lnTo>
                  <a:lnTo>
                    <a:pt x="63353" y="24436"/>
                  </a:lnTo>
                  <a:lnTo>
                    <a:pt x="63594" y="24557"/>
                  </a:lnTo>
                  <a:lnTo>
                    <a:pt x="63775" y="24617"/>
                  </a:lnTo>
                  <a:lnTo>
                    <a:pt x="64258" y="24617"/>
                  </a:lnTo>
                  <a:lnTo>
                    <a:pt x="64439" y="24557"/>
                  </a:lnTo>
                  <a:lnTo>
                    <a:pt x="64680" y="24436"/>
                  </a:lnTo>
                  <a:lnTo>
                    <a:pt x="64861" y="24316"/>
                  </a:lnTo>
                  <a:lnTo>
                    <a:pt x="64982" y="24135"/>
                  </a:lnTo>
                  <a:lnTo>
                    <a:pt x="65103" y="23893"/>
                  </a:lnTo>
                  <a:lnTo>
                    <a:pt x="65163" y="23712"/>
                  </a:lnTo>
                  <a:lnTo>
                    <a:pt x="65163" y="23471"/>
                  </a:lnTo>
                  <a:lnTo>
                    <a:pt x="65163" y="23229"/>
                  </a:lnTo>
                  <a:lnTo>
                    <a:pt x="65103" y="23048"/>
                  </a:lnTo>
                  <a:lnTo>
                    <a:pt x="64982" y="22807"/>
                  </a:lnTo>
                  <a:lnTo>
                    <a:pt x="64861" y="22626"/>
                  </a:lnTo>
                  <a:lnTo>
                    <a:pt x="64680" y="22505"/>
                  </a:lnTo>
                  <a:lnTo>
                    <a:pt x="64439" y="22385"/>
                  </a:lnTo>
                  <a:lnTo>
                    <a:pt x="64258" y="22324"/>
                  </a:lnTo>
                  <a:close/>
                  <a:moveTo>
                    <a:pt x="69567" y="22324"/>
                  </a:moveTo>
                  <a:lnTo>
                    <a:pt x="69386" y="22385"/>
                  </a:lnTo>
                  <a:lnTo>
                    <a:pt x="69145" y="22505"/>
                  </a:lnTo>
                  <a:lnTo>
                    <a:pt x="68964" y="22626"/>
                  </a:lnTo>
                  <a:lnTo>
                    <a:pt x="68843" y="22807"/>
                  </a:lnTo>
                  <a:lnTo>
                    <a:pt x="68723" y="23048"/>
                  </a:lnTo>
                  <a:lnTo>
                    <a:pt x="68662" y="23229"/>
                  </a:lnTo>
                  <a:lnTo>
                    <a:pt x="68662" y="23471"/>
                  </a:lnTo>
                  <a:lnTo>
                    <a:pt x="68662" y="23712"/>
                  </a:lnTo>
                  <a:lnTo>
                    <a:pt x="68723" y="23893"/>
                  </a:lnTo>
                  <a:lnTo>
                    <a:pt x="68843" y="24135"/>
                  </a:lnTo>
                  <a:lnTo>
                    <a:pt x="68964" y="24316"/>
                  </a:lnTo>
                  <a:lnTo>
                    <a:pt x="69145" y="24436"/>
                  </a:lnTo>
                  <a:lnTo>
                    <a:pt x="69386" y="24557"/>
                  </a:lnTo>
                  <a:lnTo>
                    <a:pt x="69567" y="24617"/>
                  </a:lnTo>
                  <a:lnTo>
                    <a:pt x="70050" y="24617"/>
                  </a:lnTo>
                  <a:lnTo>
                    <a:pt x="70231" y="24557"/>
                  </a:lnTo>
                  <a:lnTo>
                    <a:pt x="70472" y="24436"/>
                  </a:lnTo>
                  <a:lnTo>
                    <a:pt x="70653" y="24316"/>
                  </a:lnTo>
                  <a:lnTo>
                    <a:pt x="70774" y="24135"/>
                  </a:lnTo>
                  <a:lnTo>
                    <a:pt x="70895" y="23893"/>
                  </a:lnTo>
                  <a:lnTo>
                    <a:pt x="70955" y="23712"/>
                  </a:lnTo>
                  <a:lnTo>
                    <a:pt x="70955" y="23471"/>
                  </a:lnTo>
                  <a:lnTo>
                    <a:pt x="70955" y="23229"/>
                  </a:lnTo>
                  <a:lnTo>
                    <a:pt x="70895" y="23048"/>
                  </a:lnTo>
                  <a:lnTo>
                    <a:pt x="70774" y="22807"/>
                  </a:lnTo>
                  <a:lnTo>
                    <a:pt x="70653" y="22626"/>
                  </a:lnTo>
                  <a:lnTo>
                    <a:pt x="70472" y="22505"/>
                  </a:lnTo>
                  <a:lnTo>
                    <a:pt x="70231" y="22385"/>
                  </a:lnTo>
                  <a:lnTo>
                    <a:pt x="70050" y="22324"/>
                  </a:lnTo>
                  <a:close/>
                  <a:moveTo>
                    <a:pt x="2896" y="25221"/>
                  </a:moveTo>
                  <a:lnTo>
                    <a:pt x="2655" y="25341"/>
                  </a:lnTo>
                  <a:lnTo>
                    <a:pt x="2414" y="25522"/>
                  </a:lnTo>
                  <a:lnTo>
                    <a:pt x="2233" y="25703"/>
                  </a:lnTo>
                  <a:lnTo>
                    <a:pt x="2112" y="26005"/>
                  </a:lnTo>
                  <a:lnTo>
                    <a:pt x="2052" y="26367"/>
                  </a:lnTo>
                  <a:lnTo>
                    <a:pt x="2052" y="26608"/>
                  </a:lnTo>
                  <a:lnTo>
                    <a:pt x="2112" y="26789"/>
                  </a:lnTo>
                  <a:lnTo>
                    <a:pt x="2233" y="27031"/>
                  </a:lnTo>
                  <a:lnTo>
                    <a:pt x="2353" y="27212"/>
                  </a:lnTo>
                  <a:lnTo>
                    <a:pt x="2534" y="27332"/>
                  </a:lnTo>
                  <a:lnTo>
                    <a:pt x="2776" y="27453"/>
                  </a:lnTo>
                  <a:lnTo>
                    <a:pt x="2957" y="27513"/>
                  </a:lnTo>
                  <a:lnTo>
                    <a:pt x="3439" y="27513"/>
                  </a:lnTo>
                  <a:lnTo>
                    <a:pt x="3620" y="27453"/>
                  </a:lnTo>
                  <a:lnTo>
                    <a:pt x="3862" y="27332"/>
                  </a:lnTo>
                  <a:lnTo>
                    <a:pt x="4043" y="27212"/>
                  </a:lnTo>
                  <a:lnTo>
                    <a:pt x="4164" y="27031"/>
                  </a:lnTo>
                  <a:lnTo>
                    <a:pt x="4284" y="26789"/>
                  </a:lnTo>
                  <a:lnTo>
                    <a:pt x="4345" y="26608"/>
                  </a:lnTo>
                  <a:lnTo>
                    <a:pt x="4345" y="26367"/>
                  </a:lnTo>
                  <a:lnTo>
                    <a:pt x="4284" y="26005"/>
                  </a:lnTo>
                  <a:lnTo>
                    <a:pt x="4164" y="25703"/>
                  </a:lnTo>
                  <a:lnTo>
                    <a:pt x="3982" y="25522"/>
                  </a:lnTo>
                  <a:lnTo>
                    <a:pt x="3741" y="25341"/>
                  </a:lnTo>
                  <a:lnTo>
                    <a:pt x="3500" y="25221"/>
                  </a:lnTo>
                  <a:close/>
                  <a:moveTo>
                    <a:pt x="8689" y="25221"/>
                  </a:moveTo>
                  <a:lnTo>
                    <a:pt x="8447" y="25341"/>
                  </a:lnTo>
                  <a:lnTo>
                    <a:pt x="8206" y="25522"/>
                  </a:lnTo>
                  <a:lnTo>
                    <a:pt x="8025" y="25703"/>
                  </a:lnTo>
                  <a:lnTo>
                    <a:pt x="7904" y="26005"/>
                  </a:lnTo>
                  <a:lnTo>
                    <a:pt x="7844" y="26367"/>
                  </a:lnTo>
                  <a:lnTo>
                    <a:pt x="7844" y="26608"/>
                  </a:lnTo>
                  <a:lnTo>
                    <a:pt x="7904" y="26789"/>
                  </a:lnTo>
                  <a:lnTo>
                    <a:pt x="8025" y="27031"/>
                  </a:lnTo>
                  <a:lnTo>
                    <a:pt x="8146" y="27212"/>
                  </a:lnTo>
                  <a:lnTo>
                    <a:pt x="8327" y="27332"/>
                  </a:lnTo>
                  <a:lnTo>
                    <a:pt x="8568" y="27453"/>
                  </a:lnTo>
                  <a:lnTo>
                    <a:pt x="8749" y="27513"/>
                  </a:lnTo>
                  <a:lnTo>
                    <a:pt x="9232" y="27513"/>
                  </a:lnTo>
                  <a:lnTo>
                    <a:pt x="9413" y="27453"/>
                  </a:lnTo>
                  <a:lnTo>
                    <a:pt x="9654" y="27332"/>
                  </a:lnTo>
                  <a:lnTo>
                    <a:pt x="9835" y="27212"/>
                  </a:lnTo>
                  <a:lnTo>
                    <a:pt x="9956" y="27031"/>
                  </a:lnTo>
                  <a:lnTo>
                    <a:pt x="10076" y="26789"/>
                  </a:lnTo>
                  <a:lnTo>
                    <a:pt x="10137" y="26608"/>
                  </a:lnTo>
                  <a:lnTo>
                    <a:pt x="10137" y="26367"/>
                  </a:lnTo>
                  <a:lnTo>
                    <a:pt x="10076" y="26005"/>
                  </a:lnTo>
                  <a:lnTo>
                    <a:pt x="9956" y="25703"/>
                  </a:lnTo>
                  <a:lnTo>
                    <a:pt x="9775" y="25522"/>
                  </a:lnTo>
                  <a:lnTo>
                    <a:pt x="9533" y="25341"/>
                  </a:lnTo>
                  <a:lnTo>
                    <a:pt x="9292" y="25221"/>
                  </a:lnTo>
                  <a:close/>
                  <a:moveTo>
                    <a:pt x="14481" y="25221"/>
                  </a:moveTo>
                  <a:lnTo>
                    <a:pt x="14240" y="25341"/>
                  </a:lnTo>
                  <a:lnTo>
                    <a:pt x="13998" y="25522"/>
                  </a:lnTo>
                  <a:lnTo>
                    <a:pt x="13817" y="25703"/>
                  </a:lnTo>
                  <a:lnTo>
                    <a:pt x="13697" y="26005"/>
                  </a:lnTo>
                  <a:lnTo>
                    <a:pt x="13636" y="26367"/>
                  </a:lnTo>
                  <a:lnTo>
                    <a:pt x="13636" y="26608"/>
                  </a:lnTo>
                  <a:lnTo>
                    <a:pt x="13697" y="26789"/>
                  </a:lnTo>
                  <a:lnTo>
                    <a:pt x="13817" y="27031"/>
                  </a:lnTo>
                  <a:lnTo>
                    <a:pt x="13938" y="27212"/>
                  </a:lnTo>
                  <a:lnTo>
                    <a:pt x="14119" y="27332"/>
                  </a:lnTo>
                  <a:lnTo>
                    <a:pt x="14360" y="27453"/>
                  </a:lnTo>
                  <a:lnTo>
                    <a:pt x="14541" y="27513"/>
                  </a:lnTo>
                  <a:lnTo>
                    <a:pt x="15024" y="27513"/>
                  </a:lnTo>
                  <a:lnTo>
                    <a:pt x="15205" y="27453"/>
                  </a:lnTo>
                  <a:lnTo>
                    <a:pt x="15446" y="27332"/>
                  </a:lnTo>
                  <a:lnTo>
                    <a:pt x="15627" y="27212"/>
                  </a:lnTo>
                  <a:lnTo>
                    <a:pt x="15748" y="27031"/>
                  </a:lnTo>
                  <a:lnTo>
                    <a:pt x="15869" y="26789"/>
                  </a:lnTo>
                  <a:lnTo>
                    <a:pt x="15929" y="26608"/>
                  </a:lnTo>
                  <a:lnTo>
                    <a:pt x="15929" y="26367"/>
                  </a:lnTo>
                  <a:lnTo>
                    <a:pt x="15869" y="26005"/>
                  </a:lnTo>
                  <a:lnTo>
                    <a:pt x="15748" y="25703"/>
                  </a:lnTo>
                  <a:lnTo>
                    <a:pt x="15567" y="25522"/>
                  </a:lnTo>
                  <a:lnTo>
                    <a:pt x="15326" y="25341"/>
                  </a:lnTo>
                  <a:lnTo>
                    <a:pt x="15084" y="25221"/>
                  </a:lnTo>
                  <a:close/>
                  <a:moveTo>
                    <a:pt x="20273" y="25221"/>
                  </a:moveTo>
                  <a:lnTo>
                    <a:pt x="20032" y="25341"/>
                  </a:lnTo>
                  <a:lnTo>
                    <a:pt x="19790" y="25522"/>
                  </a:lnTo>
                  <a:lnTo>
                    <a:pt x="19609" y="25703"/>
                  </a:lnTo>
                  <a:lnTo>
                    <a:pt x="19489" y="26005"/>
                  </a:lnTo>
                  <a:lnTo>
                    <a:pt x="19428" y="26367"/>
                  </a:lnTo>
                  <a:lnTo>
                    <a:pt x="19428" y="26608"/>
                  </a:lnTo>
                  <a:lnTo>
                    <a:pt x="19489" y="26789"/>
                  </a:lnTo>
                  <a:lnTo>
                    <a:pt x="19609" y="27031"/>
                  </a:lnTo>
                  <a:lnTo>
                    <a:pt x="19730" y="27212"/>
                  </a:lnTo>
                  <a:lnTo>
                    <a:pt x="19911" y="27332"/>
                  </a:lnTo>
                  <a:lnTo>
                    <a:pt x="20152" y="27453"/>
                  </a:lnTo>
                  <a:lnTo>
                    <a:pt x="20333" y="27513"/>
                  </a:lnTo>
                  <a:lnTo>
                    <a:pt x="20816" y="27513"/>
                  </a:lnTo>
                  <a:lnTo>
                    <a:pt x="20997" y="27453"/>
                  </a:lnTo>
                  <a:lnTo>
                    <a:pt x="21239" y="27332"/>
                  </a:lnTo>
                  <a:lnTo>
                    <a:pt x="21420" y="27212"/>
                  </a:lnTo>
                  <a:lnTo>
                    <a:pt x="21540" y="27031"/>
                  </a:lnTo>
                  <a:lnTo>
                    <a:pt x="21661" y="26789"/>
                  </a:lnTo>
                  <a:lnTo>
                    <a:pt x="21721" y="26608"/>
                  </a:lnTo>
                  <a:lnTo>
                    <a:pt x="21721" y="26367"/>
                  </a:lnTo>
                  <a:lnTo>
                    <a:pt x="21661" y="26005"/>
                  </a:lnTo>
                  <a:lnTo>
                    <a:pt x="21540" y="25703"/>
                  </a:lnTo>
                  <a:lnTo>
                    <a:pt x="21359" y="25522"/>
                  </a:lnTo>
                  <a:lnTo>
                    <a:pt x="21118" y="25341"/>
                  </a:lnTo>
                  <a:lnTo>
                    <a:pt x="20876" y="25221"/>
                  </a:lnTo>
                  <a:close/>
                  <a:moveTo>
                    <a:pt x="26065" y="25221"/>
                  </a:moveTo>
                  <a:lnTo>
                    <a:pt x="25824" y="25341"/>
                  </a:lnTo>
                  <a:lnTo>
                    <a:pt x="25583" y="25522"/>
                  </a:lnTo>
                  <a:lnTo>
                    <a:pt x="25402" y="25703"/>
                  </a:lnTo>
                  <a:lnTo>
                    <a:pt x="25281" y="26005"/>
                  </a:lnTo>
                  <a:lnTo>
                    <a:pt x="25221" y="26367"/>
                  </a:lnTo>
                  <a:lnTo>
                    <a:pt x="25221" y="26608"/>
                  </a:lnTo>
                  <a:lnTo>
                    <a:pt x="25281" y="26789"/>
                  </a:lnTo>
                  <a:lnTo>
                    <a:pt x="25402" y="27031"/>
                  </a:lnTo>
                  <a:lnTo>
                    <a:pt x="25522" y="27212"/>
                  </a:lnTo>
                  <a:lnTo>
                    <a:pt x="25703" y="27332"/>
                  </a:lnTo>
                  <a:lnTo>
                    <a:pt x="25945" y="27453"/>
                  </a:lnTo>
                  <a:lnTo>
                    <a:pt x="26126" y="27513"/>
                  </a:lnTo>
                  <a:lnTo>
                    <a:pt x="26608" y="27513"/>
                  </a:lnTo>
                  <a:lnTo>
                    <a:pt x="26789" y="27453"/>
                  </a:lnTo>
                  <a:lnTo>
                    <a:pt x="27031" y="27332"/>
                  </a:lnTo>
                  <a:lnTo>
                    <a:pt x="27212" y="27212"/>
                  </a:lnTo>
                  <a:lnTo>
                    <a:pt x="27332" y="27031"/>
                  </a:lnTo>
                  <a:lnTo>
                    <a:pt x="27453" y="26789"/>
                  </a:lnTo>
                  <a:lnTo>
                    <a:pt x="27513" y="26608"/>
                  </a:lnTo>
                  <a:lnTo>
                    <a:pt x="27513" y="26367"/>
                  </a:lnTo>
                  <a:lnTo>
                    <a:pt x="27453" y="26005"/>
                  </a:lnTo>
                  <a:lnTo>
                    <a:pt x="27332" y="25703"/>
                  </a:lnTo>
                  <a:lnTo>
                    <a:pt x="27151" y="25522"/>
                  </a:lnTo>
                  <a:lnTo>
                    <a:pt x="26910" y="25341"/>
                  </a:lnTo>
                  <a:lnTo>
                    <a:pt x="26669" y="25221"/>
                  </a:lnTo>
                  <a:close/>
                  <a:moveTo>
                    <a:pt x="31858" y="25221"/>
                  </a:moveTo>
                  <a:lnTo>
                    <a:pt x="31616" y="25341"/>
                  </a:lnTo>
                  <a:lnTo>
                    <a:pt x="31375" y="25522"/>
                  </a:lnTo>
                  <a:lnTo>
                    <a:pt x="31194" y="25703"/>
                  </a:lnTo>
                  <a:lnTo>
                    <a:pt x="31073" y="26005"/>
                  </a:lnTo>
                  <a:lnTo>
                    <a:pt x="31013" y="26367"/>
                  </a:lnTo>
                  <a:lnTo>
                    <a:pt x="31013" y="26608"/>
                  </a:lnTo>
                  <a:lnTo>
                    <a:pt x="31073" y="26789"/>
                  </a:lnTo>
                  <a:lnTo>
                    <a:pt x="31194" y="27031"/>
                  </a:lnTo>
                  <a:lnTo>
                    <a:pt x="31315" y="27212"/>
                  </a:lnTo>
                  <a:lnTo>
                    <a:pt x="31496" y="27332"/>
                  </a:lnTo>
                  <a:lnTo>
                    <a:pt x="31737" y="27453"/>
                  </a:lnTo>
                  <a:lnTo>
                    <a:pt x="31918" y="27513"/>
                  </a:lnTo>
                  <a:lnTo>
                    <a:pt x="32401" y="27513"/>
                  </a:lnTo>
                  <a:lnTo>
                    <a:pt x="32582" y="27453"/>
                  </a:lnTo>
                  <a:lnTo>
                    <a:pt x="32823" y="27332"/>
                  </a:lnTo>
                  <a:lnTo>
                    <a:pt x="33004" y="27212"/>
                  </a:lnTo>
                  <a:lnTo>
                    <a:pt x="33125" y="27031"/>
                  </a:lnTo>
                  <a:lnTo>
                    <a:pt x="33245" y="26789"/>
                  </a:lnTo>
                  <a:lnTo>
                    <a:pt x="33306" y="26608"/>
                  </a:lnTo>
                  <a:lnTo>
                    <a:pt x="33306" y="26367"/>
                  </a:lnTo>
                  <a:lnTo>
                    <a:pt x="33245" y="26005"/>
                  </a:lnTo>
                  <a:lnTo>
                    <a:pt x="33125" y="25703"/>
                  </a:lnTo>
                  <a:lnTo>
                    <a:pt x="32944" y="25522"/>
                  </a:lnTo>
                  <a:lnTo>
                    <a:pt x="32702" y="25341"/>
                  </a:lnTo>
                  <a:lnTo>
                    <a:pt x="32461" y="25221"/>
                  </a:lnTo>
                  <a:close/>
                  <a:moveTo>
                    <a:pt x="37650" y="25221"/>
                  </a:moveTo>
                  <a:lnTo>
                    <a:pt x="37408" y="25341"/>
                  </a:lnTo>
                  <a:lnTo>
                    <a:pt x="37167" y="25522"/>
                  </a:lnTo>
                  <a:lnTo>
                    <a:pt x="36986" y="25703"/>
                  </a:lnTo>
                  <a:lnTo>
                    <a:pt x="36865" y="26005"/>
                  </a:lnTo>
                  <a:lnTo>
                    <a:pt x="36805" y="26367"/>
                  </a:lnTo>
                  <a:lnTo>
                    <a:pt x="36805" y="26608"/>
                  </a:lnTo>
                  <a:lnTo>
                    <a:pt x="36865" y="26789"/>
                  </a:lnTo>
                  <a:lnTo>
                    <a:pt x="36986" y="27031"/>
                  </a:lnTo>
                  <a:lnTo>
                    <a:pt x="37107" y="27212"/>
                  </a:lnTo>
                  <a:lnTo>
                    <a:pt x="37288" y="27332"/>
                  </a:lnTo>
                  <a:lnTo>
                    <a:pt x="37529" y="27453"/>
                  </a:lnTo>
                  <a:lnTo>
                    <a:pt x="37710" y="27513"/>
                  </a:lnTo>
                  <a:lnTo>
                    <a:pt x="38193" y="27513"/>
                  </a:lnTo>
                  <a:lnTo>
                    <a:pt x="38374" y="27453"/>
                  </a:lnTo>
                  <a:lnTo>
                    <a:pt x="38615" y="27332"/>
                  </a:lnTo>
                  <a:lnTo>
                    <a:pt x="38796" y="27212"/>
                  </a:lnTo>
                  <a:lnTo>
                    <a:pt x="38917" y="27031"/>
                  </a:lnTo>
                  <a:lnTo>
                    <a:pt x="39038" y="26789"/>
                  </a:lnTo>
                  <a:lnTo>
                    <a:pt x="39098" y="26608"/>
                  </a:lnTo>
                  <a:lnTo>
                    <a:pt x="39098" y="26367"/>
                  </a:lnTo>
                  <a:lnTo>
                    <a:pt x="39038" y="26005"/>
                  </a:lnTo>
                  <a:lnTo>
                    <a:pt x="38917" y="25703"/>
                  </a:lnTo>
                  <a:lnTo>
                    <a:pt x="38736" y="25522"/>
                  </a:lnTo>
                  <a:lnTo>
                    <a:pt x="38495" y="25341"/>
                  </a:lnTo>
                  <a:lnTo>
                    <a:pt x="38253" y="25221"/>
                  </a:lnTo>
                  <a:close/>
                  <a:moveTo>
                    <a:pt x="43442" y="25221"/>
                  </a:moveTo>
                  <a:lnTo>
                    <a:pt x="43201" y="25341"/>
                  </a:lnTo>
                  <a:lnTo>
                    <a:pt x="42959" y="25522"/>
                  </a:lnTo>
                  <a:lnTo>
                    <a:pt x="42778" y="25703"/>
                  </a:lnTo>
                  <a:lnTo>
                    <a:pt x="42658" y="26005"/>
                  </a:lnTo>
                  <a:lnTo>
                    <a:pt x="42597" y="26367"/>
                  </a:lnTo>
                  <a:lnTo>
                    <a:pt x="42597" y="26608"/>
                  </a:lnTo>
                  <a:lnTo>
                    <a:pt x="42658" y="26789"/>
                  </a:lnTo>
                  <a:lnTo>
                    <a:pt x="42778" y="27031"/>
                  </a:lnTo>
                  <a:lnTo>
                    <a:pt x="42899" y="27212"/>
                  </a:lnTo>
                  <a:lnTo>
                    <a:pt x="43080" y="27332"/>
                  </a:lnTo>
                  <a:lnTo>
                    <a:pt x="43321" y="27453"/>
                  </a:lnTo>
                  <a:lnTo>
                    <a:pt x="43502" y="27513"/>
                  </a:lnTo>
                  <a:lnTo>
                    <a:pt x="43985" y="27513"/>
                  </a:lnTo>
                  <a:lnTo>
                    <a:pt x="44166" y="27453"/>
                  </a:lnTo>
                  <a:lnTo>
                    <a:pt x="44407" y="27332"/>
                  </a:lnTo>
                  <a:lnTo>
                    <a:pt x="44588" y="27212"/>
                  </a:lnTo>
                  <a:lnTo>
                    <a:pt x="44709" y="27031"/>
                  </a:lnTo>
                  <a:lnTo>
                    <a:pt x="44830" y="26789"/>
                  </a:lnTo>
                  <a:lnTo>
                    <a:pt x="44890" y="26608"/>
                  </a:lnTo>
                  <a:lnTo>
                    <a:pt x="44890" y="26367"/>
                  </a:lnTo>
                  <a:lnTo>
                    <a:pt x="44830" y="26005"/>
                  </a:lnTo>
                  <a:lnTo>
                    <a:pt x="44709" y="25703"/>
                  </a:lnTo>
                  <a:lnTo>
                    <a:pt x="44528" y="25522"/>
                  </a:lnTo>
                  <a:lnTo>
                    <a:pt x="44287" y="25341"/>
                  </a:lnTo>
                  <a:lnTo>
                    <a:pt x="44045" y="25221"/>
                  </a:lnTo>
                  <a:close/>
                  <a:moveTo>
                    <a:pt x="49234" y="25221"/>
                  </a:moveTo>
                  <a:lnTo>
                    <a:pt x="48993" y="25341"/>
                  </a:lnTo>
                  <a:lnTo>
                    <a:pt x="48752" y="25522"/>
                  </a:lnTo>
                  <a:lnTo>
                    <a:pt x="48571" y="25703"/>
                  </a:lnTo>
                  <a:lnTo>
                    <a:pt x="48450" y="26005"/>
                  </a:lnTo>
                  <a:lnTo>
                    <a:pt x="48390" y="26367"/>
                  </a:lnTo>
                  <a:lnTo>
                    <a:pt x="48390" y="26608"/>
                  </a:lnTo>
                  <a:lnTo>
                    <a:pt x="48450" y="26789"/>
                  </a:lnTo>
                  <a:lnTo>
                    <a:pt x="48571" y="27031"/>
                  </a:lnTo>
                  <a:lnTo>
                    <a:pt x="48691" y="27212"/>
                  </a:lnTo>
                  <a:lnTo>
                    <a:pt x="48872" y="27332"/>
                  </a:lnTo>
                  <a:lnTo>
                    <a:pt x="49114" y="27453"/>
                  </a:lnTo>
                  <a:lnTo>
                    <a:pt x="49295" y="27513"/>
                  </a:lnTo>
                  <a:lnTo>
                    <a:pt x="49777" y="27513"/>
                  </a:lnTo>
                  <a:lnTo>
                    <a:pt x="49958" y="27453"/>
                  </a:lnTo>
                  <a:lnTo>
                    <a:pt x="50200" y="27332"/>
                  </a:lnTo>
                  <a:lnTo>
                    <a:pt x="50381" y="27212"/>
                  </a:lnTo>
                  <a:lnTo>
                    <a:pt x="50501" y="27031"/>
                  </a:lnTo>
                  <a:lnTo>
                    <a:pt x="50622" y="26789"/>
                  </a:lnTo>
                  <a:lnTo>
                    <a:pt x="50682" y="26608"/>
                  </a:lnTo>
                  <a:lnTo>
                    <a:pt x="50682" y="26367"/>
                  </a:lnTo>
                  <a:lnTo>
                    <a:pt x="50622" y="26005"/>
                  </a:lnTo>
                  <a:lnTo>
                    <a:pt x="50501" y="25703"/>
                  </a:lnTo>
                  <a:lnTo>
                    <a:pt x="50320" y="25522"/>
                  </a:lnTo>
                  <a:lnTo>
                    <a:pt x="50079" y="25341"/>
                  </a:lnTo>
                  <a:lnTo>
                    <a:pt x="49838" y="25221"/>
                  </a:lnTo>
                  <a:close/>
                  <a:moveTo>
                    <a:pt x="55027" y="25221"/>
                  </a:moveTo>
                  <a:lnTo>
                    <a:pt x="54785" y="25341"/>
                  </a:lnTo>
                  <a:lnTo>
                    <a:pt x="54544" y="25522"/>
                  </a:lnTo>
                  <a:lnTo>
                    <a:pt x="54363" y="25703"/>
                  </a:lnTo>
                  <a:lnTo>
                    <a:pt x="54242" y="26005"/>
                  </a:lnTo>
                  <a:lnTo>
                    <a:pt x="54182" y="26367"/>
                  </a:lnTo>
                  <a:lnTo>
                    <a:pt x="54182" y="26608"/>
                  </a:lnTo>
                  <a:lnTo>
                    <a:pt x="54242" y="26789"/>
                  </a:lnTo>
                  <a:lnTo>
                    <a:pt x="54363" y="27031"/>
                  </a:lnTo>
                  <a:lnTo>
                    <a:pt x="54483" y="27212"/>
                  </a:lnTo>
                  <a:lnTo>
                    <a:pt x="54665" y="27332"/>
                  </a:lnTo>
                  <a:lnTo>
                    <a:pt x="54906" y="27453"/>
                  </a:lnTo>
                  <a:lnTo>
                    <a:pt x="55087" y="27513"/>
                  </a:lnTo>
                  <a:lnTo>
                    <a:pt x="55570" y="27513"/>
                  </a:lnTo>
                  <a:lnTo>
                    <a:pt x="55751" y="27453"/>
                  </a:lnTo>
                  <a:lnTo>
                    <a:pt x="55992" y="27332"/>
                  </a:lnTo>
                  <a:lnTo>
                    <a:pt x="56173" y="27212"/>
                  </a:lnTo>
                  <a:lnTo>
                    <a:pt x="56294" y="27031"/>
                  </a:lnTo>
                  <a:lnTo>
                    <a:pt x="56414" y="26789"/>
                  </a:lnTo>
                  <a:lnTo>
                    <a:pt x="56475" y="26608"/>
                  </a:lnTo>
                  <a:lnTo>
                    <a:pt x="56475" y="26367"/>
                  </a:lnTo>
                  <a:lnTo>
                    <a:pt x="56414" y="26005"/>
                  </a:lnTo>
                  <a:lnTo>
                    <a:pt x="56294" y="25703"/>
                  </a:lnTo>
                  <a:lnTo>
                    <a:pt x="56113" y="25522"/>
                  </a:lnTo>
                  <a:lnTo>
                    <a:pt x="55871" y="25341"/>
                  </a:lnTo>
                  <a:lnTo>
                    <a:pt x="55630" y="25221"/>
                  </a:lnTo>
                  <a:close/>
                  <a:moveTo>
                    <a:pt x="60819" y="25221"/>
                  </a:moveTo>
                  <a:lnTo>
                    <a:pt x="60577" y="25341"/>
                  </a:lnTo>
                  <a:lnTo>
                    <a:pt x="60336" y="25522"/>
                  </a:lnTo>
                  <a:lnTo>
                    <a:pt x="60155" y="25703"/>
                  </a:lnTo>
                  <a:lnTo>
                    <a:pt x="60034" y="26005"/>
                  </a:lnTo>
                  <a:lnTo>
                    <a:pt x="59974" y="26367"/>
                  </a:lnTo>
                  <a:lnTo>
                    <a:pt x="59974" y="26608"/>
                  </a:lnTo>
                  <a:lnTo>
                    <a:pt x="60034" y="26789"/>
                  </a:lnTo>
                  <a:lnTo>
                    <a:pt x="60155" y="27031"/>
                  </a:lnTo>
                  <a:lnTo>
                    <a:pt x="60276" y="27212"/>
                  </a:lnTo>
                  <a:lnTo>
                    <a:pt x="60457" y="27332"/>
                  </a:lnTo>
                  <a:lnTo>
                    <a:pt x="60698" y="27453"/>
                  </a:lnTo>
                  <a:lnTo>
                    <a:pt x="60879" y="27513"/>
                  </a:lnTo>
                  <a:lnTo>
                    <a:pt x="61362" y="27513"/>
                  </a:lnTo>
                  <a:lnTo>
                    <a:pt x="61543" y="27453"/>
                  </a:lnTo>
                  <a:lnTo>
                    <a:pt x="61784" y="27332"/>
                  </a:lnTo>
                  <a:lnTo>
                    <a:pt x="61965" y="27212"/>
                  </a:lnTo>
                  <a:lnTo>
                    <a:pt x="62086" y="27031"/>
                  </a:lnTo>
                  <a:lnTo>
                    <a:pt x="62206" y="26789"/>
                  </a:lnTo>
                  <a:lnTo>
                    <a:pt x="62267" y="26608"/>
                  </a:lnTo>
                  <a:lnTo>
                    <a:pt x="62267" y="26367"/>
                  </a:lnTo>
                  <a:lnTo>
                    <a:pt x="62206" y="26005"/>
                  </a:lnTo>
                  <a:lnTo>
                    <a:pt x="62086" y="25703"/>
                  </a:lnTo>
                  <a:lnTo>
                    <a:pt x="61905" y="25522"/>
                  </a:lnTo>
                  <a:lnTo>
                    <a:pt x="61663" y="25341"/>
                  </a:lnTo>
                  <a:lnTo>
                    <a:pt x="61422" y="25221"/>
                  </a:lnTo>
                  <a:close/>
                  <a:moveTo>
                    <a:pt x="66611" y="25221"/>
                  </a:moveTo>
                  <a:lnTo>
                    <a:pt x="66370" y="25341"/>
                  </a:lnTo>
                  <a:lnTo>
                    <a:pt x="66128" y="25522"/>
                  </a:lnTo>
                  <a:lnTo>
                    <a:pt x="65947" y="25703"/>
                  </a:lnTo>
                  <a:lnTo>
                    <a:pt x="65827" y="26005"/>
                  </a:lnTo>
                  <a:lnTo>
                    <a:pt x="65766" y="26367"/>
                  </a:lnTo>
                  <a:lnTo>
                    <a:pt x="65766" y="26608"/>
                  </a:lnTo>
                  <a:lnTo>
                    <a:pt x="65827" y="26789"/>
                  </a:lnTo>
                  <a:lnTo>
                    <a:pt x="65947" y="27031"/>
                  </a:lnTo>
                  <a:lnTo>
                    <a:pt x="66068" y="27212"/>
                  </a:lnTo>
                  <a:lnTo>
                    <a:pt x="66249" y="27332"/>
                  </a:lnTo>
                  <a:lnTo>
                    <a:pt x="66490" y="27453"/>
                  </a:lnTo>
                  <a:lnTo>
                    <a:pt x="66671" y="27513"/>
                  </a:lnTo>
                  <a:lnTo>
                    <a:pt x="67154" y="27513"/>
                  </a:lnTo>
                  <a:lnTo>
                    <a:pt x="67335" y="27453"/>
                  </a:lnTo>
                  <a:lnTo>
                    <a:pt x="67576" y="27332"/>
                  </a:lnTo>
                  <a:lnTo>
                    <a:pt x="67757" y="27212"/>
                  </a:lnTo>
                  <a:lnTo>
                    <a:pt x="67878" y="27031"/>
                  </a:lnTo>
                  <a:lnTo>
                    <a:pt x="67999" y="26789"/>
                  </a:lnTo>
                  <a:lnTo>
                    <a:pt x="68059" y="26608"/>
                  </a:lnTo>
                  <a:lnTo>
                    <a:pt x="68059" y="26367"/>
                  </a:lnTo>
                  <a:lnTo>
                    <a:pt x="67999" y="26005"/>
                  </a:lnTo>
                  <a:lnTo>
                    <a:pt x="67878" y="25703"/>
                  </a:lnTo>
                  <a:lnTo>
                    <a:pt x="67697" y="25522"/>
                  </a:lnTo>
                  <a:lnTo>
                    <a:pt x="67456" y="25341"/>
                  </a:lnTo>
                  <a:lnTo>
                    <a:pt x="67214" y="25221"/>
                  </a:lnTo>
                  <a:close/>
                  <a:moveTo>
                    <a:pt x="72403" y="25221"/>
                  </a:moveTo>
                  <a:lnTo>
                    <a:pt x="72162" y="25341"/>
                  </a:lnTo>
                  <a:lnTo>
                    <a:pt x="71921" y="25522"/>
                  </a:lnTo>
                  <a:lnTo>
                    <a:pt x="71740" y="25703"/>
                  </a:lnTo>
                  <a:lnTo>
                    <a:pt x="71619" y="26005"/>
                  </a:lnTo>
                  <a:lnTo>
                    <a:pt x="71559" y="26367"/>
                  </a:lnTo>
                  <a:lnTo>
                    <a:pt x="71559" y="26608"/>
                  </a:lnTo>
                  <a:lnTo>
                    <a:pt x="71619" y="26789"/>
                  </a:lnTo>
                  <a:lnTo>
                    <a:pt x="71740" y="27031"/>
                  </a:lnTo>
                  <a:lnTo>
                    <a:pt x="71860" y="27212"/>
                  </a:lnTo>
                  <a:lnTo>
                    <a:pt x="72041" y="27332"/>
                  </a:lnTo>
                  <a:lnTo>
                    <a:pt x="72283" y="27453"/>
                  </a:lnTo>
                  <a:lnTo>
                    <a:pt x="72464" y="27513"/>
                  </a:lnTo>
                  <a:lnTo>
                    <a:pt x="72946" y="27513"/>
                  </a:lnTo>
                  <a:lnTo>
                    <a:pt x="73127" y="27453"/>
                  </a:lnTo>
                  <a:lnTo>
                    <a:pt x="73369" y="27332"/>
                  </a:lnTo>
                  <a:lnTo>
                    <a:pt x="73550" y="27212"/>
                  </a:lnTo>
                  <a:lnTo>
                    <a:pt x="73670" y="27031"/>
                  </a:lnTo>
                  <a:lnTo>
                    <a:pt x="73791" y="26789"/>
                  </a:lnTo>
                  <a:lnTo>
                    <a:pt x="73851" y="26608"/>
                  </a:lnTo>
                  <a:lnTo>
                    <a:pt x="73851" y="26367"/>
                  </a:lnTo>
                  <a:lnTo>
                    <a:pt x="73791" y="26005"/>
                  </a:lnTo>
                  <a:lnTo>
                    <a:pt x="73670" y="25703"/>
                  </a:lnTo>
                  <a:lnTo>
                    <a:pt x="73489" y="25522"/>
                  </a:lnTo>
                  <a:lnTo>
                    <a:pt x="73248" y="25341"/>
                  </a:lnTo>
                  <a:lnTo>
                    <a:pt x="73007" y="25221"/>
                  </a:lnTo>
                  <a:close/>
                  <a:moveTo>
                    <a:pt x="1147" y="28479"/>
                  </a:moveTo>
                  <a:lnTo>
                    <a:pt x="724" y="30349"/>
                  </a:lnTo>
                  <a:lnTo>
                    <a:pt x="724" y="30349"/>
                  </a:lnTo>
                  <a:lnTo>
                    <a:pt x="1026" y="30168"/>
                  </a:lnTo>
                  <a:lnTo>
                    <a:pt x="1267" y="29927"/>
                  </a:lnTo>
                  <a:lnTo>
                    <a:pt x="1388" y="29625"/>
                  </a:lnTo>
                  <a:lnTo>
                    <a:pt x="1448" y="29263"/>
                  </a:lnTo>
                  <a:lnTo>
                    <a:pt x="1448" y="29022"/>
                  </a:lnTo>
                  <a:lnTo>
                    <a:pt x="1388" y="28841"/>
                  </a:lnTo>
                  <a:lnTo>
                    <a:pt x="1267" y="28660"/>
                  </a:lnTo>
                  <a:lnTo>
                    <a:pt x="1147" y="28479"/>
                  </a:lnTo>
                  <a:close/>
                  <a:moveTo>
                    <a:pt x="74756" y="28479"/>
                  </a:moveTo>
                  <a:lnTo>
                    <a:pt x="74636" y="28660"/>
                  </a:lnTo>
                  <a:lnTo>
                    <a:pt x="74515" y="28841"/>
                  </a:lnTo>
                  <a:lnTo>
                    <a:pt x="74455" y="29022"/>
                  </a:lnTo>
                  <a:lnTo>
                    <a:pt x="74455" y="29263"/>
                  </a:lnTo>
                  <a:lnTo>
                    <a:pt x="74515" y="29625"/>
                  </a:lnTo>
                  <a:lnTo>
                    <a:pt x="74636" y="29927"/>
                  </a:lnTo>
                  <a:lnTo>
                    <a:pt x="74877" y="30168"/>
                  </a:lnTo>
                  <a:lnTo>
                    <a:pt x="75179" y="30349"/>
                  </a:lnTo>
                  <a:lnTo>
                    <a:pt x="74756" y="28479"/>
                  </a:lnTo>
                  <a:close/>
                  <a:moveTo>
                    <a:pt x="5853" y="28117"/>
                  </a:moveTo>
                  <a:lnTo>
                    <a:pt x="5672" y="28177"/>
                  </a:lnTo>
                  <a:lnTo>
                    <a:pt x="5431" y="28298"/>
                  </a:lnTo>
                  <a:lnTo>
                    <a:pt x="5250" y="28418"/>
                  </a:lnTo>
                  <a:lnTo>
                    <a:pt x="5129" y="28599"/>
                  </a:lnTo>
                  <a:lnTo>
                    <a:pt x="5008" y="28841"/>
                  </a:lnTo>
                  <a:lnTo>
                    <a:pt x="4948" y="29022"/>
                  </a:lnTo>
                  <a:lnTo>
                    <a:pt x="4948" y="29263"/>
                  </a:lnTo>
                  <a:lnTo>
                    <a:pt x="4948" y="29504"/>
                  </a:lnTo>
                  <a:lnTo>
                    <a:pt x="5008" y="29685"/>
                  </a:lnTo>
                  <a:lnTo>
                    <a:pt x="5129" y="29927"/>
                  </a:lnTo>
                  <a:lnTo>
                    <a:pt x="5250" y="30108"/>
                  </a:lnTo>
                  <a:lnTo>
                    <a:pt x="5431" y="30228"/>
                  </a:lnTo>
                  <a:lnTo>
                    <a:pt x="5672" y="30349"/>
                  </a:lnTo>
                  <a:lnTo>
                    <a:pt x="5853" y="30409"/>
                  </a:lnTo>
                  <a:lnTo>
                    <a:pt x="6336" y="30409"/>
                  </a:lnTo>
                  <a:lnTo>
                    <a:pt x="6517" y="30349"/>
                  </a:lnTo>
                  <a:lnTo>
                    <a:pt x="6758" y="30228"/>
                  </a:lnTo>
                  <a:lnTo>
                    <a:pt x="6939" y="30108"/>
                  </a:lnTo>
                  <a:lnTo>
                    <a:pt x="7060" y="29927"/>
                  </a:lnTo>
                  <a:lnTo>
                    <a:pt x="7180" y="29685"/>
                  </a:lnTo>
                  <a:lnTo>
                    <a:pt x="7241" y="29504"/>
                  </a:lnTo>
                  <a:lnTo>
                    <a:pt x="7241" y="29263"/>
                  </a:lnTo>
                  <a:lnTo>
                    <a:pt x="7241" y="29022"/>
                  </a:lnTo>
                  <a:lnTo>
                    <a:pt x="7180" y="28841"/>
                  </a:lnTo>
                  <a:lnTo>
                    <a:pt x="7060" y="28599"/>
                  </a:lnTo>
                  <a:lnTo>
                    <a:pt x="6939" y="28418"/>
                  </a:lnTo>
                  <a:lnTo>
                    <a:pt x="6758" y="28298"/>
                  </a:lnTo>
                  <a:lnTo>
                    <a:pt x="6517" y="28177"/>
                  </a:lnTo>
                  <a:lnTo>
                    <a:pt x="6336" y="28117"/>
                  </a:lnTo>
                  <a:close/>
                  <a:moveTo>
                    <a:pt x="11645" y="28117"/>
                  </a:moveTo>
                  <a:lnTo>
                    <a:pt x="11464" y="28177"/>
                  </a:lnTo>
                  <a:lnTo>
                    <a:pt x="11223" y="28298"/>
                  </a:lnTo>
                  <a:lnTo>
                    <a:pt x="11042" y="28418"/>
                  </a:lnTo>
                  <a:lnTo>
                    <a:pt x="10921" y="28599"/>
                  </a:lnTo>
                  <a:lnTo>
                    <a:pt x="10800" y="28841"/>
                  </a:lnTo>
                  <a:lnTo>
                    <a:pt x="10740" y="29022"/>
                  </a:lnTo>
                  <a:lnTo>
                    <a:pt x="10740" y="29263"/>
                  </a:lnTo>
                  <a:lnTo>
                    <a:pt x="10740" y="29504"/>
                  </a:lnTo>
                  <a:lnTo>
                    <a:pt x="10800" y="29685"/>
                  </a:lnTo>
                  <a:lnTo>
                    <a:pt x="10921" y="29927"/>
                  </a:lnTo>
                  <a:lnTo>
                    <a:pt x="11042" y="30108"/>
                  </a:lnTo>
                  <a:lnTo>
                    <a:pt x="11223" y="30228"/>
                  </a:lnTo>
                  <a:lnTo>
                    <a:pt x="11464" y="30349"/>
                  </a:lnTo>
                  <a:lnTo>
                    <a:pt x="11645" y="30409"/>
                  </a:lnTo>
                  <a:lnTo>
                    <a:pt x="12128" y="30409"/>
                  </a:lnTo>
                  <a:lnTo>
                    <a:pt x="12309" y="30349"/>
                  </a:lnTo>
                  <a:lnTo>
                    <a:pt x="12550" y="30228"/>
                  </a:lnTo>
                  <a:lnTo>
                    <a:pt x="12731" y="30108"/>
                  </a:lnTo>
                  <a:lnTo>
                    <a:pt x="12852" y="29927"/>
                  </a:lnTo>
                  <a:lnTo>
                    <a:pt x="12973" y="29685"/>
                  </a:lnTo>
                  <a:lnTo>
                    <a:pt x="13033" y="29504"/>
                  </a:lnTo>
                  <a:lnTo>
                    <a:pt x="13033" y="29263"/>
                  </a:lnTo>
                  <a:lnTo>
                    <a:pt x="13033" y="29022"/>
                  </a:lnTo>
                  <a:lnTo>
                    <a:pt x="12973" y="28841"/>
                  </a:lnTo>
                  <a:lnTo>
                    <a:pt x="12852" y="28599"/>
                  </a:lnTo>
                  <a:lnTo>
                    <a:pt x="12731" y="28418"/>
                  </a:lnTo>
                  <a:lnTo>
                    <a:pt x="12550" y="28298"/>
                  </a:lnTo>
                  <a:lnTo>
                    <a:pt x="12309" y="28177"/>
                  </a:lnTo>
                  <a:lnTo>
                    <a:pt x="12128" y="28117"/>
                  </a:lnTo>
                  <a:close/>
                  <a:moveTo>
                    <a:pt x="17437" y="28117"/>
                  </a:moveTo>
                  <a:lnTo>
                    <a:pt x="17256" y="28177"/>
                  </a:lnTo>
                  <a:lnTo>
                    <a:pt x="17015" y="28298"/>
                  </a:lnTo>
                  <a:lnTo>
                    <a:pt x="16834" y="28418"/>
                  </a:lnTo>
                  <a:lnTo>
                    <a:pt x="16713" y="28599"/>
                  </a:lnTo>
                  <a:lnTo>
                    <a:pt x="16593" y="28841"/>
                  </a:lnTo>
                  <a:lnTo>
                    <a:pt x="16532" y="29022"/>
                  </a:lnTo>
                  <a:lnTo>
                    <a:pt x="16532" y="29263"/>
                  </a:lnTo>
                  <a:lnTo>
                    <a:pt x="16532" y="29504"/>
                  </a:lnTo>
                  <a:lnTo>
                    <a:pt x="16593" y="29685"/>
                  </a:lnTo>
                  <a:lnTo>
                    <a:pt x="16713" y="29927"/>
                  </a:lnTo>
                  <a:lnTo>
                    <a:pt x="16834" y="30108"/>
                  </a:lnTo>
                  <a:lnTo>
                    <a:pt x="17015" y="30228"/>
                  </a:lnTo>
                  <a:lnTo>
                    <a:pt x="17256" y="30349"/>
                  </a:lnTo>
                  <a:lnTo>
                    <a:pt x="17437" y="30409"/>
                  </a:lnTo>
                  <a:lnTo>
                    <a:pt x="17920" y="30409"/>
                  </a:lnTo>
                  <a:lnTo>
                    <a:pt x="18101" y="30349"/>
                  </a:lnTo>
                  <a:lnTo>
                    <a:pt x="18342" y="30228"/>
                  </a:lnTo>
                  <a:lnTo>
                    <a:pt x="18523" y="30108"/>
                  </a:lnTo>
                  <a:lnTo>
                    <a:pt x="18644" y="29927"/>
                  </a:lnTo>
                  <a:lnTo>
                    <a:pt x="18765" y="29685"/>
                  </a:lnTo>
                  <a:lnTo>
                    <a:pt x="18825" y="29504"/>
                  </a:lnTo>
                  <a:lnTo>
                    <a:pt x="18825" y="29263"/>
                  </a:lnTo>
                  <a:lnTo>
                    <a:pt x="18825" y="29022"/>
                  </a:lnTo>
                  <a:lnTo>
                    <a:pt x="18765" y="28841"/>
                  </a:lnTo>
                  <a:lnTo>
                    <a:pt x="18644" y="28599"/>
                  </a:lnTo>
                  <a:lnTo>
                    <a:pt x="18523" y="28418"/>
                  </a:lnTo>
                  <a:lnTo>
                    <a:pt x="18342" y="28298"/>
                  </a:lnTo>
                  <a:lnTo>
                    <a:pt x="18101" y="28177"/>
                  </a:lnTo>
                  <a:lnTo>
                    <a:pt x="17920" y="28117"/>
                  </a:lnTo>
                  <a:close/>
                  <a:moveTo>
                    <a:pt x="23230" y="28117"/>
                  </a:moveTo>
                  <a:lnTo>
                    <a:pt x="23049" y="28177"/>
                  </a:lnTo>
                  <a:lnTo>
                    <a:pt x="22807" y="28298"/>
                  </a:lnTo>
                  <a:lnTo>
                    <a:pt x="22626" y="28418"/>
                  </a:lnTo>
                  <a:lnTo>
                    <a:pt x="22506" y="28599"/>
                  </a:lnTo>
                  <a:lnTo>
                    <a:pt x="22385" y="28841"/>
                  </a:lnTo>
                  <a:lnTo>
                    <a:pt x="22325" y="29022"/>
                  </a:lnTo>
                  <a:lnTo>
                    <a:pt x="22325" y="29263"/>
                  </a:lnTo>
                  <a:lnTo>
                    <a:pt x="22325" y="29504"/>
                  </a:lnTo>
                  <a:lnTo>
                    <a:pt x="22385" y="29685"/>
                  </a:lnTo>
                  <a:lnTo>
                    <a:pt x="22506" y="29927"/>
                  </a:lnTo>
                  <a:lnTo>
                    <a:pt x="22626" y="30108"/>
                  </a:lnTo>
                  <a:lnTo>
                    <a:pt x="22807" y="30228"/>
                  </a:lnTo>
                  <a:lnTo>
                    <a:pt x="23049" y="30349"/>
                  </a:lnTo>
                  <a:lnTo>
                    <a:pt x="23230" y="30409"/>
                  </a:lnTo>
                  <a:lnTo>
                    <a:pt x="23712" y="30409"/>
                  </a:lnTo>
                  <a:lnTo>
                    <a:pt x="23893" y="30349"/>
                  </a:lnTo>
                  <a:lnTo>
                    <a:pt x="24135" y="30228"/>
                  </a:lnTo>
                  <a:lnTo>
                    <a:pt x="24316" y="30108"/>
                  </a:lnTo>
                  <a:lnTo>
                    <a:pt x="24436" y="29927"/>
                  </a:lnTo>
                  <a:lnTo>
                    <a:pt x="24557" y="29685"/>
                  </a:lnTo>
                  <a:lnTo>
                    <a:pt x="24617" y="29504"/>
                  </a:lnTo>
                  <a:lnTo>
                    <a:pt x="24617" y="29263"/>
                  </a:lnTo>
                  <a:lnTo>
                    <a:pt x="24617" y="29022"/>
                  </a:lnTo>
                  <a:lnTo>
                    <a:pt x="24557" y="28841"/>
                  </a:lnTo>
                  <a:lnTo>
                    <a:pt x="24436" y="28599"/>
                  </a:lnTo>
                  <a:lnTo>
                    <a:pt x="24316" y="28418"/>
                  </a:lnTo>
                  <a:lnTo>
                    <a:pt x="24135" y="28298"/>
                  </a:lnTo>
                  <a:lnTo>
                    <a:pt x="23893" y="28177"/>
                  </a:lnTo>
                  <a:lnTo>
                    <a:pt x="23712" y="28117"/>
                  </a:lnTo>
                  <a:close/>
                  <a:moveTo>
                    <a:pt x="29022" y="28117"/>
                  </a:moveTo>
                  <a:lnTo>
                    <a:pt x="28841" y="28177"/>
                  </a:lnTo>
                  <a:lnTo>
                    <a:pt x="28599" y="28298"/>
                  </a:lnTo>
                  <a:lnTo>
                    <a:pt x="28418" y="28418"/>
                  </a:lnTo>
                  <a:lnTo>
                    <a:pt x="28298" y="28599"/>
                  </a:lnTo>
                  <a:lnTo>
                    <a:pt x="28177" y="28841"/>
                  </a:lnTo>
                  <a:lnTo>
                    <a:pt x="28117" y="29022"/>
                  </a:lnTo>
                  <a:lnTo>
                    <a:pt x="28117" y="29263"/>
                  </a:lnTo>
                  <a:lnTo>
                    <a:pt x="28117" y="29504"/>
                  </a:lnTo>
                  <a:lnTo>
                    <a:pt x="28177" y="29685"/>
                  </a:lnTo>
                  <a:lnTo>
                    <a:pt x="28298" y="29927"/>
                  </a:lnTo>
                  <a:lnTo>
                    <a:pt x="28418" y="30108"/>
                  </a:lnTo>
                  <a:lnTo>
                    <a:pt x="28599" y="30228"/>
                  </a:lnTo>
                  <a:lnTo>
                    <a:pt x="28841" y="30349"/>
                  </a:lnTo>
                  <a:lnTo>
                    <a:pt x="29022" y="30409"/>
                  </a:lnTo>
                  <a:lnTo>
                    <a:pt x="29505" y="30409"/>
                  </a:lnTo>
                  <a:lnTo>
                    <a:pt x="29686" y="30349"/>
                  </a:lnTo>
                  <a:lnTo>
                    <a:pt x="29927" y="30228"/>
                  </a:lnTo>
                  <a:lnTo>
                    <a:pt x="30108" y="30108"/>
                  </a:lnTo>
                  <a:lnTo>
                    <a:pt x="30229" y="29927"/>
                  </a:lnTo>
                  <a:lnTo>
                    <a:pt x="30349" y="29685"/>
                  </a:lnTo>
                  <a:lnTo>
                    <a:pt x="30410" y="29504"/>
                  </a:lnTo>
                  <a:lnTo>
                    <a:pt x="30410" y="29263"/>
                  </a:lnTo>
                  <a:lnTo>
                    <a:pt x="30410" y="29022"/>
                  </a:lnTo>
                  <a:lnTo>
                    <a:pt x="30349" y="28841"/>
                  </a:lnTo>
                  <a:lnTo>
                    <a:pt x="30229" y="28599"/>
                  </a:lnTo>
                  <a:lnTo>
                    <a:pt x="30108" y="28418"/>
                  </a:lnTo>
                  <a:lnTo>
                    <a:pt x="29927" y="28298"/>
                  </a:lnTo>
                  <a:lnTo>
                    <a:pt x="29686" y="28177"/>
                  </a:lnTo>
                  <a:lnTo>
                    <a:pt x="29505" y="28117"/>
                  </a:lnTo>
                  <a:close/>
                  <a:moveTo>
                    <a:pt x="34814" y="28117"/>
                  </a:moveTo>
                  <a:lnTo>
                    <a:pt x="34633" y="28177"/>
                  </a:lnTo>
                  <a:lnTo>
                    <a:pt x="34392" y="28298"/>
                  </a:lnTo>
                  <a:lnTo>
                    <a:pt x="34211" y="28418"/>
                  </a:lnTo>
                  <a:lnTo>
                    <a:pt x="34090" y="28599"/>
                  </a:lnTo>
                  <a:lnTo>
                    <a:pt x="33969" y="28841"/>
                  </a:lnTo>
                  <a:lnTo>
                    <a:pt x="33909" y="29022"/>
                  </a:lnTo>
                  <a:lnTo>
                    <a:pt x="33909" y="29263"/>
                  </a:lnTo>
                  <a:lnTo>
                    <a:pt x="33909" y="29504"/>
                  </a:lnTo>
                  <a:lnTo>
                    <a:pt x="33969" y="29685"/>
                  </a:lnTo>
                  <a:lnTo>
                    <a:pt x="34090" y="29927"/>
                  </a:lnTo>
                  <a:lnTo>
                    <a:pt x="34211" y="30108"/>
                  </a:lnTo>
                  <a:lnTo>
                    <a:pt x="34392" y="30228"/>
                  </a:lnTo>
                  <a:lnTo>
                    <a:pt x="34633" y="30349"/>
                  </a:lnTo>
                  <a:lnTo>
                    <a:pt x="34814" y="30409"/>
                  </a:lnTo>
                  <a:lnTo>
                    <a:pt x="35297" y="30409"/>
                  </a:lnTo>
                  <a:lnTo>
                    <a:pt x="35478" y="30349"/>
                  </a:lnTo>
                  <a:lnTo>
                    <a:pt x="35719" y="30228"/>
                  </a:lnTo>
                  <a:lnTo>
                    <a:pt x="35900" y="30108"/>
                  </a:lnTo>
                  <a:lnTo>
                    <a:pt x="36021" y="29927"/>
                  </a:lnTo>
                  <a:lnTo>
                    <a:pt x="36141" y="29685"/>
                  </a:lnTo>
                  <a:lnTo>
                    <a:pt x="36202" y="29504"/>
                  </a:lnTo>
                  <a:lnTo>
                    <a:pt x="36202" y="29263"/>
                  </a:lnTo>
                  <a:lnTo>
                    <a:pt x="36202" y="29022"/>
                  </a:lnTo>
                  <a:lnTo>
                    <a:pt x="36141" y="28841"/>
                  </a:lnTo>
                  <a:lnTo>
                    <a:pt x="36021" y="28599"/>
                  </a:lnTo>
                  <a:lnTo>
                    <a:pt x="35900" y="28418"/>
                  </a:lnTo>
                  <a:lnTo>
                    <a:pt x="35719" y="28298"/>
                  </a:lnTo>
                  <a:lnTo>
                    <a:pt x="35478" y="28177"/>
                  </a:lnTo>
                  <a:lnTo>
                    <a:pt x="35297" y="28117"/>
                  </a:lnTo>
                  <a:close/>
                  <a:moveTo>
                    <a:pt x="40606" y="28117"/>
                  </a:moveTo>
                  <a:lnTo>
                    <a:pt x="40425" y="28177"/>
                  </a:lnTo>
                  <a:lnTo>
                    <a:pt x="40184" y="28298"/>
                  </a:lnTo>
                  <a:lnTo>
                    <a:pt x="40003" y="28418"/>
                  </a:lnTo>
                  <a:lnTo>
                    <a:pt x="39882" y="28599"/>
                  </a:lnTo>
                  <a:lnTo>
                    <a:pt x="39762" y="28841"/>
                  </a:lnTo>
                  <a:lnTo>
                    <a:pt x="39701" y="29022"/>
                  </a:lnTo>
                  <a:lnTo>
                    <a:pt x="39701" y="29263"/>
                  </a:lnTo>
                  <a:lnTo>
                    <a:pt x="39701" y="29504"/>
                  </a:lnTo>
                  <a:lnTo>
                    <a:pt x="39762" y="29685"/>
                  </a:lnTo>
                  <a:lnTo>
                    <a:pt x="39882" y="29927"/>
                  </a:lnTo>
                  <a:lnTo>
                    <a:pt x="40003" y="30108"/>
                  </a:lnTo>
                  <a:lnTo>
                    <a:pt x="40184" y="30228"/>
                  </a:lnTo>
                  <a:lnTo>
                    <a:pt x="40425" y="30349"/>
                  </a:lnTo>
                  <a:lnTo>
                    <a:pt x="40606" y="30409"/>
                  </a:lnTo>
                  <a:lnTo>
                    <a:pt x="41089" y="30409"/>
                  </a:lnTo>
                  <a:lnTo>
                    <a:pt x="41270" y="30349"/>
                  </a:lnTo>
                  <a:lnTo>
                    <a:pt x="41511" y="30228"/>
                  </a:lnTo>
                  <a:lnTo>
                    <a:pt x="41692" y="30108"/>
                  </a:lnTo>
                  <a:lnTo>
                    <a:pt x="41813" y="29927"/>
                  </a:lnTo>
                  <a:lnTo>
                    <a:pt x="41934" y="29685"/>
                  </a:lnTo>
                  <a:lnTo>
                    <a:pt x="41994" y="29504"/>
                  </a:lnTo>
                  <a:lnTo>
                    <a:pt x="41994" y="29263"/>
                  </a:lnTo>
                  <a:lnTo>
                    <a:pt x="41994" y="29022"/>
                  </a:lnTo>
                  <a:lnTo>
                    <a:pt x="41934" y="28841"/>
                  </a:lnTo>
                  <a:lnTo>
                    <a:pt x="41813" y="28599"/>
                  </a:lnTo>
                  <a:lnTo>
                    <a:pt x="41692" y="28418"/>
                  </a:lnTo>
                  <a:lnTo>
                    <a:pt x="41511" y="28298"/>
                  </a:lnTo>
                  <a:lnTo>
                    <a:pt x="41270" y="28177"/>
                  </a:lnTo>
                  <a:lnTo>
                    <a:pt x="41089" y="28117"/>
                  </a:lnTo>
                  <a:close/>
                  <a:moveTo>
                    <a:pt x="46399" y="28117"/>
                  </a:moveTo>
                  <a:lnTo>
                    <a:pt x="46218" y="28177"/>
                  </a:lnTo>
                  <a:lnTo>
                    <a:pt x="45976" y="28298"/>
                  </a:lnTo>
                  <a:lnTo>
                    <a:pt x="45795" y="28418"/>
                  </a:lnTo>
                  <a:lnTo>
                    <a:pt x="45674" y="28599"/>
                  </a:lnTo>
                  <a:lnTo>
                    <a:pt x="45554" y="28841"/>
                  </a:lnTo>
                  <a:lnTo>
                    <a:pt x="45493" y="29022"/>
                  </a:lnTo>
                  <a:lnTo>
                    <a:pt x="45493" y="29263"/>
                  </a:lnTo>
                  <a:lnTo>
                    <a:pt x="45493" y="29504"/>
                  </a:lnTo>
                  <a:lnTo>
                    <a:pt x="45554" y="29685"/>
                  </a:lnTo>
                  <a:lnTo>
                    <a:pt x="45674" y="29927"/>
                  </a:lnTo>
                  <a:lnTo>
                    <a:pt x="45795" y="30108"/>
                  </a:lnTo>
                  <a:lnTo>
                    <a:pt x="45976" y="30228"/>
                  </a:lnTo>
                  <a:lnTo>
                    <a:pt x="46218" y="30349"/>
                  </a:lnTo>
                  <a:lnTo>
                    <a:pt x="46399" y="30409"/>
                  </a:lnTo>
                  <a:lnTo>
                    <a:pt x="46881" y="30409"/>
                  </a:lnTo>
                  <a:lnTo>
                    <a:pt x="47062" y="30349"/>
                  </a:lnTo>
                  <a:lnTo>
                    <a:pt x="47304" y="30228"/>
                  </a:lnTo>
                  <a:lnTo>
                    <a:pt x="47485" y="30108"/>
                  </a:lnTo>
                  <a:lnTo>
                    <a:pt x="47605" y="29927"/>
                  </a:lnTo>
                  <a:lnTo>
                    <a:pt x="47726" y="29685"/>
                  </a:lnTo>
                  <a:lnTo>
                    <a:pt x="47786" y="29504"/>
                  </a:lnTo>
                  <a:lnTo>
                    <a:pt x="47786" y="29263"/>
                  </a:lnTo>
                  <a:lnTo>
                    <a:pt x="47786" y="29022"/>
                  </a:lnTo>
                  <a:lnTo>
                    <a:pt x="47726" y="28841"/>
                  </a:lnTo>
                  <a:lnTo>
                    <a:pt x="47605" y="28599"/>
                  </a:lnTo>
                  <a:lnTo>
                    <a:pt x="47485" y="28418"/>
                  </a:lnTo>
                  <a:lnTo>
                    <a:pt x="47304" y="28298"/>
                  </a:lnTo>
                  <a:lnTo>
                    <a:pt x="47062" y="28177"/>
                  </a:lnTo>
                  <a:lnTo>
                    <a:pt x="46881" y="28117"/>
                  </a:lnTo>
                  <a:close/>
                  <a:moveTo>
                    <a:pt x="52191" y="28117"/>
                  </a:moveTo>
                  <a:lnTo>
                    <a:pt x="52010" y="28177"/>
                  </a:lnTo>
                  <a:lnTo>
                    <a:pt x="51768" y="28298"/>
                  </a:lnTo>
                  <a:lnTo>
                    <a:pt x="51587" y="28418"/>
                  </a:lnTo>
                  <a:lnTo>
                    <a:pt x="51467" y="28599"/>
                  </a:lnTo>
                  <a:lnTo>
                    <a:pt x="51346" y="28841"/>
                  </a:lnTo>
                  <a:lnTo>
                    <a:pt x="51286" y="29022"/>
                  </a:lnTo>
                  <a:lnTo>
                    <a:pt x="51286" y="29263"/>
                  </a:lnTo>
                  <a:lnTo>
                    <a:pt x="51286" y="29504"/>
                  </a:lnTo>
                  <a:lnTo>
                    <a:pt x="51346" y="29685"/>
                  </a:lnTo>
                  <a:lnTo>
                    <a:pt x="51467" y="29927"/>
                  </a:lnTo>
                  <a:lnTo>
                    <a:pt x="51587" y="30108"/>
                  </a:lnTo>
                  <a:lnTo>
                    <a:pt x="51768" y="30228"/>
                  </a:lnTo>
                  <a:lnTo>
                    <a:pt x="52010" y="30349"/>
                  </a:lnTo>
                  <a:lnTo>
                    <a:pt x="52191" y="30409"/>
                  </a:lnTo>
                  <a:lnTo>
                    <a:pt x="52673" y="30409"/>
                  </a:lnTo>
                  <a:lnTo>
                    <a:pt x="52854" y="30349"/>
                  </a:lnTo>
                  <a:lnTo>
                    <a:pt x="53096" y="30228"/>
                  </a:lnTo>
                  <a:lnTo>
                    <a:pt x="53277" y="30108"/>
                  </a:lnTo>
                  <a:lnTo>
                    <a:pt x="53397" y="29927"/>
                  </a:lnTo>
                  <a:lnTo>
                    <a:pt x="53518" y="29685"/>
                  </a:lnTo>
                  <a:lnTo>
                    <a:pt x="53578" y="29504"/>
                  </a:lnTo>
                  <a:lnTo>
                    <a:pt x="53578" y="29263"/>
                  </a:lnTo>
                  <a:lnTo>
                    <a:pt x="53578" y="29022"/>
                  </a:lnTo>
                  <a:lnTo>
                    <a:pt x="53518" y="28841"/>
                  </a:lnTo>
                  <a:lnTo>
                    <a:pt x="53397" y="28599"/>
                  </a:lnTo>
                  <a:lnTo>
                    <a:pt x="53277" y="28418"/>
                  </a:lnTo>
                  <a:lnTo>
                    <a:pt x="53096" y="28298"/>
                  </a:lnTo>
                  <a:lnTo>
                    <a:pt x="52854" y="28177"/>
                  </a:lnTo>
                  <a:lnTo>
                    <a:pt x="52673" y="28117"/>
                  </a:lnTo>
                  <a:close/>
                  <a:moveTo>
                    <a:pt x="57983" y="28117"/>
                  </a:moveTo>
                  <a:lnTo>
                    <a:pt x="57802" y="28177"/>
                  </a:lnTo>
                  <a:lnTo>
                    <a:pt x="57561" y="28298"/>
                  </a:lnTo>
                  <a:lnTo>
                    <a:pt x="57380" y="28418"/>
                  </a:lnTo>
                  <a:lnTo>
                    <a:pt x="57259" y="28599"/>
                  </a:lnTo>
                  <a:lnTo>
                    <a:pt x="57138" y="28841"/>
                  </a:lnTo>
                  <a:lnTo>
                    <a:pt x="57078" y="29022"/>
                  </a:lnTo>
                  <a:lnTo>
                    <a:pt x="57078" y="29263"/>
                  </a:lnTo>
                  <a:lnTo>
                    <a:pt x="57078" y="29504"/>
                  </a:lnTo>
                  <a:lnTo>
                    <a:pt x="57138" y="29685"/>
                  </a:lnTo>
                  <a:lnTo>
                    <a:pt x="57259" y="29927"/>
                  </a:lnTo>
                  <a:lnTo>
                    <a:pt x="57380" y="30108"/>
                  </a:lnTo>
                  <a:lnTo>
                    <a:pt x="57561" y="30228"/>
                  </a:lnTo>
                  <a:lnTo>
                    <a:pt x="57802" y="30349"/>
                  </a:lnTo>
                  <a:lnTo>
                    <a:pt x="57983" y="30409"/>
                  </a:lnTo>
                  <a:lnTo>
                    <a:pt x="58466" y="30409"/>
                  </a:lnTo>
                  <a:lnTo>
                    <a:pt x="58647" y="30349"/>
                  </a:lnTo>
                  <a:lnTo>
                    <a:pt x="58888" y="30228"/>
                  </a:lnTo>
                  <a:lnTo>
                    <a:pt x="59069" y="30108"/>
                  </a:lnTo>
                  <a:lnTo>
                    <a:pt x="59190" y="29927"/>
                  </a:lnTo>
                  <a:lnTo>
                    <a:pt x="59310" y="29685"/>
                  </a:lnTo>
                  <a:lnTo>
                    <a:pt x="59371" y="29504"/>
                  </a:lnTo>
                  <a:lnTo>
                    <a:pt x="59371" y="29263"/>
                  </a:lnTo>
                  <a:lnTo>
                    <a:pt x="59371" y="29022"/>
                  </a:lnTo>
                  <a:lnTo>
                    <a:pt x="59310" y="28841"/>
                  </a:lnTo>
                  <a:lnTo>
                    <a:pt x="59190" y="28599"/>
                  </a:lnTo>
                  <a:lnTo>
                    <a:pt x="59069" y="28418"/>
                  </a:lnTo>
                  <a:lnTo>
                    <a:pt x="58888" y="28298"/>
                  </a:lnTo>
                  <a:lnTo>
                    <a:pt x="58647" y="28177"/>
                  </a:lnTo>
                  <a:lnTo>
                    <a:pt x="58466" y="28117"/>
                  </a:lnTo>
                  <a:close/>
                  <a:moveTo>
                    <a:pt x="63775" y="28117"/>
                  </a:moveTo>
                  <a:lnTo>
                    <a:pt x="63594" y="28177"/>
                  </a:lnTo>
                  <a:lnTo>
                    <a:pt x="63353" y="28298"/>
                  </a:lnTo>
                  <a:lnTo>
                    <a:pt x="63172" y="28418"/>
                  </a:lnTo>
                  <a:lnTo>
                    <a:pt x="63051" y="28599"/>
                  </a:lnTo>
                  <a:lnTo>
                    <a:pt x="62931" y="28841"/>
                  </a:lnTo>
                  <a:lnTo>
                    <a:pt x="62870" y="29022"/>
                  </a:lnTo>
                  <a:lnTo>
                    <a:pt x="62870" y="29263"/>
                  </a:lnTo>
                  <a:lnTo>
                    <a:pt x="62870" y="29504"/>
                  </a:lnTo>
                  <a:lnTo>
                    <a:pt x="62931" y="29685"/>
                  </a:lnTo>
                  <a:lnTo>
                    <a:pt x="63051" y="29927"/>
                  </a:lnTo>
                  <a:lnTo>
                    <a:pt x="63172" y="30108"/>
                  </a:lnTo>
                  <a:lnTo>
                    <a:pt x="63353" y="30228"/>
                  </a:lnTo>
                  <a:lnTo>
                    <a:pt x="63594" y="30349"/>
                  </a:lnTo>
                  <a:lnTo>
                    <a:pt x="63775" y="30409"/>
                  </a:lnTo>
                  <a:lnTo>
                    <a:pt x="64258" y="30409"/>
                  </a:lnTo>
                  <a:lnTo>
                    <a:pt x="64439" y="30349"/>
                  </a:lnTo>
                  <a:lnTo>
                    <a:pt x="64680" y="30228"/>
                  </a:lnTo>
                  <a:lnTo>
                    <a:pt x="64861" y="30108"/>
                  </a:lnTo>
                  <a:lnTo>
                    <a:pt x="64982" y="29927"/>
                  </a:lnTo>
                  <a:lnTo>
                    <a:pt x="65103" y="29685"/>
                  </a:lnTo>
                  <a:lnTo>
                    <a:pt x="65163" y="29504"/>
                  </a:lnTo>
                  <a:lnTo>
                    <a:pt x="65163" y="29263"/>
                  </a:lnTo>
                  <a:lnTo>
                    <a:pt x="65163" y="29022"/>
                  </a:lnTo>
                  <a:lnTo>
                    <a:pt x="65103" y="28841"/>
                  </a:lnTo>
                  <a:lnTo>
                    <a:pt x="64982" y="28599"/>
                  </a:lnTo>
                  <a:lnTo>
                    <a:pt x="64861" y="28418"/>
                  </a:lnTo>
                  <a:lnTo>
                    <a:pt x="64680" y="28298"/>
                  </a:lnTo>
                  <a:lnTo>
                    <a:pt x="64439" y="28177"/>
                  </a:lnTo>
                  <a:lnTo>
                    <a:pt x="64258" y="28117"/>
                  </a:lnTo>
                  <a:close/>
                  <a:moveTo>
                    <a:pt x="69567" y="28117"/>
                  </a:moveTo>
                  <a:lnTo>
                    <a:pt x="69386" y="28177"/>
                  </a:lnTo>
                  <a:lnTo>
                    <a:pt x="69145" y="28298"/>
                  </a:lnTo>
                  <a:lnTo>
                    <a:pt x="68964" y="28418"/>
                  </a:lnTo>
                  <a:lnTo>
                    <a:pt x="68843" y="28599"/>
                  </a:lnTo>
                  <a:lnTo>
                    <a:pt x="68723" y="28841"/>
                  </a:lnTo>
                  <a:lnTo>
                    <a:pt x="68662" y="29022"/>
                  </a:lnTo>
                  <a:lnTo>
                    <a:pt x="68662" y="29263"/>
                  </a:lnTo>
                  <a:lnTo>
                    <a:pt x="68662" y="29504"/>
                  </a:lnTo>
                  <a:lnTo>
                    <a:pt x="68723" y="29685"/>
                  </a:lnTo>
                  <a:lnTo>
                    <a:pt x="68843" y="29927"/>
                  </a:lnTo>
                  <a:lnTo>
                    <a:pt x="68964" y="30108"/>
                  </a:lnTo>
                  <a:lnTo>
                    <a:pt x="69145" y="30228"/>
                  </a:lnTo>
                  <a:lnTo>
                    <a:pt x="69386" y="30349"/>
                  </a:lnTo>
                  <a:lnTo>
                    <a:pt x="69567" y="30409"/>
                  </a:lnTo>
                  <a:lnTo>
                    <a:pt x="70050" y="30409"/>
                  </a:lnTo>
                  <a:lnTo>
                    <a:pt x="70231" y="30349"/>
                  </a:lnTo>
                  <a:lnTo>
                    <a:pt x="70472" y="30228"/>
                  </a:lnTo>
                  <a:lnTo>
                    <a:pt x="70653" y="30108"/>
                  </a:lnTo>
                  <a:lnTo>
                    <a:pt x="70774" y="29927"/>
                  </a:lnTo>
                  <a:lnTo>
                    <a:pt x="70895" y="29685"/>
                  </a:lnTo>
                  <a:lnTo>
                    <a:pt x="70955" y="29504"/>
                  </a:lnTo>
                  <a:lnTo>
                    <a:pt x="70955" y="29263"/>
                  </a:lnTo>
                  <a:lnTo>
                    <a:pt x="70955" y="29022"/>
                  </a:lnTo>
                  <a:lnTo>
                    <a:pt x="70895" y="28841"/>
                  </a:lnTo>
                  <a:lnTo>
                    <a:pt x="70774" y="28599"/>
                  </a:lnTo>
                  <a:lnTo>
                    <a:pt x="70653" y="28418"/>
                  </a:lnTo>
                  <a:lnTo>
                    <a:pt x="70472" y="28298"/>
                  </a:lnTo>
                  <a:lnTo>
                    <a:pt x="70231" y="28177"/>
                  </a:lnTo>
                  <a:lnTo>
                    <a:pt x="70050" y="28117"/>
                  </a:lnTo>
                  <a:close/>
                  <a:moveTo>
                    <a:pt x="2957" y="31013"/>
                  </a:moveTo>
                  <a:lnTo>
                    <a:pt x="2776" y="31073"/>
                  </a:lnTo>
                  <a:lnTo>
                    <a:pt x="2534" y="31194"/>
                  </a:lnTo>
                  <a:lnTo>
                    <a:pt x="2353" y="31314"/>
                  </a:lnTo>
                  <a:lnTo>
                    <a:pt x="2233" y="31495"/>
                  </a:lnTo>
                  <a:lnTo>
                    <a:pt x="2112" y="31737"/>
                  </a:lnTo>
                  <a:lnTo>
                    <a:pt x="2052" y="31918"/>
                  </a:lnTo>
                  <a:lnTo>
                    <a:pt x="2052" y="32159"/>
                  </a:lnTo>
                  <a:lnTo>
                    <a:pt x="2052" y="32401"/>
                  </a:lnTo>
                  <a:lnTo>
                    <a:pt x="2112" y="32582"/>
                  </a:lnTo>
                  <a:lnTo>
                    <a:pt x="2233" y="32823"/>
                  </a:lnTo>
                  <a:lnTo>
                    <a:pt x="2353" y="33004"/>
                  </a:lnTo>
                  <a:lnTo>
                    <a:pt x="2534" y="33125"/>
                  </a:lnTo>
                  <a:lnTo>
                    <a:pt x="2776" y="33245"/>
                  </a:lnTo>
                  <a:lnTo>
                    <a:pt x="2957" y="33306"/>
                  </a:lnTo>
                  <a:lnTo>
                    <a:pt x="3439" y="33306"/>
                  </a:lnTo>
                  <a:lnTo>
                    <a:pt x="3620" y="33245"/>
                  </a:lnTo>
                  <a:lnTo>
                    <a:pt x="3862" y="33125"/>
                  </a:lnTo>
                  <a:lnTo>
                    <a:pt x="4043" y="33004"/>
                  </a:lnTo>
                  <a:lnTo>
                    <a:pt x="4164" y="32823"/>
                  </a:lnTo>
                  <a:lnTo>
                    <a:pt x="4284" y="32582"/>
                  </a:lnTo>
                  <a:lnTo>
                    <a:pt x="4345" y="32401"/>
                  </a:lnTo>
                  <a:lnTo>
                    <a:pt x="4345" y="32159"/>
                  </a:lnTo>
                  <a:lnTo>
                    <a:pt x="4345" y="31918"/>
                  </a:lnTo>
                  <a:lnTo>
                    <a:pt x="4284" y="31737"/>
                  </a:lnTo>
                  <a:lnTo>
                    <a:pt x="4164" y="31495"/>
                  </a:lnTo>
                  <a:lnTo>
                    <a:pt x="4043" y="31314"/>
                  </a:lnTo>
                  <a:lnTo>
                    <a:pt x="3862" y="31194"/>
                  </a:lnTo>
                  <a:lnTo>
                    <a:pt x="3620" y="31073"/>
                  </a:lnTo>
                  <a:lnTo>
                    <a:pt x="3439" y="31013"/>
                  </a:lnTo>
                  <a:close/>
                  <a:moveTo>
                    <a:pt x="8749" y="31013"/>
                  </a:moveTo>
                  <a:lnTo>
                    <a:pt x="8568" y="31073"/>
                  </a:lnTo>
                  <a:lnTo>
                    <a:pt x="8327" y="31194"/>
                  </a:lnTo>
                  <a:lnTo>
                    <a:pt x="8146" y="31314"/>
                  </a:lnTo>
                  <a:lnTo>
                    <a:pt x="8025" y="31495"/>
                  </a:lnTo>
                  <a:lnTo>
                    <a:pt x="7904" y="31737"/>
                  </a:lnTo>
                  <a:lnTo>
                    <a:pt x="7844" y="31918"/>
                  </a:lnTo>
                  <a:lnTo>
                    <a:pt x="7844" y="32159"/>
                  </a:lnTo>
                  <a:lnTo>
                    <a:pt x="7844" y="32401"/>
                  </a:lnTo>
                  <a:lnTo>
                    <a:pt x="7904" y="32582"/>
                  </a:lnTo>
                  <a:lnTo>
                    <a:pt x="8025" y="32823"/>
                  </a:lnTo>
                  <a:lnTo>
                    <a:pt x="8146" y="33004"/>
                  </a:lnTo>
                  <a:lnTo>
                    <a:pt x="8327" y="33125"/>
                  </a:lnTo>
                  <a:lnTo>
                    <a:pt x="8568" y="33245"/>
                  </a:lnTo>
                  <a:lnTo>
                    <a:pt x="8749" y="33306"/>
                  </a:lnTo>
                  <a:lnTo>
                    <a:pt x="9232" y="33306"/>
                  </a:lnTo>
                  <a:lnTo>
                    <a:pt x="9413" y="33245"/>
                  </a:lnTo>
                  <a:lnTo>
                    <a:pt x="9654" y="33125"/>
                  </a:lnTo>
                  <a:lnTo>
                    <a:pt x="9835" y="33004"/>
                  </a:lnTo>
                  <a:lnTo>
                    <a:pt x="9956" y="32823"/>
                  </a:lnTo>
                  <a:lnTo>
                    <a:pt x="10076" y="32582"/>
                  </a:lnTo>
                  <a:lnTo>
                    <a:pt x="10137" y="32401"/>
                  </a:lnTo>
                  <a:lnTo>
                    <a:pt x="10137" y="32159"/>
                  </a:lnTo>
                  <a:lnTo>
                    <a:pt x="10137" y="31918"/>
                  </a:lnTo>
                  <a:lnTo>
                    <a:pt x="10076" y="31737"/>
                  </a:lnTo>
                  <a:lnTo>
                    <a:pt x="9956" y="31495"/>
                  </a:lnTo>
                  <a:lnTo>
                    <a:pt x="9835" y="31314"/>
                  </a:lnTo>
                  <a:lnTo>
                    <a:pt x="9654" y="31194"/>
                  </a:lnTo>
                  <a:lnTo>
                    <a:pt x="9413" y="31073"/>
                  </a:lnTo>
                  <a:lnTo>
                    <a:pt x="9232" y="31013"/>
                  </a:lnTo>
                  <a:close/>
                  <a:moveTo>
                    <a:pt x="14541" y="31013"/>
                  </a:moveTo>
                  <a:lnTo>
                    <a:pt x="14360" y="31073"/>
                  </a:lnTo>
                  <a:lnTo>
                    <a:pt x="14119" y="31194"/>
                  </a:lnTo>
                  <a:lnTo>
                    <a:pt x="13938" y="31314"/>
                  </a:lnTo>
                  <a:lnTo>
                    <a:pt x="13817" y="31495"/>
                  </a:lnTo>
                  <a:lnTo>
                    <a:pt x="13697" y="31737"/>
                  </a:lnTo>
                  <a:lnTo>
                    <a:pt x="13636" y="31918"/>
                  </a:lnTo>
                  <a:lnTo>
                    <a:pt x="13636" y="32159"/>
                  </a:lnTo>
                  <a:lnTo>
                    <a:pt x="13636" y="32401"/>
                  </a:lnTo>
                  <a:lnTo>
                    <a:pt x="13697" y="32582"/>
                  </a:lnTo>
                  <a:lnTo>
                    <a:pt x="13817" y="32823"/>
                  </a:lnTo>
                  <a:lnTo>
                    <a:pt x="13938" y="33004"/>
                  </a:lnTo>
                  <a:lnTo>
                    <a:pt x="14119" y="33125"/>
                  </a:lnTo>
                  <a:lnTo>
                    <a:pt x="14360" y="33245"/>
                  </a:lnTo>
                  <a:lnTo>
                    <a:pt x="14541" y="33306"/>
                  </a:lnTo>
                  <a:lnTo>
                    <a:pt x="15024" y="33306"/>
                  </a:lnTo>
                  <a:lnTo>
                    <a:pt x="15205" y="33245"/>
                  </a:lnTo>
                  <a:lnTo>
                    <a:pt x="15446" y="33125"/>
                  </a:lnTo>
                  <a:lnTo>
                    <a:pt x="15627" y="33004"/>
                  </a:lnTo>
                  <a:lnTo>
                    <a:pt x="15748" y="32823"/>
                  </a:lnTo>
                  <a:lnTo>
                    <a:pt x="15869" y="32582"/>
                  </a:lnTo>
                  <a:lnTo>
                    <a:pt x="15929" y="32401"/>
                  </a:lnTo>
                  <a:lnTo>
                    <a:pt x="15929" y="32159"/>
                  </a:lnTo>
                  <a:lnTo>
                    <a:pt x="15929" y="31918"/>
                  </a:lnTo>
                  <a:lnTo>
                    <a:pt x="15869" y="31737"/>
                  </a:lnTo>
                  <a:lnTo>
                    <a:pt x="15748" y="31495"/>
                  </a:lnTo>
                  <a:lnTo>
                    <a:pt x="15627" y="31314"/>
                  </a:lnTo>
                  <a:lnTo>
                    <a:pt x="15446" y="31194"/>
                  </a:lnTo>
                  <a:lnTo>
                    <a:pt x="15205" y="31073"/>
                  </a:lnTo>
                  <a:lnTo>
                    <a:pt x="15024" y="31013"/>
                  </a:lnTo>
                  <a:close/>
                  <a:moveTo>
                    <a:pt x="20333" y="31013"/>
                  </a:moveTo>
                  <a:lnTo>
                    <a:pt x="20152" y="31073"/>
                  </a:lnTo>
                  <a:lnTo>
                    <a:pt x="19911" y="31194"/>
                  </a:lnTo>
                  <a:lnTo>
                    <a:pt x="19730" y="31314"/>
                  </a:lnTo>
                  <a:lnTo>
                    <a:pt x="19609" y="31495"/>
                  </a:lnTo>
                  <a:lnTo>
                    <a:pt x="19489" y="31737"/>
                  </a:lnTo>
                  <a:lnTo>
                    <a:pt x="19428" y="31918"/>
                  </a:lnTo>
                  <a:lnTo>
                    <a:pt x="19428" y="32159"/>
                  </a:lnTo>
                  <a:lnTo>
                    <a:pt x="19428" y="32401"/>
                  </a:lnTo>
                  <a:lnTo>
                    <a:pt x="19489" y="32582"/>
                  </a:lnTo>
                  <a:lnTo>
                    <a:pt x="19609" y="32823"/>
                  </a:lnTo>
                  <a:lnTo>
                    <a:pt x="19730" y="33004"/>
                  </a:lnTo>
                  <a:lnTo>
                    <a:pt x="19911" y="33125"/>
                  </a:lnTo>
                  <a:lnTo>
                    <a:pt x="20152" y="33245"/>
                  </a:lnTo>
                  <a:lnTo>
                    <a:pt x="20333" y="33306"/>
                  </a:lnTo>
                  <a:lnTo>
                    <a:pt x="20816" y="33306"/>
                  </a:lnTo>
                  <a:lnTo>
                    <a:pt x="20997" y="33245"/>
                  </a:lnTo>
                  <a:lnTo>
                    <a:pt x="21239" y="33125"/>
                  </a:lnTo>
                  <a:lnTo>
                    <a:pt x="21420" y="33004"/>
                  </a:lnTo>
                  <a:lnTo>
                    <a:pt x="21540" y="32823"/>
                  </a:lnTo>
                  <a:lnTo>
                    <a:pt x="21661" y="32582"/>
                  </a:lnTo>
                  <a:lnTo>
                    <a:pt x="21721" y="32401"/>
                  </a:lnTo>
                  <a:lnTo>
                    <a:pt x="21721" y="32159"/>
                  </a:lnTo>
                  <a:lnTo>
                    <a:pt x="21721" y="31918"/>
                  </a:lnTo>
                  <a:lnTo>
                    <a:pt x="21661" y="31737"/>
                  </a:lnTo>
                  <a:lnTo>
                    <a:pt x="21540" y="31495"/>
                  </a:lnTo>
                  <a:lnTo>
                    <a:pt x="21420" y="31314"/>
                  </a:lnTo>
                  <a:lnTo>
                    <a:pt x="21239" y="31194"/>
                  </a:lnTo>
                  <a:lnTo>
                    <a:pt x="20997" y="31073"/>
                  </a:lnTo>
                  <a:lnTo>
                    <a:pt x="20816" y="31013"/>
                  </a:lnTo>
                  <a:close/>
                  <a:moveTo>
                    <a:pt x="26126" y="31013"/>
                  </a:moveTo>
                  <a:lnTo>
                    <a:pt x="25945" y="31073"/>
                  </a:lnTo>
                  <a:lnTo>
                    <a:pt x="25703" y="31194"/>
                  </a:lnTo>
                  <a:lnTo>
                    <a:pt x="25522" y="31314"/>
                  </a:lnTo>
                  <a:lnTo>
                    <a:pt x="25402" y="31495"/>
                  </a:lnTo>
                  <a:lnTo>
                    <a:pt x="25281" y="31737"/>
                  </a:lnTo>
                  <a:lnTo>
                    <a:pt x="25221" y="31918"/>
                  </a:lnTo>
                  <a:lnTo>
                    <a:pt x="25221" y="32159"/>
                  </a:lnTo>
                  <a:lnTo>
                    <a:pt x="25221" y="32401"/>
                  </a:lnTo>
                  <a:lnTo>
                    <a:pt x="25281" y="32582"/>
                  </a:lnTo>
                  <a:lnTo>
                    <a:pt x="25402" y="32823"/>
                  </a:lnTo>
                  <a:lnTo>
                    <a:pt x="25522" y="33004"/>
                  </a:lnTo>
                  <a:lnTo>
                    <a:pt x="25703" y="33125"/>
                  </a:lnTo>
                  <a:lnTo>
                    <a:pt x="25945" y="33245"/>
                  </a:lnTo>
                  <a:lnTo>
                    <a:pt x="26126" y="33306"/>
                  </a:lnTo>
                  <a:lnTo>
                    <a:pt x="26608" y="33306"/>
                  </a:lnTo>
                  <a:lnTo>
                    <a:pt x="26789" y="33245"/>
                  </a:lnTo>
                  <a:lnTo>
                    <a:pt x="27031" y="33125"/>
                  </a:lnTo>
                  <a:lnTo>
                    <a:pt x="27212" y="33004"/>
                  </a:lnTo>
                  <a:lnTo>
                    <a:pt x="27332" y="32823"/>
                  </a:lnTo>
                  <a:lnTo>
                    <a:pt x="27453" y="32582"/>
                  </a:lnTo>
                  <a:lnTo>
                    <a:pt x="27513" y="32401"/>
                  </a:lnTo>
                  <a:lnTo>
                    <a:pt x="27513" y="32159"/>
                  </a:lnTo>
                  <a:lnTo>
                    <a:pt x="27513" y="31918"/>
                  </a:lnTo>
                  <a:lnTo>
                    <a:pt x="27453" y="31737"/>
                  </a:lnTo>
                  <a:lnTo>
                    <a:pt x="27332" y="31495"/>
                  </a:lnTo>
                  <a:lnTo>
                    <a:pt x="27212" y="31314"/>
                  </a:lnTo>
                  <a:lnTo>
                    <a:pt x="27031" y="31194"/>
                  </a:lnTo>
                  <a:lnTo>
                    <a:pt x="26789" y="31073"/>
                  </a:lnTo>
                  <a:lnTo>
                    <a:pt x="26608" y="31013"/>
                  </a:lnTo>
                  <a:close/>
                  <a:moveTo>
                    <a:pt x="31918" y="31013"/>
                  </a:moveTo>
                  <a:lnTo>
                    <a:pt x="31737" y="31073"/>
                  </a:lnTo>
                  <a:lnTo>
                    <a:pt x="31496" y="31194"/>
                  </a:lnTo>
                  <a:lnTo>
                    <a:pt x="31315" y="31314"/>
                  </a:lnTo>
                  <a:lnTo>
                    <a:pt x="31194" y="31495"/>
                  </a:lnTo>
                  <a:lnTo>
                    <a:pt x="31073" y="31737"/>
                  </a:lnTo>
                  <a:lnTo>
                    <a:pt x="31013" y="31918"/>
                  </a:lnTo>
                  <a:lnTo>
                    <a:pt x="31013" y="32159"/>
                  </a:lnTo>
                  <a:lnTo>
                    <a:pt x="31013" y="32401"/>
                  </a:lnTo>
                  <a:lnTo>
                    <a:pt x="31073" y="32582"/>
                  </a:lnTo>
                  <a:lnTo>
                    <a:pt x="31194" y="32823"/>
                  </a:lnTo>
                  <a:lnTo>
                    <a:pt x="31315" y="33004"/>
                  </a:lnTo>
                  <a:lnTo>
                    <a:pt x="31496" y="33125"/>
                  </a:lnTo>
                  <a:lnTo>
                    <a:pt x="31737" y="33245"/>
                  </a:lnTo>
                  <a:lnTo>
                    <a:pt x="31918" y="33306"/>
                  </a:lnTo>
                  <a:lnTo>
                    <a:pt x="32401" y="33306"/>
                  </a:lnTo>
                  <a:lnTo>
                    <a:pt x="32582" y="33245"/>
                  </a:lnTo>
                  <a:lnTo>
                    <a:pt x="32823" y="33125"/>
                  </a:lnTo>
                  <a:lnTo>
                    <a:pt x="33004" y="33004"/>
                  </a:lnTo>
                  <a:lnTo>
                    <a:pt x="33125" y="32823"/>
                  </a:lnTo>
                  <a:lnTo>
                    <a:pt x="33245" y="32582"/>
                  </a:lnTo>
                  <a:lnTo>
                    <a:pt x="33306" y="32401"/>
                  </a:lnTo>
                  <a:lnTo>
                    <a:pt x="33306" y="32159"/>
                  </a:lnTo>
                  <a:lnTo>
                    <a:pt x="33306" y="31918"/>
                  </a:lnTo>
                  <a:lnTo>
                    <a:pt x="33245" y="31737"/>
                  </a:lnTo>
                  <a:lnTo>
                    <a:pt x="33125" y="31495"/>
                  </a:lnTo>
                  <a:lnTo>
                    <a:pt x="33004" y="31314"/>
                  </a:lnTo>
                  <a:lnTo>
                    <a:pt x="32823" y="31194"/>
                  </a:lnTo>
                  <a:lnTo>
                    <a:pt x="32582" y="31073"/>
                  </a:lnTo>
                  <a:lnTo>
                    <a:pt x="32401" y="31013"/>
                  </a:lnTo>
                  <a:close/>
                  <a:moveTo>
                    <a:pt x="37710" y="31013"/>
                  </a:moveTo>
                  <a:lnTo>
                    <a:pt x="37529" y="31073"/>
                  </a:lnTo>
                  <a:lnTo>
                    <a:pt x="37288" y="31194"/>
                  </a:lnTo>
                  <a:lnTo>
                    <a:pt x="37107" y="31314"/>
                  </a:lnTo>
                  <a:lnTo>
                    <a:pt x="36986" y="31495"/>
                  </a:lnTo>
                  <a:lnTo>
                    <a:pt x="36865" y="31737"/>
                  </a:lnTo>
                  <a:lnTo>
                    <a:pt x="36805" y="31918"/>
                  </a:lnTo>
                  <a:lnTo>
                    <a:pt x="36805" y="32159"/>
                  </a:lnTo>
                  <a:lnTo>
                    <a:pt x="36805" y="32401"/>
                  </a:lnTo>
                  <a:lnTo>
                    <a:pt x="36865" y="32582"/>
                  </a:lnTo>
                  <a:lnTo>
                    <a:pt x="36986" y="32823"/>
                  </a:lnTo>
                  <a:lnTo>
                    <a:pt x="37107" y="33004"/>
                  </a:lnTo>
                  <a:lnTo>
                    <a:pt x="37288" y="33125"/>
                  </a:lnTo>
                  <a:lnTo>
                    <a:pt x="37529" y="33245"/>
                  </a:lnTo>
                  <a:lnTo>
                    <a:pt x="37710" y="33306"/>
                  </a:lnTo>
                  <a:lnTo>
                    <a:pt x="38193" y="33306"/>
                  </a:lnTo>
                  <a:lnTo>
                    <a:pt x="38374" y="33245"/>
                  </a:lnTo>
                  <a:lnTo>
                    <a:pt x="38615" y="33125"/>
                  </a:lnTo>
                  <a:lnTo>
                    <a:pt x="38796" y="33004"/>
                  </a:lnTo>
                  <a:lnTo>
                    <a:pt x="38917" y="32823"/>
                  </a:lnTo>
                  <a:lnTo>
                    <a:pt x="39038" y="32582"/>
                  </a:lnTo>
                  <a:lnTo>
                    <a:pt x="39098" y="32401"/>
                  </a:lnTo>
                  <a:lnTo>
                    <a:pt x="39098" y="32159"/>
                  </a:lnTo>
                  <a:lnTo>
                    <a:pt x="39098" y="31918"/>
                  </a:lnTo>
                  <a:lnTo>
                    <a:pt x="39038" y="31737"/>
                  </a:lnTo>
                  <a:lnTo>
                    <a:pt x="38917" y="31495"/>
                  </a:lnTo>
                  <a:lnTo>
                    <a:pt x="38796" y="31314"/>
                  </a:lnTo>
                  <a:lnTo>
                    <a:pt x="38615" y="31194"/>
                  </a:lnTo>
                  <a:lnTo>
                    <a:pt x="38374" y="31073"/>
                  </a:lnTo>
                  <a:lnTo>
                    <a:pt x="38193" y="31013"/>
                  </a:lnTo>
                  <a:close/>
                  <a:moveTo>
                    <a:pt x="43502" y="31013"/>
                  </a:moveTo>
                  <a:lnTo>
                    <a:pt x="43321" y="31073"/>
                  </a:lnTo>
                  <a:lnTo>
                    <a:pt x="43080" y="31194"/>
                  </a:lnTo>
                  <a:lnTo>
                    <a:pt x="42899" y="31314"/>
                  </a:lnTo>
                  <a:lnTo>
                    <a:pt x="42778" y="31495"/>
                  </a:lnTo>
                  <a:lnTo>
                    <a:pt x="42658" y="31737"/>
                  </a:lnTo>
                  <a:lnTo>
                    <a:pt x="42597" y="31918"/>
                  </a:lnTo>
                  <a:lnTo>
                    <a:pt x="42597" y="32159"/>
                  </a:lnTo>
                  <a:lnTo>
                    <a:pt x="42597" y="32401"/>
                  </a:lnTo>
                  <a:lnTo>
                    <a:pt x="42658" y="32582"/>
                  </a:lnTo>
                  <a:lnTo>
                    <a:pt x="42778" y="32823"/>
                  </a:lnTo>
                  <a:lnTo>
                    <a:pt x="42899" y="33004"/>
                  </a:lnTo>
                  <a:lnTo>
                    <a:pt x="43080" y="33125"/>
                  </a:lnTo>
                  <a:lnTo>
                    <a:pt x="43321" y="33245"/>
                  </a:lnTo>
                  <a:lnTo>
                    <a:pt x="43502" y="33306"/>
                  </a:lnTo>
                  <a:lnTo>
                    <a:pt x="43985" y="33306"/>
                  </a:lnTo>
                  <a:lnTo>
                    <a:pt x="44166" y="33245"/>
                  </a:lnTo>
                  <a:lnTo>
                    <a:pt x="44407" y="33125"/>
                  </a:lnTo>
                  <a:lnTo>
                    <a:pt x="44588" y="33004"/>
                  </a:lnTo>
                  <a:lnTo>
                    <a:pt x="44709" y="32823"/>
                  </a:lnTo>
                  <a:lnTo>
                    <a:pt x="44830" y="32582"/>
                  </a:lnTo>
                  <a:lnTo>
                    <a:pt x="44890" y="32401"/>
                  </a:lnTo>
                  <a:lnTo>
                    <a:pt x="44890" y="32159"/>
                  </a:lnTo>
                  <a:lnTo>
                    <a:pt x="44890" y="31918"/>
                  </a:lnTo>
                  <a:lnTo>
                    <a:pt x="44830" y="31737"/>
                  </a:lnTo>
                  <a:lnTo>
                    <a:pt x="44709" y="31495"/>
                  </a:lnTo>
                  <a:lnTo>
                    <a:pt x="44588" y="31314"/>
                  </a:lnTo>
                  <a:lnTo>
                    <a:pt x="44407" y="31194"/>
                  </a:lnTo>
                  <a:lnTo>
                    <a:pt x="44166" y="31073"/>
                  </a:lnTo>
                  <a:lnTo>
                    <a:pt x="43985" y="31013"/>
                  </a:lnTo>
                  <a:close/>
                  <a:moveTo>
                    <a:pt x="49295" y="31013"/>
                  </a:moveTo>
                  <a:lnTo>
                    <a:pt x="49114" y="31073"/>
                  </a:lnTo>
                  <a:lnTo>
                    <a:pt x="48872" y="31194"/>
                  </a:lnTo>
                  <a:lnTo>
                    <a:pt x="48691" y="31314"/>
                  </a:lnTo>
                  <a:lnTo>
                    <a:pt x="48571" y="31495"/>
                  </a:lnTo>
                  <a:lnTo>
                    <a:pt x="48450" y="31737"/>
                  </a:lnTo>
                  <a:lnTo>
                    <a:pt x="48390" y="31918"/>
                  </a:lnTo>
                  <a:lnTo>
                    <a:pt x="48390" y="32159"/>
                  </a:lnTo>
                  <a:lnTo>
                    <a:pt x="48390" y="32401"/>
                  </a:lnTo>
                  <a:lnTo>
                    <a:pt x="48450" y="32582"/>
                  </a:lnTo>
                  <a:lnTo>
                    <a:pt x="48571" y="32823"/>
                  </a:lnTo>
                  <a:lnTo>
                    <a:pt x="48691" y="33004"/>
                  </a:lnTo>
                  <a:lnTo>
                    <a:pt x="48872" y="33125"/>
                  </a:lnTo>
                  <a:lnTo>
                    <a:pt x="49114" y="33245"/>
                  </a:lnTo>
                  <a:lnTo>
                    <a:pt x="49295" y="33306"/>
                  </a:lnTo>
                  <a:lnTo>
                    <a:pt x="49777" y="33306"/>
                  </a:lnTo>
                  <a:lnTo>
                    <a:pt x="49958" y="33245"/>
                  </a:lnTo>
                  <a:lnTo>
                    <a:pt x="50200" y="33125"/>
                  </a:lnTo>
                  <a:lnTo>
                    <a:pt x="50381" y="33004"/>
                  </a:lnTo>
                  <a:lnTo>
                    <a:pt x="50501" y="32823"/>
                  </a:lnTo>
                  <a:lnTo>
                    <a:pt x="50622" y="32582"/>
                  </a:lnTo>
                  <a:lnTo>
                    <a:pt x="50682" y="32401"/>
                  </a:lnTo>
                  <a:lnTo>
                    <a:pt x="50682" y="32159"/>
                  </a:lnTo>
                  <a:lnTo>
                    <a:pt x="50682" y="31918"/>
                  </a:lnTo>
                  <a:lnTo>
                    <a:pt x="50622" y="31737"/>
                  </a:lnTo>
                  <a:lnTo>
                    <a:pt x="50501" y="31495"/>
                  </a:lnTo>
                  <a:lnTo>
                    <a:pt x="50381" y="31314"/>
                  </a:lnTo>
                  <a:lnTo>
                    <a:pt x="50200" y="31194"/>
                  </a:lnTo>
                  <a:lnTo>
                    <a:pt x="49958" y="31073"/>
                  </a:lnTo>
                  <a:lnTo>
                    <a:pt x="49777" y="31013"/>
                  </a:lnTo>
                  <a:close/>
                  <a:moveTo>
                    <a:pt x="55087" y="31013"/>
                  </a:moveTo>
                  <a:lnTo>
                    <a:pt x="54906" y="31073"/>
                  </a:lnTo>
                  <a:lnTo>
                    <a:pt x="54665" y="31194"/>
                  </a:lnTo>
                  <a:lnTo>
                    <a:pt x="54483" y="31314"/>
                  </a:lnTo>
                  <a:lnTo>
                    <a:pt x="54363" y="31495"/>
                  </a:lnTo>
                  <a:lnTo>
                    <a:pt x="54242" y="31737"/>
                  </a:lnTo>
                  <a:lnTo>
                    <a:pt x="54182" y="31918"/>
                  </a:lnTo>
                  <a:lnTo>
                    <a:pt x="54182" y="32159"/>
                  </a:lnTo>
                  <a:lnTo>
                    <a:pt x="54182" y="32401"/>
                  </a:lnTo>
                  <a:lnTo>
                    <a:pt x="54242" y="32582"/>
                  </a:lnTo>
                  <a:lnTo>
                    <a:pt x="54363" y="32823"/>
                  </a:lnTo>
                  <a:lnTo>
                    <a:pt x="54483" y="33004"/>
                  </a:lnTo>
                  <a:lnTo>
                    <a:pt x="54665" y="33125"/>
                  </a:lnTo>
                  <a:lnTo>
                    <a:pt x="54906" y="33245"/>
                  </a:lnTo>
                  <a:lnTo>
                    <a:pt x="55087" y="33306"/>
                  </a:lnTo>
                  <a:lnTo>
                    <a:pt x="55570" y="33306"/>
                  </a:lnTo>
                  <a:lnTo>
                    <a:pt x="55751" y="33245"/>
                  </a:lnTo>
                  <a:lnTo>
                    <a:pt x="55992" y="33125"/>
                  </a:lnTo>
                  <a:lnTo>
                    <a:pt x="56173" y="33004"/>
                  </a:lnTo>
                  <a:lnTo>
                    <a:pt x="56294" y="32823"/>
                  </a:lnTo>
                  <a:lnTo>
                    <a:pt x="56414" y="32582"/>
                  </a:lnTo>
                  <a:lnTo>
                    <a:pt x="56475" y="32401"/>
                  </a:lnTo>
                  <a:lnTo>
                    <a:pt x="56475" y="32159"/>
                  </a:lnTo>
                  <a:lnTo>
                    <a:pt x="56475" y="31918"/>
                  </a:lnTo>
                  <a:lnTo>
                    <a:pt x="56414" y="31737"/>
                  </a:lnTo>
                  <a:lnTo>
                    <a:pt x="56294" y="31495"/>
                  </a:lnTo>
                  <a:lnTo>
                    <a:pt x="56173" y="31314"/>
                  </a:lnTo>
                  <a:lnTo>
                    <a:pt x="55992" y="31194"/>
                  </a:lnTo>
                  <a:lnTo>
                    <a:pt x="55751" y="31073"/>
                  </a:lnTo>
                  <a:lnTo>
                    <a:pt x="55570" y="31013"/>
                  </a:lnTo>
                  <a:close/>
                  <a:moveTo>
                    <a:pt x="60879" y="31013"/>
                  </a:moveTo>
                  <a:lnTo>
                    <a:pt x="60698" y="31073"/>
                  </a:lnTo>
                  <a:lnTo>
                    <a:pt x="60457" y="31194"/>
                  </a:lnTo>
                  <a:lnTo>
                    <a:pt x="60276" y="31314"/>
                  </a:lnTo>
                  <a:lnTo>
                    <a:pt x="60155" y="31495"/>
                  </a:lnTo>
                  <a:lnTo>
                    <a:pt x="60034" y="31737"/>
                  </a:lnTo>
                  <a:lnTo>
                    <a:pt x="59974" y="31918"/>
                  </a:lnTo>
                  <a:lnTo>
                    <a:pt x="59974" y="32159"/>
                  </a:lnTo>
                  <a:lnTo>
                    <a:pt x="59974" y="32401"/>
                  </a:lnTo>
                  <a:lnTo>
                    <a:pt x="60034" y="32582"/>
                  </a:lnTo>
                  <a:lnTo>
                    <a:pt x="60155" y="32823"/>
                  </a:lnTo>
                  <a:lnTo>
                    <a:pt x="60276" y="33004"/>
                  </a:lnTo>
                  <a:lnTo>
                    <a:pt x="60457" y="33125"/>
                  </a:lnTo>
                  <a:lnTo>
                    <a:pt x="60698" y="33245"/>
                  </a:lnTo>
                  <a:lnTo>
                    <a:pt x="60879" y="33306"/>
                  </a:lnTo>
                  <a:lnTo>
                    <a:pt x="61362" y="33306"/>
                  </a:lnTo>
                  <a:lnTo>
                    <a:pt x="61543" y="33245"/>
                  </a:lnTo>
                  <a:lnTo>
                    <a:pt x="61784" y="33125"/>
                  </a:lnTo>
                  <a:lnTo>
                    <a:pt x="61965" y="33004"/>
                  </a:lnTo>
                  <a:lnTo>
                    <a:pt x="62086" y="32823"/>
                  </a:lnTo>
                  <a:lnTo>
                    <a:pt x="62206" y="32582"/>
                  </a:lnTo>
                  <a:lnTo>
                    <a:pt x="62267" y="32401"/>
                  </a:lnTo>
                  <a:lnTo>
                    <a:pt x="62267" y="32159"/>
                  </a:lnTo>
                  <a:lnTo>
                    <a:pt x="62267" y="31918"/>
                  </a:lnTo>
                  <a:lnTo>
                    <a:pt x="62206" y="31737"/>
                  </a:lnTo>
                  <a:lnTo>
                    <a:pt x="62086" y="31495"/>
                  </a:lnTo>
                  <a:lnTo>
                    <a:pt x="61965" y="31314"/>
                  </a:lnTo>
                  <a:lnTo>
                    <a:pt x="61784" y="31194"/>
                  </a:lnTo>
                  <a:lnTo>
                    <a:pt x="61543" y="31073"/>
                  </a:lnTo>
                  <a:lnTo>
                    <a:pt x="61362" y="31013"/>
                  </a:lnTo>
                  <a:close/>
                  <a:moveTo>
                    <a:pt x="66671" y="31013"/>
                  </a:moveTo>
                  <a:lnTo>
                    <a:pt x="66490" y="31073"/>
                  </a:lnTo>
                  <a:lnTo>
                    <a:pt x="66249" y="31194"/>
                  </a:lnTo>
                  <a:lnTo>
                    <a:pt x="66068" y="31314"/>
                  </a:lnTo>
                  <a:lnTo>
                    <a:pt x="65947" y="31495"/>
                  </a:lnTo>
                  <a:lnTo>
                    <a:pt x="65827" y="31737"/>
                  </a:lnTo>
                  <a:lnTo>
                    <a:pt x="65766" y="31918"/>
                  </a:lnTo>
                  <a:lnTo>
                    <a:pt x="65766" y="32159"/>
                  </a:lnTo>
                  <a:lnTo>
                    <a:pt x="65766" y="32401"/>
                  </a:lnTo>
                  <a:lnTo>
                    <a:pt x="65827" y="32582"/>
                  </a:lnTo>
                  <a:lnTo>
                    <a:pt x="65947" y="32823"/>
                  </a:lnTo>
                  <a:lnTo>
                    <a:pt x="66068" y="33004"/>
                  </a:lnTo>
                  <a:lnTo>
                    <a:pt x="66249" y="33125"/>
                  </a:lnTo>
                  <a:lnTo>
                    <a:pt x="66490" y="33245"/>
                  </a:lnTo>
                  <a:lnTo>
                    <a:pt x="66671" y="33306"/>
                  </a:lnTo>
                  <a:lnTo>
                    <a:pt x="67154" y="33306"/>
                  </a:lnTo>
                  <a:lnTo>
                    <a:pt x="67335" y="33245"/>
                  </a:lnTo>
                  <a:lnTo>
                    <a:pt x="67576" y="33125"/>
                  </a:lnTo>
                  <a:lnTo>
                    <a:pt x="67757" y="33004"/>
                  </a:lnTo>
                  <a:lnTo>
                    <a:pt x="67878" y="32823"/>
                  </a:lnTo>
                  <a:lnTo>
                    <a:pt x="67999" y="32582"/>
                  </a:lnTo>
                  <a:lnTo>
                    <a:pt x="68059" y="32401"/>
                  </a:lnTo>
                  <a:lnTo>
                    <a:pt x="68059" y="32159"/>
                  </a:lnTo>
                  <a:lnTo>
                    <a:pt x="68059" y="31918"/>
                  </a:lnTo>
                  <a:lnTo>
                    <a:pt x="67999" y="31737"/>
                  </a:lnTo>
                  <a:lnTo>
                    <a:pt x="67878" y="31495"/>
                  </a:lnTo>
                  <a:lnTo>
                    <a:pt x="67757" y="31314"/>
                  </a:lnTo>
                  <a:lnTo>
                    <a:pt x="67576" y="31194"/>
                  </a:lnTo>
                  <a:lnTo>
                    <a:pt x="67335" y="31073"/>
                  </a:lnTo>
                  <a:lnTo>
                    <a:pt x="67154" y="31013"/>
                  </a:lnTo>
                  <a:close/>
                  <a:moveTo>
                    <a:pt x="72464" y="31013"/>
                  </a:moveTo>
                  <a:lnTo>
                    <a:pt x="72283" y="31073"/>
                  </a:lnTo>
                  <a:lnTo>
                    <a:pt x="72041" y="31194"/>
                  </a:lnTo>
                  <a:lnTo>
                    <a:pt x="71860" y="31314"/>
                  </a:lnTo>
                  <a:lnTo>
                    <a:pt x="71740" y="31495"/>
                  </a:lnTo>
                  <a:lnTo>
                    <a:pt x="71619" y="31737"/>
                  </a:lnTo>
                  <a:lnTo>
                    <a:pt x="71559" y="31918"/>
                  </a:lnTo>
                  <a:lnTo>
                    <a:pt x="71559" y="32159"/>
                  </a:lnTo>
                  <a:lnTo>
                    <a:pt x="71559" y="32401"/>
                  </a:lnTo>
                  <a:lnTo>
                    <a:pt x="71619" y="32582"/>
                  </a:lnTo>
                  <a:lnTo>
                    <a:pt x="71740" y="32823"/>
                  </a:lnTo>
                  <a:lnTo>
                    <a:pt x="71860" y="33004"/>
                  </a:lnTo>
                  <a:lnTo>
                    <a:pt x="72041" y="33125"/>
                  </a:lnTo>
                  <a:lnTo>
                    <a:pt x="72283" y="33245"/>
                  </a:lnTo>
                  <a:lnTo>
                    <a:pt x="72464" y="33306"/>
                  </a:lnTo>
                  <a:lnTo>
                    <a:pt x="72946" y="33306"/>
                  </a:lnTo>
                  <a:lnTo>
                    <a:pt x="73127" y="33245"/>
                  </a:lnTo>
                  <a:lnTo>
                    <a:pt x="73369" y="33125"/>
                  </a:lnTo>
                  <a:lnTo>
                    <a:pt x="73550" y="33004"/>
                  </a:lnTo>
                  <a:lnTo>
                    <a:pt x="73670" y="32823"/>
                  </a:lnTo>
                  <a:lnTo>
                    <a:pt x="73791" y="32582"/>
                  </a:lnTo>
                  <a:lnTo>
                    <a:pt x="73851" y="32401"/>
                  </a:lnTo>
                  <a:lnTo>
                    <a:pt x="73851" y="32159"/>
                  </a:lnTo>
                  <a:lnTo>
                    <a:pt x="73851" y="31918"/>
                  </a:lnTo>
                  <a:lnTo>
                    <a:pt x="73791" y="31737"/>
                  </a:lnTo>
                  <a:lnTo>
                    <a:pt x="73670" y="31495"/>
                  </a:lnTo>
                  <a:lnTo>
                    <a:pt x="73550" y="31314"/>
                  </a:lnTo>
                  <a:lnTo>
                    <a:pt x="73369" y="31194"/>
                  </a:lnTo>
                  <a:lnTo>
                    <a:pt x="73127" y="31073"/>
                  </a:lnTo>
                  <a:lnTo>
                    <a:pt x="72946" y="31013"/>
                  </a:lnTo>
                  <a:close/>
                  <a:moveTo>
                    <a:pt x="181" y="33909"/>
                  </a:moveTo>
                  <a:lnTo>
                    <a:pt x="0" y="36141"/>
                  </a:lnTo>
                  <a:lnTo>
                    <a:pt x="302" y="36202"/>
                  </a:lnTo>
                  <a:lnTo>
                    <a:pt x="543" y="36202"/>
                  </a:lnTo>
                  <a:lnTo>
                    <a:pt x="724" y="36141"/>
                  </a:lnTo>
                  <a:lnTo>
                    <a:pt x="966" y="36021"/>
                  </a:lnTo>
                  <a:lnTo>
                    <a:pt x="1147" y="35900"/>
                  </a:lnTo>
                  <a:lnTo>
                    <a:pt x="1267" y="35719"/>
                  </a:lnTo>
                  <a:lnTo>
                    <a:pt x="1388" y="35478"/>
                  </a:lnTo>
                  <a:lnTo>
                    <a:pt x="1448" y="35297"/>
                  </a:lnTo>
                  <a:lnTo>
                    <a:pt x="1448" y="35055"/>
                  </a:lnTo>
                  <a:lnTo>
                    <a:pt x="1448" y="34814"/>
                  </a:lnTo>
                  <a:lnTo>
                    <a:pt x="1388" y="34633"/>
                  </a:lnTo>
                  <a:lnTo>
                    <a:pt x="1267" y="34392"/>
                  </a:lnTo>
                  <a:lnTo>
                    <a:pt x="1147" y="34211"/>
                  </a:lnTo>
                  <a:lnTo>
                    <a:pt x="966" y="34090"/>
                  </a:lnTo>
                  <a:lnTo>
                    <a:pt x="724" y="33969"/>
                  </a:lnTo>
                  <a:lnTo>
                    <a:pt x="543" y="33909"/>
                  </a:lnTo>
                  <a:close/>
                  <a:moveTo>
                    <a:pt x="5853" y="33909"/>
                  </a:moveTo>
                  <a:lnTo>
                    <a:pt x="5672" y="33969"/>
                  </a:lnTo>
                  <a:lnTo>
                    <a:pt x="5431" y="34090"/>
                  </a:lnTo>
                  <a:lnTo>
                    <a:pt x="5250" y="34211"/>
                  </a:lnTo>
                  <a:lnTo>
                    <a:pt x="5129" y="34392"/>
                  </a:lnTo>
                  <a:lnTo>
                    <a:pt x="5008" y="34633"/>
                  </a:lnTo>
                  <a:lnTo>
                    <a:pt x="4948" y="34814"/>
                  </a:lnTo>
                  <a:lnTo>
                    <a:pt x="4948" y="35055"/>
                  </a:lnTo>
                  <a:lnTo>
                    <a:pt x="4948" y="35297"/>
                  </a:lnTo>
                  <a:lnTo>
                    <a:pt x="5008" y="35478"/>
                  </a:lnTo>
                  <a:lnTo>
                    <a:pt x="5129" y="35719"/>
                  </a:lnTo>
                  <a:lnTo>
                    <a:pt x="5250" y="35900"/>
                  </a:lnTo>
                  <a:lnTo>
                    <a:pt x="5431" y="36021"/>
                  </a:lnTo>
                  <a:lnTo>
                    <a:pt x="5672" y="36141"/>
                  </a:lnTo>
                  <a:lnTo>
                    <a:pt x="5853" y="36202"/>
                  </a:lnTo>
                  <a:lnTo>
                    <a:pt x="6336" y="36202"/>
                  </a:lnTo>
                  <a:lnTo>
                    <a:pt x="6517" y="36141"/>
                  </a:lnTo>
                  <a:lnTo>
                    <a:pt x="6758" y="36021"/>
                  </a:lnTo>
                  <a:lnTo>
                    <a:pt x="6939" y="35900"/>
                  </a:lnTo>
                  <a:lnTo>
                    <a:pt x="7060" y="35719"/>
                  </a:lnTo>
                  <a:lnTo>
                    <a:pt x="7180" y="35478"/>
                  </a:lnTo>
                  <a:lnTo>
                    <a:pt x="7241" y="35297"/>
                  </a:lnTo>
                  <a:lnTo>
                    <a:pt x="7241" y="35055"/>
                  </a:lnTo>
                  <a:lnTo>
                    <a:pt x="7241" y="34814"/>
                  </a:lnTo>
                  <a:lnTo>
                    <a:pt x="7180" y="34633"/>
                  </a:lnTo>
                  <a:lnTo>
                    <a:pt x="7060" y="34392"/>
                  </a:lnTo>
                  <a:lnTo>
                    <a:pt x="6939" y="34211"/>
                  </a:lnTo>
                  <a:lnTo>
                    <a:pt x="6758" y="34090"/>
                  </a:lnTo>
                  <a:lnTo>
                    <a:pt x="6517" y="33969"/>
                  </a:lnTo>
                  <a:lnTo>
                    <a:pt x="6336" y="33909"/>
                  </a:lnTo>
                  <a:close/>
                  <a:moveTo>
                    <a:pt x="11645" y="33909"/>
                  </a:moveTo>
                  <a:lnTo>
                    <a:pt x="11464" y="33969"/>
                  </a:lnTo>
                  <a:lnTo>
                    <a:pt x="11223" y="34090"/>
                  </a:lnTo>
                  <a:lnTo>
                    <a:pt x="11042" y="34211"/>
                  </a:lnTo>
                  <a:lnTo>
                    <a:pt x="10921" y="34392"/>
                  </a:lnTo>
                  <a:lnTo>
                    <a:pt x="10800" y="34633"/>
                  </a:lnTo>
                  <a:lnTo>
                    <a:pt x="10740" y="34814"/>
                  </a:lnTo>
                  <a:lnTo>
                    <a:pt x="10740" y="35055"/>
                  </a:lnTo>
                  <a:lnTo>
                    <a:pt x="10740" y="35297"/>
                  </a:lnTo>
                  <a:lnTo>
                    <a:pt x="10800" y="35478"/>
                  </a:lnTo>
                  <a:lnTo>
                    <a:pt x="10921" y="35719"/>
                  </a:lnTo>
                  <a:lnTo>
                    <a:pt x="11042" y="35900"/>
                  </a:lnTo>
                  <a:lnTo>
                    <a:pt x="11223" y="36021"/>
                  </a:lnTo>
                  <a:lnTo>
                    <a:pt x="11464" y="36141"/>
                  </a:lnTo>
                  <a:lnTo>
                    <a:pt x="11645" y="36202"/>
                  </a:lnTo>
                  <a:lnTo>
                    <a:pt x="12128" y="36202"/>
                  </a:lnTo>
                  <a:lnTo>
                    <a:pt x="12309" y="36141"/>
                  </a:lnTo>
                  <a:lnTo>
                    <a:pt x="12550" y="36021"/>
                  </a:lnTo>
                  <a:lnTo>
                    <a:pt x="12731" y="35900"/>
                  </a:lnTo>
                  <a:lnTo>
                    <a:pt x="12852" y="35719"/>
                  </a:lnTo>
                  <a:lnTo>
                    <a:pt x="12973" y="35478"/>
                  </a:lnTo>
                  <a:lnTo>
                    <a:pt x="13033" y="35297"/>
                  </a:lnTo>
                  <a:lnTo>
                    <a:pt x="13033" y="35055"/>
                  </a:lnTo>
                  <a:lnTo>
                    <a:pt x="13033" y="34814"/>
                  </a:lnTo>
                  <a:lnTo>
                    <a:pt x="12973" y="34633"/>
                  </a:lnTo>
                  <a:lnTo>
                    <a:pt x="12852" y="34392"/>
                  </a:lnTo>
                  <a:lnTo>
                    <a:pt x="12731" y="34211"/>
                  </a:lnTo>
                  <a:lnTo>
                    <a:pt x="12550" y="34090"/>
                  </a:lnTo>
                  <a:lnTo>
                    <a:pt x="12309" y="33969"/>
                  </a:lnTo>
                  <a:lnTo>
                    <a:pt x="12128" y="33909"/>
                  </a:lnTo>
                  <a:close/>
                  <a:moveTo>
                    <a:pt x="17437" y="33909"/>
                  </a:moveTo>
                  <a:lnTo>
                    <a:pt x="17256" y="33969"/>
                  </a:lnTo>
                  <a:lnTo>
                    <a:pt x="17015" y="34090"/>
                  </a:lnTo>
                  <a:lnTo>
                    <a:pt x="16834" y="34211"/>
                  </a:lnTo>
                  <a:lnTo>
                    <a:pt x="16713" y="34392"/>
                  </a:lnTo>
                  <a:lnTo>
                    <a:pt x="16593" y="34633"/>
                  </a:lnTo>
                  <a:lnTo>
                    <a:pt x="16532" y="34814"/>
                  </a:lnTo>
                  <a:lnTo>
                    <a:pt x="16532" y="35055"/>
                  </a:lnTo>
                  <a:lnTo>
                    <a:pt x="16532" y="35297"/>
                  </a:lnTo>
                  <a:lnTo>
                    <a:pt x="16593" y="35478"/>
                  </a:lnTo>
                  <a:lnTo>
                    <a:pt x="16713" y="35719"/>
                  </a:lnTo>
                  <a:lnTo>
                    <a:pt x="16834" y="35900"/>
                  </a:lnTo>
                  <a:lnTo>
                    <a:pt x="17015" y="36021"/>
                  </a:lnTo>
                  <a:lnTo>
                    <a:pt x="17256" y="36141"/>
                  </a:lnTo>
                  <a:lnTo>
                    <a:pt x="17437" y="36202"/>
                  </a:lnTo>
                  <a:lnTo>
                    <a:pt x="17920" y="36202"/>
                  </a:lnTo>
                  <a:lnTo>
                    <a:pt x="18101" y="36141"/>
                  </a:lnTo>
                  <a:lnTo>
                    <a:pt x="18342" y="36021"/>
                  </a:lnTo>
                  <a:lnTo>
                    <a:pt x="18523" y="35900"/>
                  </a:lnTo>
                  <a:lnTo>
                    <a:pt x="18644" y="35719"/>
                  </a:lnTo>
                  <a:lnTo>
                    <a:pt x="18765" y="35478"/>
                  </a:lnTo>
                  <a:lnTo>
                    <a:pt x="18825" y="35297"/>
                  </a:lnTo>
                  <a:lnTo>
                    <a:pt x="18825" y="35055"/>
                  </a:lnTo>
                  <a:lnTo>
                    <a:pt x="18825" y="34814"/>
                  </a:lnTo>
                  <a:lnTo>
                    <a:pt x="18765" y="34633"/>
                  </a:lnTo>
                  <a:lnTo>
                    <a:pt x="18644" y="34392"/>
                  </a:lnTo>
                  <a:lnTo>
                    <a:pt x="18523" y="34211"/>
                  </a:lnTo>
                  <a:lnTo>
                    <a:pt x="18342" y="34090"/>
                  </a:lnTo>
                  <a:lnTo>
                    <a:pt x="18101" y="33969"/>
                  </a:lnTo>
                  <a:lnTo>
                    <a:pt x="17920" y="33909"/>
                  </a:lnTo>
                  <a:close/>
                  <a:moveTo>
                    <a:pt x="23230" y="33909"/>
                  </a:moveTo>
                  <a:lnTo>
                    <a:pt x="23049" y="33969"/>
                  </a:lnTo>
                  <a:lnTo>
                    <a:pt x="22807" y="34090"/>
                  </a:lnTo>
                  <a:lnTo>
                    <a:pt x="22626" y="34211"/>
                  </a:lnTo>
                  <a:lnTo>
                    <a:pt x="22506" y="34392"/>
                  </a:lnTo>
                  <a:lnTo>
                    <a:pt x="22385" y="34633"/>
                  </a:lnTo>
                  <a:lnTo>
                    <a:pt x="22325" y="34814"/>
                  </a:lnTo>
                  <a:lnTo>
                    <a:pt x="22325" y="35055"/>
                  </a:lnTo>
                  <a:lnTo>
                    <a:pt x="22325" y="35297"/>
                  </a:lnTo>
                  <a:lnTo>
                    <a:pt x="22385" y="35478"/>
                  </a:lnTo>
                  <a:lnTo>
                    <a:pt x="22506" y="35719"/>
                  </a:lnTo>
                  <a:lnTo>
                    <a:pt x="22626" y="35900"/>
                  </a:lnTo>
                  <a:lnTo>
                    <a:pt x="22807" y="36021"/>
                  </a:lnTo>
                  <a:lnTo>
                    <a:pt x="23049" y="36141"/>
                  </a:lnTo>
                  <a:lnTo>
                    <a:pt x="23230" y="36202"/>
                  </a:lnTo>
                  <a:lnTo>
                    <a:pt x="23712" y="36202"/>
                  </a:lnTo>
                  <a:lnTo>
                    <a:pt x="23893" y="36141"/>
                  </a:lnTo>
                  <a:lnTo>
                    <a:pt x="24135" y="36021"/>
                  </a:lnTo>
                  <a:lnTo>
                    <a:pt x="24316" y="35900"/>
                  </a:lnTo>
                  <a:lnTo>
                    <a:pt x="24436" y="35719"/>
                  </a:lnTo>
                  <a:lnTo>
                    <a:pt x="24557" y="35478"/>
                  </a:lnTo>
                  <a:lnTo>
                    <a:pt x="24617" y="35297"/>
                  </a:lnTo>
                  <a:lnTo>
                    <a:pt x="24617" y="35055"/>
                  </a:lnTo>
                  <a:lnTo>
                    <a:pt x="24617" y="34814"/>
                  </a:lnTo>
                  <a:lnTo>
                    <a:pt x="24557" y="34633"/>
                  </a:lnTo>
                  <a:lnTo>
                    <a:pt x="24436" y="34392"/>
                  </a:lnTo>
                  <a:lnTo>
                    <a:pt x="24316" y="34211"/>
                  </a:lnTo>
                  <a:lnTo>
                    <a:pt x="24135" y="34090"/>
                  </a:lnTo>
                  <a:lnTo>
                    <a:pt x="23893" y="33969"/>
                  </a:lnTo>
                  <a:lnTo>
                    <a:pt x="23712" y="33909"/>
                  </a:lnTo>
                  <a:close/>
                  <a:moveTo>
                    <a:pt x="29022" y="33909"/>
                  </a:moveTo>
                  <a:lnTo>
                    <a:pt x="28841" y="33969"/>
                  </a:lnTo>
                  <a:lnTo>
                    <a:pt x="28599" y="34090"/>
                  </a:lnTo>
                  <a:lnTo>
                    <a:pt x="28418" y="34211"/>
                  </a:lnTo>
                  <a:lnTo>
                    <a:pt x="28298" y="34392"/>
                  </a:lnTo>
                  <a:lnTo>
                    <a:pt x="28177" y="34633"/>
                  </a:lnTo>
                  <a:lnTo>
                    <a:pt x="28117" y="34814"/>
                  </a:lnTo>
                  <a:lnTo>
                    <a:pt x="28117" y="35055"/>
                  </a:lnTo>
                  <a:lnTo>
                    <a:pt x="28117" y="35297"/>
                  </a:lnTo>
                  <a:lnTo>
                    <a:pt x="28177" y="35478"/>
                  </a:lnTo>
                  <a:lnTo>
                    <a:pt x="28298" y="35719"/>
                  </a:lnTo>
                  <a:lnTo>
                    <a:pt x="28418" y="35900"/>
                  </a:lnTo>
                  <a:lnTo>
                    <a:pt x="28599" y="36021"/>
                  </a:lnTo>
                  <a:lnTo>
                    <a:pt x="28841" y="36141"/>
                  </a:lnTo>
                  <a:lnTo>
                    <a:pt x="29022" y="36202"/>
                  </a:lnTo>
                  <a:lnTo>
                    <a:pt x="29505" y="36202"/>
                  </a:lnTo>
                  <a:lnTo>
                    <a:pt x="29686" y="36141"/>
                  </a:lnTo>
                  <a:lnTo>
                    <a:pt x="29927" y="36021"/>
                  </a:lnTo>
                  <a:lnTo>
                    <a:pt x="30108" y="35900"/>
                  </a:lnTo>
                  <a:lnTo>
                    <a:pt x="30229" y="35719"/>
                  </a:lnTo>
                  <a:lnTo>
                    <a:pt x="30349" y="35478"/>
                  </a:lnTo>
                  <a:lnTo>
                    <a:pt x="30410" y="35297"/>
                  </a:lnTo>
                  <a:lnTo>
                    <a:pt x="30410" y="35055"/>
                  </a:lnTo>
                  <a:lnTo>
                    <a:pt x="30410" y="34814"/>
                  </a:lnTo>
                  <a:lnTo>
                    <a:pt x="30349" y="34633"/>
                  </a:lnTo>
                  <a:lnTo>
                    <a:pt x="30229" y="34392"/>
                  </a:lnTo>
                  <a:lnTo>
                    <a:pt x="30108" y="34211"/>
                  </a:lnTo>
                  <a:lnTo>
                    <a:pt x="29927" y="34090"/>
                  </a:lnTo>
                  <a:lnTo>
                    <a:pt x="29686" y="33969"/>
                  </a:lnTo>
                  <a:lnTo>
                    <a:pt x="29505" y="33909"/>
                  </a:lnTo>
                  <a:close/>
                  <a:moveTo>
                    <a:pt x="34814" y="33909"/>
                  </a:moveTo>
                  <a:lnTo>
                    <a:pt x="34633" y="33969"/>
                  </a:lnTo>
                  <a:lnTo>
                    <a:pt x="34392" y="34090"/>
                  </a:lnTo>
                  <a:lnTo>
                    <a:pt x="34211" y="34211"/>
                  </a:lnTo>
                  <a:lnTo>
                    <a:pt x="34090" y="34392"/>
                  </a:lnTo>
                  <a:lnTo>
                    <a:pt x="33969" y="34633"/>
                  </a:lnTo>
                  <a:lnTo>
                    <a:pt x="33909" y="34814"/>
                  </a:lnTo>
                  <a:lnTo>
                    <a:pt x="33909" y="35055"/>
                  </a:lnTo>
                  <a:lnTo>
                    <a:pt x="33909" y="35297"/>
                  </a:lnTo>
                  <a:lnTo>
                    <a:pt x="33969" y="35478"/>
                  </a:lnTo>
                  <a:lnTo>
                    <a:pt x="34090" y="35719"/>
                  </a:lnTo>
                  <a:lnTo>
                    <a:pt x="34211" y="35900"/>
                  </a:lnTo>
                  <a:lnTo>
                    <a:pt x="34392" y="36021"/>
                  </a:lnTo>
                  <a:lnTo>
                    <a:pt x="34633" y="36141"/>
                  </a:lnTo>
                  <a:lnTo>
                    <a:pt x="34814" y="36202"/>
                  </a:lnTo>
                  <a:lnTo>
                    <a:pt x="35297" y="36202"/>
                  </a:lnTo>
                  <a:lnTo>
                    <a:pt x="35478" y="36141"/>
                  </a:lnTo>
                  <a:lnTo>
                    <a:pt x="35719" y="36021"/>
                  </a:lnTo>
                  <a:lnTo>
                    <a:pt x="35900" y="35900"/>
                  </a:lnTo>
                  <a:lnTo>
                    <a:pt x="36021" y="35719"/>
                  </a:lnTo>
                  <a:lnTo>
                    <a:pt x="36141" y="35478"/>
                  </a:lnTo>
                  <a:lnTo>
                    <a:pt x="36202" y="35297"/>
                  </a:lnTo>
                  <a:lnTo>
                    <a:pt x="36202" y="35055"/>
                  </a:lnTo>
                  <a:lnTo>
                    <a:pt x="36202" y="34814"/>
                  </a:lnTo>
                  <a:lnTo>
                    <a:pt x="36141" y="34633"/>
                  </a:lnTo>
                  <a:lnTo>
                    <a:pt x="36021" y="34392"/>
                  </a:lnTo>
                  <a:lnTo>
                    <a:pt x="35900" y="34211"/>
                  </a:lnTo>
                  <a:lnTo>
                    <a:pt x="35719" y="34090"/>
                  </a:lnTo>
                  <a:lnTo>
                    <a:pt x="35478" y="33969"/>
                  </a:lnTo>
                  <a:lnTo>
                    <a:pt x="35297" y="33909"/>
                  </a:lnTo>
                  <a:close/>
                  <a:moveTo>
                    <a:pt x="40606" y="33909"/>
                  </a:moveTo>
                  <a:lnTo>
                    <a:pt x="40425" y="33969"/>
                  </a:lnTo>
                  <a:lnTo>
                    <a:pt x="40184" y="34090"/>
                  </a:lnTo>
                  <a:lnTo>
                    <a:pt x="40003" y="34211"/>
                  </a:lnTo>
                  <a:lnTo>
                    <a:pt x="39882" y="34392"/>
                  </a:lnTo>
                  <a:lnTo>
                    <a:pt x="39762" y="34633"/>
                  </a:lnTo>
                  <a:lnTo>
                    <a:pt x="39701" y="34814"/>
                  </a:lnTo>
                  <a:lnTo>
                    <a:pt x="39701" y="35055"/>
                  </a:lnTo>
                  <a:lnTo>
                    <a:pt x="39701" y="35297"/>
                  </a:lnTo>
                  <a:lnTo>
                    <a:pt x="39762" y="35478"/>
                  </a:lnTo>
                  <a:lnTo>
                    <a:pt x="39882" y="35719"/>
                  </a:lnTo>
                  <a:lnTo>
                    <a:pt x="40003" y="35900"/>
                  </a:lnTo>
                  <a:lnTo>
                    <a:pt x="40184" y="36021"/>
                  </a:lnTo>
                  <a:lnTo>
                    <a:pt x="40425" y="36141"/>
                  </a:lnTo>
                  <a:lnTo>
                    <a:pt x="40606" y="36202"/>
                  </a:lnTo>
                  <a:lnTo>
                    <a:pt x="41089" y="36202"/>
                  </a:lnTo>
                  <a:lnTo>
                    <a:pt x="41270" y="36141"/>
                  </a:lnTo>
                  <a:lnTo>
                    <a:pt x="41511" y="36021"/>
                  </a:lnTo>
                  <a:lnTo>
                    <a:pt x="41692" y="35900"/>
                  </a:lnTo>
                  <a:lnTo>
                    <a:pt x="41813" y="35719"/>
                  </a:lnTo>
                  <a:lnTo>
                    <a:pt x="41934" y="35478"/>
                  </a:lnTo>
                  <a:lnTo>
                    <a:pt x="41994" y="35297"/>
                  </a:lnTo>
                  <a:lnTo>
                    <a:pt x="41994" y="35055"/>
                  </a:lnTo>
                  <a:lnTo>
                    <a:pt x="41994" y="34814"/>
                  </a:lnTo>
                  <a:lnTo>
                    <a:pt x="41934" y="34633"/>
                  </a:lnTo>
                  <a:lnTo>
                    <a:pt x="41813" y="34392"/>
                  </a:lnTo>
                  <a:lnTo>
                    <a:pt x="41692" y="34211"/>
                  </a:lnTo>
                  <a:lnTo>
                    <a:pt x="41511" y="34090"/>
                  </a:lnTo>
                  <a:lnTo>
                    <a:pt x="41270" y="33969"/>
                  </a:lnTo>
                  <a:lnTo>
                    <a:pt x="41089" y="33909"/>
                  </a:lnTo>
                  <a:close/>
                  <a:moveTo>
                    <a:pt x="46399" y="33909"/>
                  </a:moveTo>
                  <a:lnTo>
                    <a:pt x="46218" y="33969"/>
                  </a:lnTo>
                  <a:lnTo>
                    <a:pt x="45976" y="34090"/>
                  </a:lnTo>
                  <a:lnTo>
                    <a:pt x="45795" y="34211"/>
                  </a:lnTo>
                  <a:lnTo>
                    <a:pt x="45674" y="34392"/>
                  </a:lnTo>
                  <a:lnTo>
                    <a:pt x="45554" y="34633"/>
                  </a:lnTo>
                  <a:lnTo>
                    <a:pt x="45493" y="34814"/>
                  </a:lnTo>
                  <a:lnTo>
                    <a:pt x="45493" y="35055"/>
                  </a:lnTo>
                  <a:lnTo>
                    <a:pt x="45493" y="35297"/>
                  </a:lnTo>
                  <a:lnTo>
                    <a:pt x="45554" y="35478"/>
                  </a:lnTo>
                  <a:lnTo>
                    <a:pt x="45674" y="35719"/>
                  </a:lnTo>
                  <a:lnTo>
                    <a:pt x="45795" y="35900"/>
                  </a:lnTo>
                  <a:lnTo>
                    <a:pt x="45976" y="36021"/>
                  </a:lnTo>
                  <a:lnTo>
                    <a:pt x="46218" y="36141"/>
                  </a:lnTo>
                  <a:lnTo>
                    <a:pt x="46399" y="36202"/>
                  </a:lnTo>
                  <a:lnTo>
                    <a:pt x="46881" y="36202"/>
                  </a:lnTo>
                  <a:lnTo>
                    <a:pt x="47062" y="36141"/>
                  </a:lnTo>
                  <a:lnTo>
                    <a:pt x="47304" y="36021"/>
                  </a:lnTo>
                  <a:lnTo>
                    <a:pt x="47485" y="35900"/>
                  </a:lnTo>
                  <a:lnTo>
                    <a:pt x="47605" y="35719"/>
                  </a:lnTo>
                  <a:lnTo>
                    <a:pt x="47726" y="35478"/>
                  </a:lnTo>
                  <a:lnTo>
                    <a:pt x="47786" y="35297"/>
                  </a:lnTo>
                  <a:lnTo>
                    <a:pt x="47786" y="35055"/>
                  </a:lnTo>
                  <a:lnTo>
                    <a:pt x="47786" y="34814"/>
                  </a:lnTo>
                  <a:lnTo>
                    <a:pt x="47726" y="34633"/>
                  </a:lnTo>
                  <a:lnTo>
                    <a:pt x="47605" y="34392"/>
                  </a:lnTo>
                  <a:lnTo>
                    <a:pt x="47485" y="34211"/>
                  </a:lnTo>
                  <a:lnTo>
                    <a:pt x="47304" y="34090"/>
                  </a:lnTo>
                  <a:lnTo>
                    <a:pt x="47062" y="33969"/>
                  </a:lnTo>
                  <a:lnTo>
                    <a:pt x="46881" y="33909"/>
                  </a:lnTo>
                  <a:close/>
                  <a:moveTo>
                    <a:pt x="52191" y="33909"/>
                  </a:moveTo>
                  <a:lnTo>
                    <a:pt x="52010" y="33969"/>
                  </a:lnTo>
                  <a:lnTo>
                    <a:pt x="51768" y="34090"/>
                  </a:lnTo>
                  <a:lnTo>
                    <a:pt x="51587" y="34211"/>
                  </a:lnTo>
                  <a:lnTo>
                    <a:pt x="51467" y="34392"/>
                  </a:lnTo>
                  <a:lnTo>
                    <a:pt x="51346" y="34633"/>
                  </a:lnTo>
                  <a:lnTo>
                    <a:pt x="51286" y="34814"/>
                  </a:lnTo>
                  <a:lnTo>
                    <a:pt x="51286" y="35055"/>
                  </a:lnTo>
                  <a:lnTo>
                    <a:pt x="51286" y="35297"/>
                  </a:lnTo>
                  <a:lnTo>
                    <a:pt x="51346" y="35478"/>
                  </a:lnTo>
                  <a:lnTo>
                    <a:pt x="51467" y="35719"/>
                  </a:lnTo>
                  <a:lnTo>
                    <a:pt x="51587" y="35900"/>
                  </a:lnTo>
                  <a:lnTo>
                    <a:pt x="51768" y="36021"/>
                  </a:lnTo>
                  <a:lnTo>
                    <a:pt x="52010" y="36141"/>
                  </a:lnTo>
                  <a:lnTo>
                    <a:pt x="52191" y="36202"/>
                  </a:lnTo>
                  <a:lnTo>
                    <a:pt x="52673" y="36202"/>
                  </a:lnTo>
                  <a:lnTo>
                    <a:pt x="52854" y="36141"/>
                  </a:lnTo>
                  <a:lnTo>
                    <a:pt x="53096" y="36021"/>
                  </a:lnTo>
                  <a:lnTo>
                    <a:pt x="53277" y="35900"/>
                  </a:lnTo>
                  <a:lnTo>
                    <a:pt x="53397" y="35719"/>
                  </a:lnTo>
                  <a:lnTo>
                    <a:pt x="53518" y="35478"/>
                  </a:lnTo>
                  <a:lnTo>
                    <a:pt x="53578" y="35297"/>
                  </a:lnTo>
                  <a:lnTo>
                    <a:pt x="53578" y="35055"/>
                  </a:lnTo>
                  <a:lnTo>
                    <a:pt x="53578" y="34814"/>
                  </a:lnTo>
                  <a:lnTo>
                    <a:pt x="53518" y="34633"/>
                  </a:lnTo>
                  <a:lnTo>
                    <a:pt x="53397" y="34392"/>
                  </a:lnTo>
                  <a:lnTo>
                    <a:pt x="53277" y="34211"/>
                  </a:lnTo>
                  <a:lnTo>
                    <a:pt x="53096" y="34090"/>
                  </a:lnTo>
                  <a:lnTo>
                    <a:pt x="52854" y="33969"/>
                  </a:lnTo>
                  <a:lnTo>
                    <a:pt x="52673" y="33909"/>
                  </a:lnTo>
                  <a:close/>
                  <a:moveTo>
                    <a:pt x="57983" y="33909"/>
                  </a:moveTo>
                  <a:lnTo>
                    <a:pt x="57802" y="33969"/>
                  </a:lnTo>
                  <a:lnTo>
                    <a:pt x="57561" y="34090"/>
                  </a:lnTo>
                  <a:lnTo>
                    <a:pt x="57380" y="34211"/>
                  </a:lnTo>
                  <a:lnTo>
                    <a:pt x="57259" y="34392"/>
                  </a:lnTo>
                  <a:lnTo>
                    <a:pt x="57138" y="34633"/>
                  </a:lnTo>
                  <a:lnTo>
                    <a:pt x="57078" y="34814"/>
                  </a:lnTo>
                  <a:lnTo>
                    <a:pt x="57078" y="35055"/>
                  </a:lnTo>
                  <a:lnTo>
                    <a:pt x="57078" y="35297"/>
                  </a:lnTo>
                  <a:lnTo>
                    <a:pt x="57138" y="35478"/>
                  </a:lnTo>
                  <a:lnTo>
                    <a:pt x="57259" y="35719"/>
                  </a:lnTo>
                  <a:lnTo>
                    <a:pt x="57380" y="35900"/>
                  </a:lnTo>
                  <a:lnTo>
                    <a:pt x="57561" y="36021"/>
                  </a:lnTo>
                  <a:lnTo>
                    <a:pt x="57802" y="36141"/>
                  </a:lnTo>
                  <a:lnTo>
                    <a:pt x="57983" y="36202"/>
                  </a:lnTo>
                  <a:lnTo>
                    <a:pt x="58466" y="36202"/>
                  </a:lnTo>
                  <a:lnTo>
                    <a:pt x="58647" y="36141"/>
                  </a:lnTo>
                  <a:lnTo>
                    <a:pt x="58888" y="36021"/>
                  </a:lnTo>
                  <a:lnTo>
                    <a:pt x="59069" y="35900"/>
                  </a:lnTo>
                  <a:lnTo>
                    <a:pt x="59190" y="35719"/>
                  </a:lnTo>
                  <a:lnTo>
                    <a:pt x="59310" y="35478"/>
                  </a:lnTo>
                  <a:lnTo>
                    <a:pt x="59371" y="35297"/>
                  </a:lnTo>
                  <a:lnTo>
                    <a:pt x="59371" y="35055"/>
                  </a:lnTo>
                  <a:lnTo>
                    <a:pt x="59371" y="34814"/>
                  </a:lnTo>
                  <a:lnTo>
                    <a:pt x="59310" y="34633"/>
                  </a:lnTo>
                  <a:lnTo>
                    <a:pt x="59190" y="34392"/>
                  </a:lnTo>
                  <a:lnTo>
                    <a:pt x="59069" y="34211"/>
                  </a:lnTo>
                  <a:lnTo>
                    <a:pt x="58888" y="34090"/>
                  </a:lnTo>
                  <a:lnTo>
                    <a:pt x="58647" y="33969"/>
                  </a:lnTo>
                  <a:lnTo>
                    <a:pt x="58466" y="33909"/>
                  </a:lnTo>
                  <a:close/>
                  <a:moveTo>
                    <a:pt x="63775" y="33909"/>
                  </a:moveTo>
                  <a:lnTo>
                    <a:pt x="63594" y="33969"/>
                  </a:lnTo>
                  <a:lnTo>
                    <a:pt x="63353" y="34090"/>
                  </a:lnTo>
                  <a:lnTo>
                    <a:pt x="63172" y="34211"/>
                  </a:lnTo>
                  <a:lnTo>
                    <a:pt x="63051" y="34392"/>
                  </a:lnTo>
                  <a:lnTo>
                    <a:pt x="62931" y="34633"/>
                  </a:lnTo>
                  <a:lnTo>
                    <a:pt x="62870" y="34814"/>
                  </a:lnTo>
                  <a:lnTo>
                    <a:pt x="62870" y="35055"/>
                  </a:lnTo>
                  <a:lnTo>
                    <a:pt x="62870" y="35297"/>
                  </a:lnTo>
                  <a:lnTo>
                    <a:pt x="62931" y="35478"/>
                  </a:lnTo>
                  <a:lnTo>
                    <a:pt x="63051" y="35719"/>
                  </a:lnTo>
                  <a:lnTo>
                    <a:pt x="63172" y="35900"/>
                  </a:lnTo>
                  <a:lnTo>
                    <a:pt x="63353" y="36021"/>
                  </a:lnTo>
                  <a:lnTo>
                    <a:pt x="63594" y="36141"/>
                  </a:lnTo>
                  <a:lnTo>
                    <a:pt x="63775" y="36202"/>
                  </a:lnTo>
                  <a:lnTo>
                    <a:pt x="64258" y="36202"/>
                  </a:lnTo>
                  <a:lnTo>
                    <a:pt x="64439" y="36141"/>
                  </a:lnTo>
                  <a:lnTo>
                    <a:pt x="64680" y="36021"/>
                  </a:lnTo>
                  <a:lnTo>
                    <a:pt x="64861" y="35900"/>
                  </a:lnTo>
                  <a:lnTo>
                    <a:pt x="64982" y="35719"/>
                  </a:lnTo>
                  <a:lnTo>
                    <a:pt x="65103" y="35478"/>
                  </a:lnTo>
                  <a:lnTo>
                    <a:pt x="65163" y="35297"/>
                  </a:lnTo>
                  <a:lnTo>
                    <a:pt x="65163" y="35055"/>
                  </a:lnTo>
                  <a:lnTo>
                    <a:pt x="65163" y="34814"/>
                  </a:lnTo>
                  <a:lnTo>
                    <a:pt x="65103" y="34633"/>
                  </a:lnTo>
                  <a:lnTo>
                    <a:pt x="64982" y="34392"/>
                  </a:lnTo>
                  <a:lnTo>
                    <a:pt x="64861" y="34211"/>
                  </a:lnTo>
                  <a:lnTo>
                    <a:pt x="64680" y="34090"/>
                  </a:lnTo>
                  <a:lnTo>
                    <a:pt x="64439" y="33969"/>
                  </a:lnTo>
                  <a:lnTo>
                    <a:pt x="64258" y="33909"/>
                  </a:lnTo>
                  <a:close/>
                  <a:moveTo>
                    <a:pt x="69567" y="33909"/>
                  </a:moveTo>
                  <a:lnTo>
                    <a:pt x="69386" y="33969"/>
                  </a:lnTo>
                  <a:lnTo>
                    <a:pt x="69145" y="34090"/>
                  </a:lnTo>
                  <a:lnTo>
                    <a:pt x="68964" y="34211"/>
                  </a:lnTo>
                  <a:lnTo>
                    <a:pt x="68843" y="34392"/>
                  </a:lnTo>
                  <a:lnTo>
                    <a:pt x="68723" y="34633"/>
                  </a:lnTo>
                  <a:lnTo>
                    <a:pt x="68662" y="34814"/>
                  </a:lnTo>
                  <a:lnTo>
                    <a:pt x="68662" y="35055"/>
                  </a:lnTo>
                  <a:lnTo>
                    <a:pt x="68662" y="35297"/>
                  </a:lnTo>
                  <a:lnTo>
                    <a:pt x="68723" y="35478"/>
                  </a:lnTo>
                  <a:lnTo>
                    <a:pt x="68843" y="35719"/>
                  </a:lnTo>
                  <a:lnTo>
                    <a:pt x="68964" y="35900"/>
                  </a:lnTo>
                  <a:lnTo>
                    <a:pt x="69145" y="36021"/>
                  </a:lnTo>
                  <a:lnTo>
                    <a:pt x="69386" y="36141"/>
                  </a:lnTo>
                  <a:lnTo>
                    <a:pt x="69567" y="36202"/>
                  </a:lnTo>
                  <a:lnTo>
                    <a:pt x="70050" y="36202"/>
                  </a:lnTo>
                  <a:lnTo>
                    <a:pt x="70231" y="36141"/>
                  </a:lnTo>
                  <a:lnTo>
                    <a:pt x="70472" y="36021"/>
                  </a:lnTo>
                  <a:lnTo>
                    <a:pt x="70653" y="35900"/>
                  </a:lnTo>
                  <a:lnTo>
                    <a:pt x="70774" y="35719"/>
                  </a:lnTo>
                  <a:lnTo>
                    <a:pt x="70895" y="35478"/>
                  </a:lnTo>
                  <a:lnTo>
                    <a:pt x="70955" y="35297"/>
                  </a:lnTo>
                  <a:lnTo>
                    <a:pt x="70955" y="35055"/>
                  </a:lnTo>
                  <a:lnTo>
                    <a:pt x="70955" y="34814"/>
                  </a:lnTo>
                  <a:lnTo>
                    <a:pt x="70895" y="34633"/>
                  </a:lnTo>
                  <a:lnTo>
                    <a:pt x="70774" y="34392"/>
                  </a:lnTo>
                  <a:lnTo>
                    <a:pt x="70653" y="34211"/>
                  </a:lnTo>
                  <a:lnTo>
                    <a:pt x="70472" y="34090"/>
                  </a:lnTo>
                  <a:lnTo>
                    <a:pt x="70231" y="33969"/>
                  </a:lnTo>
                  <a:lnTo>
                    <a:pt x="70050" y="33909"/>
                  </a:lnTo>
                  <a:close/>
                  <a:moveTo>
                    <a:pt x="75360" y="33909"/>
                  </a:moveTo>
                  <a:lnTo>
                    <a:pt x="75179" y="33969"/>
                  </a:lnTo>
                  <a:lnTo>
                    <a:pt x="74937" y="34090"/>
                  </a:lnTo>
                  <a:lnTo>
                    <a:pt x="74756" y="34211"/>
                  </a:lnTo>
                  <a:lnTo>
                    <a:pt x="74636" y="34392"/>
                  </a:lnTo>
                  <a:lnTo>
                    <a:pt x="74515" y="34633"/>
                  </a:lnTo>
                  <a:lnTo>
                    <a:pt x="74455" y="34814"/>
                  </a:lnTo>
                  <a:lnTo>
                    <a:pt x="74455" y="35055"/>
                  </a:lnTo>
                  <a:lnTo>
                    <a:pt x="74455" y="35297"/>
                  </a:lnTo>
                  <a:lnTo>
                    <a:pt x="74515" y="35478"/>
                  </a:lnTo>
                  <a:lnTo>
                    <a:pt x="74636" y="35719"/>
                  </a:lnTo>
                  <a:lnTo>
                    <a:pt x="74756" y="35900"/>
                  </a:lnTo>
                  <a:lnTo>
                    <a:pt x="74937" y="36021"/>
                  </a:lnTo>
                  <a:lnTo>
                    <a:pt x="75179" y="36141"/>
                  </a:lnTo>
                  <a:lnTo>
                    <a:pt x="75360" y="36202"/>
                  </a:lnTo>
                  <a:lnTo>
                    <a:pt x="75601" y="36202"/>
                  </a:lnTo>
                  <a:lnTo>
                    <a:pt x="75903" y="36141"/>
                  </a:lnTo>
                  <a:lnTo>
                    <a:pt x="75722" y="33909"/>
                  </a:lnTo>
                  <a:close/>
                  <a:moveTo>
                    <a:pt x="2896" y="36805"/>
                  </a:moveTo>
                  <a:lnTo>
                    <a:pt x="2655" y="36926"/>
                  </a:lnTo>
                  <a:lnTo>
                    <a:pt x="2414" y="37107"/>
                  </a:lnTo>
                  <a:lnTo>
                    <a:pt x="2233" y="37288"/>
                  </a:lnTo>
                  <a:lnTo>
                    <a:pt x="2112" y="37589"/>
                  </a:lnTo>
                  <a:lnTo>
                    <a:pt x="2052" y="37951"/>
                  </a:lnTo>
                  <a:lnTo>
                    <a:pt x="2052" y="38193"/>
                  </a:lnTo>
                  <a:lnTo>
                    <a:pt x="2112" y="38374"/>
                  </a:lnTo>
                  <a:lnTo>
                    <a:pt x="2233" y="38615"/>
                  </a:lnTo>
                  <a:lnTo>
                    <a:pt x="2353" y="38796"/>
                  </a:lnTo>
                  <a:lnTo>
                    <a:pt x="2534" y="38917"/>
                  </a:lnTo>
                  <a:lnTo>
                    <a:pt x="2776" y="39037"/>
                  </a:lnTo>
                  <a:lnTo>
                    <a:pt x="2957" y="39098"/>
                  </a:lnTo>
                  <a:lnTo>
                    <a:pt x="3439" y="39098"/>
                  </a:lnTo>
                  <a:lnTo>
                    <a:pt x="3620" y="39037"/>
                  </a:lnTo>
                  <a:lnTo>
                    <a:pt x="3862" y="38917"/>
                  </a:lnTo>
                  <a:lnTo>
                    <a:pt x="4043" y="38796"/>
                  </a:lnTo>
                  <a:lnTo>
                    <a:pt x="4164" y="38615"/>
                  </a:lnTo>
                  <a:lnTo>
                    <a:pt x="4284" y="38374"/>
                  </a:lnTo>
                  <a:lnTo>
                    <a:pt x="4345" y="38193"/>
                  </a:lnTo>
                  <a:lnTo>
                    <a:pt x="4345" y="37951"/>
                  </a:lnTo>
                  <a:lnTo>
                    <a:pt x="4284" y="37589"/>
                  </a:lnTo>
                  <a:lnTo>
                    <a:pt x="4164" y="37288"/>
                  </a:lnTo>
                  <a:lnTo>
                    <a:pt x="3982" y="37107"/>
                  </a:lnTo>
                  <a:lnTo>
                    <a:pt x="3741" y="36926"/>
                  </a:lnTo>
                  <a:lnTo>
                    <a:pt x="3500" y="36805"/>
                  </a:lnTo>
                  <a:close/>
                  <a:moveTo>
                    <a:pt x="8689" y="36805"/>
                  </a:moveTo>
                  <a:lnTo>
                    <a:pt x="8447" y="36926"/>
                  </a:lnTo>
                  <a:lnTo>
                    <a:pt x="8206" y="37107"/>
                  </a:lnTo>
                  <a:lnTo>
                    <a:pt x="8025" y="37288"/>
                  </a:lnTo>
                  <a:lnTo>
                    <a:pt x="7904" y="37589"/>
                  </a:lnTo>
                  <a:lnTo>
                    <a:pt x="7844" y="37951"/>
                  </a:lnTo>
                  <a:lnTo>
                    <a:pt x="7844" y="38193"/>
                  </a:lnTo>
                  <a:lnTo>
                    <a:pt x="7904" y="38374"/>
                  </a:lnTo>
                  <a:lnTo>
                    <a:pt x="8025" y="38615"/>
                  </a:lnTo>
                  <a:lnTo>
                    <a:pt x="8146" y="38796"/>
                  </a:lnTo>
                  <a:lnTo>
                    <a:pt x="8327" y="38917"/>
                  </a:lnTo>
                  <a:lnTo>
                    <a:pt x="8568" y="39037"/>
                  </a:lnTo>
                  <a:lnTo>
                    <a:pt x="8749" y="39098"/>
                  </a:lnTo>
                  <a:lnTo>
                    <a:pt x="9232" y="39098"/>
                  </a:lnTo>
                  <a:lnTo>
                    <a:pt x="9413" y="39037"/>
                  </a:lnTo>
                  <a:lnTo>
                    <a:pt x="9654" y="38917"/>
                  </a:lnTo>
                  <a:lnTo>
                    <a:pt x="9835" y="38796"/>
                  </a:lnTo>
                  <a:lnTo>
                    <a:pt x="9956" y="38615"/>
                  </a:lnTo>
                  <a:lnTo>
                    <a:pt x="10076" y="38374"/>
                  </a:lnTo>
                  <a:lnTo>
                    <a:pt x="10137" y="38193"/>
                  </a:lnTo>
                  <a:lnTo>
                    <a:pt x="10137" y="37951"/>
                  </a:lnTo>
                  <a:lnTo>
                    <a:pt x="10076" y="37589"/>
                  </a:lnTo>
                  <a:lnTo>
                    <a:pt x="9956" y="37288"/>
                  </a:lnTo>
                  <a:lnTo>
                    <a:pt x="9775" y="37107"/>
                  </a:lnTo>
                  <a:lnTo>
                    <a:pt x="9533" y="36926"/>
                  </a:lnTo>
                  <a:lnTo>
                    <a:pt x="9292" y="36805"/>
                  </a:lnTo>
                  <a:close/>
                  <a:moveTo>
                    <a:pt x="14481" y="36805"/>
                  </a:moveTo>
                  <a:lnTo>
                    <a:pt x="14240" y="36926"/>
                  </a:lnTo>
                  <a:lnTo>
                    <a:pt x="13998" y="37107"/>
                  </a:lnTo>
                  <a:lnTo>
                    <a:pt x="13817" y="37288"/>
                  </a:lnTo>
                  <a:lnTo>
                    <a:pt x="13697" y="37589"/>
                  </a:lnTo>
                  <a:lnTo>
                    <a:pt x="13636" y="37951"/>
                  </a:lnTo>
                  <a:lnTo>
                    <a:pt x="13636" y="38193"/>
                  </a:lnTo>
                  <a:lnTo>
                    <a:pt x="13697" y="38374"/>
                  </a:lnTo>
                  <a:lnTo>
                    <a:pt x="13817" y="38615"/>
                  </a:lnTo>
                  <a:lnTo>
                    <a:pt x="13938" y="38796"/>
                  </a:lnTo>
                  <a:lnTo>
                    <a:pt x="14119" y="38917"/>
                  </a:lnTo>
                  <a:lnTo>
                    <a:pt x="14360" y="39037"/>
                  </a:lnTo>
                  <a:lnTo>
                    <a:pt x="14541" y="39098"/>
                  </a:lnTo>
                  <a:lnTo>
                    <a:pt x="15024" y="39098"/>
                  </a:lnTo>
                  <a:lnTo>
                    <a:pt x="15205" y="39037"/>
                  </a:lnTo>
                  <a:lnTo>
                    <a:pt x="15446" y="38917"/>
                  </a:lnTo>
                  <a:lnTo>
                    <a:pt x="15627" y="38796"/>
                  </a:lnTo>
                  <a:lnTo>
                    <a:pt x="15748" y="38615"/>
                  </a:lnTo>
                  <a:lnTo>
                    <a:pt x="15869" y="38374"/>
                  </a:lnTo>
                  <a:lnTo>
                    <a:pt x="15929" y="38193"/>
                  </a:lnTo>
                  <a:lnTo>
                    <a:pt x="15929" y="37951"/>
                  </a:lnTo>
                  <a:lnTo>
                    <a:pt x="15869" y="37589"/>
                  </a:lnTo>
                  <a:lnTo>
                    <a:pt x="15748" y="37288"/>
                  </a:lnTo>
                  <a:lnTo>
                    <a:pt x="15567" y="37107"/>
                  </a:lnTo>
                  <a:lnTo>
                    <a:pt x="15326" y="36926"/>
                  </a:lnTo>
                  <a:lnTo>
                    <a:pt x="15084" y="36805"/>
                  </a:lnTo>
                  <a:close/>
                  <a:moveTo>
                    <a:pt x="20273" y="36805"/>
                  </a:moveTo>
                  <a:lnTo>
                    <a:pt x="20032" y="36926"/>
                  </a:lnTo>
                  <a:lnTo>
                    <a:pt x="19790" y="37107"/>
                  </a:lnTo>
                  <a:lnTo>
                    <a:pt x="19609" y="37288"/>
                  </a:lnTo>
                  <a:lnTo>
                    <a:pt x="19489" y="37589"/>
                  </a:lnTo>
                  <a:lnTo>
                    <a:pt x="19428" y="37951"/>
                  </a:lnTo>
                  <a:lnTo>
                    <a:pt x="19428" y="38193"/>
                  </a:lnTo>
                  <a:lnTo>
                    <a:pt x="19489" y="38374"/>
                  </a:lnTo>
                  <a:lnTo>
                    <a:pt x="19609" y="38615"/>
                  </a:lnTo>
                  <a:lnTo>
                    <a:pt x="19730" y="38796"/>
                  </a:lnTo>
                  <a:lnTo>
                    <a:pt x="19911" y="38917"/>
                  </a:lnTo>
                  <a:lnTo>
                    <a:pt x="20152" y="39037"/>
                  </a:lnTo>
                  <a:lnTo>
                    <a:pt x="20333" y="39098"/>
                  </a:lnTo>
                  <a:lnTo>
                    <a:pt x="20816" y="39098"/>
                  </a:lnTo>
                  <a:lnTo>
                    <a:pt x="20997" y="39037"/>
                  </a:lnTo>
                  <a:lnTo>
                    <a:pt x="21239" y="38917"/>
                  </a:lnTo>
                  <a:lnTo>
                    <a:pt x="21420" y="38796"/>
                  </a:lnTo>
                  <a:lnTo>
                    <a:pt x="21540" y="38615"/>
                  </a:lnTo>
                  <a:lnTo>
                    <a:pt x="21661" y="38374"/>
                  </a:lnTo>
                  <a:lnTo>
                    <a:pt x="21721" y="38193"/>
                  </a:lnTo>
                  <a:lnTo>
                    <a:pt x="21721" y="37951"/>
                  </a:lnTo>
                  <a:lnTo>
                    <a:pt x="21661" y="37589"/>
                  </a:lnTo>
                  <a:lnTo>
                    <a:pt x="21540" y="37288"/>
                  </a:lnTo>
                  <a:lnTo>
                    <a:pt x="21359" y="37107"/>
                  </a:lnTo>
                  <a:lnTo>
                    <a:pt x="21118" y="36926"/>
                  </a:lnTo>
                  <a:lnTo>
                    <a:pt x="20876" y="36805"/>
                  </a:lnTo>
                  <a:close/>
                  <a:moveTo>
                    <a:pt x="26065" y="36805"/>
                  </a:moveTo>
                  <a:lnTo>
                    <a:pt x="25824" y="36926"/>
                  </a:lnTo>
                  <a:lnTo>
                    <a:pt x="25583" y="37107"/>
                  </a:lnTo>
                  <a:lnTo>
                    <a:pt x="25402" y="37288"/>
                  </a:lnTo>
                  <a:lnTo>
                    <a:pt x="25281" y="37589"/>
                  </a:lnTo>
                  <a:lnTo>
                    <a:pt x="25221" y="37951"/>
                  </a:lnTo>
                  <a:lnTo>
                    <a:pt x="25221" y="38193"/>
                  </a:lnTo>
                  <a:lnTo>
                    <a:pt x="25281" y="38374"/>
                  </a:lnTo>
                  <a:lnTo>
                    <a:pt x="25402" y="38615"/>
                  </a:lnTo>
                  <a:lnTo>
                    <a:pt x="25522" y="38796"/>
                  </a:lnTo>
                  <a:lnTo>
                    <a:pt x="25703" y="38917"/>
                  </a:lnTo>
                  <a:lnTo>
                    <a:pt x="25945" y="39037"/>
                  </a:lnTo>
                  <a:lnTo>
                    <a:pt x="26126" y="39098"/>
                  </a:lnTo>
                  <a:lnTo>
                    <a:pt x="26608" y="39098"/>
                  </a:lnTo>
                  <a:lnTo>
                    <a:pt x="26789" y="39037"/>
                  </a:lnTo>
                  <a:lnTo>
                    <a:pt x="27031" y="38917"/>
                  </a:lnTo>
                  <a:lnTo>
                    <a:pt x="27212" y="38796"/>
                  </a:lnTo>
                  <a:lnTo>
                    <a:pt x="27332" y="38615"/>
                  </a:lnTo>
                  <a:lnTo>
                    <a:pt x="27453" y="38374"/>
                  </a:lnTo>
                  <a:lnTo>
                    <a:pt x="27513" y="38193"/>
                  </a:lnTo>
                  <a:lnTo>
                    <a:pt x="27513" y="37951"/>
                  </a:lnTo>
                  <a:lnTo>
                    <a:pt x="27453" y="37589"/>
                  </a:lnTo>
                  <a:lnTo>
                    <a:pt x="27332" y="37288"/>
                  </a:lnTo>
                  <a:lnTo>
                    <a:pt x="27151" y="37107"/>
                  </a:lnTo>
                  <a:lnTo>
                    <a:pt x="26910" y="36926"/>
                  </a:lnTo>
                  <a:lnTo>
                    <a:pt x="26669" y="36805"/>
                  </a:lnTo>
                  <a:close/>
                  <a:moveTo>
                    <a:pt x="31858" y="36805"/>
                  </a:moveTo>
                  <a:lnTo>
                    <a:pt x="31616" y="36926"/>
                  </a:lnTo>
                  <a:lnTo>
                    <a:pt x="31375" y="37107"/>
                  </a:lnTo>
                  <a:lnTo>
                    <a:pt x="31194" y="37288"/>
                  </a:lnTo>
                  <a:lnTo>
                    <a:pt x="31073" y="37589"/>
                  </a:lnTo>
                  <a:lnTo>
                    <a:pt x="31013" y="37951"/>
                  </a:lnTo>
                  <a:lnTo>
                    <a:pt x="31013" y="38193"/>
                  </a:lnTo>
                  <a:lnTo>
                    <a:pt x="31073" y="38374"/>
                  </a:lnTo>
                  <a:lnTo>
                    <a:pt x="31194" y="38615"/>
                  </a:lnTo>
                  <a:lnTo>
                    <a:pt x="31315" y="38796"/>
                  </a:lnTo>
                  <a:lnTo>
                    <a:pt x="31496" y="38917"/>
                  </a:lnTo>
                  <a:lnTo>
                    <a:pt x="31737" y="39037"/>
                  </a:lnTo>
                  <a:lnTo>
                    <a:pt x="31918" y="39098"/>
                  </a:lnTo>
                  <a:lnTo>
                    <a:pt x="32401" y="39098"/>
                  </a:lnTo>
                  <a:lnTo>
                    <a:pt x="32582" y="39037"/>
                  </a:lnTo>
                  <a:lnTo>
                    <a:pt x="32823" y="38917"/>
                  </a:lnTo>
                  <a:lnTo>
                    <a:pt x="33004" y="38796"/>
                  </a:lnTo>
                  <a:lnTo>
                    <a:pt x="33125" y="38615"/>
                  </a:lnTo>
                  <a:lnTo>
                    <a:pt x="33245" y="38374"/>
                  </a:lnTo>
                  <a:lnTo>
                    <a:pt x="33306" y="38193"/>
                  </a:lnTo>
                  <a:lnTo>
                    <a:pt x="33306" y="37951"/>
                  </a:lnTo>
                  <a:lnTo>
                    <a:pt x="33245" y="37589"/>
                  </a:lnTo>
                  <a:lnTo>
                    <a:pt x="33125" y="37288"/>
                  </a:lnTo>
                  <a:lnTo>
                    <a:pt x="32944" y="37107"/>
                  </a:lnTo>
                  <a:lnTo>
                    <a:pt x="32702" y="36926"/>
                  </a:lnTo>
                  <a:lnTo>
                    <a:pt x="32461" y="36805"/>
                  </a:lnTo>
                  <a:close/>
                  <a:moveTo>
                    <a:pt x="37650" y="36805"/>
                  </a:moveTo>
                  <a:lnTo>
                    <a:pt x="37408" y="36926"/>
                  </a:lnTo>
                  <a:lnTo>
                    <a:pt x="37167" y="37107"/>
                  </a:lnTo>
                  <a:lnTo>
                    <a:pt x="36986" y="37288"/>
                  </a:lnTo>
                  <a:lnTo>
                    <a:pt x="36865" y="37589"/>
                  </a:lnTo>
                  <a:lnTo>
                    <a:pt x="36805" y="37951"/>
                  </a:lnTo>
                  <a:lnTo>
                    <a:pt x="36805" y="38193"/>
                  </a:lnTo>
                  <a:lnTo>
                    <a:pt x="36865" y="38374"/>
                  </a:lnTo>
                  <a:lnTo>
                    <a:pt x="36986" y="38615"/>
                  </a:lnTo>
                  <a:lnTo>
                    <a:pt x="37107" y="38796"/>
                  </a:lnTo>
                  <a:lnTo>
                    <a:pt x="37288" y="38917"/>
                  </a:lnTo>
                  <a:lnTo>
                    <a:pt x="37529" y="39037"/>
                  </a:lnTo>
                  <a:lnTo>
                    <a:pt x="37710" y="39098"/>
                  </a:lnTo>
                  <a:lnTo>
                    <a:pt x="38193" y="39098"/>
                  </a:lnTo>
                  <a:lnTo>
                    <a:pt x="38374" y="39037"/>
                  </a:lnTo>
                  <a:lnTo>
                    <a:pt x="38615" y="38917"/>
                  </a:lnTo>
                  <a:lnTo>
                    <a:pt x="38796" y="38796"/>
                  </a:lnTo>
                  <a:lnTo>
                    <a:pt x="38917" y="38615"/>
                  </a:lnTo>
                  <a:lnTo>
                    <a:pt x="39038" y="38374"/>
                  </a:lnTo>
                  <a:lnTo>
                    <a:pt x="39098" y="38193"/>
                  </a:lnTo>
                  <a:lnTo>
                    <a:pt x="39098" y="37951"/>
                  </a:lnTo>
                  <a:lnTo>
                    <a:pt x="39038" y="37589"/>
                  </a:lnTo>
                  <a:lnTo>
                    <a:pt x="38917" y="37288"/>
                  </a:lnTo>
                  <a:lnTo>
                    <a:pt x="38736" y="37107"/>
                  </a:lnTo>
                  <a:lnTo>
                    <a:pt x="38495" y="36926"/>
                  </a:lnTo>
                  <a:lnTo>
                    <a:pt x="38253" y="36805"/>
                  </a:lnTo>
                  <a:close/>
                  <a:moveTo>
                    <a:pt x="43442" y="36805"/>
                  </a:moveTo>
                  <a:lnTo>
                    <a:pt x="43201" y="36926"/>
                  </a:lnTo>
                  <a:lnTo>
                    <a:pt x="42959" y="37107"/>
                  </a:lnTo>
                  <a:lnTo>
                    <a:pt x="42778" y="37288"/>
                  </a:lnTo>
                  <a:lnTo>
                    <a:pt x="42658" y="37589"/>
                  </a:lnTo>
                  <a:lnTo>
                    <a:pt x="42597" y="37951"/>
                  </a:lnTo>
                  <a:lnTo>
                    <a:pt x="42597" y="38193"/>
                  </a:lnTo>
                  <a:lnTo>
                    <a:pt x="42658" y="38374"/>
                  </a:lnTo>
                  <a:lnTo>
                    <a:pt x="42778" y="38615"/>
                  </a:lnTo>
                  <a:lnTo>
                    <a:pt x="42899" y="38796"/>
                  </a:lnTo>
                  <a:lnTo>
                    <a:pt x="43080" y="38917"/>
                  </a:lnTo>
                  <a:lnTo>
                    <a:pt x="43321" y="39037"/>
                  </a:lnTo>
                  <a:lnTo>
                    <a:pt x="43502" y="39098"/>
                  </a:lnTo>
                  <a:lnTo>
                    <a:pt x="43985" y="39098"/>
                  </a:lnTo>
                  <a:lnTo>
                    <a:pt x="44166" y="39037"/>
                  </a:lnTo>
                  <a:lnTo>
                    <a:pt x="44407" y="38917"/>
                  </a:lnTo>
                  <a:lnTo>
                    <a:pt x="44588" y="38796"/>
                  </a:lnTo>
                  <a:lnTo>
                    <a:pt x="44709" y="38615"/>
                  </a:lnTo>
                  <a:lnTo>
                    <a:pt x="44830" y="38374"/>
                  </a:lnTo>
                  <a:lnTo>
                    <a:pt x="44890" y="38193"/>
                  </a:lnTo>
                  <a:lnTo>
                    <a:pt x="44890" y="37951"/>
                  </a:lnTo>
                  <a:lnTo>
                    <a:pt x="44830" y="37589"/>
                  </a:lnTo>
                  <a:lnTo>
                    <a:pt x="44709" y="37288"/>
                  </a:lnTo>
                  <a:lnTo>
                    <a:pt x="44528" y="37107"/>
                  </a:lnTo>
                  <a:lnTo>
                    <a:pt x="44287" y="36926"/>
                  </a:lnTo>
                  <a:lnTo>
                    <a:pt x="44045" y="36805"/>
                  </a:lnTo>
                  <a:close/>
                  <a:moveTo>
                    <a:pt x="49234" y="36805"/>
                  </a:moveTo>
                  <a:lnTo>
                    <a:pt x="48993" y="36926"/>
                  </a:lnTo>
                  <a:lnTo>
                    <a:pt x="48752" y="37107"/>
                  </a:lnTo>
                  <a:lnTo>
                    <a:pt x="48571" y="37288"/>
                  </a:lnTo>
                  <a:lnTo>
                    <a:pt x="48450" y="37589"/>
                  </a:lnTo>
                  <a:lnTo>
                    <a:pt x="48390" y="37951"/>
                  </a:lnTo>
                  <a:lnTo>
                    <a:pt x="48390" y="38193"/>
                  </a:lnTo>
                  <a:lnTo>
                    <a:pt x="48450" y="38374"/>
                  </a:lnTo>
                  <a:lnTo>
                    <a:pt x="48571" y="38615"/>
                  </a:lnTo>
                  <a:lnTo>
                    <a:pt x="48691" y="38796"/>
                  </a:lnTo>
                  <a:lnTo>
                    <a:pt x="48872" y="38917"/>
                  </a:lnTo>
                  <a:lnTo>
                    <a:pt x="49114" y="39037"/>
                  </a:lnTo>
                  <a:lnTo>
                    <a:pt x="49295" y="39098"/>
                  </a:lnTo>
                  <a:lnTo>
                    <a:pt x="49777" y="39098"/>
                  </a:lnTo>
                  <a:lnTo>
                    <a:pt x="49958" y="39037"/>
                  </a:lnTo>
                  <a:lnTo>
                    <a:pt x="50200" y="38917"/>
                  </a:lnTo>
                  <a:lnTo>
                    <a:pt x="50381" y="38796"/>
                  </a:lnTo>
                  <a:lnTo>
                    <a:pt x="50501" y="38615"/>
                  </a:lnTo>
                  <a:lnTo>
                    <a:pt x="50622" y="38374"/>
                  </a:lnTo>
                  <a:lnTo>
                    <a:pt x="50682" y="38193"/>
                  </a:lnTo>
                  <a:lnTo>
                    <a:pt x="50682" y="37951"/>
                  </a:lnTo>
                  <a:lnTo>
                    <a:pt x="50622" y="37589"/>
                  </a:lnTo>
                  <a:lnTo>
                    <a:pt x="50501" y="37288"/>
                  </a:lnTo>
                  <a:lnTo>
                    <a:pt x="50320" y="37107"/>
                  </a:lnTo>
                  <a:lnTo>
                    <a:pt x="50079" y="36926"/>
                  </a:lnTo>
                  <a:lnTo>
                    <a:pt x="49838" y="36805"/>
                  </a:lnTo>
                  <a:close/>
                  <a:moveTo>
                    <a:pt x="55027" y="36805"/>
                  </a:moveTo>
                  <a:lnTo>
                    <a:pt x="54785" y="36926"/>
                  </a:lnTo>
                  <a:lnTo>
                    <a:pt x="54544" y="37107"/>
                  </a:lnTo>
                  <a:lnTo>
                    <a:pt x="54363" y="37288"/>
                  </a:lnTo>
                  <a:lnTo>
                    <a:pt x="54242" y="37589"/>
                  </a:lnTo>
                  <a:lnTo>
                    <a:pt x="54182" y="37951"/>
                  </a:lnTo>
                  <a:lnTo>
                    <a:pt x="54182" y="38193"/>
                  </a:lnTo>
                  <a:lnTo>
                    <a:pt x="54242" y="38374"/>
                  </a:lnTo>
                  <a:lnTo>
                    <a:pt x="54363" y="38615"/>
                  </a:lnTo>
                  <a:lnTo>
                    <a:pt x="54483" y="38796"/>
                  </a:lnTo>
                  <a:lnTo>
                    <a:pt x="54665" y="38917"/>
                  </a:lnTo>
                  <a:lnTo>
                    <a:pt x="54906" y="39037"/>
                  </a:lnTo>
                  <a:lnTo>
                    <a:pt x="55087" y="39098"/>
                  </a:lnTo>
                  <a:lnTo>
                    <a:pt x="55570" y="39098"/>
                  </a:lnTo>
                  <a:lnTo>
                    <a:pt x="55751" y="39037"/>
                  </a:lnTo>
                  <a:lnTo>
                    <a:pt x="55992" y="38917"/>
                  </a:lnTo>
                  <a:lnTo>
                    <a:pt x="56173" y="38796"/>
                  </a:lnTo>
                  <a:lnTo>
                    <a:pt x="56294" y="38615"/>
                  </a:lnTo>
                  <a:lnTo>
                    <a:pt x="56414" y="38374"/>
                  </a:lnTo>
                  <a:lnTo>
                    <a:pt x="56475" y="38193"/>
                  </a:lnTo>
                  <a:lnTo>
                    <a:pt x="56475" y="37951"/>
                  </a:lnTo>
                  <a:lnTo>
                    <a:pt x="56414" y="37589"/>
                  </a:lnTo>
                  <a:lnTo>
                    <a:pt x="56294" y="37288"/>
                  </a:lnTo>
                  <a:lnTo>
                    <a:pt x="56113" y="37107"/>
                  </a:lnTo>
                  <a:lnTo>
                    <a:pt x="55871" y="36926"/>
                  </a:lnTo>
                  <a:lnTo>
                    <a:pt x="55630" y="36805"/>
                  </a:lnTo>
                  <a:close/>
                  <a:moveTo>
                    <a:pt x="60819" y="36805"/>
                  </a:moveTo>
                  <a:lnTo>
                    <a:pt x="60577" y="36926"/>
                  </a:lnTo>
                  <a:lnTo>
                    <a:pt x="60336" y="37107"/>
                  </a:lnTo>
                  <a:lnTo>
                    <a:pt x="60155" y="37288"/>
                  </a:lnTo>
                  <a:lnTo>
                    <a:pt x="60034" y="37589"/>
                  </a:lnTo>
                  <a:lnTo>
                    <a:pt x="59974" y="37951"/>
                  </a:lnTo>
                  <a:lnTo>
                    <a:pt x="59974" y="38193"/>
                  </a:lnTo>
                  <a:lnTo>
                    <a:pt x="60034" y="38374"/>
                  </a:lnTo>
                  <a:lnTo>
                    <a:pt x="60155" y="38615"/>
                  </a:lnTo>
                  <a:lnTo>
                    <a:pt x="60276" y="38796"/>
                  </a:lnTo>
                  <a:lnTo>
                    <a:pt x="60457" y="38917"/>
                  </a:lnTo>
                  <a:lnTo>
                    <a:pt x="60698" y="39037"/>
                  </a:lnTo>
                  <a:lnTo>
                    <a:pt x="60879" y="39098"/>
                  </a:lnTo>
                  <a:lnTo>
                    <a:pt x="61362" y="39098"/>
                  </a:lnTo>
                  <a:lnTo>
                    <a:pt x="61543" y="39037"/>
                  </a:lnTo>
                  <a:lnTo>
                    <a:pt x="61784" y="38917"/>
                  </a:lnTo>
                  <a:lnTo>
                    <a:pt x="61965" y="38796"/>
                  </a:lnTo>
                  <a:lnTo>
                    <a:pt x="62086" y="38615"/>
                  </a:lnTo>
                  <a:lnTo>
                    <a:pt x="62206" y="38374"/>
                  </a:lnTo>
                  <a:lnTo>
                    <a:pt x="62267" y="38193"/>
                  </a:lnTo>
                  <a:lnTo>
                    <a:pt x="62267" y="37951"/>
                  </a:lnTo>
                  <a:lnTo>
                    <a:pt x="62206" y="37589"/>
                  </a:lnTo>
                  <a:lnTo>
                    <a:pt x="62086" y="37288"/>
                  </a:lnTo>
                  <a:lnTo>
                    <a:pt x="61905" y="37107"/>
                  </a:lnTo>
                  <a:lnTo>
                    <a:pt x="61663" y="36926"/>
                  </a:lnTo>
                  <a:lnTo>
                    <a:pt x="61422" y="36805"/>
                  </a:lnTo>
                  <a:close/>
                  <a:moveTo>
                    <a:pt x="66611" y="36805"/>
                  </a:moveTo>
                  <a:lnTo>
                    <a:pt x="66370" y="36926"/>
                  </a:lnTo>
                  <a:lnTo>
                    <a:pt x="66128" y="37107"/>
                  </a:lnTo>
                  <a:lnTo>
                    <a:pt x="65947" y="37288"/>
                  </a:lnTo>
                  <a:lnTo>
                    <a:pt x="65827" y="37589"/>
                  </a:lnTo>
                  <a:lnTo>
                    <a:pt x="65766" y="37951"/>
                  </a:lnTo>
                  <a:lnTo>
                    <a:pt x="65766" y="38193"/>
                  </a:lnTo>
                  <a:lnTo>
                    <a:pt x="65827" y="38374"/>
                  </a:lnTo>
                  <a:lnTo>
                    <a:pt x="65947" y="38615"/>
                  </a:lnTo>
                  <a:lnTo>
                    <a:pt x="66068" y="38796"/>
                  </a:lnTo>
                  <a:lnTo>
                    <a:pt x="66249" y="38917"/>
                  </a:lnTo>
                  <a:lnTo>
                    <a:pt x="66490" y="39037"/>
                  </a:lnTo>
                  <a:lnTo>
                    <a:pt x="66671" y="39098"/>
                  </a:lnTo>
                  <a:lnTo>
                    <a:pt x="67154" y="39098"/>
                  </a:lnTo>
                  <a:lnTo>
                    <a:pt x="67335" y="39037"/>
                  </a:lnTo>
                  <a:lnTo>
                    <a:pt x="67576" y="38917"/>
                  </a:lnTo>
                  <a:lnTo>
                    <a:pt x="67757" y="38796"/>
                  </a:lnTo>
                  <a:lnTo>
                    <a:pt x="67878" y="38615"/>
                  </a:lnTo>
                  <a:lnTo>
                    <a:pt x="67999" y="38374"/>
                  </a:lnTo>
                  <a:lnTo>
                    <a:pt x="68059" y="38193"/>
                  </a:lnTo>
                  <a:lnTo>
                    <a:pt x="68059" y="37951"/>
                  </a:lnTo>
                  <a:lnTo>
                    <a:pt x="67999" y="37589"/>
                  </a:lnTo>
                  <a:lnTo>
                    <a:pt x="67878" y="37288"/>
                  </a:lnTo>
                  <a:lnTo>
                    <a:pt x="67697" y="37107"/>
                  </a:lnTo>
                  <a:lnTo>
                    <a:pt x="67456" y="36926"/>
                  </a:lnTo>
                  <a:lnTo>
                    <a:pt x="67214" y="36805"/>
                  </a:lnTo>
                  <a:close/>
                  <a:moveTo>
                    <a:pt x="72403" y="36805"/>
                  </a:moveTo>
                  <a:lnTo>
                    <a:pt x="72162" y="36926"/>
                  </a:lnTo>
                  <a:lnTo>
                    <a:pt x="71921" y="37107"/>
                  </a:lnTo>
                  <a:lnTo>
                    <a:pt x="71740" y="37288"/>
                  </a:lnTo>
                  <a:lnTo>
                    <a:pt x="71619" y="37589"/>
                  </a:lnTo>
                  <a:lnTo>
                    <a:pt x="71559" y="37951"/>
                  </a:lnTo>
                  <a:lnTo>
                    <a:pt x="71559" y="38193"/>
                  </a:lnTo>
                  <a:lnTo>
                    <a:pt x="71619" y="38374"/>
                  </a:lnTo>
                  <a:lnTo>
                    <a:pt x="71740" y="38615"/>
                  </a:lnTo>
                  <a:lnTo>
                    <a:pt x="71860" y="38796"/>
                  </a:lnTo>
                  <a:lnTo>
                    <a:pt x="72041" y="38917"/>
                  </a:lnTo>
                  <a:lnTo>
                    <a:pt x="72283" y="39037"/>
                  </a:lnTo>
                  <a:lnTo>
                    <a:pt x="72464" y="39098"/>
                  </a:lnTo>
                  <a:lnTo>
                    <a:pt x="72946" y="39098"/>
                  </a:lnTo>
                  <a:lnTo>
                    <a:pt x="73127" y="39037"/>
                  </a:lnTo>
                  <a:lnTo>
                    <a:pt x="73369" y="38917"/>
                  </a:lnTo>
                  <a:lnTo>
                    <a:pt x="73550" y="38796"/>
                  </a:lnTo>
                  <a:lnTo>
                    <a:pt x="73670" y="38615"/>
                  </a:lnTo>
                  <a:lnTo>
                    <a:pt x="73791" y="38374"/>
                  </a:lnTo>
                  <a:lnTo>
                    <a:pt x="73851" y="38193"/>
                  </a:lnTo>
                  <a:lnTo>
                    <a:pt x="73851" y="37951"/>
                  </a:lnTo>
                  <a:lnTo>
                    <a:pt x="73791" y="37589"/>
                  </a:lnTo>
                  <a:lnTo>
                    <a:pt x="73670" y="37288"/>
                  </a:lnTo>
                  <a:lnTo>
                    <a:pt x="73489" y="37107"/>
                  </a:lnTo>
                  <a:lnTo>
                    <a:pt x="73248" y="36926"/>
                  </a:lnTo>
                  <a:lnTo>
                    <a:pt x="73007" y="36805"/>
                  </a:lnTo>
                  <a:close/>
                  <a:moveTo>
                    <a:pt x="302" y="39701"/>
                  </a:moveTo>
                  <a:lnTo>
                    <a:pt x="0" y="39761"/>
                  </a:lnTo>
                  <a:lnTo>
                    <a:pt x="181" y="41994"/>
                  </a:lnTo>
                  <a:lnTo>
                    <a:pt x="543" y="41994"/>
                  </a:lnTo>
                  <a:lnTo>
                    <a:pt x="724" y="41934"/>
                  </a:lnTo>
                  <a:lnTo>
                    <a:pt x="966" y="41813"/>
                  </a:lnTo>
                  <a:lnTo>
                    <a:pt x="1147" y="41692"/>
                  </a:lnTo>
                  <a:lnTo>
                    <a:pt x="1267" y="41511"/>
                  </a:lnTo>
                  <a:lnTo>
                    <a:pt x="1388" y="41270"/>
                  </a:lnTo>
                  <a:lnTo>
                    <a:pt x="1448" y="41089"/>
                  </a:lnTo>
                  <a:lnTo>
                    <a:pt x="1448" y="40847"/>
                  </a:lnTo>
                  <a:lnTo>
                    <a:pt x="1448" y="40606"/>
                  </a:lnTo>
                  <a:lnTo>
                    <a:pt x="1388" y="40425"/>
                  </a:lnTo>
                  <a:lnTo>
                    <a:pt x="1267" y="40184"/>
                  </a:lnTo>
                  <a:lnTo>
                    <a:pt x="1147" y="40003"/>
                  </a:lnTo>
                  <a:lnTo>
                    <a:pt x="966" y="39882"/>
                  </a:lnTo>
                  <a:lnTo>
                    <a:pt x="724" y="39761"/>
                  </a:lnTo>
                  <a:lnTo>
                    <a:pt x="543" y="39701"/>
                  </a:lnTo>
                  <a:close/>
                  <a:moveTo>
                    <a:pt x="5853" y="39701"/>
                  </a:moveTo>
                  <a:lnTo>
                    <a:pt x="5672" y="39761"/>
                  </a:lnTo>
                  <a:lnTo>
                    <a:pt x="5431" y="39882"/>
                  </a:lnTo>
                  <a:lnTo>
                    <a:pt x="5250" y="40003"/>
                  </a:lnTo>
                  <a:lnTo>
                    <a:pt x="5129" y="40184"/>
                  </a:lnTo>
                  <a:lnTo>
                    <a:pt x="5008" y="40425"/>
                  </a:lnTo>
                  <a:lnTo>
                    <a:pt x="4948" y="40606"/>
                  </a:lnTo>
                  <a:lnTo>
                    <a:pt x="4948" y="40847"/>
                  </a:lnTo>
                  <a:lnTo>
                    <a:pt x="4948" y="41089"/>
                  </a:lnTo>
                  <a:lnTo>
                    <a:pt x="5008" y="41270"/>
                  </a:lnTo>
                  <a:lnTo>
                    <a:pt x="5129" y="41511"/>
                  </a:lnTo>
                  <a:lnTo>
                    <a:pt x="5250" y="41692"/>
                  </a:lnTo>
                  <a:lnTo>
                    <a:pt x="5431" y="41813"/>
                  </a:lnTo>
                  <a:lnTo>
                    <a:pt x="5672" y="41934"/>
                  </a:lnTo>
                  <a:lnTo>
                    <a:pt x="5853" y="41994"/>
                  </a:lnTo>
                  <a:lnTo>
                    <a:pt x="6336" y="41994"/>
                  </a:lnTo>
                  <a:lnTo>
                    <a:pt x="6517" y="41934"/>
                  </a:lnTo>
                  <a:lnTo>
                    <a:pt x="6758" y="41813"/>
                  </a:lnTo>
                  <a:lnTo>
                    <a:pt x="6939" y="41692"/>
                  </a:lnTo>
                  <a:lnTo>
                    <a:pt x="7060" y="41511"/>
                  </a:lnTo>
                  <a:lnTo>
                    <a:pt x="7180" y="41270"/>
                  </a:lnTo>
                  <a:lnTo>
                    <a:pt x="7241" y="41089"/>
                  </a:lnTo>
                  <a:lnTo>
                    <a:pt x="7241" y="40847"/>
                  </a:lnTo>
                  <a:lnTo>
                    <a:pt x="7241" y="40606"/>
                  </a:lnTo>
                  <a:lnTo>
                    <a:pt x="7180" y="40425"/>
                  </a:lnTo>
                  <a:lnTo>
                    <a:pt x="7060" y="40184"/>
                  </a:lnTo>
                  <a:lnTo>
                    <a:pt x="6939" y="40003"/>
                  </a:lnTo>
                  <a:lnTo>
                    <a:pt x="6758" y="39882"/>
                  </a:lnTo>
                  <a:lnTo>
                    <a:pt x="6517" y="39761"/>
                  </a:lnTo>
                  <a:lnTo>
                    <a:pt x="6336" y="39701"/>
                  </a:lnTo>
                  <a:close/>
                  <a:moveTo>
                    <a:pt x="11645" y="39701"/>
                  </a:moveTo>
                  <a:lnTo>
                    <a:pt x="11464" y="39761"/>
                  </a:lnTo>
                  <a:lnTo>
                    <a:pt x="11223" y="39882"/>
                  </a:lnTo>
                  <a:lnTo>
                    <a:pt x="11042" y="40003"/>
                  </a:lnTo>
                  <a:lnTo>
                    <a:pt x="10921" y="40184"/>
                  </a:lnTo>
                  <a:lnTo>
                    <a:pt x="10800" y="40425"/>
                  </a:lnTo>
                  <a:lnTo>
                    <a:pt x="10740" y="40606"/>
                  </a:lnTo>
                  <a:lnTo>
                    <a:pt x="10740" y="40847"/>
                  </a:lnTo>
                  <a:lnTo>
                    <a:pt x="10740" y="41089"/>
                  </a:lnTo>
                  <a:lnTo>
                    <a:pt x="10800" y="41270"/>
                  </a:lnTo>
                  <a:lnTo>
                    <a:pt x="10921" y="41511"/>
                  </a:lnTo>
                  <a:lnTo>
                    <a:pt x="11042" y="41692"/>
                  </a:lnTo>
                  <a:lnTo>
                    <a:pt x="11223" y="41813"/>
                  </a:lnTo>
                  <a:lnTo>
                    <a:pt x="11464" y="41934"/>
                  </a:lnTo>
                  <a:lnTo>
                    <a:pt x="11645" y="41994"/>
                  </a:lnTo>
                  <a:lnTo>
                    <a:pt x="12128" y="41994"/>
                  </a:lnTo>
                  <a:lnTo>
                    <a:pt x="12309" y="41934"/>
                  </a:lnTo>
                  <a:lnTo>
                    <a:pt x="12550" y="41813"/>
                  </a:lnTo>
                  <a:lnTo>
                    <a:pt x="12731" y="41692"/>
                  </a:lnTo>
                  <a:lnTo>
                    <a:pt x="12852" y="41511"/>
                  </a:lnTo>
                  <a:lnTo>
                    <a:pt x="12973" y="41270"/>
                  </a:lnTo>
                  <a:lnTo>
                    <a:pt x="13033" y="41089"/>
                  </a:lnTo>
                  <a:lnTo>
                    <a:pt x="13033" y="40847"/>
                  </a:lnTo>
                  <a:lnTo>
                    <a:pt x="13033" y="40606"/>
                  </a:lnTo>
                  <a:lnTo>
                    <a:pt x="12973" y="40425"/>
                  </a:lnTo>
                  <a:lnTo>
                    <a:pt x="12852" y="40184"/>
                  </a:lnTo>
                  <a:lnTo>
                    <a:pt x="12731" y="40003"/>
                  </a:lnTo>
                  <a:lnTo>
                    <a:pt x="12550" y="39882"/>
                  </a:lnTo>
                  <a:lnTo>
                    <a:pt x="12309" y="39761"/>
                  </a:lnTo>
                  <a:lnTo>
                    <a:pt x="12128" y="39701"/>
                  </a:lnTo>
                  <a:close/>
                  <a:moveTo>
                    <a:pt x="17437" y="39701"/>
                  </a:moveTo>
                  <a:lnTo>
                    <a:pt x="17256" y="39761"/>
                  </a:lnTo>
                  <a:lnTo>
                    <a:pt x="17015" y="39882"/>
                  </a:lnTo>
                  <a:lnTo>
                    <a:pt x="16834" y="40003"/>
                  </a:lnTo>
                  <a:lnTo>
                    <a:pt x="16713" y="40184"/>
                  </a:lnTo>
                  <a:lnTo>
                    <a:pt x="16593" y="40425"/>
                  </a:lnTo>
                  <a:lnTo>
                    <a:pt x="16532" y="40606"/>
                  </a:lnTo>
                  <a:lnTo>
                    <a:pt x="16532" y="40847"/>
                  </a:lnTo>
                  <a:lnTo>
                    <a:pt x="16532" y="41089"/>
                  </a:lnTo>
                  <a:lnTo>
                    <a:pt x="16593" y="41270"/>
                  </a:lnTo>
                  <a:lnTo>
                    <a:pt x="16713" y="41511"/>
                  </a:lnTo>
                  <a:lnTo>
                    <a:pt x="16834" y="41692"/>
                  </a:lnTo>
                  <a:lnTo>
                    <a:pt x="17015" y="41813"/>
                  </a:lnTo>
                  <a:lnTo>
                    <a:pt x="17256" y="41934"/>
                  </a:lnTo>
                  <a:lnTo>
                    <a:pt x="17437" y="41994"/>
                  </a:lnTo>
                  <a:lnTo>
                    <a:pt x="17920" y="41994"/>
                  </a:lnTo>
                  <a:lnTo>
                    <a:pt x="18101" y="41934"/>
                  </a:lnTo>
                  <a:lnTo>
                    <a:pt x="18342" y="41813"/>
                  </a:lnTo>
                  <a:lnTo>
                    <a:pt x="18523" y="41692"/>
                  </a:lnTo>
                  <a:lnTo>
                    <a:pt x="18644" y="41511"/>
                  </a:lnTo>
                  <a:lnTo>
                    <a:pt x="18765" y="41270"/>
                  </a:lnTo>
                  <a:lnTo>
                    <a:pt x="18825" y="41089"/>
                  </a:lnTo>
                  <a:lnTo>
                    <a:pt x="18825" y="40847"/>
                  </a:lnTo>
                  <a:lnTo>
                    <a:pt x="18825" y="40606"/>
                  </a:lnTo>
                  <a:lnTo>
                    <a:pt x="18765" y="40425"/>
                  </a:lnTo>
                  <a:lnTo>
                    <a:pt x="18644" y="40184"/>
                  </a:lnTo>
                  <a:lnTo>
                    <a:pt x="18523" y="40003"/>
                  </a:lnTo>
                  <a:lnTo>
                    <a:pt x="18342" y="39882"/>
                  </a:lnTo>
                  <a:lnTo>
                    <a:pt x="18101" y="39761"/>
                  </a:lnTo>
                  <a:lnTo>
                    <a:pt x="17920" y="39701"/>
                  </a:lnTo>
                  <a:close/>
                  <a:moveTo>
                    <a:pt x="23230" y="39701"/>
                  </a:moveTo>
                  <a:lnTo>
                    <a:pt x="23049" y="39761"/>
                  </a:lnTo>
                  <a:lnTo>
                    <a:pt x="22807" y="39882"/>
                  </a:lnTo>
                  <a:lnTo>
                    <a:pt x="22626" y="40003"/>
                  </a:lnTo>
                  <a:lnTo>
                    <a:pt x="22506" y="40184"/>
                  </a:lnTo>
                  <a:lnTo>
                    <a:pt x="22385" y="40425"/>
                  </a:lnTo>
                  <a:lnTo>
                    <a:pt x="22325" y="40606"/>
                  </a:lnTo>
                  <a:lnTo>
                    <a:pt x="22325" y="40847"/>
                  </a:lnTo>
                  <a:lnTo>
                    <a:pt x="22325" y="41089"/>
                  </a:lnTo>
                  <a:lnTo>
                    <a:pt x="22385" y="41270"/>
                  </a:lnTo>
                  <a:lnTo>
                    <a:pt x="22506" y="41511"/>
                  </a:lnTo>
                  <a:lnTo>
                    <a:pt x="22626" y="41692"/>
                  </a:lnTo>
                  <a:lnTo>
                    <a:pt x="22807" y="41813"/>
                  </a:lnTo>
                  <a:lnTo>
                    <a:pt x="23049" y="41934"/>
                  </a:lnTo>
                  <a:lnTo>
                    <a:pt x="23230" y="41994"/>
                  </a:lnTo>
                  <a:lnTo>
                    <a:pt x="23712" y="41994"/>
                  </a:lnTo>
                  <a:lnTo>
                    <a:pt x="23893" y="41934"/>
                  </a:lnTo>
                  <a:lnTo>
                    <a:pt x="24135" y="41813"/>
                  </a:lnTo>
                  <a:lnTo>
                    <a:pt x="24316" y="41692"/>
                  </a:lnTo>
                  <a:lnTo>
                    <a:pt x="24436" y="41511"/>
                  </a:lnTo>
                  <a:lnTo>
                    <a:pt x="24557" y="41270"/>
                  </a:lnTo>
                  <a:lnTo>
                    <a:pt x="24617" y="41089"/>
                  </a:lnTo>
                  <a:lnTo>
                    <a:pt x="24617" y="40847"/>
                  </a:lnTo>
                  <a:lnTo>
                    <a:pt x="24617" y="40606"/>
                  </a:lnTo>
                  <a:lnTo>
                    <a:pt x="24557" y="40425"/>
                  </a:lnTo>
                  <a:lnTo>
                    <a:pt x="24436" y="40184"/>
                  </a:lnTo>
                  <a:lnTo>
                    <a:pt x="24316" y="40003"/>
                  </a:lnTo>
                  <a:lnTo>
                    <a:pt x="24135" y="39882"/>
                  </a:lnTo>
                  <a:lnTo>
                    <a:pt x="23893" y="39761"/>
                  </a:lnTo>
                  <a:lnTo>
                    <a:pt x="23712" y="39701"/>
                  </a:lnTo>
                  <a:close/>
                  <a:moveTo>
                    <a:pt x="29022" y="39701"/>
                  </a:moveTo>
                  <a:lnTo>
                    <a:pt x="28841" y="39761"/>
                  </a:lnTo>
                  <a:lnTo>
                    <a:pt x="28599" y="39882"/>
                  </a:lnTo>
                  <a:lnTo>
                    <a:pt x="28418" y="40003"/>
                  </a:lnTo>
                  <a:lnTo>
                    <a:pt x="28298" y="40184"/>
                  </a:lnTo>
                  <a:lnTo>
                    <a:pt x="28177" y="40425"/>
                  </a:lnTo>
                  <a:lnTo>
                    <a:pt x="28117" y="40606"/>
                  </a:lnTo>
                  <a:lnTo>
                    <a:pt x="28117" y="40847"/>
                  </a:lnTo>
                  <a:lnTo>
                    <a:pt x="28117" y="41089"/>
                  </a:lnTo>
                  <a:lnTo>
                    <a:pt x="28177" y="41270"/>
                  </a:lnTo>
                  <a:lnTo>
                    <a:pt x="28298" y="41511"/>
                  </a:lnTo>
                  <a:lnTo>
                    <a:pt x="28418" y="41692"/>
                  </a:lnTo>
                  <a:lnTo>
                    <a:pt x="28599" y="41813"/>
                  </a:lnTo>
                  <a:lnTo>
                    <a:pt x="28841" y="41934"/>
                  </a:lnTo>
                  <a:lnTo>
                    <a:pt x="29022" y="41994"/>
                  </a:lnTo>
                  <a:lnTo>
                    <a:pt x="29505" y="41994"/>
                  </a:lnTo>
                  <a:lnTo>
                    <a:pt x="29686" y="41934"/>
                  </a:lnTo>
                  <a:lnTo>
                    <a:pt x="29927" y="41813"/>
                  </a:lnTo>
                  <a:lnTo>
                    <a:pt x="30108" y="41692"/>
                  </a:lnTo>
                  <a:lnTo>
                    <a:pt x="30229" y="41511"/>
                  </a:lnTo>
                  <a:lnTo>
                    <a:pt x="30349" y="41270"/>
                  </a:lnTo>
                  <a:lnTo>
                    <a:pt x="30410" y="41089"/>
                  </a:lnTo>
                  <a:lnTo>
                    <a:pt x="30410" y="40847"/>
                  </a:lnTo>
                  <a:lnTo>
                    <a:pt x="30410" y="40606"/>
                  </a:lnTo>
                  <a:lnTo>
                    <a:pt x="30349" y="40425"/>
                  </a:lnTo>
                  <a:lnTo>
                    <a:pt x="30229" y="40184"/>
                  </a:lnTo>
                  <a:lnTo>
                    <a:pt x="30108" y="40003"/>
                  </a:lnTo>
                  <a:lnTo>
                    <a:pt x="29927" y="39882"/>
                  </a:lnTo>
                  <a:lnTo>
                    <a:pt x="29686" y="39761"/>
                  </a:lnTo>
                  <a:lnTo>
                    <a:pt x="29505" y="39701"/>
                  </a:lnTo>
                  <a:close/>
                  <a:moveTo>
                    <a:pt x="34814" y="39701"/>
                  </a:moveTo>
                  <a:lnTo>
                    <a:pt x="34633" y="39761"/>
                  </a:lnTo>
                  <a:lnTo>
                    <a:pt x="34392" y="39882"/>
                  </a:lnTo>
                  <a:lnTo>
                    <a:pt x="34211" y="40003"/>
                  </a:lnTo>
                  <a:lnTo>
                    <a:pt x="34090" y="40184"/>
                  </a:lnTo>
                  <a:lnTo>
                    <a:pt x="33969" y="40425"/>
                  </a:lnTo>
                  <a:lnTo>
                    <a:pt x="33909" y="40606"/>
                  </a:lnTo>
                  <a:lnTo>
                    <a:pt x="33909" y="40847"/>
                  </a:lnTo>
                  <a:lnTo>
                    <a:pt x="33909" y="41089"/>
                  </a:lnTo>
                  <a:lnTo>
                    <a:pt x="33969" y="41270"/>
                  </a:lnTo>
                  <a:lnTo>
                    <a:pt x="34090" y="41511"/>
                  </a:lnTo>
                  <a:lnTo>
                    <a:pt x="34211" y="41692"/>
                  </a:lnTo>
                  <a:lnTo>
                    <a:pt x="34392" y="41813"/>
                  </a:lnTo>
                  <a:lnTo>
                    <a:pt x="34633" y="41934"/>
                  </a:lnTo>
                  <a:lnTo>
                    <a:pt x="34814" y="41994"/>
                  </a:lnTo>
                  <a:lnTo>
                    <a:pt x="35297" y="41994"/>
                  </a:lnTo>
                  <a:lnTo>
                    <a:pt x="35478" y="41934"/>
                  </a:lnTo>
                  <a:lnTo>
                    <a:pt x="35719" y="41813"/>
                  </a:lnTo>
                  <a:lnTo>
                    <a:pt x="35900" y="41692"/>
                  </a:lnTo>
                  <a:lnTo>
                    <a:pt x="36021" y="41511"/>
                  </a:lnTo>
                  <a:lnTo>
                    <a:pt x="36141" y="41270"/>
                  </a:lnTo>
                  <a:lnTo>
                    <a:pt x="36202" y="41089"/>
                  </a:lnTo>
                  <a:lnTo>
                    <a:pt x="36202" y="40847"/>
                  </a:lnTo>
                  <a:lnTo>
                    <a:pt x="36202" y="40606"/>
                  </a:lnTo>
                  <a:lnTo>
                    <a:pt x="36141" y="40425"/>
                  </a:lnTo>
                  <a:lnTo>
                    <a:pt x="36021" y="40184"/>
                  </a:lnTo>
                  <a:lnTo>
                    <a:pt x="35900" y="40003"/>
                  </a:lnTo>
                  <a:lnTo>
                    <a:pt x="35719" y="39882"/>
                  </a:lnTo>
                  <a:lnTo>
                    <a:pt x="35478" y="39761"/>
                  </a:lnTo>
                  <a:lnTo>
                    <a:pt x="35297" y="39701"/>
                  </a:lnTo>
                  <a:close/>
                  <a:moveTo>
                    <a:pt x="40606" y="39701"/>
                  </a:moveTo>
                  <a:lnTo>
                    <a:pt x="40425" y="39761"/>
                  </a:lnTo>
                  <a:lnTo>
                    <a:pt x="40184" y="39882"/>
                  </a:lnTo>
                  <a:lnTo>
                    <a:pt x="40003" y="40003"/>
                  </a:lnTo>
                  <a:lnTo>
                    <a:pt x="39882" y="40184"/>
                  </a:lnTo>
                  <a:lnTo>
                    <a:pt x="39762" y="40425"/>
                  </a:lnTo>
                  <a:lnTo>
                    <a:pt x="39701" y="40606"/>
                  </a:lnTo>
                  <a:lnTo>
                    <a:pt x="39701" y="40847"/>
                  </a:lnTo>
                  <a:lnTo>
                    <a:pt x="39701" y="41089"/>
                  </a:lnTo>
                  <a:lnTo>
                    <a:pt x="39762" y="41270"/>
                  </a:lnTo>
                  <a:lnTo>
                    <a:pt x="39882" y="41511"/>
                  </a:lnTo>
                  <a:lnTo>
                    <a:pt x="40003" y="41692"/>
                  </a:lnTo>
                  <a:lnTo>
                    <a:pt x="40184" y="41813"/>
                  </a:lnTo>
                  <a:lnTo>
                    <a:pt x="40425" y="41934"/>
                  </a:lnTo>
                  <a:lnTo>
                    <a:pt x="40606" y="41994"/>
                  </a:lnTo>
                  <a:lnTo>
                    <a:pt x="41089" y="41994"/>
                  </a:lnTo>
                  <a:lnTo>
                    <a:pt x="41270" y="41934"/>
                  </a:lnTo>
                  <a:lnTo>
                    <a:pt x="41511" y="41813"/>
                  </a:lnTo>
                  <a:lnTo>
                    <a:pt x="41692" y="41692"/>
                  </a:lnTo>
                  <a:lnTo>
                    <a:pt x="41813" y="41511"/>
                  </a:lnTo>
                  <a:lnTo>
                    <a:pt x="41934" y="41270"/>
                  </a:lnTo>
                  <a:lnTo>
                    <a:pt x="41994" y="41089"/>
                  </a:lnTo>
                  <a:lnTo>
                    <a:pt x="41994" y="40847"/>
                  </a:lnTo>
                  <a:lnTo>
                    <a:pt x="41994" y="40606"/>
                  </a:lnTo>
                  <a:lnTo>
                    <a:pt x="41934" y="40425"/>
                  </a:lnTo>
                  <a:lnTo>
                    <a:pt x="41813" y="40184"/>
                  </a:lnTo>
                  <a:lnTo>
                    <a:pt x="41692" y="40003"/>
                  </a:lnTo>
                  <a:lnTo>
                    <a:pt x="41511" y="39882"/>
                  </a:lnTo>
                  <a:lnTo>
                    <a:pt x="41270" y="39761"/>
                  </a:lnTo>
                  <a:lnTo>
                    <a:pt x="41089" y="39701"/>
                  </a:lnTo>
                  <a:close/>
                  <a:moveTo>
                    <a:pt x="46399" y="39701"/>
                  </a:moveTo>
                  <a:lnTo>
                    <a:pt x="46218" y="39761"/>
                  </a:lnTo>
                  <a:lnTo>
                    <a:pt x="45976" y="39882"/>
                  </a:lnTo>
                  <a:lnTo>
                    <a:pt x="45795" y="40003"/>
                  </a:lnTo>
                  <a:lnTo>
                    <a:pt x="45674" y="40184"/>
                  </a:lnTo>
                  <a:lnTo>
                    <a:pt x="45554" y="40425"/>
                  </a:lnTo>
                  <a:lnTo>
                    <a:pt x="45493" y="40606"/>
                  </a:lnTo>
                  <a:lnTo>
                    <a:pt x="45493" y="40847"/>
                  </a:lnTo>
                  <a:lnTo>
                    <a:pt x="45493" y="41089"/>
                  </a:lnTo>
                  <a:lnTo>
                    <a:pt x="45554" y="41270"/>
                  </a:lnTo>
                  <a:lnTo>
                    <a:pt x="45674" y="41511"/>
                  </a:lnTo>
                  <a:lnTo>
                    <a:pt x="45795" y="41692"/>
                  </a:lnTo>
                  <a:lnTo>
                    <a:pt x="45976" y="41813"/>
                  </a:lnTo>
                  <a:lnTo>
                    <a:pt x="46218" y="41934"/>
                  </a:lnTo>
                  <a:lnTo>
                    <a:pt x="46399" y="41994"/>
                  </a:lnTo>
                  <a:lnTo>
                    <a:pt x="46881" y="41994"/>
                  </a:lnTo>
                  <a:lnTo>
                    <a:pt x="47062" y="41934"/>
                  </a:lnTo>
                  <a:lnTo>
                    <a:pt x="47304" y="41813"/>
                  </a:lnTo>
                  <a:lnTo>
                    <a:pt x="47485" y="41692"/>
                  </a:lnTo>
                  <a:lnTo>
                    <a:pt x="47605" y="41511"/>
                  </a:lnTo>
                  <a:lnTo>
                    <a:pt x="47726" y="41270"/>
                  </a:lnTo>
                  <a:lnTo>
                    <a:pt x="47786" y="41089"/>
                  </a:lnTo>
                  <a:lnTo>
                    <a:pt x="47786" y="40847"/>
                  </a:lnTo>
                  <a:lnTo>
                    <a:pt x="47786" y="40606"/>
                  </a:lnTo>
                  <a:lnTo>
                    <a:pt x="47726" y="40425"/>
                  </a:lnTo>
                  <a:lnTo>
                    <a:pt x="47605" y="40184"/>
                  </a:lnTo>
                  <a:lnTo>
                    <a:pt x="47485" y="40003"/>
                  </a:lnTo>
                  <a:lnTo>
                    <a:pt x="47304" y="39882"/>
                  </a:lnTo>
                  <a:lnTo>
                    <a:pt x="47062" y="39761"/>
                  </a:lnTo>
                  <a:lnTo>
                    <a:pt x="46881" y="39701"/>
                  </a:lnTo>
                  <a:close/>
                  <a:moveTo>
                    <a:pt x="52191" y="39701"/>
                  </a:moveTo>
                  <a:lnTo>
                    <a:pt x="52010" y="39761"/>
                  </a:lnTo>
                  <a:lnTo>
                    <a:pt x="51768" y="39882"/>
                  </a:lnTo>
                  <a:lnTo>
                    <a:pt x="51587" y="40003"/>
                  </a:lnTo>
                  <a:lnTo>
                    <a:pt x="51467" y="40184"/>
                  </a:lnTo>
                  <a:lnTo>
                    <a:pt x="51346" y="40425"/>
                  </a:lnTo>
                  <a:lnTo>
                    <a:pt x="51286" y="40606"/>
                  </a:lnTo>
                  <a:lnTo>
                    <a:pt x="51286" y="40847"/>
                  </a:lnTo>
                  <a:lnTo>
                    <a:pt x="51286" y="41089"/>
                  </a:lnTo>
                  <a:lnTo>
                    <a:pt x="51346" y="41270"/>
                  </a:lnTo>
                  <a:lnTo>
                    <a:pt x="51467" y="41511"/>
                  </a:lnTo>
                  <a:lnTo>
                    <a:pt x="51587" y="41692"/>
                  </a:lnTo>
                  <a:lnTo>
                    <a:pt x="51768" y="41813"/>
                  </a:lnTo>
                  <a:lnTo>
                    <a:pt x="52010" y="41934"/>
                  </a:lnTo>
                  <a:lnTo>
                    <a:pt x="52191" y="41994"/>
                  </a:lnTo>
                  <a:lnTo>
                    <a:pt x="52673" y="41994"/>
                  </a:lnTo>
                  <a:lnTo>
                    <a:pt x="52854" y="41934"/>
                  </a:lnTo>
                  <a:lnTo>
                    <a:pt x="53096" y="41813"/>
                  </a:lnTo>
                  <a:lnTo>
                    <a:pt x="53277" y="41692"/>
                  </a:lnTo>
                  <a:lnTo>
                    <a:pt x="53397" y="41511"/>
                  </a:lnTo>
                  <a:lnTo>
                    <a:pt x="53518" y="41270"/>
                  </a:lnTo>
                  <a:lnTo>
                    <a:pt x="53578" y="41089"/>
                  </a:lnTo>
                  <a:lnTo>
                    <a:pt x="53578" y="40847"/>
                  </a:lnTo>
                  <a:lnTo>
                    <a:pt x="53578" y="40606"/>
                  </a:lnTo>
                  <a:lnTo>
                    <a:pt x="53518" y="40425"/>
                  </a:lnTo>
                  <a:lnTo>
                    <a:pt x="53397" y="40184"/>
                  </a:lnTo>
                  <a:lnTo>
                    <a:pt x="53277" y="40003"/>
                  </a:lnTo>
                  <a:lnTo>
                    <a:pt x="53096" y="39882"/>
                  </a:lnTo>
                  <a:lnTo>
                    <a:pt x="52854" y="39761"/>
                  </a:lnTo>
                  <a:lnTo>
                    <a:pt x="52673" y="39701"/>
                  </a:lnTo>
                  <a:close/>
                  <a:moveTo>
                    <a:pt x="57983" y="39701"/>
                  </a:moveTo>
                  <a:lnTo>
                    <a:pt x="57802" y="39761"/>
                  </a:lnTo>
                  <a:lnTo>
                    <a:pt x="57561" y="39882"/>
                  </a:lnTo>
                  <a:lnTo>
                    <a:pt x="57380" y="40003"/>
                  </a:lnTo>
                  <a:lnTo>
                    <a:pt x="57259" y="40184"/>
                  </a:lnTo>
                  <a:lnTo>
                    <a:pt x="57138" y="40425"/>
                  </a:lnTo>
                  <a:lnTo>
                    <a:pt x="57078" y="40606"/>
                  </a:lnTo>
                  <a:lnTo>
                    <a:pt x="57078" y="40847"/>
                  </a:lnTo>
                  <a:lnTo>
                    <a:pt x="57078" y="41089"/>
                  </a:lnTo>
                  <a:lnTo>
                    <a:pt x="57138" y="41270"/>
                  </a:lnTo>
                  <a:lnTo>
                    <a:pt x="57259" y="41511"/>
                  </a:lnTo>
                  <a:lnTo>
                    <a:pt x="57380" y="41692"/>
                  </a:lnTo>
                  <a:lnTo>
                    <a:pt x="57561" y="41813"/>
                  </a:lnTo>
                  <a:lnTo>
                    <a:pt x="57802" y="41934"/>
                  </a:lnTo>
                  <a:lnTo>
                    <a:pt x="57983" y="41994"/>
                  </a:lnTo>
                  <a:lnTo>
                    <a:pt x="58466" y="41994"/>
                  </a:lnTo>
                  <a:lnTo>
                    <a:pt x="58647" y="41934"/>
                  </a:lnTo>
                  <a:lnTo>
                    <a:pt x="58888" y="41813"/>
                  </a:lnTo>
                  <a:lnTo>
                    <a:pt x="59069" y="41692"/>
                  </a:lnTo>
                  <a:lnTo>
                    <a:pt x="59190" y="41511"/>
                  </a:lnTo>
                  <a:lnTo>
                    <a:pt x="59310" y="41270"/>
                  </a:lnTo>
                  <a:lnTo>
                    <a:pt x="59371" y="41089"/>
                  </a:lnTo>
                  <a:lnTo>
                    <a:pt x="59371" y="40847"/>
                  </a:lnTo>
                  <a:lnTo>
                    <a:pt x="59371" y="40606"/>
                  </a:lnTo>
                  <a:lnTo>
                    <a:pt x="59310" y="40425"/>
                  </a:lnTo>
                  <a:lnTo>
                    <a:pt x="59190" y="40184"/>
                  </a:lnTo>
                  <a:lnTo>
                    <a:pt x="59069" y="40003"/>
                  </a:lnTo>
                  <a:lnTo>
                    <a:pt x="58888" y="39882"/>
                  </a:lnTo>
                  <a:lnTo>
                    <a:pt x="58647" y="39761"/>
                  </a:lnTo>
                  <a:lnTo>
                    <a:pt x="58466" y="39701"/>
                  </a:lnTo>
                  <a:close/>
                  <a:moveTo>
                    <a:pt x="63775" y="39701"/>
                  </a:moveTo>
                  <a:lnTo>
                    <a:pt x="63594" y="39761"/>
                  </a:lnTo>
                  <a:lnTo>
                    <a:pt x="63353" y="39882"/>
                  </a:lnTo>
                  <a:lnTo>
                    <a:pt x="63172" y="40003"/>
                  </a:lnTo>
                  <a:lnTo>
                    <a:pt x="63051" y="40184"/>
                  </a:lnTo>
                  <a:lnTo>
                    <a:pt x="62931" y="40425"/>
                  </a:lnTo>
                  <a:lnTo>
                    <a:pt x="62870" y="40606"/>
                  </a:lnTo>
                  <a:lnTo>
                    <a:pt x="62870" y="40847"/>
                  </a:lnTo>
                  <a:lnTo>
                    <a:pt x="62870" y="41089"/>
                  </a:lnTo>
                  <a:lnTo>
                    <a:pt x="62931" y="41270"/>
                  </a:lnTo>
                  <a:lnTo>
                    <a:pt x="63051" y="41511"/>
                  </a:lnTo>
                  <a:lnTo>
                    <a:pt x="63172" y="41692"/>
                  </a:lnTo>
                  <a:lnTo>
                    <a:pt x="63353" y="41813"/>
                  </a:lnTo>
                  <a:lnTo>
                    <a:pt x="63594" y="41934"/>
                  </a:lnTo>
                  <a:lnTo>
                    <a:pt x="63775" y="41994"/>
                  </a:lnTo>
                  <a:lnTo>
                    <a:pt x="64258" y="41994"/>
                  </a:lnTo>
                  <a:lnTo>
                    <a:pt x="64439" y="41934"/>
                  </a:lnTo>
                  <a:lnTo>
                    <a:pt x="64680" y="41813"/>
                  </a:lnTo>
                  <a:lnTo>
                    <a:pt x="64861" y="41692"/>
                  </a:lnTo>
                  <a:lnTo>
                    <a:pt x="64982" y="41511"/>
                  </a:lnTo>
                  <a:lnTo>
                    <a:pt x="65103" y="41270"/>
                  </a:lnTo>
                  <a:lnTo>
                    <a:pt x="65163" y="41089"/>
                  </a:lnTo>
                  <a:lnTo>
                    <a:pt x="65163" y="40847"/>
                  </a:lnTo>
                  <a:lnTo>
                    <a:pt x="65163" y="40606"/>
                  </a:lnTo>
                  <a:lnTo>
                    <a:pt x="65103" y="40425"/>
                  </a:lnTo>
                  <a:lnTo>
                    <a:pt x="64982" y="40184"/>
                  </a:lnTo>
                  <a:lnTo>
                    <a:pt x="64861" y="40003"/>
                  </a:lnTo>
                  <a:lnTo>
                    <a:pt x="64680" y="39882"/>
                  </a:lnTo>
                  <a:lnTo>
                    <a:pt x="64439" y="39761"/>
                  </a:lnTo>
                  <a:lnTo>
                    <a:pt x="64258" y="39701"/>
                  </a:lnTo>
                  <a:close/>
                  <a:moveTo>
                    <a:pt x="69567" y="39701"/>
                  </a:moveTo>
                  <a:lnTo>
                    <a:pt x="69386" y="39761"/>
                  </a:lnTo>
                  <a:lnTo>
                    <a:pt x="69145" y="39882"/>
                  </a:lnTo>
                  <a:lnTo>
                    <a:pt x="68964" y="40003"/>
                  </a:lnTo>
                  <a:lnTo>
                    <a:pt x="68843" y="40184"/>
                  </a:lnTo>
                  <a:lnTo>
                    <a:pt x="68723" y="40425"/>
                  </a:lnTo>
                  <a:lnTo>
                    <a:pt x="68662" y="40606"/>
                  </a:lnTo>
                  <a:lnTo>
                    <a:pt x="68662" y="40847"/>
                  </a:lnTo>
                  <a:lnTo>
                    <a:pt x="68662" y="41089"/>
                  </a:lnTo>
                  <a:lnTo>
                    <a:pt x="68723" y="41270"/>
                  </a:lnTo>
                  <a:lnTo>
                    <a:pt x="68843" y="41511"/>
                  </a:lnTo>
                  <a:lnTo>
                    <a:pt x="68964" y="41692"/>
                  </a:lnTo>
                  <a:lnTo>
                    <a:pt x="69145" y="41813"/>
                  </a:lnTo>
                  <a:lnTo>
                    <a:pt x="69386" y="41934"/>
                  </a:lnTo>
                  <a:lnTo>
                    <a:pt x="69567" y="41994"/>
                  </a:lnTo>
                  <a:lnTo>
                    <a:pt x="70050" y="41994"/>
                  </a:lnTo>
                  <a:lnTo>
                    <a:pt x="70231" y="41934"/>
                  </a:lnTo>
                  <a:lnTo>
                    <a:pt x="70472" y="41813"/>
                  </a:lnTo>
                  <a:lnTo>
                    <a:pt x="70653" y="41692"/>
                  </a:lnTo>
                  <a:lnTo>
                    <a:pt x="70774" y="41511"/>
                  </a:lnTo>
                  <a:lnTo>
                    <a:pt x="70895" y="41270"/>
                  </a:lnTo>
                  <a:lnTo>
                    <a:pt x="70955" y="41089"/>
                  </a:lnTo>
                  <a:lnTo>
                    <a:pt x="70955" y="40847"/>
                  </a:lnTo>
                  <a:lnTo>
                    <a:pt x="70955" y="40606"/>
                  </a:lnTo>
                  <a:lnTo>
                    <a:pt x="70895" y="40425"/>
                  </a:lnTo>
                  <a:lnTo>
                    <a:pt x="70774" y="40184"/>
                  </a:lnTo>
                  <a:lnTo>
                    <a:pt x="70653" y="40003"/>
                  </a:lnTo>
                  <a:lnTo>
                    <a:pt x="70472" y="39882"/>
                  </a:lnTo>
                  <a:lnTo>
                    <a:pt x="70231" y="39761"/>
                  </a:lnTo>
                  <a:lnTo>
                    <a:pt x="70050" y="39701"/>
                  </a:lnTo>
                  <a:close/>
                  <a:moveTo>
                    <a:pt x="75360" y="39701"/>
                  </a:moveTo>
                  <a:lnTo>
                    <a:pt x="75179" y="39761"/>
                  </a:lnTo>
                  <a:lnTo>
                    <a:pt x="74937" y="39882"/>
                  </a:lnTo>
                  <a:lnTo>
                    <a:pt x="74756" y="40003"/>
                  </a:lnTo>
                  <a:lnTo>
                    <a:pt x="74636" y="40184"/>
                  </a:lnTo>
                  <a:lnTo>
                    <a:pt x="74515" y="40425"/>
                  </a:lnTo>
                  <a:lnTo>
                    <a:pt x="74455" y="40606"/>
                  </a:lnTo>
                  <a:lnTo>
                    <a:pt x="74455" y="40847"/>
                  </a:lnTo>
                  <a:lnTo>
                    <a:pt x="74455" y="41089"/>
                  </a:lnTo>
                  <a:lnTo>
                    <a:pt x="74515" y="41270"/>
                  </a:lnTo>
                  <a:lnTo>
                    <a:pt x="74636" y="41511"/>
                  </a:lnTo>
                  <a:lnTo>
                    <a:pt x="74756" y="41692"/>
                  </a:lnTo>
                  <a:lnTo>
                    <a:pt x="74937" y="41813"/>
                  </a:lnTo>
                  <a:lnTo>
                    <a:pt x="75179" y="41934"/>
                  </a:lnTo>
                  <a:lnTo>
                    <a:pt x="75360" y="41994"/>
                  </a:lnTo>
                  <a:lnTo>
                    <a:pt x="75722" y="41994"/>
                  </a:lnTo>
                  <a:lnTo>
                    <a:pt x="75903" y="39761"/>
                  </a:lnTo>
                  <a:lnTo>
                    <a:pt x="75601" y="39701"/>
                  </a:lnTo>
                  <a:close/>
                  <a:moveTo>
                    <a:pt x="2957" y="42597"/>
                  </a:moveTo>
                  <a:lnTo>
                    <a:pt x="2776" y="42658"/>
                  </a:lnTo>
                  <a:lnTo>
                    <a:pt x="2534" y="42778"/>
                  </a:lnTo>
                  <a:lnTo>
                    <a:pt x="2353" y="42899"/>
                  </a:lnTo>
                  <a:lnTo>
                    <a:pt x="2233" y="43080"/>
                  </a:lnTo>
                  <a:lnTo>
                    <a:pt x="2112" y="43321"/>
                  </a:lnTo>
                  <a:lnTo>
                    <a:pt x="2052" y="43502"/>
                  </a:lnTo>
                  <a:lnTo>
                    <a:pt x="2052" y="43744"/>
                  </a:lnTo>
                  <a:lnTo>
                    <a:pt x="2052" y="43985"/>
                  </a:lnTo>
                  <a:lnTo>
                    <a:pt x="2112" y="44166"/>
                  </a:lnTo>
                  <a:lnTo>
                    <a:pt x="2233" y="44407"/>
                  </a:lnTo>
                  <a:lnTo>
                    <a:pt x="2353" y="44588"/>
                  </a:lnTo>
                  <a:lnTo>
                    <a:pt x="2534" y="44709"/>
                  </a:lnTo>
                  <a:lnTo>
                    <a:pt x="2776" y="44830"/>
                  </a:lnTo>
                  <a:lnTo>
                    <a:pt x="2957" y="44890"/>
                  </a:lnTo>
                  <a:lnTo>
                    <a:pt x="3439" y="44890"/>
                  </a:lnTo>
                  <a:lnTo>
                    <a:pt x="3620" y="44830"/>
                  </a:lnTo>
                  <a:lnTo>
                    <a:pt x="3862" y="44709"/>
                  </a:lnTo>
                  <a:lnTo>
                    <a:pt x="4043" y="44588"/>
                  </a:lnTo>
                  <a:lnTo>
                    <a:pt x="4164" y="44407"/>
                  </a:lnTo>
                  <a:lnTo>
                    <a:pt x="4284" y="44166"/>
                  </a:lnTo>
                  <a:lnTo>
                    <a:pt x="4345" y="43985"/>
                  </a:lnTo>
                  <a:lnTo>
                    <a:pt x="4345" y="43744"/>
                  </a:lnTo>
                  <a:lnTo>
                    <a:pt x="4345" y="43502"/>
                  </a:lnTo>
                  <a:lnTo>
                    <a:pt x="4284" y="43321"/>
                  </a:lnTo>
                  <a:lnTo>
                    <a:pt x="4164" y="43080"/>
                  </a:lnTo>
                  <a:lnTo>
                    <a:pt x="4043" y="42899"/>
                  </a:lnTo>
                  <a:lnTo>
                    <a:pt x="3862" y="42778"/>
                  </a:lnTo>
                  <a:lnTo>
                    <a:pt x="3620" y="42658"/>
                  </a:lnTo>
                  <a:lnTo>
                    <a:pt x="3439" y="42597"/>
                  </a:lnTo>
                  <a:close/>
                  <a:moveTo>
                    <a:pt x="8749" y="42597"/>
                  </a:moveTo>
                  <a:lnTo>
                    <a:pt x="8568" y="42658"/>
                  </a:lnTo>
                  <a:lnTo>
                    <a:pt x="8327" y="42778"/>
                  </a:lnTo>
                  <a:lnTo>
                    <a:pt x="8146" y="42899"/>
                  </a:lnTo>
                  <a:lnTo>
                    <a:pt x="8025" y="43080"/>
                  </a:lnTo>
                  <a:lnTo>
                    <a:pt x="7904" y="43321"/>
                  </a:lnTo>
                  <a:lnTo>
                    <a:pt x="7844" y="43502"/>
                  </a:lnTo>
                  <a:lnTo>
                    <a:pt x="7844" y="43744"/>
                  </a:lnTo>
                  <a:lnTo>
                    <a:pt x="7844" y="43985"/>
                  </a:lnTo>
                  <a:lnTo>
                    <a:pt x="7904" y="44166"/>
                  </a:lnTo>
                  <a:lnTo>
                    <a:pt x="8025" y="44407"/>
                  </a:lnTo>
                  <a:lnTo>
                    <a:pt x="8146" y="44588"/>
                  </a:lnTo>
                  <a:lnTo>
                    <a:pt x="8327" y="44709"/>
                  </a:lnTo>
                  <a:lnTo>
                    <a:pt x="8568" y="44830"/>
                  </a:lnTo>
                  <a:lnTo>
                    <a:pt x="8749" y="44890"/>
                  </a:lnTo>
                  <a:lnTo>
                    <a:pt x="9232" y="44890"/>
                  </a:lnTo>
                  <a:lnTo>
                    <a:pt x="9413" y="44830"/>
                  </a:lnTo>
                  <a:lnTo>
                    <a:pt x="9654" y="44709"/>
                  </a:lnTo>
                  <a:lnTo>
                    <a:pt x="9835" y="44588"/>
                  </a:lnTo>
                  <a:lnTo>
                    <a:pt x="9956" y="44407"/>
                  </a:lnTo>
                  <a:lnTo>
                    <a:pt x="10076" y="44166"/>
                  </a:lnTo>
                  <a:lnTo>
                    <a:pt x="10137" y="43985"/>
                  </a:lnTo>
                  <a:lnTo>
                    <a:pt x="10137" y="43744"/>
                  </a:lnTo>
                  <a:lnTo>
                    <a:pt x="10137" y="43502"/>
                  </a:lnTo>
                  <a:lnTo>
                    <a:pt x="10076" y="43321"/>
                  </a:lnTo>
                  <a:lnTo>
                    <a:pt x="9956" y="43080"/>
                  </a:lnTo>
                  <a:lnTo>
                    <a:pt x="9835" y="42899"/>
                  </a:lnTo>
                  <a:lnTo>
                    <a:pt x="9654" y="42778"/>
                  </a:lnTo>
                  <a:lnTo>
                    <a:pt x="9413" y="42658"/>
                  </a:lnTo>
                  <a:lnTo>
                    <a:pt x="9232" y="42597"/>
                  </a:lnTo>
                  <a:close/>
                  <a:moveTo>
                    <a:pt x="14541" y="42597"/>
                  </a:moveTo>
                  <a:lnTo>
                    <a:pt x="14360" y="42658"/>
                  </a:lnTo>
                  <a:lnTo>
                    <a:pt x="14119" y="42778"/>
                  </a:lnTo>
                  <a:lnTo>
                    <a:pt x="13938" y="42899"/>
                  </a:lnTo>
                  <a:lnTo>
                    <a:pt x="13817" y="43080"/>
                  </a:lnTo>
                  <a:lnTo>
                    <a:pt x="13697" y="43321"/>
                  </a:lnTo>
                  <a:lnTo>
                    <a:pt x="13636" y="43502"/>
                  </a:lnTo>
                  <a:lnTo>
                    <a:pt x="13636" y="43744"/>
                  </a:lnTo>
                  <a:lnTo>
                    <a:pt x="13636" y="43985"/>
                  </a:lnTo>
                  <a:lnTo>
                    <a:pt x="13697" y="44166"/>
                  </a:lnTo>
                  <a:lnTo>
                    <a:pt x="13817" y="44407"/>
                  </a:lnTo>
                  <a:lnTo>
                    <a:pt x="13938" y="44588"/>
                  </a:lnTo>
                  <a:lnTo>
                    <a:pt x="14119" y="44709"/>
                  </a:lnTo>
                  <a:lnTo>
                    <a:pt x="14360" y="44830"/>
                  </a:lnTo>
                  <a:lnTo>
                    <a:pt x="14541" y="44890"/>
                  </a:lnTo>
                  <a:lnTo>
                    <a:pt x="15024" y="44890"/>
                  </a:lnTo>
                  <a:lnTo>
                    <a:pt x="15205" y="44830"/>
                  </a:lnTo>
                  <a:lnTo>
                    <a:pt x="15446" y="44709"/>
                  </a:lnTo>
                  <a:lnTo>
                    <a:pt x="15627" y="44588"/>
                  </a:lnTo>
                  <a:lnTo>
                    <a:pt x="15748" y="44407"/>
                  </a:lnTo>
                  <a:lnTo>
                    <a:pt x="15869" y="44166"/>
                  </a:lnTo>
                  <a:lnTo>
                    <a:pt x="15929" y="43985"/>
                  </a:lnTo>
                  <a:lnTo>
                    <a:pt x="15929" y="43744"/>
                  </a:lnTo>
                  <a:lnTo>
                    <a:pt x="15929" y="43502"/>
                  </a:lnTo>
                  <a:lnTo>
                    <a:pt x="15869" y="43321"/>
                  </a:lnTo>
                  <a:lnTo>
                    <a:pt x="15748" y="43080"/>
                  </a:lnTo>
                  <a:lnTo>
                    <a:pt x="15627" y="42899"/>
                  </a:lnTo>
                  <a:lnTo>
                    <a:pt x="15446" y="42778"/>
                  </a:lnTo>
                  <a:lnTo>
                    <a:pt x="15205" y="42658"/>
                  </a:lnTo>
                  <a:lnTo>
                    <a:pt x="15024" y="42597"/>
                  </a:lnTo>
                  <a:close/>
                  <a:moveTo>
                    <a:pt x="20333" y="42597"/>
                  </a:moveTo>
                  <a:lnTo>
                    <a:pt x="20152" y="42658"/>
                  </a:lnTo>
                  <a:lnTo>
                    <a:pt x="19911" y="42778"/>
                  </a:lnTo>
                  <a:lnTo>
                    <a:pt x="19730" y="42899"/>
                  </a:lnTo>
                  <a:lnTo>
                    <a:pt x="19609" y="43080"/>
                  </a:lnTo>
                  <a:lnTo>
                    <a:pt x="19489" y="43321"/>
                  </a:lnTo>
                  <a:lnTo>
                    <a:pt x="19428" y="43502"/>
                  </a:lnTo>
                  <a:lnTo>
                    <a:pt x="19428" y="43744"/>
                  </a:lnTo>
                  <a:lnTo>
                    <a:pt x="19428" y="43985"/>
                  </a:lnTo>
                  <a:lnTo>
                    <a:pt x="19489" y="44166"/>
                  </a:lnTo>
                  <a:lnTo>
                    <a:pt x="19609" y="44407"/>
                  </a:lnTo>
                  <a:lnTo>
                    <a:pt x="19730" y="44588"/>
                  </a:lnTo>
                  <a:lnTo>
                    <a:pt x="19911" y="44709"/>
                  </a:lnTo>
                  <a:lnTo>
                    <a:pt x="20152" y="44830"/>
                  </a:lnTo>
                  <a:lnTo>
                    <a:pt x="20333" y="44890"/>
                  </a:lnTo>
                  <a:lnTo>
                    <a:pt x="20816" y="44890"/>
                  </a:lnTo>
                  <a:lnTo>
                    <a:pt x="20997" y="44830"/>
                  </a:lnTo>
                  <a:lnTo>
                    <a:pt x="21239" y="44709"/>
                  </a:lnTo>
                  <a:lnTo>
                    <a:pt x="21420" y="44588"/>
                  </a:lnTo>
                  <a:lnTo>
                    <a:pt x="21540" y="44407"/>
                  </a:lnTo>
                  <a:lnTo>
                    <a:pt x="21661" y="44166"/>
                  </a:lnTo>
                  <a:lnTo>
                    <a:pt x="21721" y="43985"/>
                  </a:lnTo>
                  <a:lnTo>
                    <a:pt x="21721" y="43744"/>
                  </a:lnTo>
                  <a:lnTo>
                    <a:pt x="21721" y="43502"/>
                  </a:lnTo>
                  <a:lnTo>
                    <a:pt x="21661" y="43321"/>
                  </a:lnTo>
                  <a:lnTo>
                    <a:pt x="21540" y="43080"/>
                  </a:lnTo>
                  <a:lnTo>
                    <a:pt x="21420" y="42899"/>
                  </a:lnTo>
                  <a:lnTo>
                    <a:pt x="21239" y="42778"/>
                  </a:lnTo>
                  <a:lnTo>
                    <a:pt x="20997" y="42658"/>
                  </a:lnTo>
                  <a:lnTo>
                    <a:pt x="20816" y="42597"/>
                  </a:lnTo>
                  <a:close/>
                  <a:moveTo>
                    <a:pt x="26126" y="42597"/>
                  </a:moveTo>
                  <a:lnTo>
                    <a:pt x="25945" y="42658"/>
                  </a:lnTo>
                  <a:lnTo>
                    <a:pt x="25703" y="42778"/>
                  </a:lnTo>
                  <a:lnTo>
                    <a:pt x="25522" y="42899"/>
                  </a:lnTo>
                  <a:lnTo>
                    <a:pt x="25402" y="43080"/>
                  </a:lnTo>
                  <a:lnTo>
                    <a:pt x="25281" y="43321"/>
                  </a:lnTo>
                  <a:lnTo>
                    <a:pt x="25221" y="43502"/>
                  </a:lnTo>
                  <a:lnTo>
                    <a:pt x="25221" y="43744"/>
                  </a:lnTo>
                  <a:lnTo>
                    <a:pt x="25221" y="43985"/>
                  </a:lnTo>
                  <a:lnTo>
                    <a:pt x="25281" y="44166"/>
                  </a:lnTo>
                  <a:lnTo>
                    <a:pt x="25402" y="44407"/>
                  </a:lnTo>
                  <a:lnTo>
                    <a:pt x="25522" y="44588"/>
                  </a:lnTo>
                  <a:lnTo>
                    <a:pt x="25703" y="44709"/>
                  </a:lnTo>
                  <a:lnTo>
                    <a:pt x="25945" y="44830"/>
                  </a:lnTo>
                  <a:lnTo>
                    <a:pt x="26126" y="44890"/>
                  </a:lnTo>
                  <a:lnTo>
                    <a:pt x="26608" y="44890"/>
                  </a:lnTo>
                  <a:lnTo>
                    <a:pt x="26789" y="44830"/>
                  </a:lnTo>
                  <a:lnTo>
                    <a:pt x="27031" y="44709"/>
                  </a:lnTo>
                  <a:lnTo>
                    <a:pt x="27212" y="44588"/>
                  </a:lnTo>
                  <a:lnTo>
                    <a:pt x="27332" y="44407"/>
                  </a:lnTo>
                  <a:lnTo>
                    <a:pt x="27453" y="44166"/>
                  </a:lnTo>
                  <a:lnTo>
                    <a:pt x="27513" y="43985"/>
                  </a:lnTo>
                  <a:lnTo>
                    <a:pt x="27513" y="43744"/>
                  </a:lnTo>
                  <a:lnTo>
                    <a:pt x="27513" y="43502"/>
                  </a:lnTo>
                  <a:lnTo>
                    <a:pt x="27453" y="43321"/>
                  </a:lnTo>
                  <a:lnTo>
                    <a:pt x="27332" y="43080"/>
                  </a:lnTo>
                  <a:lnTo>
                    <a:pt x="27212" y="42899"/>
                  </a:lnTo>
                  <a:lnTo>
                    <a:pt x="27031" y="42778"/>
                  </a:lnTo>
                  <a:lnTo>
                    <a:pt x="26789" y="42658"/>
                  </a:lnTo>
                  <a:lnTo>
                    <a:pt x="26608" y="42597"/>
                  </a:lnTo>
                  <a:close/>
                  <a:moveTo>
                    <a:pt x="31918" y="42597"/>
                  </a:moveTo>
                  <a:lnTo>
                    <a:pt x="31737" y="42658"/>
                  </a:lnTo>
                  <a:lnTo>
                    <a:pt x="31496" y="42778"/>
                  </a:lnTo>
                  <a:lnTo>
                    <a:pt x="31315" y="42899"/>
                  </a:lnTo>
                  <a:lnTo>
                    <a:pt x="31194" y="43080"/>
                  </a:lnTo>
                  <a:lnTo>
                    <a:pt x="31073" y="43321"/>
                  </a:lnTo>
                  <a:lnTo>
                    <a:pt x="31013" y="43502"/>
                  </a:lnTo>
                  <a:lnTo>
                    <a:pt x="31013" y="43744"/>
                  </a:lnTo>
                  <a:lnTo>
                    <a:pt x="31013" y="43985"/>
                  </a:lnTo>
                  <a:lnTo>
                    <a:pt x="31073" y="44166"/>
                  </a:lnTo>
                  <a:lnTo>
                    <a:pt x="31194" y="44407"/>
                  </a:lnTo>
                  <a:lnTo>
                    <a:pt x="31315" y="44588"/>
                  </a:lnTo>
                  <a:lnTo>
                    <a:pt x="31496" y="44709"/>
                  </a:lnTo>
                  <a:lnTo>
                    <a:pt x="31737" y="44830"/>
                  </a:lnTo>
                  <a:lnTo>
                    <a:pt x="31918" y="44890"/>
                  </a:lnTo>
                  <a:lnTo>
                    <a:pt x="32401" y="44890"/>
                  </a:lnTo>
                  <a:lnTo>
                    <a:pt x="32582" y="44830"/>
                  </a:lnTo>
                  <a:lnTo>
                    <a:pt x="32823" y="44709"/>
                  </a:lnTo>
                  <a:lnTo>
                    <a:pt x="33004" y="44588"/>
                  </a:lnTo>
                  <a:lnTo>
                    <a:pt x="33125" y="44407"/>
                  </a:lnTo>
                  <a:lnTo>
                    <a:pt x="33245" y="44166"/>
                  </a:lnTo>
                  <a:lnTo>
                    <a:pt x="33306" y="43985"/>
                  </a:lnTo>
                  <a:lnTo>
                    <a:pt x="33306" y="43744"/>
                  </a:lnTo>
                  <a:lnTo>
                    <a:pt x="33306" y="43502"/>
                  </a:lnTo>
                  <a:lnTo>
                    <a:pt x="33245" y="43321"/>
                  </a:lnTo>
                  <a:lnTo>
                    <a:pt x="33125" y="43080"/>
                  </a:lnTo>
                  <a:lnTo>
                    <a:pt x="33004" y="42899"/>
                  </a:lnTo>
                  <a:lnTo>
                    <a:pt x="32823" y="42778"/>
                  </a:lnTo>
                  <a:lnTo>
                    <a:pt x="32582" y="42658"/>
                  </a:lnTo>
                  <a:lnTo>
                    <a:pt x="32401" y="42597"/>
                  </a:lnTo>
                  <a:close/>
                  <a:moveTo>
                    <a:pt x="37710" y="42597"/>
                  </a:moveTo>
                  <a:lnTo>
                    <a:pt x="37529" y="42658"/>
                  </a:lnTo>
                  <a:lnTo>
                    <a:pt x="37288" y="42778"/>
                  </a:lnTo>
                  <a:lnTo>
                    <a:pt x="37107" y="42899"/>
                  </a:lnTo>
                  <a:lnTo>
                    <a:pt x="36986" y="43080"/>
                  </a:lnTo>
                  <a:lnTo>
                    <a:pt x="36865" y="43321"/>
                  </a:lnTo>
                  <a:lnTo>
                    <a:pt x="36805" y="43502"/>
                  </a:lnTo>
                  <a:lnTo>
                    <a:pt x="36805" y="43744"/>
                  </a:lnTo>
                  <a:lnTo>
                    <a:pt x="36805" y="43985"/>
                  </a:lnTo>
                  <a:lnTo>
                    <a:pt x="36865" y="44166"/>
                  </a:lnTo>
                  <a:lnTo>
                    <a:pt x="36986" y="44407"/>
                  </a:lnTo>
                  <a:lnTo>
                    <a:pt x="37107" y="44588"/>
                  </a:lnTo>
                  <a:lnTo>
                    <a:pt x="37288" y="44709"/>
                  </a:lnTo>
                  <a:lnTo>
                    <a:pt x="37529" y="44830"/>
                  </a:lnTo>
                  <a:lnTo>
                    <a:pt x="37710" y="44890"/>
                  </a:lnTo>
                  <a:lnTo>
                    <a:pt x="38193" y="44890"/>
                  </a:lnTo>
                  <a:lnTo>
                    <a:pt x="38374" y="44830"/>
                  </a:lnTo>
                  <a:lnTo>
                    <a:pt x="38615" y="44709"/>
                  </a:lnTo>
                  <a:lnTo>
                    <a:pt x="38796" y="44588"/>
                  </a:lnTo>
                  <a:lnTo>
                    <a:pt x="38917" y="44407"/>
                  </a:lnTo>
                  <a:lnTo>
                    <a:pt x="39038" y="44166"/>
                  </a:lnTo>
                  <a:lnTo>
                    <a:pt x="39098" y="43985"/>
                  </a:lnTo>
                  <a:lnTo>
                    <a:pt x="39098" y="43744"/>
                  </a:lnTo>
                  <a:lnTo>
                    <a:pt x="39098" y="43502"/>
                  </a:lnTo>
                  <a:lnTo>
                    <a:pt x="39038" y="43321"/>
                  </a:lnTo>
                  <a:lnTo>
                    <a:pt x="38917" y="43080"/>
                  </a:lnTo>
                  <a:lnTo>
                    <a:pt x="38796" y="42899"/>
                  </a:lnTo>
                  <a:lnTo>
                    <a:pt x="38615" y="42778"/>
                  </a:lnTo>
                  <a:lnTo>
                    <a:pt x="38374" y="42658"/>
                  </a:lnTo>
                  <a:lnTo>
                    <a:pt x="38193" y="42597"/>
                  </a:lnTo>
                  <a:close/>
                  <a:moveTo>
                    <a:pt x="43502" y="42597"/>
                  </a:moveTo>
                  <a:lnTo>
                    <a:pt x="43321" y="42658"/>
                  </a:lnTo>
                  <a:lnTo>
                    <a:pt x="43080" y="42778"/>
                  </a:lnTo>
                  <a:lnTo>
                    <a:pt x="42899" y="42899"/>
                  </a:lnTo>
                  <a:lnTo>
                    <a:pt x="42778" y="43080"/>
                  </a:lnTo>
                  <a:lnTo>
                    <a:pt x="42658" y="43321"/>
                  </a:lnTo>
                  <a:lnTo>
                    <a:pt x="42597" y="43502"/>
                  </a:lnTo>
                  <a:lnTo>
                    <a:pt x="42597" y="43744"/>
                  </a:lnTo>
                  <a:lnTo>
                    <a:pt x="42597" y="43985"/>
                  </a:lnTo>
                  <a:lnTo>
                    <a:pt x="42658" y="44166"/>
                  </a:lnTo>
                  <a:lnTo>
                    <a:pt x="42778" y="44407"/>
                  </a:lnTo>
                  <a:lnTo>
                    <a:pt x="42899" y="44588"/>
                  </a:lnTo>
                  <a:lnTo>
                    <a:pt x="43080" y="44709"/>
                  </a:lnTo>
                  <a:lnTo>
                    <a:pt x="43321" y="44830"/>
                  </a:lnTo>
                  <a:lnTo>
                    <a:pt x="43502" y="44890"/>
                  </a:lnTo>
                  <a:lnTo>
                    <a:pt x="43985" y="44890"/>
                  </a:lnTo>
                  <a:lnTo>
                    <a:pt x="44166" y="44830"/>
                  </a:lnTo>
                  <a:lnTo>
                    <a:pt x="44407" y="44709"/>
                  </a:lnTo>
                  <a:lnTo>
                    <a:pt x="44588" y="44588"/>
                  </a:lnTo>
                  <a:lnTo>
                    <a:pt x="44709" y="44407"/>
                  </a:lnTo>
                  <a:lnTo>
                    <a:pt x="44830" y="44166"/>
                  </a:lnTo>
                  <a:lnTo>
                    <a:pt x="44890" y="43985"/>
                  </a:lnTo>
                  <a:lnTo>
                    <a:pt x="44890" y="43744"/>
                  </a:lnTo>
                  <a:lnTo>
                    <a:pt x="44890" y="43502"/>
                  </a:lnTo>
                  <a:lnTo>
                    <a:pt x="44830" y="43321"/>
                  </a:lnTo>
                  <a:lnTo>
                    <a:pt x="44709" y="43080"/>
                  </a:lnTo>
                  <a:lnTo>
                    <a:pt x="44588" y="42899"/>
                  </a:lnTo>
                  <a:lnTo>
                    <a:pt x="44407" y="42778"/>
                  </a:lnTo>
                  <a:lnTo>
                    <a:pt x="44166" y="42658"/>
                  </a:lnTo>
                  <a:lnTo>
                    <a:pt x="43985" y="42597"/>
                  </a:lnTo>
                  <a:close/>
                  <a:moveTo>
                    <a:pt x="49295" y="42597"/>
                  </a:moveTo>
                  <a:lnTo>
                    <a:pt x="49114" y="42658"/>
                  </a:lnTo>
                  <a:lnTo>
                    <a:pt x="48872" y="42778"/>
                  </a:lnTo>
                  <a:lnTo>
                    <a:pt x="48691" y="42899"/>
                  </a:lnTo>
                  <a:lnTo>
                    <a:pt x="48571" y="43080"/>
                  </a:lnTo>
                  <a:lnTo>
                    <a:pt x="48450" y="43321"/>
                  </a:lnTo>
                  <a:lnTo>
                    <a:pt x="48390" y="43502"/>
                  </a:lnTo>
                  <a:lnTo>
                    <a:pt x="48390" y="43744"/>
                  </a:lnTo>
                  <a:lnTo>
                    <a:pt x="48390" y="43985"/>
                  </a:lnTo>
                  <a:lnTo>
                    <a:pt x="48450" y="44166"/>
                  </a:lnTo>
                  <a:lnTo>
                    <a:pt x="48571" y="44407"/>
                  </a:lnTo>
                  <a:lnTo>
                    <a:pt x="48691" y="44588"/>
                  </a:lnTo>
                  <a:lnTo>
                    <a:pt x="48872" y="44709"/>
                  </a:lnTo>
                  <a:lnTo>
                    <a:pt x="49114" y="44830"/>
                  </a:lnTo>
                  <a:lnTo>
                    <a:pt x="49295" y="44890"/>
                  </a:lnTo>
                  <a:lnTo>
                    <a:pt x="49777" y="44890"/>
                  </a:lnTo>
                  <a:lnTo>
                    <a:pt x="49958" y="44830"/>
                  </a:lnTo>
                  <a:lnTo>
                    <a:pt x="50200" y="44709"/>
                  </a:lnTo>
                  <a:lnTo>
                    <a:pt x="50381" y="44588"/>
                  </a:lnTo>
                  <a:lnTo>
                    <a:pt x="50501" y="44407"/>
                  </a:lnTo>
                  <a:lnTo>
                    <a:pt x="50622" y="44166"/>
                  </a:lnTo>
                  <a:lnTo>
                    <a:pt x="50682" y="43985"/>
                  </a:lnTo>
                  <a:lnTo>
                    <a:pt x="50682" y="43744"/>
                  </a:lnTo>
                  <a:lnTo>
                    <a:pt x="50682" y="43502"/>
                  </a:lnTo>
                  <a:lnTo>
                    <a:pt x="50622" y="43321"/>
                  </a:lnTo>
                  <a:lnTo>
                    <a:pt x="50501" y="43080"/>
                  </a:lnTo>
                  <a:lnTo>
                    <a:pt x="50381" y="42899"/>
                  </a:lnTo>
                  <a:lnTo>
                    <a:pt x="50200" y="42778"/>
                  </a:lnTo>
                  <a:lnTo>
                    <a:pt x="49958" y="42658"/>
                  </a:lnTo>
                  <a:lnTo>
                    <a:pt x="49777" y="42597"/>
                  </a:lnTo>
                  <a:close/>
                  <a:moveTo>
                    <a:pt x="55087" y="42597"/>
                  </a:moveTo>
                  <a:lnTo>
                    <a:pt x="54906" y="42658"/>
                  </a:lnTo>
                  <a:lnTo>
                    <a:pt x="54665" y="42778"/>
                  </a:lnTo>
                  <a:lnTo>
                    <a:pt x="54483" y="42899"/>
                  </a:lnTo>
                  <a:lnTo>
                    <a:pt x="54363" y="43080"/>
                  </a:lnTo>
                  <a:lnTo>
                    <a:pt x="54242" y="43321"/>
                  </a:lnTo>
                  <a:lnTo>
                    <a:pt x="54182" y="43502"/>
                  </a:lnTo>
                  <a:lnTo>
                    <a:pt x="54182" y="43744"/>
                  </a:lnTo>
                  <a:lnTo>
                    <a:pt x="54182" y="43985"/>
                  </a:lnTo>
                  <a:lnTo>
                    <a:pt x="54242" y="44166"/>
                  </a:lnTo>
                  <a:lnTo>
                    <a:pt x="54363" y="44407"/>
                  </a:lnTo>
                  <a:lnTo>
                    <a:pt x="54483" y="44588"/>
                  </a:lnTo>
                  <a:lnTo>
                    <a:pt x="54665" y="44709"/>
                  </a:lnTo>
                  <a:lnTo>
                    <a:pt x="54906" y="44830"/>
                  </a:lnTo>
                  <a:lnTo>
                    <a:pt x="55087" y="44890"/>
                  </a:lnTo>
                  <a:lnTo>
                    <a:pt x="55570" y="44890"/>
                  </a:lnTo>
                  <a:lnTo>
                    <a:pt x="55751" y="44830"/>
                  </a:lnTo>
                  <a:lnTo>
                    <a:pt x="55992" y="44709"/>
                  </a:lnTo>
                  <a:lnTo>
                    <a:pt x="56173" y="44588"/>
                  </a:lnTo>
                  <a:lnTo>
                    <a:pt x="56294" y="44407"/>
                  </a:lnTo>
                  <a:lnTo>
                    <a:pt x="56414" y="44166"/>
                  </a:lnTo>
                  <a:lnTo>
                    <a:pt x="56475" y="43985"/>
                  </a:lnTo>
                  <a:lnTo>
                    <a:pt x="56475" y="43744"/>
                  </a:lnTo>
                  <a:lnTo>
                    <a:pt x="56475" y="43502"/>
                  </a:lnTo>
                  <a:lnTo>
                    <a:pt x="56414" y="43321"/>
                  </a:lnTo>
                  <a:lnTo>
                    <a:pt x="56294" y="43080"/>
                  </a:lnTo>
                  <a:lnTo>
                    <a:pt x="56173" y="42899"/>
                  </a:lnTo>
                  <a:lnTo>
                    <a:pt x="55992" y="42778"/>
                  </a:lnTo>
                  <a:lnTo>
                    <a:pt x="55751" y="42658"/>
                  </a:lnTo>
                  <a:lnTo>
                    <a:pt x="55570" y="42597"/>
                  </a:lnTo>
                  <a:close/>
                  <a:moveTo>
                    <a:pt x="60879" y="42597"/>
                  </a:moveTo>
                  <a:lnTo>
                    <a:pt x="60698" y="42658"/>
                  </a:lnTo>
                  <a:lnTo>
                    <a:pt x="60457" y="42778"/>
                  </a:lnTo>
                  <a:lnTo>
                    <a:pt x="60276" y="42899"/>
                  </a:lnTo>
                  <a:lnTo>
                    <a:pt x="60155" y="43080"/>
                  </a:lnTo>
                  <a:lnTo>
                    <a:pt x="60034" y="43321"/>
                  </a:lnTo>
                  <a:lnTo>
                    <a:pt x="59974" y="43502"/>
                  </a:lnTo>
                  <a:lnTo>
                    <a:pt x="59974" y="43744"/>
                  </a:lnTo>
                  <a:lnTo>
                    <a:pt x="59974" y="43985"/>
                  </a:lnTo>
                  <a:lnTo>
                    <a:pt x="60034" y="44166"/>
                  </a:lnTo>
                  <a:lnTo>
                    <a:pt x="60155" y="44407"/>
                  </a:lnTo>
                  <a:lnTo>
                    <a:pt x="60276" y="44588"/>
                  </a:lnTo>
                  <a:lnTo>
                    <a:pt x="60457" y="44709"/>
                  </a:lnTo>
                  <a:lnTo>
                    <a:pt x="60698" y="44830"/>
                  </a:lnTo>
                  <a:lnTo>
                    <a:pt x="60879" y="44890"/>
                  </a:lnTo>
                  <a:lnTo>
                    <a:pt x="61362" y="44890"/>
                  </a:lnTo>
                  <a:lnTo>
                    <a:pt x="61543" y="44830"/>
                  </a:lnTo>
                  <a:lnTo>
                    <a:pt x="61784" y="44709"/>
                  </a:lnTo>
                  <a:lnTo>
                    <a:pt x="61965" y="44588"/>
                  </a:lnTo>
                  <a:lnTo>
                    <a:pt x="62086" y="44407"/>
                  </a:lnTo>
                  <a:lnTo>
                    <a:pt x="62206" y="44166"/>
                  </a:lnTo>
                  <a:lnTo>
                    <a:pt x="62267" y="43985"/>
                  </a:lnTo>
                  <a:lnTo>
                    <a:pt x="62267" y="43744"/>
                  </a:lnTo>
                  <a:lnTo>
                    <a:pt x="62267" y="43502"/>
                  </a:lnTo>
                  <a:lnTo>
                    <a:pt x="62206" y="43321"/>
                  </a:lnTo>
                  <a:lnTo>
                    <a:pt x="62086" y="43080"/>
                  </a:lnTo>
                  <a:lnTo>
                    <a:pt x="61965" y="42899"/>
                  </a:lnTo>
                  <a:lnTo>
                    <a:pt x="61784" y="42778"/>
                  </a:lnTo>
                  <a:lnTo>
                    <a:pt x="61543" y="42658"/>
                  </a:lnTo>
                  <a:lnTo>
                    <a:pt x="61362" y="42597"/>
                  </a:lnTo>
                  <a:close/>
                  <a:moveTo>
                    <a:pt x="66671" y="42597"/>
                  </a:moveTo>
                  <a:lnTo>
                    <a:pt x="66490" y="42658"/>
                  </a:lnTo>
                  <a:lnTo>
                    <a:pt x="66249" y="42778"/>
                  </a:lnTo>
                  <a:lnTo>
                    <a:pt x="66068" y="42899"/>
                  </a:lnTo>
                  <a:lnTo>
                    <a:pt x="65947" y="43080"/>
                  </a:lnTo>
                  <a:lnTo>
                    <a:pt x="65827" y="43321"/>
                  </a:lnTo>
                  <a:lnTo>
                    <a:pt x="65766" y="43502"/>
                  </a:lnTo>
                  <a:lnTo>
                    <a:pt x="65766" y="43744"/>
                  </a:lnTo>
                  <a:lnTo>
                    <a:pt x="65766" y="43985"/>
                  </a:lnTo>
                  <a:lnTo>
                    <a:pt x="65827" y="44166"/>
                  </a:lnTo>
                  <a:lnTo>
                    <a:pt x="65947" y="44407"/>
                  </a:lnTo>
                  <a:lnTo>
                    <a:pt x="66068" y="44588"/>
                  </a:lnTo>
                  <a:lnTo>
                    <a:pt x="66249" y="44709"/>
                  </a:lnTo>
                  <a:lnTo>
                    <a:pt x="66490" y="44830"/>
                  </a:lnTo>
                  <a:lnTo>
                    <a:pt x="66671" y="44890"/>
                  </a:lnTo>
                  <a:lnTo>
                    <a:pt x="67154" y="44890"/>
                  </a:lnTo>
                  <a:lnTo>
                    <a:pt x="67335" y="44830"/>
                  </a:lnTo>
                  <a:lnTo>
                    <a:pt x="67576" y="44709"/>
                  </a:lnTo>
                  <a:lnTo>
                    <a:pt x="67757" y="44588"/>
                  </a:lnTo>
                  <a:lnTo>
                    <a:pt x="67878" y="44407"/>
                  </a:lnTo>
                  <a:lnTo>
                    <a:pt x="67999" y="44166"/>
                  </a:lnTo>
                  <a:lnTo>
                    <a:pt x="68059" y="43985"/>
                  </a:lnTo>
                  <a:lnTo>
                    <a:pt x="68059" y="43744"/>
                  </a:lnTo>
                  <a:lnTo>
                    <a:pt x="68059" y="43502"/>
                  </a:lnTo>
                  <a:lnTo>
                    <a:pt x="67999" y="43321"/>
                  </a:lnTo>
                  <a:lnTo>
                    <a:pt x="67878" y="43080"/>
                  </a:lnTo>
                  <a:lnTo>
                    <a:pt x="67757" y="42899"/>
                  </a:lnTo>
                  <a:lnTo>
                    <a:pt x="67576" y="42778"/>
                  </a:lnTo>
                  <a:lnTo>
                    <a:pt x="67335" y="42658"/>
                  </a:lnTo>
                  <a:lnTo>
                    <a:pt x="67154" y="42597"/>
                  </a:lnTo>
                  <a:close/>
                  <a:moveTo>
                    <a:pt x="72464" y="42597"/>
                  </a:moveTo>
                  <a:lnTo>
                    <a:pt x="72283" y="42658"/>
                  </a:lnTo>
                  <a:lnTo>
                    <a:pt x="72041" y="42778"/>
                  </a:lnTo>
                  <a:lnTo>
                    <a:pt x="71860" y="42899"/>
                  </a:lnTo>
                  <a:lnTo>
                    <a:pt x="71740" y="43080"/>
                  </a:lnTo>
                  <a:lnTo>
                    <a:pt x="71619" y="43321"/>
                  </a:lnTo>
                  <a:lnTo>
                    <a:pt x="71559" y="43502"/>
                  </a:lnTo>
                  <a:lnTo>
                    <a:pt x="71559" y="43744"/>
                  </a:lnTo>
                  <a:lnTo>
                    <a:pt x="71559" y="43985"/>
                  </a:lnTo>
                  <a:lnTo>
                    <a:pt x="71619" y="44166"/>
                  </a:lnTo>
                  <a:lnTo>
                    <a:pt x="71740" y="44407"/>
                  </a:lnTo>
                  <a:lnTo>
                    <a:pt x="71860" y="44588"/>
                  </a:lnTo>
                  <a:lnTo>
                    <a:pt x="72041" y="44709"/>
                  </a:lnTo>
                  <a:lnTo>
                    <a:pt x="72283" y="44830"/>
                  </a:lnTo>
                  <a:lnTo>
                    <a:pt x="72464" y="44890"/>
                  </a:lnTo>
                  <a:lnTo>
                    <a:pt x="72946" y="44890"/>
                  </a:lnTo>
                  <a:lnTo>
                    <a:pt x="73127" y="44830"/>
                  </a:lnTo>
                  <a:lnTo>
                    <a:pt x="73369" y="44709"/>
                  </a:lnTo>
                  <a:lnTo>
                    <a:pt x="73550" y="44588"/>
                  </a:lnTo>
                  <a:lnTo>
                    <a:pt x="73670" y="44407"/>
                  </a:lnTo>
                  <a:lnTo>
                    <a:pt x="73791" y="44166"/>
                  </a:lnTo>
                  <a:lnTo>
                    <a:pt x="73851" y="43985"/>
                  </a:lnTo>
                  <a:lnTo>
                    <a:pt x="73851" y="43744"/>
                  </a:lnTo>
                  <a:lnTo>
                    <a:pt x="73851" y="43502"/>
                  </a:lnTo>
                  <a:lnTo>
                    <a:pt x="73791" y="43321"/>
                  </a:lnTo>
                  <a:lnTo>
                    <a:pt x="73670" y="43080"/>
                  </a:lnTo>
                  <a:lnTo>
                    <a:pt x="73550" y="42899"/>
                  </a:lnTo>
                  <a:lnTo>
                    <a:pt x="73369" y="42778"/>
                  </a:lnTo>
                  <a:lnTo>
                    <a:pt x="73127" y="42658"/>
                  </a:lnTo>
                  <a:lnTo>
                    <a:pt x="72946" y="42597"/>
                  </a:lnTo>
                  <a:close/>
                  <a:moveTo>
                    <a:pt x="724" y="45554"/>
                  </a:moveTo>
                  <a:lnTo>
                    <a:pt x="1147" y="47424"/>
                  </a:lnTo>
                  <a:lnTo>
                    <a:pt x="1267" y="47243"/>
                  </a:lnTo>
                  <a:lnTo>
                    <a:pt x="1388" y="47062"/>
                  </a:lnTo>
                  <a:lnTo>
                    <a:pt x="1448" y="46881"/>
                  </a:lnTo>
                  <a:lnTo>
                    <a:pt x="1448" y="46640"/>
                  </a:lnTo>
                  <a:lnTo>
                    <a:pt x="1388" y="46278"/>
                  </a:lnTo>
                  <a:lnTo>
                    <a:pt x="1267" y="45976"/>
                  </a:lnTo>
                  <a:lnTo>
                    <a:pt x="1026" y="45735"/>
                  </a:lnTo>
                  <a:lnTo>
                    <a:pt x="724" y="45554"/>
                  </a:lnTo>
                  <a:close/>
                  <a:moveTo>
                    <a:pt x="75179" y="45554"/>
                  </a:moveTo>
                  <a:lnTo>
                    <a:pt x="74877" y="45735"/>
                  </a:lnTo>
                  <a:lnTo>
                    <a:pt x="74636" y="45976"/>
                  </a:lnTo>
                  <a:lnTo>
                    <a:pt x="74515" y="46278"/>
                  </a:lnTo>
                  <a:lnTo>
                    <a:pt x="74455" y="46640"/>
                  </a:lnTo>
                  <a:lnTo>
                    <a:pt x="74455" y="46881"/>
                  </a:lnTo>
                  <a:lnTo>
                    <a:pt x="74515" y="47062"/>
                  </a:lnTo>
                  <a:lnTo>
                    <a:pt x="74636" y="47303"/>
                  </a:lnTo>
                  <a:lnTo>
                    <a:pt x="74756" y="47424"/>
                  </a:lnTo>
                  <a:lnTo>
                    <a:pt x="75179" y="45554"/>
                  </a:lnTo>
                  <a:close/>
                  <a:moveTo>
                    <a:pt x="5853" y="45493"/>
                  </a:moveTo>
                  <a:lnTo>
                    <a:pt x="5672" y="45554"/>
                  </a:lnTo>
                  <a:lnTo>
                    <a:pt x="5431" y="45674"/>
                  </a:lnTo>
                  <a:lnTo>
                    <a:pt x="5250" y="45795"/>
                  </a:lnTo>
                  <a:lnTo>
                    <a:pt x="5129" y="45976"/>
                  </a:lnTo>
                  <a:lnTo>
                    <a:pt x="5008" y="46217"/>
                  </a:lnTo>
                  <a:lnTo>
                    <a:pt x="4948" y="46398"/>
                  </a:lnTo>
                  <a:lnTo>
                    <a:pt x="4948" y="46640"/>
                  </a:lnTo>
                  <a:lnTo>
                    <a:pt x="4948" y="46881"/>
                  </a:lnTo>
                  <a:lnTo>
                    <a:pt x="5008" y="47062"/>
                  </a:lnTo>
                  <a:lnTo>
                    <a:pt x="5129" y="47303"/>
                  </a:lnTo>
                  <a:lnTo>
                    <a:pt x="5250" y="47484"/>
                  </a:lnTo>
                  <a:lnTo>
                    <a:pt x="5431" y="47605"/>
                  </a:lnTo>
                  <a:lnTo>
                    <a:pt x="5672" y="47726"/>
                  </a:lnTo>
                  <a:lnTo>
                    <a:pt x="5853" y="47786"/>
                  </a:lnTo>
                  <a:lnTo>
                    <a:pt x="6336" y="47786"/>
                  </a:lnTo>
                  <a:lnTo>
                    <a:pt x="6517" y="47726"/>
                  </a:lnTo>
                  <a:lnTo>
                    <a:pt x="6758" y="47605"/>
                  </a:lnTo>
                  <a:lnTo>
                    <a:pt x="6939" y="47484"/>
                  </a:lnTo>
                  <a:lnTo>
                    <a:pt x="7060" y="47303"/>
                  </a:lnTo>
                  <a:lnTo>
                    <a:pt x="7180" y="47062"/>
                  </a:lnTo>
                  <a:lnTo>
                    <a:pt x="7241" y="46881"/>
                  </a:lnTo>
                  <a:lnTo>
                    <a:pt x="7241" y="46640"/>
                  </a:lnTo>
                  <a:lnTo>
                    <a:pt x="7241" y="46398"/>
                  </a:lnTo>
                  <a:lnTo>
                    <a:pt x="7180" y="46217"/>
                  </a:lnTo>
                  <a:lnTo>
                    <a:pt x="7060" y="45976"/>
                  </a:lnTo>
                  <a:lnTo>
                    <a:pt x="6939" y="45795"/>
                  </a:lnTo>
                  <a:lnTo>
                    <a:pt x="6758" y="45674"/>
                  </a:lnTo>
                  <a:lnTo>
                    <a:pt x="6517" y="45554"/>
                  </a:lnTo>
                  <a:lnTo>
                    <a:pt x="6336" y="45493"/>
                  </a:lnTo>
                  <a:close/>
                  <a:moveTo>
                    <a:pt x="11645" y="45493"/>
                  </a:moveTo>
                  <a:lnTo>
                    <a:pt x="11464" y="45554"/>
                  </a:lnTo>
                  <a:lnTo>
                    <a:pt x="11223" y="45674"/>
                  </a:lnTo>
                  <a:lnTo>
                    <a:pt x="11042" y="45795"/>
                  </a:lnTo>
                  <a:lnTo>
                    <a:pt x="10921" y="45976"/>
                  </a:lnTo>
                  <a:lnTo>
                    <a:pt x="10800" y="46217"/>
                  </a:lnTo>
                  <a:lnTo>
                    <a:pt x="10740" y="46398"/>
                  </a:lnTo>
                  <a:lnTo>
                    <a:pt x="10740" y="46640"/>
                  </a:lnTo>
                  <a:lnTo>
                    <a:pt x="10740" y="46881"/>
                  </a:lnTo>
                  <a:lnTo>
                    <a:pt x="10800" y="47062"/>
                  </a:lnTo>
                  <a:lnTo>
                    <a:pt x="10921" y="47303"/>
                  </a:lnTo>
                  <a:lnTo>
                    <a:pt x="11042" y="47484"/>
                  </a:lnTo>
                  <a:lnTo>
                    <a:pt x="11223" y="47605"/>
                  </a:lnTo>
                  <a:lnTo>
                    <a:pt x="11464" y="47726"/>
                  </a:lnTo>
                  <a:lnTo>
                    <a:pt x="11645" y="47786"/>
                  </a:lnTo>
                  <a:lnTo>
                    <a:pt x="12128" y="47786"/>
                  </a:lnTo>
                  <a:lnTo>
                    <a:pt x="12309" y="47726"/>
                  </a:lnTo>
                  <a:lnTo>
                    <a:pt x="12550" y="47605"/>
                  </a:lnTo>
                  <a:lnTo>
                    <a:pt x="12731" y="47484"/>
                  </a:lnTo>
                  <a:lnTo>
                    <a:pt x="12852" y="47303"/>
                  </a:lnTo>
                  <a:lnTo>
                    <a:pt x="12973" y="47062"/>
                  </a:lnTo>
                  <a:lnTo>
                    <a:pt x="13033" y="46881"/>
                  </a:lnTo>
                  <a:lnTo>
                    <a:pt x="13033" y="46640"/>
                  </a:lnTo>
                  <a:lnTo>
                    <a:pt x="13033" y="46398"/>
                  </a:lnTo>
                  <a:lnTo>
                    <a:pt x="12973" y="46217"/>
                  </a:lnTo>
                  <a:lnTo>
                    <a:pt x="12852" y="45976"/>
                  </a:lnTo>
                  <a:lnTo>
                    <a:pt x="12731" y="45795"/>
                  </a:lnTo>
                  <a:lnTo>
                    <a:pt x="12550" y="45674"/>
                  </a:lnTo>
                  <a:lnTo>
                    <a:pt x="12309" y="45554"/>
                  </a:lnTo>
                  <a:lnTo>
                    <a:pt x="12128" y="45493"/>
                  </a:lnTo>
                  <a:close/>
                  <a:moveTo>
                    <a:pt x="17437" y="45493"/>
                  </a:moveTo>
                  <a:lnTo>
                    <a:pt x="17256" y="45554"/>
                  </a:lnTo>
                  <a:lnTo>
                    <a:pt x="17015" y="45674"/>
                  </a:lnTo>
                  <a:lnTo>
                    <a:pt x="16834" y="45795"/>
                  </a:lnTo>
                  <a:lnTo>
                    <a:pt x="16713" y="45976"/>
                  </a:lnTo>
                  <a:lnTo>
                    <a:pt x="16593" y="46217"/>
                  </a:lnTo>
                  <a:lnTo>
                    <a:pt x="16532" y="46398"/>
                  </a:lnTo>
                  <a:lnTo>
                    <a:pt x="16532" y="46640"/>
                  </a:lnTo>
                  <a:lnTo>
                    <a:pt x="16532" y="46881"/>
                  </a:lnTo>
                  <a:lnTo>
                    <a:pt x="16593" y="47062"/>
                  </a:lnTo>
                  <a:lnTo>
                    <a:pt x="16713" y="47303"/>
                  </a:lnTo>
                  <a:lnTo>
                    <a:pt x="16834" y="47484"/>
                  </a:lnTo>
                  <a:lnTo>
                    <a:pt x="17015" y="47605"/>
                  </a:lnTo>
                  <a:lnTo>
                    <a:pt x="17256" y="47726"/>
                  </a:lnTo>
                  <a:lnTo>
                    <a:pt x="17437" y="47786"/>
                  </a:lnTo>
                  <a:lnTo>
                    <a:pt x="17920" y="47786"/>
                  </a:lnTo>
                  <a:lnTo>
                    <a:pt x="18101" y="47726"/>
                  </a:lnTo>
                  <a:lnTo>
                    <a:pt x="18342" y="47605"/>
                  </a:lnTo>
                  <a:lnTo>
                    <a:pt x="18523" y="47484"/>
                  </a:lnTo>
                  <a:lnTo>
                    <a:pt x="18644" y="47303"/>
                  </a:lnTo>
                  <a:lnTo>
                    <a:pt x="18765" y="47062"/>
                  </a:lnTo>
                  <a:lnTo>
                    <a:pt x="18825" y="46881"/>
                  </a:lnTo>
                  <a:lnTo>
                    <a:pt x="18825" y="46640"/>
                  </a:lnTo>
                  <a:lnTo>
                    <a:pt x="18825" y="46398"/>
                  </a:lnTo>
                  <a:lnTo>
                    <a:pt x="18765" y="46217"/>
                  </a:lnTo>
                  <a:lnTo>
                    <a:pt x="18644" y="45976"/>
                  </a:lnTo>
                  <a:lnTo>
                    <a:pt x="18523" y="45795"/>
                  </a:lnTo>
                  <a:lnTo>
                    <a:pt x="18342" y="45674"/>
                  </a:lnTo>
                  <a:lnTo>
                    <a:pt x="18101" y="45554"/>
                  </a:lnTo>
                  <a:lnTo>
                    <a:pt x="17920" y="45493"/>
                  </a:lnTo>
                  <a:close/>
                  <a:moveTo>
                    <a:pt x="23230" y="45493"/>
                  </a:moveTo>
                  <a:lnTo>
                    <a:pt x="23049" y="45554"/>
                  </a:lnTo>
                  <a:lnTo>
                    <a:pt x="22807" y="45674"/>
                  </a:lnTo>
                  <a:lnTo>
                    <a:pt x="22626" y="45795"/>
                  </a:lnTo>
                  <a:lnTo>
                    <a:pt x="22506" y="45976"/>
                  </a:lnTo>
                  <a:lnTo>
                    <a:pt x="22385" y="46217"/>
                  </a:lnTo>
                  <a:lnTo>
                    <a:pt x="22325" y="46398"/>
                  </a:lnTo>
                  <a:lnTo>
                    <a:pt x="22325" y="46640"/>
                  </a:lnTo>
                  <a:lnTo>
                    <a:pt x="22325" y="46881"/>
                  </a:lnTo>
                  <a:lnTo>
                    <a:pt x="22385" y="47062"/>
                  </a:lnTo>
                  <a:lnTo>
                    <a:pt x="22506" y="47303"/>
                  </a:lnTo>
                  <a:lnTo>
                    <a:pt x="22626" y="47484"/>
                  </a:lnTo>
                  <a:lnTo>
                    <a:pt x="22807" y="47605"/>
                  </a:lnTo>
                  <a:lnTo>
                    <a:pt x="23049" y="47726"/>
                  </a:lnTo>
                  <a:lnTo>
                    <a:pt x="23230" y="47786"/>
                  </a:lnTo>
                  <a:lnTo>
                    <a:pt x="23712" y="47786"/>
                  </a:lnTo>
                  <a:lnTo>
                    <a:pt x="23893" y="47726"/>
                  </a:lnTo>
                  <a:lnTo>
                    <a:pt x="24135" y="47605"/>
                  </a:lnTo>
                  <a:lnTo>
                    <a:pt x="24316" y="47484"/>
                  </a:lnTo>
                  <a:lnTo>
                    <a:pt x="24436" y="47303"/>
                  </a:lnTo>
                  <a:lnTo>
                    <a:pt x="24557" y="47062"/>
                  </a:lnTo>
                  <a:lnTo>
                    <a:pt x="24617" y="46881"/>
                  </a:lnTo>
                  <a:lnTo>
                    <a:pt x="24617" y="46640"/>
                  </a:lnTo>
                  <a:lnTo>
                    <a:pt x="24617" y="46398"/>
                  </a:lnTo>
                  <a:lnTo>
                    <a:pt x="24557" y="46217"/>
                  </a:lnTo>
                  <a:lnTo>
                    <a:pt x="24436" y="45976"/>
                  </a:lnTo>
                  <a:lnTo>
                    <a:pt x="24316" y="45795"/>
                  </a:lnTo>
                  <a:lnTo>
                    <a:pt x="24135" y="45674"/>
                  </a:lnTo>
                  <a:lnTo>
                    <a:pt x="23893" y="45554"/>
                  </a:lnTo>
                  <a:lnTo>
                    <a:pt x="23712" y="45493"/>
                  </a:lnTo>
                  <a:close/>
                  <a:moveTo>
                    <a:pt x="29022" y="45493"/>
                  </a:moveTo>
                  <a:lnTo>
                    <a:pt x="28841" y="45554"/>
                  </a:lnTo>
                  <a:lnTo>
                    <a:pt x="28599" y="45674"/>
                  </a:lnTo>
                  <a:lnTo>
                    <a:pt x="28418" y="45795"/>
                  </a:lnTo>
                  <a:lnTo>
                    <a:pt x="28298" y="45976"/>
                  </a:lnTo>
                  <a:lnTo>
                    <a:pt x="28177" y="46217"/>
                  </a:lnTo>
                  <a:lnTo>
                    <a:pt x="28117" y="46398"/>
                  </a:lnTo>
                  <a:lnTo>
                    <a:pt x="28117" y="46640"/>
                  </a:lnTo>
                  <a:lnTo>
                    <a:pt x="28117" y="46881"/>
                  </a:lnTo>
                  <a:lnTo>
                    <a:pt x="28177" y="47062"/>
                  </a:lnTo>
                  <a:lnTo>
                    <a:pt x="28298" y="47303"/>
                  </a:lnTo>
                  <a:lnTo>
                    <a:pt x="28418" y="47484"/>
                  </a:lnTo>
                  <a:lnTo>
                    <a:pt x="28599" y="47605"/>
                  </a:lnTo>
                  <a:lnTo>
                    <a:pt x="28841" y="47726"/>
                  </a:lnTo>
                  <a:lnTo>
                    <a:pt x="29022" y="47786"/>
                  </a:lnTo>
                  <a:lnTo>
                    <a:pt x="29505" y="47786"/>
                  </a:lnTo>
                  <a:lnTo>
                    <a:pt x="29686" y="47726"/>
                  </a:lnTo>
                  <a:lnTo>
                    <a:pt x="29927" y="47605"/>
                  </a:lnTo>
                  <a:lnTo>
                    <a:pt x="30108" y="47484"/>
                  </a:lnTo>
                  <a:lnTo>
                    <a:pt x="30229" y="47303"/>
                  </a:lnTo>
                  <a:lnTo>
                    <a:pt x="30349" y="47062"/>
                  </a:lnTo>
                  <a:lnTo>
                    <a:pt x="30410" y="46881"/>
                  </a:lnTo>
                  <a:lnTo>
                    <a:pt x="30410" y="46640"/>
                  </a:lnTo>
                  <a:lnTo>
                    <a:pt x="30410" y="46398"/>
                  </a:lnTo>
                  <a:lnTo>
                    <a:pt x="30349" y="46217"/>
                  </a:lnTo>
                  <a:lnTo>
                    <a:pt x="30229" y="45976"/>
                  </a:lnTo>
                  <a:lnTo>
                    <a:pt x="30108" y="45795"/>
                  </a:lnTo>
                  <a:lnTo>
                    <a:pt x="29927" y="45674"/>
                  </a:lnTo>
                  <a:lnTo>
                    <a:pt x="29686" y="45554"/>
                  </a:lnTo>
                  <a:lnTo>
                    <a:pt x="29505" y="45493"/>
                  </a:lnTo>
                  <a:close/>
                  <a:moveTo>
                    <a:pt x="34814" y="45493"/>
                  </a:moveTo>
                  <a:lnTo>
                    <a:pt x="34633" y="45554"/>
                  </a:lnTo>
                  <a:lnTo>
                    <a:pt x="34392" y="45674"/>
                  </a:lnTo>
                  <a:lnTo>
                    <a:pt x="34211" y="45795"/>
                  </a:lnTo>
                  <a:lnTo>
                    <a:pt x="34090" y="45976"/>
                  </a:lnTo>
                  <a:lnTo>
                    <a:pt x="33969" y="46217"/>
                  </a:lnTo>
                  <a:lnTo>
                    <a:pt x="33909" y="46398"/>
                  </a:lnTo>
                  <a:lnTo>
                    <a:pt x="33909" y="46640"/>
                  </a:lnTo>
                  <a:lnTo>
                    <a:pt x="33909" y="46881"/>
                  </a:lnTo>
                  <a:lnTo>
                    <a:pt x="33969" y="47062"/>
                  </a:lnTo>
                  <a:lnTo>
                    <a:pt x="34090" y="47303"/>
                  </a:lnTo>
                  <a:lnTo>
                    <a:pt x="34211" y="47484"/>
                  </a:lnTo>
                  <a:lnTo>
                    <a:pt x="34392" y="47605"/>
                  </a:lnTo>
                  <a:lnTo>
                    <a:pt x="34633" y="47726"/>
                  </a:lnTo>
                  <a:lnTo>
                    <a:pt x="34814" y="47786"/>
                  </a:lnTo>
                  <a:lnTo>
                    <a:pt x="35297" y="47786"/>
                  </a:lnTo>
                  <a:lnTo>
                    <a:pt x="35478" y="47726"/>
                  </a:lnTo>
                  <a:lnTo>
                    <a:pt x="35719" y="47605"/>
                  </a:lnTo>
                  <a:lnTo>
                    <a:pt x="35900" y="47484"/>
                  </a:lnTo>
                  <a:lnTo>
                    <a:pt x="36021" y="47303"/>
                  </a:lnTo>
                  <a:lnTo>
                    <a:pt x="36141" y="47062"/>
                  </a:lnTo>
                  <a:lnTo>
                    <a:pt x="36202" y="46881"/>
                  </a:lnTo>
                  <a:lnTo>
                    <a:pt x="36202" y="46640"/>
                  </a:lnTo>
                  <a:lnTo>
                    <a:pt x="36202" y="46398"/>
                  </a:lnTo>
                  <a:lnTo>
                    <a:pt x="36141" y="46217"/>
                  </a:lnTo>
                  <a:lnTo>
                    <a:pt x="36021" y="45976"/>
                  </a:lnTo>
                  <a:lnTo>
                    <a:pt x="35900" y="45795"/>
                  </a:lnTo>
                  <a:lnTo>
                    <a:pt x="35719" y="45674"/>
                  </a:lnTo>
                  <a:lnTo>
                    <a:pt x="35478" y="45554"/>
                  </a:lnTo>
                  <a:lnTo>
                    <a:pt x="35297" y="45493"/>
                  </a:lnTo>
                  <a:close/>
                  <a:moveTo>
                    <a:pt x="40606" y="45493"/>
                  </a:moveTo>
                  <a:lnTo>
                    <a:pt x="40425" y="45554"/>
                  </a:lnTo>
                  <a:lnTo>
                    <a:pt x="40184" y="45674"/>
                  </a:lnTo>
                  <a:lnTo>
                    <a:pt x="40003" y="45795"/>
                  </a:lnTo>
                  <a:lnTo>
                    <a:pt x="39882" y="45976"/>
                  </a:lnTo>
                  <a:lnTo>
                    <a:pt x="39762" y="46217"/>
                  </a:lnTo>
                  <a:lnTo>
                    <a:pt x="39701" y="46398"/>
                  </a:lnTo>
                  <a:lnTo>
                    <a:pt x="39701" y="46640"/>
                  </a:lnTo>
                  <a:lnTo>
                    <a:pt x="39701" y="46881"/>
                  </a:lnTo>
                  <a:lnTo>
                    <a:pt x="39762" y="47062"/>
                  </a:lnTo>
                  <a:lnTo>
                    <a:pt x="39882" y="47303"/>
                  </a:lnTo>
                  <a:lnTo>
                    <a:pt x="40003" y="47484"/>
                  </a:lnTo>
                  <a:lnTo>
                    <a:pt x="40184" y="47605"/>
                  </a:lnTo>
                  <a:lnTo>
                    <a:pt x="40425" y="47726"/>
                  </a:lnTo>
                  <a:lnTo>
                    <a:pt x="40606" y="47786"/>
                  </a:lnTo>
                  <a:lnTo>
                    <a:pt x="41089" y="47786"/>
                  </a:lnTo>
                  <a:lnTo>
                    <a:pt x="41270" y="47726"/>
                  </a:lnTo>
                  <a:lnTo>
                    <a:pt x="41511" y="47605"/>
                  </a:lnTo>
                  <a:lnTo>
                    <a:pt x="41692" y="47484"/>
                  </a:lnTo>
                  <a:lnTo>
                    <a:pt x="41813" y="47303"/>
                  </a:lnTo>
                  <a:lnTo>
                    <a:pt x="41934" y="47062"/>
                  </a:lnTo>
                  <a:lnTo>
                    <a:pt x="41994" y="46881"/>
                  </a:lnTo>
                  <a:lnTo>
                    <a:pt x="41994" y="46640"/>
                  </a:lnTo>
                  <a:lnTo>
                    <a:pt x="41994" y="46398"/>
                  </a:lnTo>
                  <a:lnTo>
                    <a:pt x="41934" y="46217"/>
                  </a:lnTo>
                  <a:lnTo>
                    <a:pt x="41813" y="45976"/>
                  </a:lnTo>
                  <a:lnTo>
                    <a:pt x="41692" y="45795"/>
                  </a:lnTo>
                  <a:lnTo>
                    <a:pt x="41511" y="45674"/>
                  </a:lnTo>
                  <a:lnTo>
                    <a:pt x="41270" y="45554"/>
                  </a:lnTo>
                  <a:lnTo>
                    <a:pt x="41089" y="45493"/>
                  </a:lnTo>
                  <a:close/>
                  <a:moveTo>
                    <a:pt x="46399" y="45493"/>
                  </a:moveTo>
                  <a:lnTo>
                    <a:pt x="46218" y="45554"/>
                  </a:lnTo>
                  <a:lnTo>
                    <a:pt x="45976" y="45674"/>
                  </a:lnTo>
                  <a:lnTo>
                    <a:pt x="45795" y="45795"/>
                  </a:lnTo>
                  <a:lnTo>
                    <a:pt x="45674" y="45976"/>
                  </a:lnTo>
                  <a:lnTo>
                    <a:pt x="45554" y="46217"/>
                  </a:lnTo>
                  <a:lnTo>
                    <a:pt x="45493" y="46398"/>
                  </a:lnTo>
                  <a:lnTo>
                    <a:pt x="45493" y="46640"/>
                  </a:lnTo>
                  <a:lnTo>
                    <a:pt x="45493" y="46881"/>
                  </a:lnTo>
                  <a:lnTo>
                    <a:pt x="45554" y="47062"/>
                  </a:lnTo>
                  <a:lnTo>
                    <a:pt x="45674" y="47303"/>
                  </a:lnTo>
                  <a:lnTo>
                    <a:pt x="45795" y="47484"/>
                  </a:lnTo>
                  <a:lnTo>
                    <a:pt x="45976" y="47605"/>
                  </a:lnTo>
                  <a:lnTo>
                    <a:pt x="46218" y="47726"/>
                  </a:lnTo>
                  <a:lnTo>
                    <a:pt x="46399" y="47786"/>
                  </a:lnTo>
                  <a:lnTo>
                    <a:pt x="46881" y="47786"/>
                  </a:lnTo>
                  <a:lnTo>
                    <a:pt x="47062" y="47726"/>
                  </a:lnTo>
                  <a:lnTo>
                    <a:pt x="47304" y="47605"/>
                  </a:lnTo>
                  <a:lnTo>
                    <a:pt x="47485" y="47484"/>
                  </a:lnTo>
                  <a:lnTo>
                    <a:pt x="47605" y="47303"/>
                  </a:lnTo>
                  <a:lnTo>
                    <a:pt x="47726" y="47062"/>
                  </a:lnTo>
                  <a:lnTo>
                    <a:pt x="47786" y="46881"/>
                  </a:lnTo>
                  <a:lnTo>
                    <a:pt x="47786" y="46640"/>
                  </a:lnTo>
                  <a:lnTo>
                    <a:pt x="47786" y="46398"/>
                  </a:lnTo>
                  <a:lnTo>
                    <a:pt x="47726" y="46217"/>
                  </a:lnTo>
                  <a:lnTo>
                    <a:pt x="47605" y="45976"/>
                  </a:lnTo>
                  <a:lnTo>
                    <a:pt x="47485" y="45795"/>
                  </a:lnTo>
                  <a:lnTo>
                    <a:pt x="47304" y="45674"/>
                  </a:lnTo>
                  <a:lnTo>
                    <a:pt x="47062" y="45554"/>
                  </a:lnTo>
                  <a:lnTo>
                    <a:pt x="46881" y="45493"/>
                  </a:lnTo>
                  <a:close/>
                  <a:moveTo>
                    <a:pt x="52191" y="45493"/>
                  </a:moveTo>
                  <a:lnTo>
                    <a:pt x="52010" y="45554"/>
                  </a:lnTo>
                  <a:lnTo>
                    <a:pt x="51768" y="45674"/>
                  </a:lnTo>
                  <a:lnTo>
                    <a:pt x="51587" y="45795"/>
                  </a:lnTo>
                  <a:lnTo>
                    <a:pt x="51467" y="45976"/>
                  </a:lnTo>
                  <a:lnTo>
                    <a:pt x="51346" y="46217"/>
                  </a:lnTo>
                  <a:lnTo>
                    <a:pt x="51286" y="46398"/>
                  </a:lnTo>
                  <a:lnTo>
                    <a:pt x="51286" y="46640"/>
                  </a:lnTo>
                  <a:lnTo>
                    <a:pt x="51286" y="46881"/>
                  </a:lnTo>
                  <a:lnTo>
                    <a:pt x="51346" y="47062"/>
                  </a:lnTo>
                  <a:lnTo>
                    <a:pt x="51467" y="47303"/>
                  </a:lnTo>
                  <a:lnTo>
                    <a:pt x="51587" y="47484"/>
                  </a:lnTo>
                  <a:lnTo>
                    <a:pt x="51768" y="47605"/>
                  </a:lnTo>
                  <a:lnTo>
                    <a:pt x="52010" y="47726"/>
                  </a:lnTo>
                  <a:lnTo>
                    <a:pt x="52191" y="47786"/>
                  </a:lnTo>
                  <a:lnTo>
                    <a:pt x="52673" y="47786"/>
                  </a:lnTo>
                  <a:lnTo>
                    <a:pt x="52854" y="47726"/>
                  </a:lnTo>
                  <a:lnTo>
                    <a:pt x="53096" y="47605"/>
                  </a:lnTo>
                  <a:lnTo>
                    <a:pt x="53277" y="47484"/>
                  </a:lnTo>
                  <a:lnTo>
                    <a:pt x="53397" y="47303"/>
                  </a:lnTo>
                  <a:lnTo>
                    <a:pt x="53518" y="47062"/>
                  </a:lnTo>
                  <a:lnTo>
                    <a:pt x="53578" y="46881"/>
                  </a:lnTo>
                  <a:lnTo>
                    <a:pt x="53578" y="46640"/>
                  </a:lnTo>
                  <a:lnTo>
                    <a:pt x="53578" y="46398"/>
                  </a:lnTo>
                  <a:lnTo>
                    <a:pt x="53518" y="46217"/>
                  </a:lnTo>
                  <a:lnTo>
                    <a:pt x="53397" y="45976"/>
                  </a:lnTo>
                  <a:lnTo>
                    <a:pt x="53277" y="45795"/>
                  </a:lnTo>
                  <a:lnTo>
                    <a:pt x="53096" y="45674"/>
                  </a:lnTo>
                  <a:lnTo>
                    <a:pt x="52854" y="45554"/>
                  </a:lnTo>
                  <a:lnTo>
                    <a:pt x="52673" y="45493"/>
                  </a:lnTo>
                  <a:close/>
                  <a:moveTo>
                    <a:pt x="57983" y="45493"/>
                  </a:moveTo>
                  <a:lnTo>
                    <a:pt x="57802" y="45554"/>
                  </a:lnTo>
                  <a:lnTo>
                    <a:pt x="57561" y="45674"/>
                  </a:lnTo>
                  <a:lnTo>
                    <a:pt x="57380" y="45795"/>
                  </a:lnTo>
                  <a:lnTo>
                    <a:pt x="57259" y="45976"/>
                  </a:lnTo>
                  <a:lnTo>
                    <a:pt x="57138" y="46217"/>
                  </a:lnTo>
                  <a:lnTo>
                    <a:pt x="57078" y="46398"/>
                  </a:lnTo>
                  <a:lnTo>
                    <a:pt x="57078" y="46640"/>
                  </a:lnTo>
                  <a:lnTo>
                    <a:pt x="57078" y="46881"/>
                  </a:lnTo>
                  <a:lnTo>
                    <a:pt x="57138" y="47062"/>
                  </a:lnTo>
                  <a:lnTo>
                    <a:pt x="57259" y="47303"/>
                  </a:lnTo>
                  <a:lnTo>
                    <a:pt x="57380" y="47484"/>
                  </a:lnTo>
                  <a:lnTo>
                    <a:pt x="57561" y="47605"/>
                  </a:lnTo>
                  <a:lnTo>
                    <a:pt x="57802" y="47726"/>
                  </a:lnTo>
                  <a:lnTo>
                    <a:pt x="57983" y="47786"/>
                  </a:lnTo>
                  <a:lnTo>
                    <a:pt x="58466" y="47786"/>
                  </a:lnTo>
                  <a:lnTo>
                    <a:pt x="58647" y="47726"/>
                  </a:lnTo>
                  <a:lnTo>
                    <a:pt x="58888" y="47605"/>
                  </a:lnTo>
                  <a:lnTo>
                    <a:pt x="59069" y="47484"/>
                  </a:lnTo>
                  <a:lnTo>
                    <a:pt x="59190" y="47303"/>
                  </a:lnTo>
                  <a:lnTo>
                    <a:pt x="59310" y="47062"/>
                  </a:lnTo>
                  <a:lnTo>
                    <a:pt x="59371" y="46881"/>
                  </a:lnTo>
                  <a:lnTo>
                    <a:pt x="59371" y="46640"/>
                  </a:lnTo>
                  <a:lnTo>
                    <a:pt x="59371" y="46398"/>
                  </a:lnTo>
                  <a:lnTo>
                    <a:pt x="59310" y="46217"/>
                  </a:lnTo>
                  <a:lnTo>
                    <a:pt x="59190" y="45976"/>
                  </a:lnTo>
                  <a:lnTo>
                    <a:pt x="59069" y="45795"/>
                  </a:lnTo>
                  <a:lnTo>
                    <a:pt x="58888" y="45674"/>
                  </a:lnTo>
                  <a:lnTo>
                    <a:pt x="58647" y="45554"/>
                  </a:lnTo>
                  <a:lnTo>
                    <a:pt x="58466" y="45493"/>
                  </a:lnTo>
                  <a:close/>
                  <a:moveTo>
                    <a:pt x="63775" y="45493"/>
                  </a:moveTo>
                  <a:lnTo>
                    <a:pt x="63594" y="45554"/>
                  </a:lnTo>
                  <a:lnTo>
                    <a:pt x="63353" y="45674"/>
                  </a:lnTo>
                  <a:lnTo>
                    <a:pt x="63172" y="45795"/>
                  </a:lnTo>
                  <a:lnTo>
                    <a:pt x="63051" y="45976"/>
                  </a:lnTo>
                  <a:lnTo>
                    <a:pt x="62931" y="46217"/>
                  </a:lnTo>
                  <a:lnTo>
                    <a:pt x="62870" y="46398"/>
                  </a:lnTo>
                  <a:lnTo>
                    <a:pt x="62870" y="46640"/>
                  </a:lnTo>
                  <a:lnTo>
                    <a:pt x="62870" y="46881"/>
                  </a:lnTo>
                  <a:lnTo>
                    <a:pt x="62931" y="47062"/>
                  </a:lnTo>
                  <a:lnTo>
                    <a:pt x="63051" y="47303"/>
                  </a:lnTo>
                  <a:lnTo>
                    <a:pt x="63172" y="47484"/>
                  </a:lnTo>
                  <a:lnTo>
                    <a:pt x="63353" y="47605"/>
                  </a:lnTo>
                  <a:lnTo>
                    <a:pt x="63594" y="47726"/>
                  </a:lnTo>
                  <a:lnTo>
                    <a:pt x="63775" y="47786"/>
                  </a:lnTo>
                  <a:lnTo>
                    <a:pt x="64258" y="47786"/>
                  </a:lnTo>
                  <a:lnTo>
                    <a:pt x="64439" y="47726"/>
                  </a:lnTo>
                  <a:lnTo>
                    <a:pt x="64680" y="47605"/>
                  </a:lnTo>
                  <a:lnTo>
                    <a:pt x="64861" y="47484"/>
                  </a:lnTo>
                  <a:lnTo>
                    <a:pt x="64982" y="47303"/>
                  </a:lnTo>
                  <a:lnTo>
                    <a:pt x="65103" y="47062"/>
                  </a:lnTo>
                  <a:lnTo>
                    <a:pt x="65163" y="46881"/>
                  </a:lnTo>
                  <a:lnTo>
                    <a:pt x="65163" y="46640"/>
                  </a:lnTo>
                  <a:lnTo>
                    <a:pt x="65163" y="46398"/>
                  </a:lnTo>
                  <a:lnTo>
                    <a:pt x="65103" y="46217"/>
                  </a:lnTo>
                  <a:lnTo>
                    <a:pt x="64982" y="45976"/>
                  </a:lnTo>
                  <a:lnTo>
                    <a:pt x="64861" y="45795"/>
                  </a:lnTo>
                  <a:lnTo>
                    <a:pt x="64680" y="45674"/>
                  </a:lnTo>
                  <a:lnTo>
                    <a:pt x="64439" y="45554"/>
                  </a:lnTo>
                  <a:lnTo>
                    <a:pt x="64258" y="45493"/>
                  </a:lnTo>
                  <a:close/>
                  <a:moveTo>
                    <a:pt x="69567" y="45493"/>
                  </a:moveTo>
                  <a:lnTo>
                    <a:pt x="69386" y="45554"/>
                  </a:lnTo>
                  <a:lnTo>
                    <a:pt x="69145" y="45674"/>
                  </a:lnTo>
                  <a:lnTo>
                    <a:pt x="68964" y="45795"/>
                  </a:lnTo>
                  <a:lnTo>
                    <a:pt x="68843" y="45976"/>
                  </a:lnTo>
                  <a:lnTo>
                    <a:pt x="68723" y="46217"/>
                  </a:lnTo>
                  <a:lnTo>
                    <a:pt x="68662" y="46398"/>
                  </a:lnTo>
                  <a:lnTo>
                    <a:pt x="68662" y="46640"/>
                  </a:lnTo>
                  <a:lnTo>
                    <a:pt x="68662" y="46881"/>
                  </a:lnTo>
                  <a:lnTo>
                    <a:pt x="68723" y="47062"/>
                  </a:lnTo>
                  <a:lnTo>
                    <a:pt x="68843" y="47303"/>
                  </a:lnTo>
                  <a:lnTo>
                    <a:pt x="68964" y="47484"/>
                  </a:lnTo>
                  <a:lnTo>
                    <a:pt x="69145" y="47605"/>
                  </a:lnTo>
                  <a:lnTo>
                    <a:pt x="69386" y="47726"/>
                  </a:lnTo>
                  <a:lnTo>
                    <a:pt x="69567" y="47786"/>
                  </a:lnTo>
                  <a:lnTo>
                    <a:pt x="70050" y="47786"/>
                  </a:lnTo>
                  <a:lnTo>
                    <a:pt x="70231" y="47726"/>
                  </a:lnTo>
                  <a:lnTo>
                    <a:pt x="70472" y="47605"/>
                  </a:lnTo>
                  <a:lnTo>
                    <a:pt x="70653" y="47484"/>
                  </a:lnTo>
                  <a:lnTo>
                    <a:pt x="70774" y="47303"/>
                  </a:lnTo>
                  <a:lnTo>
                    <a:pt x="70895" y="47062"/>
                  </a:lnTo>
                  <a:lnTo>
                    <a:pt x="70955" y="46881"/>
                  </a:lnTo>
                  <a:lnTo>
                    <a:pt x="70955" y="46640"/>
                  </a:lnTo>
                  <a:lnTo>
                    <a:pt x="70955" y="46398"/>
                  </a:lnTo>
                  <a:lnTo>
                    <a:pt x="70895" y="46217"/>
                  </a:lnTo>
                  <a:lnTo>
                    <a:pt x="70774" y="45976"/>
                  </a:lnTo>
                  <a:lnTo>
                    <a:pt x="70653" y="45795"/>
                  </a:lnTo>
                  <a:lnTo>
                    <a:pt x="70472" y="45674"/>
                  </a:lnTo>
                  <a:lnTo>
                    <a:pt x="70231" y="45554"/>
                  </a:lnTo>
                  <a:lnTo>
                    <a:pt x="70050" y="45493"/>
                  </a:lnTo>
                  <a:close/>
                  <a:moveTo>
                    <a:pt x="2896" y="48389"/>
                  </a:moveTo>
                  <a:lnTo>
                    <a:pt x="2655" y="48510"/>
                  </a:lnTo>
                  <a:lnTo>
                    <a:pt x="2414" y="48691"/>
                  </a:lnTo>
                  <a:lnTo>
                    <a:pt x="2233" y="48872"/>
                  </a:lnTo>
                  <a:lnTo>
                    <a:pt x="2112" y="49174"/>
                  </a:lnTo>
                  <a:lnTo>
                    <a:pt x="2052" y="49536"/>
                  </a:lnTo>
                  <a:lnTo>
                    <a:pt x="2052" y="49777"/>
                  </a:lnTo>
                  <a:lnTo>
                    <a:pt x="2112" y="49958"/>
                  </a:lnTo>
                  <a:lnTo>
                    <a:pt x="2233" y="50200"/>
                  </a:lnTo>
                  <a:lnTo>
                    <a:pt x="2353" y="50381"/>
                  </a:lnTo>
                  <a:lnTo>
                    <a:pt x="2534" y="50501"/>
                  </a:lnTo>
                  <a:lnTo>
                    <a:pt x="2776" y="50622"/>
                  </a:lnTo>
                  <a:lnTo>
                    <a:pt x="2957" y="50682"/>
                  </a:lnTo>
                  <a:lnTo>
                    <a:pt x="3439" y="50682"/>
                  </a:lnTo>
                  <a:lnTo>
                    <a:pt x="3620" y="50622"/>
                  </a:lnTo>
                  <a:lnTo>
                    <a:pt x="3862" y="50501"/>
                  </a:lnTo>
                  <a:lnTo>
                    <a:pt x="4043" y="50381"/>
                  </a:lnTo>
                  <a:lnTo>
                    <a:pt x="4164" y="50200"/>
                  </a:lnTo>
                  <a:lnTo>
                    <a:pt x="4284" y="49958"/>
                  </a:lnTo>
                  <a:lnTo>
                    <a:pt x="4345" y="49777"/>
                  </a:lnTo>
                  <a:lnTo>
                    <a:pt x="4345" y="49536"/>
                  </a:lnTo>
                  <a:lnTo>
                    <a:pt x="4284" y="49174"/>
                  </a:lnTo>
                  <a:lnTo>
                    <a:pt x="4164" y="48872"/>
                  </a:lnTo>
                  <a:lnTo>
                    <a:pt x="3982" y="48691"/>
                  </a:lnTo>
                  <a:lnTo>
                    <a:pt x="3741" y="48510"/>
                  </a:lnTo>
                  <a:lnTo>
                    <a:pt x="3500" y="48389"/>
                  </a:lnTo>
                  <a:close/>
                  <a:moveTo>
                    <a:pt x="8689" y="48389"/>
                  </a:moveTo>
                  <a:lnTo>
                    <a:pt x="8447" y="48510"/>
                  </a:lnTo>
                  <a:lnTo>
                    <a:pt x="8206" y="48691"/>
                  </a:lnTo>
                  <a:lnTo>
                    <a:pt x="8025" y="48872"/>
                  </a:lnTo>
                  <a:lnTo>
                    <a:pt x="7904" y="49174"/>
                  </a:lnTo>
                  <a:lnTo>
                    <a:pt x="7844" y="49536"/>
                  </a:lnTo>
                  <a:lnTo>
                    <a:pt x="7844" y="49777"/>
                  </a:lnTo>
                  <a:lnTo>
                    <a:pt x="7904" y="49958"/>
                  </a:lnTo>
                  <a:lnTo>
                    <a:pt x="8025" y="50200"/>
                  </a:lnTo>
                  <a:lnTo>
                    <a:pt x="8146" y="50381"/>
                  </a:lnTo>
                  <a:lnTo>
                    <a:pt x="8327" y="50501"/>
                  </a:lnTo>
                  <a:lnTo>
                    <a:pt x="8568" y="50622"/>
                  </a:lnTo>
                  <a:lnTo>
                    <a:pt x="8749" y="50682"/>
                  </a:lnTo>
                  <a:lnTo>
                    <a:pt x="9232" y="50682"/>
                  </a:lnTo>
                  <a:lnTo>
                    <a:pt x="9413" y="50622"/>
                  </a:lnTo>
                  <a:lnTo>
                    <a:pt x="9654" y="50501"/>
                  </a:lnTo>
                  <a:lnTo>
                    <a:pt x="9835" y="50381"/>
                  </a:lnTo>
                  <a:lnTo>
                    <a:pt x="9956" y="50200"/>
                  </a:lnTo>
                  <a:lnTo>
                    <a:pt x="10076" y="49958"/>
                  </a:lnTo>
                  <a:lnTo>
                    <a:pt x="10137" y="49777"/>
                  </a:lnTo>
                  <a:lnTo>
                    <a:pt x="10137" y="49536"/>
                  </a:lnTo>
                  <a:lnTo>
                    <a:pt x="10076" y="49174"/>
                  </a:lnTo>
                  <a:lnTo>
                    <a:pt x="9956" y="48872"/>
                  </a:lnTo>
                  <a:lnTo>
                    <a:pt x="9775" y="48691"/>
                  </a:lnTo>
                  <a:lnTo>
                    <a:pt x="9533" y="48510"/>
                  </a:lnTo>
                  <a:lnTo>
                    <a:pt x="9292" y="48389"/>
                  </a:lnTo>
                  <a:close/>
                  <a:moveTo>
                    <a:pt x="14481" y="48389"/>
                  </a:moveTo>
                  <a:lnTo>
                    <a:pt x="14240" y="48510"/>
                  </a:lnTo>
                  <a:lnTo>
                    <a:pt x="13998" y="48691"/>
                  </a:lnTo>
                  <a:lnTo>
                    <a:pt x="13817" y="48872"/>
                  </a:lnTo>
                  <a:lnTo>
                    <a:pt x="13697" y="49174"/>
                  </a:lnTo>
                  <a:lnTo>
                    <a:pt x="13636" y="49536"/>
                  </a:lnTo>
                  <a:lnTo>
                    <a:pt x="13636" y="49777"/>
                  </a:lnTo>
                  <a:lnTo>
                    <a:pt x="13697" y="49958"/>
                  </a:lnTo>
                  <a:lnTo>
                    <a:pt x="13817" y="50200"/>
                  </a:lnTo>
                  <a:lnTo>
                    <a:pt x="13938" y="50381"/>
                  </a:lnTo>
                  <a:lnTo>
                    <a:pt x="14119" y="50501"/>
                  </a:lnTo>
                  <a:lnTo>
                    <a:pt x="14360" y="50622"/>
                  </a:lnTo>
                  <a:lnTo>
                    <a:pt x="14541" y="50682"/>
                  </a:lnTo>
                  <a:lnTo>
                    <a:pt x="15024" y="50682"/>
                  </a:lnTo>
                  <a:lnTo>
                    <a:pt x="15205" y="50622"/>
                  </a:lnTo>
                  <a:lnTo>
                    <a:pt x="15446" y="50501"/>
                  </a:lnTo>
                  <a:lnTo>
                    <a:pt x="15627" y="50381"/>
                  </a:lnTo>
                  <a:lnTo>
                    <a:pt x="15748" y="50200"/>
                  </a:lnTo>
                  <a:lnTo>
                    <a:pt x="15869" y="49958"/>
                  </a:lnTo>
                  <a:lnTo>
                    <a:pt x="15929" y="49777"/>
                  </a:lnTo>
                  <a:lnTo>
                    <a:pt x="15929" y="49536"/>
                  </a:lnTo>
                  <a:lnTo>
                    <a:pt x="15869" y="49174"/>
                  </a:lnTo>
                  <a:lnTo>
                    <a:pt x="15748" y="48872"/>
                  </a:lnTo>
                  <a:lnTo>
                    <a:pt x="15567" y="48691"/>
                  </a:lnTo>
                  <a:lnTo>
                    <a:pt x="15326" y="48510"/>
                  </a:lnTo>
                  <a:lnTo>
                    <a:pt x="15084" y="48389"/>
                  </a:lnTo>
                  <a:close/>
                  <a:moveTo>
                    <a:pt x="20273" y="48389"/>
                  </a:moveTo>
                  <a:lnTo>
                    <a:pt x="20032" y="48510"/>
                  </a:lnTo>
                  <a:lnTo>
                    <a:pt x="19790" y="48691"/>
                  </a:lnTo>
                  <a:lnTo>
                    <a:pt x="19609" y="48872"/>
                  </a:lnTo>
                  <a:lnTo>
                    <a:pt x="19489" y="49174"/>
                  </a:lnTo>
                  <a:lnTo>
                    <a:pt x="19428" y="49536"/>
                  </a:lnTo>
                  <a:lnTo>
                    <a:pt x="19428" y="49777"/>
                  </a:lnTo>
                  <a:lnTo>
                    <a:pt x="19489" y="49958"/>
                  </a:lnTo>
                  <a:lnTo>
                    <a:pt x="19609" y="50200"/>
                  </a:lnTo>
                  <a:lnTo>
                    <a:pt x="19730" y="50381"/>
                  </a:lnTo>
                  <a:lnTo>
                    <a:pt x="19911" y="50501"/>
                  </a:lnTo>
                  <a:lnTo>
                    <a:pt x="20152" y="50622"/>
                  </a:lnTo>
                  <a:lnTo>
                    <a:pt x="20333" y="50682"/>
                  </a:lnTo>
                  <a:lnTo>
                    <a:pt x="20816" y="50682"/>
                  </a:lnTo>
                  <a:lnTo>
                    <a:pt x="20997" y="50622"/>
                  </a:lnTo>
                  <a:lnTo>
                    <a:pt x="21239" y="50501"/>
                  </a:lnTo>
                  <a:lnTo>
                    <a:pt x="21420" y="50381"/>
                  </a:lnTo>
                  <a:lnTo>
                    <a:pt x="21540" y="50200"/>
                  </a:lnTo>
                  <a:lnTo>
                    <a:pt x="21661" y="49958"/>
                  </a:lnTo>
                  <a:lnTo>
                    <a:pt x="21721" y="49777"/>
                  </a:lnTo>
                  <a:lnTo>
                    <a:pt x="21721" y="49536"/>
                  </a:lnTo>
                  <a:lnTo>
                    <a:pt x="21661" y="49174"/>
                  </a:lnTo>
                  <a:lnTo>
                    <a:pt x="21540" y="48872"/>
                  </a:lnTo>
                  <a:lnTo>
                    <a:pt x="21359" y="48691"/>
                  </a:lnTo>
                  <a:lnTo>
                    <a:pt x="21118" y="48510"/>
                  </a:lnTo>
                  <a:lnTo>
                    <a:pt x="20876" y="48389"/>
                  </a:lnTo>
                  <a:close/>
                  <a:moveTo>
                    <a:pt x="26065" y="48389"/>
                  </a:moveTo>
                  <a:lnTo>
                    <a:pt x="25824" y="48510"/>
                  </a:lnTo>
                  <a:lnTo>
                    <a:pt x="25583" y="48691"/>
                  </a:lnTo>
                  <a:lnTo>
                    <a:pt x="25402" y="48872"/>
                  </a:lnTo>
                  <a:lnTo>
                    <a:pt x="25281" y="49174"/>
                  </a:lnTo>
                  <a:lnTo>
                    <a:pt x="25221" y="49536"/>
                  </a:lnTo>
                  <a:lnTo>
                    <a:pt x="25221" y="49777"/>
                  </a:lnTo>
                  <a:lnTo>
                    <a:pt x="25281" y="49958"/>
                  </a:lnTo>
                  <a:lnTo>
                    <a:pt x="25402" y="50200"/>
                  </a:lnTo>
                  <a:lnTo>
                    <a:pt x="25522" y="50381"/>
                  </a:lnTo>
                  <a:lnTo>
                    <a:pt x="25703" y="50501"/>
                  </a:lnTo>
                  <a:lnTo>
                    <a:pt x="25945" y="50622"/>
                  </a:lnTo>
                  <a:lnTo>
                    <a:pt x="26126" y="50682"/>
                  </a:lnTo>
                  <a:lnTo>
                    <a:pt x="26608" y="50682"/>
                  </a:lnTo>
                  <a:lnTo>
                    <a:pt x="26789" y="50622"/>
                  </a:lnTo>
                  <a:lnTo>
                    <a:pt x="27031" y="50501"/>
                  </a:lnTo>
                  <a:lnTo>
                    <a:pt x="27212" y="50381"/>
                  </a:lnTo>
                  <a:lnTo>
                    <a:pt x="27332" y="50200"/>
                  </a:lnTo>
                  <a:lnTo>
                    <a:pt x="27453" y="49958"/>
                  </a:lnTo>
                  <a:lnTo>
                    <a:pt x="27513" y="49777"/>
                  </a:lnTo>
                  <a:lnTo>
                    <a:pt x="27513" y="49536"/>
                  </a:lnTo>
                  <a:lnTo>
                    <a:pt x="27453" y="49174"/>
                  </a:lnTo>
                  <a:lnTo>
                    <a:pt x="27332" y="48872"/>
                  </a:lnTo>
                  <a:lnTo>
                    <a:pt x="27151" y="48691"/>
                  </a:lnTo>
                  <a:lnTo>
                    <a:pt x="26910" y="48510"/>
                  </a:lnTo>
                  <a:lnTo>
                    <a:pt x="26669" y="48389"/>
                  </a:lnTo>
                  <a:close/>
                  <a:moveTo>
                    <a:pt x="31858" y="48389"/>
                  </a:moveTo>
                  <a:lnTo>
                    <a:pt x="31616" y="48510"/>
                  </a:lnTo>
                  <a:lnTo>
                    <a:pt x="31375" y="48691"/>
                  </a:lnTo>
                  <a:lnTo>
                    <a:pt x="31194" y="48872"/>
                  </a:lnTo>
                  <a:lnTo>
                    <a:pt x="31073" y="49174"/>
                  </a:lnTo>
                  <a:lnTo>
                    <a:pt x="31013" y="49536"/>
                  </a:lnTo>
                  <a:lnTo>
                    <a:pt x="31013" y="49777"/>
                  </a:lnTo>
                  <a:lnTo>
                    <a:pt x="31073" y="49958"/>
                  </a:lnTo>
                  <a:lnTo>
                    <a:pt x="31194" y="50200"/>
                  </a:lnTo>
                  <a:lnTo>
                    <a:pt x="31315" y="50381"/>
                  </a:lnTo>
                  <a:lnTo>
                    <a:pt x="31496" y="50501"/>
                  </a:lnTo>
                  <a:lnTo>
                    <a:pt x="31737" y="50622"/>
                  </a:lnTo>
                  <a:lnTo>
                    <a:pt x="31918" y="50682"/>
                  </a:lnTo>
                  <a:lnTo>
                    <a:pt x="32401" y="50682"/>
                  </a:lnTo>
                  <a:lnTo>
                    <a:pt x="32582" y="50622"/>
                  </a:lnTo>
                  <a:lnTo>
                    <a:pt x="32823" y="50501"/>
                  </a:lnTo>
                  <a:lnTo>
                    <a:pt x="33004" y="50381"/>
                  </a:lnTo>
                  <a:lnTo>
                    <a:pt x="33125" y="50200"/>
                  </a:lnTo>
                  <a:lnTo>
                    <a:pt x="33245" y="49958"/>
                  </a:lnTo>
                  <a:lnTo>
                    <a:pt x="33306" y="49777"/>
                  </a:lnTo>
                  <a:lnTo>
                    <a:pt x="33306" y="49536"/>
                  </a:lnTo>
                  <a:lnTo>
                    <a:pt x="33245" y="49174"/>
                  </a:lnTo>
                  <a:lnTo>
                    <a:pt x="33125" y="48872"/>
                  </a:lnTo>
                  <a:lnTo>
                    <a:pt x="32944" y="48691"/>
                  </a:lnTo>
                  <a:lnTo>
                    <a:pt x="32702" y="48510"/>
                  </a:lnTo>
                  <a:lnTo>
                    <a:pt x="32461" y="48389"/>
                  </a:lnTo>
                  <a:close/>
                  <a:moveTo>
                    <a:pt x="37650" y="48389"/>
                  </a:moveTo>
                  <a:lnTo>
                    <a:pt x="37408" y="48510"/>
                  </a:lnTo>
                  <a:lnTo>
                    <a:pt x="37167" y="48691"/>
                  </a:lnTo>
                  <a:lnTo>
                    <a:pt x="36986" y="48872"/>
                  </a:lnTo>
                  <a:lnTo>
                    <a:pt x="36865" y="49174"/>
                  </a:lnTo>
                  <a:lnTo>
                    <a:pt x="36805" y="49536"/>
                  </a:lnTo>
                  <a:lnTo>
                    <a:pt x="36805" y="49777"/>
                  </a:lnTo>
                  <a:lnTo>
                    <a:pt x="36865" y="49958"/>
                  </a:lnTo>
                  <a:lnTo>
                    <a:pt x="36986" y="50200"/>
                  </a:lnTo>
                  <a:lnTo>
                    <a:pt x="37107" y="50381"/>
                  </a:lnTo>
                  <a:lnTo>
                    <a:pt x="37288" y="50501"/>
                  </a:lnTo>
                  <a:lnTo>
                    <a:pt x="37529" y="50622"/>
                  </a:lnTo>
                  <a:lnTo>
                    <a:pt x="37710" y="50682"/>
                  </a:lnTo>
                  <a:lnTo>
                    <a:pt x="38193" y="50682"/>
                  </a:lnTo>
                  <a:lnTo>
                    <a:pt x="38374" y="50622"/>
                  </a:lnTo>
                  <a:lnTo>
                    <a:pt x="38615" y="50501"/>
                  </a:lnTo>
                  <a:lnTo>
                    <a:pt x="38796" y="50381"/>
                  </a:lnTo>
                  <a:lnTo>
                    <a:pt x="38917" y="50200"/>
                  </a:lnTo>
                  <a:lnTo>
                    <a:pt x="39038" y="49958"/>
                  </a:lnTo>
                  <a:lnTo>
                    <a:pt x="39098" y="49777"/>
                  </a:lnTo>
                  <a:lnTo>
                    <a:pt x="39098" y="49536"/>
                  </a:lnTo>
                  <a:lnTo>
                    <a:pt x="39038" y="49174"/>
                  </a:lnTo>
                  <a:lnTo>
                    <a:pt x="38917" y="48872"/>
                  </a:lnTo>
                  <a:lnTo>
                    <a:pt x="38736" y="48691"/>
                  </a:lnTo>
                  <a:lnTo>
                    <a:pt x="38495" y="48510"/>
                  </a:lnTo>
                  <a:lnTo>
                    <a:pt x="38253" y="48389"/>
                  </a:lnTo>
                  <a:close/>
                  <a:moveTo>
                    <a:pt x="43442" y="48389"/>
                  </a:moveTo>
                  <a:lnTo>
                    <a:pt x="43201" y="48510"/>
                  </a:lnTo>
                  <a:lnTo>
                    <a:pt x="42959" y="48691"/>
                  </a:lnTo>
                  <a:lnTo>
                    <a:pt x="42778" y="48872"/>
                  </a:lnTo>
                  <a:lnTo>
                    <a:pt x="42658" y="49174"/>
                  </a:lnTo>
                  <a:lnTo>
                    <a:pt x="42597" y="49536"/>
                  </a:lnTo>
                  <a:lnTo>
                    <a:pt x="42597" y="49777"/>
                  </a:lnTo>
                  <a:lnTo>
                    <a:pt x="42658" y="49958"/>
                  </a:lnTo>
                  <a:lnTo>
                    <a:pt x="42778" y="50200"/>
                  </a:lnTo>
                  <a:lnTo>
                    <a:pt x="42899" y="50381"/>
                  </a:lnTo>
                  <a:lnTo>
                    <a:pt x="43080" y="50501"/>
                  </a:lnTo>
                  <a:lnTo>
                    <a:pt x="43321" y="50622"/>
                  </a:lnTo>
                  <a:lnTo>
                    <a:pt x="43502" y="50682"/>
                  </a:lnTo>
                  <a:lnTo>
                    <a:pt x="43985" y="50682"/>
                  </a:lnTo>
                  <a:lnTo>
                    <a:pt x="44166" y="50622"/>
                  </a:lnTo>
                  <a:lnTo>
                    <a:pt x="44407" y="50501"/>
                  </a:lnTo>
                  <a:lnTo>
                    <a:pt x="44588" y="50381"/>
                  </a:lnTo>
                  <a:lnTo>
                    <a:pt x="44709" y="50200"/>
                  </a:lnTo>
                  <a:lnTo>
                    <a:pt x="44830" y="49958"/>
                  </a:lnTo>
                  <a:lnTo>
                    <a:pt x="44890" y="49777"/>
                  </a:lnTo>
                  <a:lnTo>
                    <a:pt x="44890" y="49536"/>
                  </a:lnTo>
                  <a:lnTo>
                    <a:pt x="44830" y="49174"/>
                  </a:lnTo>
                  <a:lnTo>
                    <a:pt x="44709" y="48872"/>
                  </a:lnTo>
                  <a:lnTo>
                    <a:pt x="44528" y="48691"/>
                  </a:lnTo>
                  <a:lnTo>
                    <a:pt x="44287" y="48510"/>
                  </a:lnTo>
                  <a:lnTo>
                    <a:pt x="44045" y="48389"/>
                  </a:lnTo>
                  <a:close/>
                  <a:moveTo>
                    <a:pt x="49234" y="48389"/>
                  </a:moveTo>
                  <a:lnTo>
                    <a:pt x="48993" y="48510"/>
                  </a:lnTo>
                  <a:lnTo>
                    <a:pt x="48752" y="48691"/>
                  </a:lnTo>
                  <a:lnTo>
                    <a:pt x="48571" y="48872"/>
                  </a:lnTo>
                  <a:lnTo>
                    <a:pt x="48450" y="49174"/>
                  </a:lnTo>
                  <a:lnTo>
                    <a:pt x="48390" y="49536"/>
                  </a:lnTo>
                  <a:lnTo>
                    <a:pt x="48390" y="49777"/>
                  </a:lnTo>
                  <a:lnTo>
                    <a:pt x="48450" y="49958"/>
                  </a:lnTo>
                  <a:lnTo>
                    <a:pt x="48571" y="50200"/>
                  </a:lnTo>
                  <a:lnTo>
                    <a:pt x="48691" y="50381"/>
                  </a:lnTo>
                  <a:lnTo>
                    <a:pt x="48872" y="50501"/>
                  </a:lnTo>
                  <a:lnTo>
                    <a:pt x="49114" y="50622"/>
                  </a:lnTo>
                  <a:lnTo>
                    <a:pt x="49295" y="50682"/>
                  </a:lnTo>
                  <a:lnTo>
                    <a:pt x="49777" y="50682"/>
                  </a:lnTo>
                  <a:lnTo>
                    <a:pt x="49958" y="50622"/>
                  </a:lnTo>
                  <a:lnTo>
                    <a:pt x="50200" y="50501"/>
                  </a:lnTo>
                  <a:lnTo>
                    <a:pt x="50381" y="50381"/>
                  </a:lnTo>
                  <a:lnTo>
                    <a:pt x="50501" y="50200"/>
                  </a:lnTo>
                  <a:lnTo>
                    <a:pt x="50622" y="49958"/>
                  </a:lnTo>
                  <a:lnTo>
                    <a:pt x="50682" y="49777"/>
                  </a:lnTo>
                  <a:lnTo>
                    <a:pt x="50682" y="49536"/>
                  </a:lnTo>
                  <a:lnTo>
                    <a:pt x="50622" y="49174"/>
                  </a:lnTo>
                  <a:lnTo>
                    <a:pt x="50501" y="48872"/>
                  </a:lnTo>
                  <a:lnTo>
                    <a:pt x="50320" y="48691"/>
                  </a:lnTo>
                  <a:lnTo>
                    <a:pt x="50079" y="48510"/>
                  </a:lnTo>
                  <a:lnTo>
                    <a:pt x="49838" y="48389"/>
                  </a:lnTo>
                  <a:close/>
                  <a:moveTo>
                    <a:pt x="55027" y="48389"/>
                  </a:moveTo>
                  <a:lnTo>
                    <a:pt x="54785" y="48510"/>
                  </a:lnTo>
                  <a:lnTo>
                    <a:pt x="54544" y="48691"/>
                  </a:lnTo>
                  <a:lnTo>
                    <a:pt x="54363" y="48872"/>
                  </a:lnTo>
                  <a:lnTo>
                    <a:pt x="54242" y="49174"/>
                  </a:lnTo>
                  <a:lnTo>
                    <a:pt x="54182" y="49536"/>
                  </a:lnTo>
                  <a:lnTo>
                    <a:pt x="54182" y="49777"/>
                  </a:lnTo>
                  <a:lnTo>
                    <a:pt x="54242" y="49958"/>
                  </a:lnTo>
                  <a:lnTo>
                    <a:pt x="54363" y="50200"/>
                  </a:lnTo>
                  <a:lnTo>
                    <a:pt x="54483" y="50381"/>
                  </a:lnTo>
                  <a:lnTo>
                    <a:pt x="54665" y="50501"/>
                  </a:lnTo>
                  <a:lnTo>
                    <a:pt x="54906" y="50622"/>
                  </a:lnTo>
                  <a:lnTo>
                    <a:pt x="55087" y="50682"/>
                  </a:lnTo>
                  <a:lnTo>
                    <a:pt x="55570" y="50682"/>
                  </a:lnTo>
                  <a:lnTo>
                    <a:pt x="55751" y="50622"/>
                  </a:lnTo>
                  <a:lnTo>
                    <a:pt x="55992" y="50501"/>
                  </a:lnTo>
                  <a:lnTo>
                    <a:pt x="56173" y="50381"/>
                  </a:lnTo>
                  <a:lnTo>
                    <a:pt x="56294" y="50200"/>
                  </a:lnTo>
                  <a:lnTo>
                    <a:pt x="56414" y="49958"/>
                  </a:lnTo>
                  <a:lnTo>
                    <a:pt x="56475" y="49777"/>
                  </a:lnTo>
                  <a:lnTo>
                    <a:pt x="56475" y="49536"/>
                  </a:lnTo>
                  <a:lnTo>
                    <a:pt x="56414" y="49174"/>
                  </a:lnTo>
                  <a:lnTo>
                    <a:pt x="56294" y="48872"/>
                  </a:lnTo>
                  <a:lnTo>
                    <a:pt x="56113" y="48691"/>
                  </a:lnTo>
                  <a:lnTo>
                    <a:pt x="55871" y="48510"/>
                  </a:lnTo>
                  <a:lnTo>
                    <a:pt x="55630" y="48389"/>
                  </a:lnTo>
                  <a:close/>
                  <a:moveTo>
                    <a:pt x="60819" y="48389"/>
                  </a:moveTo>
                  <a:lnTo>
                    <a:pt x="60577" y="48510"/>
                  </a:lnTo>
                  <a:lnTo>
                    <a:pt x="60336" y="48691"/>
                  </a:lnTo>
                  <a:lnTo>
                    <a:pt x="60155" y="48872"/>
                  </a:lnTo>
                  <a:lnTo>
                    <a:pt x="60034" y="49174"/>
                  </a:lnTo>
                  <a:lnTo>
                    <a:pt x="59974" y="49536"/>
                  </a:lnTo>
                  <a:lnTo>
                    <a:pt x="59974" y="49777"/>
                  </a:lnTo>
                  <a:lnTo>
                    <a:pt x="60034" y="49958"/>
                  </a:lnTo>
                  <a:lnTo>
                    <a:pt x="60155" y="50200"/>
                  </a:lnTo>
                  <a:lnTo>
                    <a:pt x="60276" y="50381"/>
                  </a:lnTo>
                  <a:lnTo>
                    <a:pt x="60457" y="50501"/>
                  </a:lnTo>
                  <a:lnTo>
                    <a:pt x="60698" y="50622"/>
                  </a:lnTo>
                  <a:lnTo>
                    <a:pt x="60879" y="50682"/>
                  </a:lnTo>
                  <a:lnTo>
                    <a:pt x="61362" y="50682"/>
                  </a:lnTo>
                  <a:lnTo>
                    <a:pt x="61543" y="50622"/>
                  </a:lnTo>
                  <a:lnTo>
                    <a:pt x="61784" y="50501"/>
                  </a:lnTo>
                  <a:lnTo>
                    <a:pt x="61965" y="50381"/>
                  </a:lnTo>
                  <a:lnTo>
                    <a:pt x="62086" y="50200"/>
                  </a:lnTo>
                  <a:lnTo>
                    <a:pt x="62206" y="49958"/>
                  </a:lnTo>
                  <a:lnTo>
                    <a:pt x="62267" y="49777"/>
                  </a:lnTo>
                  <a:lnTo>
                    <a:pt x="62267" y="49536"/>
                  </a:lnTo>
                  <a:lnTo>
                    <a:pt x="62206" y="49174"/>
                  </a:lnTo>
                  <a:lnTo>
                    <a:pt x="62086" y="48872"/>
                  </a:lnTo>
                  <a:lnTo>
                    <a:pt x="61905" y="48691"/>
                  </a:lnTo>
                  <a:lnTo>
                    <a:pt x="61663" y="48510"/>
                  </a:lnTo>
                  <a:lnTo>
                    <a:pt x="61422" y="48389"/>
                  </a:lnTo>
                  <a:close/>
                  <a:moveTo>
                    <a:pt x="66611" y="48389"/>
                  </a:moveTo>
                  <a:lnTo>
                    <a:pt x="66370" y="48510"/>
                  </a:lnTo>
                  <a:lnTo>
                    <a:pt x="66128" y="48691"/>
                  </a:lnTo>
                  <a:lnTo>
                    <a:pt x="65947" y="48872"/>
                  </a:lnTo>
                  <a:lnTo>
                    <a:pt x="65827" y="49174"/>
                  </a:lnTo>
                  <a:lnTo>
                    <a:pt x="65766" y="49536"/>
                  </a:lnTo>
                  <a:lnTo>
                    <a:pt x="65766" y="49777"/>
                  </a:lnTo>
                  <a:lnTo>
                    <a:pt x="65827" y="49958"/>
                  </a:lnTo>
                  <a:lnTo>
                    <a:pt x="65947" y="50200"/>
                  </a:lnTo>
                  <a:lnTo>
                    <a:pt x="66068" y="50381"/>
                  </a:lnTo>
                  <a:lnTo>
                    <a:pt x="66249" y="50501"/>
                  </a:lnTo>
                  <a:lnTo>
                    <a:pt x="66490" y="50622"/>
                  </a:lnTo>
                  <a:lnTo>
                    <a:pt x="66671" y="50682"/>
                  </a:lnTo>
                  <a:lnTo>
                    <a:pt x="67154" y="50682"/>
                  </a:lnTo>
                  <a:lnTo>
                    <a:pt x="67335" y="50622"/>
                  </a:lnTo>
                  <a:lnTo>
                    <a:pt x="67576" y="50501"/>
                  </a:lnTo>
                  <a:lnTo>
                    <a:pt x="67757" y="50381"/>
                  </a:lnTo>
                  <a:lnTo>
                    <a:pt x="67878" y="50200"/>
                  </a:lnTo>
                  <a:lnTo>
                    <a:pt x="67999" y="49958"/>
                  </a:lnTo>
                  <a:lnTo>
                    <a:pt x="68059" y="49777"/>
                  </a:lnTo>
                  <a:lnTo>
                    <a:pt x="68059" y="49536"/>
                  </a:lnTo>
                  <a:lnTo>
                    <a:pt x="67999" y="49174"/>
                  </a:lnTo>
                  <a:lnTo>
                    <a:pt x="67878" y="48872"/>
                  </a:lnTo>
                  <a:lnTo>
                    <a:pt x="67697" y="48691"/>
                  </a:lnTo>
                  <a:lnTo>
                    <a:pt x="67456" y="48510"/>
                  </a:lnTo>
                  <a:lnTo>
                    <a:pt x="67214" y="48389"/>
                  </a:lnTo>
                  <a:close/>
                  <a:moveTo>
                    <a:pt x="72403" y="48389"/>
                  </a:moveTo>
                  <a:lnTo>
                    <a:pt x="72162" y="48510"/>
                  </a:lnTo>
                  <a:lnTo>
                    <a:pt x="71921" y="48691"/>
                  </a:lnTo>
                  <a:lnTo>
                    <a:pt x="71740" y="48872"/>
                  </a:lnTo>
                  <a:lnTo>
                    <a:pt x="71619" y="49174"/>
                  </a:lnTo>
                  <a:lnTo>
                    <a:pt x="71559" y="49536"/>
                  </a:lnTo>
                  <a:lnTo>
                    <a:pt x="71559" y="49777"/>
                  </a:lnTo>
                  <a:lnTo>
                    <a:pt x="71619" y="49958"/>
                  </a:lnTo>
                  <a:lnTo>
                    <a:pt x="71740" y="50200"/>
                  </a:lnTo>
                  <a:lnTo>
                    <a:pt x="71860" y="50381"/>
                  </a:lnTo>
                  <a:lnTo>
                    <a:pt x="72041" y="50501"/>
                  </a:lnTo>
                  <a:lnTo>
                    <a:pt x="72283" y="50622"/>
                  </a:lnTo>
                  <a:lnTo>
                    <a:pt x="72464" y="50682"/>
                  </a:lnTo>
                  <a:lnTo>
                    <a:pt x="72946" y="50682"/>
                  </a:lnTo>
                  <a:lnTo>
                    <a:pt x="73127" y="50622"/>
                  </a:lnTo>
                  <a:lnTo>
                    <a:pt x="73369" y="50501"/>
                  </a:lnTo>
                  <a:lnTo>
                    <a:pt x="73550" y="50381"/>
                  </a:lnTo>
                  <a:lnTo>
                    <a:pt x="73670" y="50200"/>
                  </a:lnTo>
                  <a:lnTo>
                    <a:pt x="73791" y="49958"/>
                  </a:lnTo>
                  <a:lnTo>
                    <a:pt x="73851" y="49777"/>
                  </a:lnTo>
                  <a:lnTo>
                    <a:pt x="73851" y="49536"/>
                  </a:lnTo>
                  <a:lnTo>
                    <a:pt x="73791" y="49174"/>
                  </a:lnTo>
                  <a:lnTo>
                    <a:pt x="73670" y="48872"/>
                  </a:lnTo>
                  <a:lnTo>
                    <a:pt x="73489" y="48691"/>
                  </a:lnTo>
                  <a:lnTo>
                    <a:pt x="73248" y="48510"/>
                  </a:lnTo>
                  <a:lnTo>
                    <a:pt x="73007" y="48389"/>
                  </a:lnTo>
                  <a:close/>
                  <a:moveTo>
                    <a:pt x="5853" y="51286"/>
                  </a:moveTo>
                  <a:lnTo>
                    <a:pt x="5672" y="51346"/>
                  </a:lnTo>
                  <a:lnTo>
                    <a:pt x="5431" y="51467"/>
                  </a:lnTo>
                  <a:lnTo>
                    <a:pt x="5250" y="51587"/>
                  </a:lnTo>
                  <a:lnTo>
                    <a:pt x="5129" y="51768"/>
                  </a:lnTo>
                  <a:lnTo>
                    <a:pt x="5008" y="52010"/>
                  </a:lnTo>
                  <a:lnTo>
                    <a:pt x="4948" y="52191"/>
                  </a:lnTo>
                  <a:lnTo>
                    <a:pt x="4948" y="52432"/>
                  </a:lnTo>
                  <a:lnTo>
                    <a:pt x="4948" y="52673"/>
                  </a:lnTo>
                  <a:lnTo>
                    <a:pt x="5008" y="52854"/>
                  </a:lnTo>
                  <a:lnTo>
                    <a:pt x="5129" y="53096"/>
                  </a:lnTo>
                  <a:lnTo>
                    <a:pt x="5250" y="53277"/>
                  </a:lnTo>
                  <a:lnTo>
                    <a:pt x="5431" y="53397"/>
                  </a:lnTo>
                  <a:lnTo>
                    <a:pt x="5672" y="53518"/>
                  </a:lnTo>
                  <a:lnTo>
                    <a:pt x="5853" y="53578"/>
                  </a:lnTo>
                  <a:lnTo>
                    <a:pt x="6336" y="53578"/>
                  </a:lnTo>
                  <a:lnTo>
                    <a:pt x="6517" y="53518"/>
                  </a:lnTo>
                  <a:lnTo>
                    <a:pt x="6758" y="53397"/>
                  </a:lnTo>
                  <a:lnTo>
                    <a:pt x="6939" y="53277"/>
                  </a:lnTo>
                  <a:lnTo>
                    <a:pt x="7060" y="53096"/>
                  </a:lnTo>
                  <a:lnTo>
                    <a:pt x="7180" y="52854"/>
                  </a:lnTo>
                  <a:lnTo>
                    <a:pt x="7241" y="52673"/>
                  </a:lnTo>
                  <a:lnTo>
                    <a:pt x="7241" y="52432"/>
                  </a:lnTo>
                  <a:lnTo>
                    <a:pt x="7241" y="52191"/>
                  </a:lnTo>
                  <a:lnTo>
                    <a:pt x="7180" y="52010"/>
                  </a:lnTo>
                  <a:lnTo>
                    <a:pt x="7060" y="51768"/>
                  </a:lnTo>
                  <a:lnTo>
                    <a:pt x="6939" y="51587"/>
                  </a:lnTo>
                  <a:lnTo>
                    <a:pt x="6758" y="51467"/>
                  </a:lnTo>
                  <a:lnTo>
                    <a:pt x="6517" y="51346"/>
                  </a:lnTo>
                  <a:lnTo>
                    <a:pt x="6336" y="51286"/>
                  </a:lnTo>
                  <a:close/>
                  <a:moveTo>
                    <a:pt x="11645" y="51286"/>
                  </a:moveTo>
                  <a:lnTo>
                    <a:pt x="11464" y="51346"/>
                  </a:lnTo>
                  <a:lnTo>
                    <a:pt x="11223" y="51467"/>
                  </a:lnTo>
                  <a:lnTo>
                    <a:pt x="11042" y="51587"/>
                  </a:lnTo>
                  <a:lnTo>
                    <a:pt x="10921" y="51768"/>
                  </a:lnTo>
                  <a:lnTo>
                    <a:pt x="10800" y="52010"/>
                  </a:lnTo>
                  <a:lnTo>
                    <a:pt x="10740" y="52191"/>
                  </a:lnTo>
                  <a:lnTo>
                    <a:pt x="10740" y="52432"/>
                  </a:lnTo>
                  <a:lnTo>
                    <a:pt x="10740" y="52673"/>
                  </a:lnTo>
                  <a:lnTo>
                    <a:pt x="10800" y="52854"/>
                  </a:lnTo>
                  <a:lnTo>
                    <a:pt x="10921" y="53096"/>
                  </a:lnTo>
                  <a:lnTo>
                    <a:pt x="11042" y="53277"/>
                  </a:lnTo>
                  <a:lnTo>
                    <a:pt x="11223" y="53397"/>
                  </a:lnTo>
                  <a:lnTo>
                    <a:pt x="11464" y="53518"/>
                  </a:lnTo>
                  <a:lnTo>
                    <a:pt x="11645" y="53578"/>
                  </a:lnTo>
                  <a:lnTo>
                    <a:pt x="12128" y="53578"/>
                  </a:lnTo>
                  <a:lnTo>
                    <a:pt x="12309" y="53518"/>
                  </a:lnTo>
                  <a:lnTo>
                    <a:pt x="12550" y="53397"/>
                  </a:lnTo>
                  <a:lnTo>
                    <a:pt x="12731" y="53277"/>
                  </a:lnTo>
                  <a:lnTo>
                    <a:pt x="12852" y="53096"/>
                  </a:lnTo>
                  <a:lnTo>
                    <a:pt x="12973" y="52854"/>
                  </a:lnTo>
                  <a:lnTo>
                    <a:pt x="13033" y="52673"/>
                  </a:lnTo>
                  <a:lnTo>
                    <a:pt x="13033" y="52432"/>
                  </a:lnTo>
                  <a:lnTo>
                    <a:pt x="13033" y="52191"/>
                  </a:lnTo>
                  <a:lnTo>
                    <a:pt x="12973" y="52010"/>
                  </a:lnTo>
                  <a:lnTo>
                    <a:pt x="12852" y="51768"/>
                  </a:lnTo>
                  <a:lnTo>
                    <a:pt x="12731" y="51587"/>
                  </a:lnTo>
                  <a:lnTo>
                    <a:pt x="12550" y="51467"/>
                  </a:lnTo>
                  <a:lnTo>
                    <a:pt x="12309" y="51346"/>
                  </a:lnTo>
                  <a:lnTo>
                    <a:pt x="12128" y="51286"/>
                  </a:lnTo>
                  <a:close/>
                  <a:moveTo>
                    <a:pt x="17437" y="51286"/>
                  </a:moveTo>
                  <a:lnTo>
                    <a:pt x="17256" y="51346"/>
                  </a:lnTo>
                  <a:lnTo>
                    <a:pt x="17015" y="51467"/>
                  </a:lnTo>
                  <a:lnTo>
                    <a:pt x="16834" y="51587"/>
                  </a:lnTo>
                  <a:lnTo>
                    <a:pt x="16713" y="51768"/>
                  </a:lnTo>
                  <a:lnTo>
                    <a:pt x="16593" y="52010"/>
                  </a:lnTo>
                  <a:lnTo>
                    <a:pt x="16532" y="52191"/>
                  </a:lnTo>
                  <a:lnTo>
                    <a:pt x="16532" y="52432"/>
                  </a:lnTo>
                  <a:lnTo>
                    <a:pt x="16532" y="52673"/>
                  </a:lnTo>
                  <a:lnTo>
                    <a:pt x="16593" y="52854"/>
                  </a:lnTo>
                  <a:lnTo>
                    <a:pt x="16713" y="53096"/>
                  </a:lnTo>
                  <a:lnTo>
                    <a:pt x="16834" y="53277"/>
                  </a:lnTo>
                  <a:lnTo>
                    <a:pt x="17015" y="53397"/>
                  </a:lnTo>
                  <a:lnTo>
                    <a:pt x="17256" y="53518"/>
                  </a:lnTo>
                  <a:lnTo>
                    <a:pt x="17437" y="53578"/>
                  </a:lnTo>
                  <a:lnTo>
                    <a:pt x="17920" y="53578"/>
                  </a:lnTo>
                  <a:lnTo>
                    <a:pt x="18101" y="53518"/>
                  </a:lnTo>
                  <a:lnTo>
                    <a:pt x="18342" y="53397"/>
                  </a:lnTo>
                  <a:lnTo>
                    <a:pt x="18523" y="53277"/>
                  </a:lnTo>
                  <a:lnTo>
                    <a:pt x="18644" y="53096"/>
                  </a:lnTo>
                  <a:lnTo>
                    <a:pt x="18765" y="52854"/>
                  </a:lnTo>
                  <a:lnTo>
                    <a:pt x="18825" y="52673"/>
                  </a:lnTo>
                  <a:lnTo>
                    <a:pt x="18825" y="52432"/>
                  </a:lnTo>
                  <a:lnTo>
                    <a:pt x="18825" y="52191"/>
                  </a:lnTo>
                  <a:lnTo>
                    <a:pt x="18765" y="52010"/>
                  </a:lnTo>
                  <a:lnTo>
                    <a:pt x="18644" y="51768"/>
                  </a:lnTo>
                  <a:lnTo>
                    <a:pt x="18523" y="51587"/>
                  </a:lnTo>
                  <a:lnTo>
                    <a:pt x="18342" y="51467"/>
                  </a:lnTo>
                  <a:lnTo>
                    <a:pt x="18101" y="51346"/>
                  </a:lnTo>
                  <a:lnTo>
                    <a:pt x="17920" y="51286"/>
                  </a:lnTo>
                  <a:close/>
                  <a:moveTo>
                    <a:pt x="23230" y="51286"/>
                  </a:moveTo>
                  <a:lnTo>
                    <a:pt x="23049" y="51346"/>
                  </a:lnTo>
                  <a:lnTo>
                    <a:pt x="22807" y="51467"/>
                  </a:lnTo>
                  <a:lnTo>
                    <a:pt x="22626" y="51587"/>
                  </a:lnTo>
                  <a:lnTo>
                    <a:pt x="22506" y="51768"/>
                  </a:lnTo>
                  <a:lnTo>
                    <a:pt x="22385" y="52010"/>
                  </a:lnTo>
                  <a:lnTo>
                    <a:pt x="22325" y="52191"/>
                  </a:lnTo>
                  <a:lnTo>
                    <a:pt x="22325" y="52432"/>
                  </a:lnTo>
                  <a:lnTo>
                    <a:pt x="22325" y="52673"/>
                  </a:lnTo>
                  <a:lnTo>
                    <a:pt x="22385" y="52854"/>
                  </a:lnTo>
                  <a:lnTo>
                    <a:pt x="22506" y="53096"/>
                  </a:lnTo>
                  <a:lnTo>
                    <a:pt x="22626" y="53277"/>
                  </a:lnTo>
                  <a:lnTo>
                    <a:pt x="22807" y="53397"/>
                  </a:lnTo>
                  <a:lnTo>
                    <a:pt x="23049" y="53518"/>
                  </a:lnTo>
                  <a:lnTo>
                    <a:pt x="23230" y="53578"/>
                  </a:lnTo>
                  <a:lnTo>
                    <a:pt x="23712" y="53578"/>
                  </a:lnTo>
                  <a:lnTo>
                    <a:pt x="23893" y="53518"/>
                  </a:lnTo>
                  <a:lnTo>
                    <a:pt x="24135" y="53397"/>
                  </a:lnTo>
                  <a:lnTo>
                    <a:pt x="24316" y="53277"/>
                  </a:lnTo>
                  <a:lnTo>
                    <a:pt x="24436" y="53096"/>
                  </a:lnTo>
                  <a:lnTo>
                    <a:pt x="24557" y="52854"/>
                  </a:lnTo>
                  <a:lnTo>
                    <a:pt x="24617" y="52673"/>
                  </a:lnTo>
                  <a:lnTo>
                    <a:pt x="24617" y="52432"/>
                  </a:lnTo>
                  <a:lnTo>
                    <a:pt x="24617" y="52191"/>
                  </a:lnTo>
                  <a:lnTo>
                    <a:pt x="24557" y="52010"/>
                  </a:lnTo>
                  <a:lnTo>
                    <a:pt x="24436" y="51768"/>
                  </a:lnTo>
                  <a:lnTo>
                    <a:pt x="24316" y="51587"/>
                  </a:lnTo>
                  <a:lnTo>
                    <a:pt x="24135" y="51467"/>
                  </a:lnTo>
                  <a:lnTo>
                    <a:pt x="23893" y="51346"/>
                  </a:lnTo>
                  <a:lnTo>
                    <a:pt x="23712" y="51286"/>
                  </a:lnTo>
                  <a:close/>
                  <a:moveTo>
                    <a:pt x="29022" y="51286"/>
                  </a:moveTo>
                  <a:lnTo>
                    <a:pt x="28841" y="51346"/>
                  </a:lnTo>
                  <a:lnTo>
                    <a:pt x="28599" y="51467"/>
                  </a:lnTo>
                  <a:lnTo>
                    <a:pt x="28418" y="51587"/>
                  </a:lnTo>
                  <a:lnTo>
                    <a:pt x="28298" y="51768"/>
                  </a:lnTo>
                  <a:lnTo>
                    <a:pt x="28177" y="52010"/>
                  </a:lnTo>
                  <a:lnTo>
                    <a:pt x="28117" y="52191"/>
                  </a:lnTo>
                  <a:lnTo>
                    <a:pt x="28117" y="52432"/>
                  </a:lnTo>
                  <a:lnTo>
                    <a:pt x="28117" y="52673"/>
                  </a:lnTo>
                  <a:lnTo>
                    <a:pt x="28177" y="52854"/>
                  </a:lnTo>
                  <a:lnTo>
                    <a:pt x="28298" y="53096"/>
                  </a:lnTo>
                  <a:lnTo>
                    <a:pt x="28418" y="53277"/>
                  </a:lnTo>
                  <a:lnTo>
                    <a:pt x="28599" y="53397"/>
                  </a:lnTo>
                  <a:lnTo>
                    <a:pt x="28841" y="53518"/>
                  </a:lnTo>
                  <a:lnTo>
                    <a:pt x="29022" y="53578"/>
                  </a:lnTo>
                  <a:lnTo>
                    <a:pt x="29505" y="53578"/>
                  </a:lnTo>
                  <a:lnTo>
                    <a:pt x="29686" y="53518"/>
                  </a:lnTo>
                  <a:lnTo>
                    <a:pt x="29927" y="53397"/>
                  </a:lnTo>
                  <a:lnTo>
                    <a:pt x="30108" y="53277"/>
                  </a:lnTo>
                  <a:lnTo>
                    <a:pt x="30229" y="53096"/>
                  </a:lnTo>
                  <a:lnTo>
                    <a:pt x="30349" y="52854"/>
                  </a:lnTo>
                  <a:lnTo>
                    <a:pt x="30410" y="52673"/>
                  </a:lnTo>
                  <a:lnTo>
                    <a:pt x="30410" y="52432"/>
                  </a:lnTo>
                  <a:lnTo>
                    <a:pt x="30410" y="52191"/>
                  </a:lnTo>
                  <a:lnTo>
                    <a:pt x="30349" y="52010"/>
                  </a:lnTo>
                  <a:lnTo>
                    <a:pt x="30229" y="51768"/>
                  </a:lnTo>
                  <a:lnTo>
                    <a:pt x="30108" y="51587"/>
                  </a:lnTo>
                  <a:lnTo>
                    <a:pt x="29927" y="51467"/>
                  </a:lnTo>
                  <a:lnTo>
                    <a:pt x="29686" y="51346"/>
                  </a:lnTo>
                  <a:lnTo>
                    <a:pt x="29505" y="51286"/>
                  </a:lnTo>
                  <a:close/>
                  <a:moveTo>
                    <a:pt x="34814" y="51286"/>
                  </a:moveTo>
                  <a:lnTo>
                    <a:pt x="34633" y="51346"/>
                  </a:lnTo>
                  <a:lnTo>
                    <a:pt x="34392" y="51467"/>
                  </a:lnTo>
                  <a:lnTo>
                    <a:pt x="34211" y="51587"/>
                  </a:lnTo>
                  <a:lnTo>
                    <a:pt x="34090" y="51768"/>
                  </a:lnTo>
                  <a:lnTo>
                    <a:pt x="33969" y="52010"/>
                  </a:lnTo>
                  <a:lnTo>
                    <a:pt x="33909" y="52191"/>
                  </a:lnTo>
                  <a:lnTo>
                    <a:pt x="33909" y="52432"/>
                  </a:lnTo>
                  <a:lnTo>
                    <a:pt x="33909" y="52673"/>
                  </a:lnTo>
                  <a:lnTo>
                    <a:pt x="33969" y="52854"/>
                  </a:lnTo>
                  <a:lnTo>
                    <a:pt x="34090" y="53096"/>
                  </a:lnTo>
                  <a:lnTo>
                    <a:pt x="34211" y="53277"/>
                  </a:lnTo>
                  <a:lnTo>
                    <a:pt x="34392" y="53397"/>
                  </a:lnTo>
                  <a:lnTo>
                    <a:pt x="34633" y="53518"/>
                  </a:lnTo>
                  <a:lnTo>
                    <a:pt x="34814" y="53578"/>
                  </a:lnTo>
                  <a:lnTo>
                    <a:pt x="35297" y="53578"/>
                  </a:lnTo>
                  <a:lnTo>
                    <a:pt x="35478" y="53518"/>
                  </a:lnTo>
                  <a:lnTo>
                    <a:pt x="35719" y="53397"/>
                  </a:lnTo>
                  <a:lnTo>
                    <a:pt x="35900" y="53277"/>
                  </a:lnTo>
                  <a:lnTo>
                    <a:pt x="36021" y="53096"/>
                  </a:lnTo>
                  <a:lnTo>
                    <a:pt x="36141" y="52854"/>
                  </a:lnTo>
                  <a:lnTo>
                    <a:pt x="36202" y="52673"/>
                  </a:lnTo>
                  <a:lnTo>
                    <a:pt x="36202" y="52432"/>
                  </a:lnTo>
                  <a:lnTo>
                    <a:pt x="36202" y="52191"/>
                  </a:lnTo>
                  <a:lnTo>
                    <a:pt x="36141" y="52010"/>
                  </a:lnTo>
                  <a:lnTo>
                    <a:pt x="36021" y="51768"/>
                  </a:lnTo>
                  <a:lnTo>
                    <a:pt x="35900" y="51587"/>
                  </a:lnTo>
                  <a:lnTo>
                    <a:pt x="35719" y="51467"/>
                  </a:lnTo>
                  <a:lnTo>
                    <a:pt x="35478" y="51346"/>
                  </a:lnTo>
                  <a:lnTo>
                    <a:pt x="35297" y="51286"/>
                  </a:lnTo>
                  <a:close/>
                  <a:moveTo>
                    <a:pt x="40606" y="51286"/>
                  </a:moveTo>
                  <a:lnTo>
                    <a:pt x="40425" y="51346"/>
                  </a:lnTo>
                  <a:lnTo>
                    <a:pt x="40184" y="51467"/>
                  </a:lnTo>
                  <a:lnTo>
                    <a:pt x="40003" y="51587"/>
                  </a:lnTo>
                  <a:lnTo>
                    <a:pt x="39882" y="51768"/>
                  </a:lnTo>
                  <a:lnTo>
                    <a:pt x="39762" y="52010"/>
                  </a:lnTo>
                  <a:lnTo>
                    <a:pt x="39701" y="52191"/>
                  </a:lnTo>
                  <a:lnTo>
                    <a:pt x="39701" y="52432"/>
                  </a:lnTo>
                  <a:lnTo>
                    <a:pt x="39701" y="52673"/>
                  </a:lnTo>
                  <a:lnTo>
                    <a:pt x="39762" y="52854"/>
                  </a:lnTo>
                  <a:lnTo>
                    <a:pt x="39882" y="53096"/>
                  </a:lnTo>
                  <a:lnTo>
                    <a:pt x="40003" y="53277"/>
                  </a:lnTo>
                  <a:lnTo>
                    <a:pt x="40184" y="53397"/>
                  </a:lnTo>
                  <a:lnTo>
                    <a:pt x="40425" y="53518"/>
                  </a:lnTo>
                  <a:lnTo>
                    <a:pt x="40606" y="53578"/>
                  </a:lnTo>
                  <a:lnTo>
                    <a:pt x="41089" y="53578"/>
                  </a:lnTo>
                  <a:lnTo>
                    <a:pt x="41270" y="53518"/>
                  </a:lnTo>
                  <a:lnTo>
                    <a:pt x="41511" y="53397"/>
                  </a:lnTo>
                  <a:lnTo>
                    <a:pt x="41692" y="53277"/>
                  </a:lnTo>
                  <a:lnTo>
                    <a:pt x="41813" y="53096"/>
                  </a:lnTo>
                  <a:lnTo>
                    <a:pt x="41934" y="52854"/>
                  </a:lnTo>
                  <a:lnTo>
                    <a:pt x="41994" y="52673"/>
                  </a:lnTo>
                  <a:lnTo>
                    <a:pt x="41994" y="52432"/>
                  </a:lnTo>
                  <a:lnTo>
                    <a:pt x="41994" y="52191"/>
                  </a:lnTo>
                  <a:lnTo>
                    <a:pt x="41934" y="52010"/>
                  </a:lnTo>
                  <a:lnTo>
                    <a:pt x="41813" y="51768"/>
                  </a:lnTo>
                  <a:lnTo>
                    <a:pt x="41692" y="51587"/>
                  </a:lnTo>
                  <a:lnTo>
                    <a:pt x="41511" y="51467"/>
                  </a:lnTo>
                  <a:lnTo>
                    <a:pt x="41270" y="51346"/>
                  </a:lnTo>
                  <a:lnTo>
                    <a:pt x="41089" y="51286"/>
                  </a:lnTo>
                  <a:close/>
                  <a:moveTo>
                    <a:pt x="46399" y="51286"/>
                  </a:moveTo>
                  <a:lnTo>
                    <a:pt x="46218" y="51346"/>
                  </a:lnTo>
                  <a:lnTo>
                    <a:pt x="45976" y="51467"/>
                  </a:lnTo>
                  <a:lnTo>
                    <a:pt x="45795" y="51587"/>
                  </a:lnTo>
                  <a:lnTo>
                    <a:pt x="45674" y="51768"/>
                  </a:lnTo>
                  <a:lnTo>
                    <a:pt x="45554" y="52010"/>
                  </a:lnTo>
                  <a:lnTo>
                    <a:pt x="45493" y="52191"/>
                  </a:lnTo>
                  <a:lnTo>
                    <a:pt x="45493" y="52432"/>
                  </a:lnTo>
                  <a:lnTo>
                    <a:pt x="45493" y="52673"/>
                  </a:lnTo>
                  <a:lnTo>
                    <a:pt x="45554" y="52854"/>
                  </a:lnTo>
                  <a:lnTo>
                    <a:pt x="45674" y="53096"/>
                  </a:lnTo>
                  <a:lnTo>
                    <a:pt x="45795" y="53277"/>
                  </a:lnTo>
                  <a:lnTo>
                    <a:pt x="45976" y="53397"/>
                  </a:lnTo>
                  <a:lnTo>
                    <a:pt x="46218" y="53518"/>
                  </a:lnTo>
                  <a:lnTo>
                    <a:pt x="46399" y="53578"/>
                  </a:lnTo>
                  <a:lnTo>
                    <a:pt x="46881" y="53578"/>
                  </a:lnTo>
                  <a:lnTo>
                    <a:pt x="47062" y="53518"/>
                  </a:lnTo>
                  <a:lnTo>
                    <a:pt x="47304" y="53397"/>
                  </a:lnTo>
                  <a:lnTo>
                    <a:pt x="47485" y="53277"/>
                  </a:lnTo>
                  <a:lnTo>
                    <a:pt x="47605" y="53096"/>
                  </a:lnTo>
                  <a:lnTo>
                    <a:pt x="47726" y="52854"/>
                  </a:lnTo>
                  <a:lnTo>
                    <a:pt x="47786" y="52673"/>
                  </a:lnTo>
                  <a:lnTo>
                    <a:pt x="47786" y="52432"/>
                  </a:lnTo>
                  <a:lnTo>
                    <a:pt x="47786" y="52191"/>
                  </a:lnTo>
                  <a:lnTo>
                    <a:pt x="47726" y="52010"/>
                  </a:lnTo>
                  <a:lnTo>
                    <a:pt x="47605" y="51768"/>
                  </a:lnTo>
                  <a:lnTo>
                    <a:pt x="47485" y="51587"/>
                  </a:lnTo>
                  <a:lnTo>
                    <a:pt x="47304" y="51467"/>
                  </a:lnTo>
                  <a:lnTo>
                    <a:pt x="47062" y="51346"/>
                  </a:lnTo>
                  <a:lnTo>
                    <a:pt x="46881" y="51286"/>
                  </a:lnTo>
                  <a:close/>
                  <a:moveTo>
                    <a:pt x="52191" y="51286"/>
                  </a:moveTo>
                  <a:lnTo>
                    <a:pt x="52010" y="51346"/>
                  </a:lnTo>
                  <a:lnTo>
                    <a:pt x="51768" y="51467"/>
                  </a:lnTo>
                  <a:lnTo>
                    <a:pt x="51587" y="51587"/>
                  </a:lnTo>
                  <a:lnTo>
                    <a:pt x="51467" y="51768"/>
                  </a:lnTo>
                  <a:lnTo>
                    <a:pt x="51346" y="52010"/>
                  </a:lnTo>
                  <a:lnTo>
                    <a:pt x="51286" y="52191"/>
                  </a:lnTo>
                  <a:lnTo>
                    <a:pt x="51286" y="52432"/>
                  </a:lnTo>
                  <a:lnTo>
                    <a:pt x="51286" y="52673"/>
                  </a:lnTo>
                  <a:lnTo>
                    <a:pt x="51346" y="52854"/>
                  </a:lnTo>
                  <a:lnTo>
                    <a:pt x="51467" y="53096"/>
                  </a:lnTo>
                  <a:lnTo>
                    <a:pt x="51587" y="53277"/>
                  </a:lnTo>
                  <a:lnTo>
                    <a:pt x="51768" y="53397"/>
                  </a:lnTo>
                  <a:lnTo>
                    <a:pt x="52010" y="53518"/>
                  </a:lnTo>
                  <a:lnTo>
                    <a:pt x="52191" y="53578"/>
                  </a:lnTo>
                  <a:lnTo>
                    <a:pt x="52673" y="53578"/>
                  </a:lnTo>
                  <a:lnTo>
                    <a:pt x="52854" y="53518"/>
                  </a:lnTo>
                  <a:lnTo>
                    <a:pt x="53096" y="53397"/>
                  </a:lnTo>
                  <a:lnTo>
                    <a:pt x="53277" y="53277"/>
                  </a:lnTo>
                  <a:lnTo>
                    <a:pt x="53397" y="53096"/>
                  </a:lnTo>
                  <a:lnTo>
                    <a:pt x="53518" y="52854"/>
                  </a:lnTo>
                  <a:lnTo>
                    <a:pt x="53578" y="52673"/>
                  </a:lnTo>
                  <a:lnTo>
                    <a:pt x="53578" y="52432"/>
                  </a:lnTo>
                  <a:lnTo>
                    <a:pt x="53578" y="52191"/>
                  </a:lnTo>
                  <a:lnTo>
                    <a:pt x="53518" y="52010"/>
                  </a:lnTo>
                  <a:lnTo>
                    <a:pt x="53397" y="51768"/>
                  </a:lnTo>
                  <a:lnTo>
                    <a:pt x="53277" y="51587"/>
                  </a:lnTo>
                  <a:lnTo>
                    <a:pt x="53096" y="51467"/>
                  </a:lnTo>
                  <a:lnTo>
                    <a:pt x="52854" y="51346"/>
                  </a:lnTo>
                  <a:lnTo>
                    <a:pt x="52673" y="51286"/>
                  </a:lnTo>
                  <a:close/>
                  <a:moveTo>
                    <a:pt x="57983" y="51286"/>
                  </a:moveTo>
                  <a:lnTo>
                    <a:pt x="57802" y="51346"/>
                  </a:lnTo>
                  <a:lnTo>
                    <a:pt x="57561" y="51467"/>
                  </a:lnTo>
                  <a:lnTo>
                    <a:pt x="57380" y="51587"/>
                  </a:lnTo>
                  <a:lnTo>
                    <a:pt x="57259" y="51768"/>
                  </a:lnTo>
                  <a:lnTo>
                    <a:pt x="57138" y="52010"/>
                  </a:lnTo>
                  <a:lnTo>
                    <a:pt x="57078" y="52191"/>
                  </a:lnTo>
                  <a:lnTo>
                    <a:pt x="57078" y="52432"/>
                  </a:lnTo>
                  <a:lnTo>
                    <a:pt x="57078" y="52673"/>
                  </a:lnTo>
                  <a:lnTo>
                    <a:pt x="57138" y="52854"/>
                  </a:lnTo>
                  <a:lnTo>
                    <a:pt x="57259" y="53096"/>
                  </a:lnTo>
                  <a:lnTo>
                    <a:pt x="57380" y="53277"/>
                  </a:lnTo>
                  <a:lnTo>
                    <a:pt x="57561" y="53397"/>
                  </a:lnTo>
                  <a:lnTo>
                    <a:pt x="57802" y="53518"/>
                  </a:lnTo>
                  <a:lnTo>
                    <a:pt x="57983" y="53578"/>
                  </a:lnTo>
                  <a:lnTo>
                    <a:pt x="58466" y="53578"/>
                  </a:lnTo>
                  <a:lnTo>
                    <a:pt x="58647" y="53518"/>
                  </a:lnTo>
                  <a:lnTo>
                    <a:pt x="58888" y="53397"/>
                  </a:lnTo>
                  <a:lnTo>
                    <a:pt x="59069" y="53277"/>
                  </a:lnTo>
                  <a:lnTo>
                    <a:pt x="59190" y="53096"/>
                  </a:lnTo>
                  <a:lnTo>
                    <a:pt x="59310" y="52854"/>
                  </a:lnTo>
                  <a:lnTo>
                    <a:pt x="59371" y="52673"/>
                  </a:lnTo>
                  <a:lnTo>
                    <a:pt x="59371" y="52432"/>
                  </a:lnTo>
                  <a:lnTo>
                    <a:pt x="59371" y="52191"/>
                  </a:lnTo>
                  <a:lnTo>
                    <a:pt x="59310" y="52010"/>
                  </a:lnTo>
                  <a:lnTo>
                    <a:pt x="59190" y="51768"/>
                  </a:lnTo>
                  <a:lnTo>
                    <a:pt x="59069" y="51587"/>
                  </a:lnTo>
                  <a:lnTo>
                    <a:pt x="58888" y="51467"/>
                  </a:lnTo>
                  <a:lnTo>
                    <a:pt x="58647" y="51346"/>
                  </a:lnTo>
                  <a:lnTo>
                    <a:pt x="58466" y="51286"/>
                  </a:lnTo>
                  <a:close/>
                  <a:moveTo>
                    <a:pt x="63775" y="51286"/>
                  </a:moveTo>
                  <a:lnTo>
                    <a:pt x="63594" y="51346"/>
                  </a:lnTo>
                  <a:lnTo>
                    <a:pt x="63353" y="51467"/>
                  </a:lnTo>
                  <a:lnTo>
                    <a:pt x="63172" y="51587"/>
                  </a:lnTo>
                  <a:lnTo>
                    <a:pt x="63051" y="51768"/>
                  </a:lnTo>
                  <a:lnTo>
                    <a:pt x="62931" y="52010"/>
                  </a:lnTo>
                  <a:lnTo>
                    <a:pt x="62870" y="52191"/>
                  </a:lnTo>
                  <a:lnTo>
                    <a:pt x="62870" y="52432"/>
                  </a:lnTo>
                  <a:lnTo>
                    <a:pt x="62870" y="52673"/>
                  </a:lnTo>
                  <a:lnTo>
                    <a:pt x="62931" y="52854"/>
                  </a:lnTo>
                  <a:lnTo>
                    <a:pt x="63051" y="53096"/>
                  </a:lnTo>
                  <a:lnTo>
                    <a:pt x="63172" y="53277"/>
                  </a:lnTo>
                  <a:lnTo>
                    <a:pt x="63353" y="53397"/>
                  </a:lnTo>
                  <a:lnTo>
                    <a:pt x="63594" y="53518"/>
                  </a:lnTo>
                  <a:lnTo>
                    <a:pt x="63775" y="53578"/>
                  </a:lnTo>
                  <a:lnTo>
                    <a:pt x="64258" y="53578"/>
                  </a:lnTo>
                  <a:lnTo>
                    <a:pt x="64439" y="53518"/>
                  </a:lnTo>
                  <a:lnTo>
                    <a:pt x="64680" y="53397"/>
                  </a:lnTo>
                  <a:lnTo>
                    <a:pt x="64861" y="53277"/>
                  </a:lnTo>
                  <a:lnTo>
                    <a:pt x="64982" y="53096"/>
                  </a:lnTo>
                  <a:lnTo>
                    <a:pt x="65103" y="52854"/>
                  </a:lnTo>
                  <a:lnTo>
                    <a:pt x="65163" y="52673"/>
                  </a:lnTo>
                  <a:lnTo>
                    <a:pt x="65163" y="52432"/>
                  </a:lnTo>
                  <a:lnTo>
                    <a:pt x="65163" y="52191"/>
                  </a:lnTo>
                  <a:lnTo>
                    <a:pt x="65103" y="52010"/>
                  </a:lnTo>
                  <a:lnTo>
                    <a:pt x="64982" y="51768"/>
                  </a:lnTo>
                  <a:lnTo>
                    <a:pt x="64861" y="51587"/>
                  </a:lnTo>
                  <a:lnTo>
                    <a:pt x="64680" y="51467"/>
                  </a:lnTo>
                  <a:lnTo>
                    <a:pt x="64439" y="51346"/>
                  </a:lnTo>
                  <a:lnTo>
                    <a:pt x="64258" y="51286"/>
                  </a:lnTo>
                  <a:close/>
                  <a:moveTo>
                    <a:pt x="69567" y="51286"/>
                  </a:moveTo>
                  <a:lnTo>
                    <a:pt x="69386" y="51346"/>
                  </a:lnTo>
                  <a:lnTo>
                    <a:pt x="69145" y="51467"/>
                  </a:lnTo>
                  <a:lnTo>
                    <a:pt x="68964" y="51587"/>
                  </a:lnTo>
                  <a:lnTo>
                    <a:pt x="68843" y="51768"/>
                  </a:lnTo>
                  <a:lnTo>
                    <a:pt x="68723" y="52010"/>
                  </a:lnTo>
                  <a:lnTo>
                    <a:pt x="68662" y="52191"/>
                  </a:lnTo>
                  <a:lnTo>
                    <a:pt x="68662" y="52432"/>
                  </a:lnTo>
                  <a:lnTo>
                    <a:pt x="68662" y="52673"/>
                  </a:lnTo>
                  <a:lnTo>
                    <a:pt x="68723" y="52854"/>
                  </a:lnTo>
                  <a:lnTo>
                    <a:pt x="68843" y="53096"/>
                  </a:lnTo>
                  <a:lnTo>
                    <a:pt x="68964" y="53277"/>
                  </a:lnTo>
                  <a:lnTo>
                    <a:pt x="69145" y="53397"/>
                  </a:lnTo>
                  <a:lnTo>
                    <a:pt x="69386" y="53518"/>
                  </a:lnTo>
                  <a:lnTo>
                    <a:pt x="69567" y="53578"/>
                  </a:lnTo>
                  <a:lnTo>
                    <a:pt x="70050" y="53578"/>
                  </a:lnTo>
                  <a:lnTo>
                    <a:pt x="70231" y="53518"/>
                  </a:lnTo>
                  <a:lnTo>
                    <a:pt x="70472" y="53397"/>
                  </a:lnTo>
                  <a:lnTo>
                    <a:pt x="70653" y="53277"/>
                  </a:lnTo>
                  <a:lnTo>
                    <a:pt x="70774" y="53096"/>
                  </a:lnTo>
                  <a:lnTo>
                    <a:pt x="70895" y="52854"/>
                  </a:lnTo>
                  <a:lnTo>
                    <a:pt x="70955" y="52673"/>
                  </a:lnTo>
                  <a:lnTo>
                    <a:pt x="70955" y="52432"/>
                  </a:lnTo>
                  <a:lnTo>
                    <a:pt x="70955" y="52191"/>
                  </a:lnTo>
                  <a:lnTo>
                    <a:pt x="70895" y="52010"/>
                  </a:lnTo>
                  <a:lnTo>
                    <a:pt x="70774" y="51768"/>
                  </a:lnTo>
                  <a:lnTo>
                    <a:pt x="70653" y="51587"/>
                  </a:lnTo>
                  <a:lnTo>
                    <a:pt x="70472" y="51467"/>
                  </a:lnTo>
                  <a:lnTo>
                    <a:pt x="70231" y="51346"/>
                  </a:lnTo>
                  <a:lnTo>
                    <a:pt x="70050" y="51286"/>
                  </a:lnTo>
                  <a:close/>
                  <a:moveTo>
                    <a:pt x="3620" y="54242"/>
                  </a:moveTo>
                  <a:lnTo>
                    <a:pt x="4284" y="55630"/>
                  </a:lnTo>
                  <a:lnTo>
                    <a:pt x="4345" y="55328"/>
                  </a:lnTo>
                  <a:lnTo>
                    <a:pt x="4284" y="54966"/>
                  </a:lnTo>
                  <a:lnTo>
                    <a:pt x="4164" y="54664"/>
                  </a:lnTo>
                  <a:lnTo>
                    <a:pt x="3922" y="54423"/>
                  </a:lnTo>
                  <a:lnTo>
                    <a:pt x="3620" y="54242"/>
                  </a:lnTo>
                  <a:close/>
                  <a:moveTo>
                    <a:pt x="72283" y="54242"/>
                  </a:moveTo>
                  <a:lnTo>
                    <a:pt x="71981" y="54423"/>
                  </a:lnTo>
                  <a:lnTo>
                    <a:pt x="71740" y="54664"/>
                  </a:lnTo>
                  <a:lnTo>
                    <a:pt x="71619" y="54966"/>
                  </a:lnTo>
                  <a:lnTo>
                    <a:pt x="71559" y="55328"/>
                  </a:lnTo>
                  <a:lnTo>
                    <a:pt x="71619" y="55630"/>
                  </a:lnTo>
                  <a:lnTo>
                    <a:pt x="72283" y="54242"/>
                  </a:lnTo>
                  <a:close/>
                  <a:moveTo>
                    <a:pt x="8749" y="54182"/>
                  </a:moveTo>
                  <a:lnTo>
                    <a:pt x="8568" y="54242"/>
                  </a:lnTo>
                  <a:lnTo>
                    <a:pt x="8327" y="54363"/>
                  </a:lnTo>
                  <a:lnTo>
                    <a:pt x="8146" y="54483"/>
                  </a:lnTo>
                  <a:lnTo>
                    <a:pt x="8025" y="54664"/>
                  </a:lnTo>
                  <a:lnTo>
                    <a:pt x="7904" y="54906"/>
                  </a:lnTo>
                  <a:lnTo>
                    <a:pt x="7844" y="55087"/>
                  </a:lnTo>
                  <a:lnTo>
                    <a:pt x="7844" y="55328"/>
                  </a:lnTo>
                  <a:lnTo>
                    <a:pt x="7844" y="55569"/>
                  </a:lnTo>
                  <a:lnTo>
                    <a:pt x="7904" y="55750"/>
                  </a:lnTo>
                  <a:lnTo>
                    <a:pt x="8025" y="55992"/>
                  </a:lnTo>
                  <a:lnTo>
                    <a:pt x="8146" y="56173"/>
                  </a:lnTo>
                  <a:lnTo>
                    <a:pt x="8327" y="56293"/>
                  </a:lnTo>
                  <a:lnTo>
                    <a:pt x="8568" y="56414"/>
                  </a:lnTo>
                  <a:lnTo>
                    <a:pt x="8749" y="56474"/>
                  </a:lnTo>
                  <a:lnTo>
                    <a:pt x="9232" y="56474"/>
                  </a:lnTo>
                  <a:lnTo>
                    <a:pt x="9413" y="56414"/>
                  </a:lnTo>
                  <a:lnTo>
                    <a:pt x="9654" y="56293"/>
                  </a:lnTo>
                  <a:lnTo>
                    <a:pt x="9835" y="56173"/>
                  </a:lnTo>
                  <a:lnTo>
                    <a:pt x="9956" y="55992"/>
                  </a:lnTo>
                  <a:lnTo>
                    <a:pt x="10076" y="55750"/>
                  </a:lnTo>
                  <a:lnTo>
                    <a:pt x="10137" y="55569"/>
                  </a:lnTo>
                  <a:lnTo>
                    <a:pt x="10137" y="55328"/>
                  </a:lnTo>
                  <a:lnTo>
                    <a:pt x="10137" y="55087"/>
                  </a:lnTo>
                  <a:lnTo>
                    <a:pt x="10076" y="54906"/>
                  </a:lnTo>
                  <a:lnTo>
                    <a:pt x="9956" y="54664"/>
                  </a:lnTo>
                  <a:lnTo>
                    <a:pt x="9835" y="54483"/>
                  </a:lnTo>
                  <a:lnTo>
                    <a:pt x="9654" y="54363"/>
                  </a:lnTo>
                  <a:lnTo>
                    <a:pt x="9413" y="54242"/>
                  </a:lnTo>
                  <a:lnTo>
                    <a:pt x="9232" y="54182"/>
                  </a:lnTo>
                  <a:close/>
                  <a:moveTo>
                    <a:pt x="14541" y="54182"/>
                  </a:moveTo>
                  <a:lnTo>
                    <a:pt x="14360" y="54242"/>
                  </a:lnTo>
                  <a:lnTo>
                    <a:pt x="14119" y="54363"/>
                  </a:lnTo>
                  <a:lnTo>
                    <a:pt x="13938" y="54483"/>
                  </a:lnTo>
                  <a:lnTo>
                    <a:pt x="13817" y="54664"/>
                  </a:lnTo>
                  <a:lnTo>
                    <a:pt x="13697" y="54906"/>
                  </a:lnTo>
                  <a:lnTo>
                    <a:pt x="13636" y="55087"/>
                  </a:lnTo>
                  <a:lnTo>
                    <a:pt x="13636" y="55328"/>
                  </a:lnTo>
                  <a:lnTo>
                    <a:pt x="13636" y="55569"/>
                  </a:lnTo>
                  <a:lnTo>
                    <a:pt x="13697" y="55750"/>
                  </a:lnTo>
                  <a:lnTo>
                    <a:pt x="13817" y="55992"/>
                  </a:lnTo>
                  <a:lnTo>
                    <a:pt x="13938" y="56173"/>
                  </a:lnTo>
                  <a:lnTo>
                    <a:pt x="14119" y="56293"/>
                  </a:lnTo>
                  <a:lnTo>
                    <a:pt x="14360" y="56414"/>
                  </a:lnTo>
                  <a:lnTo>
                    <a:pt x="14541" y="56474"/>
                  </a:lnTo>
                  <a:lnTo>
                    <a:pt x="15024" y="56474"/>
                  </a:lnTo>
                  <a:lnTo>
                    <a:pt x="15205" y="56414"/>
                  </a:lnTo>
                  <a:lnTo>
                    <a:pt x="15446" y="56293"/>
                  </a:lnTo>
                  <a:lnTo>
                    <a:pt x="15627" y="56173"/>
                  </a:lnTo>
                  <a:lnTo>
                    <a:pt x="15748" y="55992"/>
                  </a:lnTo>
                  <a:lnTo>
                    <a:pt x="15869" y="55750"/>
                  </a:lnTo>
                  <a:lnTo>
                    <a:pt x="15929" y="55569"/>
                  </a:lnTo>
                  <a:lnTo>
                    <a:pt x="15929" y="55328"/>
                  </a:lnTo>
                  <a:lnTo>
                    <a:pt x="15929" y="55087"/>
                  </a:lnTo>
                  <a:lnTo>
                    <a:pt x="15869" y="54906"/>
                  </a:lnTo>
                  <a:lnTo>
                    <a:pt x="15748" y="54664"/>
                  </a:lnTo>
                  <a:lnTo>
                    <a:pt x="15627" y="54483"/>
                  </a:lnTo>
                  <a:lnTo>
                    <a:pt x="15446" y="54363"/>
                  </a:lnTo>
                  <a:lnTo>
                    <a:pt x="15205" y="54242"/>
                  </a:lnTo>
                  <a:lnTo>
                    <a:pt x="15024" y="54182"/>
                  </a:lnTo>
                  <a:close/>
                  <a:moveTo>
                    <a:pt x="20333" y="54182"/>
                  </a:moveTo>
                  <a:lnTo>
                    <a:pt x="20152" y="54242"/>
                  </a:lnTo>
                  <a:lnTo>
                    <a:pt x="19911" y="54363"/>
                  </a:lnTo>
                  <a:lnTo>
                    <a:pt x="19730" y="54483"/>
                  </a:lnTo>
                  <a:lnTo>
                    <a:pt x="19609" y="54664"/>
                  </a:lnTo>
                  <a:lnTo>
                    <a:pt x="19489" y="54906"/>
                  </a:lnTo>
                  <a:lnTo>
                    <a:pt x="19428" y="55087"/>
                  </a:lnTo>
                  <a:lnTo>
                    <a:pt x="19428" y="55328"/>
                  </a:lnTo>
                  <a:lnTo>
                    <a:pt x="19428" y="55569"/>
                  </a:lnTo>
                  <a:lnTo>
                    <a:pt x="19489" y="55750"/>
                  </a:lnTo>
                  <a:lnTo>
                    <a:pt x="19609" y="55992"/>
                  </a:lnTo>
                  <a:lnTo>
                    <a:pt x="19730" y="56173"/>
                  </a:lnTo>
                  <a:lnTo>
                    <a:pt x="19911" y="56293"/>
                  </a:lnTo>
                  <a:lnTo>
                    <a:pt x="20152" y="56414"/>
                  </a:lnTo>
                  <a:lnTo>
                    <a:pt x="20333" y="56474"/>
                  </a:lnTo>
                  <a:lnTo>
                    <a:pt x="20816" y="56474"/>
                  </a:lnTo>
                  <a:lnTo>
                    <a:pt x="20997" y="56414"/>
                  </a:lnTo>
                  <a:lnTo>
                    <a:pt x="21239" y="56293"/>
                  </a:lnTo>
                  <a:lnTo>
                    <a:pt x="21420" y="56173"/>
                  </a:lnTo>
                  <a:lnTo>
                    <a:pt x="21540" y="55992"/>
                  </a:lnTo>
                  <a:lnTo>
                    <a:pt x="21661" y="55750"/>
                  </a:lnTo>
                  <a:lnTo>
                    <a:pt x="21721" y="55569"/>
                  </a:lnTo>
                  <a:lnTo>
                    <a:pt x="21721" y="55328"/>
                  </a:lnTo>
                  <a:lnTo>
                    <a:pt x="21721" y="55087"/>
                  </a:lnTo>
                  <a:lnTo>
                    <a:pt x="21661" y="54906"/>
                  </a:lnTo>
                  <a:lnTo>
                    <a:pt x="21540" y="54664"/>
                  </a:lnTo>
                  <a:lnTo>
                    <a:pt x="21420" y="54483"/>
                  </a:lnTo>
                  <a:lnTo>
                    <a:pt x="21239" y="54363"/>
                  </a:lnTo>
                  <a:lnTo>
                    <a:pt x="20997" y="54242"/>
                  </a:lnTo>
                  <a:lnTo>
                    <a:pt x="20816" y="54182"/>
                  </a:lnTo>
                  <a:close/>
                  <a:moveTo>
                    <a:pt x="26126" y="54182"/>
                  </a:moveTo>
                  <a:lnTo>
                    <a:pt x="25945" y="54242"/>
                  </a:lnTo>
                  <a:lnTo>
                    <a:pt x="25703" y="54363"/>
                  </a:lnTo>
                  <a:lnTo>
                    <a:pt x="25522" y="54483"/>
                  </a:lnTo>
                  <a:lnTo>
                    <a:pt x="25402" y="54664"/>
                  </a:lnTo>
                  <a:lnTo>
                    <a:pt x="25281" y="54906"/>
                  </a:lnTo>
                  <a:lnTo>
                    <a:pt x="25221" y="55087"/>
                  </a:lnTo>
                  <a:lnTo>
                    <a:pt x="25221" y="55328"/>
                  </a:lnTo>
                  <a:lnTo>
                    <a:pt x="25221" y="55569"/>
                  </a:lnTo>
                  <a:lnTo>
                    <a:pt x="25281" y="55750"/>
                  </a:lnTo>
                  <a:lnTo>
                    <a:pt x="25402" y="55992"/>
                  </a:lnTo>
                  <a:lnTo>
                    <a:pt x="25522" y="56173"/>
                  </a:lnTo>
                  <a:lnTo>
                    <a:pt x="25703" y="56293"/>
                  </a:lnTo>
                  <a:lnTo>
                    <a:pt x="25945" y="56414"/>
                  </a:lnTo>
                  <a:lnTo>
                    <a:pt x="26126" y="56474"/>
                  </a:lnTo>
                  <a:lnTo>
                    <a:pt x="26608" y="56474"/>
                  </a:lnTo>
                  <a:lnTo>
                    <a:pt x="26789" y="56414"/>
                  </a:lnTo>
                  <a:lnTo>
                    <a:pt x="27031" y="56293"/>
                  </a:lnTo>
                  <a:lnTo>
                    <a:pt x="27212" y="56173"/>
                  </a:lnTo>
                  <a:lnTo>
                    <a:pt x="27332" y="55992"/>
                  </a:lnTo>
                  <a:lnTo>
                    <a:pt x="27453" y="55750"/>
                  </a:lnTo>
                  <a:lnTo>
                    <a:pt x="27513" y="55569"/>
                  </a:lnTo>
                  <a:lnTo>
                    <a:pt x="27513" y="55328"/>
                  </a:lnTo>
                  <a:lnTo>
                    <a:pt x="27513" y="55087"/>
                  </a:lnTo>
                  <a:lnTo>
                    <a:pt x="27453" y="54906"/>
                  </a:lnTo>
                  <a:lnTo>
                    <a:pt x="27332" y="54664"/>
                  </a:lnTo>
                  <a:lnTo>
                    <a:pt x="27212" y="54483"/>
                  </a:lnTo>
                  <a:lnTo>
                    <a:pt x="27031" y="54363"/>
                  </a:lnTo>
                  <a:lnTo>
                    <a:pt x="26789" y="54242"/>
                  </a:lnTo>
                  <a:lnTo>
                    <a:pt x="26608" y="54182"/>
                  </a:lnTo>
                  <a:close/>
                  <a:moveTo>
                    <a:pt x="31918" y="54182"/>
                  </a:moveTo>
                  <a:lnTo>
                    <a:pt x="31737" y="54242"/>
                  </a:lnTo>
                  <a:lnTo>
                    <a:pt x="31496" y="54363"/>
                  </a:lnTo>
                  <a:lnTo>
                    <a:pt x="31315" y="54483"/>
                  </a:lnTo>
                  <a:lnTo>
                    <a:pt x="31194" y="54664"/>
                  </a:lnTo>
                  <a:lnTo>
                    <a:pt x="31073" y="54906"/>
                  </a:lnTo>
                  <a:lnTo>
                    <a:pt x="31013" y="55087"/>
                  </a:lnTo>
                  <a:lnTo>
                    <a:pt x="31013" y="55328"/>
                  </a:lnTo>
                  <a:lnTo>
                    <a:pt x="31013" y="55569"/>
                  </a:lnTo>
                  <a:lnTo>
                    <a:pt x="31073" y="55750"/>
                  </a:lnTo>
                  <a:lnTo>
                    <a:pt x="31194" y="55992"/>
                  </a:lnTo>
                  <a:lnTo>
                    <a:pt x="31315" y="56173"/>
                  </a:lnTo>
                  <a:lnTo>
                    <a:pt x="31496" y="56293"/>
                  </a:lnTo>
                  <a:lnTo>
                    <a:pt x="31737" y="56414"/>
                  </a:lnTo>
                  <a:lnTo>
                    <a:pt x="31918" y="56474"/>
                  </a:lnTo>
                  <a:lnTo>
                    <a:pt x="32401" y="56474"/>
                  </a:lnTo>
                  <a:lnTo>
                    <a:pt x="32582" y="56414"/>
                  </a:lnTo>
                  <a:lnTo>
                    <a:pt x="32823" y="56293"/>
                  </a:lnTo>
                  <a:lnTo>
                    <a:pt x="33004" y="56173"/>
                  </a:lnTo>
                  <a:lnTo>
                    <a:pt x="33125" y="55992"/>
                  </a:lnTo>
                  <a:lnTo>
                    <a:pt x="33245" y="55750"/>
                  </a:lnTo>
                  <a:lnTo>
                    <a:pt x="33306" y="55569"/>
                  </a:lnTo>
                  <a:lnTo>
                    <a:pt x="33306" y="55328"/>
                  </a:lnTo>
                  <a:lnTo>
                    <a:pt x="33306" y="55087"/>
                  </a:lnTo>
                  <a:lnTo>
                    <a:pt x="33245" y="54906"/>
                  </a:lnTo>
                  <a:lnTo>
                    <a:pt x="33125" y="54664"/>
                  </a:lnTo>
                  <a:lnTo>
                    <a:pt x="33004" y="54483"/>
                  </a:lnTo>
                  <a:lnTo>
                    <a:pt x="32823" y="54363"/>
                  </a:lnTo>
                  <a:lnTo>
                    <a:pt x="32582" y="54242"/>
                  </a:lnTo>
                  <a:lnTo>
                    <a:pt x="32401" y="54182"/>
                  </a:lnTo>
                  <a:close/>
                  <a:moveTo>
                    <a:pt x="37710" y="54182"/>
                  </a:moveTo>
                  <a:lnTo>
                    <a:pt x="37529" y="54242"/>
                  </a:lnTo>
                  <a:lnTo>
                    <a:pt x="37288" y="54363"/>
                  </a:lnTo>
                  <a:lnTo>
                    <a:pt x="37107" y="54483"/>
                  </a:lnTo>
                  <a:lnTo>
                    <a:pt x="36986" y="54664"/>
                  </a:lnTo>
                  <a:lnTo>
                    <a:pt x="36865" y="54906"/>
                  </a:lnTo>
                  <a:lnTo>
                    <a:pt x="36805" y="55087"/>
                  </a:lnTo>
                  <a:lnTo>
                    <a:pt x="36805" y="55328"/>
                  </a:lnTo>
                  <a:lnTo>
                    <a:pt x="36805" y="55569"/>
                  </a:lnTo>
                  <a:lnTo>
                    <a:pt x="36865" y="55750"/>
                  </a:lnTo>
                  <a:lnTo>
                    <a:pt x="36986" y="55992"/>
                  </a:lnTo>
                  <a:lnTo>
                    <a:pt x="37107" y="56173"/>
                  </a:lnTo>
                  <a:lnTo>
                    <a:pt x="37288" y="56293"/>
                  </a:lnTo>
                  <a:lnTo>
                    <a:pt x="37529" y="56414"/>
                  </a:lnTo>
                  <a:lnTo>
                    <a:pt x="37710" y="56474"/>
                  </a:lnTo>
                  <a:lnTo>
                    <a:pt x="38193" y="56474"/>
                  </a:lnTo>
                  <a:lnTo>
                    <a:pt x="38374" y="56414"/>
                  </a:lnTo>
                  <a:lnTo>
                    <a:pt x="38615" y="56293"/>
                  </a:lnTo>
                  <a:lnTo>
                    <a:pt x="38796" y="56173"/>
                  </a:lnTo>
                  <a:lnTo>
                    <a:pt x="38917" y="55992"/>
                  </a:lnTo>
                  <a:lnTo>
                    <a:pt x="39038" y="55750"/>
                  </a:lnTo>
                  <a:lnTo>
                    <a:pt x="39098" y="55569"/>
                  </a:lnTo>
                  <a:lnTo>
                    <a:pt x="39098" y="55328"/>
                  </a:lnTo>
                  <a:lnTo>
                    <a:pt x="39098" y="55087"/>
                  </a:lnTo>
                  <a:lnTo>
                    <a:pt x="39038" y="54906"/>
                  </a:lnTo>
                  <a:lnTo>
                    <a:pt x="38917" y="54664"/>
                  </a:lnTo>
                  <a:lnTo>
                    <a:pt x="38796" y="54483"/>
                  </a:lnTo>
                  <a:lnTo>
                    <a:pt x="38615" y="54363"/>
                  </a:lnTo>
                  <a:lnTo>
                    <a:pt x="38374" y="54242"/>
                  </a:lnTo>
                  <a:lnTo>
                    <a:pt x="38193" y="54182"/>
                  </a:lnTo>
                  <a:close/>
                  <a:moveTo>
                    <a:pt x="43502" y="54182"/>
                  </a:moveTo>
                  <a:lnTo>
                    <a:pt x="43321" y="54242"/>
                  </a:lnTo>
                  <a:lnTo>
                    <a:pt x="43080" y="54363"/>
                  </a:lnTo>
                  <a:lnTo>
                    <a:pt x="42899" y="54483"/>
                  </a:lnTo>
                  <a:lnTo>
                    <a:pt x="42778" y="54664"/>
                  </a:lnTo>
                  <a:lnTo>
                    <a:pt x="42658" y="54906"/>
                  </a:lnTo>
                  <a:lnTo>
                    <a:pt x="42597" y="55087"/>
                  </a:lnTo>
                  <a:lnTo>
                    <a:pt x="42597" y="55328"/>
                  </a:lnTo>
                  <a:lnTo>
                    <a:pt x="42597" y="55569"/>
                  </a:lnTo>
                  <a:lnTo>
                    <a:pt x="42658" y="55750"/>
                  </a:lnTo>
                  <a:lnTo>
                    <a:pt x="42778" y="55992"/>
                  </a:lnTo>
                  <a:lnTo>
                    <a:pt x="42899" y="56173"/>
                  </a:lnTo>
                  <a:lnTo>
                    <a:pt x="43080" y="56293"/>
                  </a:lnTo>
                  <a:lnTo>
                    <a:pt x="43321" y="56414"/>
                  </a:lnTo>
                  <a:lnTo>
                    <a:pt x="43502" y="56474"/>
                  </a:lnTo>
                  <a:lnTo>
                    <a:pt x="43985" y="56474"/>
                  </a:lnTo>
                  <a:lnTo>
                    <a:pt x="44166" y="56414"/>
                  </a:lnTo>
                  <a:lnTo>
                    <a:pt x="44407" y="56293"/>
                  </a:lnTo>
                  <a:lnTo>
                    <a:pt x="44588" y="56173"/>
                  </a:lnTo>
                  <a:lnTo>
                    <a:pt x="44709" y="55992"/>
                  </a:lnTo>
                  <a:lnTo>
                    <a:pt x="44830" y="55750"/>
                  </a:lnTo>
                  <a:lnTo>
                    <a:pt x="44890" y="55569"/>
                  </a:lnTo>
                  <a:lnTo>
                    <a:pt x="44890" y="55328"/>
                  </a:lnTo>
                  <a:lnTo>
                    <a:pt x="44890" y="55087"/>
                  </a:lnTo>
                  <a:lnTo>
                    <a:pt x="44830" y="54906"/>
                  </a:lnTo>
                  <a:lnTo>
                    <a:pt x="44709" y="54664"/>
                  </a:lnTo>
                  <a:lnTo>
                    <a:pt x="44588" y="54483"/>
                  </a:lnTo>
                  <a:lnTo>
                    <a:pt x="44407" y="54363"/>
                  </a:lnTo>
                  <a:lnTo>
                    <a:pt x="44166" y="54242"/>
                  </a:lnTo>
                  <a:lnTo>
                    <a:pt x="43985" y="54182"/>
                  </a:lnTo>
                  <a:close/>
                  <a:moveTo>
                    <a:pt x="49295" y="54182"/>
                  </a:moveTo>
                  <a:lnTo>
                    <a:pt x="49114" y="54242"/>
                  </a:lnTo>
                  <a:lnTo>
                    <a:pt x="48872" y="54363"/>
                  </a:lnTo>
                  <a:lnTo>
                    <a:pt x="48691" y="54483"/>
                  </a:lnTo>
                  <a:lnTo>
                    <a:pt x="48571" y="54664"/>
                  </a:lnTo>
                  <a:lnTo>
                    <a:pt x="48450" y="54906"/>
                  </a:lnTo>
                  <a:lnTo>
                    <a:pt x="48390" y="55087"/>
                  </a:lnTo>
                  <a:lnTo>
                    <a:pt x="48390" y="55328"/>
                  </a:lnTo>
                  <a:lnTo>
                    <a:pt x="48390" y="55569"/>
                  </a:lnTo>
                  <a:lnTo>
                    <a:pt x="48450" y="55750"/>
                  </a:lnTo>
                  <a:lnTo>
                    <a:pt x="48571" y="55992"/>
                  </a:lnTo>
                  <a:lnTo>
                    <a:pt x="48691" y="56173"/>
                  </a:lnTo>
                  <a:lnTo>
                    <a:pt x="48872" y="56293"/>
                  </a:lnTo>
                  <a:lnTo>
                    <a:pt x="49114" y="56414"/>
                  </a:lnTo>
                  <a:lnTo>
                    <a:pt x="49295" y="56474"/>
                  </a:lnTo>
                  <a:lnTo>
                    <a:pt x="49777" y="56474"/>
                  </a:lnTo>
                  <a:lnTo>
                    <a:pt x="49958" y="56414"/>
                  </a:lnTo>
                  <a:lnTo>
                    <a:pt x="50200" y="56293"/>
                  </a:lnTo>
                  <a:lnTo>
                    <a:pt x="50381" y="56173"/>
                  </a:lnTo>
                  <a:lnTo>
                    <a:pt x="50501" y="55992"/>
                  </a:lnTo>
                  <a:lnTo>
                    <a:pt x="50622" y="55750"/>
                  </a:lnTo>
                  <a:lnTo>
                    <a:pt x="50682" y="55569"/>
                  </a:lnTo>
                  <a:lnTo>
                    <a:pt x="50682" y="55328"/>
                  </a:lnTo>
                  <a:lnTo>
                    <a:pt x="50682" y="55087"/>
                  </a:lnTo>
                  <a:lnTo>
                    <a:pt x="50622" y="54906"/>
                  </a:lnTo>
                  <a:lnTo>
                    <a:pt x="50501" y="54664"/>
                  </a:lnTo>
                  <a:lnTo>
                    <a:pt x="50381" y="54483"/>
                  </a:lnTo>
                  <a:lnTo>
                    <a:pt x="50200" y="54363"/>
                  </a:lnTo>
                  <a:lnTo>
                    <a:pt x="49958" y="54242"/>
                  </a:lnTo>
                  <a:lnTo>
                    <a:pt x="49777" y="54182"/>
                  </a:lnTo>
                  <a:close/>
                  <a:moveTo>
                    <a:pt x="55087" y="54182"/>
                  </a:moveTo>
                  <a:lnTo>
                    <a:pt x="54906" y="54242"/>
                  </a:lnTo>
                  <a:lnTo>
                    <a:pt x="54665" y="54363"/>
                  </a:lnTo>
                  <a:lnTo>
                    <a:pt x="54483" y="54483"/>
                  </a:lnTo>
                  <a:lnTo>
                    <a:pt x="54363" y="54664"/>
                  </a:lnTo>
                  <a:lnTo>
                    <a:pt x="54242" y="54906"/>
                  </a:lnTo>
                  <a:lnTo>
                    <a:pt x="54182" y="55087"/>
                  </a:lnTo>
                  <a:lnTo>
                    <a:pt x="54182" y="55328"/>
                  </a:lnTo>
                  <a:lnTo>
                    <a:pt x="54182" y="55569"/>
                  </a:lnTo>
                  <a:lnTo>
                    <a:pt x="54242" y="55750"/>
                  </a:lnTo>
                  <a:lnTo>
                    <a:pt x="54363" y="55992"/>
                  </a:lnTo>
                  <a:lnTo>
                    <a:pt x="54483" y="56173"/>
                  </a:lnTo>
                  <a:lnTo>
                    <a:pt x="54665" y="56293"/>
                  </a:lnTo>
                  <a:lnTo>
                    <a:pt x="54906" y="56414"/>
                  </a:lnTo>
                  <a:lnTo>
                    <a:pt x="55087" y="56474"/>
                  </a:lnTo>
                  <a:lnTo>
                    <a:pt x="55570" y="56474"/>
                  </a:lnTo>
                  <a:lnTo>
                    <a:pt x="55751" y="56414"/>
                  </a:lnTo>
                  <a:lnTo>
                    <a:pt x="55992" y="56293"/>
                  </a:lnTo>
                  <a:lnTo>
                    <a:pt x="56173" y="56173"/>
                  </a:lnTo>
                  <a:lnTo>
                    <a:pt x="56294" y="55992"/>
                  </a:lnTo>
                  <a:lnTo>
                    <a:pt x="56414" y="55750"/>
                  </a:lnTo>
                  <a:lnTo>
                    <a:pt x="56475" y="55569"/>
                  </a:lnTo>
                  <a:lnTo>
                    <a:pt x="56475" y="55328"/>
                  </a:lnTo>
                  <a:lnTo>
                    <a:pt x="56475" y="55087"/>
                  </a:lnTo>
                  <a:lnTo>
                    <a:pt x="56414" y="54906"/>
                  </a:lnTo>
                  <a:lnTo>
                    <a:pt x="56294" y="54664"/>
                  </a:lnTo>
                  <a:lnTo>
                    <a:pt x="56173" y="54483"/>
                  </a:lnTo>
                  <a:lnTo>
                    <a:pt x="55992" y="54363"/>
                  </a:lnTo>
                  <a:lnTo>
                    <a:pt x="55751" y="54242"/>
                  </a:lnTo>
                  <a:lnTo>
                    <a:pt x="55570" y="54182"/>
                  </a:lnTo>
                  <a:close/>
                  <a:moveTo>
                    <a:pt x="60879" y="54182"/>
                  </a:moveTo>
                  <a:lnTo>
                    <a:pt x="60698" y="54242"/>
                  </a:lnTo>
                  <a:lnTo>
                    <a:pt x="60457" y="54363"/>
                  </a:lnTo>
                  <a:lnTo>
                    <a:pt x="60276" y="54483"/>
                  </a:lnTo>
                  <a:lnTo>
                    <a:pt x="60155" y="54664"/>
                  </a:lnTo>
                  <a:lnTo>
                    <a:pt x="60034" y="54906"/>
                  </a:lnTo>
                  <a:lnTo>
                    <a:pt x="59974" y="55087"/>
                  </a:lnTo>
                  <a:lnTo>
                    <a:pt x="59974" y="55328"/>
                  </a:lnTo>
                  <a:lnTo>
                    <a:pt x="59974" y="55569"/>
                  </a:lnTo>
                  <a:lnTo>
                    <a:pt x="60034" y="55750"/>
                  </a:lnTo>
                  <a:lnTo>
                    <a:pt x="60155" y="55992"/>
                  </a:lnTo>
                  <a:lnTo>
                    <a:pt x="60276" y="56173"/>
                  </a:lnTo>
                  <a:lnTo>
                    <a:pt x="60457" y="56293"/>
                  </a:lnTo>
                  <a:lnTo>
                    <a:pt x="60698" y="56414"/>
                  </a:lnTo>
                  <a:lnTo>
                    <a:pt x="60879" y="56474"/>
                  </a:lnTo>
                  <a:lnTo>
                    <a:pt x="61362" y="56474"/>
                  </a:lnTo>
                  <a:lnTo>
                    <a:pt x="61543" y="56414"/>
                  </a:lnTo>
                  <a:lnTo>
                    <a:pt x="61784" y="56293"/>
                  </a:lnTo>
                  <a:lnTo>
                    <a:pt x="61965" y="56173"/>
                  </a:lnTo>
                  <a:lnTo>
                    <a:pt x="62086" y="55992"/>
                  </a:lnTo>
                  <a:lnTo>
                    <a:pt x="62206" y="55750"/>
                  </a:lnTo>
                  <a:lnTo>
                    <a:pt x="62267" y="55569"/>
                  </a:lnTo>
                  <a:lnTo>
                    <a:pt x="62267" y="55328"/>
                  </a:lnTo>
                  <a:lnTo>
                    <a:pt x="62267" y="55087"/>
                  </a:lnTo>
                  <a:lnTo>
                    <a:pt x="62206" y="54906"/>
                  </a:lnTo>
                  <a:lnTo>
                    <a:pt x="62086" y="54664"/>
                  </a:lnTo>
                  <a:lnTo>
                    <a:pt x="61965" y="54483"/>
                  </a:lnTo>
                  <a:lnTo>
                    <a:pt x="61784" y="54363"/>
                  </a:lnTo>
                  <a:lnTo>
                    <a:pt x="61543" y="54242"/>
                  </a:lnTo>
                  <a:lnTo>
                    <a:pt x="61362" y="54182"/>
                  </a:lnTo>
                  <a:close/>
                  <a:moveTo>
                    <a:pt x="66671" y="54182"/>
                  </a:moveTo>
                  <a:lnTo>
                    <a:pt x="66490" y="54242"/>
                  </a:lnTo>
                  <a:lnTo>
                    <a:pt x="66249" y="54363"/>
                  </a:lnTo>
                  <a:lnTo>
                    <a:pt x="66068" y="54483"/>
                  </a:lnTo>
                  <a:lnTo>
                    <a:pt x="65947" y="54664"/>
                  </a:lnTo>
                  <a:lnTo>
                    <a:pt x="65827" y="54906"/>
                  </a:lnTo>
                  <a:lnTo>
                    <a:pt x="65766" y="55087"/>
                  </a:lnTo>
                  <a:lnTo>
                    <a:pt x="65766" y="55328"/>
                  </a:lnTo>
                  <a:lnTo>
                    <a:pt x="65766" y="55569"/>
                  </a:lnTo>
                  <a:lnTo>
                    <a:pt x="65827" y="55750"/>
                  </a:lnTo>
                  <a:lnTo>
                    <a:pt x="65947" y="55992"/>
                  </a:lnTo>
                  <a:lnTo>
                    <a:pt x="66068" y="56173"/>
                  </a:lnTo>
                  <a:lnTo>
                    <a:pt x="66249" y="56293"/>
                  </a:lnTo>
                  <a:lnTo>
                    <a:pt x="66490" y="56414"/>
                  </a:lnTo>
                  <a:lnTo>
                    <a:pt x="66671" y="56474"/>
                  </a:lnTo>
                  <a:lnTo>
                    <a:pt x="67154" y="56474"/>
                  </a:lnTo>
                  <a:lnTo>
                    <a:pt x="67335" y="56414"/>
                  </a:lnTo>
                  <a:lnTo>
                    <a:pt x="67576" y="56293"/>
                  </a:lnTo>
                  <a:lnTo>
                    <a:pt x="67757" y="56173"/>
                  </a:lnTo>
                  <a:lnTo>
                    <a:pt x="67878" y="55992"/>
                  </a:lnTo>
                  <a:lnTo>
                    <a:pt x="67999" y="55750"/>
                  </a:lnTo>
                  <a:lnTo>
                    <a:pt x="68059" y="55569"/>
                  </a:lnTo>
                  <a:lnTo>
                    <a:pt x="68059" y="55328"/>
                  </a:lnTo>
                  <a:lnTo>
                    <a:pt x="68059" y="55087"/>
                  </a:lnTo>
                  <a:lnTo>
                    <a:pt x="67999" y="54906"/>
                  </a:lnTo>
                  <a:lnTo>
                    <a:pt x="67878" y="54664"/>
                  </a:lnTo>
                  <a:lnTo>
                    <a:pt x="67757" y="54483"/>
                  </a:lnTo>
                  <a:lnTo>
                    <a:pt x="67576" y="54363"/>
                  </a:lnTo>
                  <a:lnTo>
                    <a:pt x="67335" y="54242"/>
                  </a:lnTo>
                  <a:lnTo>
                    <a:pt x="67154" y="54182"/>
                  </a:lnTo>
                  <a:close/>
                  <a:moveTo>
                    <a:pt x="5853" y="57078"/>
                  </a:moveTo>
                  <a:lnTo>
                    <a:pt x="5672" y="57138"/>
                  </a:lnTo>
                  <a:lnTo>
                    <a:pt x="5431" y="57259"/>
                  </a:lnTo>
                  <a:lnTo>
                    <a:pt x="5310" y="57379"/>
                  </a:lnTo>
                  <a:lnTo>
                    <a:pt x="6517" y="59310"/>
                  </a:lnTo>
                  <a:lnTo>
                    <a:pt x="6818" y="59129"/>
                  </a:lnTo>
                  <a:lnTo>
                    <a:pt x="7060" y="58888"/>
                  </a:lnTo>
                  <a:lnTo>
                    <a:pt x="7180" y="58586"/>
                  </a:lnTo>
                  <a:lnTo>
                    <a:pt x="7241" y="58224"/>
                  </a:lnTo>
                  <a:lnTo>
                    <a:pt x="7241" y="57983"/>
                  </a:lnTo>
                  <a:lnTo>
                    <a:pt x="7180" y="57802"/>
                  </a:lnTo>
                  <a:lnTo>
                    <a:pt x="7060" y="57560"/>
                  </a:lnTo>
                  <a:lnTo>
                    <a:pt x="6939" y="57379"/>
                  </a:lnTo>
                  <a:lnTo>
                    <a:pt x="6758" y="57259"/>
                  </a:lnTo>
                  <a:lnTo>
                    <a:pt x="6517" y="57138"/>
                  </a:lnTo>
                  <a:lnTo>
                    <a:pt x="6336" y="57078"/>
                  </a:lnTo>
                  <a:close/>
                  <a:moveTo>
                    <a:pt x="69567" y="57078"/>
                  </a:moveTo>
                  <a:lnTo>
                    <a:pt x="69386" y="57138"/>
                  </a:lnTo>
                  <a:lnTo>
                    <a:pt x="69145" y="57259"/>
                  </a:lnTo>
                  <a:lnTo>
                    <a:pt x="68964" y="57379"/>
                  </a:lnTo>
                  <a:lnTo>
                    <a:pt x="68843" y="57560"/>
                  </a:lnTo>
                  <a:lnTo>
                    <a:pt x="68723" y="57802"/>
                  </a:lnTo>
                  <a:lnTo>
                    <a:pt x="68662" y="57983"/>
                  </a:lnTo>
                  <a:lnTo>
                    <a:pt x="68662" y="58224"/>
                  </a:lnTo>
                  <a:lnTo>
                    <a:pt x="68723" y="58586"/>
                  </a:lnTo>
                  <a:lnTo>
                    <a:pt x="68843" y="58888"/>
                  </a:lnTo>
                  <a:lnTo>
                    <a:pt x="69085" y="59129"/>
                  </a:lnTo>
                  <a:lnTo>
                    <a:pt x="69386" y="59310"/>
                  </a:lnTo>
                  <a:lnTo>
                    <a:pt x="70593" y="57379"/>
                  </a:lnTo>
                  <a:lnTo>
                    <a:pt x="70472" y="57259"/>
                  </a:lnTo>
                  <a:lnTo>
                    <a:pt x="70231" y="57138"/>
                  </a:lnTo>
                  <a:lnTo>
                    <a:pt x="70050" y="57078"/>
                  </a:lnTo>
                  <a:close/>
                  <a:moveTo>
                    <a:pt x="11645" y="57078"/>
                  </a:moveTo>
                  <a:lnTo>
                    <a:pt x="11464" y="57138"/>
                  </a:lnTo>
                  <a:lnTo>
                    <a:pt x="11223" y="57259"/>
                  </a:lnTo>
                  <a:lnTo>
                    <a:pt x="11042" y="57379"/>
                  </a:lnTo>
                  <a:lnTo>
                    <a:pt x="10921" y="57560"/>
                  </a:lnTo>
                  <a:lnTo>
                    <a:pt x="10800" y="57802"/>
                  </a:lnTo>
                  <a:lnTo>
                    <a:pt x="10740" y="57983"/>
                  </a:lnTo>
                  <a:lnTo>
                    <a:pt x="10740" y="58224"/>
                  </a:lnTo>
                  <a:lnTo>
                    <a:pt x="10740" y="58466"/>
                  </a:lnTo>
                  <a:lnTo>
                    <a:pt x="10800" y="58647"/>
                  </a:lnTo>
                  <a:lnTo>
                    <a:pt x="10921" y="58888"/>
                  </a:lnTo>
                  <a:lnTo>
                    <a:pt x="11042" y="59069"/>
                  </a:lnTo>
                  <a:lnTo>
                    <a:pt x="11223" y="59190"/>
                  </a:lnTo>
                  <a:lnTo>
                    <a:pt x="11464" y="59310"/>
                  </a:lnTo>
                  <a:lnTo>
                    <a:pt x="11645" y="59371"/>
                  </a:lnTo>
                  <a:lnTo>
                    <a:pt x="12128" y="59371"/>
                  </a:lnTo>
                  <a:lnTo>
                    <a:pt x="12309" y="59310"/>
                  </a:lnTo>
                  <a:lnTo>
                    <a:pt x="12550" y="59190"/>
                  </a:lnTo>
                  <a:lnTo>
                    <a:pt x="12731" y="59069"/>
                  </a:lnTo>
                  <a:lnTo>
                    <a:pt x="12852" y="58888"/>
                  </a:lnTo>
                  <a:lnTo>
                    <a:pt x="12973" y="58647"/>
                  </a:lnTo>
                  <a:lnTo>
                    <a:pt x="13033" y="58466"/>
                  </a:lnTo>
                  <a:lnTo>
                    <a:pt x="13033" y="58224"/>
                  </a:lnTo>
                  <a:lnTo>
                    <a:pt x="13033" y="57983"/>
                  </a:lnTo>
                  <a:lnTo>
                    <a:pt x="12973" y="57802"/>
                  </a:lnTo>
                  <a:lnTo>
                    <a:pt x="12852" y="57560"/>
                  </a:lnTo>
                  <a:lnTo>
                    <a:pt x="12731" y="57379"/>
                  </a:lnTo>
                  <a:lnTo>
                    <a:pt x="12550" y="57259"/>
                  </a:lnTo>
                  <a:lnTo>
                    <a:pt x="12309" y="57138"/>
                  </a:lnTo>
                  <a:lnTo>
                    <a:pt x="12128" y="57078"/>
                  </a:lnTo>
                  <a:close/>
                  <a:moveTo>
                    <a:pt x="17437" y="57078"/>
                  </a:moveTo>
                  <a:lnTo>
                    <a:pt x="17256" y="57138"/>
                  </a:lnTo>
                  <a:lnTo>
                    <a:pt x="17015" y="57259"/>
                  </a:lnTo>
                  <a:lnTo>
                    <a:pt x="16834" y="57379"/>
                  </a:lnTo>
                  <a:lnTo>
                    <a:pt x="16713" y="57560"/>
                  </a:lnTo>
                  <a:lnTo>
                    <a:pt x="16593" y="57802"/>
                  </a:lnTo>
                  <a:lnTo>
                    <a:pt x="16532" y="57983"/>
                  </a:lnTo>
                  <a:lnTo>
                    <a:pt x="16532" y="58224"/>
                  </a:lnTo>
                  <a:lnTo>
                    <a:pt x="16532" y="58466"/>
                  </a:lnTo>
                  <a:lnTo>
                    <a:pt x="16593" y="58647"/>
                  </a:lnTo>
                  <a:lnTo>
                    <a:pt x="16713" y="58888"/>
                  </a:lnTo>
                  <a:lnTo>
                    <a:pt x="16834" y="59069"/>
                  </a:lnTo>
                  <a:lnTo>
                    <a:pt x="17015" y="59190"/>
                  </a:lnTo>
                  <a:lnTo>
                    <a:pt x="17256" y="59310"/>
                  </a:lnTo>
                  <a:lnTo>
                    <a:pt x="17437" y="59371"/>
                  </a:lnTo>
                  <a:lnTo>
                    <a:pt x="17920" y="59371"/>
                  </a:lnTo>
                  <a:lnTo>
                    <a:pt x="18101" y="59310"/>
                  </a:lnTo>
                  <a:lnTo>
                    <a:pt x="18342" y="59190"/>
                  </a:lnTo>
                  <a:lnTo>
                    <a:pt x="18523" y="59069"/>
                  </a:lnTo>
                  <a:lnTo>
                    <a:pt x="18644" y="58888"/>
                  </a:lnTo>
                  <a:lnTo>
                    <a:pt x="18765" y="58647"/>
                  </a:lnTo>
                  <a:lnTo>
                    <a:pt x="18825" y="58466"/>
                  </a:lnTo>
                  <a:lnTo>
                    <a:pt x="18825" y="58224"/>
                  </a:lnTo>
                  <a:lnTo>
                    <a:pt x="18825" y="57983"/>
                  </a:lnTo>
                  <a:lnTo>
                    <a:pt x="18765" y="57802"/>
                  </a:lnTo>
                  <a:lnTo>
                    <a:pt x="18644" y="57560"/>
                  </a:lnTo>
                  <a:lnTo>
                    <a:pt x="18523" y="57379"/>
                  </a:lnTo>
                  <a:lnTo>
                    <a:pt x="18342" y="57259"/>
                  </a:lnTo>
                  <a:lnTo>
                    <a:pt x="18101" y="57138"/>
                  </a:lnTo>
                  <a:lnTo>
                    <a:pt x="17920" y="57078"/>
                  </a:lnTo>
                  <a:close/>
                  <a:moveTo>
                    <a:pt x="23230" y="57078"/>
                  </a:moveTo>
                  <a:lnTo>
                    <a:pt x="23049" y="57138"/>
                  </a:lnTo>
                  <a:lnTo>
                    <a:pt x="22807" y="57259"/>
                  </a:lnTo>
                  <a:lnTo>
                    <a:pt x="22626" y="57379"/>
                  </a:lnTo>
                  <a:lnTo>
                    <a:pt x="22506" y="57560"/>
                  </a:lnTo>
                  <a:lnTo>
                    <a:pt x="22385" y="57802"/>
                  </a:lnTo>
                  <a:lnTo>
                    <a:pt x="22325" y="57983"/>
                  </a:lnTo>
                  <a:lnTo>
                    <a:pt x="22325" y="58224"/>
                  </a:lnTo>
                  <a:lnTo>
                    <a:pt x="22325" y="58466"/>
                  </a:lnTo>
                  <a:lnTo>
                    <a:pt x="22385" y="58647"/>
                  </a:lnTo>
                  <a:lnTo>
                    <a:pt x="22506" y="58888"/>
                  </a:lnTo>
                  <a:lnTo>
                    <a:pt x="22626" y="59069"/>
                  </a:lnTo>
                  <a:lnTo>
                    <a:pt x="22807" y="59190"/>
                  </a:lnTo>
                  <a:lnTo>
                    <a:pt x="23049" y="59310"/>
                  </a:lnTo>
                  <a:lnTo>
                    <a:pt x="23230" y="59371"/>
                  </a:lnTo>
                  <a:lnTo>
                    <a:pt x="23712" y="59371"/>
                  </a:lnTo>
                  <a:lnTo>
                    <a:pt x="23893" y="59310"/>
                  </a:lnTo>
                  <a:lnTo>
                    <a:pt x="24135" y="59190"/>
                  </a:lnTo>
                  <a:lnTo>
                    <a:pt x="24316" y="59069"/>
                  </a:lnTo>
                  <a:lnTo>
                    <a:pt x="24436" y="58888"/>
                  </a:lnTo>
                  <a:lnTo>
                    <a:pt x="24557" y="58647"/>
                  </a:lnTo>
                  <a:lnTo>
                    <a:pt x="24617" y="58466"/>
                  </a:lnTo>
                  <a:lnTo>
                    <a:pt x="24617" y="58224"/>
                  </a:lnTo>
                  <a:lnTo>
                    <a:pt x="24617" y="57983"/>
                  </a:lnTo>
                  <a:lnTo>
                    <a:pt x="24557" y="57802"/>
                  </a:lnTo>
                  <a:lnTo>
                    <a:pt x="24436" y="57560"/>
                  </a:lnTo>
                  <a:lnTo>
                    <a:pt x="24316" y="57379"/>
                  </a:lnTo>
                  <a:lnTo>
                    <a:pt x="24135" y="57259"/>
                  </a:lnTo>
                  <a:lnTo>
                    <a:pt x="23893" y="57138"/>
                  </a:lnTo>
                  <a:lnTo>
                    <a:pt x="23712" y="57078"/>
                  </a:lnTo>
                  <a:close/>
                  <a:moveTo>
                    <a:pt x="29022" y="57078"/>
                  </a:moveTo>
                  <a:lnTo>
                    <a:pt x="28841" y="57138"/>
                  </a:lnTo>
                  <a:lnTo>
                    <a:pt x="28599" y="57259"/>
                  </a:lnTo>
                  <a:lnTo>
                    <a:pt x="28418" y="57379"/>
                  </a:lnTo>
                  <a:lnTo>
                    <a:pt x="28298" y="57560"/>
                  </a:lnTo>
                  <a:lnTo>
                    <a:pt x="28177" y="57802"/>
                  </a:lnTo>
                  <a:lnTo>
                    <a:pt x="28117" y="57983"/>
                  </a:lnTo>
                  <a:lnTo>
                    <a:pt x="28117" y="58224"/>
                  </a:lnTo>
                  <a:lnTo>
                    <a:pt x="28117" y="58466"/>
                  </a:lnTo>
                  <a:lnTo>
                    <a:pt x="28177" y="58647"/>
                  </a:lnTo>
                  <a:lnTo>
                    <a:pt x="28298" y="58888"/>
                  </a:lnTo>
                  <a:lnTo>
                    <a:pt x="28418" y="59069"/>
                  </a:lnTo>
                  <a:lnTo>
                    <a:pt x="28599" y="59190"/>
                  </a:lnTo>
                  <a:lnTo>
                    <a:pt x="28841" y="59310"/>
                  </a:lnTo>
                  <a:lnTo>
                    <a:pt x="29022" y="59371"/>
                  </a:lnTo>
                  <a:lnTo>
                    <a:pt x="29505" y="59371"/>
                  </a:lnTo>
                  <a:lnTo>
                    <a:pt x="29686" y="59310"/>
                  </a:lnTo>
                  <a:lnTo>
                    <a:pt x="29927" y="59190"/>
                  </a:lnTo>
                  <a:lnTo>
                    <a:pt x="30108" y="59069"/>
                  </a:lnTo>
                  <a:lnTo>
                    <a:pt x="30229" y="58888"/>
                  </a:lnTo>
                  <a:lnTo>
                    <a:pt x="30349" y="58647"/>
                  </a:lnTo>
                  <a:lnTo>
                    <a:pt x="30410" y="58466"/>
                  </a:lnTo>
                  <a:lnTo>
                    <a:pt x="30410" y="58224"/>
                  </a:lnTo>
                  <a:lnTo>
                    <a:pt x="30410" y="57983"/>
                  </a:lnTo>
                  <a:lnTo>
                    <a:pt x="30349" y="57802"/>
                  </a:lnTo>
                  <a:lnTo>
                    <a:pt x="30229" y="57560"/>
                  </a:lnTo>
                  <a:lnTo>
                    <a:pt x="30108" y="57379"/>
                  </a:lnTo>
                  <a:lnTo>
                    <a:pt x="29927" y="57259"/>
                  </a:lnTo>
                  <a:lnTo>
                    <a:pt x="29686" y="57138"/>
                  </a:lnTo>
                  <a:lnTo>
                    <a:pt x="29505" y="57078"/>
                  </a:lnTo>
                  <a:close/>
                  <a:moveTo>
                    <a:pt x="34814" y="57078"/>
                  </a:moveTo>
                  <a:lnTo>
                    <a:pt x="34633" y="57138"/>
                  </a:lnTo>
                  <a:lnTo>
                    <a:pt x="34392" y="57259"/>
                  </a:lnTo>
                  <a:lnTo>
                    <a:pt x="34211" y="57379"/>
                  </a:lnTo>
                  <a:lnTo>
                    <a:pt x="34090" y="57560"/>
                  </a:lnTo>
                  <a:lnTo>
                    <a:pt x="33969" y="57802"/>
                  </a:lnTo>
                  <a:lnTo>
                    <a:pt x="33909" y="57983"/>
                  </a:lnTo>
                  <a:lnTo>
                    <a:pt x="33909" y="58224"/>
                  </a:lnTo>
                  <a:lnTo>
                    <a:pt x="33909" y="58466"/>
                  </a:lnTo>
                  <a:lnTo>
                    <a:pt x="33969" y="58647"/>
                  </a:lnTo>
                  <a:lnTo>
                    <a:pt x="34090" y="58888"/>
                  </a:lnTo>
                  <a:lnTo>
                    <a:pt x="34211" y="59069"/>
                  </a:lnTo>
                  <a:lnTo>
                    <a:pt x="34392" y="59190"/>
                  </a:lnTo>
                  <a:lnTo>
                    <a:pt x="34633" y="59310"/>
                  </a:lnTo>
                  <a:lnTo>
                    <a:pt x="34814" y="59371"/>
                  </a:lnTo>
                  <a:lnTo>
                    <a:pt x="35297" y="59371"/>
                  </a:lnTo>
                  <a:lnTo>
                    <a:pt x="35478" y="59310"/>
                  </a:lnTo>
                  <a:lnTo>
                    <a:pt x="35719" y="59190"/>
                  </a:lnTo>
                  <a:lnTo>
                    <a:pt x="35900" y="59069"/>
                  </a:lnTo>
                  <a:lnTo>
                    <a:pt x="36021" y="58888"/>
                  </a:lnTo>
                  <a:lnTo>
                    <a:pt x="36141" y="58647"/>
                  </a:lnTo>
                  <a:lnTo>
                    <a:pt x="36202" y="58466"/>
                  </a:lnTo>
                  <a:lnTo>
                    <a:pt x="36202" y="58224"/>
                  </a:lnTo>
                  <a:lnTo>
                    <a:pt x="36202" y="57983"/>
                  </a:lnTo>
                  <a:lnTo>
                    <a:pt x="36141" y="57802"/>
                  </a:lnTo>
                  <a:lnTo>
                    <a:pt x="36021" y="57560"/>
                  </a:lnTo>
                  <a:lnTo>
                    <a:pt x="35900" y="57379"/>
                  </a:lnTo>
                  <a:lnTo>
                    <a:pt x="35719" y="57259"/>
                  </a:lnTo>
                  <a:lnTo>
                    <a:pt x="35478" y="57138"/>
                  </a:lnTo>
                  <a:lnTo>
                    <a:pt x="35297" y="57078"/>
                  </a:lnTo>
                  <a:close/>
                  <a:moveTo>
                    <a:pt x="40606" y="57078"/>
                  </a:moveTo>
                  <a:lnTo>
                    <a:pt x="40425" y="57138"/>
                  </a:lnTo>
                  <a:lnTo>
                    <a:pt x="40184" y="57259"/>
                  </a:lnTo>
                  <a:lnTo>
                    <a:pt x="40003" y="57379"/>
                  </a:lnTo>
                  <a:lnTo>
                    <a:pt x="39882" y="57560"/>
                  </a:lnTo>
                  <a:lnTo>
                    <a:pt x="39762" y="57802"/>
                  </a:lnTo>
                  <a:lnTo>
                    <a:pt x="39701" y="57983"/>
                  </a:lnTo>
                  <a:lnTo>
                    <a:pt x="39701" y="58224"/>
                  </a:lnTo>
                  <a:lnTo>
                    <a:pt x="39701" y="58466"/>
                  </a:lnTo>
                  <a:lnTo>
                    <a:pt x="39762" y="58647"/>
                  </a:lnTo>
                  <a:lnTo>
                    <a:pt x="39882" y="58888"/>
                  </a:lnTo>
                  <a:lnTo>
                    <a:pt x="40003" y="59069"/>
                  </a:lnTo>
                  <a:lnTo>
                    <a:pt x="40184" y="59190"/>
                  </a:lnTo>
                  <a:lnTo>
                    <a:pt x="40425" y="59310"/>
                  </a:lnTo>
                  <a:lnTo>
                    <a:pt x="40606" y="59371"/>
                  </a:lnTo>
                  <a:lnTo>
                    <a:pt x="41089" y="59371"/>
                  </a:lnTo>
                  <a:lnTo>
                    <a:pt x="41270" y="59310"/>
                  </a:lnTo>
                  <a:lnTo>
                    <a:pt x="41511" y="59190"/>
                  </a:lnTo>
                  <a:lnTo>
                    <a:pt x="41692" y="59069"/>
                  </a:lnTo>
                  <a:lnTo>
                    <a:pt x="41813" y="58888"/>
                  </a:lnTo>
                  <a:lnTo>
                    <a:pt x="41934" y="58647"/>
                  </a:lnTo>
                  <a:lnTo>
                    <a:pt x="41994" y="58466"/>
                  </a:lnTo>
                  <a:lnTo>
                    <a:pt x="41994" y="58224"/>
                  </a:lnTo>
                  <a:lnTo>
                    <a:pt x="41994" y="57983"/>
                  </a:lnTo>
                  <a:lnTo>
                    <a:pt x="41934" y="57802"/>
                  </a:lnTo>
                  <a:lnTo>
                    <a:pt x="41813" y="57560"/>
                  </a:lnTo>
                  <a:lnTo>
                    <a:pt x="41692" y="57379"/>
                  </a:lnTo>
                  <a:lnTo>
                    <a:pt x="41511" y="57259"/>
                  </a:lnTo>
                  <a:lnTo>
                    <a:pt x="41270" y="57138"/>
                  </a:lnTo>
                  <a:lnTo>
                    <a:pt x="41089" y="57078"/>
                  </a:lnTo>
                  <a:close/>
                  <a:moveTo>
                    <a:pt x="46399" y="57078"/>
                  </a:moveTo>
                  <a:lnTo>
                    <a:pt x="46218" y="57138"/>
                  </a:lnTo>
                  <a:lnTo>
                    <a:pt x="45976" y="57259"/>
                  </a:lnTo>
                  <a:lnTo>
                    <a:pt x="45795" y="57379"/>
                  </a:lnTo>
                  <a:lnTo>
                    <a:pt x="45674" y="57560"/>
                  </a:lnTo>
                  <a:lnTo>
                    <a:pt x="45554" y="57802"/>
                  </a:lnTo>
                  <a:lnTo>
                    <a:pt x="45493" y="57983"/>
                  </a:lnTo>
                  <a:lnTo>
                    <a:pt x="45493" y="58224"/>
                  </a:lnTo>
                  <a:lnTo>
                    <a:pt x="45493" y="58466"/>
                  </a:lnTo>
                  <a:lnTo>
                    <a:pt x="45554" y="58647"/>
                  </a:lnTo>
                  <a:lnTo>
                    <a:pt x="45674" y="58888"/>
                  </a:lnTo>
                  <a:lnTo>
                    <a:pt x="45795" y="59069"/>
                  </a:lnTo>
                  <a:lnTo>
                    <a:pt x="45976" y="59190"/>
                  </a:lnTo>
                  <a:lnTo>
                    <a:pt x="46218" y="59310"/>
                  </a:lnTo>
                  <a:lnTo>
                    <a:pt x="46399" y="59371"/>
                  </a:lnTo>
                  <a:lnTo>
                    <a:pt x="46881" y="59371"/>
                  </a:lnTo>
                  <a:lnTo>
                    <a:pt x="47062" y="59310"/>
                  </a:lnTo>
                  <a:lnTo>
                    <a:pt x="47304" y="59190"/>
                  </a:lnTo>
                  <a:lnTo>
                    <a:pt x="47485" y="59069"/>
                  </a:lnTo>
                  <a:lnTo>
                    <a:pt x="47605" y="58888"/>
                  </a:lnTo>
                  <a:lnTo>
                    <a:pt x="47726" y="58647"/>
                  </a:lnTo>
                  <a:lnTo>
                    <a:pt x="47786" y="58466"/>
                  </a:lnTo>
                  <a:lnTo>
                    <a:pt x="47786" y="58224"/>
                  </a:lnTo>
                  <a:lnTo>
                    <a:pt x="47786" y="57983"/>
                  </a:lnTo>
                  <a:lnTo>
                    <a:pt x="47726" y="57802"/>
                  </a:lnTo>
                  <a:lnTo>
                    <a:pt x="47605" y="57560"/>
                  </a:lnTo>
                  <a:lnTo>
                    <a:pt x="47485" y="57379"/>
                  </a:lnTo>
                  <a:lnTo>
                    <a:pt x="47304" y="57259"/>
                  </a:lnTo>
                  <a:lnTo>
                    <a:pt x="47062" y="57138"/>
                  </a:lnTo>
                  <a:lnTo>
                    <a:pt x="46881" y="57078"/>
                  </a:lnTo>
                  <a:close/>
                  <a:moveTo>
                    <a:pt x="52191" y="57078"/>
                  </a:moveTo>
                  <a:lnTo>
                    <a:pt x="52010" y="57138"/>
                  </a:lnTo>
                  <a:lnTo>
                    <a:pt x="51768" y="57259"/>
                  </a:lnTo>
                  <a:lnTo>
                    <a:pt x="51587" y="57379"/>
                  </a:lnTo>
                  <a:lnTo>
                    <a:pt x="51467" y="57560"/>
                  </a:lnTo>
                  <a:lnTo>
                    <a:pt x="51346" y="57802"/>
                  </a:lnTo>
                  <a:lnTo>
                    <a:pt x="51286" y="57983"/>
                  </a:lnTo>
                  <a:lnTo>
                    <a:pt x="51286" y="58224"/>
                  </a:lnTo>
                  <a:lnTo>
                    <a:pt x="51286" y="58466"/>
                  </a:lnTo>
                  <a:lnTo>
                    <a:pt x="51346" y="58647"/>
                  </a:lnTo>
                  <a:lnTo>
                    <a:pt x="51467" y="58888"/>
                  </a:lnTo>
                  <a:lnTo>
                    <a:pt x="51587" y="59069"/>
                  </a:lnTo>
                  <a:lnTo>
                    <a:pt x="51768" y="59190"/>
                  </a:lnTo>
                  <a:lnTo>
                    <a:pt x="52010" y="59310"/>
                  </a:lnTo>
                  <a:lnTo>
                    <a:pt x="52191" y="59371"/>
                  </a:lnTo>
                  <a:lnTo>
                    <a:pt x="52673" y="59371"/>
                  </a:lnTo>
                  <a:lnTo>
                    <a:pt x="52854" y="59310"/>
                  </a:lnTo>
                  <a:lnTo>
                    <a:pt x="53096" y="59190"/>
                  </a:lnTo>
                  <a:lnTo>
                    <a:pt x="53277" y="59069"/>
                  </a:lnTo>
                  <a:lnTo>
                    <a:pt x="53397" y="58888"/>
                  </a:lnTo>
                  <a:lnTo>
                    <a:pt x="53518" y="58647"/>
                  </a:lnTo>
                  <a:lnTo>
                    <a:pt x="53578" y="58466"/>
                  </a:lnTo>
                  <a:lnTo>
                    <a:pt x="53578" y="58224"/>
                  </a:lnTo>
                  <a:lnTo>
                    <a:pt x="53578" y="57983"/>
                  </a:lnTo>
                  <a:lnTo>
                    <a:pt x="53518" y="57802"/>
                  </a:lnTo>
                  <a:lnTo>
                    <a:pt x="53397" y="57560"/>
                  </a:lnTo>
                  <a:lnTo>
                    <a:pt x="53277" y="57379"/>
                  </a:lnTo>
                  <a:lnTo>
                    <a:pt x="53096" y="57259"/>
                  </a:lnTo>
                  <a:lnTo>
                    <a:pt x="52854" y="57138"/>
                  </a:lnTo>
                  <a:lnTo>
                    <a:pt x="52673" y="57078"/>
                  </a:lnTo>
                  <a:close/>
                  <a:moveTo>
                    <a:pt x="57983" y="57078"/>
                  </a:moveTo>
                  <a:lnTo>
                    <a:pt x="57802" y="57138"/>
                  </a:lnTo>
                  <a:lnTo>
                    <a:pt x="57561" y="57259"/>
                  </a:lnTo>
                  <a:lnTo>
                    <a:pt x="57380" y="57379"/>
                  </a:lnTo>
                  <a:lnTo>
                    <a:pt x="57259" y="57560"/>
                  </a:lnTo>
                  <a:lnTo>
                    <a:pt x="57138" y="57802"/>
                  </a:lnTo>
                  <a:lnTo>
                    <a:pt x="57078" y="57983"/>
                  </a:lnTo>
                  <a:lnTo>
                    <a:pt x="57078" y="58224"/>
                  </a:lnTo>
                  <a:lnTo>
                    <a:pt x="57078" y="58466"/>
                  </a:lnTo>
                  <a:lnTo>
                    <a:pt x="57138" y="58647"/>
                  </a:lnTo>
                  <a:lnTo>
                    <a:pt x="57259" y="58888"/>
                  </a:lnTo>
                  <a:lnTo>
                    <a:pt x="57380" y="59069"/>
                  </a:lnTo>
                  <a:lnTo>
                    <a:pt x="57561" y="59190"/>
                  </a:lnTo>
                  <a:lnTo>
                    <a:pt x="57802" y="59310"/>
                  </a:lnTo>
                  <a:lnTo>
                    <a:pt x="57983" y="59371"/>
                  </a:lnTo>
                  <a:lnTo>
                    <a:pt x="58466" y="59371"/>
                  </a:lnTo>
                  <a:lnTo>
                    <a:pt x="58647" y="59310"/>
                  </a:lnTo>
                  <a:lnTo>
                    <a:pt x="58888" y="59190"/>
                  </a:lnTo>
                  <a:lnTo>
                    <a:pt x="59069" y="59069"/>
                  </a:lnTo>
                  <a:lnTo>
                    <a:pt x="59190" y="58888"/>
                  </a:lnTo>
                  <a:lnTo>
                    <a:pt x="59310" y="58647"/>
                  </a:lnTo>
                  <a:lnTo>
                    <a:pt x="59371" y="58466"/>
                  </a:lnTo>
                  <a:lnTo>
                    <a:pt x="59371" y="58224"/>
                  </a:lnTo>
                  <a:lnTo>
                    <a:pt x="59371" y="57983"/>
                  </a:lnTo>
                  <a:lnTo>
                    <a:pt x="59310" y="57802"/>
                  </a:lnTo>
                  <a:lnTo>
                    <a:pt x="59190" y="57560"/>
                  </a:lnTo>
                  <a:lnTo>
                    <a:pt x="59069" y="57379"/>
                  </a:lnTo>
                  <a:lnTo>
                    <a:pt x="58888" y="57259"/>
                  </a:lnTo>
                  <a:lnTo>
                    <a:pt x="58647" y="57138"/>
                  </a:lnTo>
                  <a:lnTo>
                    <a:pt x="58466" y="57078"/>
                  </a:lnTo>
                  <a:close/>
                  <a:moveTo>
                    <a:pt x="63775" y="57078"/>
                  </a:moveTo>
                  <a:lnTo>
                    <a:pt x="63594" y="57138"/>
                  </a:lnTo>
                  <a:lnTo>
                    <a:pt x="63353" y="57259"/>
                  </a:lnTo>
                  <a:lnTo>
                    <a:pt x="63172" y="57379"/>
                  </a:lnTo>
                  <a:lnTo>
                    <a:pt x="63051" y="57560"/>
                  </a:lnTo>
                  <a:lnTo>
                    <a:pt x="62931" y="57802"/>
                  </a:lnTo>
                  <a:lnTo>
                    <a:pt x="62870" y="57983"/>
                  </a:lnTo>
                  <a:lnTo>
                    <a:pt x="62870" y="58224"/>
                  </a:lnTo>
                  <a:lnTo>
                    <a:pt x="62870" y="58466"/>
                  </a:lnTo>
                  <a:lnTo>
                    <a:pt x="62931" y="58647"/>
                  </a:lnTo>
                  <a:lnTo>
                    <a:pt x="63051" y="58888"/>
                  </a:lnTo>
                  <a:lnTo>
                    <a:pt x="63172" y="59069"/>
                  </a:lnTo>
                  <a:lnTo>
                    <a:pt x="63353" y="59190"/>
                  </a:lnTo>
                  <a:lnTo>
                    <a:pt x="63594" y="59310"/>
                  </a:lnTo>
                  <a:lnTo>
                    <a:pt x="63775" y="59371"/>
                  </a:lnTo>
                  <a:lnTo>
                    <a:pt x="64258" y="59371"/>
                  </a:lnTo>
                  <a:lnTo>
                    <a:pt x="64439" y="59310"/>
                  </a:lnTo>
                  <a:lnTo>
                    <a:pt x="64680" y="59190"/>
                  </a:lnTo>
                  <a:lnTo>
                    <a:pt x="64861" y="59069"/>
                  </a:lnTo>
                  <a:lnTo>
                    <a:pt x="64982" y="58888"/>
                  </a:lnTo>
                  <a:lnTo>
                    <a:pt x="65103" y="58647"/>
                  </a:lnTo>
                  <a:lnTo>
                    <a:pt x="65163" y="58466"/>
                  </a:lnTo>
                  <a:lnTo>
                    <a:pt x="65163" y="58224"/>
                  </a:lnTo>
                  <a:lnTo>
                    <a:pt x="65163" y="57983"/>
                  </a:lnTo>
                  <a:lnTo>
                    <a:pt x="65103" y="57802"/>
                  </a:lnTo>
                  <a:lnTo>
                    <a:pt x="64982" y="57560"/>
                  </a:lnTo>
                  <a:lnTo>
                    <a:pt x="64861" y="57379"/>
                  </a:lnTo>
                  <a:lnTo>
                    <a:pt x="64680" y="57259"/>
                  </a:lnTo>
                  <a:lnTo>
                    <a:pt x="64439" y="57138"/>
                  </a:lnTo>
                  <a:lnTo>
                    <a:pt x="64258" y="57078"/>
                  </a:lnTo>
                  <a:close/>
                  <a:moveTo>
                    <a:pt x="8689" y="59974"/>
                  </a:moveTo>
                  <a:lnTo>
                    <a:pt x="8447" y="60095"/>
                  </a:lnTo>
                  <a:lnTo>
                    <a:pt x="8206" y="60276"/>
                  </a:lnTo>
                  <a:lnTo>
                    <a:pt x="8025" y="60457"/>
                  </a:lnTo>
                  <a:lnTo>
                    <a:pt x="7904" y="60758"/>
                  </a:lnTo>
                  <a:lnTo>
                    <a:pt x="7844" y="61120"/>
                  </a:lnTo>
                  <a:lnTo>
                    <a:pt x="8689" y="62267"/>
                  </a:lnTo>
                  <a:lnTo>
                    <a:pt x="9232" y="62267"/>
                  </a:lnTo>
                  <a:lnTo>
                    <a:pt x="9413" y="62206"/>
                  </a:lnTo>
                  <a:lnTo>
                    <a:pt x="9654" y="62086"/>
                  </a:lnTo>
                  <a:lnTo>
                    <a:pt x="9835" y="61965"/>
                  </a:lnTo>
                  <a:lnTo>
                    <a:pt x="9956" y="61784"/>
                  </a:lnTo>
                  <a:lnTo>
                    <a:pt x="10076" y="61543"/>
                  </a:lnTo>
                  <a:lnTo>
                    <a:pt x="10137" y="61362"/>
                  </a:lnTo>
                  <a:lnTo>
                    <a:pt x="10137" y="61120"/>
                  </a:lnTo>
                  <a:lnTo>
                    <a:pt x="10076" y="60758"/>
                  </a:lnTo>
                  <a:lnTo>
                    <a:pt x="9956" y="60457"/>
                  </a:lnTo>
                  <a:lnTo>
                    <a:pt x="9775" y="60276"/>
                  </a:lnTo>
                  <a:lnTo>
                    <a:pt x="9533" y="60095"/>
                  </a:lnTo>
                  <a:lnTo>
                    <a:pt x="9292" y="59974"/>
                  </a:lnTo>
                  <a:close/>
                  <a:moveTo>
                    <a:pt x="14481" y="59974"/>
                  </a:moveTo>
                  <a:lnTo>
                    <a:pt x="14240" y="60095"/>
                  </a:lnTo>
                  <a:lnTo>
                    <a:pt x="13998" y="60276"/>
                  </a:lnTo>
                  <a:lnTo>
                    <a:pt x="13817" y="60457"/>
                  </a:lnTo>
                  <a:lnTo>
                    <a:pt x="13697" y="60758"/>
                  </a:lnTo>
                  <a:lnTo>
                    <a:pt x="13636" y="61120"/>
                  </a:lnTo>
                  <a:lnTo>
                    <a:pt x="13636" y="61362"/>
                  </a:lnTo>
                  <a:lnTo>
                    <a:pt x="13697" y="61543"/>
                  </a:lnTo>
                  <a:lnTo>
                    <a:pt x="13817" y="61784"/>
                  </a:lnTo>
                  <a:lnTo>
                    <a:pt x="13938" y="61965"/>
                  </a:lnTo>
                  <a:lnTo>
                    <a:pt x="14119" y="62086"/>
                  </a:lnTo>
                  <a:lnTo>
                    <a:pt x="14360" y="62206"/>
                  </a:lnTo>
                  <a:lnTo>
                    <a:pt x="14541" y="62267"/>
                  </a:lnTo>
                  <a:lnTo>
                    <a:pt x="15024" y="62267"/>
                  </a:lnTo>
                  <a:lnTo>
                    <a:pt x="15205" y="62206"/>
                  </a:lnTo>
                  <a:lnTo>
                    <a:pt x="15446" y="62086"/>
                  </a:lnTo>
                  <a:lnTo>
                    <a:pt x="15627" y="61965"/>
                  </a:lnTo>
                  <a:lnTo>
                    <a:pt x="15748" y="61784"/>
                  </a:lnTo>
                  <a:lnTo>
                    <a:pt x="15869" y="61543"/>
                  </a:lnTo>
                  <a:lnTo>
                    <a:pt x="15929" y="61362"/>
                  </a:lnTo>
                  <a:lnTo>
                    <a:pt x="15929" y="61120"/>
                  </a:lnTo>
                  <a:lnTo>
                    <a:pt x="15869" y="60758"/>
                  </a:lnTo>
                  <a:lnTo>
                    <a:pt x="15748" y="60457"/>
                  </a:lnTo>
                  <a:lnTo>
                    <a:pt x="15567" y="60276"/>
                  </a:lnTo>
                  <a:lnTo>
                    <a:pt x="15326" y="60095"/>
                  </a:lnTo>
                  <a:lnTo>
                    <a:pt x="15084" y="59974"/>
                  </a:lnTo>
                  <a:close/>
                  <a:moveTo>
                    <a:pt x="20273" y="59974"/>
                  </a:moveTo>
                  <a:lnTo>
                    <a:pt x="20032" y="60095"/>
                  </a:lnTo>
                  <a:lnTo>
                    <a:pt x="19790" y="60276"/>
                  </a:lnTo>
                  <a:lnTo>
                    <a:pt x="19609" y="60457"/>
                  </a:lnTo>
                  <a:lnTo>
                    <a:pt x="19489" y="60758"/>
                  </a:lnTo>
                  <a:lnTo>
                    <a:pt x="19428" y="61120"/>
                  </a:lnTo>
                  <a:lnTo>
                    <a:pt x="19428" y="61362"/>
                  </a:lnTo>
                  <a:lnTo>
                    <a:pt x="19489" y="61543"/>
                  </a:lnTo>
                  <a:lnTo>
                    <a:pt x="19609" y="61784"/>
                  </a:lnTo>
                  <a:lnTo>
                    <a:pt x="19730" y="61965"/>
                  </a:lnTo>
                  <a:lnTo>
                    <a:pt x="19911" y="62086"/>
                  </a:lnTo>
                  <a:lnTo>
                    <a:pt x="20152" y="62206"/>
                  </a:lnTo>
                  <a:lnTo>
                    <a:pt x="20333" y="62267"/>
                  </a:lnTo>
                  <a:lnTo>
                    <a:pt x="20816" y="62267"/>
                  </a:lnTo>
                  <a:lnTo>
                    <a:pt x="20997" y="62206"/>
                  </a:lnTo>
                  <a:lnTo>
                    <a:pt x="21239" y="62086"/>
                  </a:lnTo>
                  <a:lnTo>
                    <a:pt x="21420" y="61965"/>
                  </a:lnTo>
                  <a:lnTo>
                    <a:pt x="21540" y="61784"/>
                  </a:lnTo>
                  <a:lnTo>
                    <a:pt x="21661" y="61543"/>
                  </a:lnTo>
                  <a:lnTo>
                    <a:pt x="21721" y="61362"/>
                  </a:lnTo>
                  <a:lnTo>
                    <a:pt x="21721" y="61120"/>
                  </a:lnTo>
                  <a:lnTo>
                    <a:pt x="21661" y="60758"/>
                  </a:lnTo>
                  <a:lnTo>
                    <a:pt x="21540" y="60457"/>
                  </a:lnTo>
                  <a:lnTo>
                    <a:pt x="21359" y="60276"/>
                  </a:lnTo>
                  <a:lnTo>
                    <a:pt x="21118" y="60095"/>
                  </a:lnTo>
                  <a:lnTo>
                    <a:pt x="20876" y="59974"/>
                  </a:lnTo>
                  <a:close/>
                  <a:moveTo>
                    <a:pt x="26065" y="59974"/>
                  </a:moveTo>
                  <a:lnTo>
                    <a:pt x="25824" y="60095"/>
                  </a:lnTo>
                  <a:lnTo>
                    <a:pt x="25583" y="60276"/>
                  </a:lnTo>
                  <a:lnTo>
                    <a:pt x="25402" y="60457"/>
                  </a:lnTo>
                  <a:lnTo>
                    <a:pt x="25281" y="60758"/>
                  </a:lnTo>
                  <a:lnTo>
                    <a:pt x="25221" y="61120"/>
                  </a:lnTo>
                  <a:lnTo>
                    <a:pt x="25221" y="61362"/>
                  </a:lnTo>
                  <a:lnTo>
                    <a:pt x="25281" y="61543"/>
                  </a:lnTo>
                  <a:lnTo>
                    <a:pt x="25402" y="61784"/>
                  </a:lnTo>
                  <a:lnTo>
                    <a:pt x="25522" y="61965"/>
                  </a:lnTo>
                  <a:lnTo>
                    <a:pt x="25703" y="62086"/>
                  </a:lnTo>
                  <a:lnTo>
                    <a:pt x="25945" y="62206"/>
                  </a:lnTo>
                  <a:lnTo>
                    <a:pt x="26126" y="62267"/>
                  </a:lnTo>
                  <a:lnTo>
                    <a:pt x="26608" y="62267"/>
                  </a:lnTo>
                  <a:lnTo>
                    <a:pt x="26789" y="62206"/>
                  </a:lnTo>
                  <a:lnTo>
                    <a:pt x="27031" y="62086"/>
                  </a:lnTo>
                  <a:lnTo>
                    <a:pt x="27212" y="61965"/>
                  </a:lnTo>
                  <a:lnTo>
                    <a:pt x="27332" y="61784"/>
                  </a:lnTo>
                  <a:lnTo>
                    <a:pt x="27453" y="61543"/>
                  </a:lnTo>
                  <a:lnTo>
                    <a:pt x="27513" y="61362"/>
                  </a:lnTo>
                  <a:lnTo>
                    <a:pt x="27513" y="61120"/>
                  </a:lnTo>
                  <a:lnTo>
                    <a:pt x="27453" y="60758"/>
                  </a:lnTo>
                  <a:lnTo>
                    <a:pt x="27332" y="60457"/>
                  </a:lnTo>
                  <a:lnTo>
                    <a:pt x="27151" y="60276"/>
                  </a:lnTo>
                  <a:lnTo>
                    <a:pt x="26910" y="60095"/>
                  </a:lnTo>
                  <a:lnTo>
                    <a:pt x="26669" y="59974"/>
                  </a:lnTo>
                  <a:close/>
                  <a:moveTo>
                    <a:pt x="31858" y="59974"/>
                  </a:moveTo>
                  <a:lnTo>
                    <a:pt x="31616" y="60095"/>
                  </a:lnTo>
                  <a:lnTo>
                    <a:pt x="31375" y="60276"/>
                  </a:lnTo>
                  <a:lnTo>
                    <a:pt x="31194" y="60457"/>
                  </a:lnTo>
                  <a:lnTo>
                    <a:pt x="31073" y="60758"/>
                  </a:lnTo>
                  <a:lnTo>
                    <a:pt x="31013" y="61120"/>
                  </a:lnTo>
                  <a:lnTo>
                    <a:pt x="31013" y="61362"/>
                  </a:lnTo>
                  <a:lnTo>
                    <a:pt x="31073" y="61543"/>
                  </a:lnTo>
                  <a:lnTo>
                    <a:pt x="31194" y="61784"/>
                  </a:lnTo>
                  <a:lnTo>
                    <a:pt x="31315" y="61965"/>
                  </a:lnTo>
                  <a:lnTo>
                    <a:pt x="31496" y="62086"/>
                  </a:lnTo>
                  <a:lnTo>
                    <a:pt x="31737" y="62206"/>
                  </a:lnTo>
                  <a:lnTo>
                    <a:pt x="31918" y="62267"/>
                  </a:lnTo>
                  <a:lnTo>
                    <a:pt x="32401" y="62267"/>
                  </a:lnTo>
                  <a:lnTo>
                    <a:pt x="32582" y="62206"/>
                  </a:lnTo>
                  <a:lnTo>
                    <a:pt x="32823" y="62086"/>
                  </a:lnTo>
                  <a:lnTo>
                    <a:pt x="33004" y="61965"/>
                  </a:lnTo>
                  <a:lnTo>
                    <a:pt x="33125" y="61784"/>
                  </a:lnTo>
                  <a:lnTo>
                    <a:pt x="33245" y="61543"/>
                  </a:lnTo>
                  <a:lnTo>
                    <a:pt x="33306" y="61362"/>
                  </a:lnTo>
                  <a:lnTo>
                    <a:pt x="33306" y="61120"/>
                  </a:lnTo>
                  <a:lnTo>
                    <a:pt x="33245" y="60758"/>
                  </a:lnTo>
                  <a:lnTo>
                    <a:pt x="33125" y="60457"/>
                  </a:lnTo>
                  <a:lnTo>
                    <a:pt x="32944" y="60276"/>
                  </a:lnTo>
                  <a:lnTo>
                    <a:pt x="32702" y="60095"/>
                  </a:lnTo>
                  <a:lnTo>
                    <a:pt x="32461" y="59974"/>
                  </a:lnTo>
                  <a:close/>
                  <a:moveTo>
                    <a:pt x="37650" y="59974"/>
                  </a:moveTo>
                  <a:lnTo>
                    <a:pt x="37408" y="60095"/>
                  </a:lnTo>
                  <a:lnTo>
                    <a:pt x="37167" y="60276"/>
                  </a:lnTo>
                  <a:lnTo>
                    <a:pt x="36986" y="60457"/>
                  </a:lnTo>
                  <a:lnTo>
                    <a:pt x="36865" y="60758"/>
                  </a:lnTo>
                  <a:lnTo>
                    <a:pt x="36805" y="61120"/>
                  </a:lnTo>
                  <a:lnTo>
                    <a:pt x="36805" y="61362"/>
                  </a:lnTo>
                  <a:lnTo>
                    <a:pt x="36865" y="61543"/>
                  </a:lnTo>
                  <a:lnTo>
                    <a:pt x="36986" y="61784"/>
                  </a:lnTo>
                  <a:lnTo>
                    <a:pt x="37107" y="61965"/>
                  </a:lnTo>
                  <a:lnTo>
                    <a:pt x="37288" y="62086"/>
                  </a:lnTo>
                  <a:lnTo>
                    <a:pt x="37529" y="62206"/>
                  </a:lnTo>
                  <a:lnTo>
                    <a:pt x="37710" y="62267"/>
                  </a:lnTo>
                  <a:lnTo>
                    <a:pt x="38193" y="62267"/>
                  </a:lnTo>
                  <a:lnTo>
                    <a:pt x="38374" y="62206"/>
                  </a:lnTo>
                  <a:lnTo>
                    <a:pt x="38615" y="62086"/>
                  </a:lnTo>
                  <a:lnTo>
                    <a:pt x="38796" y="61965"/>
                  </a:lnTo>
                  <a:lnTo>
                    <a:pt x="38917" y="61784"/>
                  </a:lnTo>
                  <a:lnTo>
                    <a:pt x="39038" y="61543"/>
                  </a:lnTo>
                  <a:lnTo>
                    <a:pt x="39098" y="61362"/>
                  </a:lnTo>
                  <a:lnTo>
                    <a:pt x="39098" y="61120"/>
                  </a:lnTo>
                  <a:lnTo>
                    <a:pt x="39038" y="60758"/>
                  </a:lnTo>
                  <a:lnTo>
                    <a:pt x="38917" y="60457"/>
                  </a:lnTo>
                  <a:lnTo>
                    <a:pt x="38736" y="60276"/>
                  </a:lnTo>
                  <a:lnTo>
                    <a:pt x="38495" y="60095"/>
                  </a:lnTo>
                  <a:lnTo>
                    <a:pt x="38253" y="59974"/>
                  </a:lnTo>
                  <a:close/>
                  <a:moveTo>
                    <a:pt x="43442" y="59974"/>
                  </a:moveTo>
                  <a:lnTo>
                    <a:pt x="43201" y="60095"/>
                  </a:lnTo>
                  <a:lnTo>
                    <a:pt x="42959" y="60276"/>
                  </a:lnTo>
                  <a:lnTo>
                    <a:pt x="42778" y="60457"/>
                  </a:lnTo>
                  <a:lnTo>
                    <a:pt x="42658" y="60758"/>
                  </a:lnTo>
                  <a:lnTo>
                    <a:pt x="42597" y="61120"/>
                  </a:lnTo>
                  <a:lnTo>
                    <a:pt x="42597" y="61362"/>
                  </a:lnTo>
                  <a:lnTo>
                    <a:pt x="42658" y="61543"/>
                  </a:lnTo>
                  <a:lnTo>
                    <a:pt x="42778" y="61784"/>
                  </a:lnTo>
                  <a:lnTo>
                    <a:pt x="42899" y="61965"/>
                  </a:lnTo>
                  <a:lnTo>
                    <a:pt x="43080" y="62086"/>
                  </a:lnTo>
                  <a:lnTo>
                    <a:pt x="43321" y="62206"/>
                  </a:lnTo>
                  <a:lnTo>
                    <a:pt x="43502" y="62267"/>
                  </a:lnTo>
                  <a:lnTo>
                    <a:pt x="43985" y="62267"/>
                  </a:lnTo>
                  <a:lnTo>
                    <a:pt x="44166" y="62206"/>
                  </a:lnTo>
                  <a:lnTo>
                    <a:pt x="44407" y="62086"/>
                  </a:lnTo>
                  <a:lnTo>
                    <a:pt x="44588" y="61965"/>
                  </a:lnTo>
                  <a:lnTo>
                    <a:pt x="44709" y="61784"/>
                  </a:lnTo>
                  <a:lnTo>
                    <a:pt x="44830" y="61543"/>
                  </a:lnTo>
                  <a:lnTo>
                    <a:pt x="44890" y="61362"/>
                  </a:lnTo>
                  <a:lnTo>
                    <a:pt x="44890" y="61120"/>
                  </a:lnTo>
                  <a:lnTo>
                    <a:pt x="44830" y="60758"/>
                  </a:lnTo>
                  <a:lnTo>
                    <a:pt x="44709" y="60457"/>
                  </a:lnTo>
                  <a:lnTo>
                    <a:pt x="44528" y="60276"/>
                  </a:lnTo>
                  <a:lnTo>
                    <a:pt x="44287" y="60095"/>
                  </a:lnTo>
                  <a:lnTo>
                    <a:pt x="44045" y="59974"/>
                  </a:lnTo>
                  <a:close/>
                  <a:moveTo>
                    <a:pt x="49234" y="59974"/>
                  </a:moveTo>
                  <a:lnTo>
                    <a:pt x="48993" y="60095"/>
                  </a:lnTo>
                  <a:lnTo>
                    <a:pt x="48752" y="60276"/>
                  </a:lnTo>
                  <a:lnTo>
                    <a:pt x="48571" y="60457"/>
                  </a:lnTo>
                  <a:lnTo>
                    <a:pt x="48450" y="60758"/>
                  </a:lnTo>
                  <a:lnTo>
                    <a:pt x="48390" y="61120"/>
                  </a:lnTo>
                  <a:lnTo>
                    <a:pt x="48390" y="61362"/>
                  </a:lnTo>
                  <a:lnTo>
                    <a:pt x="48450" y="61543"/>
                  </a:lnTo>
                  <a:lnTo>
                    <a:pt x="48571" y="61784"/>
                  </a:lnTo>
                  <a:lnTo>
                    <a:pt x="48691" y="61965"/>
                  </a:lnTo>
                  <a:lnTo>
                    <a:pt x="48872" y="62086"/>
                  </a:lnTo>
                  <a:lnTo>
                    <a:pt x="49114" y="62206"/>
                  </a:lnTo>
                  <a:lnTo>
                    <a:pt x="49295" y="62267"/>
                  </a:lnTo>
                  <a:lnTo>
                    <a:pt x="49777" y="62267"/>
                  </a:lnTo>
                  <a:lnTo>
                    <a:pt x="49958" y="62206"/>
                  </a:lnTo>
                  <a:lnTo>
                    <a:pt x="50200" y="62086"/>
                  </a:lnTo>
                  <a:lnTo>
                    <a:pt x="50381" y="61965"/>
                  </a:lnTo>
                  <a:lnTo>
                    <a:pt x="50501" y="61784"/>
                  </a:lnTo>
                  <a:lnTo>
                    <a:pt x="50622" y="61543"/>
                  </a:lnTo>
                  <a:lnTo>
                    <a:pt x="50682" y="61362"/>
                  </a:lnTo>
                  <a:lnTo>
                    <a:pt x="50682" y="61120"/>
                  </a:lnTo>
                  <a:lnTo>
                    <a:pt x="50622" y="60758"/>
                  </a:lnTo>
                  <a:lnTo>
                    <a:pt x="50501" y="60457"/>
                  </a:lnTo>
                  <a:lnTo>
                    <a:pt x="50320" y="60276"/>
                  </a:lnTo>
                  <a:lnTo>
                    <a:pt x="50079" y="60095"/>
                  </a:lnTo>
                  <a:lnTo>
                    <a:pt x="49838" y="59974"/>
                  </a:lnTo>
                  <a:close/>
                  <a:moveTo>
                    <a:pt x="55027" y="59974"/>
                  </a:moveTo>
                  <a:lnTo>
                    <a:pt x="54785" y="60095"/>
                  </a:lnTo>
                  <a:lnTo>
                    <a:pt x="54544" y="60276"/>
                  </a:lnTo>
                  <a:lnTo>
                    <a:pt x="54363" y="60457"/>
                  </a:lnTo>
                  <a:lnTo>
                    <a:pt x="54242" y="60758"/>
                  </a:lnTo>
                  <a:lnTo>
                    <a:pt x="54182" y="61120"/>
                  </a:lnTo>
                  <a:lnTo>
                    <a:pt x="54182" y="61362"/>
                  </a:lnTo>
                  <a:lnTo>
                    <a:pt x="54242" y="61543"/>
                  </a:lnTo>
                  <a:lnTo>
                    <a:pt x="54363" y="61784"/>
                  </a:lnTo>
                  <a:lnTo>
                    <a:pt x="54483" y="61965"/>
                  </a:lnTo>
                  <a:lnTo>
                    <a:pt x="54665" y="62086"/>
                  </a:lnTo>
                  <a:lnTo>
                    <a:pt x="54906" y="62206"/>
                  </a:lnTo>
                  <a:lnTo>
                    <a:pt x="55087" y="62267"/>
                  </a:lnTo>
                  <a:lnTo>
                    <a:pt x="55570" y="62267"/>
                  </a:lnTo>
                  <a:lnTo>
                    <a:pt x="55751" y="62206"/>
                  </a:lnTo>
                  <a:lnTo>
                    <a:pt x="55992" y="62086"/>
                  </a:lnTo>
                  <a:lnTo>
                    <a:pt x="56173" y="61965"/>
                  </a:lnTo>
                  <a:lnTo>
                    <a:pt x="56294" y="61784"/>
                  </a:lnTo>
                  <a:lnTo>
                    <a:pt x="56414" y="61543"/>
                  </a:lnTo>
                  <a:lnTo>
                    <a:pt x="56475" y="61362"/>
                  </a:lnTo>
                  <a:lnTo>
                    <a:pt x="56475" y="61120"/>
                  </a:lnTo>
                  <a:lnTo>
                    <a:pt x="56414" y="60758"/>
                  </a:lnTo>
                  <a:lnTo>
                    <a:pt x="56294" y="60457"/>
                  </a:lnTo>
                  <a:lnTo>
                    <a:pt x="56113" y="60276"/>
                  </a:lnTo>
                  <a:lnTo>
                    <a:pt x="55871" y="60095"/>
                  </a:lnTo>
                  <a:lnTo>
                    <a:pt x="55630" y="59974"/>
                  </a:lnTo>
                  <a:close/>
                  <a:moveTo>
                    <a:pt x="60819" y="59974"/>
                  </a:moveTo>
                  <a:lnTo>
                    <a:pt x="60577" y="60095"/>
                  </a:lnTo>
                  <a:lnTo>
                    <a:pt x="60336" y="60276"/>
                  </a:lnTo>
                  <a:lnTo>
                    <a:pt x="60155" y="60457"/>
                  </a:lnTo>
                  <a:lnTo>
                    <a:pt x="60034" y="60758"/>
                  </a:lnTo>
                  <a:lnTo>
                    <a:pt x="59974" y="61120"/>
                  </a:lnTo>
                  <a:lnTo>
                    <a:pt x="59974" y="61362"/>
                  </a:lnTo>
                  <a:lnTo>
                    <a:pt x="60034" y="61543"/>
                  </a:lnTo>
                  <a:lnTo>
                    <a:pt x="60155" y="61784"/>
                  </a:lnTo>
                  <a:lnTo>
                    <a:pt x="60276" y="61965"/>
                  </a:lnTo>
                  <a:lnTo>
                    <a:pt x="60457" y="62086"/>
                  </a:lnTo>
                  <a:lnTo>
                    <a:pt x="60698" y="62206"/>
                  </a:lnTo>
                  <a:lnTo>
                    <a:pt x="60879" y="62267"/>
                  </a:lnTo>
                  <a:lnTo>
                    <a:pt x="61362" y="62267"/>
                  </a:lnTo>
                  <a:lnTo>
                    <a:pt x="61543" y="62206"/>
                  </a:lnTo>
                  <a:lnTo>
                    <a:pt x="61784" y="62086"/>
                  </a:lnTo>
                  <a:lnTo>
                    <a:pt x="61965" y="61965"/>
                  </a:lnTo>
                  <a:lnTo>
                    <a:pt x="62086" y="61784"/>
                  </a:lnTo>
                  <a:lnTo>
                    <a:pt x="62206" y="61543"/>
                  </a:lnTo>
                  <a:lnTo>
                    <a:pt x="62267" y="61362"/>
                  </a:lnTo>
                  <a:lnTo>
                    <a:pt x="62267" y="61120"/>
                  </a:lnTo>
                  <a:lnTo>
                    <a:pt x="62206" y="60758"/>
                  </a:lnTo>
                  <a:lnTo>
                    <a:pt x="62086" y="60457"/>
                  </a:lnTo>
                  <a:lnTo>
                    <a:pt x="61905" y="60276"/>
                  </a:lnTo>
                  <a:lnTo>
                    <a:pt x="61663" y="60095"/>
                  </a:lnTo>
                  <a:lnTo>
                    <a:pt x="61422" y="59974"/>
                  </a:lnTo>
                  <a:close/>
                  <a:moveTo>
                    <a:pt x="66611" y="59974"/>
                  </a:moveTo>
                  <a:lnTo>
                    <a:pt x="66370" y="60095"/>
                  </a:lnTo>
                  <a:lnTo>
                    <a:pt x="66128" y="60276"/>
                  </a:lnTo>
                  <a:lnTo>
                    <a:pt x="65947" y="60457"/>
                  </a:lnTo>
                  <a:lnTo>
                    <a:pt x="65827" y="60758"/>
                  </a:lnTo>
                  <a:lnTo>
                    <a:pt x="65766" y="61120"/>
                  </a:lnTo>
                  <a:lnTo>
                    <a:pt x="65766" y="61362"/>
                  </a:lnTo>
                  <a:lnTo>
                    <a:pt x="65827" y="61543"/>
                  </a:lnTo>
                  <a:lnTo>
                    <a:pt x="65947" y="61784"/>
                  </a:lnTo>
                  <a:lnTo>
                    <a:pt x="66068" y="61965"/>
                  </a:lnTo>
                  <a:lnTo>
                    <a:pt x="66249" y="62086"/>
                  </a:lnTo>
                  <a:lnTo>
                    <a:pt x="66490" y="62206"/>
                  </a:lnTo>
                  <a:lnTo>
                    <a:pt x="66671" y="62267"/>
                  </a:lnTo>
                  <a:lnTo>
                    <a:pt x="67214" y="62267"/>
                  </a:lnTo>
                  <a:lnTo>
                    <a:pt x="68059" y="61120"/>
                  </a:lnTo>
                  <a:lnTo>
                    <a:pt x="67999" y="60758"/>
                  </a:lnTo>
                  <a:lnTo>
                    <a:pt x="67878" y="60457"/>
                  </a:lnTo>
                  <a:lnTo>
                    <a:pt x="67697" y="60276"/>
                  </a:lnTo>
                  <a:lnTo>
                    <a:pt x="67456" y="60095"/>
                  </a:lnTo>
                  <a:lnTo>
                    <a:pt x="67214" y="59974"/>
                  </a:lnTo>
                  <a:close/>
                  <a:moveTo>
                    <a:pt x="11645" y="62870"/>
                  </a:moveTo>
                  <a:lnTo>
                    <a:pt x="11464" y="62930"/>
                  </a:lnTo>
                  <a:lnTo>
                    <a:pt x="11223" y="63051"/>
                  </a:lnTo>
                  <a:lnTo>
                    <a:pt x="11042" y="63172"/>
                  </a:lnTo>
                  <a:lnTo>
                    <a:pt x="10921" y="63353"/>
                  </a:lnTo>
                  <a:lnTo>
                    <a:pt x="10800" y="63594"/>
                  </a:lnTo>
                  <a:lnTo>
                    <a:pt x="10740" y="63775"/>
                  </a:lnTo>
                  <a:lnTo>
                    <a:pt x="10740" y="64016"/>
                  </a:lnTo>
                  <a:lnTo>
                    <a:pt x="10740" y="64197"/>
                  </a:lnTo>
                  <a:lnTo>
                    <a:pt x="10800" y="64439"/>
                  </a:lnTo>
                  <a:lnTo>
                    <a:pt x="10981" y="64740"/>
                  </a:lnTo>
                  <a:lnTo>
                    <a:pt x="11162" y="64921"/>
                  </a:lnTo>
                  <a:lnTo>
                    <a:pt x="11464" y="65102"/>
                  </a:lnTo>
                  <a:lnTo>
                    <a:pt x="11705" y="65163"/>
                  </a:lnTo>
                  <a:lnTo>
                    <a:pt x="12128" y="65163"/>
                  </a:lnTo>
                  <a:lnTo>
                    <a:pt x="12309" y="65102"/>
                  </a:lnTo>
                  <a:lnTo>
                    <a:pt x="12550" y="64982"/>
                  </a:lnTo>
                  <a:lnTo>
                    <a:pt x="12731" y="64861"/>
                  </a:lnTo>
                  <a:lnTo>
                    <a:pt x="12852" y="64680"/>
                  </a:lnTo>
                  <a:lnTo>
                    <a:pt x="12973" y="64439"/>
                  </a:lnTo>
                  <a:lnTo>
                    <a:pt x="13033" y="64258"/>
                  </a:lnTo>
                  <a:lnTo>
                    <a:pt x="13033" y="64016"/>
                  </a:lnTo>
                  <a:lnTo>
                    <a:pt x="13033" y="63775"/>
                  </a:lnTo>
                  <a:lnTo>
                    <a:pt x="12973" y="63594"/>
                  </a:lnTo>
                  <a:lnTo>
                    <a:pt x="12852" y="63353"/>
                  </a:lnTo>
                  <a:lnTo>
                    <a:pt x="12731" y="63172"/>
                  </a:lnTo>
                  <a:lnTo>
                    <a:pt x="12550" y="63051"/>
                  </a:lnTo>
                  <a:lnTo>
                    <a:pt x="12309" y="62930"/>
                  </a:lnTo>
                  <a:lnTo>
                    <a:pt x="12128" y="62870"/>
                  </a:lnTo>
                  <a:close/>
                  <a:moveTo>
                    <a:pt x="17437" y="62870"/>
                  </a:moveTo>
                  <a:lnTo>
                    <a:pt x="17256" y="62930"/>
                  </a:lnTo>
                  <a:lnTo>
                    <a:pt x="17015" y="63051"/>
                  </a:lnTo>
                  <a:lnTo>
                    <a:pt x="16834" y="63172"/>
                  </a:lnTo>
                  <a:lnTo>
                    <a:pt x="16713" y="63353"/>
                  </a:lnTo>
                  <a:lnTo>
                    <a:pt x="16593" y="63594"/>
                  </a:lnTo>
                  <a:lnTo>
                    <a:pt x="16532" y="63775"/>
                  </a:lnTo>
                  <a:lnTo>
                    <a:pt x="16532" y="64016"/>
                  </a:lnTo>
                  <a:lnTo>
                    <a:pt x="16532" y="64258"/>
                  </a:lnTo>
                  <a:lnTo>
                    <a:pt x="16593" y="64439"/>
                  </a:lnTo>
                  <a:lnTo>
                    <a:pt x="16713" y="64680"/>
                  </a:lnTo>
                  <a:lnTo>
                    <a:pt x="16834" y="64861"/>
                  </a:lnTo>
                  <a:lnTo>
                    <a:pt x="17015" y="64982"/>
                  </a:lnTo>
                  <a:lnTo>
                    <a:pt x="17256" y="65102"/>
                  </a:lnTo>
                  <a:lnTo>
                    <a:pt x="17437" y="65163"/>
                  </a:lnTo>
                  <a:lnTo>
                    <a:pt x="17920" y="65163"/>
                  </a:lnTo>
                  <a:lnTo>
                    <a:pt x="18101" y="65102"/>
                  </a:lnTo>
                  <a:lnTo>
                    <a:pt x="18342" y="64982"/>
                  </a:lnTo>
                  <a:lnTo>
                    <a:pt x="18523" y="64861"/>
                  </a:lnTo>
                  <a:lnTo>
                    <a:pt x="18644" y="64680"/>
                  </a:lnTo>
                  <a:lnTo>
                    <a:pt x="18765" y="64439"/>
                  </a:lnTo>
                  <a:lnTo>
                    <a:pt x="18825" y="64258"/>
                  </a:lnTo>
                  <a:lnTo>
                    <a:pt x="18825" y="64016"/>
                  </a:lnTo>
                  <a:lnTo>
                    <a:pt x="18825" y="63775"/>
                  </a:lnTo>
                  <a:lnTo>
                    <a:pt x="18765" y="63594"/>
                  </a:lnTo>
                  <a:lnTo>
                    <a:pt x="18644" y="63353"/>
                  </a:lnTo>
                  <a:lnTo>
                    <a:pt x="18523" y="63172"/>
                  </a:lnTo>
                  <a:lnTo>
                    <a:pt x="18342" y="63051"/>
                  </a:lnTo>
                  <a:lnTo>
                    <a:pt x="18101" y="62930"/>
                  </a:lnTo>
                  <a:lnTo>
                    <a:pt x="17920" y="62870"/>
                  </a:lnTo>
                  <a:close/>
                  <a:moveTo>
                    <a:pt x="23230" y="62870"/>
                  </a:moveTo>
                  <a:lnTo>
                    <a:pt x="23049" y="62930"/>
                  </a:lnTo>
                  <a:lnTo>
                    <a:pt x="22807" y="63051"/>
                  </a:lnTo>
                  <a:lnTo>
                    <a:pt x="22626" y="63172"/>
                  </a:lnTo>
                  <a:lnTo>
                    <a:pt x="22506" y="63353"/>
                  </a:lnTo>
                  <a:lnTo>
                    <a:pt x="22385" y="63594"/>
                  </a:lnTo>
                  <a:lnTo>
                    <a:pt x="22325" y="63775"/>
                  </a:lnTo>
                  <a:lnTo>
                    <a:pt x="22325" y="64016"/>
                  </a:lnTo>
                  <a:lnTo>
                    <a:pt x="22325" y="64258"/>
                  </a:lnTo>
                  <a:lnTo>
                    <a:pt x="22385" y="64439"/>
                  </a:lnTo>
                  <a:lnTo>
                    <a:pt x="22506" y="64680"/>
                  </a:lnTo>
                  <a:lnTo>
                    <a:pt x="22626" y="64861"/>
                  </a:lnTo>
                  <a:lnTo>
                    <a:pt x="22807" y="64982"/>
                  </a:lnTo>
                  <a:lnTo>
                    <a:pt x="23049" y="65102"/>
                  </a:lnTo>
                  <a:lnTo>
                    <a:pt x="23230" y="65163"/>
                  </a:lnTo>
                  <a:lnTo>
                    <a:pt x="23712" y="65163"/>
                  </a:lnTo>
                  <a:lnTo>
                    <a:pt x="23893" y="65102"/>
                  </a:lnTo>
                  <a:lnTo>
                    <a:pt x="24135" y="64982"/>
                  </a:lnTo>
                  <a:lnTo>
                    <a:pt x="24316" y="64861"/>
                  </a:lnTo>
                  <a:lnTo>
                    <a:pt x="24436" y="64680"/>
                  </a:lnTo>
                  <a:lnTo>
                    <a:pt x="24557" y="64439"/>
                  </a:lnTo>
                  <a:lnTo>
                    <a:pt x="24617" y="64258"/>
                  </a:lnTo>
                  <a:lnTo>
                    <a:pt x="24617" y="64016"/>
                  </a:lnTo>
                  <a:lnTo>
                    <a:pt x="24617" y="63775"/>
                  </a:lnTo>
                  <a:lnTo>
                    <a:pt x="24557" y="63594"/>
                  </a:lnTo>
                  <a:lnTo>
                    <a:pt x="24436" y="63353"/>
                  </a:lnTo>
                  <a:lnTo>
                    <a:pt x="24316" y="63172"/>
                  </a:lnTo>
                  <a:lnTo>
                    <a:pt x="24135" y="63051"/>
                  </a:lnTo>
                  <a:lnTo>
                    <a:pt x="23893" y="62930"/>
                  </a:lnTo>
                  <a:lnTo>
                    <a:pt x="23712" y="62870"/>
                  </a:lnTo>
                  <a:close/>
                  <a:moveTo>
                    <a:pt x="29022" y="62870"/>
                  </a:moveTo>
                  <a:lnTo>
                    <a:pt x="28841" y="62930"/>
                  </a:lnTo>
                  <a:lnTo>
                    <a:pt x="28599" y="63051"/>
                  </a:lnTo>
                  <a:lnTo>
                    <a:pt x="28418" y="63172"/>
                  </a:lnTo>
                  <a:lnTo>
                    <a:pt x="28298" y="63353"/>
                  </a:lnTo>
                  <a:lnTo>
                    <a:pt x="28177" y="63594"/>
                  </a:lnTo>
                  <a:lnTo>
                    <a:pt x="28117" y="63775"/>
                  </a:lnTo>
                  <a:lnTo>
                    <a:pt x="28117" y="64016"/>
                  </a:lnTo>
                  <a:lnTo>
                    <a:pt x="28117" y="64258"/>
                  </a:lnTo>
                  <a:lnTo>
                    <a:pt x="28177" y="64439"/>
                  </a:lnTo>
                  <a:lnTo>
                    <a:pt x="28298" y="64680"/>
                  </a:lnTo>
                  <a:lnTo>
                    <a:pt x="28418" y="64861"/>
                  </a:lnTo>
                  <a:lnTo>
                    <a:pt x="28599" y="64982"/>
                  </a:lnTo>
                  <a:lnTo>
                    <a:pt x="28841" y="65102"/>
                  </a:lnTo>
                  <a:lnTo>
                    <a:pt x="29022" y="65163"/>
                  </a:lnTo>
                  <a:lnTo>
                    <a:pt x="29505" y="65163"/>
                  </a:lnTo>
                  <a:lnTo>
                    <a:pt x="29686" y="65102"/>
                  </a:lnTo>
                  <a:lnTo>
                    <a:pt x="29927" y="64982"/>
                  </a:lnTo>
                  <a:lnTo>
                    <a:pt x="30108" y="64861"/>
                  </a:lnTo>
                  <a:lnTo>
                    <a:pt x="30229" y="64680"/>
                  </a:lnTo>
                  <a:lnTo>
                    <a:pt x="30349" y="64439"/>
                  </a:lnTo>
                  <a:lnTo>
                    <a:pt x="30410" y="64258"/>
                  </a:lnTo>
                  <a:lnTo>
                    <a:pt x="30410" y="64016"/>
                  </a:lnTo>
                  <a:lnTo>
                    <a:pt x="30410" y="63775"/>
                  </a:lnTo>
                  <a:lnTo>
                    <a:pt x="30349" y="63594"/>
                  </a:lnTo>
                  <a:lnTo>
                    <a:pt x="30229" y="63353"/>
                  </a:lnTo>
                  <a:lnTo>
                    <a:pt x="30108" y="63172"/>
                  </a:lnTo>
                  <a:lnTo>
                    <a:pt x="29927" y="63051"/>
                  </a:lnTo>
                  <a:lnTo>
                    <a:pt x="29686" y="62930"/>
                  </a:lnTo>
                  <a:lnTo>
                    <a:pt x="29505" y="62870"/>
                  </a:lnTo>
                  <a:close/>
                  <a:moveTo>
                    <a:pt x="34814" y="62870"/>
                  </a:moveTo>
                  <a:lnTo>
                    <a:pt x="34633" y="62930"/>
                  </a:lnTo>
                  <a:lnTo>
                    <a:pt x="34392" y="63051"/>
                  </a:lnTo>
                  <a:lnTo>
                    <a:pt x="34211" y="63172"/>
                  </a:lnTo>
                  <a:lnTo>
                    <a:pt x="34090" y="63353"/>
                  </a:lnTo>
                  <a:lnTo>
                    <a:pt x="33969" y="63594"/>
                  </a:lnTo>
                  <a:lnTo>
                    <a:pt x="33909" y="63775"/>
                  </a:lnTo>
                  <a:lnTo>
                    <a:pt x="33909" y="64016"/>
                  </a:lnTo>
                  <a:lnTo>
                    <a:pt x="33909" y="64258"/>
                  </a:lnTo>
                  <a:lnTo>
                    <a:pt x="33969" y="64439"/>
                  </a:lnTo>
                  <a:lnTo>
                    <a:pt x="34090" y="64680"/>
                  </a:lnTo>
                  <a:lnTo>
                    <a:pt x="34211" y="64861"/>
                  </a:lnTo>
                  <a:lnTo>
                    <a:pt x="34392" y="64982"/>
                  </a:lnTo>
                  <a:lnTo>
                    <a:pt x="34633" y="65102"/>
                  </a:lnTo>
                  <a:lnTo>
                    <a:pt x="34814" y="65163"/>
                  </a:lnTo>
                  <a:lnTo>
                    <a:pt x="35297" y="65163"/>
                  </a:lnTo>
                  <a:lnTo>
                    <a:pt x="35478" y="65102"/>
                  </a:lnTo>
                  <a:lnTo>
                    <a:pt x="35719" y="64982"/>
                  </a:lnTo>
                  <a:lnTo>
                    <a:pt x="35900" y="64861"/>
                  </a:lnTo>
                  <a:lnTo>
                    <a:pt x="36021" y="64680"/>
                  </a:lnTo>
                  <a:lnTo>
                    <a:pt x="36141" y="64439"/>
                  </a:lnTo>
                  <a:lnTo>
                    <a:pt x="36202" y="64258"/>
                  </a:lnTo>
                  <a:lnTo>
                    <a:pt x="36202" y="64016"/>
                  </a:lnTo>
                  <a:lnTo>
                    <a:pt x="36202" y="63775"/>
                  </a:lnTo>
                  <a:lnTo>
                    <a:pt x="36141" y="63594"/>
                  </a:lnTo>
                  <a:lnTo>
                    <a:pt x="36021" y="63353"/>
                  </a:lnTo>
                  <a:lnTo>
                    <a:pt x="35900" y="63172"/>
                  </a:lnTo>
                  <a:lnTo>
                    <a:pt x="35719" y="63051"/>
                  </a:lnTo>
                  <a:lnTo>
                    <a:pt x="35478" y="62930"/>
                  </a:lnTo>
                  <a:lnTo>
                    <a:pt x="35297" y="62870"/>
                  </a:lnTo>
                  <a:close/>
                  <a:moveTo>
                    <a:pt x="40606" y="62870"/>
                  </a:moveTo>
                  <a:lnTo>
                    <a:pt x="40425" y="62930"/>
                  </a:lnTo>
                  <a:lnTo>
                    <a:pt x="40184" y="63051"/>
                  </a:lnTo>
                  <a:lnTo>
                    <a:pt x="40003" y="63172"/>
                  </a:lnTo>
                  <a:lnTo>
                    <a:pt x="39882" y="63353"/>
                  </a:lnTo>
                  <a:lnTo>
                    <a:pt x="39762" y="63594"/>
                  </a:lnTo>
                  <a:lnTo>
                    <a:pt x="39701" y="63775"/>
                  </a:lnTo>
                  <a:lnTo>
                    <a:pt x="39701" y="64016"/>
                  </a:lnTo>
                  <a:lnTo>
                    <a:pt x="39701" y="64258"/>
                  </a:lnTo>
                  <a:lnTo>
                    <a:pt x="39762" y="64439"/>
                  </a:lnTo>
                  <a:lnTo>
                    <a:pt x="39882" y="64680"/>
                  </a:lnTo>
                  <a:lnTo>
                    <a:pt x="40003" y="64861"/>
                  </a:lnTo>
                  <a:lnTo>
                    <a:pt x="40184" y="64982"/>
                  </a:lnTo>
                  <a:lnTo>
                    <a:pt x="40425" y="65102"/>
                  </a:lnTo>
                  <a:lnTo>
                    <a:pt x="40606" y="65163"/>
                  </a:lnTo>
                  <a:lnTo>
                    <a:pt x="41089" y="65163"/>
                  </a:lnTo>
                  <a:lnTo>
                    <a:pt x="41270" y="65102"/>
                  </a:lnTo>
                  <a:lnTo>
                    <a:pt x="41511" y="64982"/>
                  </a:lnTo>
                  <a:lnTo>
                    <a:pt x="41692" y="64861"/>
                  </a:lnTo>
                  <a:lnTo>
                    <a:pt x="41813" y="64680"/>
                  </a:lnTo>
                  <a:lnTo>
                    <a:pt x="41934" y="64439"/>
                  </a:lnTo>
                  <a:lnTo>
                    <a:pt x="41994" y="64258"/>
                  </a:lnTo>
                  <a:lnTo>
                    <a:pt x="41994" y="64016"/>
                  </a:lnTo>
                  <a:lnTo>
                    <a:pt x="41994" y="63775"/>
                  </a:lnTo>
                  <a:lnTo>
                    <a:pt x="41934" y="63594"/>
                  </a:lnTo>
                  <a:lnTo>
                    <a:pt x="41813" y="63353"/>
                  </a:lnTo>
                  <a:lnTo>
                    <a:pt x="41692" y="63172"/>
                  </a:lnTo>
                  <a:lnTo>
                    <a:pt x="41511" y="63051"/>
                  </a:lnTo>
                  <a:lnTo>
                    <a:pt x="41270" y="62930"/>
                  </a:lnTo>
                  <a:lnTo>
                    <a:pt x="41089" y="62870"/>
                  </a:lnTo>
                  <a:close/>
                  <a:moveTo>
                    <a:pt x="46399" y="62870"/>
                  </a:moveTo>
                  <a:lnTo>
                    <a:pt x="46218" y="62930"/>
                  </a:lnTo>
                  <a:lnTo>
                    <a:pt x="45976" y="63051"/>
                  </a:lnTo>
                  <a:lnTo>
                    <a:pt x="45795" y="63172"/>
                  </a:lnTo>
                  <a:lnTo>
                    <a:pt x="45674" y="63353"/>
                  </a:lnTo>
                  <a:lnTo>
                    <a:pt x="45554" y="63594"/>
                  </a:lnTo>
                  <a:lnTo>
                    <a:pt x="45493" y="63775"/>
                  </a:lnTo>
                  <a:lnTo>
                    <a:pt x="45493" y="64016"/>
                  </a:lnTo>
                  <a:lnTo>
                    <a:pt x="45493" y="64258"/>
                  </a:lnTo>
                  <a:lnTo>
                    <a:pt x="45554" y="64439"/>
                  </a:lnTo>
                  <a:lnTo>
                    <a:pt x="45674" y="64680"/>
                  </a:lnTo>
                  <a:lnTo>
                    <a:pt x="45795" y="64861"/>
                  </a:lnTo>
                  <a:lnTo>
                    <a:pt x="45976" y="64982"/>
                  </a:lnTo>
                  <a:lnTo>
                    <a:pt x="46218" y="65102"/>
                  </a:lnTo>
                  <a:lnTo>
                    <a:pt x="46399" y="65163"/>
                  </a:lnTo>
                  <a:lnTo>
                    <a:pt x="46881" y="65163"/>
                  </a:lnTo>
                  <a:lnTo>
                    <a:pt x="47062" y="65102"/>
                  </a:lnTo>
                  <a:lnTo>
                    <a:pt x="47304" y="64982"/>
                  </a:lnTo>
                  <a:lnTo>
                    <a:pt x="47485" y="64861"/>
                  </a:lnTo>
                  <a:lnTo>
                    <a:pt x="47605" y="64680"/>
                  </a:lnTo>
                  <a:lnTo>
                    <a:pt x="47726" y="64439"/>
                  </a:lnTo>
                  <a:lnTo>
                    <a:pt x="47786" y="64258"/>
                  </a:lnTo>
                  <a:lnTo>
                    <a:pt x="47786" y="64016"/>
                  </a:lnTo>
                  <a:lnTo>
                    <a:pt x="47786" y="63775"/>
                  </a:lnTo>
                  <a:lnTo>
                    <a:pt x="47726" y="63594"/>
                  </a:lnTo>
                  <a:lnTo>
                    <a:pt x="47605" y="63353"/>
                  </a:lnTo>
                  <a:lnTo>
                    <a:pt x="47485" y="63172"/>
                  </a:lnTo>
                  <a:lnTo>
                    <a:pt x="47304" y="63051"/>
                  </a:lnTo>
                  <a:lnTo>
                    <a:pt x="47062" y="62930"/>
                  </a:lnTo>
                  <a:lnTo>
                    <a:pt x="46881" y="62870"/>
                  </a:lnTo>
                  <a:close/>
                  <a:moveTo>
                    <a:pt x="52191" y="62870"/>
                  </a:moveTo>
                  <a:lnTo>
                    <a:pt x="52010" y="62930"/>
                  </a:lnTo>
                  <a:lnTo>
                    <a:pt x="51768" y="63051"/>
                  </a:lnTo>
                  <a:lnTo>
                    <a:pt x="51587" y="63172"/>
                  </a:lnTo>
                  <a:lnTo>
                    <a:pt x="51467" y="63353"/>
                  </a:lnTo>
                  <a:lnTo>
                    <a:pt x="51346" y="63594"/>
                  </a:lnTo>
                  <a:lnTo>
                    <a:pt x="51286" y="63775"/>
                  </a:lnTo>
                  <a:lnTo>
                    <a:pt x="51286" y="64016"/>
                  </a:lnTo>
                  <a:lnTo>
                    <a:pt x="51286" y="64258"/>
                  </a:lnTo>
                  <a:lnTo>
                    <a:pt x="51346" y="64439"/>
                  </a:lnTo>
                  <a:lnTo>
                    <a:pt x="51467" y="64680"/>
                  </a:lnTo>
                  <a:lnTo>
                    <a:pt x="51587" y="64861"/>
                  </a:lnTo>
                  <a:lnTo>
                    <a:pt x="51768" y="64982"/>
                  </a:lnTo>
                  <a:lnTo>
                    <a:pt x="52010" y="65102"/>
                  </a:lnTo>
                  <a:lnTo>
                    <a:pt x="52191" y="65163"/>
                  </a:lnTo>
                  <a:lnTo>
                    <a:pt x="52673" y="65163"/>
                  </a:lnTo>
                  <a:lnTo>
                    <a:pt x="52854" y="65102"/>
                  </a:lnTo>
                  <a:lnTo>
                    <a:pt x="53096" y="64982"/>
                  </a:lnTo>
                  <a:lnTo>
                    <a:pt x="53277" y="64861"/>
                  </a:lnTo>
                  <a:lnTo>
                    <a:pt x="53397" y="64680"/>
                  </a:lnTo>
                  <a:lnTo>
                    <a:pt x="53518" y="64439"/>
                  </a:lnTo>
                  <a:lnTo>
                    <a:pt x="53578" y="64258"/>
                  </a:lnTo>
                  <a:lnTo>
                    <a:pt x="53578" y="64016"/>
                  </a:lnTo>
                  <a:lnTo>
                    <a:pt x="53578" y="63775"/>
                  </a:lnTo>
                  <a:lnTo>
                    <a:pt x="53518" y="63594"/>
                  </a:lnTo>
                  <a:lnTo>
                    <a:pt x="53397" y="63353"/>
                  </a:lnTo>
                  <a:lnTo>
                    <a:pt x="53277" y="63172"/>
                  </a:lnTo>
                  <a:lnTo>
                    <a:pt x="53096" y="63051"/>
                  </a:lnTo>
                  <a:lnTo>
                    <a:pt x="52854" y="62930"/>
                  </a:lnTo>
                  <a:lnTo>
                    <a:pt x="52673" y="62870"/>
                  </a:lnTo>
                  <a:close/>
                  <a:moveTo>
                    <a:pt x="57983" y="62870"/>
                  </a:moveTo>
                  <a:lnTo>
                    <a:pt x="57802" y="62930"/>
                  </a:lnTo>
                  <a:lnTo>
                    <a:pt x="57561" y="63051"/>
                  </a:lnTo>
                  <a:lnTo>
                    <a:pt x="57380" y="63172"/>
                  </a:lnTo>
                  <a:lnTo>
                    <a:pt x="57259" y="63353"/>
                  </a:lnTo>
                  <a:lnTo>
                    <a:pt x="57138" y="63594"/>
                  </a:lnTo>
                  <a:lnTo>
                    <a:pt x="57078" y="63775"/>
                  </a:lnTo>
                  <a:lnTo>
                    <a:pt x="57078" y="64016"/>
                  </a:lnTo>
                  <a:lnTo>
                    <a:pt x="57078" y="64258"/>
                  </a:lnTo>
                  <a:lnTo>
                    <a:pt x="57138" y="64439"/>
                  </a:lnTo>
                  <a:lnTo>
                    <a:pt x="57259" y="64680"/>
                  </a:lnTo>
                  <a:lnTo>
                    <a:pt x="57380" y="64861"/>
                  </a:lnTo>
                  <a:lnTo>
                    <a:pt x="57561" y="64982"/>
                  </a:lnTo>
                  <a:lnTo>
                    <a:pt x="57802" y="65102"/>
                  </a:lnTo>
                  <a:lnTo>
                    <a:pt x="57983" y="65163"/>
                  </a:lnTo>
                  <a:lnTo>
                    <a:pt x="58466" y="65163"/>
                  </a:lnTo>
                  <a:lnTo>
                    <a:pt x="58647" y="65102"/>
                  </a:lnTo>
                  <a:lnTo>
                    <a:pt x="58888" y="64982"/>
                  </a:lnTo>
                  <a:lnTo>
                    <a:pt x="59069" y="64861"/>
                  </a:lnTo>
                  <a:lnTo>
                    <a:pt x="59190" y="64680"/>
                  </a:lnTo>
                  <a:lnTo>
                    <a:pt x="59310" y="64439"/>
                  </a:lnTo>
                  <a:lnTo>
                    <a:pt x="59371" y="64258"/>
                  </a:lnTo>
                  <a:lnTo>
                    <a:pt x="59371" y="64016"/>
                  </a:lnTo>
                  <a:lnTo>
                    <a:pt x="59371" y="63775"/>
                  </a:lnTo>
                  <a:lnTo>
                    <a:pt x="59310" y="63594"/>
                  </a:lnTo>
                  <a:lnTo>
                    <a:pt x="59190" y="63353"/>
                  </a:lnTo>
                  <a:lnTo>
                    <a:pt x="59069" y="63172"/>
                  </a:lnTo>
                  <a:lnTo>
                    <a:pt x="58888" y="63051"/>
                  </a:lnTo>
                  <a:lnTo>
                    <a:pt x="58647" y="62930"/>
                  </a:lnTo>
                  <a:lnTo>
                    <a:pt x="58466" y="62870"/>
                  </a:lnTo>
                  <a:close/>
                  <a:moveTo>
                    <a:pt x="63775" y="62870"/>
                  </a:moveTo>
                  <a:lnTo>
                    <a:pt x="63594" y="62930"/>
                  </a:lnTo>
                  <a:lnTo>
                    <a:pt x="63353" y="63051"/>
                  </a:lnTo>
                  <a:lnTo>
                    <a:pt x="63172" y="63172"/>
                  </a:lnTo>
                  <a:lnTo>
                    <a:pt x="63051" y="63353"/>
                  </a:lnTo>
                  <a:lnTo>
                    <a:pt x="62931" y="63594"/>
                  </a:lnTo>
                  <a:lnTo>
                    <a:pt x="62870" y="63775"/>
                  </a:lnTo>
                  <a:lnTo>
                    <a:pt x="62870" y="64016"/>
                  </a:lnTo>
                  <a:lnTo>
                    <a:pt x="62870" y="64258"/>
                  </a:lnTo>
                  <a:lnTo>
                    <a:pt x="62931" y="64439"/>
                  </a:lnTo>
                  <a:lnTo>
                    <a:pt x="63051" y="64680"/>
                  </a:lnTo>
                  <a:lnTo>
                    <a:pt x="63172" y="64861"/>
                  </a:lnTo>
                  <a:lnTo>
                    <a:pt x="63353" y="64982"/>
                  </a:lnTo>
                  <a:lnTo>
                    <a:pt x="63594" y="65102"/>
                  </a:lnTo>
                  <a:lnTo>
                    <a:pt x="63775" y="65163"/>
                  </a:lnTo>
                  <a:lnTo>
                    <a:pt x="64198" y="65163"/>
                  </a:lnTo>
                  <a:lnTo>
                    <a:pt x="64439" y="65102"/>
                  </a:lnTo>
                  <a:lnTo>
                    <a:pt x="64741" y="64921"/>
                  </a:lnTo>
                  <a:lnTo>
                    <a:pt x="64922" y="64740"/>
                  </a:lnTo>
                  <a:lnTo>
                    <a:pt x="65103" y="64439"/>
                  </a:lnTo>
                  <a:lnTo>
                    <a:pt x="65163" y="64197"/>
                  </a:lnTo>
                  <a:lnTo>
                    <a:pt x="65163" y="64016"/>
                  </a:lnTo>
                  <a:lnTo>
                    <a:pt x="65163" y="63775"/>
                  </a:lnTo>
                  <a:lnTo>
                    <a:pt x="65103" y="63594"/>
                  </a:lnTo>
                  <a:lnTo>
                    <a:pt x="64982" y="63353"/>
                  </a:lnTo>
                  <a:lnTo>
                    <a:pt x="64861" y="63172"/>
                  </a:lnTo>
                  <a:lnTo>
                    <a:pt x="64680" y="63051"/>
                  </a:lnTo>
                  <a:lnTo>
                    <a:pt x="64439" y="62930"/>
                  </a:lnTo>
                  <a:lnTo>
                    <a:pt x="64258" y="62870"/>
                  </a:lnTo>
                  <a:close/>
                  <a:moveTo>
                    <a:pt x="14541" y="65766"/>
                  </a:moveTo>
                  <a:lnTo>
                    <a:pt x="14360" y="65826"/>
                  </a:lnTo>
                  <a:lnTo>
                    <a:pt x="14119" y="65947"/>
                  </a:lnTo>
                  <a:lnTo>
                    <a:pt x="13938" y="66068"/>
                  </a:lnTo>
                  <a:lnTo>
                    <a:pt x="13817" y="66249"/>
                  </a:lnTo>
                  <a:lnTo>
                    <a:pt x="13697" y="66490"/>
                  </a:lnTo>
                  <a:lnTo>
                    <a:pt x="13636" y="66671"/>
                  </a:lnTo>
                  <a:lnTo>
                    <a:pt x="13636" y="66912"/>
                  </a:lnTo>
                  <a:lnTo>
                    <a:pt x="13636" y="67214"/>
                  </a:lnTo>
                  <a:lnTo>
                    <a:pt x="14783" y="68059"/>
                  </a:lnTo>
                  <a:lnTo>
                    <a:pt x="15024" y="68059"/>
                  </a:lnTo>
                  <a:lnTo>
                    <a:pt x="15205" y="67999"/>
                  </a:lnTo>
                  <a:lnTo>
                    <a:pt x="15446" y="67878"/>
                  </a:lnTo>
                  <a:lnTo>
                    <a:pt x="15627" y="67757"/>
                  </a:lnTo>
                  <a:lnTo>
                    <a:pt x="15748" y="67576"/>
                  </a:lnTo>
                  <a:lnTo>
                    <a:pt x="15869" y="67335"/>
                  </a:lnTo>
                  <a:lnTo>
                    <a:pt x="15929" y="67154"/>
                  </a:lnTo>
                  <a:lnTo>
                    <a:pt x="15929" y="66912"/>
                  </a:lnTo>
                  <a:lnTo>
                    <a:pt x="15929" y="66671"/>
                  </a:lnTo>
                  <a:lnTo>
                    <a:pt x="15869" y="66490"/>
                  </a:lnTo>
                  <a:lnTo>
                    <a:pt x="15748" y="66249"/>
                  </a:lnTo>
                  <a:lnTo>
                    <a:pt x="15627" y="66068"/>
                  </a:lnTo>
                  <a:lnTo>
                    <a:pt x="15446" y="65947"/>
                  </a:lnTo>
                  <a:lnTo>
                    <a:pt x="15205" y="65826"/>
                  </a:lnTo>
                  <a:lnTo>
                    <a:pt x="15024" y="65766"/>
                  </a:lnTo>
                  <a:close/>
                  <a:moveTo>
                    <a:pt x="20333" y="65766"/>
                  </a:moveTo>
                  <a:lnTo>
                    <a:pt x="20152" y="65826"/>
                  </a:lnTo>
                  <a:lnTo>
                    <a:pt x="19911" y="65947"/>
                  </a:lnTo>
                  <a:lnTo>
                    <a:pt x="19730" y="66068"/>
                  </a:lnTo>
                  <a:lnTo>
                    <a:pt x="19609" y="66249"/>
                  </a:lnTo>
                  <a:lnTo>
                    <a:pt x="19489" y="66490"/>
                  </a:lnTo>
                  <a:lnTo>
                    <a:pt x="19428" y="66671"/>
                  </a:lnTo>
                  <a:lnTo>
                    <a:pt x="19428" y="66912"/>
                  </a:lnTo>
                  <a:lnTo>
                    <a:pt x="19428" y="67154"/>
                  </a:lnTo>
                  <a:lnTo>
                    <a:pt x="19489" y="67335"/>
                  </a:lnTo>
                  <a:lnTo>
                    <a:pt x="19609" y="67576"/>
                  </a:lnTo>
                  <a:lnTo>
                    <a:pt x="19730" y="67757"/>
                  </a:lnTo>
                  <a:lnTo>
                    <a:pt x="19911" y="67878"/>
                  </a:lnTo>
                  <a:lnTo>
                    <a:pt x="20152" y="67999"/>
                  </a:lnTo>
                  <a:lnTo>
                    <a:pt x="20333" y="68059"/>
                  </a:lnTo>
                  <a:lnTo>
                    <a:pt x="20816" y="68059"/>
                  </a:lnTo>
                  <a:lnTo>
                    <a:pt x="20997" y="67999"/>
                  </a:lnTo>
                  <a:lnTo>
                    <a:pt x="21239" y="67878"/>
                  </a:lnTo>
                  <a:lnTo>
                    <a:pt x="21420" y="67757"/>
                  </a:lnTo>
                  <a:lnTo>
                    <a:pt x="21540" y="67576"/>
                  </a:lnTo>
                  <a:lnTo>
                    <a:pt x="21661" y="67335"/>
                  </a:lnTo>
                  <a:lnTo>
                    <a:pt x="21721" y="67154"/>
                  </a:lnTo>
                  <a:lnTo>
                    <a:pt x="21721" y="66912"/>
                  </a:lnTo>
                  <a:lnTo>
                    <a:pt x="21721" y="66671"/>
                  </a:lnTo>
                  <a:lnTo>
                    <a:pt x="21661" y="66490"/>
                  </a:lnTo>
                  <a:lnTo>
                    <a:pt x="21540" y="66249"/>
                  </a:lnTo>
                  <a:lnTo>
                    <a:pt x="21420" y="66068"/>
                  </a:lnTo>
                  <a:lnTo>
                    <a:pt x="21239" y="65947"/>
                  </a:lnTo>
                  <a:lnTo>
                    <a:pt x="20997" y="65826"/>
                  </a:lnTo>
                  <a:lnTo>
                    <a:pt x="20816" y="65766"/>
                  </a:lnTo>
                  <a:close/>
                  <a:moveTo>
                    <a:pt x="26126" y="65766"/>
                  </a:moveTo>
                  <a:lnTo>
                    <a:pt x="25945" y="65826"/>
                  </a:lnTo>
                  <a:lnTo>
                    <a:pt x="25703" y="65947"/>
                  </a:lnTo>
                  <a:lnTo>
                    <a:pt x="25522" y="66068"/>
                  </a:lnTo>
                  <a:lnTo>
                    <a:pt x="25402" y="66249"/>
                  </a:lnTo>
                  <a:lnTo>
                    <a:pt x="25281" y="66490"/>
                  </a:lnTo>
                  <a:lnTo>
                    <a:pt x="25221" y="66671"/>
                  </a:lnTo>
                  <a:lnTo>
                    <a:pt x="25221" y="66912"/>
                  </a:lnTo>
                  <a:lnTo>
                    <a:pt x="25221" y="67154"/>
                  </a:lnTo>
                  <a:lnTo>
                    <a:pt x="25281" y="67335"/>
                  </a:lnTo>
                  <a:lnTo>
                    <a:pt x="25402" y="67576"/>
                  </a:lnTo>
                  <a:lnTo>
                    <a:pt x="25522" y="67757"/>
                  </a:lnTo>
                  <a:lnTo>
                    <a:pt x="25703" y="67878"/>
                  </a:lnTo>
                  <a:lnTo>
                    <a:pt x="25945" y="67999"/>
                  </a:lnTo>
                  <a:lnTo>
                    <a:pt x="26126" y="68059"/>
                  </a:lnTo>
                  <a:lnTo>
                    <a:pt x="26608" y="68059"/>
                  </a:lnTo>
                  <a:lnTo>
                    <a:pt x="26789" y="67999"/>
                  </a:lnTo>
                  <a:lnTo>
                    <a:pt x="27031" y="67878"/>
                  </a:lnTo>
                  <a:lnTo>
                    <a:pt x="27212" y="67757"/>
                  </a:lnTo>
                  <a:lnTo>
                    <a:pt x="27332" y="67576"/>
                  </a:lnTo>
                  <a:lnTo>
                    <a:pt x="27453" y="67335"/>
                  </a:lnTo>
                  <a:lnTo>
                    <a:pt x="27513" y="67154"/>
                  </a:lnTo>
                  <a:lnTo>
                    <a:pt x="27513" y="66912"/>
                  </a:lnTo>
                  <a:lnTo>
                    <a:pt x="27513" y="66671"/>
                  </a:lnTo>
                  <a:lnTo>
                    <a:pt x="27453" y="66490"/>
                  </a:lnTo>
                  <a:lnTo>
                    <a:pt x="27332" y="66249"/>
                  </a:lnTo>
                  <a:lnTo>
                    <a:pt x="27212" y="66068"/>
                  </a:lnTo>
                  <a:lnTo>
                    <a:pt x="27031" y="65947"/>
                  </a:lnTo>
                  <a:lnTo>
                    <a:pt x="26789" y="65826"/>
                  </a:lnTo>
                  <a:lnTo>
                    <a:pt x="26608" y="65766"/>
                  </a:lnTo>
                  <a:close/>
                  <a:moveTo>
                    <a:pt x="31918" y="65766"/>
                  </a:moveTo>
                  <a:lnTo>
                    <a:pt x="31737" y="65826"/>
                  </a:lnTo>
                  <a:lnTo>
                    <a:pt x="31496" y="65947"/>
                  </a:lnTo>
                  <a:lnTo>
                    <a:pt x="31315" y="66068"/>
                  </a:lnTo>
                  <a:lnTo>
                    <a:pt x="31194" y="66249"/>
                  </a:lnTo>
                  <a:lnTo>
                    <a:pt x="31073" y="66490"/>
                  </a:lnTo>
                  <a:lnTo>
                    <a:pt x="31013" y="66671"/>
                  </a:lnTo>
                  <a:lnTo>
                    <a:pt x="31013" y="66912"/>
                  </a:lnTo>
                  <a:lnTo>
                    <a:pt x="31013" y="67154"/>
                  </a:lnTo>
                  <a:lnTo>
                    <a:pt x="31073" y="67335"/>
                  </a:lnTo>
                  <a:lnTo>
                    <a:pt x="31194" y="67576"/>
                  </a:lnTo>
                  <a:lnTo>
                    <a:pt x="31315" y="67757"/>
                  </a:lnTo>
                  <a:lnTo>
                    <a:pt x="31496" y="67878"/>
                  </a:lnTo>
                  <a:lnTo>
                    <a:pt x="31737" y="67999"/>
                  </a:lnTo>
                  <a:lnTo>
                    <a:pt x="31918" y="68059"/>
                  </a:lnTo>
                  <a:lnTo>
                    <a:pt x="32401" y="68059"/>
                  </a:lnTo>
                  <a:lnTo>
                    <a:pt x="32582" y="67999"/>
                  </a:lnTo>
                  <a:lnTo>
                    <a:pt x="32823" y="67878"/>
                  </a:lnTo>
                  <a:lnTo>
                    <a:pt x="33004" y="67757"/>
                  </a:lnTo>
                  <a:lnTo>
                    <a:pt x="33125" y="67576"/>
                  </a:lnTo>
                  <a:lnTo>
                    <a:pt x="33245" y="67335"/>
                  </a:lnTo>
                  <a:lnTo>
                    <a:pt x="33306" y="67154"/>
                  </a:lnTo>
                  <a:lnTo>
                    <a:pt x="33306" y="66912"/>
                  </a:lnTo>
                  <a:lnTo>
                    <a:pt x="33306" y="66671"/>
                  </a:lnTo>
                  <a:lnTo>
                    <a:pt x="33245" y="66490"/>
                  </a:lnTo>
                  <a:lnTo>
                    <a:pt x="33125" y="66249"/>
                  </a:lnTo>
                  <a:lnTo>
                    <a:pt x="33004" y="66068"/>
                  </a:lnTo>
                  <a:lnTo>
                    <a:pt x="32823" y="65947"/>
                  </a:lnTo>
                  <a:lnTo>
                    <a:pt x="32582" y="65826"/>
                  </a:lnTo>
                  <a:lnTo>
                    <a:pt x="32401" y="65766"/>
                  </a:lnTo>
                  <a:close/>
                  <a:moveTo>
                    <a:pt x="37710" y="65766"/>
                  </a:moveTo>
                  <a:lnTo>
                    <a:pt x="37529" y="65826"/>
                  </a:lnTo>
                  <a:lnTo>
                    <a:pt x="37288" y="65947"/>
                  </a:lnTo>
                  <a:lnTo>
                    <a:pt x="37107" y="66068"/>
                  </a:lnTo>
                  <a:lnTo>
                    <a:pt x="36986" y="66249"/>
                  </a:lnTo>
                  <a:lnTo>
                    <a:pt x="36865" y="66490"/>
                  </a:lnTo>
                  <a:lnTo>
                    <a:pt x="36805" y="66671"/>
                  </a:lnTo>
                  <a:lnTo>
                    <a:pt x="36805" y="66912"/>
                  </a:lnTo>
                  <a:lnTo>
                    <a:pt x="36805" y="67154"/>
                  </a:lnTo>
                  <a:lnTo>
                    <a:pt x="36865" y="67335"/>
                  </a:lnTo>
                  <a:lnTo>
                    <a:pt x="36986" y="67576"/>
                  </a:lnTo>
                  <a:lnTo>
                    <a:pt x="37107" y="67757"/>
                  </a:lnTo>
                  <a:lnTo>
                    <a:pt x="37288" y="67878"/>
                  </a:lnTo>
                  <a:lnTo>
                    <a:pt x="37529" y="67999"/>
                  </a:lnTo>
                  <a:lnTo>
                    <a:pt x="37710" y="68059"/>
                  </a:lnTo>
                  <a:lnTo>
                    <a:pt x="38193" y="68059"/>
                  </a:lnTo>
                  <a:lnTo>
                    <a:pt x="38374" y="67999"/>
                  </a:lnTo>
                  <a:lnTo>
                    <a:pt x="38615" y="67878"/>
                  </a:lnTo>
                  <a:lnTo>
                    <a:pt x="38796" y="67757"/>
                  </a:lnTo>
                  <a:lnTo>
                    <a:pt x="38917" y="67576"/>
                  </a:lnTo>
                  <a:lnTo>
                    <a:pt x="39038" y="67335"/>
                  </a:lnTo>
                  <a:lnTo>
                    <a:pt x="39098" y="67154"/>
                  </a:lnTo>
                  <a:lnTo>
                    <a:pt x="39098" y="66912"/>
                  </a:lnTo>
                  <a:lnTo>
                    <a:pt x="39098" y="66671"/>
                  </a:lnTo>
                  <a:lnTo>
                    <a:pt x="39038" y="66490"/>
                  </a:lnTo>
                  <a:lnTo>
                    <a:pt x="38917" y="66249"/>
                  </a:lnTo>
                  <a:lnTo>
                    <a:pt x="38796" y="66068"/>
                  </a:lnTo>
                  <a:lnTo>
                    <a:pt x="38615" y="65947"/>
                  </a:lnTo>
                  <a:lnTo>
                    <a:pt x="38374" y="65826"/>
                  </a:lnTo>
                  <a:lnTo>
                    <a:pt x="38193" y="65766"/>
                  </a:lnTo>
                  <a:close/>
                  <a:moveTo>
                    <a:pt x="43502" y="65766"/>
                  </a:moveTo>
                  <a:lnTo>
                    <a:pt x="43321" y="65826"/>
                  </a:lnTo>
                  <a:lnTo>
                    <a:pt x="43080" y="65947"/>
                  </a:lnTo>
                  <a:lnTo>
                    <a:pt x="42899" y="66068"/>
                  </a:lnTo>
                  <a:lnTo>
                    <a:pt x="42778" y="66249"/>
                  </a:lnTo>
                  <a:lnTo>
                    <a:pt x="42658" y="66490"/>
                  </a:lnTo>
                  <a:lnTo>
                    <a:pt x="42597" y="66671"/>
                  </a:lnTo>
                  <a:lnTo>
                    <a:pt x="42597" y="66912"/>
                  </a:lnTo>
                  <a:lnTo>
                    <a:pt x="42597" y="67154"/>
                  </a:lnTo>
                  <a:lnTo>
                    <a:pt x="42658" y="67335"/>
                  </a:lnTo>
                  <a:lnTo>
                    <a:pt x="42778" y="67576"/>
                  </a:lnTo>
                  <a:lnTo>
                    <a:pt x="42899" y="67757"/>
                  </a:lnTo>
                  <a:lnTo>
                    <a:pt x="43080" y="67878"/>
                  </a:lnTo>
                  <a:lnTo>
                    <a:pt x="43321" y="67999"/>
                  </a:lnTo>
                  <a:lnTo>
                    <a:pt x="43502" y="68059"/>
                  </a:lnTo>
                  <a:lnTo>
                    <a:pt x="43985" y="68059"/>
                  </a:lnTo>
                  <a:lnTo>
                    <a:pt x="44166" y="67999"/>
                  </a:lnTo>
                  <a:lnTo>
                    <a:pt x="44407" y="67878"/>
                  </a:lnTo>
                  <a:lnTo>
                    <a:pt x="44588" y="67757"/>
                  </a:lnTo>
                  <a:lnTo>
                    <a:pt x="44709" y="67576"/>
                  </a:lnTo>
                  <a:lnTo>
                    <a:pt x="44830" y="67335"/>
                  </a:lnTo>
                  <a:lnTo>
                    <a:pt x="44890" y="67154"/>
                  </a:lnTo>
                  <a:lnTo>
                    <a:pt x="44890" y="66912"/>
                  </a:lnTo>
                  <a:lnTo>
                    <a:pt x="44890" y="66671"/>
                  </a:lnTo>
                  <a:lnTo>
                    <a:pt x="44830" y="66490"/>
                  </a:lnTo>
                  <a:lnTo>
                    <a:pt x="44709" y="66249"/>
                  </a:lnTo>
                  <a:lnTo>
                    <a:pt x="44588" y="66068"/>
                  </a:lnTo>
                  <a:lnTo>
                    <a:pt x="44407" y="65947"/>
                  </a:lnTo>
                  <a:lnTo>
                    <a:pt x="44166" y="65826"/>
                  </a:lnTo>
                  <a:lnTo>
                    <a:pt x="43985" y="65766"/>
                  </a:lnTo>
                  <a:close/>
                  <a:moveTo>
                    <a:pt x="49295" y="65766"/>
                  </a:moveTo>
                  <a:lnTo>
                    <a:pt x="49114" y="65826"/>
                  </a:lnTo>
                  <a:lnTo>
                    <a:pt x="48872" y="65947"/>
                  </a:lnTo>
                  <a:lnTo>
                    <a:pt x="48691" y="66068"/>
                  </a:lnTo>
                  <a:lnTo>
                    <a:pt x="48571" y="66249"/>
                  </a:lnTo>
                  <a:lnTo>
                    <a:pt x="48450" y="66490"/>
                  </a:lnTo>
                  <a:lnTo>
                    <a:pt x="48390" y="66671"/>
                  </a:lnTo>
                  <a:lnTo>
                    <a:pt x="48390" y="66912"/>
                  </a:lnTo>
                  <a:lnTo>
                    <a:pt x="48390" y="67154"/>
                  </a:lnTo>
                  <a:lnTo>
                    <a:pt x="48450" y="67335"/>
                  </a:lnTo>
                  <a:lnTo>
                    <a:pt x="48571" y="67576"/>
                  </a:lnTo>
                  <a:lnTo>
                    <a:pt x="48691" y="67757"/>
                  </a:lnTo>
                  <a:lnTo>
                    <a:pt x="48872" y="67878"/>
                  </a:lnTo>
                  <a:lnTo>
                    <a:pt x="49114" y="67999"/>
                  </a:lnTo>
                  <a:lnTo>
                    <a:pt x="49295" y="68059"/>
                  </a:lnTo>
                  <a:lnTo>
                    <a:pt x="49777" y="68059"/>
                  </a:lnTo>
                  <a:lnTo>
                    <a:pt x="49958" y="67999"/>
                  </a:lnTo>
                  <a:lnTo>
                    <a:pt x="50200" y="67878"/>
                  </a:lnTo>
                  <a:lnTo>
                    <a:pt x="50381" y="67757"/>
                  </a:lnTo>
                  <a:lnTo>
                    <a:pt x="50501" y="67576"/>
                  </a:lnTo>
                  <a:lnTo>
                    <a:pt x="50622" y="67335"/>
                  </a:lnTo>
                  <a:lnTo>
                    <a:pt x="50682" y="67154"/>
                  </a:lnTo>
                  <a:lnTo>
                    <a:pt x="50682" y="66912"/>
                  </a:lnTo>
                  <a:lnTo>
                    <a:pt x="50682" y="66671"/>
                  </a:lnTo>
                  <a:lnTo>
                    <a:pt x="50622" y="66490"/>
                  </a:lnTo>
                  <a:lnTo>
                    <a:pt x="50501" y="66249"/>
                  </a:lnTo>
                  <a:lnTo>
                    <a:pt x="50381" y="66068"/>
                  </a:lnTo>
                  <a:lnTo>
                    <a:pt x="50200" y="65947"/>
                  </a:lnTo>
                  <a:lnTo>
                    <a:pt x="49958" y="65826"/>
                  </a:lnTo>
                  <a:lnTo>
                    <a:pt x="49777" y="65766"/>
                  </a:lnTo>
                  <a:close/>
                  <a:moveTo>
                    <a:pt x="55087" y="65766"/>
                  </a:moveTo>
                  <a:lnTo>
                    <a:pt x="54906" y="65826"/>
                  </a:lnTo>
                  <a:lnTo>
                    <a:pt x="54665" y="65947"/>
                  </a:lnTo>
                  <a:lnTo>
                    <a:pt x="54483" y="66068"/>
                  </a:lnTo>
                  <a:lnTo>
                    <a:pt x="54363" y="66249"/>
                  </a:lnTo>
                  <a:lnTo>
                    <a:pt x="54242" y="66490"/>
                  </a:lnTo>
                  <a:lnTo>
                    <a:pt x="54182" y="66671"/>
                  </a:lnTo>
                  <a:lnTo>
                    <a:pt x="54182" y="66912"/>
                  </a:lnTo>
                  <a:lnTo>
                    <a:pt x="54182" y="67154"/>
                  </a:lnTo>
                  <a:lnTo>
                    <a:pt x="54242" y="67335"/>
                  </a:lnTo>
                  <a:lnTo>
                    <a:pt x="54363" y="67576"/>
                  </a:lnTo>
                  <a:lnTo>
                    <a:pt x="54483" y="67757"/>
                  </a:lnTo>
                  <a:lnTo>
                    <a:pt x="54665" y="67878"/>
                  </a:lnTo>
                  <a:lnTo>
                    <a:pt x="54906" y="67999"/>
                  </a:lnTo>
                  <a:lnTo>
                    <a:pt x="55087" y="68059"/>
                  </a:lnTo>
                  <a:lnTo>
                    <a:pt x="55570" y="68059"/>
                  </a:lnTo>
                  <a:lnTo>
                    <a:pt x="55751" y="67999"/>
                  </a:lnTo>
                  <a:lnTo>
                    <a:pt x="55992" y="67878"/>
                  </a:lnTo>
                  <a:lnTo>
                    <a:pt x="56173" y="67757"/>
                  </a:lnTo>
                  <a:lnTo>
                    <a:pt x="56294" y="67576"/>
                  </a:lnTo>
                  <a:lnTo>
                    <a:pt x="56414" y="67335"/>
                  </a:lnTo>
                  <a:lnTo>
                    <a:pt x="56475" y="67154"/>
                  </a:lnTo>
                  <a:lnTo>
                    <a:pt x="56475" y="66912"/>
                  </a:lnTo>
                  <a:lnTo>
                    <a:pt x="56475" y="66671"/>
                  </a:lnTo>
                  <a:lnTo>
                    <a:pt x="56414" y="66490"/>
                  </a:lnTo>
                  <a:lnTo>
                    <a:pt x="56294" y="66249"/>
                  </a:lnTo>
                  <a:lnTo>
                    <a:pt x="56173" y="66068"/>
                  </a:lnTo>
                  <a:lnTo>
                    <a:pt x="55992" y="65947"/>
                  </a:lnTo>
                  <a:lnTo>
                    <a:pt x="55751" y="65826"/>
                  </a:lnTo>
                  <a:lnTo>
                    <a:pt x="55570" y="65766"/>
                  </a:lnTo>
                  <a:close/>
                  <a:moveTo>
                    <a:pt x="60879" y="65766"/>
                  </a:moveTo>
                  <a:lnTo>
                    <a:pt x="60698" y="65826"/>
                  </a:lnTo>
                  <a:lnTo>
                    <a:pt x="60457" y="65947"/>
                  </a:lnTo>
                  <a:lnTo>
                    <a:pt x="60276" y="66068"/>
                  </a:lnTo>
                  <a:lnTo>
                    <a:pt x="60155" y="66249"/>
                  </a:lnTo>
                  <a:lnTo>
                    <a:pt x="60034" y="66490"/>
                  </a:lnTo>
                  <a:lnTo>
                    <a:pt x="59974" y="66671"/>
                  </a:lnTo>
                  <a:lnTo>
                    <a:pt x="59974" y="66912"/>
                  </a:lnTo>
                  <a:lnTo>
                    <a:pt x="59974" y="67154"/>
                  </a:lnTo>
                  <a:lnTo>
                    <a:pt x="60034" y="67335"/>
                  </a:lnTo>
                  <a:lnTo>
                    <a:pt x="60155" y="67576"/>
                  </a:lnTo>
                  <a:lnTo>
                    <a:pt x="60276" y="67757"/>
                  </a:lnTo>
                  <a:lnTo>
                    <a:pt x="60457" y="67878"/>
                  </a:lnTo>
                  <a:lnTo>
                    <a:pt x="60698" y="67999"/>
                  </a:lnTo>
                  <a:lnTo>
                    <a:pt x="60879" y="68059"/>
                  </a:lnTo>
                  <a:lnTo>
                    <a:pt x="61120" y="68059"/>
                  </a:lnTo>
                  <a:lnTo>
                    <a:pt x="62267" y="67214"/>
                  </a:lnTo>
                  <a:lnTo>
                    <a:pt x="62267" y="66912"/>
                  </a:lnTo>
                  <a:lnTo>
                    <a:pt x="62267" y="66671"/>
                  </a:lnTo>
                  <a:lnTo>
                    <a:pt x="62206" y="66490"/>
                  </a:lnTo>
                  <a:lnTo>
                    <a:pt x="62086" y="66249"/>
                  </a:lnTo>
                  <a:lnTo>
                    <a:pt x="61965" y="66068"/>
                  </a:lnTo>
                  <a:lnTo>
                    <a:pt x="61784" y="65947"/>
                  </a:lnTo>
                  <a:lnTo>
                    <a:pt x="61543" y="65826"/>
                  </a:lnTo>
                  <a:lnTo>
                    <a:pt x="61362" y="65766"/>
                  </a:lnTo>
                  <a:close/>
                  <a:moveTo>
                    <a:pt x="17679" y="68662"/>
                  </a:moveTo>
                  <a:lnTo>
                    <a:pt x="17317" y="68723"/>
                  </a:lnTo>
                  <a:lnTo>
                    <a:pt x="17015" y="68843"/>
                  </a:lnTo>
                  <a:lnTo>
                    <a:pt x="16774" y="69085"/>
                  </a:lnTo>
                  <a:lnTo>
                    <a:pt x="16593" y="69386"/>
                  </a:lnTo>
                  <a:lnTo>
                    <a:pt x="18523" y="70593"/>
                  </a:lnTo>
                  <a:lnTo>
                    <a:pt x="18644" y="70472"/>
                  </a:lnTo>
                  <a:lnTo>
                    <a:pt x="18765" y="70231"/>
                  </a:lnTo>
                  <a:lnTo>
                    <a:pt x="18825" y="70050"/>
                  </a:lnTo>
                  <a:lnTo>
                    <a:pt x="18825" y="69809"/>
                  </a:lnTo>
                  <a:lnTo>
                    <a:pt x="18825" y="69567"/>
                  </a:lnTo>
                  <a:lnTo>
                    <a:pt x="18765" y="69386"/>
                  </a:lnTo>
                  <a:lnTo>
                    <a:pt x="18644" y="69145"/>
                  </a:lnTo>
                  <a:lnTo>
                    <a:pt x="18523" y="68964"/>
                  </a:lnTo>
                  <a:lnTo>
                    <a:pt x="18342" y="68843"/>
                  </a:lnTo>
                  <a:lnTo>
                    <a:pt x="18101" y="68723"/>
                  </a:lnTo>
                  <a:lnTo>
                    <a:pt x="17920" y="68662"/>
                  </a:lnTo>
                  <a:close/>
                  <a:moveTo>
                    <a:pt x="57983" y="68662"/>
                  </a:moveTo>
                  <a:lnTo>
                    <a:pt x="57802" y="68723"/>
                  </a:lnTo>
                  <a:lnTo>
                    <a:pt x="57561" y="68843"/>
                  </a:lnTo>
                  <a:lnTo>
                    <a:pt x="57380" y="68964"/>
                  </a:lnTo>
                  <a:lnTo>
                    <a:pt x="57259" y="69145"/>
                  </a:lnTo>
                  <a:lnTo>
                    <a:pt x="57138" y="69386"/>
                  </a:lnTo>
                  <a:lnTo>
                    <a:pt x="57078" y="69567"/>
                  </a:lnTo>
                  <a:lnTo>
                    <a:pt x="57078" y="69809"/>
                  </a:lnTo>
                  <a:lnTo>
                    <a:pt x="57078" y="70050"/>
                  </a:lnTo>
                  <a:lnTo>
                    <a:pt x="57138" y="70231"/>
                  </a:lnTo>
                  <a:lnTo>
                    <a:pt x="57259" y="70472"/>
                  </a:lnTo>
                  <a:lnTo>
                    <a:pt x="57380" y="70593"/>
                  </a:lnTo>
                  <a:lnTo>
                    <a:pt x="59310" y="69386"/>
                  </a:lnTo>
                  <a:lnTo>
                    <a:pt x="59129" y="69085"/>
                  </a:lnTo>
                  <a:lnTo>
                    <a:pt x="58888" y="68843"/>
                  </a:lnTo>
                  <a:lnTo>
                    <a:pt x="58586" y="68723"/>
                  </a:lnTo>
                  <a:lnTo>
                    <a:pt x="58224" y="68662"/>
                  </a:lnTo>
                  <a:close/>
                  <a:moveTo>
                    <a:pt x="23230" y="68662"/>
                  </a:moveTo>
                  <a:lnTo>
                    <a:pt x="23049" y="68723"/>
                  </a:lnTo>
                  <a:lnTo>
                    <a:pt x="22807" y="68843"/>
                  </a:lnTo>
                  <a:lnTo>
                    <a:pt x="22626" y="68964"/>
                  </a:lnTo>
                  <a:lnTo>
                    <a:pt x="22506" y="69145"/>
                  </a:lnTo>
                  <a:lnTo>
                    <a:pt x="22385" y="69386"/>
                  </a:lnTo>
                  <a:lnTo>
                    <a:pt x="22325" y="69567"/>
                  </a:lnTo>
                  <a:lnTo>
                    <a:pt x="22325" y="69809"/>
                  </a:lnTo>
                  <a:lnTo>
                    <a:pt x="22325" y="70050"/>
                  </a:lnTo>
                  <a:lnTo>
                    <a:pt x="22385" y="70231"/>
                  </a:lnTo>
                  <a:lnTo>
                    <a:pt x="22506" y="70472"/>
                  </a:lnTo>
                  <a:lnTo>
                    <a:pt x="22626" y="70653"/>
                  </a:lnTo>
                  <a:lnTo>
                    <a:pt x="22807" y="70774"/>
                  </a:lnTo>
                  <a:lnTo>
                    <a:pt x="23049" y="70895"/>
                  </a:lnTo>
                  <a:lnTo>
                    <a:pt x="23230" y="70955"/>
                  </a:lnTo>
                  <a:lnTo>
                    <a:pt x="23712" y="70955"/>
                  </a:lnTo>
                  <a:lnTo>
                    <a:pt x="23893" y="70895"/>
                  </a:lnTo>
                  <a:lnTo>
                    <a:pt x="24135" y="70774"/>
                  </a:lnTo>
                  <a:lnTo>
                    <a:pt x="24316" y="70653"/>
                  </a:lnTo>
                  <a:lnTo>
                    <a:pt x="24436" y="70472"/>
                  </a:lnTo>
                  <a:lnTo>
                    <a:pt x="24557" y="70231"/>
                  </a:lnTo>
                  <a:lnTo>
                    <a:pt x="24617" y="70050"/>
                  </a:lnTo>
                  <a:lnTo>
                    <a:pt x="24617" y="69809"/>
                  </a:lnTo>
                  <a:lnTo>
                    <a:pt x="24617" y="69567"/>
                  </a:lnTo>
                  <a:lnTo>
                    <a:pt x="24557" y="69386"/>
                  </a:lnTo>
                  <a:lnTo>
                    <a:pt x="24436" y="69145"/>
                  </a:lnTo>
                  <a:lnTo>
                    <a:pt x="24316" y="68964"/>
                  </a:lnTo>
                  <a:lnTo>
                    <a:pt x="24135" y="68843"/>
                  </a:lnTo>
                  <a:lnTo>
                    <a:pt x="23893" y="68723"/>
                  </a:lnTo>
                  <a:lnTo>
                    <a:pt x="23712" y="68662"/>
                  </a:lnTo>
                  <a:close/>
                  <a:moveTo>
                    <a:pt x="29022" y="68662"/>
                  </a:moveTo>
                  <a:lnTo>
                    <a:pt x="28841" y="68723"/>
                  </a:lnTo>
                  <a:lnTo>
                    <a:pt x="28599" y="68843"/>
                  </a:lnTo>
                  <a:lnTo>
                    <a:pt x="28418" y="68964"/>
                  </a:lnTo>
                  <a:lnTo>
                    <a:pt x="28298" y="69145"/>
                  </a:lnTo>
                  <a:lnTo>
                    <a:pt x="28177" y="69386"/>
                  </a:lnTo>
                  <a:lnTo>
                    <a:pt x="28117" y="69567"/>
                  </a:lnTo>
                  <a:lnTo>
                    <a:pt x="28117" y="69809"/>
                  </a:lnTo>
                  <a:lnTo>
                    <a:pt x="28117" y="70050"/>
                  </a:lnTo>
                  <a:lnTo>
                    <a:pt x="28177" y="70231"/>
                  </a:lnTo>
                  <a:lnTo>
                    <a:pt x="28298" y="70472"/>
                  </a:lnTo>
                  <a:lnTo>
                    <a:pt x="28418" y="70653"/>
                  </a:lnTo>
                  <a:lnTo>
                    <a:pt x="28599" y="70774"/>
                  </a:lnTo>
                  <a:lnTo>
                    <a:pt x="28841" y="70895"/>
                  </a:lnTo>
                  <a:lnTo>
                    <a:pt x="29022" y="70955"/>
                  </a:lnTo>
                  <a:lnTo>
                    <a:pt x="29505" y="70955"/>
                  </a:lnTo>
                  <a:lnTo>
                    <a:pt x="29686" y="70895"/>
                  </a:lnTo>
                  <a:lnTo>
                    <a:pt x="29927" y="70774"/>
                  </a:lnTo>
                  <a:lnTo>
                    <a:pt x="30108" y="70653"/>
                  </a:lnTo>
                  <a:lnTo>
                    <a:pt x="30229" y="70472"/>
                  </a:lnTo>
                  <a:lnTo>
                    <a:pt x="30349" y="70231"/>
                  </a:lnTo>
                  <a:lnTo>
                    <a:pt x="30410" y="70050"/>
                  </a:lnTo>
                  <a:lnTo>
                    <a:pt x="30410" y="69809"/>
                  </a:lnTo>
                  <a:lnTo>
                    <a:pt x="30410" y="69567"/>
                  </a:lnTo>
                  <a:lnTo>
                    <a:pt x="30349" y="69386"/>
                  </a:lnTo>
                  <a:lnTo>
                    <a:pt x="30229" y="69145"/>
                  </a:lnTo>
                  <a:lnTo>
                    <a:pt x="30108" y="68964"/>
                  </a:lnTo>
                  <a:lnTo>
                    <a:pt x="29927" y="68843"/>
                  </a:lnTo>
                  <a:lnTo>
                    <a:pt x="29686" y="68723"/>
                  </a:lnTo>
                  <a:lnTo>
                    <a:pt x="29505" y="68662"/>
                  </a:lnTo>
                  <a:close/>
                  <a:moveTo>
                    <a:pt x="34814" y="68662"/>
                  </a:moveTo>
                  <a:lnTo>
                    <a:pt x="34633" y="68723"/>
                  </a:lnTo>
                  <a:lnTo>
                    <a:pt x="34392" y="68843"/>
                  </a:lnTo>
                  <a:lnTo>
                    <a:pt x="34211" y="68964"/>
                  </a:lnTo>
                  <a:lnTo>
                    <a:pt x="34090" y="69145"/>
                  </a:lnTo>
                  <a:lnTo>
                    <a:pt x="33969" y="69386"/>
                  </a:lnTo>
                  <a:lnTo>
                    <a:pt x="33909" y="69567"/>
                  </a:lnTo>
                  <a:lnTo>
                    <a:pt x="33909" y="69809"/>
                  </a:lnTo>
                  <a:lnTo>
                    <a:pt x="33909" y="70050"/>
                  </a:lnTo>
                  <a:lnTo>
                    <a:pt x="33969" y="70231"/>
                  </a:lnTo>
                  <a:lnTo>
                    <a:pt x="34090" y="70472"/>
                  </a:lnTo>
                  <a:lnTo>
                    <a:pt x="34211" y="70653"/>
                  </a:lnTo>
                  <a:lnTo>
                    <a:pt x="34392" y="70774"/>
                  </a:lnTo>
                  <a:lnTo>
                    <a:pt x="34633" y="70895"/>
                  </a:lnTo>
                  <a:lnTo>
                    <a:pt x="34814" y="70955"/>
                  </a:lnTo>
                  <a:lnTo>
                    <a:pt x="35297" y="70955"/>
                  </a:lnTo>
                  <a:lnTo>
                    <a:pt x="35478" y="70895"/>
                  </a:lnTo>
                  <a:lnTo>
                    <a:pt x="35719" y="70774"/>
                  </a:lnTo>
                  <a:lnTo>
                    <a:pt x="35900" y="70653"/>
                  </a:lnTo>
                  <a:lnTo>
                    <a:pt x="36021" y="70472"/>
                  </a:lnTo>
                  <a:lnTo>
                    <a:pt x="36141" y="70231"/>
                  </a:lnTo>
                  <a:lnTo>
                    <a:pt x="36202" y="70050"/>
                  </a:lnTo>
                  <a:lnTo>
                    <a:pt x="36202" y="69809"/>
                  </a:lnTo>
                  <a:lnTo>
                    <a:pt x="36202" y="69567"/>
                  </a:lnTo>
                  <a:lnTo>
                    <a:pt x="36141" y="69386"/>
                  </a:lnTo>
                  <a:lnTo>
                    <a:pt x="36021" y="69145"/>
                  </a:lnTo>
                  <a:lnTo>
                    <a:pt x="35900" y="68964"/>
                  </a:lnTo>
                  <a:lnTo>
                    <a:pt x="35719" y="68843"/>
                  </a:lnTo>
                  <a:lnTo>
                    <a:pt x="35478" y="68723"/>
                  </a:lnTo>
                  <a:lnTo>
                    <a:pt x="35297" y="68662"/>
                  </a:lnTo>
                  <a:close/>
                  <a:moveTo>
                    <a:pt x="40606" y="68662"/>
                  </a:moveTo>
                  <a:lnTo>
                    <a:pt x="40425" y="68723"/>
                  </a:lnTo>
                  <a:lnTo>
                    <a:pt x="40184" y="68843"/>
                  </a:lnTo>
                  <a:lnTo>
                    <a:pt x="40003" y="68964"/>
                  </a:lnTo>
                  <a:lnTo>
                    <a:pt x="39882" y="69145"/>
                  </a:lnTo>
                  <a:lnTo>
                    <a:pt x="39762" y="69386"/>
                  </a:lnTo>
                  <a:lnTo>
                    <a:pt x="39701" y="69567"/>
                  </a:lnTo>
                  <a:lnTo>
                    <a:pt x="39701" y="69809"/>
                  </a:lnTo>
                  <a:lnTo>
                    <a:pt x="39701" y="70050"/>
                  </a:lnTo>
                  <a:lnTo>
                    <a:pt x="39762" y="70231"/>
                  </a:lnTo>
                  <a:lnTo>
                    <a:pt x="39882" y="70472"/>
                  </a:lnTo>
                  <a:lnTo>
                    <a:pt x="40003" y="70653"/>
                  </a:lnTo>
                  <a:lnTo>
                    <a:pt x="40184" y="70774"/>
                  </a:lnTo>
                  <a:lnTo>
                    <a:pt x="40425" y="70895"/>
                  </a:lnTo>
                  <a:lnTo>
                    <a:pt x="40606" y="70955"/>
                  </a:lnTo>
                  <a:lnTo>
                    <a:pt x="41089" y="70955"/>
                  </a:lnTo>
                  <a:lnTo>
                    <a:pt x="41270" y="70895"/>
                  </a:lnTo>
                  <a:lnTo>
                    <a:pt x="41511" y="70774"/>
                  </a:lnTo>
                  <a:lnTo>
                    <a:pt x="41692" y="70653"/>
                  </a:lnTo>
                  <a:lnTo>
                    <a:pt x="41813" y="70472"/>
                  </a:lnTo>
                  <a:lnTo>
                    <a:pt x="41934" y="70231"/>
                  </a:lnTo>
                  <a:lnTo>
                    <a:pt x="41994" y="70050"/>
                  </a:lnTo>
                  <a:lnTo>
                    <a:pt x="41994" y="69809"/>
                  </a:lnTo>
                  <a:lnTo>
                    <a:pt x="41994" y="69567"/>
                  </a:lnTo>
                  <a:lnTo>
                    <a:pt x="41934" y="69386"/>
                  </a:lnTo>
                  <a:lnTo>
                    <a:pt x="41813" y="69145"/>
                  </a:lnTo>
                  <a:lnTo>
                    <a:pt x="41692" y="68964"/>
                  </a:lnTo>
                  <a:lnTo>
                    <a:pt x="41511" y="68843"/>
                  </a:lnTo>
                  <a:lnTo>
                    <a:pt x="41270" y="68723"/>
                  </a:lnTo>
                  <a:lnTo>
                    <a:pt x="41089" y="68662"/>
                  </a:lnTo>
                  <a:close/>
                  <a:moveTo>
                    <a:pt x="46399" y="68662"/>
                  </a:moveTo>
                  <a:lnTo>
                    <a:pt x="46218" y="68723"/>
                  </a:lnTo>
                  <a:lnTo>
                    <a:pt x="45976" y="68843"/>
                  </a:lnTo>
                  <a:lnTo>
                    <a:pt x="45795" y="68964"/>
                  </a:lnTo>
                  <a:lnTo>
                    <a:pt x="45674" y="69145"/>
                  </a:lnTo>
                  <a:lnTo>
                    <a:pt x="45554" y="69386"/>
                  </a:lnTo>
                  <a:lnTo>
                    <a:pt x="45493" y="69567"/>
                  </a:lnTo>
                  <a:lnTo>
                    <a:pt x="45493" y="69809"/>
                  </a:lnTo>
                  <a:lnTo>
                    <a:pt x="45493" y="70050"/>
                  </a:lnTo>
                  <a:lnTo>
                    <a:pt x="45554" y="70231"/>
                  </a:lnTo>
                  <a:lnTo>
                    <a:pt x="45674" y="70472"/>
                  </a:lnTo>
                  <a:lnTo>
                    <a:pt x="45795" y="70653"/>
                  </a:lnTo>
                  <a:lnTo>
                    <a:pt x="45976" y="70774"/>
                  </a:lnTo>
                  <a:lnTo>
                    <a:pt x="46218" y="70895"/>
                  </a:lnTo>
                  <a:lnTo>
                    <a:pt x="46399" y="70955"/>
                  </a:lnTo>
                  <a:lnTo>
                    <a:pt x="46881" y="70955"/>
                  </a:lnTo>
                  <a:lnTo>
                    <a:pt x="47062" y="70895"/>
                  </a:lnTo>
                  <a:lnTo>
                    <a:pt x="47304" y="70774"/>
                  </a:lnTo>
                  <a:lnTo>
                    <a:pt x="47485" y="70653"/>
                  </a:lnTo>
                  <a:lnTo>
                    <a:pt x="47605" y="70472"/>
                  </a:lnTo>
                  <a:lnTo>
                    <a:pt x="47726" y="70231"/>
                  </a:lnTo>
                  <a:lnTo>
                    <a:pt x="47786" y="70050"/>
                  </a:lnTo>
                  <a:lnTo>
                    <a:pt x="47786" y="69809"/>
                  </a:lnTo>
                  <a:lnTo>
                    <a:pt x="47786" y="69567"/>
                  </a:lnTo>
                  <a:lnTo>
                    <a:pt x="47726" y="69386"/>
                  </a:lnTo>
                  <a:lnTo>
                    <a:pt x="47605" y="69145"/>
                  </a:lnTo>
                  <a:lnTo>
                    <a:pt x="47485" y="68964"/>
                  </a:lnTo>
                  <a:lnTo>
                    <a:pt x="47304" y="68843"/>
                  </a:lnTo>
                  <a:lnTo>
                    <a:pt x="47062" y="68723"/>
                  </a:lnTo>
                  <a:lnTo>
                    <a:pt x="46881" y="68662"/>
                  </a:lnTo>
                  <a:close/>
                  <a:moveTo>
                    <a:pt x="52191" y="68662"/>
                  </a:moveTo>
                  <a:lnTo>
                    <a:pt x="52010" y="68723"/>
                  </a:lnTo>
                  <a:lnTo>
                    <a:pt x="51768" y="68843"/>
                  </a:lnTo>
                  <a:lnTo>
                    <a:pt x="51587" y="68964"/>
                  </a:lnTo>
                  <a:lnTo>
                    <a:pt x="51467" y="69145"/>
                  </a:lnTo>
                  <a:lnTo>
                    <a:pt x="51346" y="69386"/>
                  </a:lnTo>
                  <a:lnTo>
                    <a:pt x="51286" y="69567"/>
                  </a:lnTo>
                  <a:lnTo>
                    <a:pt x="51286" y="69809"/>
                  </a:lnTo>
                  <a:lnTo>
                    <a:pt x="51286" y="70050"/>
                  </a:lnTo>
                  <a:lnTo>
                    <a:pt x="51346" y="70231"/>
                  </a:lnTo>
                  <a:lnTo>
                    <a:pt x="51467" y="70472"/>
                  </a:lnTo>
                  <a:lnTo>
                    <a:pt x="51587" y="70653"/>
                  </a:lnTo>
                  <a:lnTo>
                    <a:pt x="51768" y="70774"/>
                  </a:lnTo>
                  <a:lnTo>
                    <a:pt x="52010" y="70895"/>
                  </a:lnTo>
                  <a:lnTo>
                    <a:pt x="52191" y="70955"/>
                  </a:lnTo>
                  <a:lnTo>
                    <a:pt x="52673" y="70955"/>
                  </a:lnTo>
                  <a:lnTo>
                    <a:pt x="52854" y="70895"/>
                  </a:lnTo>
                  <a:lnTo>
                    <a:pt x="53096" y="70774"/>
                  </a:lnTo>
                  <a:lnTo>
                    <a:pt x="53277" y="70653"/>
                  </a:lnTo>
                  <a:lnTo>
                    <a:pt x="53397" y="70472"/>
                  </a:lnTo>
                  <a:lnTo>
                    <a:pt x="53518" y="70231"/>
                  </a:lnTo>
                  <a:lnTo>
                    <a:pt x="53578" y="70050"/>
                  </a:lnTo>
                  <a:lnTo>
                    <a:pt x="53578" y="69809"/>
                  </a:lnTo>
                  <a:lnTo>
                    <a:pt x="53578" y="69567"/>
                  </a:lnTo>
                  <a:lnTo>
                    <a:pt x="53518" y="69386"/>
                  </a:lnTo>
                  <a:lnTo>
                    <a:pt x="53397" y="69145"/>
                  </a:lnTo>
                  <a:lnTo>
                    <a:pt x="53277" y="68964"/>
                  </a:lnTo>
                  <a:lnTo>
                    <a:pt x="53096" y="68843"/>
                  </a:lnTo>
                  <a:lnTo>
                    <a:pt x="52854" y="68723"/>
                  </a:lnTo>
                  <a:lnTo>
                    <a:pt x="52673" y="68662"/>
                  </a:lnTo>
                  <a:close/>
                  <a:moveTo>
                    <a:pt x="20575" y="71558"/>
                  </a:moveTo>
                  <a:lnTo>
                    <a:pt x="20273" y="71619"/>
                  </a:lnTo>
                  <a:lnTo>
                    <a:pt x="21661" y="72282"/>
                  </a:lnTo>
                  <a:lnTo>
                    <a:pt x="21540" y="72041"/>
                  </a:lnTo>
                  <a:lnTo>
                    <a:pt x="21359" y="71860"/>
                  </a:lnTo>
                  <a:lnTo>
                    <a:pt x="21118" y="71679"/>
                  </a:lnTo>
                  <a:lnTo>
                    <a:pt x="20876" y="71558"/>
                  </a:lnTo>
                  <a:close/>
                  <a:moveTo>
                    <a:pt x="55027" y="71558"/>
                  </a:moveTo>
                  <a:lnTo>
                    <a:pt x="54785" y="71679"/>
                  </a:lnTo>
                  <a:lnTo>
                    <a:pt x="54544" y="71860"/>
                  </a:lnTo>
                  <a:lnTo>
                    <a:pt x="54363" y="72041"/>
                  </a:lnTo>
                  <a:lnTo>
                    <a:pt x="54242" y="72282"/>
                  </a:lnTo>
                  <a:lnTo>
                    <a:pt x="55630" y="71619"/>
                  </a:lnTo>
                  <a:lnTo>
                    <a:pt x="55328" y="71558"/>
                  </a:lnTo>
                  <a:close/>
                  <a:moveTo>
                    <a:pt x="26065" y="71558"/>
                  </a:moveTo>
                  <a:lnTo>
                    <a:pt x="25824" y="71679"/>
                  </a:lnTo>
                  <a:lnTo>
                    <a:pt x="25583" y="71860"/>
                  </a:lnTo>
                  <a:lnTo>
                    <a:pt x="25402" y="72041"/>
                  </a:lnTo>
                  <a:lnTo>
                    <a:pt x="25281" y="72343"/>
                  </a:lnTo>
                  <a:lnTo>
                    <a:pt x="25221" y="72705"/>
                  </a:lnTo>
                  <a:lnTo>
                    <a:pt x="25221" y="72946"/>
                  </a:lnTo>
                  <a:lnTo>
                    <a:pt x="25281" y="73127"/>
                  </a:lnTo>
                  <a:lnTo>
                    <a:pt x="25402" y="73368"/>
                  </a:lnTo>
                  <a:lnTo>
                    <a:pt x="25522" y="73549"/>
                  </a:lnTo>
                  <a:lnTo>
                    <a:pt x="25703" y="73670"/>
                  </a:lnTo>
                  <a:lnTo>
                    <a:pt x="25945" y="73791"/>
                  </a:lnTo>
                  <a:lnTo>
                    <a:pt x="26126" y="73851"/>
                  </a:lnTo>
                  <a:lnTo>
                    <a:pt x="26608" y="73851"/>
                  </a:lnTo>
                  <a:lnTo>
                    <a:pt x="26789" y="73791"/>
                  </a:lnTo>
                  <a:lnTo>
                    <a:pt x="27031" y="73670"/>
                  </a:lnTo>
                  <a:lnTo>
                    <a:pt x="27212" y="73549"/>
                  </a:lnTo>
                  <a:lnTo>
                    <a:pt x="27332" y="73368"/>
                  </a:lnTo>
                  <a:lnTo>
                    <a:pt x="27453" y="73127"/>
                  </a:lnTo>
                  <a:lnTo>
                    <a:pt x="27513" y="72946"/>
                  </a:lnTo>
                  <a:lnTo>
                    <a:pt x="27513" y="72705"/>
                  </a:lnTo>
                  <a:lnTo>
                    <a:pt x="27453" y="72343"/>
                  </a:lnTo>
                  <a:lnTo>
                    <a:pt x="27332" y="72041"/>
                  </a:lnTo>
                  <a:lnTo>
                    <a:pt x="27151" y="71860"/>
                  </a:lnTo>
                  <a:lnTo>
                    <a:pt x="26910" y="71679"/>
                  </a:lnTo>
                  <a:lnTo>
                    <a:pt x="26669" y="71558"/>
                  </a:lnTo>
                  <a:close/>
                  <a:moveTo>
                    <a:pt x="31858" y="71558"/>
                  </a:moveTo>
                  <a:lnTo>
                    <a:pt x="31616" y="71679"/>
                  </a:lnTo>
                  <a:lnTo>
                    <a:pt x="31375" y="71860"/>
                  </a:lnTo>
                  <a:lnTo>
                    <a:pt x="31194" y="72041"/>
                  </a:lnTo>
                  <a:lnTo>
                    <a:pt x="31073" y="72343"/>
                  </a:lnTo>
                  <a:lnTo>
                    <a:pt x="31013" y="72705"/>
                  </a:lnTo>
                  <a:lnTo>
                    <a:pt x="31013" y="72946"/>
                  </a:lnTo>
                  <a:lnTo>
                    <a:pt x="31073" y="73127"/>
                  </a:lnTo>
                  <a:lnTo>
                    <a:pt x="31194" y="73368"/>
                  </a:lnTo>
                  <a:lnTo>
                    <a:pt x="31315" y="73549"/>
                  </a:lnTo>
                  <a:lnTo>
                    <a:pt x="31496" y="73670"/>
                  </a:lnTo>
                  <a:lnTo>
                    <a:pt x="31737" y="73791"/>
                  </a:lnTo>
                  <a:lnTo>
                    <a:pt x="31918" y="73851"/>
                  </a:lnTo>
                  <a:lnTo>
                    <a:pt x="32401" y="73851"/>
                  </a:lnTo>
                  <a:lnTo>
                    <a:pt x="32582" y="73791"/>
                  </a:lnTo>
                  <a:lnTo>
                    <a:pt x="32823" y="73670"/>
                  </a:lnTo>
                  <a:lnTo>
                    <a:pt x="33004" y="73549"/>
                  </a:lnTo>
                  <a:lnTo>
                    <a:pt x="33125" y="73368"/>
                  </a:lnTo>
                  <a:lnTo>
                    <a:pt x="33245" y="73127"/>
                  </a:lnTo>
                  <a:lnTo>
                    <a:pt x="33306" y="72946"/>
                  </a:lnTo>
                  <a:lnTo>
                    <a:pt x="33306" y="72705"/>
                  </a:lnTo>
                  <a:lnTo>
                    <a:pt x="33245" y="72343"/>
                  </a:lnTo>
                  <a:lnTo>
                    <a:pt x="33125" y="72041"/>
                  </a:lnTo>
                  <a:lnTo>
                    <a:pt x="32944" y="71860"/>
                  </a:lnTo>
                  <a:lnTo>
                    <a:pt x="32702" y="71679"/>
                  </a:lnTo>
                  <a:lnTo>
                    <a:pt x="32461" y="71558"/>
                  </a:lnTo>
                  <a:close/>
                  <a:moveTo>
                    <a:pt x="37650" y="71558"/>
                  </a:moveTo>
                  <a:lnTo>
                    <a:pt x="37408" y="71679"/>
                  </a:lnTo>
                  <a:lnTo>
                    <a:pt x="37167" y="71860"/>
                  </a:lnTo>
                  <a:lnTo>
                    <a:pt x="36986" y="72041"/>
                  </a:lnTo>
                  <a:lnTo>
                    <a:pt x="36865" y="72343"/>
                  </a:lnTo>
                  <a:lnTo>
                    <a:pt x="36805" y="72705"/>
                  </a:lnTo>
                  <a:lnTo>
                    <a:pt x="36805" y="72946"/>
                  </a:lnTo>
                  <a:lnTo>
                    <a:pt x="36865" y="73127"/>
                  </a:lnTo>
                  <a:lnTo>
                    <a:pt x="36986" y="73368"/>
                  </a:lnTo>
                  <a:lnTo>
                    <a:pt x="37107" y="73549"/>
                  </a:lnTo>
                  <a:lnTo>
                    <a:pt x="37288" y="73670"/>
                  </a:lnTo>
                  <a:lnTo>
                    <a:pt x="37529" y="73791"/>
                  </a:lnTo>
                  <a:lnTo>
                    <a:pt x="37710" y="73851"/>
                  </a:lnTo>
                  <a:lnTo>
                    <a:pt x="38193" y="73851"/>
                  </a:lnTo>
                  <a:lnTo>
                    <a:pt x="38374" y="73791"/>
                  </a:lnTo>
                  <a:lnTo>
                    <a:pt x="38615" y="73670"/>
                  </a:lnTo>
                  <a:lnTo>
                    <a:pt x="38796" y="73549"/>
                  </a:lnTo>
                  <a:lnTo>
                    <a:pt x="38917" y="73368"/>
                  </a:lnTo>
                  <a:lnTo>
                    <a:pt x="39038" y="73127"/>
                  </a:lnTo>
                  <a:lnTo>
                    <a:pt x="39098" y="72946"/>
                  </a:lnTo>
                  <a:lnTo>
                    <a:pt x="39098" y="72705"/>
                  </a:lnTo>
                  <a:lnTo>
                    <a:pt x="39038" y="72343"/>
                  </a:lnTo>
                  <a:lnTo>
                    <a:pt x="38917" y="72041"/>
                  </a:lnTo>
                  <a:lnTo>
                    <a:pt x="38736" y="71860"/>
                  </a:lnTo>
                  <a:lnTo>
                    <a:pt x="38495" y="71679"/>
                  </a:lnTo>
                  <a:lnTo>
                    <a:pt x="38253" y="71558"/>
                  </a:lnTo>
                  <a:close/>
                  <a:moveTo>
                    <a:pt x="43442" y="71558"/>
                  </a:moveTo>
                  <a:lnTo>
                    <a:pt x="43201" y="71679"/>
                  </a:lnTo>
                  <a:lnTo>
                    <a:pt x="42959" y="71860"/>
                  </a:lnTo>
                  <a:lnTo>
                    <a:pt x="42778" y="72041"/>
                  </a:lnTo>
                  <a:lnTo>
                    <a:pt x="42658" y="72343"/>
                  </a:lnTo>
                  <a:lnTo>
                    <a:pt x="42597" y="72705"/>
                  </a:lnTo>
                  <a:lnTo>
                    <a:pt x="42597" y="72946"/>
                  </a:lnTo>
                  <a:lnTo>
                    <a:pt x="42658" y="73127"/>
                  </a:lnTo>
                  <a:lnTo>
                    <a:pt x="42778" y="73368"/>
                  </a:lnTo>
                  <a:lnTo>
                    <a:pt x="42899" y="73549"/>
                  </a:lnTo>
                  <a:lnTo>
                    <a:pt x="43080" y="73670"/>
                  </a:lnTo>
                  <a:lnTo>
                    <a:pt x="43321" y="73791"/>
                  </a:lnTo>
                  <a:lnTo>
                    <a:pt x="43502" y="73851"/>
                  </a:lnTo>
                  <a:lnTo>
                    <a:pt x="43985" y="73851"/>
                  </a:lnTo>
                  <a:lnTo>
                    <a:pt x="44166" y="73791"/>
                  </a:lnTo>
                  <a:lnTo>
                    <a:pt x="44407" y="73670"/>
                  </a:lnTo>
                  <a:lnTo>
                    <a:pt x="44588" y="73549"/>
                  </a:lnTo>
                  <a:lnTo>
                    <a:pt x="44709" y="73368"/>
                  </a:lnTo>
                  <a:lnTo>
                    <a:pt x="44830" y="73127"/>
                  </a:lnTo>
                  <a:lnTo>
                    <a:pt x="44890" y="72946"/>
                  </a:lnTo>
                  <a:lnTo>
                    <a:pt x="44890" y="72705"/>
                  </a:lnTo>
                  <a:lnTo>
                    <a:pt x="44830" y="72343"/>
                  </a:lnTo>
                  <a:lnTo>
                    <a:pt x="44709" y="72041"/>
                  </a:lnTo>
                  <a:lnTo>
                    <a:pt x="44528" y="71860"/>
                  </a:lnTo>
                  <a:lnTo>
                    <a:pt x="44287" y="71679"/>
                  </a:lnTo>
                  <a:lnTo>
                    <a:pt x="44045" y="71558"/>
                  </a:lnTo>
                  <a:close/>
                  <a:moveTo>
                    <a:pt x="49234" y="71558"/>
                  </a:moveTo>
                  <a:lnTo>
                    <a:pt x="48993" y="71679"/>
                  </a:lnTo>
                  <a:lnTo>
                    <a:pt x="48752" y="71860"/>
                  </a:lnTo>
                  <a:lnTo>
                    <a:pt x="48571" y="72041"/>
                  </a:lnTo>
                  <a:lnTo>
                    <a:pt x="48450" y="72343"/>
                  </a:lnTo>
                  <a:lnTo>
                    <a:pt x="48390" y="72705"/>
                  </a:lnTo>
                  <a:lnTo>
                    <a:pt x="48390" y="72946"/>
                  </a:lnTo>
                  <a:lnTo>
                    <a:pt x="48450" y="73127"/>
                  </a:lnTo>
                  <a:lnTo>
                    <a:pt x="48571" y="73368"/>
                  </a:lnTo>
                  <a:lnTo>
                    <a:pt x="48691" y="73549"/>
                  </a:lnTo>
                  <a:lnTo>
                    <a:pt x="48872" y="73670"/>
                  </a:lnTo>
                  <a:lnTo>
                    <a:pt x="49114" y="73791"/>
                  </a:lnTo>
                  <a:lnTo>
                    <a:pt x="49295" y="73851"/>
                  </a:lnTo>
                  <a:lnTo>
                    <a:pt x="49777" y="73851"/>
                  </a:lnTo>
                  <a:lnTo>
                    <a:pt x="49958" y="73791"/>
                  </a:lnTo>
                  <a:lnTo>
                    <a:pt x="50200" y="73670"/>
                  </a:lnTo>
                  <a:lnTo>
                    <a:pt x="50381" y="73549"/>
                  </a:lnTo>
                  <a:lnTo>
                    <a:pt x="50501" y="73368"/>
                  </a:lnTo>
                  <a:lnTo>
                    <a:pt x="50622" y="73127"/>
                  </a:lnTo>
                  <a:lnTo>
                    <a:pt x="50682" y="72946"/>
                  </a:lnTo>
                  <a:lnTo>
                    <a:pt x="50682" y="72705"/>
                  </a:lnTo>
                  <a:lnTo>
                    <a:pt x="50622" y="72343"/>
                  </a:lnTo>
                  <a:lnTo>
                    <a:pt x="50501" y="72041"/>
                  </a:lnTo>
                  <a:lnTo>
                    <a:pt x="50320" y="71860"/>
                  </a:lnTo>
                  <a:lnTo>
                    <a:pt x="50079" y="71679"/>
                  </a:lnTo>
                  <a:lnTo>
                    <a:pt x="49838" y="71558"/>
                  </a:lnTo>
                  <a:close/>
                  <a:moveTo>
                    <a:pt x="29022" y="74454"/>
                  </a:moveTo>
                  <a:lnTo>
                    <a:pt x="28841" y="74515"/>
                  </a:lnTo>
                  <a:lnTo>
                    <a:pt x="28660" y="74635"/>
                  </a:lnTo>
                  <a:lnTo>
                    <a:pt x="28479" y="74756"/>
                  </a:lnTo>
                  <a:lnTo>
                    <a:pt x="30349" y="75178"/>
                  </a:lnTo>
                  <a:lnTo>
                    <a:pt x="30349" y="75178"/>
                  </a:lnTo>
                  <a:lnTo>
                    <a:pt x="30168" y="74877"/>
                  </a:lnTo>
                  <a:lnTo>
                    <a:pt x="29927" y="74635"/>
                  </a:lnTo>
                  <a:lnTo>
                    <a:pt x="29625" y="74515"/>
                  </a:lnTo>
                  <a:lnTo>
                    <a:pt x="29263" y="74454"/>
                  </a:lnTo>
                  <a:close/>
                  <a:moveTo>
                    <a:pt x="46640" y="74454"/>
                  </a:moveTo>
                  <a:lnTo>
                    <a:pt x="46278" y="74515"/>
                  </a:lnTo>
                  <a:lnTo>
                    <a:pt x="45976" y="74635"/>
                  </a:lnTo>
                  <a:lnTo>
                    <a:pt x="45735" y="74877"/>
                  </a:lnTo>
                  <a:lnTo>
                    <a:pt x="45554" y="75178"/>
                  </a:lnTo>
                  <a:lnTo>
                    <a:pt x="45554" y="75178"/>
                  </a:lnTo>
                  <a:lnTo>
                    <a:pt x="47424" y="74756"/>
                  </a:lnTo>
                  <a:lnTo>
                    <a:pt x="47243" y="74635"/>
                  </a:lnTo>
                  <a:lnTo>
                    <a:pt x="47062" y="74515"/>
                  </a:lnTo>
                  <a:lnTo>
                    <a:pt x="46881" y="74454"/>
                  </a:lnTo>
                  <a:close/>
                  <a:moveTo>
                    <a:pt x="34814" y="74454"/>
                  </a:moveTo>
                  <a:lnTo>
                    <a:pt x="34633" y="74515"/>
                  </a:lnTo>
                  <a:lnTo>
                    <a:pt x="34392" y="74635"/>
                  </a:lnTo>
                  <a:lnTo>
                    <a:pt x="34211" y="74756"/>
                  </a:lnTo>
                  <a:lnTo>
                    <a:pt x="34090" y="74937"/>
                  </a:lnTo>
                  <a:lnTo>
                    <a:pt x="33969" y="75178"/>
                  </a:lnTo>
                  <a:lnTo>
                    <a:pt x="33909" y="75359"/>
                  </a:lnTo>
                  <a:lnTo>
                    <a:pt x="33909" y="75601"/>
                  </a:lnTo>
                  <a:lnTo>
                    <a:pt x="33909" y="75721"/>
                  </a:lnTo>
                  <a:lnTo>
                    <a:pt x="36141" y="75903"/>
                  </a:lnTo>
                  <a:lnTo>
                    <a:pt x="36202" y="75601"/>
                  </a:lnTo>
                  <a:lnTo>
                    <a:pt x="36202" y="75359"/>
                  </a:lnTo>
                  <a:lnTo>
                    <a:pt x="36141" y="75178"/>
                  </a:lnTo>
                  <a:lnTo>
                    <a:pt x="36021" y="74937"/>
                  </a:lnTo>
                  <a:lnTo>
                    <a:pt x="35900" y="74756"/>
                  </a:lnTo>
                  <a:lnTo>
                    <a:pt x="35719" y="74635"/>
                  </a:lnTo>
                  <a:lnTo>
                    <a:pt x="35478" y="74515"/>
                  </a:lnTo>
                  <a:lnTo>
                    <a:pt x="35297" y="74454"/>
                  </a:lnTo>
                  <a:close/>
                  <a:moveTo>
                    <a:pt x="40606" y="74454"/>
                  </a:moveTo>
                  <a:lnTo>
                    <a:pt x="40425" y="74515"/>
                  </a:lnTo>
                  <a:lnTo>
                    <a:pt x="40184" y="74635"/>
                  </a:lnTo>
                  <a:lnTo>
                    <a:pt x="40003" y="74756"/>
                  </a:lnTo>
                  <a:lnTo>
                    <a:pt x="39882" y="74937"/>
                  </a:lnTo>
                  <a:lnTo>
                    <a:pt x="39762" y="75178"/>
                  </a:lnTo>
                  <a:lnTo>
                    <a:pt x="39701" y="75359"/>
                  </a:lnTo>
                  <a:lnTo>
                    <a:pt x="39701" y="75601"/>
                  </a:lnTo>
                  <a:lnTo>
                    <a:pt x="39762" y="75903"/>
                  </a:lnTo>
                  <a:lnTo>
                    <a:pt x="41994" y="75721"/>
                  </a:lnTo>
                  <a:lnTo>
                    <a:pt x="41994" y="75601"/>
                  </a:lnTo>
                  <a:lnTo>
                    <a:pt x="41994" y="75359"/>
                  </a:lnTo>
                  <a:lnTo>
                    <a:pt x="41934" y="75178"/>
                  </a:lnTo>
                  <a:lnTo>
                    <a:pt x="41813" y="74937"/>
                  </a:lnTo>
                  <a:lnTo>
                    <a:pt x="41692" y="74756"/>
                  </a:lnTo>
                  <a:lnTo>
                    <a:pt x="41511" y="74635"/>
                  </a:lnTo>
                  <a:lnTo>
                    <a:pt x="41270" y="74515"/>
                  </a:lnTo>
                  <a:lnTo>
                    <a:pt x="41089" y="74454"/>
                  </a:lnTo>
                  <a:close/>
                </a:path>
              </a:pathLst>
            </a:custGeom>
            <a:solidFill>
              <a:srgbClr val="6D9E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8"/>
            <p:cNvSpPr/>
            <p:nvPr/>
          </p:nvSpPr>
          <p:spPr>
            <a:xfrm>
              <a:off x="133504" y="-85397"/>
              <a:ext cx="231300" cy="231300"/>
            </a:xfrm>
            <a:prstGeom prst="ellipse">
              <a:avLst/>
            </a:prstGeom>
            <a:solidFill>
              <a:srgbClr val="C20E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8"/>
            <p:cNvSpPr/>
            <p:nvPr/>
          </p:nvSpPr>
          <p:spPr>
            <a:xfrm rot="10800000">
              <a:off x="343825" y="4290619"/>
              <a:ext cx="333300" cy="288300"/>
            </a:xfrm>
            <a:prstGeom prst="triangle">
              <a:avLst>
                <a:gd name="adj" fmla="val 50000"/>
              </a:avLst>
            </a:prstGeom>
            <a:solidFill>
              <a:srgbClr val="C20E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8"/>
            <p:cNvSpPr/>
            <p:nvPr/>
          </p:nvSpPr>
          <p:spPr>
            <a:xfrm rot="10800000">
              <a:off x="7891383" y="4473451"/>
              <a:ext cx="421500" cy="365100"/>
            </a:xfrm>
            <a:prstGeom prst="triangle">
              <a:avLst>
                <a:gd name="adj" fmla="val 50000"/>
              </a:avLst>
            </a:prstGeom>
            <a:noFill/>
            <a:ln w="9525" cap="flat" cmpd="sng">
              <a:solidFill>
                <a:srgbClr val="FF9900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8"/>
            <p:cNvSpPr/>
            <p:nvPr/>
          </p:nvSpPr>
          <p:spPr>
            <a:xfrm>
              <a:off x="7800077" y="94976"/>
              <a:ext cx="307200" cy="265800"/>
            </a:xfrm>
            <a:prstGeom prst="triangle">
              <a:avLst>
                <a:gd name="adj" fmla="val 50000"/>
              </a:avLst>
            </a:prstGeom>
            <a:solidFill>
              <a:srgbClr val="6D9E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8"/>
            <p:cNvSpPr/>
            <p:nvPr/>
          </p:nvSpPr>
          <p:spPr>
            <a:xfrm>
              <a:off x="8578651" y="3939150"/>
              <a:ext cx="421500" cy="421500"/>
            </a:xfrm>
            <a:prstGeom prst="donut">
              <a:avLst>
                <a:gd name="adj" fmla="val 19671"/>
              </a:avLst>
            </a:prstGeom>
            <a:solidFill>
              <a:srgbClr val="C20E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8"/>
            <p:cNvSpPr/>
            <p:nvPr/>
          </p:nvSpPr>
          <p:spPr>
            <a:xfrm>
              <a:off x="888873" y="4577655"/>
              <a:ext cx="456600" cy="456600"/>
            </a:xfrm>
            <a:prstGeom prst="ellipse">
              <a:avLst/>
            </a:prstGeom>
            <a:noFill/>
            <a:ln w="9525" cap="flat" cmpd="sng">
              <a:solidFill>
                <a:srgbClr val="6D9EEB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8"/>
            <p:cNvSpPr/>
            <p:nvPr/>
          </p:nvSpPr>
          <p:spPr>
            <a:xfrm rot="10800000">
              <a:off x="47429" y="4473462"/>
              <a:ext cx="621103" cy="475235"/>
            </a:xfrm>
            <a:custGeom>
              <a:avLst/>
              <a:gdLst/>
              <a:ahLst/>
              <a:cxnLst/>
              <a:rect l="l" t="t" r="r" b="b"/>
              <a:pathLst>
                <a:path w="88634" h="67818" extrusionOk="0">
                  <a:moveTo>
                    <a:pt x="0" y="0"/>
                  </a:moveTo>
                  <a:lnTo>
                    <a:pt x="4284" y="6637"/>
                  </a:lnTo>
                  <a:lnTo>
                    <a:pt x="4284" y="0"/>
                  </a:lnTo>
                  <a:close/>
                  <a:moveTo>
                    <a:pt x="84289" y="0"/>
                  </a:moveTo>
                  <a:lnTo>
                    <a:pt x="84289" y="6637"/>
                  </a:lnTo>
                  <a:lnTo>
                    <a:pt x="88633" y="0"/>
                  </a:lnTo>
                  <a:close/>
                  <a:moveTo>
                    <a:pt x="7844" y="0"/>
                  </a:moveTo>
                  <a:lnTo>
                    <a:pt x="7844" y="12007"/>
                  </a:lnTo>
                  <a:lnTo>
                    <a:pt x="12791" y="19609"/>
                  </a:lnTo>
                  <a:lnTo>
                    <a:pt x="12791" y="0"/>
                  </a:lnTo>
                  <a:close/>
                  <a:moveTo>
                    <a:pt x="75842" y="0"/>
                  </a:moveTo>
                  <a:lnTo>
                    <a:pt x="75842" y="19609"/>
                  </a:lnTo>
                  <a:lnTo>
                    <a:pt x="80790" y="12007"/>
                  </a:lnTo>
                  <a:lnTo>
                    <a:pt x="80790" y="0"/>
                  </a:lnTo>
                  <a:close/>
                  <a:moveTo>
                    <a:pt x="16351" y="0"/>
                  </a:moveTo>
                  <a:lnTo>
                    <a:pt x="16351" y="25039"/>
                  </a:lnTo>
                  <a:lnTo>
                    <a:pt x="21299" y="32581"/>
                  </a:lnTo>
                  <a:lnTo>
                    <a:pt x="21299" y="0"/>
                  </a:lnTo>
                  <a:close/>
                  <a:moveTo>
                    <a:pt x="67335" y="0"/>
                  </a:moveTo>
                  <a:lnTo>
                    <a:pt x="67335" y="32581"/>
                  </a:lnTo>
                  <a:lnTo>
                    <a:pt x="72282" y="25039"/>
                  </a:lnTo>
                  <a:lnTo>
                    <a:pt x="72282" y="0"/>
                  </a:lnTo>
                  <a:close/>
                  <a:moveTo>
                    <a:pt x="24859" y="0"/>
                  </a:moveTo>
                  <a:lnTo>
                    <a:pt x="24859" y="38012"/>
                  </a:lnTo>
                  <a:lnTo>
                    <a:pt x="29806" y="45614"/>
                  </a:lnTo>
                  <a:lnTo>
                    <a:pt x="29806" y="0"/>
                  </a:lnTo>
                  <a:close/>
                  <a:moveTo>
                    <a:pt x="58828" y="0"/>
                  </a:moveTo>
                  <a:lnTo>
                    <a:pt x="58828" y="45614"/>
                  </a:lnTo>
                  <a:lnTo>
                    <a:pt x="63775" y="38012"/>
                  </a:lnTo>
                  <a:lnTo>
                    <a:pt x="63775" y="0"/>
                  </a:lnTo>
                  <a:close/>
                  <a:moveTo>
                    <a:pt x="33306" y="0"/>
                  </a:moveTo>
                  <a:lnTo>
                    <a:pt x="33306" y="51044"/>
                  </a:lnTo>
                  <a:lnTo>
                    <a:pt x="38313" y="58586"/>
                  </a:lnTo>
                  <a:lnTo>
                    <a:pt x="38313" y="0"/>
                  </a:lnTo>
                  <a:close/>
                  <a:moveTo>
                    <a:pt x="50320" y="0"/>
                  </a:moveTo>
                  <a:lnTo>
                    <a:pt x="50320" y="58586"/>
                  </a:lnTo>
                  <a:lnTo>
                    <a:pt x="55268" y="51044"/>
                  </a:lnTo>
                  <a:lnTo>
                    <a:pt x="55268" y="0"/>
                  </a:lnTo>
                  <a:close/>
                  <a:moveTo>
                    <a:pt x="41813" y="0"/>
                  </a:moveTo>
                  <a:lnTo>
                    <a:pt x="41813" y="64016"/>
                  </a:lnTo>
                  <a:lnTo>
                    <a:pt x="44287" y="67817"/>
                  </a:lnTo>
                  <a:lnTo>
                    <a:pt x="46760" y="64016"/>
                  </a:lnTo>
                  <a:lnTo>
                    <a:pt x="46760" y="0"/>
                  </a:ln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8"/>
            <p:cNvSpPr/>
            <p:nvPr/>
          </p:nvSpPr>
          <p:spPr>
            <a:xfrm rot="7294922">
              <a:off x="8507862" y="1506795"/>
              <a:ext cx="486330" cy="462608"/>
            </a:xfrm>
            <a:prstGeom prst="pentagon">
              <a:avLst>
                <a:gd name="hf" fmla="val 105146"/>
                <a:gd name="vf" fmla="val 110557"/>
              </a:avLst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8"/>
            <p:cNvSpPr/>
            <p:nvPr/>
          </p:nvSpPr>
          <p:spPr>
            <a:xfrm rot="1902">
              <a:off x="-76804" y="1095525"/>
              <a:ext cx="542100" cy="515400"/>
            </a:xfrm>
            <a:prstGeom prst="pentagon">
              <a:avLst>
                <a:gd name="hf" fmla="val 105146"/>
                <a:gd name="vf" fmla="val 110557"/>
              </a:avLst>
            </a:prstGeom>
            <a:noFill/>
            <a:ln w="28575" cap="flat" cmpd="sng">
              <a:solidFill>
                <a:srgbClr val="C20E9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8"/>
            <p:cNvSpPr/>
            <p:nvPr/>
          </p:nvSpPr>
          <p:spPr>
            <a:xfrm>
              <a:off x="8217614" y="4442536"/>
              <a:ext cx="885029" cy="885029"/>
            </a:xfrm>
            <a:custGeom>
              <a:avLst/>
              <a:gdLst/>
              <a:ahLst/>
              <a:cxnLst/>
              <a:rect l="l" t="t" r="r" b="b"/>
              <a:pathLst>
                <a:path w="75903" h="75903" extrusionOk="0">
                  <a:moveTo>
                    <a:pt x="30349" y="724"/>
                  </a:moveTo>
                  <a:lnTo>
                    <a:pt x="28479" y="1147"/>
                  </a:lnTo>
                  <a:lnTo>
                    <a:pt x="28599" y="1267"/>
                  </a:lnTo>
                  <a:lnTo>
                    <a:pt x="28841" y="1388"/>
                  </a:lnTo>
                  <a:lnTo>
                    <a:pt x="29022" y="1448"/>
                  </a:lnTo>
                  <a:lnTo>
                    <a:pt x="29263" y="1448"/>
                  </a:lnTo>
                  <a:lnTo>
                    <a:pt x="29625" y="1388"/>
                  </a:lnTo>
                  <a:lnTo>
                    <a:pt x="29927" y="1267"/>
                  </a:lnTo>
                  <a:lnTo>
                    <a:pt x="30168" y="1026"/>
                  </a:lnTo>
                  <a:lnTo>
                    <a:pt x="30349" y="724"/>
                  </a:lnTo>
                  <a:close/>
                  <a:moveTo>
                    <a:pt x="36141" y="0"/>
                  </a:moveTo>
                  <a:lnTo>
                    <a:pt x="33909" y="181"/>
                  </a:lnTo>
                  <a:lnTo>
                    <a:pt x="33909" y="302"/>
                  </a:lnTo>
                  <a:lnTo>
                    <a:pt x="33909" y="543"/>
                  </a:lnTo>
                  <a:lnTo>
                    <a:pt x="33969" y="724"/>
                  </a:lnTo>
                  <a:lnTo>
                    <a:pt x="34090" y="966"/>
                  </a:lnTo>
                  <a:lnTo>
                    <a:pt x="34211" y="1147"/>
                  </a:lnTo>
                  <a:lnTo>
                    <a:pt x="34392" y="1267"/>
                  </a:lnTo>
                  <a:lnTo>
                    <a:pt x="34633" y="1388"/>
                  </a:lnTo>
                  <a:lnTo>
                    <a:pt x="34814" y="1448"/>
                  </a:lnTo>
                  <a:lnTo>
                    <a:pt x="35297" y="1448"/>
                  </a:lnTo>
                  <a:lnTo>
                    <a:pt x="35478" y="1388"/>
                  </a:lnTo>
                  <a:lnTo>
                    <a:pt x="35719" y="1267"/>
                  </a:lnTo>
                  <a:lnTo>
                    <a:pt x="35900" y="1147"/>
                  </a:lnTo>
                  <a:lnTo>
                    <a:pt x="36021" y="966"/>
                  </a:lnTo>
                  <a:lnTo>
                    <a:pt x="36141" y="724"/>
                  </a:lnTo>
                  <a:lnTo>
                    <a:pt x="36202" y="543"/>
                  </a:lnTo>
                  <a:lnTo>
                    <a:pt x="36202" y="302"/>
                  </a:lnTo>
                  <a:lnTo>
                    <a:pt x="36141" y="0"/>
                  </a:lnTo>
                  <a:close/>
                  <a:moveTo>
                    <a:pt x="39762" y="0"/>
                  </a:moveTo>
                  <a:lnTo>
                    <a:pt x="39701" y="302"/>
                  </a:lnTo>
                  <a:lnTo>
                    <a:pt x="39701" y="543"/>
                  </a:lnTo>
                  <a:lnTo>
                    <a:pt x="39762" y="724"/>
                  </a:lnTo>
                  <a:lnTo>
                    <a:pt x="39882" y="966"/>
                  </a:lnTo>
                  <a:lnTo>
                    <a:pt x="40003" y="1147"/>
                  </a:lnTo>
                  <a:lnTo>
                    <a:pt x="40184" y="1267"/>
                  </a:lnTo>
                  <a:lnTo>
                    <a:pt x="40425" y="1388"/>
                  </a:lnTo>
                  <a:lnTo>
                    <a:pt x="40606" y="1448"/>
                  </a:lnTo>
                  <a:lnTo>
                    <a:pt x="41089" y="1448"/>
                  </a:lnTo>
                  <a:lnTo>
                    <a:pt x="41270" y="1388"/>
                  </a:lnTo>
                  <a:lnTo>
                    <a:pt x="41511" y="1267"/>
                  </a:lnTo>
                  <a:lnTo>
                    <a:pt x="41692" y="1147"/>
                  </a:lnTo>
                  <a:lnTo>
                    <a:pt x="41813" y="966"/>
                  </a:lnTo>
                  <a:lnTo>
                    <a:pt x="41934" y="724"/>
                  </a:lnTo>
                  <a:lnTo>
                    <a:pt x="41994" y="543"/>
                  </a:lnTo>
                  <a:lnTo>
                    <a:pt x="41994" y="302"/>
                  </a:lnTo>
                  <a:lnTo>
                    <a:pt x="41994" y="181"/>
                  </a:lnTo>
                  <a:lnTo>
                    <a:pt x="39762" y="0"/>
                  </a:lnTo>
                  <a:close/>
                  <a:moveTo>
                    <a:pt x="45554" y="724"/>
                  </a:moveTo>
                  <a:lnTo>
                    <a:pt x="45735" y="1026"/>
                  </a:lnTo>
                  <a:lnTo>
                    <a:pt x="45976" y="1267"/>
                  </a:lnTo>
                  <a:lnTo>
                    <a:pt x="46278" y="1388"/>
                  </a:lnTo>
                  <a:lnTo>
                    <a:pt x="46640" y="1448"/>
                  </a:lnTo>
                  <a:lnTo>
                    <a:pt x="46881" y="1448"/>
                  </a:lnTo>
                  <a:lnTo>
                    <a:pt x="47062" y="1388"/>
                  </a:lnTo>
                  <a:lnTo>
                    <a:pt x="47243" y="1267"/>
                  </a:lnTo>
                  <a:lnTo>
                    <a:pt x="47424" y="1147"/>
                  </a:lnTo>
                  <a:lnTo>
                    <a:pt x="45554" y="724"/>
                  </a:lnTo>
                  <a:close/>
                  <a:moveTo>
                    <a:pt x="21661" y="3620"/>
                  </a:moveTo>
                  <a:lnTo>
                    <a:pt x="20273" y="4284"/>
                  </a:lnTo>
                  <a:lnTo>
                    <a:pt x="20575" y="4344"/>
                  </a:lnTo>
                  <a:lnTo>
                    <a:pt x="20937" y="4284"/>
                  </a:lnTo>
                  <a:lnTo>
                    <a:pt x="21239" y="4163"/>
                  </a:lnTo>
                  <a:lnTo>
                    <a:pt x="21480" y="3922"/>
                  </a:lnTo>
                  <a:lnTo>
                    <a:pt x="21661" y="3620"/>
                  </a:lnTo>
                  <a:close/>
                  <a:moveTo>
                    <a:pt x="26065" y="2052"/>
                  </a:moveTo>
                  <a:lnTo>
                    <a:pt x="25824" y="2172"/>
                  </a:lnTo>
                  <a:lnTo>
                    <a:pt x="25583" y="2353"/>
                  </a:lnTo>
                  <a:lnTo>
                    <a:pt x="25402" y="2534"/>
                  </a:lnTo>
                  <a:lnTo>
                    <a:pt x="25281" y="2836"/>
                  </a:lnTo>
                  <a:lnTo>
                    <a:pt x="25221" y="3198"/>
                  </a:lnTo>
                  <a:lnTo>
                    <a:pt x="25221" y="3439"/>
                  </a:lnTo>
                  <a:lnTo>
                    <a:pt x="25281" y="3620"/>
                  </a:lnTo>
                  <a:lnTo>
                    <a:pt x="25402" y="3862"/>
                  </a:lnTo>
                  <a:lnTo>
                    <a:pt x="25522" y="4043"/>
                  </a:lnTo>
                  <a:lnTo>
                    <a:pt x="25703" y="4163"/>
                  </a:lnTo>
                  <a:lnTo>
                    <a:pt x="25945" y="4284"/>
                  </a:lnTo>
                  <a:lnTo>
                    <a:pt x="26126" y="4344"/>
                  </a:lnTo>
                  <a:lnTo>
                    <a:pt x="26608" y="4344"/>
                  </a:lnTo>
                  <a:lnTo>
                    <a:pt x="26789" y="4284"/>
                  </a:lnTo>
                  <a:lnTo>
                    <a:pt x="27031" y="4163"/>
                  </a:lnTo>
                  <a:lnTo>
                    <a:pt x="27212" y="4043"/>
                  </a:lnTo>
                  <a:lnTo>
                    <a:pt x="27332" y="3862"/>
                  </a:lnTo>
                  <a:lnTo>
                    <a:pt x="27453" y="3620"/>
                  </a:lnTo>
                  <a:lnTo>
                    <a:pt x="27513" y="3439"/>
                  </a:lnTo>
                  <a:lnTo>
                    <a:pt x="27513" y="3198"/>
                  </a:lnTo>
                  <a:lnTo>
                    <a:pt x="27453" y="2836"/>
                  </a:lnTo>
                  <a:lnTo>
                    <a:pt x="27332" y="2534"/>
                  </a:lnTo>
                  <a:lnTo>
                    <a:pt x="27151" y="2353"/>
                  </a:lnTo>
                  <a:lnTo>
                    <a:pt x="26910" y="2172"/>
                  </a:lnTo>
                  <a:lnTo>
                    <a:pt x="26669" y="2052"/>
                  </a:lnTo>
                  <a:close/>
                  <a:moveTo>
                    <a:pt x="31858" y="2052"/>
                  </a:moveTo>
                  <a:lnTo>
                    <a:pt x="31616" y="2172"/>
                  </a:lnTo>
                  <a:lnTo>
                    <a:pt x="31375" y="2353"/>
                  </a:lnTo>
                  <a:lnTo>
                    <a:pt x="31194" y="2534"/>
                  </a:lnTo>
                  <a:lnTo>
                    <a:pt x="31073" y="2836"/>
                  </a:lnTo>
                  <a:lnTo>
                    <a:pt x="31013" y="3198"/>
                  </a:lnTo>
                  <a:lnTo>
                    <a:pt x="31013" y="3439"/>
                  </a:lnTo>
                  <a:lnTo>
                    <a:pt x="31073" y="3620"/>
                  </a:lnTo>
                  <a:lnTo>
                    <a:pt x="31194" y="3862"/>
                  </a:lnTo>
                  <a:lnTo>
                    <a:pt x="31315" y="4043"/>
                  </a:lnTo>
                  <a:lnTo>
                    <a:pt x="31496" y="4163"/>
                  </a:lnTo>
                  <a:lnTo>
                    <a:pt x="31737" y="4284"/>
                  </a:lnTo>
                  <a:lnTo>
                    <a:pt x="31918" y="4344"/>
                  </a:lnTo>
                  <a:lnTo>
                    <a:pt x="32401" y="4344"/>
                  </a:lnTo>
                  <a:lnTo>
                    <a:pt x="32582" y="4284"/>
                  </a:lnTo>
                  <a:lnTo>
                    <a:pt x="32823" y="4163"/>
                  </a:lnTo>
                  <a:lnTo>
                    <a:pt x="33004" y="4043"/>
                  </a:lnTo>
                  <a:lnTo>
                    <a:pt x="33125" y="3862"/>
                  </a:lnTo>
                  <a:lnTo>
                    <a:pt x="33245" y="3620"/>
                  </a:lnTo>
                  <a:lnTo>
                    <a:pt x="33306" y="3439"/>
                  </a:lnTo>
                  <a:lnTo>
                    <a:pt x="33306" y="3198"/>
                  </a:lnTo>
                  <a:lnTo>
                    <a:pt x="33245" y="2836"/>
                  </a:lnTo>
                  <a:lnTo>
                    <a:pt x="33125" y="2534"/>
                  </a:lnTo>
                  <a:lnTo>
                    <a:pt x="32944" y="2353"/>
                  </a:lnTo>
                  <a:lnTo>
                    <a:pt x="32702" y="2172"/>
                  </a:lnTo>
                  <a:lnTo>
                    <a:pt x="32461" y="2052"/>
                  </a:lnTo>
                  <a:close/>
                  <a:moveTo>
                    <a:pt x="37650" y="2052"/>
                  </a:moveTo>
                  <a:lnTo>
                    <a:pt x="37408" y="2172"/>
                  </a:lnTo>
                  <a:lnTo>
                    <a:pt x="37167" y="2353"/>
                  </a:lnTo>
                  <a:lnTo>
                    <a:pt x="36986" y="2534"/>
                  </a:lnTo>
                  <a:lnTo>
                    <a:pt x="36865" y="2836"/>
                  </a:lnTo>
                  <a:lnTo>
                    <a:pt x="36805" y="3198"/>
                  </a:lnTo>
                  <a:lnTo>
                    <a:pt x="36805" y="3439"/>
                  </a:lnTo>
                  <a:lnTo>
                    <a:pt x="36865" y="3620"/>
                  </a:lnTo>
                  <a:lnTo>
                    <a:pt x="36986" y="3862"/>
                  </a:lnTo>
                  <a:lnTo>
                    <a:pt x="37107" y="4043"/>
                  </a:lnTo>
                  <a:lnTo>
                    <a:pt x="37288" y="4163"/>
                  </a:lnTo>
                  <a:lnTo>
                    <a:pt x="37529" y="4284"/>
                  </a:lnTo>
                  <a:lnTo>
                    <a:pt x="37710" y="4344"/>
                  </a:lnTo>
                  <a:lnTo>
                    <a:pt x="38193" y="4344"/>
                  </a:lnTo>
                  <a:lnTo>
                    <a:pt x="38374" y="4284"/>
                  </a:lnTo>
                  <a:lnTo>
                    <a:pt x="38615" y="4163"/>
                  </a:lnTo>
                  <a:lnTo>
                    <a:pt x="38796" y="4043"/>
                  </a:lnTo>
                  <a:lnTo>
                    <a:pt x="38917" y="3862"/>
                  </a:lnTo>
                  <a:lnTo>
                    <a:pt x="39038" y="3620"/>
                  </a:lnTo>
                  <a:lnTo>
                    <a:pt x="39098" y="3439"/>
                  </a:lnTo>
                  <a:lnTo>
                    <a:pt x="39098" y="3198"/>
                  </a:lnTo>
                  <a:lnTo>
                    <a:pt x="39038" y="2836"/>
                  </a:lnTo>
                  <a:lnTo>
                    <a:pt x="38917" y="2534"/>
                  </a:lnTo>
                  <a:lnTo>
                    <a:pt x="38736" y="2353"/>
                  </a:lnTo>
                  <a:lnTo>
                    <a:pt x="38495" y="2172"/>
                  </a:lnTo>
                  <a:lnTo>
                    <a:pt x="38253" y="2052"/>
                  </a:lnTo>
                  <a:close/>
                  <a:moveTo>
                    <a:pt x="43442" y="2052"/>
                  </a:moveTo>
                  <a:lnTo>
                    <a:pt x="43201" y="2172"/>
                  </a:lnTo>
                  <a:lnTo>
                    <a:pt x="42959" y="2353"/>
                  </a:lnTo>
                  <a:lnTo>
                    <a:pt x="42778" y="2534"/>
                  </a:lnTo>
                  <a:lnTo>
                    <a:pt x="42658" y="2836"/>
                  </a:lnTo>
                  <a:lnTo>
                    <a:pt x="42597" y="3198"/>
                  </a:lnTo>
                  <a:lnTo>
                    <a:pt x="42597" y="3439"/>
                  </a:lnTo>
                  <a:lnTo>
                    <a:pt x="42658" y="3620"/>
                  </a:lnTo>
                  <a:lnTo>
                    <a:pt x="42778" y="3862"/>
                  </a:lnTo>
                  <a:lnTo>
                    <a:pt x="42899" y="4043"/>
                  </a:lnTo>
                  <a:lnTo>
                    <a:pt x="43080" y="4163"/>
                  </a:lnTo>
                  <a:lnTo>
                    <a:pt x="43321" y="4284"/>
                  </a:lnTo>
                  <a:lnTo>
                    <a:pt x="43502" y="4344"/>
                  </a:lnTo>
                  <a:lnTo>
                    <a:pt x="43985" y="4344"/>
                  </a:lnTo>
                  <a:lnTo>
                    <a:pt x="44166" y="4284"/>
                  </a:lnTo>
                  <a:lnTo>
                    <a:pt x="44407" y="4163"/>
                  </a:lnTo>
                  <a:lnTo>
                    <a:pt x="44588" y="4043"/>
                  </a:lnTo>
                  <a:lnTo>
                    <a:pt x="44709" y="3862"/>
                  </a:lnTo>
                  <a:lnTo>
                    <a:pt x="44830" y="3620"/>
                  </a:lnTo>
                  <a:lnTo>
                    <a:pt x="44890" y="3439"/>
                  </a:lnTo>
                  <a:lnTo>
                    <a:pt x="44890" y="3198"/>
                  </a:lnTo>
                  <a:lnTo>
                    <a:pt x="44830" y="2836"/>
                  </a:lnTo>
                  <a:lnTo>
                    <a:pt x="44709" y="2534"/>
                  </a:lnTo>
                  <a:lnTo>
                    <a:pt x="44528" y="2353"/>
                  </a:lnTo>
                  <a:lnTo>
                    <a:pt x="44287" y="2172"/>
                  </a:lnTo>
                  <a:lnTo>
                    <a:pt x="44045" y="2052"/>
                  </a:lnTo>
                  <a:close/>
                  <a:moveTo>
                    <a:pt x="49234" y="2052"/>
                  </a:moveTo>
                  <a:lnTo>
                    <a:pt x="48993" y="2172"/>
                  </a:lnTo>
                  <a:lnTo>
                    <a:pt x="48752" y="2353"/>
                  </a:lnTo>
                  <a:lnTo>
                    <a:pt x="48571" y="2534"/>
                  </a:lnTo>
                  <a:lnTo>
                    <a:pt x="48450" y="2836"/>
                  </a:lnTo>
                  <a:lnTo>
                    <a:pt x="48390" y="3198"/>
                  </a:lnTo>
                  <a:lnTo>
                    <a:pt x="48390" y="3439"/>
                  </a:lnTo>
                  <a:lnTo>
                    <a:pt x="48450" y="3620"/>
                  </a:lnTo>
                  <a:lnTo>
                    <a:pt x="48571" y="3862"/>
                  </a:lnTo>
                  <a:lnTo>
                    <a:pt x="48691" y="4043"/>
                  </a:lnTo>
                  <a:lnTo>
                    <a:pt x="48872" y="4163"/>
                  </a:lnTo>
                  <a:lnTo>
                    <a:pt x="49114" y="4284"/>
                  </a:lnTo>
                  <a:lnTo>
                    <a:pt x="49295" y="4344"/>
                  </a:lnTo>
                  <a:lnTo>
                    <a:pt x="49777" y="4344"/>
                  </a:lnTo>
                  <a:lnTo>
                    <a:pt x="49958" y="4284"/>
                  </a:lnTo>
                  <a:lnTo>
                    <a:pt x="50200" y="4163"/>
                  </a:lnTo>
                  <a:lnTo>
                    <a:pt x="50381" y="4043"/>
                  </a:lnTo>
                  <a:lnTo>
                    <a:pt x="50501" y="3862"/>
                  </a:lnTo>
                  <a:lnTo>
                    <a:pt x="50622" y="3620"/>
                  </a:lnTo>
                  <a:lnTo>
                    <a:pt x="50682" y="3439"/>
                  </a:lnTo>
                  <a:lnTo>
                    <a:pt x="50682" y="3198"/>
                  </a:lnTo>
                  <a:lnTo>
                    <a:pt x="50622" y="2836"/>
                  </a:lnTo>
                  <a:lnTo>
                    <a:pt x="50501" y="2534"/>
                  </a:lnTo>
                  <a:lnTo>
                    <a:pt x="50320" y="2353"/>
                  </a:lnTo>
                  <a:lnTo>
                    <a:pt x="50079" y="2172"/>
                  </a:lnTo>
                  <a:lnTo>
                    <a:pt x="49838" y="2052"/>
                  </a:lnTo>
                  <a:close/>
                  <a:moveTo>
                    <a:pt x="54242" y="3620"/>
                  </a:moveTo>
                  <a:lnTo>
                    <a:pt x="54423" y="3922"/>
                  </a:lnTo>
                  <a:lnTo>
                    <a:pt x="54665" y="4163"/>
                  </a:lnTo>
                  <a:lnTo>
                    <a:pt x="54966" y="4284"/>
                  </a:lnTo>
                  <a:lnTo>
                    <a:pt x="55328" y="4344"/>
                  </a:lnTo>
                  <a:lnTo>
                    <a:pt x="55630" y="4284"/>
                  </a:lnTo>
                  <a:lnTo>
                    <a:pt x="54242" y="3620"/>
                  </a:lnTo>
                  <a:close/>
                  <a:moveTo>
                    <a:pt x="18523" y="5310"/>
                  </a:moveTo>
                  <a:lnTo>
                    <a:pt x="16593" y="6517"/>
                  </a:lnTo>
                  <a:lnTo>
                    <a:pt x="16774" y="6818"/>
                  </a:lnTo>
                  <a:lnTo>
                    <a:pt x="17015" y="7060"/>
                  </a:lnTo>
                  <a:lnTo>
                    <a:pt x="17317" y="7180"/>
                  </a:lnTo>
                  <a:lnTo>
                    <a:pt x="17679" y="7241"/>
                  </a:lnTo>
                  <a:lnTo>
                    <a:pt x="17920" y="7241"/>
                  </a:lnTo>
                  <a:lnTo>
                    <a:pt x="18101" y="7180"/>
                  </a:lnTo>
                  <a:lnTo>
                    <a:pt x="18342" y="7060"/>
                  </a:lnTo>
                  <a:lnTo>
                    <a:pt x="18523" y="6939"/>
                  </a:lnTo>
                  <a:lnTo>
                    <a:pt x="18644" y="6758"/>
                  </a:lnTo>
                  <a:lnTo>
                    <a:pt x="18765" y="6517"/>
                  </a:lnTo>
                  <a:lnTo>
                    <a:pt x="18825" y="6336"/>
                  </a:lnTo>
                  <a:lnTo>
                    <a:pt x="18825" y="6094"/>
                  </a:lnTo>
                  <a:lnTo>
                    <a:pt x="18825" y="5853"/>
                  </a:lnTo>
                  <a:lnTo>
                    <a:pt x="18765" y="5672"/>
                  </a:lnTo>
                  <a:lnTo>
                    <a:pt x="18644" y="5430"/>
                  </a:lnTo>
                  <a:lnTo>
                    <a:pt x="18523" y="5310"/>
                  </a:lnTo>
                  <a:close/>
                  <a:moveTo>
                    <a:pt x="23230" y="4948"/>
                  </a:moveTo>
                  <a:lnTo>
                    <a:pt x="23049" y="5008"/>
                  </a:lnTo>
                  <a:lnTo>
                    <a:pt x="22807" y="5129"/>
                  </a:lnTo>
                  <a:lnTo>
                    <a:pt x="22626" y="5249"/>
                  </a:lnTo>
                  <a:lnTo>
                    <a:pt x="22506" y="5430"/>
                  </a:lnTo>
                  <a:lnTo>
                    <a:pt x="22385" y="5672"/>
                  </a:lnTo>
                  <a:lnTo>
                    <a:pt x="22325" y="5853"/>
                  </a:lnTo>
                  <a:lnTo>
                    <a:pt x="22325" y="6094"/>
                  </a:lnTo>
                  <a:lnTo>
                    <a:pt x="22325" y="6336"/>
                  </a:lnTo>
                  <a:lnTo>
                    <a:pt x="22385" y="6517"/>
                  </a:lnTo>
                  <a:lnTo>
                    <a:pt x="22506" y="6758"/>
                  </a:lnTo>
                  <a:lnTo>
                    <a:pt x="22626" y="6939"/>
                  </a:lnTo>
                  <a:lnTo>
                    <a:pt x="22807" y="7060"/>
                  </a:lnTo>
                  <a:lnTo>
                    <a:pt x="23049" y="7180"/>
                  </a:lnTo>
                  <a:lnTo>
                    <a:pt x="23230" y="7241"/>
                  </a:lnTo>
                  <a:lnTo>
                    <a:pt x="23712" y="7241"/>
                  </a:lnTo>
                  <a:lnTo>
                    <a:pt x="23893" y="7180"/>
                  </a:lnTo>
                  <a:lnTo>
                    <a:pt x="24135" y="7060"/>
                  </a:lnTo>
                  <a:lnTo>
                    <a:pt x="24316" y="6939"/>
                  </a:lnTo>
                  <a:lnTo>
                    <a:pt x="24436" y="6758"/>
                  </a:lnTo>
                  <a:lnTo>
                    <a:pt x="24557" y="6517"/>
                  </a:lnTo>
                  <a:lnTo>
                    <a:pt x="24617" y="6336"/>
                  </a:lnTo>
                  <a:lnTo>
                    <a:pt x="24617" y="6094"/>
                  </a:lnTo>
                  <a:lnTo>
                    <a:pt x="24617" y="5853"/>
                  </a:lnTo>
                  <a:lnTo>
                    <a:pt x="24557" y="5672"/>
                  </a:lnTo>
                  <a:lnTo>
                    <a:pt x="24436" y="5430"/>
                  </a:lnTo>
                  <a:lnTo>
                    <a:pt x="24316" y="5249"/>
                  </a:lnTo>
                  <a:lnTo>
                    <a:pt x="24135" y="5129"/>
                  </a:lnTo>
                  <a:lnTo>
                    <a:pt x="23893" y="5008"/>
                  </a:lnTo>
                  <a:lnTo>
                    <a:pt x="23712" y="4948"/>
                  </a:lnTo>
                  <a:close/>
                  <a:moveTo>
                    <a:pt x="29022" y="4948"/>
                  </a:moveTo>
                  <a:lnTo>
                    <a:pt x="28841" y="5008"/>
                  </a:lnTo>
                  <a:lnTo>
                    <a:pt x="28599" y="5129"/>
                  </a:lnTo>
                  <a:lnTo>
                    <a:pt x="28418" y="5249"/>
                  </a:lnTo>
                  <a:lnTo>
                    <a:pt x="28298" y="5430"/>
                  </a:lnTo>
                  <a:lnTo>
                    <a:pt x="28177" y="5672"/>
                  </a:lnTo>
                  <a:lnTo>
                    <a:pt x="28117" y="5853"/>
                  </a:lnTo>
                  <a:lnTo>
                    <a:pt x="28117" y="6094"/>
                  </a:lnTo>
                  <a:lnTo>
                    <a:pt x="28117" y="6336"/>
                  </a:lnTo>
                  <a:lnTo>
                    <a:pt x="28177" y="6517"/>
                  </a:lnTo>
                  <a:lnTo>
                    <a:pt x="28298" y="6758"/>
                  </a:lnTo>
                  <a:lnTo>
                    <a:pt x="28418" y="6939"/>
                  </a:lnTo>
                  <a:lnTo>
                    <a:pt x="28599" y="7060"/>
                  </a:lnTo>
                  <a:lnTo>
                    <a:pt x="28841" y="7180"/>
                  </a:lnTo>
                  <a:lnTo>
                    <a:pt x="29022" y="7241"/>
                  </a:lnTo>
                  <a:lnTo>
                    <a:pt x="29505" y="7241"/>
                  </a:lnTo>
                  <a:lnTo>
                    <a:pt x="29686" y="7180"/>
                  </a:lnTo>
                  <a:lnTo>
                    <a:pt x="29927" y="7060"/>
                  </a:lnTo>
                  <a:lnTo>
                    <a:pt x="30108" y="6939"/>
                  </a:lnTo>
                  <a:lnTo>
                    <a:pt x="30229" y="6758"/>
                  </a:lnTo>
                  <a:lnTo>
                    <a:pt x="30349" y="6517"/>
                  </a:lnTo>
                  <a:lnTo>
                    <a:pt x="30410" y="6336"/>
                  </a:lnTo>
                  <a:lnTo>
                    <a:pt x="30410" y="6094"/>
                  </a:lnTo>
                  <a:lnTo>
                    <a:pt x="30410" y="5853"/>
                  </a:lnTo>
                  <a:lnTo>
                    <a:pt x="30349" y="5672"/>
                  </a:lnTo>
                  <a:lnTo>
                    <a:pt x="30229" y="5430"/>
                  </a:lnTo>
                  <a:lnTo>
                    <a:pt x="30108" y="5249"/>
                  </a:lnTo>
                  <a:lnTo>
                    <a:pt x="29927" y="5129"/>
                  </a:lnTo>
                  <a:lnTo>
                    <a:pt x="29686" y="5008"/>
                  </a:lnTo>
                  <a:lnTo>
                    <a:pt x="29505" y="4948"/>
                  </a:lnTo>
                  <a:close/>
                  <a:moveTo>
                    <a:pt x="34814" y="4948"/>
                  </a:moveTo>
                  <a:lnTo>
                    <a:pt x="34633" y="5008"/>
                  </a:lnTo>
                  <a:lnTo>
                    <a:pt x="34392" y="5129"/>
                  </a:lnTo>
                  <a:lnTo>
                    <a:pt x="34211" y="5249"/>
                  </a:lnTo>
                  <a:lnTo>
                    <a:pt x="34090" y="5430"/>
                  </a:lnTo>
                  <a:lnTo>
                    <a:pt x="33969" y="5672"/>
                  </a:lnTo>
                  <a:lnTo>
                    <a:pt x="33909" y="5853"/>
                  </a:lnTo>
                  <a:lnTo>
                    <a:pt x="33909" y="6094"/>
                  </a:lnTo>
                  <a:lnTo>
                    <a:pt x="33909" y="6336"/>
                  </a:lnTo>
                  <a:lnTo>
                    <a:pt x="33969" y="6517"/>
                  </a:lnTo>
                  <a:lnTo>
                    <a:pt x="34090" y="6758"/>
                  </a:lnTo>
                  <a:lnTo>
                    <a:pt x="34211" y="6939"/>
                  </a:lnTo>
                  <a:lnTo>
                    <a:pt x="34392" y="7060"/>
                  </a:lnTo>
                  <a:lnTo>
                    <a:pt x="34633" y="7180"/>
                  </a:lnTo>
                  <a:lnTo>
                    <a:pt x="34814" y="7241"/>
                  </a:lnTo>
                  <a:lnTo>
                    <a:pt x="35297" y="7241"/>
                  </a:lnTo>
                  <a:lnTo>
                    <a:pt x="35478" y="7180"/>
                  </a:lnTo>
                  <a:lnTo>
                    <a:pt x="35719" y="7060"/>
                  </a:lnTo>
                  <a:lnTo>
                    <a:pt x="35900" y="6939"/>
                  </a:lnTo>
                  <a:lnTo>
                    <a:pt x="36021" y="6758"/>
                  </a:lnTo>
                  <a:lnTo>
                    <a:pt x="36141" y="6517"/>
                  </a:lnTo>
                  <a:lnTo>
                    <a:pt x="36202" y="6336"/>
                  </a:lnTo>
                  <a:lnTo>
                    <a:pt x="36202" y="6094"/>
                  </a:lnTo>
                  <a:lnTo>
                    <a:pt x="36202" y="5853"/>
                  </a:lnTo>
                  <a:lnTo>
                    <a:pt x="36141" y="5672"/>
                  </a:lnTo>
                  <a:lnTo>
                    <a:pt x="36021" y="5430"/>
                  </a:lnTo>
                  <a:lnTo>
                    <a:pt x="35900" y="5249"/>
                  </a:lnTo>
                  <a:lnTo>
                    <a:pt x="35719" y="5129"/>
                  </a:lnTo>
                  <a:lnTo>
                    <a:pt x="35478" y="5008"/>
                  </a:lnTo>
                  <a:lnTo>
                    <a:pt x="35297" y="4948"/>
                  </a:lnTo>
                  <a:close/>
                  <a:moveTo>
                    <a:pt x="40606" y="4948"/>
                  </a:moveTo>
                  <a:lnTo>
                    <a:pt x="40425" y="5008"/>
                  </a:lnTo>
                  <a:lnTo>
                    <a:pt x="40184" y="5129"/>
                  </a:lnTo>
                  <a:lnTo>
                    <a:pt x="40003" y="5249"/>
                  </a:lnTo>
                  <a:lnTo>
                    <a:pt x="39882" y="5430"/>
                  </a:lnTo>
                  <a:lnTo>
                    <a:pt x="39762" y="5672"/>
                  </a:lnTo>
                  <a:lnTo>
                    <a:pt x="39701" y="5853"/>
                  </a:lnTo>
                  <a:lnTo>
                    <a:pt x="39701" y="6094"/>
                  </a:lnTo>
                  <a:lnTo>
                    <a:pt x="39701" y="6336"/>
                  </a:lnTo>
                  <a:lnTo>
                    <a:pt x="39762" y="6517"/>
                  </a:lnTo>
                  <a:lnTo>
                    <a:pt x="39882" y="6758"/>
                  </a:lnTo>
                  <a:lnTo>
                    <a:pt x="40003" y="6939"/>
                  </a:lnTo>
                  <a:lnTo>
                    <a:pt x="40184" y="7060"/>
                  </a:lnTo>
                  <a:lnTo>
                    <a:pt x="40425" y="7180"/>
                  </a:lnTo>
                  <a:lnTo>
                    <a:pt x="40606" y="7241"/>
                  </a:lnTo>
                  <a:lnTo>
                    <a:pt x="41089" y="7241"/>
                  </a:lnTo>
                  <a:lnTo>
                    <a:pt x="41270" y="7180"/>
                  </a:lnTo>
                  <a:lnTo>
                    <a:pt x="41511" y="7060"/>
                  </a:lnTo>
                  <a:lnTo>
                    <a:pt x="41692" y="6939"/>
                  </a:lnTo>
                  <a:lnTo>
                    <a:pt x="41813" y="6758"/>
                  </a:lnTo>
                  <a:lnTo>
                    <a:pt x="41934" y="6517"/>
                  </a:lnTo>
                  <a:lnTo>
                    <a:pt x="41994" y="6336"/>
                  </a:lnTo>
                  <a:lnTo>
                    <a:pt x="41994" y="6094"/>
                  </a:lnTo>
                  <a:lnTo>
                    <a:pt x="41994" y="5853"/>
                  </a:lnTo>
                  <a:lnTo>
                    <a:pt x="41934" y="5672"/>
                  </a:lnTo>
                  <a:lnTo>
                    <a:pt x="41813" y="5430"/>
                  </a:lnTo>
                  <a:lnTo>
                    <a:pt x="41692" y="5249"/>
                  </a:lnTo>
                  <a:lnTo>
                    <a:pt x="41511" y="5129"/>
                  </a:lnTo>
                  <a:lnTo>
                    <a:pt x="41270" y="5008"/>
                  </a:lnTo>
                  <a:lnTo>
                    <a:pt x="41089" y="4948"/>
                  </a:lnTo>
                  <a:close/>
                  <a:moveTo>
                    <a:pt x="46399" y="4948"/>
                  </a:moveTo>
                  <a:lnTo>
                    <a:pt x="46218" y="5008"/>
                  </a:lnTo>
                  <a:lnTo>
                    <a:pt x="45976" y="5129"/>
                  </a:lnTo>
                  <a:lnTo>
                    <a:pt x="45795" y="5249"/>
                  </a:lnTo>
                  <a:lnTo>
                    <a:pt x="45674" y="5430"/>
                  </a:lnTo>
                  <a:lnTo>
                    <a:pt x="45554" y="5672"/>
                  </a:lnTo>
                  <a:lnTo>
                    <a:pt x="45493" y="5853"/>
                  </a:lnTo>
                  <a:lnTo>
                    <a:pt x="45493" y="6094"/>
                  </a:lnTo>
                  <a:lnTo>
                    <a:pt x="45493" y="6336"/>
                  </a:lnTo>
                  <a:lnTo>
                    <a:pt x="45554" y="6517"/>
                  </a:lnTo>
                  <a:lnTo>
                    <a:pt x="45674" y="6758"/>
                  </a:lnTo>
                  <a:lnTo>
                    <a:pt x="45795" y="6939"/>
                  </a:lnTo>
                  <a:lnTo>
                    <a:pt x="45976" y="7060"/>
                  </a:lnTo>
                  <a:lnTo>
                    <a:pt x="46218" y="7180"/>
                  </a:lnTo>
                  <a:lnTo>
                    <a:pt x="46399" y="7241"/>
                  </a:lnTo>
                  <a:lnTo>
                    <a:pt x="46881" y="7241"/>
                  </a:lnTo>
                  <a:lnTo>
                    <a:pt x="47062" y="7180"/>
                  </a:lnTo>
                  <a:lnTo>
                    <a:pt x="47304" y="7060"/>
                  </a:lnTo>
                  <a:lnTo>
                    <a:pt x="47485" y="6939"/>
                  </a:lnTo>
                  <a:lnTo>
                    <a:pt x="47605" y="6758"/>
                  </a:lnTo>
                  <a:lnTo>
                    <a:pt x="47726" y="6517"/>
                  </a:lnTo>
                  <a:lnTo>
                    <a:pt x="47786" y="6336"/>
                  </a:lnTo>
                  <a:lnTo>
                    <a:pt x="47786" y="6094"/>
                  </a:lnTo>
                  <a:lnTo>
                    <a:pt x="47786" y="5853"/>
                  </a:lnTo>
                  <a:lnTo>
                    <a:pt x="47726" y="5672"/>
                  </a:lnTo>
                  <a:lnTo>
                    <a:pt x="47605" y="5430"/>
                  </a:lnTo>
                  <a:lnTo>
                    <a:pt x="47485" y="5249"/>
                  </a:lnTo>
                  <a:lnTo>
                    <a:pt x="47304" y="5129"/>
                  </a:lnTo>
                  <a:lnTo>
                    <a:pt x="47062" y="5008"/>
                  </a:lnTo>
                  <a:lnTo>
                    <a:pt x="46881" y="4948"/>
                  </a:lnTo>
                  <a:close/>
                  <a:moveTo>
                    <a:pt x="52191" y="4948"/>
                  </a:moveTo>
                  <a:lnTo>
                    <a:pt x="52010" y="5008"/>
                  </a:lnTo>
                  <a:lnTo>
                    <a:pt x="51768" y="5129"/>
                  </a:lnTo>
                  <a:lnTo>
                    <a:pt x="51587" y="5249"/>
                  </a:lnTo>
                  <a:lnTo>
                    <a:pt x="51467" y="5430"/>
                  </a:lnTo>
                  <a:lnTo>
                    <a:pt x="51346" y="5672"/>
                  </a:lnTo>
                  <a:lnTo>
                    <a:pt x="51286" y="5853"/>
                  </a:lnTo>
                  <a:lnTo>
                    <a:pt x="51286" y="6094"/>
                  </a:lnTo>
                  <a:lnTo>
                    <a:pt x="51286" y="6336"/>
                  </a:lnTo>
                  <a:lnTo>
                    <a:pt x="51346" y="6517"/>
                  </a:lnTo>
                  <a:lnTo>
                    <a:pt x="51467" y="6758"/>
                  </a:lnTo>
                  <a:lnTo>
                    <a:pt x="51587" y="6939"/>
                  </a:lnTo>
                  <a:lnTo>
                    <a:pt x="51768" y="7060"/>
                  </a:lnTo>
                  <a:lnTo>
                    <a:pt x="52010" y="7180"/>
                  </a:lnTo>
                  <a:lnTo>
                    <a:pt x="52191" y="7241"/>
                  </a:lnTo>
                  <a:lnTo>
                    <a:pt x="52673" y="7241"/>
                  </a:lnTo>
                  <a:lnTo>
                    <a:pt x="52854" y="7180"/>
                  </a:lnTo>
                  <a:lnTo>
                    <a:pt x="53096" y="7060"/>
                  </a:lnTo>
                  <a:lnTo>
                    <a:pt x="53277" y="6939"/>
                  </a:lnTo>
                  <a:lnTo>
                    <a:pt x="53397" y="6758"/>
                  </a:lnTo>
                  <a:lnTo>
                    <a:pt x="53518" y="6517"/>
                  </a:lnTo>
                  <a:lnTo>
                    <a:pt x="53578" y="6336"/>
                  </a:lnTo>
                  <a:lnTo>
                    <a:pt x="53578" y="6094"/>
                  </a:lnTo>
                  <a:lnTo>
                    <a:pt x="53578" y="5853"/>
                  </a:lnTo>
                  <a:lnTo>
                    <a:pt x="53518" y="5672"/>
                  </a:lnTo>
                  <a:lnTo>
                    <a:pt x="53397" y="5430"/>
                  </a:lnTo>
                  <a:lnTo>
                    <a:pt x="53277" y="5249"/>
                  </a:lnTo>
                  <a:lnTo>
                    <a:pt x="53096" y="5129"/>
                  </a:lnTo>
                  <a:lnTo>
                    <a:pt x="52854" y="5008"/>
                  </a:lnTo>
                  <a:lnTo>
                    <a:pt x="52673" y="4948"/>
                  </a:lnTo>
                  <a:close/>
                  <a:moveTo>
                    <a:pt x="57380" y="5310"/>
                  </a:moveTo>
                  <a:lnTo>
                    <a:pt x="57259" y="5430"/>
                  </a:lnTo>
                  <a:lnTo>
                    <a:pt x="57138" y="5672"/>
                  </a:lnTo>
                  <a:lnTo>
                    <a:pt x="57078" y="5853"/>
                  </a:lnTo>
                  <a:lnTo>
                    <a:pt x="57078" y="6094"/>
                  </a:lnTo>
                  <a:lnTo>
                    <a:pt x="57078" y="6336"/>
                  </a:lnTo>
                  <a:lnTo>
                    <a:pt x="57138" y="6517"/>
                  </a:lnTo>
                  <a:lnTo>
                    <a:pt x="57259" y="6758"/>
                  </a:lnTo>
                  <a:lnTo>
                    <a:pt x="57380" y="6939"/>
                  </a:lnTo>
                  <a:lnTo>
                    <a:pt x="57561" y="7060"/>
                  </a:lnTo>
                  <a:lnTo>
                    <a:pt x="57802" y="7180"/>
                  </a:lnTo>
                  <a:lnTo>
                    <a:pt x="57983" y="7241"/>
                  </a:lnTo>
                  <a:lnTo>
                    <a:pt x="58224" y="7241"/>
                  </a:lnTo>
                  <a:lnTo>
                    <a:pt x="58586" y="7180"/>
                  </a:lnTo>
                  <a:lnTo>
                    <a:pt x="58888" y="7060"/>
                  </a:lnTo>
                  <a:lnTo>
                    <a:pt x="59129" y="6818"/>
                  </a:lnTo>
                  <a:lnTo>
                    <a:pt x="59310" y="6517"/>
                  </a:lnTo>
                  <a:lnTo>
                    <a:pt x="57380" y="5310"/>
                  </a:lnTo>
                  <a:close/>
                  <a:moveTo>
                    <a:pt x="14783" y="7844"/>
                  </a:moveTo>
                  <a:lnTo>
                    <a:pt x="13636" y="8689"/>
                  </a:lnTo>
                  <a:lnTo>
                    <a:pt x="13636" y="8990"/>
                  </a:lnTo>
                  <a:lnTo>
                    <a:pt x="13636" y="9232"/>
                  </a:lnTo>
                  <a:lnTo>
                    <a:pt x="13697" y="9413"/>
                  </a:lnTo>
                  <a:lnTo>
                    <a:pt x="13817" y="9654"/>
                  </a:lnTo>
                  <a:lnTo>
                    <a:pt x="13938" y="9835"/>
                  </a:lnTo>
                  <a:lnTo>
                    <a:pt x="14119" y="9956"/>
                  </a:lnTo>
                  <a:lnTo>
                    <a:pt x="14360" y="10076"/>
                  </a:lnTo>
                  <a:lnTo>
                    <a:pt x="14541" y="10137"/>
                  </a:lnTo>
                  <a:lnTo>
                    <a:pt x="15024" y="10137"/>
                  </a:lnTo>
                  <a:lnTo>
                    <a:pt x="15205" y="10076"/>
                  </a:lnTo>
                  <a:lnTo>
                    <a:pt x="15446" y="9956"/>
                  </a:lnTo>
                  <a:lnTo>
                    <a:pt x="15627" y="9835"/>
                  </a:lnTo>
                  <a:lnTo>
                    <a:pt x="15748" y="9654"/>
                  </a:lnTo>
                  <a:lnTo>
                    <a:pt x="15869" y="9413"/>
                  </a:lnTo>
                  <a:lnTo>
                    <a:pt x="15929" y="9232"/>
                  </a:lnTo>
                  <a:lnTo>
                    <a:pt x="15929" y="8990"/>
                  </a:lnTo>
                  <a:lnTo>
                    <a:pt x="15929" y="8749"/>
                  </a:lnTo>
                  <a:lnTo>
                    <a:pt x="15869" y="8568"/>
                  </a:lnTo>
                  <a:lnTo>
                    <a:pt x="15748" y="8327"/>
                  </a:lnTo>
                  <a:lnTo>
                    <a:pt x="15627" y="8146"/>
                  </a:lnTo>
                  <a:lnTo>
                    <a:pt x="15446" y="8025"/>
                  </a:lnTo>
                  <a:lnTo>
                    <a:pt x="15205" y="7904"/>
                  </a:lnTo>
                  <a:lnTo>
                    <a:pt x="15024" y="7844"/>
                  </a:lnTo>
                  <a:close/>
                  <a:moveTo>
                    <a:pt x="20333" y="7844"/>
                  </a:moveTo>
                  <a:lnTo>
                    <a:pt x="20152" y="7904"/>
                  </a:lnTo>
                  <a:lnTo>
                    <a:pt x="19911" y="8025"/>
                  </a:lnTo>
                  <a:lnTo>
                    <a:pt x="19730" y="8146"/>
                  </a:lnTo>
                  <a:lnTo>
                    <a:pt x="19609" y="8327"/>
                  </a:lnTo>
                  <a:lnTo>
                    <a:pt x="19489" y="8568"/>
                  </a:lnTo>
                  <a:lnTo>
                    <a:pt x="19428" y="8749"/>
                  </a:lnTo>
                  <a:lnTo>
                    <a:pt x="19428" y="8990"/>
                  </a:lnTo>
                  <a:lnTo>
                    <a:pt x="19428" y="9232"/>
                  </a:lnTo>
                  <a:lnTo>
                    <a:pt x="19489" y="9413"/>
                  </a:lnTo>
                  <a:lnTo>
                    <a:pt x="19609" y="9654"/>
                  </a:lnTo>
                  <a:lnTo>
                    <a:pt x="19730" y="9835"/>
                  </a:lnTo>
                  <a:lnTo>
                    <a:pt x="19911" y="9956"/>
                  </a:lnTo>
                  <a:lnTo>
                    <a:pt x="20152" y="10076"/>
                  </a:lnTo>
                  <a:lnTo>
                    <a:pt x="20333" y="10137"/>
                  </a:lnTo>
                  <a:lnTo>
                    <a:pt x="20816" y="10137"/>
                  </a:lnTo>
                  <a:lnTo>
                    <a:pt x="20997" y="10076"/>
                  </a:lnTo>
                  <a:lnTo>
                    <a:pt x="21239" y="9956"/>
                  </a:lnTo>
                  <a:lnTo>
                    <a:pt x="21420" y="9835"/>
                  </a:lnTo>
                  <a:lnTo>
                    <a:pt x="21540" y="9654"/>
                  </a:lnTo>
                  <a:lnTo>
                    <a:pt x="21661" y="9413"/>
                  </a:lnTo>
                  <a:lnTo>
                    <a:pt x="21721" y="9232"/>
                  </a:lnTo>
                  <a:lnTo>
                    <a:pt x="21721" y="8990"/>
                  </a:lnTo>
                  <a:lnTo>
                    <a:pt x="21721" y="8749"/>
                  </a:lnTo>
                  <a:lnTo>
                    <a:pt x="21661" y="8568"/>
                  </a:lnTo>
                  <a:lnTo>
                    <a:pt x="21540" y="8327"/>
                  </a:lnTo>
                  <a:lnTo>
                    <a:pt x="21420" y="8146"/>
                  </a:lnTo>
                  <a:lnTo>
                    <a:pt x="21239" y="8025"/>
                  </a:lnTo>
                  <a:lnTo>
                    <a:pt x="20997" y="7904"/>
                  </a:lnTo>
                  <a:lnTo>
                    <a:pt x="20816" y="7844"/>
                  </a:lnTo>
                  <a:close/>
                  <a:moveTo>
                    <a:pt x="26126" y="7844"/>
                  </a:moveTo>
                  <a:lnTo>
                    <a:pt x="25945" y="7904"/>
                  </a:lnTo>
                  <a:lnTo>
                    <a:pt x="25703" y="8025"/>
                  </a:lnTo>
                  <a:lnTo>
                    <a:pt x="25522" y="8146"/>
                  </a:lnTo>
                  <a:lnTo>
                    <a:pt x="25402" y="8327"/>
                  </a:lnTo>
                  <a:lnTo>
                    <a:pt x="25281" y="8568"/>
                  </a:lnTo>
                  <a:lnTo>
                    <a:pt x="25221" y="8749"/>
                  </a:lnTo>
                  <a:lnTo>
                    <a:pt x="25221" y="8990"/>
                  </a:lnTo>
                  <a:lnTo>
                    <a:pt x="25221" y="9232"/>
                  </a:lnTo>
                  <a:lnTo>
                    <a:pt x="25281" y="9413"/>
                  </a:lnTo>
                  <a:lnTo>
                    <a:pt x="25402" y="9654"/>
                  </a:lnTo>
                  <a:lnTo>
                    <a:pt x="25522" y="9835"/>
                  </a:lnTo>
                  <a:lnTo>
                    <a:pt x="25703" y="9956"/>
                  </a:lnTo>
                  <a:lnTo>
                    <a:pt x="25945" y="10076"/>
                  </a:lnTo>
                  <a:lnTo>
                    <a:pt x="26126" y="10137"/>
                  </a:lnTo>
                  <a:lnTo>
                    <a:pt x="26608" y="10137"/>
                  </a:lnTo>
                  <a:lnTo>
                    <a:pt x="26789" y="10076"/>
                  </a:lnTo>
                  <a:lnTo>
                    <a:pt x="27031" y="9956"/>
                  </a:lnTo>
                  <a:lnTo>
                    <a:pt x="27212" y="9835"/>
                  </a:lnTo>
                  <a:lnTo>
                    <a:pt x="27332" y="9654"/>
                  </a:lnTo>
                  <a:lnTo>
                    <a:pt x="27453" y="9413"/>
                  </a:lnTo>
                  <a:lnTo>
                    <a:pt x="27513" y="9232"/>
                  </a:lnTo>
                  <a:lnTo>
                    <a:pt x="27513" y="8990"/>
                  </a:lnTo>
                  <a:lnTo>
                    <a:pt x="27513" y="8749"/>
                  </a:lnTo>
                  <a:lnTo>
                    <a:pt x="27453" y="8568"/>
                  </a:lnTo>
                  <a:lnTo>
                    <a:pt x="27332" y="8327"/>
                  </a:lnTo>
                  <a:lnTo>
                    <a:pt x="27212" y="8146"/>
                  </a:lnTo>
                  <a:lnTo>
                    <a:pt x="27031" y="8025"/>
                  </a:lnTo>
                  <a:lnTo>
                    <a:pt x="26789" y="7904"/>
                  </a:lnTo>
                  <a:lnTo>
                    <a:pt x="26608" y="7844"/>
                  </a:lnTo>
                  <a:close/>
                  <a:moveTo>
                    <a:pt x="31918" y="7844"/>
                  </a:moveTo>
                  <a:lnTo>
                    <a:pt x="31737" y="7904"/>
                  </a:lnTo>
                  <a:lnTo>
                    <a:pt x="31496" y="8025"/>
                  </a:lnTo>
                  <a:lnTo>
                    <a:pt x="31315" y="8146"/>
                  </a:lnTo>
                  <a:lnTo>
                    <a:pt x="31194" y="8327"/>
                  </a:lnTo>
                  <a:lnTo>
                    <a:pt x="31073" y="8568"/>
                  </a:lnTo>
                  <a:lnTo>
                    <a:pt x="31013" y="8749"/>
                  </a:lnTo>
                  <a:lnTo>
                    <a:pt x="31013" y="8990"/>
                  </a:lnTo>
                  <a:lnTo>
                    <a:pt x="31013" y="9232"/>
                  </a:lnTo>
                  <a:lnTo>
                    <a:pt x="31073" y="9413"/>
                  </a:lnTo>
                  <a:lnTo>
                    <a:pt x="31194" y="9654"/>
                  </a:lnTo>
                  <a:lnTo>
                    <a:pt x="31315" y="9835"/>
                  </a:lnTo>
                  <a:lnTo>
                    <a:pt x="31496" y="9956"/>
                  </a:lnTo>
                  <a:lnTo>
                    <a:pt x="31737" y="10076"/>
                  </a:lnTo>
                  <a:lnTo>
                    <a:pt x="31918" y="10137"/>
                  </a:lnTo>
                  <a:lnTo>
                    <a:pt x="32401" y="10137"/>
                  </a:lnTo>
                  <a:lnTo>
                    <a:pt x="32582" y="10076"/>
                  </a:lnTo>
                  <a:lnTo>
                    <a:pt x="32823" y="9956"/>
                  </a:lnTo>
                  <a:lnTo>
                    <a:pt x="33004" y="9835"/>
                  </a:lnTo>
                  <a:lnTo>
                    <a:pt x="33125" y="9654"/>
                  </a:lnTo>
                  <a:lnTo>
                    <a:pt x="33245" y="9413"/>
                  </a:lnTo>
                  <a:lnTo>
                    <a:pt x="33306" y="9232"/>
                  </a:lnTo>
                  <a:lnTo>
                    <a:pt x="33306" y="8990"/>
                  </a:lnTo>
                  <a:lnTo>
                    <a:pt x="33306" y="8749"/>
                  </a:lnTo>
                  <a:lnTo>
                    <a:pt x="33245" y="8568"/>
                  </a:lnTo>
                  <a:lnTo>
                    <a:pt x="33125" y="8327"/>
                  </a:lnTo>
                  <a:lnTo>
                    <a:pt x="33004" y="8146"/>
                  </a:lnTo>
                  <a:lnTo>
                    <a:pt x="32823" y="8025"/>
                  </a:lnTo>
                  <a:lnTo>
                    <a:pt x="32582" y="7904"/>
                  </a:lnTo>
                  <a:lnTo>
                    <a:pt x="32401" y="7844"/>
                  </a:lnTo>
                  <a:close/>
                  <a:moveTo>
                    <a:pt x="37710" y="7844"/>
                  </a:moveTo>
                  <a:lnTo>
                    <a:pt x="37529" y="7904"/>
                  </a:lnTo>
                  <a:lnTo>
                    <a:pt x="37288" y="8025"/>
                  </a:lnTo>
                  <a:lnTo>
                    <a:pt x="37107" y="8146"/>
                  </a:lnTo>
                  <a:lnTo>
                    <a:pt x="36986" y="8327"/>
                  </a:lnTo>
                  <a:lnTo>
                    <a:pt x="36865" y="8568"/>
                  </a:lnTo>
                  <a:lnTo>
                    <a:pt x="36805" y="8749"/>
                  </a:lnTo>
                  <a:lnTo>
                    <a:pt x="36805" y="8990"/>
                  </a:lnTo>
                  <a:lnTo>
                    <a:pt x="36805" y="9232"/>
                  </a:lnTo>
                  <a:lnTo>
                    <a:pt x="36865" y="9413"/>
                  </a:lnTo>
                  <a:lnTo>
                    <a:pt x="36986" y="9654"/>
                  </a:lnTo>
                  <a:lnTo>
                    <a:pt x="37107" y="9835"/>
                  </a:lnTo>
                  <a:lnTo>
                    <a:pt x="37288" y="9956"/>
                  </a:lnTo>
                  <a:lnTo>
                    <a:pt x="37529" y="10076"/>
                  </a:lnTo>
                  <a:lnTo>
                    <a:pt x="37710" y="10137"/>
                  </a:lnTo>
                  <a:lnTo>
                    <a:pt x="38193" y="10137"/>
                  </a:lnTo>
                  <a:lnTo>
                    <a:pt x="38374" y="10076"/>
                  </a:lnTo>
                  <a:lnTo>
                    <a:pt x="38615" y="9956"/>
                  </a:lnTo>
                  <a:lnTo>
                    <a:pt x="38796" y="9835"/>
                  </a:lnTo>
                  <a:lnTo>
                    <a:pt x="38917" y="9654"/>
                  </a:lnTo>
                  <a:lnTo>
                    <a:pt x="39038" y="9413"/>
                  </a:lnTo>
                  <a:lnTo>
                    <a:pt x="39098" y="9232"/>
                  </a:lnTo>
                  <a:lnTo>
                    <a:pt x="39098" y="8990"/>
                  </a:lnTo>
                  <a:lnTo>
                    <a:pt x="39098" y="8749"/>
                  </a:lnTo>
                  <a:lnTo>
                    <a:pt x="39038" y="8568"/>
                  </a:lnTo>
                  <a:lnTo>
                    <a:pt x="38917" y="8327"/>
                  </a:lnTo>
                  <a:lnTo>
                    <a:pt x="38796" y="8146"/>
                  </a:lnTo>
                  <a:lnTo>
                    <a:pt x="38615" y="8025"/>
                  </a:lnTo>
                  <a:lnTo>
                    <a:pt x="38374" y="7904"/>
                  </a:lnTo>
                  <a:lnTo>
                    <a:pt x="38193" y="7844"/>
                  </a:lnTo>
                  <a:close/>
                  <a:moveTo>
                    <a:pt x="43502" y="7844"/>
                  </a:moveTo>
                  <a:lnTo>
                    <a:pt x="43321" y="7904"/>
                  </a:lnTo>
                  <a:lnTo>
                    <a:pt x="43080" y="8025"/>
                  </a:lnTo>
                  <a:lnTo>
                    <a:pt x="42899" y="8146"/>
                  </a:lnTo>
                  <a:lnTo>
                    <a:pt x="42778" y="8327"/>
                  </a:lnTo>
                  <a:lnTo>
                    <a:pt x="42658" y="8568"/>
                  </a:lnTo>
                  <a:lnTo>
                    <a:pt x="42597" y="8749"/>
                  </a:lnTo>
                  <a:lnTo>
                    <a:pt x="42597" y="8990"/>
                  </a:lnTo>
                  <a:lnTo>
                    <a:pt x="42597" y="9232"/>
                  </a:lnTo>
                  <a:lnTo>
                    <a:pt x="42658" y="9413"/>
                  </a:lnTo>
                  <a:lnTo>
                    <a:pt x="42778" y="9654"/>
                  </a:lnTo>
                  <a:lnTo>
                    <a:pt x="42899" y="9835"/>
                  </a:lnTo>
                  <a:lnTo>
                    <a:pt x="43080" y="9956"/>
                  </a:lnTo>
                  <a:lnTo>
                    <a:pt x="43321" y="10076"/>
                  </a:lnTo>
                  <a:lnTo>
                    <a:pt x="43502" y="10137"/>
                  </a:lnTo>
                  <a:lnTo>
                    <a:pt x="43985" y="10137"/>
                  </a:lnTo>
                  <a:lnTo>
                    <a:pt x="44166" y="10076"/>
                  </a:lnTo>
                  <a:lnTo>
                    <a:pt x="44407" y="9956"/>
                  </a:lnTo>
                  <a:lnTo>
                    <a:pt x="44588" y="9835"/>
                  </a:lnTo>
                  <a:lnTo>
                    <a:pt x="44709" y="9654"/>
                  </a:lnTo>
                  <a:lnTo>
                    <a:pt x="44830" y="9413"/>
                  </a:lnTo>
                  <a:lnTo>
                    <a:pt x="44890" y="9232"/>
                  </a:lnTo>
                  <a:lnTo>
                    <a:pt x="44890" y="8990"/>
                  </a:lnTo>
                  <a:lnTo>
                    <a:pt x="44890" y="8749"/>
                  </a:lnTo>
                  <a:lnTo>
                    <a:pt x="44830" y="8568"/>
                  </a:lnTo>
                  <a:lnTo>
                    <a:pt x="44709" y="8327"/>
                  </a:lnTo>
                  <a:lnTo>
                    <a:pt x="44588" y="8146"/>
                  </a:lnTo>
                  <a:lnTo>
                    <a:pt x="44407" y="8025"/>
                  </a:lnTo>
                  <a:lnTo>
                    <a:pt x="44166" y="7904"/>
                  </a:lnTo>
                  <a:lnTo>
                    <a:pt x="43985" y="7844"/>
                  </a:lnTo>
                  <a:close/>
                  <a:moveTo>
                    <a:pt x="49295" y="7844"/>
                  </a:moveTo>
                  <a:lnTo>
                    <a:pt x="49114" y="7904"/>
                  </a:lnTo>
                  <a:lnTo>
                    <a:pt x="48872" y="8025"/>
                  </a:lnTo>
                  <a:lnTo>
                    <a:pt x="48691" y="8146"/>
                  </a:lnTo>
                  <a:lnTo>
                    <a:pt x="48571" y="8327"/>
                  </a:lnTo>
                  <a:lnTo>
                    <a:pt x="48450" y="8568"/>
                  </a:lnTo>
                  <a:lnTo>
                    <a:pt x="48390" y="8749"/>
                  </a:lnTo>
                  <a:lnTo>
                    <a:pt x="48390" y="8990"/>
                  </a:lnTo>
                  <a:lnTo>
                    <a:pt x="48390" y="9232"/>
                  </a:lnTo>
                  <a:lnTo>
                    <a:pt x="48450" y="9413"/>
                  </a:lnTo>
                  <a:lnTo>
                    <a:pt x="48571" y="9654"/>
                  </a:lnTo>
                  <a:lnTo>
                    <a:pt x="48691" y="9835"/>
                  </a:lnTo>
                  <a:lnTo>
                    <a:pt x="48872" y="9956"/>
                  </a:lnTo>
                  <a:lnTo>
                    <a:pt x="49114" y="10076"/>
                  </a:lnTo>
                  <a:lnTo>
                    <a:pt x="49295" y="10137"/>
                  </a:lnTo>
                  <a:lnTo>
                    <a:pt x="49777" y="10137"/>
                  </a:lnTo>
                  <a:lnTo>
                    <a:pt x="49958" y="10076"/>
                  </a:lnTo>
                  <a:lnTo>
                    <a:pt x="50200" y="9956"/>
                  </a:lnTo>
                  <a:lnTo>
                    <a:pt x="50381" y="9835"/>
                  </a:lnTo>
                  <a:lnTo>
                    <a:pt x="50501" y="9654"/>
                  </a:lnTo>
                  <a:lnTo>
                    <a:pt x="50622" y="9413"/>
                  </a:lnTo>
                  <a:lnTo>
                    <a:pt x="50682" y="9232"/>
                  </a:lnTo>
                  <a:lnTo>
                    <a:pt x="50682" y="8990"/>
                  </a:lnTo>
                  <a:lnTo>
                    <a:pt x="50682" y="8749"/>
                  </a:lnTo>
                  <a:lnTo>
                    <a:pt x="50622" y="8568"/>
                  </a:lnTo>
                  <a:lnTo>
                    <a:pt x="50501" y="8327"/>
                  </a:lnTo>
                  <a:lnTo>
                    <a:pt x="50381" y="8146"/>
                  </a:lnTo>
                  <a:lnTo>
                    <a:pt x="50200" y="8025"/>
                  </a:lnTo>
                  <a:lnTo>
                    <a:pt x="49958" y="7904"/>
                  </a:lnTo>
                  <a:lnTo>
                    <a:pt x="49777" y="7844"/>
                  </a:lnTo>
                  <a:close/>
                  <a:moveTo>
                    <a:pt x="55087" y="7844"/>
                  </a:moveTo>
                  <a:lnTo>
                    <a:pt x="54906" y="7904"/>
                  </a:lnTo>
                  <a:lnTo>
                    <a:pt x="54665" y="8025"/>
                  </a:lnTo>
                  <a:lnTo>
                    <a:pt x="54483" y="8146"/>
                  </a:lnTo>
                  <a:lnTo>
                    <a:pt x="54363" y="8327"/>
                  </a:lnTo>
                  <a:lnTo>
                    <a:pt x="54242" y="8568"/>
                  </a:lnTo>
                  <a:lnTo>
                    <a:pt x="54182" y="8749"/>
                  </a:lnTo>
                  <a:lnTo>
                    <a:pt x="54182" y="8990"/>
                  </a:lnTo>
                  <a:lnTo>
                    <a:pt x="54182" y="9232"/>
                  </a:lnTo>
                  <a:lnTo>
                    <a:pt x="54242" y="9413"/>
                  </a:lnTo>
                  <a:lnTo>
                    <a:pt x="54363" y="9654"/>
                  </a:lnTo>
                  <a:lnTo>
                    <a:pt x="54483" y="9835"/>
                  </a:lnTo>
                  <a:lnTo>
                    <a:pt x="54665" y="9956"/>
                  </a:lnTo>
                  <a:lnTo>
                    <a:pt x="54906" y="10076"/>
                  </a:lnTo>
                  <a:lnTo>
                    <a:pt x="55087" y="10137"/>
                  </a:lnTo>
                  <a:lnTo>
                    <a:pt x="55570" y="10137"/>
                  </a:lnTo>
                  <a:lnTo>
                    <a:pt x="55751" y="10076"/>
                  </a:lnTo>
                  <a:lnTo>
                    <a:pt x="55992" y="9956"/>
                  </a:lnTo>
                  <a:lnTo>
                    <a:pt x="56173" y="9835"/>
                  </a:lnTo>
                  <a:lnTo>
                    <a:pt x="56294" y="9654"/>
                  </a:lnTo>
                  <a:lnTo>
                    <a:pt x="56414" y="9413"/>
                  </a:lnTo>
                  <a:lnTo>
                    <a:pt x="56475" y="9232"/>
                  </a:lnTo>
                  <a:lnTo>
                    <a:pt x="56475" y="8990"/>
                  </a:lnTo>
                  <a:lnTo>
                    <a:pt x="56475" y="8749"/>
                  </a:lnTo>
                  <a:lnTo>
                    <a:pt x="56414" y="8568"/>
                  </a:lnTo>
                  <a:lnTo>
                    <a:pt x="56294" y="8327"/>
                  </a:lnTo>
                  <a:lnTo>
                    <a:pt x="56173" y="8146"/>
                  </a:lnTo>
                  <a:lnTo>
                    <a:pt x="55992" y="8025"/>
                  </a:lnTo>
                  <a:lnTo>
                    <a:pt x="55751" y="7904"/>
                  </a:lnTo>
                  <a:lnTo>
                    <a:pt x="55570" y="7844"/>
                  </a:lnTo>
                  <a:close/>
                  <a:moveTo>
                    <a:pt x="60879" y="7844"/>
                  </a:moveTo>
                  <a:lnTo>
                    <a:pt x="60698" y="7904"/>
                  </a:lnTo>
                  <a:lnTo>
                    <a:pt x="60457" y="8025"/>
                  </a:lnTo>
                  <a:lnTo>
                    <a:pt x="60276" y="8146"/>
                  </a:lnTo>
                  <a:lnTo>
                    <a:pt x="60155" y="8327"/>
                  </a:lnTo>
                  <a:lnTo>
                    <a:pt x="60034" y="8568"/>
                  </a:lnTo>
                  <a:lnTo>
                    <a:pt x="59974" y="8749"/>
                  </a:lnTo>
                  <a:lnTo>
                    <a:pt x="59974" y="8990"/>
                  </a:lnTo>
                  <a:lnTo>
                    <a:pt x="59974" y="9232"/>
                  </a:lnTo>
                  <a:lnTo>
                    <a:pt x="60034" y="9413"/>
                  </a:lnTo>
                  <a:lnTo>
                    <a:pt x="60155" y="9654"/>
                  </a:lnTo>
                  <a:lnTo>
                    <a:pt x="60276" y="9835"/>
                  </a:lnTo>
                  <a:lnTo>
                    <a:pt x="60457" y="9956"/>
                  </a:lnTo>
                  <a:lnTo>
                    <a:pt x="60698" y="10076"/>
                  </a:lnTo>
                  <a:lnTo>
                    <a:pt x="60879" y="10137"/>
                  </a:lnTo>
                  <a:lnTo>
                    <a:pt x="61362" y="10137"/>
                  </a:lnTo>
                  <a:lnTo>
                    <a:pt x="61543" y="10076"/>
                  </a:lnTo>
                  <a:lnTo>
                    <a:pt x="61784" y="9956"/>
                  </a:lnTo>
                  <a:lnTo>
                    <a:pt x="61965" y="9835"/>
                  </a:lnTo>
                  <a:lnTo>
                    <a:pt x="62086" y="9654"/>
                  </a:lnTo>
                  <a:lnTo>
                    <a:pt x="62206" y="9413"/>
                  </a:lnTo>
                  <a:lnTo>
                    <a:pt x="62267" y="9232"/>
                  </a:lnTo>
                  <a:lnTo>
                    <a:pt x="62267" y="8990"/>
                  </a:lnTo>
                  <a:lnTo>
                    <a:pt x="62267" y="8689"/>
                  </a:lnTo>
                  <a:lnTo>
                    <a:pt x="61120" y="7844"/>
                  </a:lnTo>
                  <a:close/>
                  <a:moveTo>
                    <a:pt x="11705" y="10740"/>
                  </a:moveTo>
                  <a:lnTo>
                    <a:pt x="11464" y="10800"/>
                  </a:lnTo>
                  <a:lnTo>
                    <a:pt x="11162" y="10981"/>
                  </a:lnTo>
                  <a:lnTo>
                    <a:pt x="10981" y="11162"/>
                  </a:lnTo>
                  <a:lnTo>
                    <a:pt x="10800" y="11464"/>
                  </a:lnTo>
                  <a:lnTo>
                    <a:pt x="10740" y="11705"/>
                  </a:lnTo>
                  <a:lnTo>
                    <a:pt x="10740" y="11886"/>
                  </a:lnTo>
                  <a:lnTo>
                    <a:pt x="10740" y="12128"/>
                  </a:lnTo>
                  <a:lnTo>
                    <a:pt x="10800" y="12309"/>
                  </a:lnTo>
                  <a:lnTo>
                    <a:pt x="10921" y="12550"/>
                  </a:lnTo>
                  <a:lnTo>
                    <a:pt x="11042" y="12731"/>
                  </a:lnTo>
                  <a:lnTo>
                    <a:pt x="11223" y="12852"/>
                  </a:lnTo>
                  <a:lnTo>
                    <a:pt x="11464" y="12972"/>
                  </a:lnTo>
                  <a:lnTo>
                    <a:pt x="11645" y="13033"/>
                  </a:lnTo>
                  <a:lnTo>
                    <a:pt x="12128" y="13033"/>
                  </a:lnTo>
                  <a:lnTo>
                    <a:pt x="12309" y="12972"/>
                  </a:lnTo>
                  <a:lnTo>
                    <a:pt x="12550" y="12852"/>
                  </a:lnTo>
                  <a:lnTo>
                    <a:pt x="12731" y="12731"/>
                  </a:lnTo>
                  <a:lnTo>
                    <a:pt x="12852" y="12550"/>
                  </a:lnTo>
                  <a:lnTo>
                    <a:pt x="12973" y="12309"/>
                  </a:lnTo>
                  <a:lnTo>
                    <a:pt x="13033" y="12128"/>
                  </a:lnTo>
                  <a:lnTo>
                    <a:pt x="13033" y="11886"/>
                  </a:lnTo>
                  <a:lnTo>
                    <a:pt x="13033" y="11645"/>
                  </a:lnTo>
                  <a:lnTo>
                    <a:pt x="12973" y="11464"/>
                  </a:lnTo>
                  <a:lnTo>
                    <a:pt x="12852" y="11223"/>
                  </a:lnTo>
                  <a:lnTo>
                    <a:pt x="12731" y="11042"/>
                  </a:lnTo>
                  <a:lnTo>
                    <a:pt x="12550" y="10921"/>
                  </a:lnTo>
                  <a:lnTo>
                    <a:pt x="12309" y="10800"/>
                  </a:lnTo>
                  <a:lnTo>
                    <a:pt x="12128" y="10740"/>
                  </a:lnTo>
                  <a:close/>
                  <a:moveTo>
                    <a:pt x="17437" y="10740"/>
                  </a:moveTo>
                  <a:lnTo>
                    <a:pt x="17256" y="10800"/>
                  </a:lnTo>
                  <a:lnTo>
                    <a:pt x="17015" y="10921"/>
                  </a:lnTo>
                  <a:lnTo>
                    <a:pt x="16834" y="11042"/>
                  </a:lnTo>
                  <a:lnTo>
                    <a:pt x="16713" y="11223"/>
                  </a:lnTo>
                  <a:lnTo>
                    <a:pt x="16593" y="11464"/>
                  </a:lnTo>
                  <a:lnTo>
                    <a:pt x="16532" y="11645"/>
                  </a:lnTo>
                  <a:lnTo>
                    <a:pt x="16532" y="11886"/>
                  </a:lnTo>
                  <a:lnTo>
                    <a:pt x="16532" y="12128"/>
                  </a:lnTo>
                  <a:lnTo>
                    <a:pt x="16593" y="12309"/>
                  </a:lnTo>
                  <a:lnTo>
                    <a:pt x="16713" y="12550"/>
                  </a:lnTo>
                  <a:lnTo>
                    <a:pt x="16834" y="12731"/>
                  </a:lnTo>
                  <a:lnTo>
                    <a:pt x="17015" y="12852"/>
                  </a:lnTo>
                  <a:lnTo>
                    <a:pt x="17256" y="12972"/>
                  </a:lnTo>
                  <a:lnTo>
                    <a:pt x="17437" y="13033"/>
                  </a:lnTo>
                  <a:lnTo>
                    <a:pt x="17920" y="13033"/>
                  </a:lnTo>
                  <a:lnTo>
                    <a:pt x="18101" y="12972"/>
                  </a:lnTo>
                  <a:lnTo>
                    <a:pt x="18342" y="12852"/>
                  </a:lnTo>
                  <a:lnTo>
                    <a:pt x="18523" y="12731"/>
                  </a:lnTo>
                  <a:lnTo>
                    <a:pt x="18644" y="12550"/>
                  </a:lnTo>
                  <a:lnTo>
                    <a:pt x="18765" y="12309"/>
                  </a:lnTo>
                  <a:lnTo>
                    <a:pt x="18825" y="12128"/>
                  </a:lnTo>
                  <a:lnTo>
                    <a:pt x="18825" y="11886"/>
                  </a:lnTo>
                  <a:lnTo>
                    <a:pt x="18825" y="11645"/>
                  </a:lnTo>
                  <a:lnTo>
                    <a:pt x="18765" y="11464"/>
                  </a:lnTo>
                  <a:lnTo>
                    <a:pt x="18644" y="11223"/>
                  </a:lnTo>
                  <a:lnTo>
                    <a:pt x="18523" y="11042"/>
                  </a:lnTo>
                  <a:lnTo>
                    <a:pt x="18342" y="10921"/>
                  </a:lnTo>
                  <a:lnTo>
                    <a:pt x="18101" y="10800"/>
                  </a:lnTo>
                  <a:lnTo>
                    <a:pt x="17920" y="10740"/>
                  </a:lnTo>
                  <a:close/>
                  <a:moveTo>
                    <a:pt x="23230" y="10740"/>
                  </a:moveTo>
                  <a:lnTo>
                    <a:pt x="23049" y="10800"/>
                  </a:lnTo>
                  <a:lnTo>
                    <a:pt x="22807" y="10921"/>
                  </a:lnTo>
                  <a:lnTo>
                    <a:pt x="22626" y="11042"/>
                  </a:lnTo>
                  <a:lnTo>
                    <a:pt x="22506" y="11223"/>
                  </a:lnTo>
                  <a:lnTo>
                    <a:pt x="22385" y="11464"/>
                  </a:lnTo>
                  <a:lnTo>
                    <a:pt x="22325" y="11645"/>
                  </a:lnTo>
                  <a:lnTo>
                    <a:pt x="22325" y="11886"/>
                  </a:lnTo>
                  <a:lnTo>
                    <a:pt x="22325" y="12128"/>
                  </a:lnTo>
                  <a:lnTo>
                    <a:pt x="22385" y="12309"/>
                  </a:lnTo>
                  <a:lnTo>
                    <a:pt x="22506" y="12550"/>
                  </a:lnTo>
                  <a:lnTo>
                    <a:pt x="22626" y="12731"/>
                  </a:lnTo>
                  <a:lnTo>
                    <a:pt x="22807" y="12852"/>
                  </a:lnTo>
                  <a:lnTo>
                    <a:pt x="23049" y="12972"/>
                  </a:lnTo>
                  <a:lnTo>
                    <a:pt x="23230" y="13033"/>
                  </a:lnTo>
                  <a:lnTo>
                    <a:pt x="23712" y="13033"/>
                  </a:lnTo>
                  <a:lnTo>
                    <a:pt x="23893" y="12972"/>
                  </a:lnTo>
                  <a:lnTo>
                    <a:pt x="24135" y="12852"/>
                  </a:lnTo>
                  <a:lnTo>
                    <a:pt x="24316" y="12731"/>
                  </a:lnTo>
                  <a:lnTo>
                    <a:pt x="24436" y="12550"/>
                  </a:lnTo>
                  <a:lnTo>
                    <a:pt x="24557" y="12309"/>
                  </a:lnTo>
                  <a:lnTo>
                    <a:pt x="24617" y="12128"/>
                  </a:lnTo>
                  <a:lnTo>
                    <a:pt x="24617" y="11886"/>
                  </a:lnTo>
                  <a:lnTo>
                    <a:pt x="24617" y="11645"/>
                  </a:lnTo>
                  <a:lnTo>
                    <a:pt x="24557" y="11464"/>
                  </a:lnTo>
                  <a:lnTo>
                    <a:pt x="24436" y="11223"/>
                  </a:lnTo>
                  <a:lnTo>
                    <a:pt x="24316" y="11042"/>
                  </a:lnTo>
                  <a:lnTo>
                    <a:pt x="24135" y="10921"/>
                  </a:lnTo>
                  <a:lnTo>
                    <a:pt x="23893" y="10800"/>
                  </a:lnTo>
                  <a:lnTo>
                    <a:pt x="23712" y="10740"/>
                  </a:lnTo>
                  <a:close/>
                  <a:moveTo>
                    <a:pt x="29022" y="10740"/>
                  </a:moveTo>
                  <a:lnTo>
                    <a:pt x="28841" y="10800"/>
                  </a:lnTo>
                  <a:lnTo>
                    <a:pt x="28599" y="10921"/>
                  </a:lnTo>
                  <a:lnTo>
                    <a:pt x="28418" y="11042"/>
                  </a:lnTo>
                  <a:lnTo>
                    <a:pt x="28298" y="11223"/>
                  </a:lnTo>
                  <a:lnTo>
                    <a:pt x="28177" y="11464"/>
                  </a:lnTo>
                  <a:lnTo>
                    <a:pt x="28117" y="11645"/>
                  </a:lnTo>
                  <a:lnTo>
                    <a:pt x="28117" y="11886"/>
                  </a:lnTo>
                  <a:lnTo>
                    <a:pt x="28117" y="12128"/>
                  </a:lnTo>
                  <a:lnTo>
                    <a:pt x="28177" y="12309"/>
                  </a:lnTo>
                  <a:lnTo>
                    <a:pt x="28298" y="12550"/>
                  </a:lnTo>
                  <a:lnTo>
                    <a:pt x="28418" y="12731"/>
                  </a:lnTo>
                  <a:lnTo>
                    <a:pt x="28599" y="12852"/>
                  </a:lnTo>
                  <a:lnTo>
                    <a:pt x="28841" y="12972"/>
                  </a:lnTo>
                  <a:lnTo>
                    <a:pt x="29022" y="13033"/>
                  </a:lnTo>
                  <a:lnTo>
                    <a:pt x="29505" y="13033"/>
                  </a:lnTo>
                  <a:lnTo>
                    <a:pt x="29686" y="12972"/>
                  </a:lnTo>
                  <a:lnTo>
                    <a:pt x="29927" y="12852"/>
                  </a:lnTo>
                  <a:lnTo>
                    <a:pt x="30108" y="12731"/>
                  </a:lnTo>
                  <a:lnTo>
                    <a:pt x="30229" y="12550"/>
                  </a:lnTo>
                  <a:lnTo>
                    <a:pt x="30349" y="12309"/>
                  </a:lnTo>
                  <a:lnTo>
                    <a:pt x="30410" y="12128"/>
                  </a:lnTo>
                  <a:lnTo>
                    <a:pt x="30410" y="11886"/>
                  </a:lnTo>
                  <a:lnTo>
                    <a:pt x="30410" y="11645"/>
                  </a:lnTo>
                  <a:lnTo>
                    <a:pt x="30349" y="11464"/>
                  </a:lnTo>
                  <a:lnTo>
                    <a:pt x="30229" y="11223"/>
                  </a:lnTo>
                  <a:lnTo>
                    <a:pt x="30108" y="11042"/>
                  </a:lnTo>
                  <a:lnTo>
                    <a:pt x="29927" y="10921"/>
                  </a:lnTo>
                  <a:lnTo>
                    <a:pt x="29686" y="10800"/>
                  </a:lnTo>
                  <a:lnTo>
                    <a:pt x="29505" y="10740"/>
                  </a:lnTo>
                  <a:close/>
                  <a:moveTo>
                    <a:pt x="34814" y="10740"/>
                  </a:moveTo>
                  <a:lnTo>
                    <a:pt x="34633" y="10800"/>
                  </a:lnTo>
                  <a:lnTo>
                    <a:pt x="34392" y="10921"/>
                  </a:lnTo>
                  <a:lnTo>
                    <a:pt x="34211" y="11042"/>
                  </a:lnTo>
                  <a:lnTo>
                    <a:pt x="34090" y="11223"/>
                  </a:lnTo>
                  <a:lnTo>
                    <a:pt x="33969" y="11464"/>
                  </a:lnTo>
                  <a:lnTo>
                    <a:pt x="33909" y="11645"/>
                  </a:lnTo>
                  <a:lnTo>
                    <a:pt x="33909" y="11886"/>
                  </a:lnTo>
                  <a:lnTo>
                    <a:pt x="33909" y="12128"/>
                  </a:lnTo>
                  <a:lnTo>
                    <a:pt x="33969" y="12309"/>
                  </a:lnTo>
                  <a:lnTo>
                    <a:pt x="34090" y="12550"/>
                  </a:lnTo>
                  <a:lnTo>
                    <a:pt x="34211" y="12731"/>
                  </a:lnTo>
                  <a:lnTo>
                    <a:pt x="34392" y="12852"/>
                  </a:lnTo>
                  <a:lnTo>
                    <a:pt x="34633" y="12972"/>
                  </a:lnTo>
                  <a:lnTo>
                    <a:pt x="34814" y="13033"/>
                  </a:lnTo>
                  <a:lnTo>
                    <a:pt x="35297" y="13033"/>
                  </a:lnTo>
                  <a:lnTo>
                    <a:pt x="35478" y="12972"/>
                  </a:lnTo>
                  <a:lnTo>
                    <a:pt x="35719" y="12852"/>
                  </a:lnTo>
                  <a:lnTo>
                    <a:pt x="35900" y="12731"/>
                  </a:lnTo>
                  <a:lnTo>
                    <a:pt x="36021" y="12550"/>
                  </a:lnTo>
                  <a:lnTo>
                    <a:pt x="36141" y="12309"/>
                  </a:lnTo>
                  <a:lnTo>
                    <a:pt x="36202" y="12128"/>
                  </a:lnTo>
                  <a:lnTo>
                    <a:pt x="36202" y="11886"/>
                  </a:lnTo>
                  <a:lnTo>
                    <a:pt x="36202" y="11645"/>
                  </a:lnTo>
                  <a:lnTo>
                    <a:pt x="36141" y="11464"/>
                  </a:lnTo>
                  <a:lnTo>
                    <a:pt x="36021" y="11223"/>
                  </a:lnTo>
                  <a:lnTo>
                    <a:pt x="35900" y="11042"/>
                  </a:lnTo>
                  <a:lnTo>
                    <a:pt x="35719" y="10921"/>
                  </a:lnTo>
                  <a:lnTo>
                    <a:pt x="35478" y="10800"/>
                  </a:lnTo>
                  <a:lnTo>
                    <a:pt x="35297" y="10740"/>
                  </a:lnTo>
                  <a:close/>
                  <a:moveTo>
                    <a:pt x="40606" y="10740"/>
                  </a:moveTo>
                  <a:lnTo>
                    <a:pt x="40425" y="10800"/>
                  </a:lnTo>
                  <a:lnTo>
                    <a:pt x="40184" y="10921"/>
                  </a:lnTo>
                  <a:lnTo>
                    <a:pt x="40003" y="11042"/>
                  </a:lnTo>
                  <a:lnTo>
                    <a:pt x="39882" y="11223"/>
                  </a:lnTo>
                  <a:lnTo>
                    <a:pt x="39762" y="11464"/>
                  </a:lnTo>
                  <a:lnTo>
                    <a:pt x="39701" y="11645"/>
                  </a:lnTo>
                  <a:lnTo>
                    <a:pt x="39701" y="11886"/>
                  </a:lnTo>
                  <a:lnTo>
                    <a:pt x="39701" y="12128"/>
                  </a:lnTo>
                  <a:lnTo>
                    <a:pt x="39762" y="12309"/>
                  </a:lnTo>
                  <a:lnTo>
                    <a:pt x="39882" y="12550"/>
                  </a:lnTo>
                  <a:lnTo>
                    <a:pt x="40003" y="12731"/>
                  </a:lnTo>
                  <a:lnTo>
                    <a:pt x="40184" y="12852"/>
                  </a:lnTo>
                  <a:lnTo>
                    <a:pt x="40425" y="12972"/>
                  </a:lnTo>
                  <a:lnTo>
                    <a:pt x="40606" y="13033"/>
                  </a:lnTo>
                  <a:lnTo>
                    <a:pt x="41089" y="13033"/>
                  </a:lnTo>
                  <a:lnTo>
                    <a:pt x="41270" y="12972"/>
                  </a:lnTo>
                  <a:lnTo>
                    <a:pt x="41511" y="12852"/>
                  </a:lnTo>
                  <a:lnTo>
                    <a:pt x="41692" y="12731"/>
                  </a:lnTo>
                  <a:lnTo>
                    <a:pt x="41813" y="12550"/>
                  </a:lnTo>
                  <a:lnTo>
                    <a:pt x="41934" y="12309"/>
                  </a:lnTo>
                  <a:lnTo>
                    <a:pt x="41994" y="12128"/>
                  </a:lnTo>
                  <a:lnTo>
                    <a:pt x="41994" y="11886"/>
                  </a:lnTo>
                  <a:lnTo>
                    <a:pt x="41994" y="11645"/>
                  </a:lnTo>
                  <a:lnTo>
                    <a:pt x="41934" y="11464"/>
                  </a:lnTo>
                  <a:lnTo>
                    <a:pt x="41813" y="11223"/>
                  </a:lnTo>
                  <a:lnTo>
                    <a:pt x="41692" y="11042"/>
                  </a:lnTo>
                  <a:lnTo>
                    <a:pt x="41511" y="10921"/>
                  </a:lnTo>
                  <a:lnTo>
                    <a:pt x="41270" y="10800"/>
                  </a:lnTo>
                  <a:lnTo>
                    <a:pt x="41089" y="10740"/>
                  </a:lnTo>
                  <a:close/>
                  <a:moveTo>
                    <a:pt x="46399" y="10740"/>
                  </a:moveTo>
                  <a:lnTo>
                    <a:pt x="46218" y="10800"/>
                  </a:lnTo>
                  <a:lnTo>
                    <a:pt x="45976" y="10921"/>
                  </a:lnTo>
                  <a:lnTo>
                    <a:pt x="45795" y="11042"/>
                  </a:lnTo>
                  <a:lnTo>
                    <a:pt x="45674" y="11223"/>
                  </a:lnTo>
                  <a:lnTo>
                    <a:pt x="45554" y="11464"/>
                  </a:lnTo>
                  <a:lnTo>
                    <a:pt x="45493" y="11645"/>
                  </a:lnTo>
                  <a:lnTo>
                    <a:pt x="45493" y="11886"/>
                  </a:lnTo>
                  <a:lnTo>
                    <a:pt x="45493" y="12128"/>
                  </a:lnTo>
                  <a:lnTo>
                    <a:pt x="45554" y="12309"/>
                  </a:lnTo>
                  <a:lnTo>
                    <a:pt x="45674" y="12550"/>
                  </a:lnTo>
                  <a:lnTo>
                    <a:pt x="45795" y="12731"/>
                  </a:lnTo>
                  <a:lnTo>
                    <a:pt x="45976" y="12852"/>
                  </a:lnTo>
                  <a:lnTo>
                    <a:pt x="46218" y="12972"/>
                  </a:lnTo>
                  <a:lnTo>
                    <a:pt x="46399" y="13033"/>
                  </a:lnTo>
                  <a:lnTo>
                    <a:pt x="46881" y="13033"/>
                  </a:lnTo>
                  <a:lnTo>
                    <a:pt x="47062" y="12972"/>
                  </a:lnTo>
                  <a:lnTo>
                    <a:pt x="47304" y="12852"/>
                  </a:lnTo>
                  <a:lnTo>
                    <a:pt x="47485" y="12731"/>
                  </a:lnTo>
                  <a:lnTo>
                    <a:pt x="47605" y="12550"/>
                  </a:lnTo>
                  <a:lnTo>
                    <a:pt x="47726" y="12309"/>
                  </a:lnTo>
                  <a:lnTo>
                    <a:pt x="47786" y="12128"/>
                  </a:lnTo>
                  <a:lnTo>
                    <a:pt x="47786" y="11886"/>
                  </a:lnTo>
                  <a:lnTo>
                    <a:pt x="47786" y="11645"/>
                  </a:lnTo>
                  <a:lnTo>
                    <a:pt x="47726" y="11464"/>
                  </a:lnTo>
                  <a:lnTo>
                    <a:pt x="47605" y="11223"/>
                  </a:lnTo>
                  <a:lnTo>
                    <a:pt x="47485" y="11042"/>
                  </a:lnTo>
                  <a:lnTo>
                    <a:pt x="47304" y="10921"/>
                  </a:lnTo>
                  <a:lnTo>
                    <a:pt x="47062" y="10800"/>
                  </a:lnTo>
                  <a:lnTo>
                    <a:pt x="46881" y="10740"/>
                  </a:lnTo>
                  <a:close/>
                  <a:moveTo>
                    <a:pt x="52191" y="10740"/>
                  </a:moveTo>
                  <a:lnTo>
                    <a:pt x="52010" y="10800"/>
                  </a:lnTo>
                  <a:lnTo>
                    <a:pt x="51768" y="10921"/>
                  </a:lnTo>
                  <a:lnTo>
                    <a:pt x="51587" y="11042"/>
                  </a:lnTo>
                  <a:lnTo>
                    <a:pt x="51467" y="11223"/>
                  </a:lnTo>
                  <a:lnTo>
                    <a:pt x="51346" y="11464"/>
                  </a:lnTo>
                  <a:lnTo>
                    <a:pt x="51286" y="11645"/>
                  </a:lnTo>
                  <a:lnTo>
                    <a:pt x="51286" y="11886"/>
                  </a:lnTo>
                  <a:lnTo>
                    <a:pt x="51286" y="12128"/>
                  </a:lnTo>
                  <a:lnTo>
                    <a:pt x="51346" y="12309"/>
                  </a:lnTo>
                  <a:lnTo>
                    <a:pt x="51467" y="12550"/>
                  </a:lnTo>
                  <a:lnTo>
                    <a:pt x="51587" y="12731"/>
                  </a:lnTo>
                  <a:lnTo>
                    <a:pt x="51768" y="12852"/>
                  </a:lnTo>
                  <a:lnTo>
                    <a:pt x="52010" y="12972"/>
                  </a:lnTo>
                  <a:lnTo>
                    <a:pt x="52191" y="13033"/>
                  </a:lnTo>
                  <a:lnTo>
                    <a:pt x="52673" y="13033"/>
                  </a:lnTo>
                  <a:lnTo>
                    <a:pt x="52854" y="12972"/>
                  </a:lnTo>
                  <a:lnTo>
                    <a:pt x="53096" y="12852"/>
                  </a:lnTo>
                  <a:lnTo>
                    <a:pt x="53277" y="12731"/>
                  </a:lnTo>
                  <a:lnTo>
                    <a:pt x="53397" y="12550"/>
                  </a:lnTo>
                  <a:lnTo>
                    <a:pt x="53518" y="12309"/>
                  </a:lnTo>
                  <a:lnTo>
                    <a:pt x="53578" y="12128"/>
                  </a:lnTo>
                  <a:lnTo>
                    <a:pt x="53578" y="11886"/>
                  </a:lnTo>
                  <a:lnTo>
                    <a:pt x="53578" y="11645"/>
                  </a:lnTo>
                  <a:lnTo>
                    <a:pt x="53518" y="11464"/>
                  </a:lnTo>
                  <a:lnTo>
                    <a:pt x="53397" y="11223"/>
                  </a:lnTo>
                  <a:lnTo>
                    <a:pt x="53277" y="11042"/>
                  </a:lnTo>
                  <a:lnTo>
                    <a:pt x="53096" y="10921"/>
                  </a:lnTo>
                  <a:lnTo>
                    <a:pt x="52854" y="10800"/>
                  </a:lnTo>
                  <a:lnTo>
                    <a:pt x="52673" y="10740"/>
                  </a:lnTo>
                  <a:close/>
                  <a:moveTo>
                    <a:pt x="57983" y="10740"/>
                  </a:moveTo>
                  <a:lnTo>
                    <a:pt x="57802" y="10800"/>
                  </a:lnTo>
                  <a:lnTo>
                    <a:pt x="57561" y="10921"/>
                  </a:lnTo>
                  <a:lnTo>
                    <a:pt x="57380" y="11042"/>
                  </a:lnTo>
                  <a:lnTo>
                    <a:pt x="57259" y="11223"/>
                  </a:lnTo>
                  <a:lnTo>
                    <a:pt x="57138" y="11464"/>
                  </a:lnTo>
                  <a:lnTo>
                    <a:pt x="57078" y="11645"/>
                  </a:lnTo>
                  <a:lnTo>
                    <a:pt x="57078" y="11886"/>
                  </a:lnTo>
                  <a:lnTo>
                    <a:pt x="57078" y="12128"/>
                  </a:lnTo>
                  <a:lnTo>
                    <a:pt x="57138" y="12309"/>
                  </a:lnTo>
                  <a:lnTo>
                    <a:pt x="57259" y="12550"/>
                  </a:lnTo>
                  <a:lnTo>
                    <a:pt x="57380" y="12731"/>
                  </a:lnTo>
                  <a:lnTo>
                    <a:pt x="57561" y="12852"/>
                  </a:lnTo>
                  <a:lnTo>
                    <a:pt x="57802" y="12972"/>
                  </a:lnTo>
                  <a:lnTo>
                    <a:pt x="57983" y="13033"/>
                  </a:lnTo>
                  <a:lnTo>
                    <a:pt x="58466" y="13033"/>
                  </a:lnTo>
                  <a:lnTo>
                    <a:pt x="58647" y="12972"/>
                  </a:lnTo>
                  <a:lnTo>
                    <a:pt x="58888" y="12852"/>
                  </a:lnTo>
                  <a:lnTo>
                    <a:pt x="59069" y="12731"/>
                  </a:lnTo>
                  <a:lnTo>
                    <a:pt x="59190" y="12550"/>
                  </a:lnTo>
                  <a:lnTo>
                    <a:pt x="59310" y="12309"/>
                  </a:lnTo>
                  <a:lnTo>
                    <a:pt x="59371" y="12128"/>
                  </a:lnTo>
                  <a:lnTo>
                    <a:pt x="59371" y="11886"/>
                  </a:lnTo>
                  <a:lnTo>
                    <a:pt x="59371" y="11645"/>
                  </a:lnTo>
                  <a:lnTo>
                    <a:pt x="59310" y="11464"/>
                  </a:lnTo>
                  <a:lnTo>
                    <a:pt x="59190" y="11223"/>
                  </a:lnTo>
                  <a:lnTo>
                    <a:pt x="59069" y="11042"/>
                  </a:lnTo>
                  <a:lnTo>
                    <a:pt x="58888" y="10921"/>
                  </a:lnTo>
                  <a:lnTo>
                    <a:pt x="58647" y="10800"/>
                  </a:lnTo>
                  <a:lnTo>
                    <a:pt x="58466" y="10740"/>
                  </a:lnTo>
                  <a:close/>
                  <a:moveTo>
                    <a:pt x="63775" y="10740"/>
                  </a:moveTo>
                  <a:lnTo>
                    <a:pt x="63594" y="10800"/>
                  </a:lnTo>
                  <a:lnTo>
                    <a:pt x="63353" y="10921"/>
                  </a:lnTo>
                  <a:lnTo>
                    <a:pt x="63172" y="11042"/>
                  </a:lnTo>
                  <a:lnTo>
                    <a:pt x="63051" y="11223"/>
                  </a:lnTo>
                  <a:lnTo>
                    <a:pt x="62931" y="11464"/>
                  </a:lnTo>
                  <a:lnTo>
                    <a:pt x="62870" y="11645"/>
                  </a:lnTo>
                  <a:lnTo>
                    <a:pt x="62870" y="11886"/>
                  </a:lnTo>
                  <a:lnTo>
                    <a:pt x="62870" y="12128"/>
                  </a:lnTo>
                  <a:lnTo>
                    <a:pt x="62931" y="12309"/>
                  </a:lnTo>
                  <a:lnTo>
                    <a:pt x="63051" y="12550"/>
                  </a:lnTo>
                  <a:lnTo>
                    <a:pt x="63172" y="12731"/>
                  </a:lnTo>
                  <a:lnTo>
                    <a:pt x="63353" y="12852"/>
                  </a:lnTo>
                  <a:lnTo>
                    <a:pt x="63594" y="12972"/>
                  </a:lnTo>
                  <a:lnTo>
                    <a:pt x="63775" y="13033"/>
                  </a:lnTo>
                  <a:lnTo>
                    <a:pt x="64258" y="13033"/>
                  </a:lnTo>
                  <a:lnTo>
                    <a:pt x="64439" y="12972"/>
                  </a:lnTo>
                  <a:lnTo>
                    <a:pt x="64680" y="12852"/>
                  </a:lnTo>
                  <a:lnTo>
                    <a:pt x="64861" y="12731"/>
                  </a:lnTo>
                  <a:lnTo>
                    <a:pt x="64982" y="12550"/>
                  </a:lnTo>
                  <a:lnTo>
                    <a:pt x="65103" y="12309"/>
                  </a:lnTo>
                  <a:lnTo>
                    <a:pt x="65163" y="12128"/>
                  </a:lnTo>
                  <a:lnTo>
                    <a:pt x="65163" y="11886"/>
                  </a:lnTo>
                  <a:lnTo>
                    <a:pt x="65163" y="11705"/>
                  </a:lnTo>
                  <a:lnTo>
                    <a:pt x="65103" y="11464"/>
                  </a:lnTo>
                  <a:lnTo>
                    <a:pt x="64922" y="11162"/>
                  </a:lnTo>
                  <a:lnTo>
                    <a:pt x="64741" y="10981"/>
                  </a:lnTo>
                  <a:lnTo>
                    <a:pt x="64439" y="10800"/>
                  </a:lnTo>
                  <a:lnTo>
                    <a:pt x="64198" y="10740"/>
                  </a:lnTo>
                  <a:close/>
                  <a:moveTo>
                    <a:pt x="8689" y="13636"/>
                  </a:moveTo>
                  <a:lnTo>
                    <a:pt x="7844" y="14783"/>
                  </a:lnTo>
                  <a:lnTo>
                    <a:pt x="7844" y="15024"/>
                  </a:lnTo>
                  <a:lnTo>
                    <a:pt x="7904" y="15205"/>
                  </a:lnTo>
                  <a:lnTo>
                    <a:pt x="8025" y="15446"/>
                  </a:lnTo>
                  <a:lnTo>
                    <a:pt x="8146" y="15627"/>
                  </a:lnTo>
                  <a:lnTo>
                    <a:pt x="8327" y="15748"/>
                  </a:lnTo>
                  <a:lnTo>
                    <a:pt x="8568" y="15869"/>
                  </a:lnTo>
                  <a:lnTo>
                    <a:pt x="8749" y="15929"/>
                  </a:lnTo>
                  <a:lnTo>
                    <a:pt x="9232" y="15929"/>
                  </a:lnTo>
                  <a:lnTo>
                    <a:pt x="9413" y="15869"/>
                  </a:lnTo>
                  <a:lnTo>
                    <a:pt x="9654" y="15748"/>
                  </a:lnTo>
                  <a:lnTo>
                    <a:pt x="9835" y="15627"/>
                  </a:lnTo>
                  <a:lnTo>
                    <a:pt x="9956" y="15446"/>
                  </a:lnTo>
                  <a:lnTo>
                    <a:pt x="10076" y="15205"/>
                  </a:lnTo>
                  <a:lnTo>
                    <a:pt x="10137" y="15024"/>
                  </a:lnTo>
                  <a:lnTo>
                    <a:pt x="10137" y="14783"/>
                  </a:lnTo>
                  <a:lnTo>
                    <a:pt x="10076" y="14420"/>
                  </a:lnTo>
                  <a:lnTo>
                    <a:pt x="9956" y="14119"/>
                  </a:lnTo>
                  <a:lnTo>
                    <a:pt x="9775" y="13938"/>
                  </a:lnTo>
                  <a:lnTo>
                    <a:pt x="9533" y="13757"/>
                  </a:lnTo>
                  <a:lnTo>
                    <a:pt x="9292" y="13636"/>
                  </a:lnTo>
                  <a:close/>
                  <a:moveTo>
                    <a:pt x="14481" y="13636"/>
                  </a:moveTo>
                  <a:lnTo>
                    <a:pt x="14240" y="13757"/>
                  </a:lnTo>
                  <a:lnTo>
                    <a:pt x="13998" y="13938"/>
                  </a:lnTo>
                  <a:lnTo>
                    <a:pt x="13817" y="14119"/>
                  </a:lnTo>
                  <a:lnTo>
                    <a:pt x="13697" y="14420"/>
                  </a:lnTo>
                  <a:lnTo>
                    <a:pt x="13636" y="14783"/>
                  </a:lnTo>
                  <a:lnTo>
                    <a:pt x="13636" y="15024"/>
                  </a:lnTo>
                  <a:lnTo>
                    <a:pt x="13697" y="15205"/>
                  </a:lnTo>
                  <a:lnTo>
                    <a:pt x="13817" y="15446"/>
                  </a:lnTo>
                  <a:lnTo>
                    <a:pt x="13938" y="15627"/>
                  </a:lnTo>
                  <a:lnTo>
                    <a:pt x="14119" y="15748"/>
                  </a:lnTo>
                  <a:lnTo>
                    <a:pt x="14360" y="15869"/>
                  </a:lnTo>
                  <a:lnTo>
                    <a:pt x="14541" y="15929"/>
                  </a:lnTo>
                  <a:lnTo>
                    <a:pt x="15024" y="15929"/>
                  </a:lnTo>
                  <a:lnTo>
                    <a:pt x="15205" y="15869"/>
                  </a:lnTo>
                  <a:lnTo>
                    <a:pt x="15446" y="15748"/>
                  </a:lnTo>
                  <a:lnTo>
                    <a:pt x="15627" y="15627"/>
                  </a:lnTo>
                  <a:lnTo>
                    <a:pt x="15748" y="15446"/>
                  </a:lnTo>
                  <a:lnTo>
                    <a:pt x="15869" y="15205"/>
                  </a:lnTo>
                  <a:lnTo>
                    <a:pt x="15929" y="15024"/>
                  </a:lnTo>
                  <a:lnTo>
                    <a:pt x="15929" y="14783"/>
                  </a:lnTo>
                  <a:lnTo>
                    <a:pt x="15869" y="14420"/>
                  </a:lnTo>
                  <a:lnTo>
                    <a:pt x="15748" y="14119"/>
                  </a:lnTo>
                  <a:lnTo>
                    <a:pt x="15567" y="13938"/>
                  </a:lnTo>
                  <a:lnTo>
                    <a:pt x="15326" y="13757"/>
                  </a:lnTo>
                  <a:lnTo>
                    <a:pt x="15084" y="13636"/>
                  </a:lnTo>
                  <a:close/>
                  <a:moveTo>
                    <a:pt x="20273" y="13636"/>
                  </a:moveTo>
                  <a:lnTo>
                    <a:pt x="20032" y="13757"/>
                  </a:lnTo>
                  <a:lnTo>
                    <a:pt x="19790" y="13938"/>
                  </a:lnTo>
                  <a:lnTo>
                    <a:pt x="19609" y="14119"/>
                  </a:lnTo>
                  <a:lnTo>
                    <a:pt x="19489" y="14420"/>
                  </a:lnTo>
                  <a:lnTo>
                    <a:pt x="19428" y="14783"/>
                  </a:lnTo>
                  <a:lnTo>
                    <a:pt x="19428" y="15024"/>
                  </a:lnTo>
                  <a:lnTo>
                    <a:pt x="19489" y="15205"/>
                  </a:lnTo>
                  <a:lnTo>
                    <a:pt x="19609" y="15446"/>
                  </a:lnTo>
                  <a:lnTo>
                    <a:pt x="19730" y="15627"/>
                  </a:lnTo>
                  <a:lnTo>
                    <a:pt x="19911" y="15748"/>
                  </a:lnTo>
                  <a:lnTo>
                    <a:pt x="20152" y="15869"/>
                  </a:lnTo>
                  <a:lnTo>
                    <a:pt x="20333" y="15929"/>
                  </a:lnTo>
                  <a:lnTo>
                    <a:pt x="20816" y="15929"/>
                  </a:lnTo>
                  <a:lnTo>
                    <a:pt x="20997" y="15869"/>
                  </a:lnTo>
                  <a:lnTo>
                    <a:pt x="21239" y="15748"/>
                  </a:lnTo>
                  <a:lnTo>
                    <a:pt x="21420" y="15627"/>
                  </a:lnTo>
                  <a:lnTo>
                    <a:pt x="21540" y="15446"/>
                  </a:lnTo>
                  <a:lnTo>
                    <a:pt x="21661" y="15205"/>
                  </a:lnTo>
                  <a:lnTo>
                    <a:pt x="21721" y="15024"/>
                  </a:lnTo>
                  <a:lnTo>
                    <a:pt x="21721" y="14783"/>
                  </a:lnTo>
                  <a:lnTo>
                    <a:pt x="21661" y="14420"/>
                  </a:lnTo>
                  <a:lnTo>
                    <a:pt x="21540" y="14119"/>
                  </a:lnTo>
                  <a:lnTo>
                    <a:pt x="21359" y="13938"/>
                  </a:lnTo>
                  <a:lnTo>
                    <a:pt x="21118" y="13757"/>
                  </a:lnTo>
                  <a:lnTo>
                    <a:pt x="20876" y="13636"/>
                  </a:lnTo>
                  <a:close/>
                  <a:moveTo>
                    <a:pt x="26065" y="13636"/>
                  </a:moveTo>
                  <a:lnTo>
                    <a:pt x="25824" y="13757"/>
                  </a:lnTo>
                  <a:lnTo>
                    <a:pt x="25583" y="13938"/>
                  </a:lnTo>
                  <a:lnTo>
                    <a:pt x="25402" y="14119"/>
                  </a:lnTo>
                  <a:lnTo>
                    <a:pt x="25281" y="14420"/>
                  </a:lnTo>
                  <a:lnTo>
                    <a:pt x="25221" y="14783"/>
                  </a:lnTo>
                  <a:lnTo>
                    <a:pt x="25221" y="15024"/>
                  </a:lnTo>
                  <a:lnTo>
                    <a:pt x="25281" y="15205"/>
                  </a:lnTo>
                  <a:lnTo>
                    <a:pt x="25402" y="15446"/>
                  </a:lnTo>
                  <a:lnTo>
                    <a:pt x="25522" y="15627"/>
                  </a:lnTo>
                  <a:lnTo>
                    <a:pt x="25703" y="15748"/>
                  </a:lnTo>
                  <a:lnTo>
                    <a:pt x="25945" y="15869"/>
                  </a:lnTo>
                  <a:lnTo>
                    <a:pt x="26126" y="15929"/>
                  </a:lnTo>
                  <a:lnTo>
                    <a:pt x="26608" y="15929"/>
                  </a:lnTo>
                  <a:lnTo>
                    <a:pt x="26789" y="15869"/>
                  </a:lnTo>
                  <a:lnTo>
                    <a:pt x="27031" y="15748"/>
                  </a:lnTo>
                  <a:lnTo>
                    <a:pt x="27212" y="15627"/>
                  </a:lnTo>
                  <a:lnTo>
                    <a:pt x="27332" y="15446"/>
                  </a:lnTo>
                  <a:lnTo>
                    <a:pt x="27453" y="15205"/>
                  </a:lnTo>
                  <a:lnTo>
                    <a:pt x="27513" y="15024"/>
                  </a:lnTo>
                  <a:lnTo>
                    <a:pt x="27513" y="14783"/>
                  </a:lnTo>
                  <a:lnTo>
                    <a:pt x="27453" y="14420"/>
                  </a:lnTo>
                  <a:lnTo>
                    <a:pt x="27332" y="14119"/>
                  </a:lnTo>
                  <a:lnTo>
                    <a:pt x="27151" y="13938"/>
                  </a:lnTo>
                  <a:lnTo>
                    <a:pt x="26910" y="13757"/>
                  </a:lnTo>
                  <a:lnTo>
                    <a:pt x="26669" y="13636"/>
                  </a:lnTo>
                  <a:close/>
                  <a:moveTo>
                    <a:pt x="31858" y="13636"/>
                  </a:moveTo>
                  <a:lnTo>
                    <a:pt x="31616" y="13757"/>
                  </a:lnTo>
                  <a:lnTo>
                    <a:pt x="31375" y="13938"/>
                  </a:lnTo>
                  <a:lnTo>
                    <a:pt x="31194" y="14119"/>
                  </a:lnTo>
                  <a:lnTo>
                    <a:pt x="31073" y="14420"/>
                  </a:lnTo>
                  <a:lnTo>
                    <a:pt x="31013" y="14783"/>
                  </a:lnTo>
                  <a:lnTo>
                    <a:pt x="31013" y="15024"/>
                  </a:lnTo>
                  <a:lnTo>
                    <a:pt x="31073" y="15205"/>
                  </a:lnTo>
                  <a:lnTo>
                    <a:pt x="31194" y="15446"/>
                  </a:lnTo>
                  <a:lnTo>
                    <a:pt x="31315" y="15627"/>
                  </a:lnTo>
                  <a:lnTo>
                    <a:pt x="31496" y="15748"/>
                  </a:lnTo>
                  <a:lnTo>
                    <a:pt x="31737" y="15869"/>
                  </a:lnTo>
                  <a:lnTo>
                    <a:pt x="31918" y="15929"/>
                  </a:lnTo>
                  <a:lnTo>
                    <a:pt x="32401" y="15929"/>
                  </a:lnTo>
                  <a:lnTo>
                    <a:pt x="32582" y="15869"/>
                  </a:lnTo>
                  <a:lnTo>
                    <a:pt x="32823" y="15748"/>
                  </a:lnTo>
                  <a:lnTo>
                    <a:pt x="33004" y="15627"/>
                  </a:lnTo>
                  <a:lnTo>
                    <a:pt x="33125" y="15446"/>
                  </a:lnTo>
                  <a:lnTo>
                    <a:pt x="33245" y="15205"/>
                  </a:lnTo>
                  <a:lnTo>
                    <a:pt x="33306" y="15024"/>
                  </a:lnTo>
                  <a:lnTo>
                    <a:pt x="33306" y="14783"/>
                  </a:lnTo>
                  <a:lnTo>
                    <a:pt x="33245" y="14420"/>
                  </a:lnTo>
                  <a:lnTo>
                    <a:pt x="33125" y="14119"/>
                  </a:lnTo>
                  <a:lnTo>
                    <a:pt x="32944" y="13938"/>
                  </a:lnTo>
                  <a:lnTo>
                    <a:pt x="32702" y="13757"/>
                  </a:lnTo>
                  <a:lnTo>
                    <a:pt x="32461" y="13636"/>
                  </a:lnTo>
                  <a:close/>
                  <a:moveTo>
                    <a:pt x="37650" y="13636"/>
                  </a:moveTo>
                  <a:lnTo>
                    <a:pt x="37408" y="13757"/>
                  </a:lnTo>
                  <a:lnTo>
                    <a:pt x="37167" y="13938"/>
                  </a:lnTo>
                  <a:lnTo>
                    <a:pt x="36986" y="14119"/>
                  </a:lnTo>
                  <a:lnTo>
                    <a:pt x="36865" y="14420"/>
                  </a:lnTo>
                  <a:lnTo>
                    <a:pt x="36805" y="14783"/>
                  </a:lnTo>
                  <a:lnTo>
                    <a:pt x="36805" y="15024"/>
                  </a:lnTo>
                  <a:lnTo>
                    <a:pt x="36865" y="15205"/>
                  </a:lnTo>
                  <a:lnTo>
                    <a:pt x="36986" y="15446"/>
                  </a:lnTo>
                  <a:lnTo>
                    <a:pt x="37107" y="15627"/>
                  </a:lnTo>
                  <a:lnTo>
                    <a:pt x="37288" y="15748"/>
                  </a:lnTo>
                  <a:lnTo>
                    <a:pt x="37529" y="15869"/>
                  </a:lnTo>
                  <a:lnTo>
                    <a:pt x="37710" y="15929"/>
                  </a:lnTo>
                  <a:lnTo>
                    <a:pt x="38193" y="15929"/>
                  </a:lnTo>
                  <a:lnTo>
                    <a:pt x="38374" y="15869"/>
                  </a:lnTo>
                  <a:lnTo>
                    <a:pt x="38615" y="15748"/>
                  </a:lnTo>
                  <a:lnTo>
                    <a:pt x="38796" y="15627"/>
                  </a:lnTo>
                  <a:lnTo>
                    <a:pt x="38917" y="15446"/>
                  </a:lnTo>
                  <a:lnTo>
                    <a:pt x="39038" y="15205"/>
                  </a:lnTo>
                  <a:lnTo>
                    <a:pt x="39098" y="15024"/>
                  </a:lnTo>
                  <a:lnTo>
                    <a:pt x="39098" y="14783"/>
                  </a:lnTo>
                  <a:lnTo>
                    <a:pt x="39038" y="14420"/>
                  </a:lnTo>
                  <a:lnTo>
                    <a:pt x="38917" y="14119"/>
                  </a:lnTo>
                  <a:lnTo>
                    <a:pt x="38736" y="13938"/>
                  </a:lnTo>
                  <a:lnTo>
                    <a:pt x="38495" y="13757"/>
                  </a:lnTo>
                  <a:lnTo>
                    <a:pt x="38253" y="13636"/>
                  </a:lnTo>
                  <a:close/>
                  <a:moveTo>
                    <a:pt x="43442" y="13636"/>
                  </a:moveTo>
                  <a:lnTo>
                    <a:pt x="43201" y="13757"/>
                  </a:lnTo>
                  <a:lnTo>
                    <a:pt x="42959" y="13938"/>
                  </a:lnTo>
                  <a:lnTo>
                    <a:pt x="42778" y="14119"/>
                  </a:lnTo>
                  <a:lnTo>
                    <a:pt x="42658" y="14420"/>
                  </a:lnTo>
                  <a:lnTo>
                    <a:pt x="42597" y="14783"/>
                  </a:lnTo>
                  <a:lnTo>
                    <a:pt x="42597" y="15024"/>
                  </a:lnTo>
                  <a:lnTo>
                    <a:pt x="42658" y="15205"/>
                  </a:lnTo>
                  <a:lnTo>
                    <a:pt x="42778" y="15446"/>
                  </a:lnTo>
                  <a:lnTo>
                    <a:pt x="42899" y="15627"/>
                  </a:lnTo>
                  <a:lnTo>
                    <a:pt x="43080" y="15748"/>
                  </a:lnTo>
                  <a:lnTo>
                    <a:pt x="43321" y="15869"/>
                  </a:lnTo>
                  <a:lnTo>
                    <a:pt x="43502" y="15929"/>
                  </a:lnTo>
                  <a:lnTo>
                    <a:pt x="43985" y="15929"/>
                  </a:lnTo>
                  <a:lnTo>
                    <a:pt x="44166" y="15869"/>
                  </a:lnTo>
                  <a:lnTo>
                    <a:pt x="44407" y="15748"/>
                  </a:lnTo>
                  <a:lnTo>
                    <a:pt x="44588" y="15627"/>
                  </a:lnTo>
                  <a:lnTo>
                    <a:pt x="44709" y="15446"/>
                  </a:lnTo>
                  <a:lnTo>
                    <a:pt x="44830" y="15205"/>
                  </a:lnTo>
                  <a:lnTo>
                    <a:pt x="44890" y="15024"/>
                  </a:lnTo>
                  <a:lnTo>
                    <a:pt x="44890" y="14783"/>
                  </a:lnTo>
                  <a:lnTo>
                    <a:pt x="44830" y="14420"/>
                  </a:lnTo>
                  <a:lnTo>
                    <a:pt x="44709" y="14119"/>
                  </a:lnTo>
                  <a:lnTo>
                    <a:pt x="44528" y="13938"/>
                  </a:lnTo>
                  <a:lnTo>
                    <a:pt x="44287" y="13757"/>
                  </a:lnTo>
                  <a:lnTo>
                    <a:pt x="44045" y="13636"/>
                  </a:lnTo>
                  <a:close/>
                  <a:moveTo>
                    <a:pt x="49234" y="13636"/>
                  </a:moveTo>
                  <a:lnTo>
                    <a:pt x="48993" y="13757"/>
                  </a:lnTo>
                  <a:lnTo>
                    <a:pt x="48752" y="13938"/>
                  </a:lnTo>
                  <a:lnTo>
                    <a:pt x="48571" y="14119"/>
                  </a:lnTo>
                  <a:lnTo>
                    <a:pt x="48450" y="14420"/>
                  </a:lnTo>
                  <a:lnTo>
                    <a:pt x="48390" y="14783"/>
                  </a:lnTo>
                  <a:lnTo>
                    <a:pt x="48390" y="15024"/>
                  </a:lnTo>
                  <a:lnTo>
                    <a:pt x="48450" y="15205"/>
                  </a:lnTo>
                  <a:lnTo>
                    <a:pt x="48571" y="15446"/>
                  </a:lnTo>
                  <a:lnTo>
                    <a:pt x="48691" y="15627"/>
                  </a:lnTo>
                  <a:lnTo>
                    <a:pt x="48872" y="15748"/>
                  </a:lnTo>
                  <a:lnTo>
                    <a:pt x="49114" y="15869"/>
                  </a:lnTo>
                  <a:lnTo>
                    <a:pt x="49295" y="15929"/>
                  </a:lnTo>
                  <a:lnTo>
                    <a:pt x="49777" y="15929"/>
                  </a:lnTo>
                  <a:lnTo>
                    <a:pt x="49958" y="15869"/>
                  </a:lnTo>
                  <a:lnTo>
                    <a:pt x="50200" y="15748"/>
                  </a:lnTo>
                  <a:lnTo>
                    <a:pt x="50381" y="15627"/>
                  </a:lnTo>
                  <a:lnTo>
                    <a:pt x="50501" y="15446"/>
                  </a:lnTo>
                  <a:lnTo>
                    <a:pt x="50622" y="15205"/>
                  </a:lnTo>
                  <a:lnTo>
                    <a:pt x="50682" y="15024"/>
                  </a:lnTo>
                  <a:lnTo>
                    <a:pt x="50682" y="14783"/>
                  </a:lnTo>
                  <a:lnTo>
                    <a:pt x="50622" y="14420"/>
                  </a:lnTo>
                  <a:lnTo>
                    <a:pt x="50501" y="14119"/>
                  </a:lnTo>
                  <a:lnTo>
                    <a:pt x="50320" y="13938"/>
                  </a:lnTo>
                  <a:lnTo>
                    <a:pt x="50079" y="13757"/>
                  </a:lnTo>
                  <a:lnTo>
                    <a:pt x="49838" y="13636"/>
                  </a:lnTo>
                  <a:close/>
                  <a:moveTo>
                    <a:pt x="55027" y="13636"/>
                  </a:moveTo>
                  <a:lnTo>
                    <a:pt x="54785" y="13757"/>
                  </a:lnTo>
                  <a:lnTo>
                    <a:pt x="54544" y="13938"/>
                  </a:lnTo>
                  <a:lnTo>
                    <a:pt x="54363" y="14119"/>
                  </a:lnTo>
                  <a:lnTo>
                    <a:pt x="54242" y="14420"/>
                  </a:lnTo>
                  <a:lnTo>
                    <a:pt x="54182" y="14783"/>
                  </a:lnTo>
                  <a:lnTo>
                    <a:pt x="54182" y="15024"/>
                  </a:lnTo>
                  <a:lnTo>
                    <a:pt x="54242" y="15205"/>
                  </a:lnTo>
                  <a:lnTo>
                    <a:pt x="54363" y="15446"/>
                  </a:lnTo>
                  <a:lnTo>
                    <a:pt x="54483" y="15627"/>
                  </a:lnTo>
                  <a:lnTo>
                    <a:pt x="54665" y="15748"/>
                  </a:lnTo>
                  <a:lnTo>
                    <a:pt x="54906" y="15869"/>
                  </a:lnTo>
                  <a:lnTo>
                    <a:pt x="55087" y="15929"/>
                  </a:lnTo>
                  <a:lnTo>
                    <a:pt x="55570" y="15929"/>
                  </a:lnTo>
                  <a:lnTo>
                    <a:pt x="55751" y="15869"/>
                  </a:lnTo>
                  <a:lnTo>
                    <a:pt x="55992" y="15748"/>
                  </a:lnTo>
                  <a:lnTo>
                    <a:pt x="56173" y="15627"/>
                  </a:lnTo>
                  <a:lnTo>
                    <a:pt x="56294" y="15446"/>
                  </a:lnTo>
                  <a:lnTo>
                    <a:pt x="56414" y="15205"/>
                  </a:lnTo>
                  <a:lnTo>
                    <a:pt x="56475" y="15024"/>
                  </a:lnTo>
                  <a:lnTo>
                    <a:pt x="56475" y="14783"/>
                  </a:lnTo>
                  <a:lnTo>
                    <a:pt x="56414" y="14420"/>
                  </a:lnTo>
                  <a:lnTo>
                    <a:pt x="56294" y="14119"/>
                  </a:lnTo>
                  <a:lnTo>
                    <a:pt x="56113" y="13938"/>
                  </a:lnTo>
                  <a:lnTo>
                    <a:pt x="55871" y="13757"/>
                  </a:lnTo>
                  <a:lnTo>
                    <a:pt x="55630" y="13636"/>
                  </a:lnTo>
                  <a:close/>
                  <a:moveTo>
                    <a:pt x="60819" y="13636"/>
                  </a:moveTo>
                  <a:lnTo>
                    <a:pt x="60577" y="13757"/>
                  </a:lnTo>
                  <a:lnTo>
                    <a:pt x="60336" y="13938"/>
                  </a:lnTo>
                  <a:lnTo>
                    <a:pt x="60155" y="14119"/>
                  </a:lnTo>
                  <a:lnTo>
                    <a:pt x="60034" y="14420"/>
                  </a:lnTo>
                  <a:lnTo>
                    <a:pt x="59974" y="14783"/>
                  </a:lnTo>
                  <a:lnTo>
                    <a:pt x="59974" y="15024"/>
                  </a:lnTo>
                  <a:lnTo>
                    <a:pt x="60034" y="15205"/>
                  </a:lnTo>
                  <a:lnTo>
                    <a:pt x="60155" y="15446"/>
                  </a:lnTo>
                  <a:lnTo>
                    <a:pt x="60276" y="15627"/>
                  </a:lnTo>
                  <a:lnTo>
                    <a:pt x="60457" y="15748"/>
                  </a:lnTo>
                  <a:lnTo>
                    <a:pt x="60698" y="15869"/>
                  </a:lnTo>
                  <a:lnTo>
                    <a:pt x="60879" y="15929"/>
                  </a:lnTo>
                  <a:lnTo>
                    <a:pt x="61362" y="15929"/>
                  </a:lnTo>
                  <a:lnTo>
                    <a:pt x="61543" y="15869"/>
                  </a:lnTo>
                  <a:lnTo>
                    <a:pt x="61784" y="15748"/>
                  </a:lnTo>
                  <a:lnTo>
                    <a:pt x="61965" y="15627"/>
                  </a:lnTo>
                  <a:lnTo>
                    <a:pt x="62086" y="15446"/>
                  </a:lnTo>
                  <a:lnTo>
                    <a:pt x="62206" y="15205"/>
                  </a:lnTo>
                  <a:lnTo>
                    <a:pt x="62267" y="15024"/>
                  </a:lnTo>
                  <a:lnTo>
                    <a:pt x="62267" y="14783"/>
                  </a:lnTo>
                  <a:lnTo>
                    <a:pt x="62206" y="14420"/>
                  </a:lnTo>
                  <a:lnTo>
                    <a:pt x="62086" y="14119"/>
                  </a:lnTo>
                  <a:lnTo>
                    <a:pt x="61905" y="13938"/>
                  </a:lnTo>
                  <a:lnTo>
                    <a:pt x="61663" y="13757"/>
                  </a:lnTo>
                  <a:lnTo>
                    <a:pt x="61422" y="13636"/>
                  </a:lnTo>
                  <a:close/>
                  <a:moveTo>
                    <a:pt x="66611" y="13636"/>
                  </a:moveTo>
                  <a:lnTo>
                    <a:pt x="66370" y="13757"/>
                  </a:lnTo>
                  <a:lnTo>
                    <a:pt x="66128" y="13938"/>
                  </a:lnTo>
                  <a:lnTo>
                    <a:pt x="65947" y="14119"/>
                  </a:lnTo>
                  <a:lnTo>
                    <a:pt x="65827" y="14420"/>
                  </a:lnTo>
                  <a:lnTo>
                    <a:pt x="65766" y="14783"/>
                  </a:lnTo>
                  <a:lnTo>
                    <a:pt x="65766" y="15024"/>
                  </a:lnTo>
                  <a:lnTo>
                    <a:pt x="65827" y="15205"/>
                  </a:lnTo>
                  <a:lnTo>
                    <a:pt x="65947" y="15446"/>
                  </a:lnTo>
                  <a:lnTo>
                    <a:pt x="66068" y="15627"/>
                  </a:lnTo>
                  <a:lnTo>
                    <a:pt x="66249" y="15748"/>
                  </a:lnTo>
                  <a:lnTo>
                    <a:pt x="66490" y="15869"/>
                  </a:lnTo>
                  <a:lnTo>
                    <a:pt x="66671" y="15929"/>
                  </a:lnTo>
                  <a:lnTo>
                    <a:pt x="67154" y="15929"/>
                  </a:lnTo>
                  <a:lnTo>
                    <a:pt x="67335" y="15869"/>
                  </a:lnTo>
                  <a:lnTo>
                    <a:pt x="67576" y="15748"/>
                  </a:lnTo>
                  <a:lnTo>
                    <a:pt x="67757" y="15627"/>
                  </a:lnTo>
                  <a:lnTo>
                    <a:pt x="67878" y="15446"/>
                  </a:lnTo>
                  <a:lnTo>
                    <a:pt x="67999" y="15205"/>
                  </a:lnTo>
                  <a:lnTo>
                    <a:pt x="68059" y="15024"/>
                  </a:lnTo>
                  <a:lnTo>
                    <a:pt x="68059" y="14783"/>
                  </a:lnTo>
                  <a:lnTo>
                    <a:pt x="67214" y="13636"/>
                  </a:lnTo>
                  <a:close/>
                  <a:moveTo>
                    <a:pt x="6517" y="16593"/>
                  </a:moveTo>
                  <a:lnTo>
                    <a:pt x="5310" y="18523"/>
                  </a:lnTo>
                  <a:lnTo>
                    <a:pt x="5431" y="18644"/>
                  </a:lnTo>
                  <a:lnTo>
                    <a:pt x="5672" y="18765"/>
                  </a:lnTo>
                  <a:lnTo>
                    <a:pt x="5853" y="18825"/>
                  </a:lnTo>
                  <a:lnTo>
                    <a:pt x="6336" y="18825"/>
                  </a:lnTo>
                  <a:lnTo>
                    <a:pt x="6517" y="18765"/>
                  </a:lnTo>
                  <a:lnTo>
                    <a:pt x="6758" y="18644"/>
                  </a:lnTo>
                  <a:lnTo>
                    <a:pt x="6939" y="18523"/>
                  </a:lnTo>
                  <a:lnTo>
                    <a:pt x="7060" y="18342"/>
                  </a:lnTo>
                  <a:lnTo>
                    <a:pt x="7180" y="18101"/>
                  </a:lnTo>
                  <a:lnTo>
                    <a:pt x="7241" y="17920"/>
                  </a:lnTo>
                  <a:lnTo>
                    <a:pt x="7241" y="17679"/>
                  </a:lnTo>
                  <a:lnTo>
                    <a:pt x="7180" y="17317"/>
                  </a:lnTo>
                  <a:lnTo>
                    <a:pt x="7060" y="17015"/>
                  </a:lnTo>
                  <a:lnTo>
                    <a:pt x="6818" y="16774"/>
                  </a:lnTo>
                  <a:lnTo>
                    <a:pt x="6517" y="16593"/>
                  </a:lnTo>
                  <a:close/>
                  <a:moveTo>
                    <a:pt x="11645" y="16532"/>
                  </a:moveTo>
                  <a:lnTo>
                    <a:pt x="11464" y="16593"/>
                  </a:lnTo>
                  <a:lnTo>
                    <a:pt x="11223" y="16713"/>
                  </a:lnTo>
                  <a:lnTo>
                    <a:pt x="11042" y="16834"/>
                  </a:lnTo>
                  <a:lnTo>
                    <a:pt x="10921" y="17015"/>
                  </a:lnTo>
                  <a:lnTo>
                    <a:pt x="10800" y="17256"/>
                  </a:lnTo>
                  <a:lnTo>
                    <a:pt x="10740" y="17437"/>
                  </a:lnTo>
                  <a:lnTo>
                    <a:pt x="10740" y="17679"/>
                  </a:lnTo>
                  <a:lnTo>
                    <a:pt x="10740" y="17920"/>
                  </a:lnTo>
                  <a:lnTo>
                    <a:pt x="10800" y="18101"/>
                  </a:lnTo>
                  <a:lnTo>
                    <a:pt x="10921" y="18342"/>
                  </a:lnTo>
                  <a:lnTo>
                    <a:pt x="11042" y="18523"/>
                  </a:lnTo>
                  <a:lnTo>
                    <a:pt x="11223" y="18644"/>
                  </a:lnTo>
                  <a:lnTo>
                    <a:pt x="11464" y="18765"/>
                  </a:lnTo>
                  <a:lnTo>
                    <a:pt x="11645" y="18825"/>
                  </a:lnTo>
                  <a:lnTo>
                    <a:pt x="12128" y="18825"/>
                  </a:lnTo>
                  <a:lnTo>
                    <a:pt x="12309" y="18765"/>
                  </a:lnTo>
                  <a:lnTo>
                    <a:pt x="12550" y="18644"/>
                  </a:lnTo>
                  <a:lnTo>
                    <a:pt x="12731" y="18523"/>
                  </a:lnTo>
                  <a:lnTo>
                    <a:pt x="12852" y="18342"/>
                  </a:lnTo>
                  <a:lnTo>
                    <a:pt x="12973" y="18101"/>
                  </a:lnTo>
                  <a:lnTo>
                    <a:pt x="13033" y="17920"/>
                  </a:lnTo>
                  <a:lnTo>
                    <a:pt x="13033" y="17679"/>
                  </a:lnTo>
                  <a:lnTo>
                    <a:pt x="13033" y="17437"/>
                  </a:lnTo>
                  <a:lnTo>
                    <a:pt x="12973" y="17256"/>
                  </a:lnTo>
                  <a:lnTo>
                    <a:pt x="12852" y="17015"/>
                  </a:lnTo>
                  <a:lnTo>
                    <a:pt x="12731" y="16834"/>
                  </a:lnTo>
                  <a:lnTo>
                    <a:pt x="12550" y="16713"/>
                  </a:lnTo>
                  <a:lnTo>
                    <a:pt x="12309" y="16593"/>
                  </a:lnTo>
                  <a:lnTo>
                    <a:pt x="12128" y="16532"/>
                  </a:lnTo>
                  <a:close/>
                  <a:moveTo>
                    <a:pt x="17437" y="16532"/>
                  </a:moveTo>
                  <a:lnTo>
                    <a:pt x="17256" y="16593"/>
                  </a:lnTo>
                  <a:lnTo>
                    <a:pt x="17015" y="16713"/>
                  </a:lnTo>
                  <a:lnTo>
                    <a:pt x="16834" y="16834"/>
                  </a:lnTo>
                  <a:lnTo>
                    <a:pt x="16713" y="17015"/>
                  </a:lnTo>
                  <a:lnTo>
                    <a:pt x="16593" y="17256"/>
                  </a:lnTo>
                  <a:lnTo>
                    <a:pt x="16532" y="17437"/>
                  </a:lnTo>
                  <a:lnTo>
                    <a:pt x="16532" y="17679"/>
                  </a:lnTo>
                  <a:lnTo>
                    <a:pt x="16532" y="17920"/>
                  </a:lnTo>
                  <a:lnTo>
                    <a:pt x="16593" y="18101"/>
                  </a:lnTo>
                  <a:lnTo>
                    <a:pt x="16713" y="18342"/>
                  </a:lnTo>
                  <a:lnTo>
                    <a:pt x="16834" y="18523"/>
                  </a:lnTo>
                  <a:lnTo>
                    <a:pt x="17015" y="18644"/>
                  </a:lnTo>
                  <a:lnTo>
                    <a:pt x="17256" y="18765"/>
                  </a:lnTo>
                  <a:lnTo>
                    <a:pt x="17437" y="18825"/>
                  </a:lnTo>
                  <a:lnTo>
                    <a:pt x="17920" y="18825"/>
                  </a:lnTo>
                  <a:lnTo>
                    <a:pt x="18101" y="18765"/>
                  </a:lnTo>
                  <a:lnTo>
                    <a:pt x="18342" y="18644"/>
                  </a:lnTo>
                  <a:lnTo>
                    <a:pt x="18523" y="18523"/>
                  </a:lnTo>
                  <a:lnTo>
                    <a:pt x="18644" y="18342"/>
                  </a:lnTo>
                  <a:lnTo>
                    <a:pt x="18765" y="18101"/>
                  </a:lnTo>
                  <a:lnTo>
                    <a:pt x="18825" y="17920"/>
                  </a:lnTo>
                  <a:lnTo>
                    <a:pt x="18825" y="17679"/>
                  </a:lnTo>
                  <a:lnTo>
                    <a:pt x="18825" y="17437"/>
                  </a:lnTo>
                  <a:lnTo>
                    <a:pt x="18765" y="17256"/>
                  </a:lnTo>
                  <a:lnTo>
                    <a:pt x="18644" y="17015"/>
                  </a:lnTo>
                  <a:lnTo>
                    <a:pt x="18523" y="16834"/>
                  </a:lnTo>
                  <a:lnTo>
                    <a:pt x="18342" y="16713"/>
                  </a:lnTo>
                  <a:lnTo>
                    <a:pt x="18101" y="16593"/>
                  </a:lnTo>
                  <a:lnTo>
                    <a:pt x="17920" y="16532"/>
                  </a:lnTo>
                  <a:close/>
                  <a:moveTo>
                    <a:pt x="23230" y="16532"/>
                  </a:moveTo>
                  <a:lnTo>
                    <a:pt x="23049" y="16593"/>
                  </a:lnTo>
                  <a:lnTo>
                    <a:pt x="22807" y="16713"/>
                  </a:lnTo>
                  <a:lnTo>
                    <a:pt x="22626" y="16834"/>
                  </a:lnTo>
                  <a:lnTo>
                    <a:pt x="22506" y="17015"/>
                  </a:lnTo>
                  <a:lnTo>
                    <a:pt x="22385" y="17256"/>
                  </a:lnTo>
                  <a:lnTo>
                    <a:pt x="22325" y="17437"/>
                  </a:lnTo>
                  <a:lnTo>
                    <a:pt x="22325" y="17679"/>
                  </a:lnTo>
                  <a:lnTo>
                    <a:pt x="22325" y="17920"/>
                  </a:lnTo>
                  <a:lnTo>
                    <a:pt x="22385" y="18101"/>
                  </a:lnTo>
                  <a:lnTo>
                    <a:pt x="22506" y="18342"/>
                  </a:lnTo>
                  <a:lnTo>
                    <a:pt x="22626" y="18523"/>
                  </a:lnTo>
                  <a:lnTo>
                    <a:pt x="22807" y="18644"/>
                  </a:lnTo>
                  <a:lnTo>
                    <a:pt x="23049" y="18765"/>
                  </a:lnTo>
                  <a:lnTo>
                    <a:pt x="23230" y="18825"/>
                  </a:lnTo>
                  <a:lnTo>
                    <a:pt x="23712" y="18825"/>
                  </a:lnTo>
                  <a:lnTo>
                    <a:pt x="23893" y="18765"/>
                  </a:lnTo>
                  <a:lnTo>
                    <a:pt x="24135" y="18644"/>
                  </a:lnTo>
                  <a:lnTo>
                    <a:pt x="24316" y="18523"/>
                  </a:lnTo>
                  <a:lnTo>
                    <a:pt x="24436" y="18342"/>
                  </a:lnTo>
                  <a:lnTo>
                    <a:pt x="24557" y="18101"/>
                  </a:lnTo>
                  <a:lnTo>
                    <a:pt x="24617" y="17920"/>
                  </a:lnTo>
                  <a:lnTo>
                    <a:pt x="24617" y="17679"/>
                  </a:lnTo>
                  <a:lnTo>
                    <a:pt x="24617" y="17437"/>
                  </a:lnTo>
                  <a:lnTo>
                    <a:pt x="24557" y="17256"/>
                  </a:lnTo>
                  <a:lnTo>
                    <a:pt x="24436" y="17015"/>
                  </a:lnTo>
                  <a:lnTo>
                    <a:pt x="24316" y="16834"/>
                  </a:lnTo>
                  <a:lnTo>
                    <a:pt x="24135" y="16713"/>
                  </a:lnTo>
                  <a:lnTo>
                    <a:pt x="23893" y="16593"/>
                  </a:lnTo>
                  <a:lnTo>
                    <a:pt x="23712" y="16532"/>
                  </a:lnTo>
                  <a:close/>
                  <a:moveTo>
                    <a:pt x="29022" y="16532"/>
                  </a:moveTo>
                  <a:lnTo>
                    <a:pt x="28841" y="16593"/>
                  </a:lnTo>
                  <a:lnTo>
                    <a:pt x="28599" y="16713"/>
                  </a:lnTo>
                  <a:lnTo>
                    <a:pt x="28418" y="16834"/>
                  </a:lnTo>
                  <a:lnTo>
                    <a:pt x="28298" y="17015"/>
                  </a:lnTo>
                  <a:lnTo>
                    <a:pt x="28177" y="17256"/>
                  </a:lnTo>
                  <a:lnTo>
                    <a:pt x="28117" y="17437"/>
                  </a:lnTo>
                  <a:lnTo>
                    <a:pt x="28117" y="17679"/>
                  </a:lnTo>
                  <a:lnTo>
                    <a:pt x="28117" y="17920"/>
                  </a:lnTo>
                  <a:lnTo>
                    <a:pt x="28177" y="18101"/>
                  </a:lnTo>
                  <a:lnTo>
                    <a:pt x="28298" y="18342"/>
                  </a:lnTo>
                  <a:lnTo>
                    <a:pt x="28418" y="18523"/>
                  </a:lnTo>
                  <a:lnTo>
                    <a:pt x="28599" y="18644"/>
                  </a:lnTo>
                  <a:lnTo>
                    <a:pt x="28841" y="18765"/>
                  </a:lnTo>
                  <a:lnTo>
                    <a:pt x="29022" y="18825"/>
                  </a:lnTo>
                  <a:lnTo>
                    <a:pt x="29505" y="18825"/>
                  </a:lnTo>
                  <a:lnTo>
                    <a:pt x="29686" y="18765"/>
                  </a:lnTo>
                  <a:lnTo>
                    <a:pt x="29927" y="18644"/>
                  </a:lnTo>
                  <a:lnTo>
                    <a:pt x="30108" y="18523"/>
                  </a:lnTo>
                  <a:lnTo>
                    <a:pt x="30229" y="18342"/>
                  </a:lnTo>
                  <a:lnTo>
                    <a:pt x="30349" y="18101"/>
                  </a:lnTo>
                  <a:lnTo>
                    <a:pt x="30410" y="17920"/>
                  </a:lnTo>
                  <a:lnTo>
                    <a:pt x="30410" y="17679"/>
                  </a:lnTo>
                  <a:lnTo>
                    <a:pt x="30410" y="17437"/>
                  </a:lnTo>
                  <a:lnTo>
                    <a:pt x="30349" y="17256"/>
                  </a:lnTo>
                  <a:lnTo>
                    <a:pt x="30229" y="17015"/>
                  </a:lnTo>
                  <a:lnTo>
                    <a:pt x="30108" y="16834"/>
                  </a:lnTo>
                  <a:lnTo>
                    <a:pt x="29927" y="16713"/>
                  </a:lnTo>
                  <a:lnTo>
                    <a:pt x="29686" y="16593"/>
                  </a:lnTo>
                  <a:lnTo>
                    <a:pt x="29505" y="16532"/>
                  </a:lnTo>
                  <a:close/>
                  <a:moveTo>
                    <a:pt x="34814" y="16532"/>
                  </a:moveTo>
                  <a:lnTo>
                    <a:pt x="34633" y="16593"/>
                  </a:lnTo>
                  <a:lnTo>
                    <a:pt x="34392" y="16713"/>
                  </a:lnTo>
                  <a:lnTo>
                    <a:pt x="34211" y="16834"/>
                  </a:lnTo>
                  <a:lnTo>
                    <a:pt x="34090" y="17015"/>
                  </a:lnTo>
                  <a:lnTo>
                    <a:pt x="33969" y="17256"/>
                  </a:lnTo>
                  <a:lnTo>
                    <a:pt x="33909" y="17437"/>
                  </a:lnTo>
                  <a:lnTo>
                    <a:pt x="33909" y="17679"/>
                  </a:lnTo>
                  <a:lnTo>
                    <a:pt x="33909" y="17920"/>
                  </a:lnTo>
                  <a:lnTo>
                    <a:pt x="33969" y="18101"/>
                  </a:lnTo>
                  <a:lnTo>
                    <a:pt x="34090" y="18342"/>
                  </a:lnTo>
                  <a:lnTo>
                    <a:pt x="34211" y="18523"/>
                  </a:lnTo>
                  <a:lnTo>
                    <a:pt x="34392" y="18644"/>
                  </a:lnTo>
                  <a:lnTo>
                    <a:pt x="34633" y="18765"/>
                  </a:lnTo>
                  <a:lnTo>
                    <a:pt x="34814" y="18825"/>
                  </a:lnTo>
                  <a:lnTo>
                    <a:pt x="35297" y="18825"/>
                  </a:lnTo>
                  <a:lnTo>
                    <a:pt x="35478" y="18765"/>
                  </a:lnTo>
                  <a:lnTo>
                    <a:pt x="35719" y="18644"/>
                  </a:lnTo>
                  <a:lnTo>
                    <a:pt x="35900" y="18523"/>
                  </a:lnTo>
                  <a:lnTo>
                    <a:pt x="36021" y="18342"/>
                  </a:lnTo>
                  <a:lnTo>
                    <a:pt x="36141" y="18101"/>
                  </a:lnTo>
                  <a:lnTo>
                    <a:pt x="36202" y="17920"/>
                  </a:lnTo>
                  <a:lnTo>
                    <a:pt x="36202" y="17679"/>
                  </a:lnTo>
                  <a:lnTo>
                    <a:pt x="36202" y="17437"/>
                  </a:lnTo>
                  <a:lnTo>
                    <a:pt x="36141" y="17256"/>
                  </a:lnTo>
                  <a:lnTo>
                    <a:pt x="36021" y="17015"/>
                  </a:lnTo>
                  <a:lnTo>
                    <a:pt x="35900" y="16834"/>
                  </a:lnTo>
                  <a:lnTo>
                    <a:pt x="35719" y="16713"/>
                  </a:lnTo>
                  <a:lnTo>
                    <a:pt x="35478" y="16593"/>
                  </a:lnTo>
                  <a:lnTo>
                    <a:pt x="35297" y="16532"/>
                  </a:lnTo>
                  <a:close/>
                  <a:moveTo>
                    <a:pt x="40606" y="16532"/>
                  </a:moveTo>
                  <a:lnTo>
                    <a:pt x="40425" y="16593"/>
                  </a:lnTo>
                  <a:lnTo>
                    <a:pt x="40184" y="16713"/>
                  </a:lnTo>
                  <a:lnTo>
                    <a:pt x="40003" y="16834"/>
                  </a:lnTo>
                  <a:lnTo>
                    <a:pt x="39882" y="17015"/>
                  </a:lnTo>
                  <a:lnTo>
                    <a:pt x="39762" y="17256"/>
                  </a:lnTo>
                  <a:lnTo>
                    <a:pt x="39701" y="17437"/>
                  </a:lnTo>
                  <a:lnTo>
                    <a:pt x="39701" y="17679"/>
                  </a:lnTo>
                  <a:lnTo>
                    <a:pt x="39701" y="17920"/>
                  </a:lnTo>
                  <a:lnTo>
                    <a:pt x="39762" y="18101"/>
                  </a:lnTo>
                  <a:lnTo>
                    <a:pt x="39882" y="18342"/>
                  </a:lnTo>
                  <a:lnTo>
                    <a:pt x="40003" y="18523"/>
                  </a:lnTo>
                  <a:lnTo>
                    <a:pt x="40184" y="18644"/>
                  </a:lnTo>
                  <a:lnTo>
                    <a:pt x="40425" y="18765"/>
                  </a:lnTo>
                  <a:lnTo>
                    <a:pt x="40606" y="18825"/>
                  </a:lnTo>
                  <a:lnTo>
                    <a:pt x="41089" y="18825"/>
                  </a:lnTo>
                  <a:lnTo>
                    <a:pt x="41270" y="18765"/>
                  </a:lnTo>
                  <a:lnTo>
                    <a:pt x="41511" y="18644"/>
                  </a:lnTo>
                  <a:lnTo>
                    <a:pt x="41692" y="18523"/>
                  </a:lnTo>
                  <a:lnTo>
                    <a:pt x="41813" y="18342"/>
                  </a:lnTo>
                  <a:lnTo>
                    <a:pt x="41934" y="18101"/>
                  </a:lnTo>
                  <a:lnTo>
                    <a:pt x="41994" y="17920"/>
                  </a:lnTo>
                  <a:lnTo>
                    <a:pt x="41994" y="17679"/>
                  </a:lnTo>
                  <a:lnTo>
                    <a:pt x="41994" y="17437"/>
                  </a:lnTo>
                  <a:lnTo>
                    <a:pt x="41934" y="17256"/>
                  </a:lnTo>
                  <a:lnTo>
                    <a:pt x="41813" y="17015"/>
                  </a:lnTo>
                  <a:lnTo>
                    <a:pt x="41692" y="16834"/>
                  </a:lnTo>
                  <a:lnTo>
                    <a:pt x="41511" y="16713"/>
                  </a:lnTo>
                  <a:lnTo>
                    <a:pt x="41270" y="16593"/>
                  </a:lnTo>
                  <a:lnTo>
                    <a:pt x="41089" y="16532"/>
                  </a:lnTo>
                  <a:close/>
                  <a:moveTo>
                    <a:pt x="46399" y="16532"/>
                  </a:moveTo>
                  <a:lnTo>
                    <a:pt x="46218" y="16593"/>
                  </a:lnTo>
                  <a:lnTo>
                    <a:pt x="45976" y="16713"/>
                  </a:lnTo>
                  <a:lnTo>
                    <a:pt x="45795" y="16834"/>
                  </a:lnTo>
                  <a:lnTo>
                    <a:pt x="45674" y="17015"/>
                  </a:lnTo>
                  <a:lnTo>
                    <a:pt x="45554" y="17256"/>
                  </a:lnTo>
                  <a:lnTo>
                    <a:pt x="45493" y="17437"/>
                  </a:lnTo>
                  <a:lnTo>
                    <a:pt x="45493" y="17679"/>
                  </a:lnTo>
                  <a:lnTo>
                    <a:pt x="45493" y="17920"/>
                  </a:lnTo>
                  <a:lnTo>
                    <a:pt x="45554" y="18101"/>
                  </a:lnTo>
                  <a:lnTo>
                    <a:pt x="45674" y="18342"/>
                  </a:lnTo>
                  <a:lnTo>
                    <a:pt x="45795" y="18523"/>
                  </a:lnTo>
                  <a:lnTo>
                    <a:pt x="45976" y="18644"/>
                  </a:lnTo>
                  <a:lnTo>
                    <a:pt x="46218" y="18765"/>
                  </a:lnTo>
                  <a:lnTo>
                    <a:pt x="46399" y="18825"/>
                  </a:lnTo>
                  <a:lnTo>
                    <a:pt x="46881" y="18825"/>
                  </a:lnTo>
                  <a:lnTo>
                    <a:pt x="47062" y="18765"/>
                  </a:lnTo>
                  <a:lnTo>
                    <a:pt x="47304" y="18644"/>
                  </a:lnTo>
                  <a:lnTo>
                    <a:pt x="47485" y="18523"/>
                  </a:lnTo>
                  <a:lnTo>
                    <a:pt x="47605" y="18342"/>
                  </a:lnTo>
                  <a:lnTo>
                    <a:pt x="47726" y="18101"/>
                  </a:lnTo>
                  <a:lnTo>
                    <a:pt x="47786" y="17920"/>
                  </a:lnTo>
                  <a:lnTo>
                    <a:pt x="47786" y="17679"/>
                  </a:lnTo>
                  <a:lnTo>
                    <a:pt x="47786" y="17437"/>
                  </a:lnTo>
                  <a:lnTo>
                    <a:pt x="47726" y="17256"/>
                  </a:lnTo>
                  <a:lnTo>
                    <a:pt x="47605" y="17015"/>
                  </a:lnTo>
                  <a:lnTo>
                    <a:pt x="47485" y="16834"/>
                  </a:lnTo>
                  <a:lnTo>
                    <a:pt x="47304" y="16713"/>
                  </a:lnTo>
                  <a:lnTo>
                    <a:pt x="47062" y="16593"/>
                  </a:lnTo>
                  <a:lnTo>
                    <a:pt x="46881" y="16532"/>
                  </a:lnTo>
                  <a:close/>
                  <a:moveTo>
                    <a:pt x="52191" y="16532"/>
                  </a:moveTo>
                  <a:lnTo>
                    <a:pt x="52010" y="16593"/>
                  </a:lnTo>
                  <a:lnTo>
                    <a:pt x="51768" y="16713"/>
                  </a:lnTo>
                  <a:lnTo>
                    <a:pt x="51587" y="16834"/>
                  </a:lnTo>
                  <a:lnTo>
                    <a:pt x="51467" y="17015"/>
                  </a:lnTo>
                  <a:lnTo>
                    <a:pt x="51346" y="17256"/>
                  </a:lnTo>
                  <a:lnTo>
                    <a:pt x="51286" y="17437"/>
                  </a:lnTo>
                  <a:lnTo>
                    <a:pt x="51286" y="17679"/>
                  </a:lnTo>
                  <a:lnTo>
                    <a:pt x="51286" y="17920"/>
                  </a:lnTo>
                  <a:lnTo>
                    <a:pt x="51346" y="18101"/>
                  </a:lnTo>
                  <a:lnTo>
                    <a:pt x="51467" y="18342"/>
                  </a:lnTo>
                  <a:lnTo>
                    <a:pt x="51587" y="18523"/>
                  </a:lnTo>
                  <a:lnTo>
                    <a:pt x="51768" y="18644"/>
                  </a:lnTo>
                  <a:lnTo>
                    <a:pt x="52010" y="18765"/>
                  </a:lnTo>
                  <a:lnTo>
                    <a:pt x="52191" y="18825"/>
                  </a:lnTo>
                  <a:lnTo>
                    <a:pt x="52673" y="18825"/>
                  </a:lnTo>
                  <a:lnTo>
                    <a:pt x="52854" y="18765"/>
                  </a:lnTo>
                  <a:lnTo>
                    <a:pt x="53096" y="18644"/>
                  </a:lnTo>
                  <a:lnTo>
                    <a:pt x="53277" y="18523"/>
                  </a:lnTo>
                  <a:lnTo>
                    <a:pt x="53397" y="18342"/>
                  </a:lnTo>
                  <a:lnTo>
                    <a:pt x="53518" y="18101"/>
                  </a:lnTo>
                  <a:lnTo>
                    <a:pt x="53578" y="17920"/>
                  </a:lnTo>
                  <a:lnTo>
                    <a:pt x="53578" y="17679"/>
                  </a:lnTo>
                  <a:lnTo>
                    <a:pt x="53578" y="17437"/>
                  </a:lnTo>
                  <a:lnTo>
                    <a:pt x="53518" y="17256"/>
                  </a:lnTo>
                  <a:lnTo>
                    <a:pt x="53397" y="17015"/>
                  </a:lnTo>
                  <a:lnTo>
                    <a:pt x="53277" y="16834"/>
                  </a:lnTo>
                  <a:lnTo>
                    <a:pt x="53096" y="16713"/>
                  </a:lnTo>
                  <a:lnTo>
                    <a:pt x="52854" y="16593"/>
                  </a:lnTo>
                  <a:lnTo>
                    <a:pt x="52673" y="16532"/>
                  </a:lnTo>
                  <a:close/>
                  <a:moveTo>
                    <a:pt x="57983" y="16532"/>
                  </a:moveTo>
                  <a:lnTo>
                    <a:pt x="57802" y="16593"/>
                  </a:lnTo>
                  <a:lnTo>
                    <a:pt x="57561" y="16713"/>
                  </a:lnTo>
                  <a:lnTo>
                    <a:pt x="57380" y="16834"/>
                  </a:lnTo>
                  <a:lnTo>
                    <a:pt x="57259" y="17015"/>
                  </a:lnTo>
                  <a:lnTo>
                    <a:pt x="57138" y="17256"/>
                  </a:lnTo>
                  <a:lnTo>
                    <a:pt x="57078" y="17437"/>
                  </a:lnTo>
                  <a:lnTo>
                    <a:pt x="57078" y="17679"/>
                  </a:lnTo>
                  <a:lnTo>
                    <a:pt x="57078" y="17920"/>
                  </a:lnTo>
                  <a:lnTo>
                    <a:pt x="57138" y="18101"/>
                  </a:lnTo>
                  <a:lnTo>
                    <a:pt x="57259" y="18342"/>
                  </a:lnTo>
                  <a:lnTo>
                    <a:pt x="57380" y="18523"/>
                  </a:lnTo>
                  <a:lnTo>
                    <a:pt x="57561" y="18644"/>
                  </a:lnTo>
                  <a:lnTo>
                    <a:pt x="57802" y="18765"/>
                  </a:lnTo>
                  <a:lnTo>
                    <a:pt x="57983" y="18825"/>
                  </a:lnTo>
                  <a:lnTo>
                    <a:pt x="58466" y="18825"/>
                  </a:lnTo>
                  <a:lnTo>
                    <a:pt x="58647" y="18765"/>
                  </a:lnTo>
                  <a:lnTo>
                    <a:pt x="58888" y="18644"/>
                  </a:lnTo>
                  <a:lnTo>
                    <a:pt x="59069" y="18523"/>
                  </a:lnTo>
                  <a:lnTo>
                    <a:pt x="59190" y="18342"/>
                  </a:lnTo>
                  <a:lnTo>
                    <a:pt x="59310" y="18101"/>
                  </a:lnTo>
                  <a:lnTo>
                    <a:pt x="59371" y="17920"/>
                  </a:lnTo>
                  <a:lnTo>
                    <a:pt x="59371" y="17679"/>
                  </a:lnTo>
                  <a:lnTo>
                    <a:pt x="59371" y="17437"/>
                  </a:lnTo>
                  <a:lnTo>
                    <a:pt x="59310" y="17256"/>
                  </a:lnTo>
                  <a:lnTo>
                    <a:pt x="59190" y="17015"/>
                  </a:lnTo>
                  <a:lnTo>
                    <a:pt x="59069" y="16834"/>
                  </a:lnTo>
                  <a:lnTo>
                    <a:pt x="58888" y="16713"/>
                  </a:lnTo>
                  <a:lnTo>
                    <a:pt x="58647" y="16593"/>
                  </a:lnTo>
                  <a:lnTo>
                    <a:pt x="58466" y="16532"/>
                  </a:lnTo>
                  <a:close/>
                  <a:moveTo>
                    <a:pt x="63775" y="16532"/>
                  </a:moveTo>
                  <a:lnTo>
                    <a:pt x="63594" y="16593"/>
                  </a:lnTo>
                  <a:lnTo>
                    <a:pt x="63353" y="16713"/>
                  </a:lnTo>
                  <a:lnTo>
                    <a:pt x="63172" y="16834"/>
                  </a:lnTo>
                  <a:lnTo>
                    <a:pt x="63051" y="17015"/>
                  </a:lnTo>
                  <a:lnTo>
                    <a:pt x="62931" y="17256"/>
                  </a:lnTo>
                  <a:lnTo>
                    <a:pt x="62870" y="17437"/>
                  </a:lnTo>
                  <a:lnTo>
                    <a:pt x="62870" y="17679"/>
                  </a:lnTo>
                  <a:lnTo>
                    <a:pt x="62870" y="17920"/>
                  </a:lnTo>
                  <a:lnTo>
                    <a:pt x="62931" y="18101"/>
                  </a:lnTo>
                  <a:lnTo>
                    <a:pt x="63051" y="18342"/>
                  </a:lnTo>
                  <a:lnTo>
                    <a:pt x="63172" y="18523"/>
                  </a:lnTo>
                  <a:lnTo>
                    <a:pt x="63353" y="18644"/>
                  </a:lnTo>
                  <a:lnTo>
                    <a:pt x="63594" y="18765"/>
                  </a:lnTo>
                  <a:lnTo>
                    <a:pt x="63775" y="18825"/>
                  </a:lnTo>
                  <a:lnTo>
                    <a:pt x="64258" y="18825"/>
                  </a:lnTo>
                  <a:lnTo>
                    <a:pt x="64439" y="18765"/>
                  </a:lnTo>
                  <a:lnTo>
                    <a:pt x="64680" y="18644"/>
                  </a:lnTo>
                  <a:lnTo>
                    <a:pt x="64861" y="18523"/>
                  </a:lnTo>
                  <a:lnTo>
                    <a:pt x="64982" y="18342"/>
                  </a:lnTo>
                  <a:lnTo>
                    <a:pt x="65103" y="18101"/>
                  </a:lnTo>
                  <a:lnTo>
                    <a:pt x="65163" y="17920"/>
                  </a:lnTo>
                  <a:lnTo>
                    <a:pt x="65163" y="17679"/>
                  </a:lnTo>
                  <a:lnTo>
                    <a:pt x="65163" y="17437"/>
                  </a:lnTo>
                  <a:lnTo>
                    <a:pt x="65103" y="17256"/>
                  </a:lnTo>
                  <a:lnTo>
                    <a:pt x="64982" y="17015"/>
                  </a:lnTo>
                  <a:lnTo>
                    <a:pt x="64861" y="16834"/>
                  </a:lnTo>
                  <a:lnTo>
                    <a:pt x="64680" y="16713"/>
                  </a:lnTo>
                  <a:lnTo>
                    <a:pt x="64439" y="16593"/>
                  </a:lnTo>
                  <a:lnTo>
                    <a:pt x="64258" y="16532"/>
                  </a:lnTo>
                  <a:close/>
                  <a:moveTo>
                    <a:pt x="69386" y="16593"/>
                  </a:moveTo>
                  <a:lnTo>
                    <a:pt x="69085" y="16774"/>
                  </a:lnTo>
                  <a:lnTo>
                    <a:pt x="68843" y="17015"/>
                  </a:lnTo>
                  <a:lnTo>
                    <a:pt x="68723" y="17317"/>
                  </a:lnTo>
                  <a:lnTo>
                    <a:pt x="68662" y="17679"/>
                  </a:lnTo>
                  <a:lnTo>
                    <a:pt x="68662" y="17920"/>
                  </a:lnTo>
                  <a:lnTo>
                    <a:pt x="68723" y="18101"/>
                  </a:lnTo>
                  <a:lnTo>
                    <a:pt x="68843" y="18342"/>
                  </a:lnTo>
                  <a:lnTo>
                    <a:pt x="68964" y="18523"/>
                  </a:lnTo>
                  <a:lnTo>
                    <a:pt x="69145" y="18644"/>
                  </a:lnTo>
                  <a:lnTo>
                    <a:pt x="69386" y="18765"/>
                  </a:lnTo>
                  <a:lnTo>
                    <a:pt x="69567" y="18825"/>
                  </a:lnTo>
                  <a:lnTo>
                    <a:pt x="70050" y="18825"/>
                  </a:lnTo>
                  <a:lnTo>
                    <a:pt x="70231" y="18765"/>
                  </a:lnTo>
                  <a:lnTo>
                    <a:pt x="70472" y="18644"/>
                  </a:lnTo>
                  <a:lnTo>
                    <a:pt x="70593" y="18523"/>
                  </a:lnTo>
                  <a:lnTo>
                    <a:pt x="69386" y="16593"/>
                  </a:lnTo>
                  <a:close/>
                  <a:moveTo>
                    <a:pt x="4284" y="20273"/>
                  </a:moveTo>
                  <a:lnTo>
                    <a:pt x="3620" y="21661"/>
                  </a:lnTo>
                  <a:lnTo>
                    <a:pt x="3922" y="21480"/>
                  </a:lnTo>
                  <a:lnTo>
                    <a:pt x="4164" y="21238"/>
                  </a:lnTo>
                  <a:lnTo>
                    <a:pt x="4284" y="20937"/>
                  </a:lnTo>
                  <a:lnTo>
                    <a:pt x="4345" y="20575"/>
                  </a:lnTo>
                  <a:lnTo>
                    <a:pt x="4284" y="20273"/>
                  </a:lnTo>
                  <a:close/>
                  <a:moveTo>
                    <a:pt x="71619" y="20273"/>
                  </a:moveTo>
                  <a:lnTo>
                    <a:pt x="71559" y="20575"/>
                  </a:lnTo>
                  <a:lnTo>
                    <a:pt x="71619" y="20937"/>
                  </a:lnTo>
                  <a:lnTo>
                    <a:pt x="71740" y="21238"/>
                  </a:lnTo>
                  <a:lnTo>
                    <a:pt x="71981" y="21480"/>
                  </a:lnTo>
                  <a:lnTo>
                    <a:pt x="72283" y="21661"/>
                  </a:lnTo>
                  <a:lnTo>
                    <a:pt x="71619" y="20273"/>
                  </a:lnTo>
                  <a:close/>
                  <a:moveTo>
                    <a:pt x="8749" y="19428"/>
                  </a:moveTo>
                  <a:lnTo>
                    <a:pt x="8568" y="19489"/>
                  </a:lnTo>
                  <a:lnTo>
                    <a:pt x="8327" y="19609"/>
                  </a:lnTo>
                  <a:lnTo>
                    <a:pt x="8146" y="19730"/>
                  </a:lnTo>
                  <a:lnTo>
                    <a:pt x="8025" y="19911"/>
                  </a:lnTo>
                  <a:lnTo>
                    <a:pt x="7904" y="20152"/>
                  </a:lnTo>
                  <a:lnTo>
                    <a:pt x="7844" y="20333"/>
                  </a:lnTo>
                  <a:lnTo>
                    <a:pt x="7844" y="20575"/>
                  </a:lnTo>
                  <a:lnTo>
                    <a:pt x="7844" y="20816"/>
                  </a:lnTo>
                  <a:lnTo>
                    <a:pt x="7904" y="20997"/>
                  </a:lnTo>
                  <a:lnTo>
                    <a:pt x="8025" y="21238"/>
                  </a:lnTo>
                  <a:lnTo>
                    <a:pt x="8146" y="21419"/>
                  </a:lnTo>
                  <a:lnTo>
                    <a:pt x="8327" y="21540"/>
                  </a:lnTo>
                  <a:lnTo>
                    <a:pt x="8568" y="21661"/>
                  </a:lnTo>
                  <a:lnTo>
                    <a:pt x="8749" y="21721"/>
                  </a:lnTo>
                  <a:lnTo>
                    <a:pt x="9232" y="21721"/>
                  </a:lnTo>
                  <a:lnTo>
                    <a:pt x="9413" y="21661"/>
                  </a:lnTo>
                  <a:lnTo>
                    <a:pt x="9654" y="21540"/>
                  </a:lnTo>
                  <a:lnTo>
                    <a:pt x="9835" y="21419"/>
                  </a:lnTo>
                  <a:lnTo>
                    <a:pt x="9956" y="21238"/>
                  </a:lnTo>
                  <a:lnTo>
                    <a:pt x="10076" y="20997"/>
                  </a:lnTo>
                  <a:lnTo>
                    <a:pt x="10137" y="20816"/>
                  </a:lnTo>
                  <a:lnTo>
                    <a:pt x="10137" y="20575"/>
                  </a:lnTo>
                  <a:lnTo>
                    <a:pt x="10137" y="20333"/>
                  </a:lnTo>
                  <a:lnTo>
                    <a:pt x="10076" y="20152"/>
                  </a:lnTo>
                  <a:lnTo>
                    <a:pt x="9956" y="19911"/>
                  </a:lnTo>
                  <a:lnTo>
                    <a:pt x="9835" y="19730"/>
                  </a:lnTo>
                  <a:lnTo>
                    <a:pt x="9654" y="19609"/>
                  </a:lnTo>
                  <a:lnTo>
                    <a:pt x="9413" y="19489"/>
                  </a:lnTo>
                  <a:lnTo>
                    <a:pt x="9232" y="19428"/>
                  </a:lnTo>
                  <a:close/>
                  <a:moveTo>
                    <a:pt x="14541" y="19428"/>
                  </a:moveTo>
                  <a:lnTo>
                    <a:pt x="14360" y="19489"/>
                  </a:lnTo>
                  <a:lnTo>
                    <a:pt x="14119" y="19609"/>
                  </a:lnTo>
                  <a:lnTo>
                    <a:pt x="13938" y="19730"/>
                  </a:lnTo>
                  <a:lnTo>
                    <a:pt x="13817" y="19911"/>
                  </a:lnTo>
                  <a:lnTo>
                    <a:pt x="13697" y="20152"/>
                  </a:lnTo>
                  <a:lnTo>
                    <a:pt x="13636" y="20333"/>
                  </a:lnTo>
                  <a:lnTo>
                    <a:pt x="13636" y="20575"/>
                  </a:lnTo>
                  <a:lnTo>
                    <a:pt x="13636" y="20816"/>
                  </a:lnTo>
                  <a:lnTo>
                    <a:pt x="13697" y="20997"/>
                  </a:lnTo>
                  <a:lnTo>
                    <a:pt x="13817" y="21238"/>
                  </a:lnTo>
                  <a:lnTo>
                    <a:pt x="13938" y="21419"/>
                  </a:lnTo>
                  <a:lnTo>
                    <a:pt x="14119" y="21540"/>
                  </a:lnTo>
                  <a:lnTo>
                    <a:pt x="14360" y="21661"/>
                  </a:lnTo>
                  <a:lnTo>
                    <a:pt x="14541" y="21721"/>
                  </a:lnTo>
                  <a:lnTo>
                    <a:pt x="15024" y="21721"/>
                  </a:lnTo>
                  <a:lnTo>
                    <a:pt x="15205" y="21661"/>
                  </a:lnTo>
                  <a:lnTo>
                    <a:pt x="15446" y="21540"/>
                  </a:lnTo>
                  <a:lnTo>
                    <a:pt x="15627" y="21419"/>
                  </a:lnTo>
                  <a:lnTo>
                    <a:pt x="15748" y="21238"/>
                  </a:lnTo>
                  <a:lnTo>
                    <a:pt x="15869" y="20997"/>
                  </a:lnTo>
                  <a:lnTo>
                    <a:pt x="15929" y="20816"/>
                  </a:lnTo>
                  <a:lnTo>
                    <a:pt x="15929" y="20575"/>
                  </a:lnTo>
                  <a:lnTo>
                    <a:pt x="15929" y="20333"/>
                  </a:lnTo>
                  <a:lnTo>
                    <a:pt x="15869" y="20152"/>
                  </a:lnTo>
                  <a:lnTo>
                    <a:pt x="15748" y="19911"/>
                  </a:lnTo>
                  <a:lnTo>
                    <a:pt x="15627" y="19730"/>
                  </a:lnTo>
                  <a:lnTo>
                    <a:pt x="15446" y="19609"/>
                  </a:lnTo>
                  <a:lnTo>
                    <a:pt x="15205" y="19489"/>
                  </a:lnTo>
                  <a:lnTo>
                    <a:pt x="15024" y="19428"/>
                  </a:lnTo>
                  <a:close/>
                  <a:moveTo>
                    <a:pt x="20333" y="19428"/>
                  </a:moveTo>
                  <a:lnTo>
                    <a:pt x="20152" y="19489"/>
                  </a:lnTo>
                  <a:lnTo>
                    <a:pt x="19911" y="19609"/>
                  </a:lnTo>
                  <a:lnTo>
                    <a:pt x="19730" y="19730"/>
                  </a:lnTo>
                  <a:lnTo>
                    <a:pt x="19609" y="19911"/>
                  </a:lnTo>
                  <a:lnTo>
                    <a:pt x="19489" y="20152"/>
                  </a:lnTo>
                  <a:lnTo>
                    <a:pt x="19428" y="20333"/>
                  </a:lnTo>
                  <a:lnTo>
                    <a:pt x="19428" y="20575"/>
                  </a:lnTo>
                  <a:lnTo>
                    <a:pt x="19428" y="20816"/>
                  </a:lnTo>
                  <a:lnTo>
                    <a:pt x="19489" y="20997"/>
                  </a:lnTo>
                  <a:lnTo>
                    <a:pt x="19609" y="21238"/>
                  </a:lnTo>
                  <a:lnTo>
                    <a:pt x="19730" y="21419"/>
                  </a:lnTo>
                  <a:lnTo>
                    <a:pt x="19911" y="21540"/>
                  </a:lnTo>
                  <a:lnTo>
                    <a:pt x="20152" y="21661"/>
                  </a:lnTo>
                  <a:lnTo>
                    <a:pt x="20333" y="21721"/>
                  </a:lnTo>
                  <a:lnTo>
                    <a:pt x="20816" y="21721"/>
                  </a:lnTo>
                  <a:lnTo>
                    <a:pt x="20997" y="21661"/>
                  </a:lnTo>
                  <a:lnTo>
                    <a:pt x="21239" y="21540"/>
                  </a:lnTo>
                  <a:lnTo>
                    <a:pt x="21420" y="21419"/>
                  </a:lnTo>
                  <a:lnTo>
                    <a:pt x="21540" y="21238"/>
                  </a:lnTo>
                  <a:lnTo>
                    <a:pt x="21661" y="20997"/>
                  </a:lnTo>
                  <a:lnTo>
                    <a:pt x="21721" y="20816"/>
                  </a:lnTo>
                  <a:lnTo>
                    <a:pt x="21721" y="20575"/>
                  </a:lnTo>
                  <a:lnTo>
                    <a:pt x="21721" y="20333"/>
                  </a:lnTo>
                  <a:lnTo>
                    <a:pt x="21661" y="20152"/>
                  </a:lnTo>
                  <a:lnTo>
                    <a:pt x="21540" y="19911"/>
                  </a:lnTo>
                  <a:lnTo>
                    <a:pt x="21420" y="19730"/>
                  </a:lnTo>
                  <a:lnTo>
                    <a:pt x="21239" y="19609"/>
                  </a:lnTo>
                  <a:lnTo>
                    <a:pt x="20997" y="19489"/>
                  </a:lnTo>
                  <a:lnTo>
                    <a:pt x="20816" y="19428"/>
                  </a:lnTo>
                  <a:close/>
                  <a:moveTo>
                    <a:pt x="26126" y="19428"/>
                  </a:moveTo>
                  <a:lnTo>
                    <a:pt x="25945" y="19489"/>
                  </a:lnTo>
                  <a:lnTo>
                    <a:pt x="25703" y="19609"/>
                  </a:lnTo>
                  <a:lnTo>
                    <a:pt x="25522" y="19730"/>
                  </a:lnTo>
                  <a:lnTo>
                    <a:pt x="25402" y="19911"/>
                  </a:lnTo>
                  <a:lnTo>
                    <a:pt x="25281" y="20152"/>
                  </a:lnTo>
                  <a:lnTo>
                    <a:pt x="25221" y="20333"/>
                  </a:lnTo>
                  <a:lnTo>
                    <a:pt x="25221" y="20575"/>
                  </a:lnTo>
                  <a:lnTo>
                    <a:pt x="25221" y="20816"/>
                  </a:lnTo>
                  <a:lnTo>
                    <a:pt x="25281" y="20997"/>
                  </a:lnTo>
                  <a:lnTo>
                    <a:pt x="25402" y="21238"/>
                  </a:lnTo>
                  <a:lnTo>
                    <a:pt x="25522" y="21419"/>
                  </a:lnTo>
                  <a:lnTo>
                    <a:pt x="25703" y="21540"/>
                  </a:lnTo>
                  <a:lnTo>
                    <a:pt x="25945" y="21661"/>
                  </a:lnTo>
                  <a:lnTo>
                    <a:pt x="26126" y="21721"/>
                  </a:lnTo>
                  <a:lnTo>
                    <a:pt x="26608" y="21721"/>
                  </a:lnTo>
                  <a:lnTo>
                    <a:pt x="26789" y="21661"/>
                  </a:lnTo>
                  <a:lnTo>
                    <a:pt x="27031" y="21540"/>
                  </a:lnTo>
                  <a:lnTo>
                    <a:pt x="27212" y="21419"/>
                  </a:lnTo>
                  <a:lnTo>
                    <a:pt x="27332" y="21238"/>
                  </a:lnTo>
                  <a:lnTo>
                    <a:pt x="27453" y="20997"/>
                  </a:lnTo>
                  <a:lnTo>
                    <a:pt x="27513" y="20816"/>
                  </a:lnTo>
                  <a:lnTo>
                    <a:pt x="27513" y="20575"/>
                  </a:lnTo>
                  <a:lnTo>
                    <a:pt x="27513" y="20333"/>
                  </a:lnTo>
                  <a:lnTo>
                    <a:pt x="27453" y="20152"/>
                  </a:lnTo>
                  <a:lnTo>
                    <a:pt x="27332" y="19911"/>
                  </a:lnTo>
                  <a:lnTo>
                    <a:pt x="27212" y="19730"/>
                  </a:lnTo>
                  <a:lnTo>
                    <a:pt x="27031" y="19609"/>
                  </a:lnTo>
                  <a:lnTo>
                    <a:pt x="26789" y="19489"/>
                  </a:lnTo>
                  <a:lnTo>
                    <a:pt x="26608" y="19428"/>
                  </a:lnTo>
                  <a:close/>
                  <a:moveTo>
                    <a:pt x="31918" y="19428"/>
                  </a:moveTo>
                  <a:lnTo>
                    <a:pt x="31737" y="19489"/>
                  </a:lnTo>
                  <a:lnTo>
                    <a:pt x="31496" y="19609"/>
                  </a:lnTo>
                  <a:lnTo>
                    <a:pt x="31315" y="19730"/>
                  </a:lnTo>
                  <a:lnTo>
                    <a:pt x="31194" y="19911"/>
                  </a:lnTo>
                  <a:lnTo>
                    <a:pt x="31073" y="20152"/>
                  </a:lnTo>
                  <a:lnTo>
                    <a:pt x="31013" y="20333"/>
                  </a:lnTo>
                  <a:lnTo>
                    <a:pt x="31013" y="20575"/>
                  </a:lnTo>
                  <a:lnTo>
                    <a:pt x="31013" y="20816"/>
                  </a:lnTo>
                  <a:lnTo>
                    <a:pt x="31073" y="20997"/>
                  </a:lnTo>
                  <a:lnTo>
                    <a:pt x="31194" y="21238"/>
                  </a:lnTo>
                  <a:lnTo>
                    <a:pt x="31315" y="21419"/>
                  </a:lnTo>
                  <a:lnTo>
                    <a:pt x="31496" y="21540"/>
                  </a:lnTo>
                  <a:lnTo>
                    <a:pt x="31737" y="21661"/>
                  </a:lnTo>
                  <a:lnTo>
                    <a:pt x="31918" y="21721"/>
                  </a:lnTo>
                  <a:lnTo>
                    <a:pt x="32401" y="21721"/>
                  </a:lnTo>
                  <a:lnTo>
                    <a:pt x="32582" y="21661"/>
                  </a:lnTo>
                  <a:lnTo>
                    <a:pt x="32823" y="21540"/>
                  </a:lnTo>
                  <a:lnTo>
                    <a:pt x="33004" y="21419"/>
                  </a:lnTo>
                  <a:lnTo>
                    <a:pt x="33125" y="21238"/>
                  </a:lnTo>
                  <a:lnTo>
                    <a:pt x="33245" y="20997"/>
                  </a:lnTo>
                  <a:lnTo>
                    <a:pt x="33306" y="20816"/>
                  </a:lnTo>
                  <a:lnTo>
                    <a:pt x="33306" y="20575"/>
                  </a:lnTo>
                  <a:lnTo>
                    <a:pt x="33306" y="20333"/>
                  </a:lnTo>
                  <a:lnTo>
                    <a:pt x="33245" y="20152"/>
                  </a:lnTo>
                  <a:lnTo>
                    <a:pt x="33125" y="19911"/>
                  </a:lnTo>
                  <a:lnTo>
                    <a:pt x="33004" y="19730"/>
                  </a:lnTo>
                  <a:lnTo>
                    <a:pt x="32823" y="19609"/>
                  </a:lnTo>
                  <a:lnTo>
                    <a:pt x="32582" y="19489"/>
                  </a:lnTo>
                  <a:lnTo>
                    <a:pt x="32401" y="19428"/>
                  </a:lnTo>
                  <a:close/>
                  <a:moveTo>
                    <a:pt x="37710" y="19428"/>
                  </a:moveTo>
                  <a:lnTo>
                    <a:pt x="37529" y="19489"/>
                  </a:lnTo>
                  <a:lnTo>
                    <a:pt x="37288" y="19609"/>
                  </a:lnTo>
                  <a:lnTo>
                    <a:pt x="37107" y="19730"/>
                  </a:lnTo>
                  <a:lnTo>
                    <a:pt x="36986" y="19911"/>
                  </a:lnTo>
                  <a:lnTo>
                    <a:pt x="36865" y="20152"/>
                  </a:lnTo>
                  <a:lnTo>
                    <a:pt x="36805" y="20333"/>
                  </a:lnTo>
                  <a:lnTo>
                    <a:pt x="36805" y="20575"/>
                  </a:lnTo>
                  <a:lnTo>
                    <a:pt x="36805" y="20816"/>
                  </a:lnTo>
                  <a:lnTo>
                    <a:pt x="36865" y="20997"/>
                  </a:lnTo>
                  <a:lnTo>
                    <a:pt x="36986" y="21238"/>
                  </a:lnTo>
                  <a:lnTo>
                    <a:pt x="37107" y="21419"/>
                  </a:lnTo>
                  <a:lnTo>
                    <a:pt x="37288" y="21540"/>
                  </a:lnTo>
                  <a:lnTo>
                    <a:pt x="37529" y="21661"/>
                  </a:lnTo>
                  <a:lnTo>
                    <a:pt x="37710" y="21721"/>
                  </a:lnTo>
                  <a:lnTo>
                    <a:pt x="38193" y="21721"/>
                  </a:lnTo>
                  <a:lnTo>
                    <a:pt x="38374" y="21661"/>
                  </a:lnTo>
                  <a:lnTo>
                    <a:pt x="38615" y="21540"/>
                  </a:lnTo>
                  <a:lnTo>
                    <a:pt x="38796" y="21419"/>
                  </a:lnTo>
                  <a:lnTo>
                    <a:pt x="38917" y="21238"/>
                  </a:lnTo>
                  <a:lnTo>
                    <a:pt x="39038" y="20997"/>
                  </a:lnTo>
                  <a:lnTo>
                    <a:pt x="39098" y="20816"/>
                  </a:lnTo>
                  <a:lnTo>
                    <a:pt x="39098" y="20575"/>
                  </a:lnTo>
                  <a:lnTo>
                    <a:pt x="39098" y="20333"/>
                  </a:lnTo>
                  <a:lnTo>
                    <a:pt x="39038" y="20152"/>
                  </a:lnTo>
                  <a:lnTo>
                    <a:pt x="38917" y="19911"/>
                  </a:lnTo>
                  <a:lnTo>
                    <a:pt x="38796" y="19730"/>
                  </a:lnTo>
                  <a:lnTo>
                    <a:pt x="38615" y="19609"/>
                  </a:lnTo>
                  <a:lnTo>
                    <a:pt x="38374" y="19489"/>
                  </a:lnTo>
                  <a:lnTo>
                    <a:pt x="38193" y="19428"/>
                  </a:lnTo>
                  <a:close/>
                  <a:moveTo>
                    <a:pt x="43502" y="19428"/>
                  </a:moveTo>
                  <a:lnTo>
                    <a:pt x="43321" y="19489"/>
                  </a:lnTo>
                  <a:lnTo>
                    <a:pt x="43080" y="19609"/>
                  </a:lnTo>
                  <a:lnTo>
                    <a:pt x="42899" y="19730"/>
                  </a:lnTo>
                  <a:lnTo>
                    <a:pt x="42778" y="19911"/>
                  </a:lnTo>
                  <a:lnTo>
                    <a:pt x="42658" y="20152"/>
                  </a:lnTo>
                  <a:lnTo>
                    <a:pt x="42597" y="20333"/>
                  </a:lnTo>
                  <a:lnTo>
                    <a:pt x="42597" y="20575"/>
                  </a:lnTo>
                  <a:lnTo>
                    <a:pt x="42597" y="20816"/>
                  </a:lnTo>
                  <a:lnTo>
                    <a:pt x="42658" y="20997"/>
                  </a:lnTo>
                  <a:lnTo>
                    <a:pt x="42778" y="21238"/>
                  </a:lnTo>
                  <a:lnTo>
                    <a:pt x="42899" y="21419"/>
                  </a:lnTo>
                  <a:lnTo>
                    <a:pt x="43080" y="21540"/>
                  </a:lnTo>
                  <a:lnTo>
                    <a:pt x="43321" y="21661"/>
                  </a:lnTo>
                  <a:lnTo>
                    <a:pt x="43502" y="21721"/>
                  </a:lnTo>
                  <a:lnTo>
                    <a:pt x="43985" y="21721"/>
                  </a:lnTo>
                  <a:lnTo>
                    <a:pt x="44166" y="21661"/>
                  </a:lnTo>
                  <a:lnTo>
                    <a:pt x="44407" y="21540"/>
                  </a:lnTo>
                  <a:lnTo>
                    <a:pt x="44588" y="21419"/>
                  </a:lnTo>
                  <a:lnTo>
                    <a:pt x="44709" y="21238"/>
                  </a:lnTo>
                  <a:lnTo>
                    <a:pt x="44830" y="20997"/>
                  </a:lnTo>
                  <a:lnTo>
                    <a:pt x="44890" y="20816"/>
                  </a:lnTo>
                  <a:lnTo>
                    <a:pt x="44890" y="20575"/>
                  </a:lnTo>
                  <a:lnTo>
                    <a:pt x="44890" y="20333"/>
                  </a:lnTo>
                  <a:lnTo>
                    <a:pt x="44830" y="20152"/>
                  </a:lnTo>
                  <a:lnTo>
                    <a:pt x="44709" y="19911"/>
                  </a:lnTo>
                  <a:lnTo>
                    <a:pt x="44588" y="19730"/>
                  </a:lnTo>
                  <a:lnTo>
                    <a:pt x="44407" y="19609"/>
                  </a:lnTo>
                  <a:lnTo>
                    <a:pt x="44166" y="19489"/>
                  </a:lnTo>
                  <a:lnTo>
                    <a:pt x="43985" y="19428"/>
                  </a:lnTo>
                  <a:close/>
                  <a:moveTo>
                    <a:pt x="49295" y="19428"/>
                  </a:moveTo>
                  <a:lnTo>
                    <a:pt x="49114" y="19489"/>
                  </a:lnTo>
                  <a:lnTo>
                    <a:pt x="48872" y="19609"/>
                  </a:lnTo>
                  <a:lnTo>
                    <a:pt x="48691" y="19730"/>
                  </a:lnTo>
                  <a:lnTo>
                    <a:pt x="48571" y="19911"/>
                  </a:lnTo>
                  <a:lnTo>
                    <a:pt x="48450" y="20152"/>
                  </a:lnTo>
                  <a:lnTo>
                    <a:pt x="48390" y="20333"/>
                  </a:lnTo>
                  <a:lnTo>
                    <a:pt x="48390" y="20575"/>
                  </a:lnTo>
                  <a:lnTo>
                    <a:pt x="48390" y="20816"/>
                  </a:lnTo>
                  <a:lnTo>
                    <a:pt x="48450" y="20997"/>
                  </a:lnTo>
                  <a:lnTo>
                    <a:pt x="48571" y="21238"/>
                  </a:lnTo>
                  <a:lnTo>
                    <a:pt x="48691" y="21419"/>
                  </a:lnTo>
                  <a:lnTo>
                    <a:pt x="48872" y="21540"/>
                  </a:lnTo>
                  <a:lnTo>
                    <a:pt x="49114" y="21661"/>
                  </a:lnTo>
                  <a:lnTo>
                    <a:pt x="49295" y="21721"/>
                  </a:lnTo>
                  <a:lnTo>
                    <a:pt x="49777" y="21721"/>
                  </a:lnTo>
                  <a:lnTo>
                    <a:pt x="49958" y="21661"/>
                  </a:lnTo>
                  <a:lnTo>
                    <a:pt x="50200" y="21540"/>
                  </a:lnTo>
                  <a:lnTo>
                    <a:pt x="50381" y="21419"/>
                  </a:lnTo>
                  <a:lnTo>
                    <a:pt x="50501" y="21238"/>
                  </a:lnTo>
                  <a:lnTo>
                    <a:pt x="50622" y="20997"/>
                  </a:lnTo>
                  <a:lnTo>
                    <a:pt x="50682" y="20816"/>
                  </a:lnTo>
                  <a:lnTo>
                    <a:pt x="50682" y="20575"/>
                  </a:lnTo>
                  <a:lnTo>
                    <a:pt x="50682" y="20333"/>
                  </a:lnTo>
                  <a:lnTo>
                    <a:pt x="50622" y="20152"/>
                  </a:lnTo>
                  <a:lnTo>
                    <a:pt x="50501" y="19911"/>
                  </a:lnTo>
                  <a:lnTo>
                    <a:pt x="50381" y="19730"/>
                  </a:lnTo>
                  <a:lnTo>
                    <a:pt x="50200" y="19609"/>
                  </a:lnTo>
                  <a:lnTo>
                    <a:pt x="49958" y="19489"/>
                  </a:lnTo>
                  <a:lnTo>
                    <a:pt x="49777" y="19428"/>
                  </a:lnTo>
                  <a:close/>
                  <a:moveTo>
                    <a:pt x="55087" y="19428"/>
                  </a:moveTo>
                  <a:lnTo>
                    <a:pt x="54906" y="19489"/>
                  </a:lnTo>
                  <a:lnTo>
                    <a:pt x="54665" y="19609"/>
                  </a:lnTo>
                  <a:lnTo>
                    <a:pt x="54483" y="19730"/>
                  </a:lnTo>
                  <a:lnTo>
                    <a:pt x="54363" y="19911"/>
                  </a:lnTo>
                  <a:lnTo>
                    <a:pt x="54242" y="20152"/>
                  </a:lnTo>
                  <a:lnTo>
                    <a:pt x="54182" y="20333"/>
                  </a:lnTo>
                  <a:lnTo>
                    <a:pt x="54182" y="20575"/>
                  </a:lnTo>
                  <a:lnTo>
                    <a:pt x="54182" y="20816"/>
                  </a:lnTo>
                  <a:lnTo>
                    <a:pt x="54242" y="20997"/>
                  </a:lnTo>
                  <a:lnTo>
                    <a:pt x="54363" y="21238"/>
                  </a:lnTo>
                  <a:lnTo>
                    <a:pt x="54483" y="21419"/>
                  </a:lnTo>
                  <a:lnTo>
                    <a:pt x="54665" y="21540"/>
                  </a:lnTo>
                  <a:lnTo>
                    <a:pt x="54906" y="21661"/>
                  </a:lnTo>
                  <a:lnTo>
                    <a:pt x="55087" y="21721"/>
                  </a:lnTo>
                  <a:lnTo>
                    <a:pt x="55570" y="21721"/>
                  </a:lnTo>
                  <a:lnTo>
                    <a:pt x="55751" y="21661"/>
                  </a:lnTo>
                  <a:lnTo>
                    <a:pt x="55992" y="21540"/>
                  </a:lnTo>
                  <a:lnTo>
                    <a:pt x="56173" y="21419"/>
                  </a:lnTo>
                  <a:lnTo>
                    <a:pt x="56294" y="21238"/>
                  </a:lnTo>
                  <a:lnTo>
                    <a:pt x="56414" y="20997"/>
                  </a:lnTo>
                  <a:lnTo>
                    <a:pt x="56475" y="20816"/>
                  </a:lnTo>
                  <a:lnTo>
                    <a:pt x="56475" y="20575"/>
                  </a:lnTo>
                  <a:lnTo>
                    <a:pt x="56475" y="20333"/>
                  </a:lnTo>
                  <a:lnTo>
                    <a:pt x="56414" y="20152"/>
                  </a:lnTo>
                  <a:lnTo>
                    <a:pt x="56294" y="19911"/>
                  </a:lnTo>
                  <a:lnTo>
                    <a:pt x="56173" y="19730"/>
                  </a:lnTo>
                  <a:lnTo>
                    <a:pt x="55992" y="19609"/>
                  </a:lnTo>
                  <a:lnTo>
                    <a:pt x="55751" y="19489"/>
                  </a:lnTo>
                  <a:lnTo>
                    <a:pt x="55570" y="19428"/>
                  </a:lnTo>
                  <a:close/>
                  <a:moveTo>
                    <a:pt x="60879" y="19428"/>
                  </a:moveTo>
                  <a:lnTo>
                    <a:pt x="60698" y="19489"/>
                  </a:lnTo>
                  <a:lnTo>
                    <a:pt x="60457" y="19609"/>
                  </a:lnTo>
                  <a:lnTo>
                    <a:pt x="60276" y="19730"/>
                  </a:lnTo>
                  <a:lnTo>
                    <a:pt x="60155" y="19911"/>
                  </a:lnTo>
                  <a:lnTo>
                    <a:pt x="60034" y="20152"/>
                  </a:lnTo>
                  <a:lnTo>
                    <a:pt x="59974" y="20333"/>
                  </a:lnTo>
                  <a:lnTo>
                    <a:pt x="59974" y="20575"/>
                  </a:lnTo>
                  <a:lnTo>
                    <a:pt x="59974" y="20816"/>
                  </a:lnTo>
                  <a:lnTo>
                    <a:pt x="60034" y="20997"/>
                  </a:lnTo>
                  <a:lnTo>
                    <a:pt x="60155" y="21238"/>
                  </a:lnTo>
                  <a:lnTo>
                    <a:pt x="60276" y="21419"/>
                  </a:lnTo>
                  <a:lnTo>
                    <a:pt x="60457" y="21540"/>
                  </a:lnTo>
                  <a:lnTo>
                    <a:pt x="60698" y="21661"/>
                  </a:lnTo>
                  <a:lnTo>
                    <a:pt x="60879" y="21721"/>
                  </a:lnTo>
                  <a:lnTo>
                    <a:pt x="61362" y="21721"/>
                  </a:lnTo>
                  <a:lnTo>
                    <a:pt x="61543" y="21661"/>
                  </a:lnTo>
                  <a:lnTo>
                    <a:pt x="61784" y="21540"/>
                  </a:lnTo>
                  <a:lnTo>
                    <a:pt x="61965" y="21419"/>
                  </a:lnTo>
                  <a:lnTo>
                    <a:pt x="62086" y="21238"/>
                  </a:lnTo>
                  <a:lnTo>
                    <a:pt x="62206" y="20997"/>
                  </a:lnTo>
                  <a:lnTo>
                    <a:pt x="62267" y="20816"/>
                  </a:lnTo>
                  <a:lnTo>
                    <a:pt x="62267" y="20575"/>
                  </a:lnTo>
                  <a:lnTo>
                    <a:pt x="62267" y="20333"/>
                  </a:lnTo>
                  <a:lnTo>
                    <a:pt x="62206" y="20152"/>
                  </a:lnTo>
                  <a:lnTo>
                    <a:pt x="62086" y="19911"/>
                  </a:lnTo>
                  <a:lnTo>
                    <a:pt x="61965" y="19730"/>
                  </a:lnTo>
                  <a:lnTo>
                    <a:pt x="61784" y="19609"/>
                  </a:lnTo>
                  <a:lnTo>
                    <a:pt x="61543" y="19489"/>
                  </a:lnTo>
                  <a:lnTo>
                    <a:pt x="61362" y="19428"/>
                  </a:lnTo>
                  <a:close/>
                  <a:moveTo>
                    <a:pt x="66671" y="19428"/>
                  </a:moveTo>
                  <a:lnTo>
                    <a:pt x="66490" y="19489"/>
                  </a:lnTo>
                  <a:lnTo>
                    <a:pt x="66249" y="19609"/>
                  </a:lnTo>
                  <a:lnTo>
                    <a:pt x="66068" y="19730"/>
                  </a:lnTo>
                  <a:lnTo>
                    <a:pt x="65947" y="19911"/>
                  </a:lnTo>
                  <a:lnTo>
                    <a:pt x="65827" y="20152"/>
                  </a:lnTo>
                  <a:lnTo>
                    <a:pt x="65766" y="20333"/>
                  </a:lnTo>
                  <a:lnTo>
                    <a:pt x="65766" y="20575"/>
                  </a:lnTo>
                  <a:lnTo>
                    <a:pt x="65766" y="20816"/>
                  </a:lnTo>
                  <a:lnTo>
                    <a:pt x="65827" y="20997"/>
                  </a:lnTo>
                  <a:lnTo>
                    <a:pt x="65947" y="21238"/>
                  </a:lnTo>
                  <a:lnTo>
                    <a:pt x="66068" y="21419"/>
                  </a:lnTo>
                  <a:lnTo>
                    <a:pt x="66249" y="21540"/>
                  </a:lnTo>
                  <a:lnTo>
                    <a:pt x="66490" y="21661"/>
                  </a:lnTo>
                  <a:lnTo>
                    <a:pt x="66671" y="21721"/>
                  </a:lnTo>
                  <a:lnTo>
                    <a:pt x="67154" y="21721"/>
                  </a:lnTo>
                  <a:lnTo>
                    <a:pt x="67335" y="21661"/>
                  </a:lnTo>
                  <a:lnTo>
                    <a:pt x="67576" y="21540"/>
                  </a:lnTo>
                  <a:lnTo>
                    <a:pt x="67757" y="21419"/>
                  </a:lnTo>
                  <a:lnTo>
                    <a:pt x="67878" y="21238"/>
                  </a:lnTo>
                  <a:lnTo>
                    <a:pt x="67999" y="20997"/>
                  </a:lnTo>
                  <a:lnTo>
                    <a:pt x="68059" y="20816"/>
                  </a:lnTo>
                  <a:lnTo>
                    <a:pt x="68059" y="20575"/>
                  </a:lnTo>
                  <a:lnTo>
                    <a:pt x="68059" y="20333"/>
                  </a:lnTo>
                  <a:lnTo>
                    <a:pt x="67999" y="20152"/>
                  </a:lnTo>
                  <a:lnTo>
                    <a:pt x="67878" y="19911"/>
                  </a:lnTo>
                  <a:lnTo>
                    <a:pt x="67757" y="19730"/>
                  </a:lnTo>
                  <a:lnTo>
                    <a:pt x="67576" y="19609"/>
                  </a:lnTo>
                  <a:lnTo>
                    <a:pt x="67335" y="19489"/>
                  </a:lnTo>
                  <a:lnTo>
                    <a:pt x="67154" y="19428"/>
                  </a:lnTo>
                  <a:close/>
                  <a:moveTo>
                    <a:pt x="5853" y="22324"/>
                  </a:moveTo>
                  <a:lnTo>
                    <a:pt x="5672" y="22385"/>
                  </a:lnTo>
                  <a:lnTo>
                    <a:pt x="5431" y="22505"/>
                  </a:lnTo>
                  <a:lnTo>
                    <a:pt x="5250" y="22626"/>
                  </a:lnTo>
                  <a:lnTo>
                    <a:pt x="5129" y="22807"/>
                  </a:lnTo>
                  <a:lnTo>
                    <a:pt x="5008" y="23048"/>
                  </a:lnTo>
                  <a:lnTo>
                    <a:pt x="4948" y="23229"/>
                  </a:lnTo>
                  <a:lnTo>
                    <a:pt x="4948" y="23471"/>
                  </a:lnTo>
                  <a:lnTo>
                    <a:pt x="4948" y="23712"/>
                  </a:lnTo>
                  <a:lnTo>
                    <a:pt x="5008" y="23893"/>
                  </a:lnTo>
                  <a:lnTo>
                    <a:pt x="5129" y="24135"/>
                  </a:lnTo>
                  <a:lnTo>
                    <a:pt x="5250" y="24316"/>
                  </a:lnTo>
                  <a:lnTo>
                    <a:pt x="5431" y="24436"/>
                  </a:lnTo>
                  <a:lnTo>
                    <a:pt x="5672" y="24557"/>
                  </a:lnTo>
                  <a:lnTo>
                    <a:pt x="5853" y="24617"/>
                  </a:lnTo>
                  <a:lnTo>
                    <a:pt x="6336" y="24617"/>
                  </a:lnTo>
                  <a:lnTo>
                    <a:pt x="6517" y="24557"/>
                  </a:lnTo>
                  <a:lnTo>
                    <a:pt x="6758" y="24436"/>
                  </a:lnTo>
                  <a:lnTo>
                    <a:pt x="6939" y="24316"/>
                  </a:lnTo>
                  <a:lnTo>
                    <a:pt x="7060" y="24135"/>
                  </a:lnTo>
                  <a:lnTo>
                    <a:pt x="7180" y="23893"/>
                  </a:lnTo>
                  <a:lnTo>
                    <a:pt x="7241" y="23712"/>
                  </a:lnTo>
                  <a:lnTo>
                    <a:pt x="7241" y="23471"/>
                  </a:lnTo>
                  <a:lnTo>
                    <a:pt x="7241" y="23229"/>
                  </a:lnTo>
                  <a:lnTo>
                    <a:pt x="7180" y="23048"/>
                  </a:lnTo>
                  <a:lnTo>
                    <a:pt x="7060" y="22807"/>
                  </a:lnTo>
                  <a:lnTo>
                    <a:pt x="6939" y="22626"/>
                  </a:lnTo>
                  <a:lnTo>
                    <a:pt x="6758" y="22505"/>
                  </a:lnTo>
                  <a:lnTo>
                    <a:pt x="6517" y="22385"/>
                  </a:lnTo>
                  <a:lnTo>
                    <a:pt x="6336" y="22324"/>
                  </a:lnTo>
                  <a:close/>
                  <a:moveTo>
                    <a:pt x="11645" y="22324"/>
                  </a:moveTo>
                  <a:lnTo>
                    <a:pt x="11464" y="22385"/>
                  </a:lnTo>
                  <a:lnTo>
                    <a:pt x="11223" y="22505"/>
                  </a:lnTo>
                  <a:lnTo>
                    <a:pt x="11042" y="22626"/>
                  </a:lnTo>
                  <a:lnTo>
                    <a:pt x="10921" y="22807"/>
                  </a:lnTo>
                  <a:lnTo>
                    <a:pt x="10800" y="23048"/>
                  </a:lnTo>
                  <a:lnTo>
                    <a:pt x="10740" y="23229"/>
                  </a:lnTo>
                  <a:lnTo>
                    <a:pt x="10740" y="23471"/>
                  </a:lnTo>
                  <a:lnTo>
                    <a:pt x="10740" y="23712"/>
                  </a:lnTo>
                  <a:lnTo>
                    <a:pt x="10800" y="23893"/>
                  </a:lnTo>
                  <a:lnTo>
                    <a:pt x="10921" y="24135"/>
                  </a:lnTo>
                  <a:lnTo>
                    <a:pt x="11042" y="24316"/>
                  </a:lnTo>
                  <a:lnTo>
                    <a:pt x="11223" y="24436"/>
                  </a:lnTo>
                  <a:lnTo>
                    <a:pt x="11464" y="24557"/>
                  </a:lnTo>
                  <a:lnTo>
                    <a:pt x="11645" y="24617"/>
                  </a:lnTo>
                  <a:lnTo>
                    <a:pt x="12128" y="24617"/>
                  </a:lnTo>
                  <a:lnTo>
                    <a:pt x="12309" y="24557"/>
                  </a:lnTo>
                  <a:lnTo>
                    <a:pt x="12550" y="24436"/>
                  </a:lnTo>
                  <a:lnTo>
                    <a:pt x="12731" y="24316"/>
                  </a:lnTo>
                  <a:lnTo>
                    <a:pt x="12852" y="24135"/>
                  </a:lnTo>
                  <a:lnTo>
                    <a:pt x="12973" y="23893"/>
                  </a:lnTo>
                  <a:lnTo>
                    <a:pt x="13033" y="23712"/>
                  </a:lnTo>
                  <a:lnTo>
                    <a:pt x="13033" y="23471"/>
                  </a:lnTo>
                  <a:lnTo>
                    <a:pt x="13033" y="23229"/>
                  </a:lnTo>
                  <a:lnTo>
                    <a:pt x="12973" y="23048"/>
                  </a:lnTo>
                  <a:lnTo>
                    <a:pt x="12852" y="22807"/>
                  </a:lnTo>
                  <a:lnTo>
                    <a:pt x="12731" y="22626"/>
                  </a:lnTo>
                  <a:lnTo>
                    <a:pt x="12550" y="22505"/>
                  </a:lnTo>
                  <a:lnTo>
                    <a:pt x="12309" y="22385"/>
                  </a:lnTo>
                  <a:lnTo>
                    <a:pt x="12128" y="22324"/>
                  </a:lnTo>
                  <a:close/>
                  <a:moveTo>
                    <a:pt x="17437" y="22324"/>
                  </a:moveTo>
                  <a:lnTo>
                    <a:pt x="17256" y="22385"/>
                  </a:lnTo>
                  <a:lnTo>
                    <a:pt x="17015" y="22505"/>
                  </a:lnTo>
                  <a:lnTo>
                    <a:pt x="16834" y="22626"/>
                  </a:lnTo>
                  <a:lnTo>
                    <a:pt x="16713" y="22807"/>
                  </a:lnTo>
                  <a:lnTo>
                    <a:pt x="16593" y="23048"/>
                  </a:lnTo>
                  <a:lnTo>
                    <a:pt x="16532" y="23229"/>
                  </a:lnTo>
                  <a:lnTo>
                    <a:pt x="16532" y="23471"/>
                  </a:lnTo>
                  <a:lnTo>
                    <a:pt x="16532" y="23712"/>
                  </a:lnTo>
                  <a:lnTo>
                    <a:pt x="16593" y="23893"/>
                  </a:lnTo>
                  <a:lnTo>
                    <a:pt x="16713" y="24135"/>
                  </a:lnTo>
                  <a:lnTo>
                    <a:pt x="16834" y="24316"/>
                  </a:lnTo>
                  <a:lnTo>
                    <a:pt x="17015" y="24436"/>
                  </a:lnTo>
                  <a:lnTo>
                    <a:pt x="17256" y="24557"/>
                  </a:lnTo>
                  <a:lnTo>
                    <a:pt x="17437" y="24617"/>
                  </a:lnTo>
                  <a:lnTo>
                    <a:pt x="17920" y="24617"/>
                  </a:lnTo>
                  <a:lnTo>
                    <a:pt x="18101" y="24557"/>
                  </a:lnTo>
                  <a:lnTo>
                    <a:pt x="18342" y="24436"/>
                  </a:lnTo>
                  <a:lnTo>
                    <a:pt x="18523" y="24316"/>
                  </a:lnTo>
                  <a:lnTo>
                    <a:pt x="18644" y="24135"/>
                  </a:lnTo>
                  <a:lnTo>
                    <a:pt x="18765" y="23893"/>
                  </a:lnTo>
                  <a:lnTo>
                    <a:pt x="18825" y="23712"/>
                  </a:lnTo>
                  <a:lnTo>
                    <a:pt x="18825" y="23471"/>
                  </a:lnTo>
                  <a:lnTo>
                    <a:pt x="18825" y="23229"/>
                  </a:lnTo>
                  <a:lnTo>
                    <a:pt x="18765" y="23048"/>
                  </a:lnTo>
                  <a:lnTo>
                    <a:pt x="18644" y="22807"/>
                  </a:lnTo>
                  <a:lnTo>
                    <a:pt x="18523" y="22626"/>
                  </a:lnTo>
                  <a:lnTo>
                    <a:pt x="18342" y="22505"/>
                  </a:lnTo>
                  <a:lnTo>
                    <a:pt x="18101" y="22385"/>
                  </a:lnTo>
                  <a:lnTo>
                    <a:pt x="17920" y="22324"/>
                  </a:lnTo>
                  <a:close/>
                  <a:moveTo>
                    <a:pt x="23230" y="22324"/>
                  </a:moveTo>
                  <a:lnTo>
                    <a:pt x="23049" y="22385"/>
                  </a:lnTo>
                  <a:lnTo>
                    <a:pt x="22807" y="22505"/>
                  </a:lnTo>
                  <a:lnTo>
                    <a:pt x="22626" y="22626"/>
                  </a:lnTo>
                  <a:lnTo>
                    <a:pt x="22506" y="22807"/>
                  </a:lnTo>
                  <a:lnTo>
                    <a:pt x="22385" y="23048"/>
                  </a:lnTo>
                  <a:lnTo>
                    <a:pt x="22325" y="23229"/>
                  </a:lnTo>
                  <a:lnTo>
                    <a:pt x="22325" y="23471"/>
                  </a:lnTo>
                  <a:lnTo>
                    <a:pt x="22325" y="23712"/>
                  </a:lnTo>
                  <a:lnTo>
                    <a:pt x="22385" y="23893"/>
                  </a:lnTo>
                  <a:lnTo>
                    <a:pt x="22506" y="24135"/>
                  </a:lnTo>
                  <a:lnTo>
                    <a:pt x="22626" y="24316"/>
                  </a:lnTo>
                  <a:lnTo>
                    <a:pt x="22807" y="24436"/>
                  </a:lnTo>
                  <a:lnTo>
                    <a:pt x="23049" y="24557"/>
                  </a:lnTo>
                  <a:lnTo>
                    <a:pt x="23230" y="24617"/>
                  </a:lnTo>
                  <a:lnTo>
                    <a:pt x="23712" y="24617"/>
                  </a:lnTo>
                  <a:lnTo>
                    <a:pt x="23893" y="24557"/>
                  </a:lnTo>
                  <a:lnTo>
                    <a:pt x="24135" y="24436"/>
                  </a:lnTo>
                  <a:lnTo>
                    <a:pt x="24316" y="24316"/>
                  </a:lnTo>
                  <a:lnTo>
                    <a:pt x="24436" y="24135"/>
                  </a:lnTo>
                  <a:lnTo>
                    <a:pt x="24557" y="23893"/>
                  </a:lnTo>
                  <a:lnTo>
                    <a:pt x="24617" y="23712"/>
                  </a:lnTo>
                  <a:lnTo>
                    <a:pt x="24617" y="23471"/>
                  </a:lnTo>
                  <a:lnTo>
                    <a:pt x="24617" y="23229"/>
                  </a:lnTo>
                  <a:lnTo>
                    <a:pt x="24557" y="23048"/>
                  </a:lnTo>
                  <a:lnTo>
                    <a:pt x="24436" y="22807"/>
                  </a:lnTo>
                  <a:lnTo>
                    <a:pt x="24316" y="22626"/>
                  </a:lnTo>
                  <a:lnTo>
                    <a:pt x="24135" y="22505"/>
                  </a:lnTo>
                  <a:lnTo>
                    <a:pt x="23893" y="22385"/>
                  </a:lnTo>
                  <a:lnTo>
                    <a:pt x="23712" y="22324"/>
                  </a:lnTo>
                  <a:close/>
                  <a:moveTo>
                    <a:pt x="29022" y="22324"/>
                  </a:moveTo>
                  <a:lnTo>
                    <a:pt x="28841" y="22385"/>
                  </a:lnTo>
                  <a:lnTo>
                    <a:pt x="28599" y="22505"/>
                  </a:lnTo>
                  <a:lnTo>
                    <a:pt x="28418" y="22626"/>
                  </a:lnTo>
                  <a:lnTo>
                    <a:pt x="28298" y="22807"/>
                  </a:lnTo>
                  <a:lnTo>
                    <a:pt x="28177" y="23048"/>
                  </a:lnTo>
                  <a:lnTo>
                    <a:pt x="28117" y="23229"/>
                  </a:lnTo>
                  <a:lnTo>
                    <a:pt x="28117" y="23471"/>
                  </a:lnTo>
                  <a:lnTo>
                    <a:pt x="28117" y="23712"/>
                  </a:lnTo>
                  <a:lnTo>
                    <a:pt x="28177" y="23893"/>
                  </a:lnTo>
                  <a:lnTo>
                    <a:pt x="28298" y="24135"/>
                  </a:lnTo>
                  <a:lnTo>
                    <a:pt x="28418" y="24316"/>
                  </a:lnTo>
                  <a:lnTo>
                    <a:pt x="28599" y="24436"/>
                  </a:lnTo>
                  <a:lnTo>
                    <a:pt x="28841" y="24557"/>
                  </a:lnTo>
                  <a:lnTo>
                    <a:pt x="29022" y="24617"/>
                  </a:lnTo>
                  <a:lnTo>
                    <a:pt x="29505" y="24617"/>
                  </a:lnTo>
                  <a:lnTo>
                    <a:pt x="29686" y="24557"/>
                  </a:lnTo>
                  <a:lnTo>
                    <a:pt x="29927" y="24436"/>
                  </a:lnTo>
                  <a:lnTo>
                    <a:pt x="30108" y="24316"/>
                  </a:lnTo>
                  <a:lnTo>
                    <a:pt x="30229" y="24135"/>
                  </a:lnTo>
                  <a:lnTo>
                    <a:pt x="30349" y="23893"/>
                  </a:lnTo>
                  <a:lnTo>
                    <a:pt x="30410" y="23712"/>
                  </a:lnTo>
                  <a:lnTo>
                    <a:pt x="30410" y="23471"/>
                  </a:lnTo>
                  <a:lnTo>
                    <a:pt x="30410" y="23229"/>
                  </a:lnTo>
                  <a:lnTo>
                    <a:pt x="30349" y="23048"/>
                  </a:lnTo>
                  <a:lnTo>
                    <a:pt x="30229" y="22807"/>
                  </a:lnTo>
                  <a:lnTo>
                    <a:pt x="30108" y="22626"/>
                  </a:lnTo>
                  <a:lnTo>
                    <a:pt x="29927" y="22505"/>
                  </a:lnTo>
                  <a:lnTo>
                    <a:pt x="29686" y="22385"/>
                  </a:lnTo>
                  <a:lnTo>
                    <a:pt x="29505" y="22324"/>
                  </a:lnTo>
                  <a:close/>
                  <a:moveTo>
                    <a:pt x="34814" y="22324"/>
                  </a:moveTo>
                  <a:lnTo>
                    <a:pt x="34633" y="22385"/>
                  </a:lnTo>
                  <a:lnTo>
                    <a:pt x="34392" y="22505"/>
                  </a:lnTo>
                  <a:lnTo>
                    <a:pt x="34211" y="22626"/>
                  </a:lnTo>
                  <a:lnTo>
                    <a:pt x="34090" y="22807"/>
                  </a:lnTo>
                  <a:lnTo>
                    <a:pt x="33969" y="23048"/>
                  </a:lnTo>
                  <a:lnTo>
                    <a:pt x="33909" y="23229"/>
                  </a:lnTo>
                  <a:lnTo>
                    <a:pt x="33909" y="23471"/>
                  </a:lnTo>
                  <a:lnTo>
                    <a:pt x="33909" y="23712"/>
                  </a:lnTo>
                  <a:lnTo>
                    <a:pt x="33969" y="23893"/>
                  </a:lnTo>
                  <a:lnTo>
                    <a:pt x="34090" y="24135"/>
                  </a:lnTo>
                  <a:lnTo>
                    <a:pt x="34211" y="24316"/>
                  </a:lnTo>
                  <a:lnTo>
                    <a:pt x="34392" y="24436"/>
                  </a:lnTo>
                  <a:lnTo>
                    <a:pt x="34633" y="24557"/>
                  </a:lnTo>
                  <a:lnTo>
                    <a:pt x="34814" y="24617"/>
                  </a:lnTo>
                  <a:lnTo>
                    <a:pt x="35297" y="24617"/>
                  </a:lnTo>
                  <a:lnTo>
                    <a:pt x="35478" y="24557"/>
                  </a:lnTo>
                  <a:lnTo>
                    <a:pt x="35719" y="24436"/>
                  </a:lnTo>
                  <a:lnTo>
                    <a:pt x="35900" y="24316"/>
                  </a:lnTo>
                  <a:lnTo>
                    <a:pt x="36021" y="24135"/>
                  </a:lnTo>
                  <a:lnTo>
                    <a:pt x="36141" y="23893"/>
                  </a:lnTo>
                  <a:lnTo>
                    <a:pt x="36202" y="23712"/>
                  </a:lnTo>
                  <a:lnTo>
                    <a:pt x="36202" y="23471"/>
                  </a:lnTo>
                  <a:lnTo>
                    <a:pt x="36202" y="23229"/>
                  </a:lnTo>
                  <a:lnTo>
                    <a:pt x="36141" y="23048"/>
                  </a:lnTo>
                  <a:lnTo>
                    <a:pt x="36021" y="22807"/>
                  </a:lnTo>
                  <a:lnTo>
                    <a:pt x="35900" y="22626"/>
                  </a:lnTo>
                  <a:lnTo>
                    <a:pt x="35719" y="22505"/>
                  </a:lnTo>
                  <a:lnTo>
                    <a:pt x="35478" y="22385"/>
                  </a:lnTo>
                  <a:lnTo>
                    <a:pt x="35297" y="22324"/>
                  </a:lnTo>
                  <a:close/>
                  <a:moveTo>
                    <a:pt x="40606" y="22324"/>
                  </a:moveTo>
                  <a:lnTo>
                    <a:pt x="40425" y="22385"/>
                  </a:lnTo>
                  <a:lnTo>
                    <a:pt x="40184" y="22505"/>
                  </a:lnTo>
                  <a:lnTo>
                    <a:pt x="40003" y="22626"/>
                  </a:lnTo>
                  <a:lnTo>
                    <a:pt x="39882" y="22807"/>
                  </a:lnTo>
                  <a:lnTo>
                    <a:pt x="39762" y="23048"/>
                  </a:lnTo>
                  <a:lnTo>
                    <a:pt x="39701" y="23229"/>
                  </a:lnTo>
                  <a:lnTo>
                    <a:pt x="39701" y="23471"/>
                  </a:lnTo>
                  <a:lnTo>
                    <a:pt x="39701" y="23712"/>
                  </a:lnTo>
                  <a:lnTo>
                    <a:pt x="39762" y="23893"/>
                  </a:lnTo>
                  <a:lnTo>
                    <a:pt x="39882" y="24135"/>
                  </a:lnTo>
                  <a:lnTo>
                    <a:pt x="40003" y="24316"/>
                  </a:lnTo>
                  <a:lnTo>
                    <a:pt x="40184" y="24436"/>
                  </a:lnTo>
                  <a:lnTo>
                    <a:pt x="40425" y="24557"/>
                  </a:lnTo>
                  <a:lnTo>
                    <a:pt x="40606" y="24617"/>
                  </a:lnTo>
                  <a:lnTo>
                    <a:pt x="41089" y="24617"/>
                  </a:lnTo>
                  <a:lnTo>
                    <a:pt x="41270" y="24557"/>
                  </a:lnTo>
                  <a:lnTo>
                    <a:pt x="41511" y="24436"/>
                  </a:lnTo>
                  <a:lnTo>
                    <a:pt x="41692" y="24316"/>
                  </a:lnTo>
                  <a:lnTo>
                    <a:pt x="41813" y="24135"/>
                  </a:lnTo>
                  <a:lnTo>
                    <a:pt x="41934" y="23893"/>
                  </a:lnTo>
                  <a:lnTo>
                    <a:pt x="41994" y="23712"/>
                  </a:lnTo>
                  <a:lnTo>
                    <a:pt x="41994" y="23471"/>
                  </a:lnTo>
                  <a:lnTo>
                    <a:pt x="41994" y="23229"/>
                  </a:lnTo>
                  <a:lnTo>
                    <a:pt x="41934" y="23048"/>
                  </a:lnTo>
                  <a:lnTo>
                    <a:pt x="41813" y="22807"/>
                  </a:lnTo>
                  <a:lnTo>
                    <a:pt x="41692" y="22626"/>
                  </a:lnTo>
                  <a:lnTo>
                    <a:pt x="41511" y="22505"/>
                  </a:lnTo>
                  <a:lnTo>
                    <a:pt x="41270" y="22385"/>
                  </a:lnTo>
                  <a:lnTo>
                    <a:pt x="41089" y="22324"/>
                  </a:lnTo>
                  <a:close/>
                  <a:moveTo>
                    <a:pt x="46399" y="22324"/>
                  </a:moveTo>
                  <a:lnTo>
                    <a:pt x="46218" y="22385"/>
                  </a:lnTo>
                  <a:lnTo>
                    <a:pt x="45976" y="22505"/>
                  </a:lnTo>
                  <a:lnTo>
                    <a:pt x="45795" y="22626"/>
                  </a:lnTo>
                  <a:lnTo>
                    <a:pt x="45674" y="22807"/>
                  </a:lnTo>
                  <a:lnTo>
                    <a:pt x="45554" y="23048"/>
                  </a:lnTo>
                  <a:lnTo>
                    <a:pt x="45493" y="23229"/>
                  </a:lnTo>
                  <a:lnTo>
                    <a:pt x="45493" y="23471"/>
                  </a:lnTo>
                  <a:lnTo>
                    <a:pt x="45493" y="23712"/>
                  </a:lnTo>
                  <a:lnTo>
                    <a:pt x="45554" y="23893"/>
                  </a:lnTo>
                  <a:lnTo>
                    <a:pt x="45674" y="24135"/>
                  </a:lnTo>
                  <a:lnTo>
                    <a:pt x="45795" y="24316"/>
                  </a:lnTo>
                  <a:lnTo>
                    <a:pt x="45976" y="24436"/>
                  </a:lnTo>
                  <a:lnTo>
                    <a:pt x="46218" y="24557"/>
                  </a:lnTo>
                  <a:lnTo>
                    <a:pt x="46399" y="24617"/>
                  </a:lnTo>
                  <a:lnTo>
                    <a:pt x="46881" y="24617"/>
                  </a:lnTo>
                  <a:lnTo>
                    <a:pt x="47062" y="24557"/>
                  </a:lnTo>
                  <a:lnTo>
                    <a:pt x="47304" y="24436"/>
                  </a:lnTo>
                  <a:lnTo>
                    <a:pt x="47485" y="24316"/>
                  </a:lnTo>
                  <a:lnTo>
                    <a:pt x="47605" y="24135"/>
                  </a:lnTo>
                  <a:lnTo>
                    <a:pt x="47726" y="23893"/>
                  </a:lnTo>
                  <a:lnTo>
                    <a:pt x="47786" y="23712"/>
                  </a:lnTo>
                  <a:lnTo>
                    <a:pt x="47786" y="23471"/>
                  </a:lnTo>
                  <a:lnTo>
                    <a:pt x="47786" y="23229"/>
                  </a:lnTo>
                  <a:lnTo>
                    <a:pt x="47726" y="23048"/>
                  </a:lnTo>
                  <a:lnTo>
                    <a:pt x="47605" y="22807"/>
                  </a:lnTo>
                  <a:lnTo>
                    <a:pt x="47485" y="22626"/>
                  </a:lnTo>
                  <a:lnTo>
                    <a:pt x="47304" y="22505"/>
                  </a:lnTo>
                  <a:lnTo>
                    <a:pt x="47062" y="22385"/>
                  </a:lnTo>
                  <a:lnTo>
                    <a:pt x="46881" y="22324"/>
                  </a:lnTo>
                  <a:close/>
                  <a:moveTo>
                    <a:pt x="52191" y="22324"/>
                  </a:moveTo>
                  <a:lnTo>
                    <a:pt x="52010" y="22385"/>
                  </a:lnTo>
                  <a:lnTo>
                    <a:pt x="51768" y="22505"/>
                  </a:lnTo>
                  <a:lnTo>
                    <a:pt x="51587" y="22626"/>
                  </a:lnTo>
                  <a:lnTo>
                    <a:pt x="51467" y="22807"/>
                  </a:lnTo>
                  <a:lnTo>
                    <a:pt x="51346" y="23048"/>
                  </a:lnTo>
                  <a:lnTo>
                    <a:pt x="51286" y="23229"/>
                  </a:lnTo>
                  <a:lnTo>
                    <a:pt x="51286" y="23471"/>
                  </a:lnTo>
                  <a:lnTo>
                    <a:pt x="51286" y="23712"/>
                  </a:lnTo>
                  <a:lnTo>
                    <a:pt x="51346" y="23893"/>
                  </a:lnTo>
                  <a:lnTo>
                    <a:pt x="51467" y="24135"/>
                  </a:lnTo>
                  <a:lnTo>
                    <a:pt x="51587" y="24316"/>
                  </a:lnTo>
                  <a:lnTo>
                    <a:pt x="51768" y="24436"/>
                  </a:lnTo>
                  <a:lnTo>
                    <a:pt x="52010" y="24557"/>
                  </a:lnTo>
                  <a:lnTo>
                    <a:pt x="52191" y="24617"/>
                  </a:lnTo>
                  <a:lnTo>
                    <a:pt x="52673" y="24617"/>
                  </a:lnTo>
                  <a:lnTo>
                    <a:pt x="52854" y="24557"/>
                  </a:lnTo>
                  <a:lnTo>
                    <a:pt x="53096" y="24436"/>
                  </a:lnTo>
                  <a:lnTo>
                    <a:pt x="53277" y="24316"/>
                  </a:lnTo>
                  <a:lnTo>
                    <a:pt x="53397" y="24135"/>
                  </a:lnTo>
                  <a:lnTo>
                    <a:pt x="53518" y="23893"/>
                  </a:lnTo>
                  <a:lnTo>
                    <a:pt x="53578" y="23712"/>
                  </a:lnTo>
                  <a:lnTo>
                    <a:pt x="53578" y="23471"/>
                  </a:lnTo>
                  <a:lnTo>
                    <a:pt x="53578" y="23229"/>
                  </a:lnTo>
                  <a:lnTo>
                    <a:pt x="53518" y="23048"/>
                  </a:lnTo>
                  <a:lnTo>
                    <a:pt x="53397" y="22807"/>
                  </a:lnTo>
                  <a:lnTo>
                    <a:pt x="53277" y="22626"/>
                  </a:lnTo>
                  <a:lnTo>
                    <a:pt x="53096" y="22505"/>
                  </a:lnTo>
                  <a:lnTo>
                    <a:pt x="52854" y="22385"/>
                  </a:lnTo>
                  <a:lnTo>
                    <a:pt x="52673" y="22324"/>
                  </a:lnTo>
                  <a:close/>
                  <a:moveTo>
                    <a:pt x="57983" y="22324"/>
                  </a:moveTo>
                  <a:lnTo>
                    <a:pt x="57802" y="22385"/>
                  </a:lnTo>
                  <a:lnTo>
                    <a:pt x="57561" y="22505"/>
                  </a:lnTo>
                  <a:lnTo>
                    <a:pt x="57380" y="22626"/>
                  </a:lnTo>
                  <a:lnTo>
                    <a:pt x="57259" y="22807"/>
                  </a:lnTo>
                  <a:lnTo>
                    <a:pt x="57138" y="23048"/>
                  </a:lnTo>
                  <a:lnTo>
                    <a:pt x="57078" y="23229"/>
                  </a:lnTo>
                  <a:lnTo>
                    <a:pt x="57078" y="23471"/>
                  </a:lnTo>
                  <a:lnTo>
                    <a:pt x="57078" y="23712"/>
                  </a:lnTo>
                  <a:lnTo>
                    <a:pt x="57138" y="23893"/>
                  </a:lnTo>
                  <a:lnTo>
                    <a:pt x="57259" y="24135"/>
                  </a:lnTo>
                  <a:lnTo>
                    <a:pt x="57380" y="24316"/>
                  </a:lnTo>
                  <a:lnTo>
                    <a:pt x="57561" y="24436"/>
                  </a:lnTo>
                  <a:lnTo>
                    <a:pt x="57802" y="24557"/>
                  </a:lnTo>
                  <a:lnTo>
                    <a:pt x="57983" y="24617"/>
                  </a:lnTo>
                  <a:lnTo>
                    <a:pt x="58466" y="24617"/>
                  </a:lnTo>
                  <a:lnTo>
                    <a:pt x="58647" y="24557"/>
                  </a:lnTo>
                  <a:lnTo>
                    <a:pt x="58888" y="24436"/>
                  </a:lnTo>
                  <a:lnTo>
                    <a:pt x="59069" y="24316"/>
                  </a:lnTo>
                  <a:lnTo>
                    <a:pt x="59190" y="24135"/>
                  </a:lnTo>
                  <a:lnTo>
                    <a:pt x="59310" y="23893"/>
                  </a:lnTo>
                  <a:lnTo>
                    <a:pt x="59371" y="23712"/>
                  </a:lnTo>
                  <a:lnTo>
                    <a:pt x="59371" y="23471"/>
                  </a:lnTo>
                  <a:lnTo>
                    <a:pt x="59371" y="23229"/>
                  </a:lnTo>
                  <a:lnTo>
                    <a:pt x="59310" y="23048"/>
                  </a:lnTo>
                  <a:lnTo>
                    <a:pt x="59190" y="22807"/>
                  </a:lnTo>
                  <a:lnTo>
                    <a:pt x="59069" y="22626"/>
                  </a:lnTo>
                  <a:lnTo>
                    <a:pt x="58888" y="22505"/>
                  </a:lnTo>
                  <a:lnTo>
                    <a:pt x="58647" y="22385"/>
                  </a:lnTo>
                  <a:lnTo>
                    <a:pt x="58466" y="22324"/>
                  </a:lnTo>
                  <a:close/>
                  <a:moveTo>
                    <a:pt x="63775" y="22324"/>
                  </a:moveTo>
                  <a:lnTo>
                    <a:pt x="63594" y="22385"/>
                  </a:lnTo>
                  <a:lnTo>
                    <a:pt x="63353" y="22505"/>
                  </a:lnTo>
                  <a:lnTo>
                    <a:pt x="63172" y="22626"/>
                  </a:lnTo>
                  <a:lnTo>
                    <a:pt x="63051" y="22807"/>
                  </a:lnTo>
                  <a:lnTo>
                    <a:pt x="62931" y="23048"/>
                  </a:lnTo>
                  <a:lnTo>
                    <a:pt x="62870" y="23229"/>
                  </a:lnTo>
                  <a:lnTo>
                    <a:pt x="62870" y="23471"/>
                  </a:lnTo>
                  <a:lnTo>
                    <a:pt x="62870" y="23712"/>
                  </a:lnTo>
                  <a:lnTo>
                    <a:pt x="62931" y="23893"/>
                  </a:lnTo>
                  <a:lnTo>
                    <a:pt x="63051" y="24135"/>
                  </a:lnTo>
                  <a:lnTo>
                    <a:pt x="63172" y="24316"/>
                  </a:lnTo>
                  <a:lnTo>
                    <a:pt x="63353" y="24436"/>
                  </a:lnTo>
                  <a:lnTo>
                    <a:pt x="63594" y="24557"/>
                  </a:lnTo>
                  <a:lnTo>
                    <a:pt x="63775" y="24617"/>
                  </a:lnTo>
                  <a:lnTo>
                    <a:pt x="64258" y="24617"/>
                  </a:lnTo>
                  <a:lnTo>
                    <a:pt x="64439" y="24557"/>
                  </a:lnTo>
                  <a:lnTo>
                    <a:pt x="64680" y="24436"/>
                  </a:lnTo>
                  <a:lnTo>
                    <a:pt x="64861" y="24316"/>
                  </a:lnTo>
                  <a:lnTo>
                    <a:pt x="64982" y="24135"/>
                  </a:lnTo>
                  <a:lnTo>
                    <a:pt x="65103" y="23893"/>
                  </a:lnTo>
                  <a:lnTo>
                    <a:pt x="65163" y="23712"/>
                  </a:lnTo>
                  <a:lnTo>
                    <a:pt x="65163" y="23471"/>
                  </a:lnTo>
                  <a:lnTo>
                    <a:pt x="65163" y="23229"/>
                  </a:lnTo>
                  <a:lnTo>
                    <a:pt x="65103" y="23048"/>
                  </a:lnTo>
                  <a:lnTo>
                    <a:pt x="64982" y="22807"/>
                  </a:lnTo>
                  <a:lnTo>
                    <a:pt x="64861" y="22626"/>
                  </a:lnTo>
                  <a:lnTo>
                    <a:pt x="64680" y="22505"/>
                  </a:lnTo>
                  <a:lnTo>
                    <a:pt x="64439" y="22385"/>
                  </a:lnTo>
                  <a:lnTo>
                    <a:pt x="64258" y="22324"/>
                  </a:lnTo>
                  <a:close/>
                  <a:moveTo>
                    <a:pt x="69567" y="22324"/>
                  </a:moveTo>
                  <a:lnTo>
                    <a:pt x="69386" y="22385"/>
                  </a:lnTo>
                  <a:lnTo>
                    <a:pt x="69145" y="22505"/>
                  </a:lnTo>
                  <a:lnTo>
                    <a:pt x="68964" y="22626"/>
                  </a:lnTo>
                  <a:lnTo>
                    <a:pt x="68843" y="22807"/>
                  </a:lnTo>
                  <a:lnTo>
                    <a:pt x="68723" y="23048"/>
                  </a:lnTo>
                  <a:lnTo>
                    <a:pt x="68662" y="23229"/>
                  </a:lnTo>
                  <a:lnTo>
                    <a:pt x="68662" y="23471"/>
                  </a:lnTo>
                  <a:lnTo>
                    <a:pt x="68662" y="23712"/>
                  </a:lnTo>
                  <a:lnTo>
                    <a:pt x="68723" y="23893"/>
                  </a:lnTo>
                  <a:lnTo>
                    <a:pt x="68843" y="24135"/>
                  </a:lnTo>
                  <a:lnTo>
                    <a:pt x="68964" y="24316"/>
                  </a:lnTo>
                  <a:lnTo>
                    <a:pt x="69145" y="24436"/>
                  </a:lnTo>
                  <a:lnTo>
                    <a:pt x="69386" y="24557"/>
                  </a:lnTo>
                  <a:lnTo>
                    <a:pt x="69567" y="24617"/>
                  </a:lnTo>
                  <a:lnTo>
                    <a:pt x="70050" y="24617"/>
                  </a:lnTo>
                  <a:lnTo>
                    <a:pt x="70231" y="24557"/>
                  </a:lnTo>
                  <a:lnTo>
                    <a:pt x="70472" y="24436"/>
                  </a:lnTo>
                  <a:lnTo>
                    <a:pt x="70653" y="24316"/>
                  </a:lnTo>
                  <a:lnTo>
                    <a:pt x="70774" y="24135"/>
                  </a:lnTo>
                  <a:lnTo>
                    <a:pt x="70895" y="23893"/>
                  </a:lnTo>
                  <a:lnTo>
                    <a:pt x="70955" y="23712"/>
                  </a:lnTo>
                  <a:lnTo>
                    <a:pt x="70955" y="23471"/>
                  </a:lnTo>
                  <a:lnTo>
                    <a:pt x="70955" y="23229"/>
                  </a:lnTo>
                  <a:lnTo>
                    <a:pt x="70895" y="23048"/>
                  </a:lnTo>
                  <a:lnTo>
                    <a:pt x="70774" y="22807"/>
                  </a:lnTo>
                  <a:lnTo>
                    <a:pt x="70653" y="22626"/>
                  </a:lnTo>
                  <a:lnTo>
                    <a:pt x="70472" y="22505"/>
                  </a:lnTo>
                  <a:lnTo>
                    <a:pt x="70231" y="22385"/>
                  </a:lnTo>
                  <a:lnTo>
                    <a:pt x="70050" y="22324"/>
                  </a:lnTo>
                  <a:close/>
                  <a:moveTo>
                    <a:pt x="2896" y="25221"/>
                  </a:moveTo>
                  <a:lnTo>
                    <a:pt x="2655" y="25341"/>
                  </a:lnTo>
                  <a:lnTo>
                    <a:pt x="2414" y="25522"/>
                  </a:lnTo>
                  <a:lnTo>
                    <a:pt x="2233" y="25703"/>
                  </a:lnTo>
                  <a:lnTo>
                    <a:pt x="2112" y="26005"/>
                  </a:lnTo>
                  <a:lnTo>
                    <a:pt x="2052" y="26367"/>
                  </a:lnTo>
                  <a:lnTo>
                    <a:pt x="2052" y="26608"/>
                  </a:lnTo>
                  <a:lnTo>
                    <a:pt x="2112" y="26789"/>
                  </a:lnTo>
                  <a:lnTo>
                    <a:pt x="2233" y="27031"/>
                  </a:lnTo>
                  <a:lnTo>
                    <a:pt x="2353" y="27212"/>
                  </a:lnTo>
                  <a:lnTo>
                    <a:pt x="2534" y="27332"/>
                  </a:lnTo>
                  <a:lnTo>
                    <a:pt x="2776" y="27453"/>
                  </a:lnTo>
                  <a:lnTo>
                    <a:pt x="2957" y="27513"/>
                  </a:lnTo>
                  <a:lnTo>
                    <a:pt x="3439" y="27513"/>
                  </a:lnTo>
                  <a:lnTo>
                    <a:pt x="3620" y="27453"/>
                  </a:lnTo>
                  <a:lnTo>
                    <a:pt x="3862" y="27332"/>
                  </a:lnTo>
                  <a:lnTo>
                    <a:pt x="4043" y="27212"/>
                  </a:lnTo>
                  <a:lnTo>
                    <a:pt x="4164" y="27031"/>
                  </a:lnTo>
                  <a:lnTo>
                    <a:pt x="4284" y="26789"/>
                  </a:lnTo>
                  <a:lnTo>
                    <a:pt x="4345" y="26608"/>
                  </a:lnTo>
                  <a:lnTo>
                    <a:pt x="4345" y="26367"/>
                  </a:lnTo>
                  <a:lnTo>
                    <a:pt x="4284" y="26005"/>
                  </a:lnTo>
                  <a:lnTo>
                    <a:pt x="4164" y="25703"/>
                  </a:lnTo>
                  <a:lnTo>
                    <a:pt x="3982" y="25522"/>
                  </a:lnTo>
                  <a:lnTo>
                    <a:pt x="3741" y="25341"/>
                  </a:lnTo>
                  <a:lnTo>
                    <a:pt x="3500" y="25221"/>
                  </a:lnTo>
                  <a:close/>
                  <a:moveTo>
                    <a:pt x="8689" y="25221"/>
                  </a:moveTo>
                  <a:lnTo>
                    <a:pt x="8447" y="25341"/>
                  </a:lnTo>
                  <a:lnTo>
                    <a:pt x="8206" y="25522"/>
                  </a:lnTo>
                  <a:lnTo>
                    <a:pt x="8025" y="25703"/>
                  </a:lnTo>
                  <a:lnTo>
                    <a:pt x="7904" y="26005"/>
                  </a:lnTo>
                  <a:lnTo>
                    <a:pt x="7844" y="26367"/>
                  </a:lnTo>
                  <a:lnTo>
                    <a:pt x="7844" y="26608"/>
                  </a:lnTo>
                  <a:lnTo>
                    <a:pt x="7904" y="26789"/>
                  </a:lnTo>
                  <a:lnTo>
                    <a:pt x="8025" y="27031"/>
                  </a:lnTo>
                  <a:lnTo>
                    <a:pt x="8146" y="27212"/>
                  </a:lnTo>
                  <a:lnTo>
                    <a:pt x="8327" y="27332"/>
                  </a:lnTo>
                  <a:lnTo>
                    <a:pt x="8568" y="27453"/>
                  </a:lnTo>
                  <a:lnTo>
                    <a:pt x="8749" y="27513"/>
                  </a:lnTo>
                  <a:lnTo>
                    <a:pt x="9232" y="27513"/>
                  </a:lnTo>
                  <a:lnTo>
                    <a:pt x="9413" y="27453"/>
                  </a:lnTo>
                  <a:lnTo>
                    <a:pt x="9654" y="27332"/>
                  </a:lnTo>
                  <a:lnTo>
                    <a:pt x="9835" y="27212"/>
                  </a:lnTo>
                  <a:lnTo>
                    <a:pt x="9956" y="27031"/>
                  </a:lnTo>
                  <a:lnTo>
                    <a:pt x="10076" y="26789"/>
                  </a:lnTo>
                  <a:lnTo>
                    <a:pt x="10137" y="26608"/>
                  </a:lnTo>
                  <a:lnTo>
                    <a:pt x="10137" y="26367"/>
                  </a:lnTo>
                  <a:lnTo>
                    <a:pt x="10076" y="26005"/>
                  </a:lnTo>
                  <a:lnTo>
                    <a:pt x="9956" y="25703"/>
                  </a:lnTo>
                  <a:lnTo>
                    <a:pt x="9775" y="25522"/>
                  </a:lnTo>
                  <a:lnTo>
                    <a:pt x="9533" y="25341"/>
                  </a:lnTo>
                  <a:lnTo>
                    <a:pt x="9292" y="25221"/>
                  </a:lnTo>
                  <a:close/>
                  <a:moveTo>
                    <a:pt x="14481" y="25221"/>
                  </a:moveTo>
                  <a:lnTo>
                    <a:pt x="14240" y="25341"/>
                  </a:lnTo>
                  <a:lnTo>
                    <a:pt x="13998" y="25522"/>
                  </a:lnTo>
                  <a:lnTo>
                    <a:pt x="13817" y="25703"/>
                  </a:lnTo>
                  <a:lnTo>
                    <a:pt x="13697" y="26005"/>
                  </a:lnTo>
                  <a:lnTo>
                    <a:pt x="13636" y="26367"/>
                  </a:lnTo>
                  <a:lnTo>
                    <a:pt x="13636" y="26608"/>
                  </a:lnTo>
                  <a:lnTo>
                    <a:pt x="13697" y="26789"/>
                  </a:lnTo>
                  <a:lnTo>
                    <a:pt x="13817" y="27031"/>
                  </a:lnTo>
                  <a:lnTo>
                    <a:pt x="13938" y="27212"/>
                  </a:lnTo>
                  <a:lnTo>
                    <a:pt x="14119" y="27332"/>
                  </a:lnTo>
                  <a:lnTo>
                    <a:pt x="14360" y="27453"/>
                  </a:lnTo>
                  <a:lnTo>
                    <a:pt x="14541" y="27513"/>
                  </a:lnTo>
                  <a:lnTo>
                    <a:pt x="15024" y="27513"/>
                  </a:lnTo>
                  <a:lnTo>
                    <a:pt x="15205" y="27453"/>
                  </a:lnTo>
                  <a:lnTo>
                    <a:pt x="15446" y="27332"/>
                  </a:lnTo>
                  <a:lnTo>
                    <a:pt x="15627" y="27212"/>
                  </a:lnTo>
                  <a:lnTo>
                    <a:pt x="15748" y="27031"/>
                  </a:lnTo>
                  <a:lnTo>
                    <a:pt x="15869" y="26789"/>
                  </a:lnTo>
                  <a:lnTo>
                    <a:pt x="15929" y="26608"/>
                  </a:lnTo>
                  <a:lnTo>
                    <a:pt x="15929" y="26367"/>
                  </a:lnTo>
                  <a:lnTo>
                    <a:pt x="15869" y="26005"/>
                  </a:lnTo>
                  <a:lnTo>
                    <a:pt x="15748" y="25703"/>
                  </a:lnTo>
                  <a:lnTo>
                    <a:pt x="15567" y="25522"/>
                  </a:lnTo>
                  <a:lnTo>
                    <a:pt x="15326" y="25341"/>
                  </a:lnTo>
                  <a:lnTo>
                    <a:pt x="15084" y="25221"/>
                  </a:lnTo>
                  <a:close/>
                  <a:moveTo>
                    <a:pt x="20273" y="25221"/>
                  </a:moveTo>
                  <a:lnTo>
                    <a:pt x="20032" y="25341"/>
                  </a:lnTo>
                  <a:lnTo>
                    <a:pt x="19790" y="25522"/>
                  </a:lnTo>
                  <a:lnTo>
                    <a:pt x="19609" y="25703"/>
                  </a:lnTo>
                  <a:lnTo>
                    <a:pt x="19489" y="26005"/>
                  </a:lnTo>
                  <a:lnTo>
                    <a:pt x="19428" y="26367"/>
                  </a:lnTo>
                  <a:lnTo>
                    <a:pt x="19428" y="26608"/>
                  </a:lnTo>
                  <a:lnTo>
                    <a:pt x="19489" y="26789"/>
                  </a:lnTo>
                  <a:lnTo>
                    <a:pt x="19609" y="27031"/>
                  </a:lnTo>
                  <a:lnTo>
                    <a:pt x="19730" y="27212"/>
                  </a:lnTo>
                  <a:lnTo>
                    <a:pt x="19911" y="27332"/>
                  </a:lnTo>
                  <a:lnTo>
                    <a:pt x="20152" y="27453"/>
                  </a:lnTo>
                  <a:lnTo>
                    <a:pt x="20333" y="27513"/>
                  </a:lnTo>
                  <a:lnTo>
                    <a:pt x="20816" y="27513"/>
                  </a:lnTo>
                  <a:lnTo>
                    <a:pt x="20997" y="27453"/>
                  </a:lnTo>
                  <a:lnTo>
                    <a:pt x="21239" y="27332"/>
                  </a:lnTo>
                  <a:lnTo>
                    <a:pt x="21420" y="27212"/>
                  </a:lnTo>
                  <a:lnTo>
                    <a:pt x="21540" y="27031"/>
                  </a:lnTo>
                  <a:lnTo>
                    <a:pt x="21661" y="26789"/>
                  </a:lnTo>
                  <a:lnTo>
                    <a:pt x="21721" y="26608"/>
                  </a:lnTo>
                  <a:lnTo>
                    <a:pt x="21721" y="26367"/>
                  </a:lnTo>
                  <a:lnTo>
                    <a:pt x="21661" y="26005"/>
                  </a:lnTo>
                  <a:lnTo>
                    <a:pt x="21540" y="25703"/>
                  </a:lnTo>
                  <a:lnTo>
                    <a:pt x="21359" y="25522"/>
                  </a:lnTo>
                  <a:lnTo>
                    <a:pt x="21118" y="25341"/>
                  </a:lnTo>
                  <a:lnTo>
                    <a:pt x="20876" y="25221"/>
                  </a:lnTo>
                  <a:close/>
                  <a:moveTo>
                    <a:pt x="26065" y="25221"/>
                  </a:moveTo>
                  <a:lnTo>
                    <a:pt x="25824" y="25341"/>
                  </a:lnTo>
                  <a:lnTo>
                    <a:pt x="25583" y="25522"/>
                  </a:lnTo>
                  <a:lnTo>
                    <a:pt x="25402" y="25703"/>
                  </a:lnTo>
                  <a:lnTo>
                    <a:pt x="25281" y="26005"/>
                  </a:lnTo>
                  <a:lnTo>
                    <a:pt x="25221" y="26367"/>
                  </a:lnTo>
                  <a:lnTo>
                    <a:pt x="25221" y="26608"/>
                  </a:lnTo>
                  <a:lnTo>
                    <a:pt x="25281" y="26789"/>
                  </a:lnTo>
                  <a:lnTo>
                    <a:pt x="25402" y="27031"/>
                  </a:lnTo>
                  <a:lnTo>
                    <a:pt x="25522" y="27212"/>
                  </a:lnTo>
                  <a:lnTo>
                    <a:pt x="25703" y="27332"/>
                  </a:lnTo>
                  <a:lnTo>
                    <a:pt x="25945" y="27453"/>
                  </a:lnTo>
                  <a:lnTo>
                    <a:pt x="26126" y="27513"/>
                  </a:lnTo>
                  <a:lnTo>
                    <a:pt x="26608" y="27513"/>
                  </a:lnTo>
                  <a:lnTo>
                    <a:pt x="26789" y="27453"/>
                  </a:lnTo>
                  <a:lnTo>
                    <a:pt x="27031" y="27332"/>
                  </a:lnTo>
                  <a:lnTo>
                    <a:pt x="27212" y="27212"/>
                  </a:lnTo>
                  <a:lnTo>
                    <a:pt x="27332" y="27031"/>
                  </a:lnTo>
                  <a:lnTo>
                    <a:pt x="27453" y="26789"/>
                  </a:lnTo>
                  <a:lnTo>
                    <a:pt x="27513" y="26608"/>
                  </a:lnTo>
                  <a:lnTo>
                    <a:pt x="27513" y="26367"/>
                  </a:lnTo>
                  <a:lnTo>
                    <a:pt x="27453" y="26005"/>
                  </a:lnTo>
                  <a:lnTo>
                    <a:pt x="27332" y="25703"/>
                  </a:lnTo>
                  <a:lnTo>
                    <a:pt x="27151" y="25522"/>
                  </a:lnTo>
                  <a:lnTo>
                    <a:pt x="26910" y="25341"/>
                  </a:lnTo>
                  <a:lnTo>
                    <a:pt x="26669" y="25221"/>
                  </a:lnTo>
                  <a:close/>
                  <a:moveTo>
                    <a:pt x="31858" y="25221"/>
                  </a:moveTo>
                  <a:lnTo>
                    <a:pt x="31616" y="25341"/>
                  </a:lnTo>
                  <a:lnTo>
                    <a:pt x="31375" y="25522"/>
                  </a:lnTo>
                  <a:lnTo>
                    <a:pt x="31194" y="25703"/>
                  </a:lnTo>
                  <a:lnTo>
                    <a:pt x="31073" y="26005"/>
                  </a:lnTo>
                  <a:lnTo>
                    <a:pt x="31013" y="26367"/>
                  </a:lnTo>
                  <a:lnTo>
                    <a:pt x="31013" y="26608"/>
                  </a:lnTo>
                  <a:lnTo>
                    <a:pt x="31073" y="26789"/>
                  </a:lnTo>
                  <a:lnTo>
                    <a:pt x="31194" y="27031"/>
                  </a:lnTo>
                  <a:lnTo>
                    <a:pt x="31315" y="27212"/>
                  </a:lnTo>
                  <a:lnTo>
                    <a:pt x="31496" y="27332"/>
                  </a:lnTo>
                  <a:lnTo>
                    <a:pt x="31737" y="27453"/>
                  </a:lnTo>
                  <a:lnTo>
                    <a:pt x="31918" y="27513"/>
                  </a:lnTo>
                  <a:lnTo>
                    <a:pt x="32401" y="27513"/>
                  </a:lnTo>
                  <a:lnTo>
                    <a:pt x="32582" y="27453"/>
                  </a:lnTo>
                  <a:lnTo>
                    <a:pt x="32823" y="27332"/>
                  </a:lnTo>
                  <a:lnTo>
                    <a:pt x="33004" y="27212"/>
                  </a:lnTo>
                  <a:lnTo>
                    <a:pt x="33125" y="27031"/>
                  </a:lnTo>
                  <a:lnTo>
                    <a:pt x="33245" y="26789"/>
                  </a:lnTo>
                  <a:lnTo>
                    <a:pt x="33306" y="26608"/>
                  </a:lnTo>
                  <a:lnTo>
                    <a:pt x="33306" y="26367"/>
                  </a:lnTo>
                  <a:lnTo>
                    <a:pt x="33245" y="26005"/>
                  </a:lnTo>
                  <a:lnTo>
                    <a:pt x="33125" y="25703"/>
                  </a:lnTo>
                  <a:lnTo>
                    <a:pt x="32944" y="25522"/>
                  </a:lnTo>
                  <a:lnTo>
                    <a:pt x="32702" y="25341"/>
                  </a:lnTo>
                  <a:lnTo>
                    <a:pt x="32461" y="25221"/>
                  </a:lnTo>
                  <a:close/>
                  <a:moveTo>
                    <a:pt x="37650" y="25221"/>
                  </a:moveTo>
                  <a:lnTo>
                    <a:pt x="37408" y="25341"/>
                  </a:lnTo>
                  <a:lnTo>
                    <a:pt x="37167" y="25522"/>
                  </a:lnTo>
                  <a:lnTo>
                    <a:pt x="36986" y="25703"/>
                  </a:lnTo>
                  <a:lnTo>
                    <a:pt x="36865" y="26005"/>
                  </a:lnTo>
                  <a:lnTo>
                    <a:pt x="36805" y="26367"/>
                  </a:lnTo>
                  <a:lnTo>
                    <a:pt x="36805" y="26608"/>
                  </a:lnTo>
                  <a:lnTo>
                    <a:pt x="36865" y="26789"/>
                  </a:lnTo>
                  <a:lnTo>
                    <a:pt x="36986" y="27031"/>
                  </a:lnTo>
                  <a:lnTo>
                    <a:pt x="37107" y="27212"/>
                  </a:lnTo>
                  <a:lnTo>
                    <a:pt x="37288" y="27332"/>
                  </a:lnTo>
                  <a:lnTo>
                    <a:pt x="37529" y="27453"/>
                  </a:lnTo>
                  <a:lnTo>
                    <a:pt x="37710" y="27513"/>
                  </a:lnTo>
                  <a:lnTo>
                    <a:pt x="38193" y="27513"/>
                  </a:lnTo>
                  <a:lnTo>
                    <a:pt x="38374" y="27453"/>
                  </a:lnTo>
                  <a:lnTo>
                    <a:pt x="38615" y="27332"/>
                  </a:lnTo>
                  <a:lnTo>
                    <a:pt x="38796" y="27212"/>
                  </a:lnTo>
                  <a:lnTo>
                    <a:pt x="38917" y="27031"/>
                  </a:lnTo>
                  <a:lnTo>
                    <a:pt x="39038" y="26789"/>
                  </a:lnTo>
                  <a:lnTo>
                    <a:pt x="39098" y="26608"/>
                  </a:lnTo>
                  <a:lnTo>
                    <a:pt x="39098" y="26367"/>
                  </a:lnTo>
                  <a:lnTo>
                    <a:pt x="39038" y="26005"/>
                  </a:lnTo>
                  <a:lnTo>
                    <a:pt x="38917" y="25703"/>
                  </a:lnTo>
                  <a:lnTo>
                    <a:pt x="38736" y="25522"/>
                  </a:lnTo>
                  <a:lnTo>
                    <a:pt x="38495" y="25341"/>
                  </a:lnTo>
                  <a:lnTo>
                    <a:pt x="38253" y="25221"/>
                  </a:lnTo>
                  <a:close/>
                  <a:moveTo>
                    <a:pt x="43442" y="25221"/>
                  </a:moveTo>
                  <a:lnTo>
                    <a:pt x="43201" y="25341"/>
                  </a:lnTo>
                  <a:lnTo>
                    <a:pt x="42959" y="25522"/>
                  </a:lnTo>
                  <a:lnTo>
                    <a:pt x="42778" y="25703"/>
                  </a:lnTo>
                  <a:lnTo>
                    <a:pt x="42658" y="26005"/>
                  </a:lnTo>
                  <a:lnTo>
                    <a:pt x="42597" y="26367"/>
                  </a:lnTo>
                  <a:lnTo>
                    <a:pt x="42597" y="26608"/>
                  </a:lnTo>
                  <a:lnTo>
                    <a:pt x="42658" y="26789"/>
                  </a:lnTo>
                  <a:lnTo>
                    <a:pt x="42778" y="27031"/>
                  </a:lnTo>
                  <a:lnTo>
                    <a:pt x="42899" y="27212"/>
                  </a:lnTo>
                  <a:lnTo>
                    <a:pt x="43080" y="27332"/>
                  </a:lnTo>
                  <a:lnTo>
                    <a:pt x="43321" y="27453"/>
                  </a:lnTo>
                  <a:lnTo>
                    <a:pt x="43502" y="27513"/>
                  </a:lnTo>
                  <a:lnTo>
                    <a:pt x="43985" y="27513"/>
                  </a:lnTo>
                  <a:lnTo>
                    <a:pt x="44166" y="27453"/>
                  </a:lnTo>
                  <a:lnTo>
                    <a:pt x="44407" y="27332"/>
                  </a:lnTo>
                  <a:lnTo>
                    <a:pt x="44588" y="27212"/>
                  </a:lnTo>
                  <a:lnTo>
                    <a:pt x="44709" y="27031"/>
                  </a:lnTo>
                  <a:lnTo>
                    <a:pt x="44830" y="26789"/>
                  </a:lnTo>
                  <a:lnTo>
                    <a:pt x="44890" y="26608"/>
                  </a:lnTo>
                  <a:lnTo>
                    <a:pt x="44890" y="26367"/>
                  </a:lnTo>
                  <a:lnTo>
                    <a:pt x="44830" y="26005"/>
                  </a:lnTo>
                  <a:lnTo>
                    <a:pt x="44709" y="25703"/>
                  </a:lnTo>
                  <a:lnTo>
                    <a:pt x="44528" y="25522"/>
                  </a:lnTo>
                  <a:lnTo>
                    <a:pt x="44287" y="25341"/>
                  </a:lnTo>
                  <a:lnTo>
                    <a:pt x="44045" y="25221"/>
                  </a:lnTo>
                  <a:close/>
                  <a:moveTo>
                    <a:pt x="49234" y="25221"/>
                  </a:moveTo>
                  <a:lnTo>
                    <a:pt x="48993" y="25341"/>
                  </a:lnTo>
                  <a:lnTo>
                    <a:pt x="48752" y="25522"/>
                  </a:lnTo>
                  <a:lnTo>
                    <a:pt x="48571" y="25703"/>
                  </a:lnTo>
                  <a:lnTo>
                    <a:pt x="48450" y="26005"/>
                  </a:lnTo>
                  <a:lnTo>
                    <a:pt x="48390" y="26367"/>
                  </a:lnTo>
                  <a:lnTo>
                    <a:pt x="48390" y="26608"/>
                  </a:lnTo>
                  <a:lnTo>
                    <a:pt x="48450" y="26789"/>
                  </a:lnTo>
                  <a:lnTo>
                    <a:pt x="48571" y="27031"/>
                  </a:lnTo>
                  <a:lnTo>
                    <a:pt x="48691" y="27212"/>
                  </a:lnTo>
                  <a:lnTo>
                    <a:pt x="48872" y="27332"/>
                  </a:lnTo>
                  <a:lnTo>
                    <a:pt x="49114" y="27453"/>
                  </a:lnTo>
                  <a:lnTo>
                    <a:pt x="49295" y="27513"/>
                  </a:lnTo>
                  <a:lnTo>
                    <a:pt x="49777" y="27513"/>
                  </a:lnTo>
                  <a:lnTo>
                    <a:pt x="49958" y="27453"/>
                  </a:lnTo>
                  <a:lnTo>
                    <a:pt x="50200" y="27332"/>
                  </a:lnTo>
                  <a:lnTo>
                    <a:pt x="50381" y="27212"/>
                  </a:lnTo>
                  <a:lnTo>
                    <a:pt x="50501" y="27031"/>
                  </a:lnTo>
                  <a:lnTo>
                    <a:pt x="50622" y="26789"/>
                  </a:lnTo>
                  <a:lnTo>
                    <a:pt x="50682" y="26608"/>
                  </a:lnTo>
                  <a:lnTo>
                    <a:pt x="50682" y="26367"/>
                  </a:lnTo>
                  <a:lnTo>
                    <a:pt x="50622" y="26005"/>
                  </a:lnTo>
                  <a:lnTo>
                    <a:pt x="50501" y="25703"/>
                  </a:lnTo>
                  <a:lnTo>
                    <a:pt x="50320" y="25522"/>
                  </a:lnTo>
                  <a:lnTo>
                    <a:pt x="50079" y="25341"/>
                  </a:lnTo>
                  <a:lnTo>
                    <a:pt x="49838" y="25221"/>
                  </a:lnTo>
                  <a:close/>
                  <a:moveTo>
                    <a:pt x="55027" y="25221"/>
                  </a:moveTo>
                  <a:lnTo>
                    <a:pt x="54785" y="25341"/>
                  </a:lnTo>
                  <a:lnTo>
                    <a:pt x="54544" y="25522"/>
                  </a:lnTo>
                  <a:lnTo>
                    <a:pt x="54363" y="25703"/>
                  </a:lnTo>
                  <a:lnTo>
                    <a:pt x="54242" y="26005"/>
                  </a:lnTo>
                  <a:lnTo>
                    <a:pt x="54182" y="26367"/>
                  </a:lnTo>
                  <a:lnTo>
                    <a:pt x="54182" y="26608"/>
                  </a:lnTo>
                  <a:lnTo>
                    <a:pt x="54242" y="26789"/>
                  </a:lnTo>
                  <a:lnTo>
                    <a:pt x="54363" y="27031"/>
                  </a:lnTo>
                  <a:lnTo>
                    <a:pt x="54483" y="27212"/>
                  </a:lnTo>
                  <a:lnTo>
                    <a:pt x="54665" y="27332"/>
                  </a:lnTo>
                  <a:lnTo>
                    <a:pt x="54906" y="27453"/>
                  </a:lnTo>
                  <a:lnTo>
                    <a:pt x="55087" y="27513"/>
                  </a:lnTo>
                  <a:lnTo>
                    <a:pt x="55570" y="27513"/>
                  </a:lnTo>
                  <a:lnTo>
                    <a:pt x="55751" y="27453"/>
                  </a:lnTo>
                  <a:lnTo>
                    <a:pt x="55992" y="27332"/>
                  </a:lnTo>
                  <a:lnTo>
                    <a:pt x="56173" y="27212"/>
                  </a:lnTo>
                  <a:lnTo>
                    <a:pt x="56294" y="27031"/>
                  </a:lnTo>
                  <a:lnTo>
                    <a:pt x="56414" y="26789"/>
                  </a:lnTo>
                  <a:lnTo>
                    <a:pt x="56475" y="26608"/>
                  </a:lnTo>
                  <a:lnTo>
                    <a:pt x="56475" y="26367"/>
                  </a:lnTo>
                  <a:lnTo>
                    <a:pt x="56414" y="26005"/>
                  </a:lnTo>
                  <a:lnTo>
                    <a:pt x="56294" y="25703"/>
                  </a:lnTo>
                  <a:lnTo>
                    <a:pt x="56113" y="25522"/>
                  </a:lnTo>
                  <a:lnTo>
                    <a:pt x="55871" y="25341"/>
                  </a:lnTo>
                  <a:lnTo>
                    <a:pt x="55630" y="25221"/>
                  </a:lnTo>
                  <a:close/>
                  <a:moveTo>
                    <a:pt x="60819" y="25221"/>
                  </a:moveTo>
                  <a:lnTo>
                    <a:pt x="60577" y="25341"/>
                  </a:lnTo>
                  <a:lnTo>
                    <a:pt x="60336" y="25522"/>
                  </a:lnTo>
                  <a:lnTo>
                    <a:pt x="60155" y="25703"/>
                  </a:lnTo>
                  <a:lnTo>
                    <a:pt x="60034" y="26005"/>
                  </a:lnTo>
                  <a:lnTo>
                    <a:pt x="59974" y="26367"/>
                  </a:lnTo>
                  <a:lnTo>
                    <a:pt x="59974" y="26608"/>
                  </a:lnTo>
                  <a:lnTo>
                    <a:pt x="60034" y="26789"/>
                  </a:lnTo>
                  <a:lnTo>
                    <a:pt x="60155" y="27031"/>
                  </a:lnTo>
                  <a:lnTo>
                    <a:pt x="60276" y="27212"/>
                  </a:lnTo>
                  <a:lnTo>
                    <a:pt x="60457" y="27332"/>
                  </a:lnTo>
                  <a:lnTo>
                    <a:pt x="60698" y="27453"/>
                  </a:lnTo>
                  <a:lnTo>
                    <a:pt x="60879" y="27513"/>
                  </a:lnTo>
                  <a:lnTo>
                    <a:pt x="61362" y="27513"/>
                  </a:lnTo>
                  <a:lnTo>
                    <a:pt x="61543" y="27453"/>
                  </a:lnTo>
                  <a:lnTo>
                    <a:pt x="61784" y="27332"/>
                  </a:lnTo>
                  <a:lnTo>
                    <a:pt x="61965" y="27212"/>
                  </a:lnTo>
                  <a:lnTo>
                    <a:pt x="62086" y="27031"/>
                  </a:lnTo>
                  <a:lnTo>
                    <a:pt x="62206" y="26789"/>
                  </a:lnTo>
                  <a:lnTo>
                    <a:pt x="62267" y="26608"/>
                  </a:lnTo>
                  <a:lnTo>
                    <a:pt x="62267" y="26367"/>
                  </a:lnTo>
                  <a:lnTo>
                    <a:pt x="62206" y="26005"/>
                  </a:lnTo>
                  <a:lnTo>
                    <a:pt x="62086" y="25703"/>
                  </a:lnTo>
                  <a:lnTo>
                    <a:pt x="61905" y="25522"/>
                  </a:lnTo>
                  <a:lnTo>
                    <a:pt x="61663" y="25341"/>
                  </a:lnTo>
                  <a:lnTo>
                    <a:pt x="61422" y="25221"/>
                  </a:lnTo>
                  <a:close/>
                  <a:moveTo>
                    <a:pt x="66611" y="25221"/>
                  </a:moveTo>
                  <a:lnTo>
                    <a:pt x="66370" y="25341"/>
                  </a:lnTo>
                  <a:lnTo>
                    <a:pt x="66128" y="25522"/>
                  </a:lnTo>
                  <a:lnTo>
                    <a:pt x="65947" y="25703"/>
                  </a:lnTo>
                  <a:lnTo>
                    <a:pt x="65827" y="26005"/>
                  </a:lnTo>
                  <a:lnTo>
                    <a:pt x="65766" y="26367"/>
                  </a:lnTo>
                  <a:lnTo>
                    <a:pt x="65766" y="26608"/>
                  </a:lnTo>
                  <a:lnTo>
                    <a:pt x="65827" y="26789"/>
                  </a:lnTo>
                  <a:lnTo>
                    <a:pt x="65947" y="27031"/>
                  </a:lnTo>
                  <a:lnTo>
                    <a:pt x="66068" y="27212"/>
                  </a:lnTo>
                  <a:lnTo>
                    <a:pt x="66249" y="27332"/>
                  </a:lnTo>
                  <a:lnTo>
                    <a:pt x="66490" y="27453"/>
                  </a:lnTo>
                  <a:lnTo>
                    <a:pt x="66671" y="27513"/>
                  </a:lnTo>
                  <a:lnTo>
                    <a:pt x="67154" y="27513"/>
                  </a:lnTo>
                  <a:lnTo>
                    <a:pt x="67335" y="27453"/>
                  </a:lnTo>
                  <a:lnTo>
                    <a:pt x="67576" y="27332"/>
                  </a:lnTo>
                  <a:lnTo>
                    <a:pt x="67757" y="27212"/>
                  </a:lnTo>
                  <a:lnTo>
                    <a:pt x="67878" y="27031"/>
                  </a:lnTo>
                  <a:lnTo>
                    <a:pt x="67999" y="26789"/>
                  </a:lnTo>
                  <a:lnTo>
                    <a:pt x="68059" y="26608"/>
                  </a:lnTo>
                  <a:lnTo>
                    <a:pt x="68059" y="26367"/>
                  </a:lnTo>
                  <a:lnTo>
                    <a:pt x="67999" y="26005"/>
                  </a:lnTo>
                  <a:lnTo>
                    <a:pt x="67878" y="25703"/>
                  </a:lnTo>
                  <a:lnTo>
                    <a:pt x="67697" y="25522"/>
                  </a:lnTo>
                  <a:lnTo>
                    <a:pt x="67456" y="25341"/>
                  </a:lnTo>
                  <a:lnTo>
                    <a:pt x="67214" y="25221"/>
                  </a:lnTo>
                  <a:close/>
                  <a:moveTo>
                    <a:pt x="72403" y="25221"/>
                  </a:moveTo>
                  <a:lnTo>
                    <a:pt x="72162" y="25341"/>
                  </a:lnTo>
                  <a:lnTo>
                    <a:pt x="71921" y="25522"/>
                  </a:lnTo>
                  <a:lnTo>
                    <a:pt x="71740" y="25703"/>
                  </a:lnTo>
                  <a:lnTo>
                    <a:pt x="71619" y="26005"/>
                  </a:lnTo>
                  <a:lnTo>
                    <a:pt x="71559" y="26367"/>
                  </a:lnTo>
                  <a:lnTo>
                    <a:pt x="71559" y="26608"/>
                  </a:lnTo>
                  <a:lnTo>
                    <a:pt x="71619" y="26789"/>
                  </a:lnTo>
                  <a:lnTo>
                    <a:pt x="71740" y="27031"/>
                  </a:lnTo>
                  <a:lnTo>
                    <a:pt x="71860" y="27212"/>
                  </a:lnTo>
                  <a:lnTo>
                    <a:pt x="72041" y="27332"/>
                  </a:lnTo>
                  <a:lnTo>
                    <a:pt x="72283" y="27453"/>
                  </a:lnTo>
                  <a:lnTo>
                    <a:pt x="72464" y="27513"/>
                  </a:lnTo>
                  <a:lnTo>
                    <a:pt x="72946" y="27513"/>
                  </a:lnTo>
                  <a:lnTo>
                    <a:pt x="73127" y="27453"/>
                  </a:lnTo>
                  <a:lnTo>
                    <a:pt x="73369" y="27332"/>
                  </a:lnTo>
                  <a:lnTo>
                    <a:pt x="73550" y="27212"/>
                  </a:lnTo>
                  <a:lnTo>
                    <a:pt x="73670" y="27031"/>
                  </a:lnTo>
                  <a:lnTo>
                    <a:pt x="73791" y="26789"/>
                  </a:lnTo>
                  <a:lnTo>
                    <a:pt x="73851" y="26608"/>
                  </a:lnTo>
                  <a:lnTo>
                    <a:pt x="73851" y="26367"/>
                  </a:lnTo>
                  <a:lnTo>
                    <a:pt x="73791" y="26005"/>
                  </a:lnTo>
                  <a:lnTo>
                    <a:pt x="73670" y="25703"/>
                  </a:lnTo>
                  <a:lnTo>
                    <a:pt x="73489" y="25522"/>
                  </a:lnTo>
                  <a:lnTo>
                    <a:pt x="73248" y="25341"/>
                  </a:lnTo>
                  <a:lnTo>
                    <a:pt x="73007" y="25221"/>
                  </a:lnTo>
                  <a:close/>
                  <a:moveTo>
                    <a:pt x="1147" y="28479"/>
                  </a:moveTo>
                  <a:lnTo>
                    <a:pt x="724" y="30349"/>
                  </a:lnTo>
                  <a:lnTo>
                    <a:pt x="724" y="30349"/>
                  </a:lnTo>
                  <a:lnTo>
                    <a:pt x="1026" y="30168"/>
                  </a:lnTo>
                  <a:lnTo>
                    <a:pt x="1267" y="29927"/>
                  </a:lnTo>
                  <a:lnTo>
                    <a:pt x="1388" y="29625"/>
                  </a:lnTo>
                  <a:lnTo>
                    <a:pt x="1448" y="29263"/>
                  </a:lnTo>
                  <a:lnTo>
                    <a:pt x="1448" y="29022"/>
                  </a:lnTo>
                  <a:lnTo>
                    <a:pt x="1388" y="28841"/>
                  </a:lnTo>
                  <a:lnTo>
                    <a:pt x="1267" y="28660"/>
                  </a:lnTo>
                  <a:lnTo>
                    <a:pt x="1147" y="28479"/>
                  </a:lnTo>
                  <a:close/>
                  <a:moveTo>
                    <a:pt x="74756" y="28479"/>
                  </a:moveTo>
                  <a:lnTo>
                    <a:pt x="74636" y="28660"/>
                  </a:lnTo>
                  <a:lnTo>
                    <a:pt x="74515" y="28841"/>
                  </a:lnTo>
                  <a:lnTo>
                    <a:pt x="74455" y="29022"/>
                  </a:lnTo>
                  <a:lnTo>
                    <a:pt x="74455" y="29263"/>
                  </a:lnTo>
                  <a:lnTo>
                    <a:pt x="74515" y="29625"/>
                  </a:lnTo>
                  <a:lnTo>
                    <a:pt x="74636" y="29927"/>
                  </a:lnTo>
                  <a:lnTo>
                    <a:pt x="74877" y="30168"/>
                  </a:lnTo>
                  <a:lnTo>
                    <a:pt x="75179" y="30349"/>
                  </a:lnTo>
                  <a:lnTo>
                    <a:pt x="74756" y="28479"/>
                  </a:lnTo>
                  <a:close/>
                  <a:moveTo>
                    <a:pt x="5853" y="28117"/>
                  </a:moveTo>
                  <a:lnTo>
                    <a:pt x="5672" y="28177"/>
                  </a:lnTo>
                  <a:lnTo>
                    <a:pt x="5431" y="28298"/>
                  </a:lnTo>
                  <a:lnTo>
                    <a:pt x="5250" y="28418"/>
                  </a:lnTo>
                  <a:lnTo>
                    <a:pt x="5129" y="28599"/>
                  </a:lnTo>
                  <a:lnTo>
                    <a:pt x="5008" y="28841"/>
                  </a:lnTo>
                  <a:lnTo>
                    <a:pt x="4948" y="29022"/>
                  </a:lnTo>
                  <a:lnTo>
                    <a:pt x="4948" y="29263"/>
                  </a:lnTo>
                  <a:lnTo>
                    <a:pt x="4948" y="29504"/>
                  </a:lnTo>
                  <a:lnTo>
                    <a:pt x="5008" y="29685"/>
                  </a:lnTo>
                  <a:lnTo>
                    <a:pt x="5129" y="29927"/>
                  </a:lnTo>
                  <a:lnTo>
                    <a:pt x="5250" y="30108"/>
                  </a:lnTo>
                  <a:lnTo>
                    <a:pt x="5431" y="30228"/>
                  </a:lnTo>
                  <a:lnTo>
                    <a:pt x="5672" y="30349"/>
                  </a:lnTo>
                  <a:lnTo>
                    <a:pt x="5853" y="30409"/>
                  </a:lnTo>
                  <a:lnTo>
                    <a:pt x="6336" y="30409"/>
                  </a:lnTo>
                  <a:lnTo>
                    <a:pt x="6517" y="30349"/>
                  </a:lnTo>
                  <a:lnTo>
                    <a:pt x="6758" y="30228"/>
                  </a:lnTo>
                  <a:lnTo>
                    <a:pt x="6939" y="30108"/>
                  </a:lnTo>
                  <a:lnTo>
                    <a:pt x="7060" y="29927"/>
                  </a:lnTo>
                  <a:lnTo>
                    <a:pt x="7180" y="29685"/>
                  </a:lnTo>
                  <a:lnTo>
                    <a:pt x="7241" y="29504"/>
                  </a:lnTo>
                  <a:lnTo>
                    <a:pt x="7241" y="29263"/>
                  </a:lnTo>
                  <a:lnTo>
                    <a:pt x="7241" y="29022"/>
                  </a:lnTo>
                  <a:lnTo>
                    <a:pt x="7180" y="28841"/>
                  </a:lnTo>
                  <a:lnTo>
                    <a:pt x="7060" y="28599"/>
                  </a:lnTo>
                  <a:lnTo>
                    <a:pt x="6939" y="28418"/>
                  </a:lnTo>
                  <a:lnTo>
                    <a:pt x="6758" y="28298"/>
                  </a:lnTo>
                  <a:lnTo>
                    <a:pt x="6517" y="28177"/>
                  </a:lnTo>
                  <a:lnTo>
                    <a:pt x="6336" y="28117"/>
                  </a:lnTo>
                  <a:close/>
                  <a:moveTo>
                    <a:pt x="11645" y="28117"/>
                  </a:moveTo>
                  <a:lnTo>
                    <a:pt x="11464" y="28177"/>
                  </a:lnTo>
                  <a:lnTo>
                    <a:pt x="11223" y="28298"/>
                  </a:lnTo>
                  <a:lnTo>
                    <a:pt x="11042" y="28418"/>
                  </a:lnTo>
                  <a:lnTo>
                    <a:pt x="10921" y="28599"/>
                  </a:lnTo>
                  <a:lnTo>
                    <a:pt x="10800" y="28841"/>
                  </a:lnTo>
                  <a:lnTo>
                    <a:pt x="10740" y="29022"/>
                  </a:lnTo>
                  <a:lnTo>
                    <a:pt x="10740" y="29263"/>
                  </a:lnTo>
                  <a:lnTo>
                    <a:pt x="10740" y="29504"/>
                  </a:lnTo>
                  <a:lnTo>
                    <a:pt x="10800" y="29685"/>
                  </a:lnTo>
                  <a:lnTo>
                    <a:pt x="10921" y="29927"/>
                  </a:lnTo>
                  <a:lnTo>
                    <a:pt x="11042" y="30108"/>
                  </a:lnTo>
                  <a:lnTo>
                    <a:pt x="11223" y="30228"/>
                  </a:lnTo>
                  <a:lnTo>
                    <a:pt x="11464" y="30349"/>
                  </a:lnTo>
                  <a:lnTo>
                    <a:pt x="11645" y="30409"/>
                  </a:lnTo>
                  <a:lnTo>
                    <a:pt x="12128" y="30409"/>
                  </a:lnTo>
                  <a:lnTo>
                    <a:pt x="12309" y="30349"/>
                  </a:lnTo>
                  <a:lnTo>
                    <a:pt x="12550" y="30228"/>
                  </a:lnTo>
                  <a:lnTo>
                    <a:pt x="12731" y="30108"/>
                  </a:lnTo>
                  <a:lnTo>
                    <a:pt x="12852" y="29927"/>
                  </a:lnTo>
                  <a:lnTo>
                    <a:pt x="12973" y="29685"/>
                  </a:lnTo>
                  <a:lnTo>
                    <a:pt x="13033" y="29504"/>
                  </a:lnTo>
                  <a:lnTo>
                    <a:pt x="13033" y="29263"/>
                  </a:lnTo>
                  <a:lnTo>
                    <a:pt x="13033" y="29022"/>
                  </a:lnTo>
                  <a:lnTo>
                    <a:pt x="12973" y="28841"/>
                  </a:lnTo>
                  <a:lnTo>
                    <a:pt x="12852" y="28599"/>
                  </a:lnTo>
                  <a:lnTo>
                    <a:pt x="12731" y="28418"/>
                  </a:lnTo>
                  <a:lnTo>
                    <a:pt x="12550" y="28298"/>
                  </a:lnTo>
                  <a:lnTo>
                    <a:pt x="12309" y="28177"/>
                  </a:lnTo>
                  <a:lnTo>
                    <a:pt x="12128" y="28117"/>
                  </a:lnTo>
                  <a:close/>
                  <a:moveTo>
                    <a:pt x="17437" y="28117"/>
                  </a:moveTo>
                  <a:lnTo>
                    <a:pt x="17256" y="28177"/>
                  </a:lnTo>
                  <a:lnTo>
                    <a:pt x="17015" y="28298"/>
                  </a:lnTo>
                  <a:lnTo>
                    <a:pt x="16834" y="28418"/>
                  </a:lnTo>
                  <a:lnTo>
                    <a:pt x="16713" y="28599"/>
                  </a:lnTo>
                  <a:lnTo>
                    <a:pt x="16593" y="28841"/>
                  </a:lnTo>
                  <a:lnTo>
                    <a:pt x="16532" y="29022"/>
                  </a:lnTo>
                  <a:lnTo>
                    <a:pt x="16532" y="29263"/>
                  </a:lnTo>
                  <a:lnTo>
                    <a:pt x="16532" y="29504"/>
                  </a:lnTo>
                  <a:lnTo>
                    <a:pt x="16593" y="29685"/>
                  </a:lnTo>
                  <a:lnTo>
                    <a:pt x="16713" y="29927"/>
                  </a:lnTo>
                  <a:lnTo>
                    <a:pt x="16834" y="30108"/>
                  </a:lnTo>
                  <a:lnTo>
                    <a:pt x="17015" y="30228"/>
                  </a:lnTo>
                  <a:lnTo>
                    <a:pt x="17256" y="30349"/>
                  </a:lnTo>
                  <a:lnTo>
                    <a:pt x="17437" y="30409"/>
                  </a:lnTo>
                  <a:lnTo>
                    <a:pt x="17920" y="30409"/>
                  </a:lnTo>
                  <a:lnTo>
                    <a:pt x="18101" y="30349"/>
                  </a:lnTo>
                  <a:lnTo>
                    <a:pt x="18342" y="30228"/>
                  </a:lnTo>
                  <a:lnTo>
                    <a:pt x="18523" y="30108"/>
                  </a:lnTo>
                  <a:lnTo>
                    <a:pt x="18644" y="29927"/>
                  </a:lnTo>
                  <a:lnTo>
                    <a:pt x="18765" y="29685"/>
                  </a:lnTo>
                  <a:lnTo>
                    <a:pt x="18825" y="29504"/>
                  </a:lnTo>
                  <a:lnTo>
                    <a:pt x="18825" y="29263"/>
                  </a:lnTo>
                  <a:lnTo>
                    <a:pt x="18825" y="29022"/>
                  </a:lnTo>
                  <a:lnTo>
                    <a:pt x="18765" y="28841"/>
                  </a:lnTo>
                  <a:lnTo>
                    <a:pt x="18644" y="28599"/>
                  </a:lnTo>
                  <a:lnTo>
                    <a:pt x="18523" y="28418"/>
                  </a:lnTo>
                  <a:lnTo>
                    <a:pt x="18342" y="28298"/>
                  </a:lnTo>
                  <a:lnTo>
                    <a:pt x="18101" y="28177"/>
                  </a:lnTo>
                  <a:lnTo>
                    <a:pt x="17920" y="28117"/>
                  </a:lnTo>
                  <a:close/>
                  <a:moveTo>
                    <a:pt x="23230" y="28117"/>
                  </a:moveTo>
                  <a:lnTo>
                    <a:pt x="23049" y="28177"/>
                  </a:lnTo>
                  <a:lnTo>
                    <a:pt x="22807" y="28298"/>
                  </a:lnTo>
                  <a:lnTo>
                    <a:pt x="22626" y="28418"/>
                  </a:lnTo>
                  <a:lnTo>
                    <a:pt x="22506" y="28599"/>
                  </a:lnTo>
                  <a:lnTo>
                    <a:pt x="22385" y="28841"/>
                  </a:lnTo>
                  <a:lnTo>
                    <a:pt x="22325" y="29022"/>
                  </a:lnTo>
                  <a:lnTo>
                    <a:pt x="22325" y="29263"/>
                  </a:lnTo>
                  <a:lnTo>
                    <a:pt x="22325" y="29504"/>
                  </a:lnTo>
                  <a:lnTo>
                    <a:pt x="22385" y="29685"/>
                  </a:lnTo>
                  <a:lnTo>
                    <a:pt x="22506" y="29927"/>
                  </a:lnTo>
                  <a:lnTo>
                    <a:pt x="22626" y="30108"/>
                  </a:lnTo>
                  <a:lnTo>
                    <a:pt x="22807" y="30228"/>
                  </a:lnTo>
                  <a:lnTo>
                    <a:pt x="23049" y="30349"/>
                  </a:lnTo>
                  <a:lnTo>
                    <a:pt x="23230" y="30409"/>
                  </a:lnTo>
                  <a:lnTo>
                    <a:pt x="23712" y="30409"/>
                  </a:lnTo>
                  <a:lnTo>
                    <a:pt x="23893" y="30349"/>
                  </a:lnTo>
                  <a:lnTo>
                    <a:pt x="24135" y="30228"/>
                  </a:lnTo>
                  <a:lnTo>
                    <a:pt x="24316" y="30108"/>
                  </a:lnTo>
                  <a:lnTo>
                    <a:pt x="24436" y="29927"/>
                  </a:lnTo>
                  <a:lnTo>
                    <a:pt x="24557" y="29685"/>
                  </a:lnTo>
                  <a:lnTo>
                    <a:pt x="24617" y="29504"/>
                  </a:lnTo>
                  <a:lnTo>
                    <a:pt x="24617" y="29263"/>
                  </a:lnTo>
                  <a:lnTo>
                    <a:pt x="24617" y="29022"/>
                  </a:lnTo>
                  <a:lnTo>
                    <a:pt x="24557" y="28841"/>
                  </a:lnTo>
                  <a:lnTo>
                    <a:pt x="24436" y="28599"/>
                  </a:lnTo>
                  <a:lnTo>
                    <a:pt x="24316" y="28418"/>
                  </a:lnTo>
                  <a:lnTo>
                    <a:pt x="24135" y="28298"/>
                  </a:lnTo>
                  <a:lnTo>
                    <a:pt x="23893" y="28177"/>
                  </a:lnTo>
                  <a:lnTo>
                    <a:pt x="23712" y="28117"/>
                  </a:lnTo>
                  <a:close/>
                  <a:moveTo>
                    <a:pt x="29022" y="28117"/>
                  </a:moveTo>
                  <a:lnTo>
                    <a:pt x="28841" y="28177"/>
                  </a:lnTo>
                  <a:lnTo>
                    <a:pt x="28599" y="28298"/>
                  </a:lnTo>
                  <a:lnTo>
                    <a:pt x="28418" y="28418"/>
                  </a:lnTo>
                  <a:lnTo>
                    <a:pt x="28298" y="28599"/>
                  </a:lnTo>
                  <a:lnTo>
                    <a:pt x="28177" y="28841"/>
                  </a:lnTo>
                  <a:lnTo>
                    <a:pt x="28117" y="29022"/>
                  </a:lnTo>
                  <a:lnTo>
                    <a:pt x="28117" y="29263"/>
                  </a:lnTo>
                  <a:lnTo>
                    <a:pt x="28117" y="29504"/>
                  </a:lnTo>
                  <a:lnTo>
                    <a:pt x="28177" y="29685"/>
                  </a:lnTo>
                  <a:lnTo>
                    <a:pt x="28298" y="29927"/>
                  </a:lnTo>
                  <a:lnTo>
                    <a:pt x="28418" y="30108"/>
                  </a:lnTo>
                  <a:lnTo>
                    <a:pt x="28599" y="30228"/>
                  </a:lnTo>
                  <a:lnTo>
                    <a:pt x="28841" y="30349"/>
                  </a:lnTo>
                  <a:lnTo>
                    <a:pt x="29022" y="30409"/>
                  </a:lnTo>
                  <a:lnTo>
                    <a:pt x="29505" y="30409"/>
                  </a:lnTo>
                  <a:lnTo>
                    <a:pt x="29686" y="30349"/>
                  </a:lnTo>
                  <a:lnTo>
                    <a:pt x="29927" y="30228"/>
                  </a:lnTo>
                  <a:lnTo>
                    <a:pt x="30108" y="30108"/>
                  </a:lnTo>
                  <a:lnTo>
                    <a:pt x="30229" y="29927"/>
                  </a:lnTo>
                  <a:lnTo>
                    <a:pt x="30349" y="29685"/>
                  </a:lnTo>
                  <a:lnTo>
                    <a:pt x="30410" y="29504"/>
                  </a:lnTo>
                  <a:lnTo>
                    <a:pt x="30410" y="29263"/>
                  </a:lnTo>
                  <a:lnTo>
                    <a:pt x="30410" y="29022"/>
                  </a:lnTo>
                  <a:lnTo>
                    <a:pt x="30349" y="28841"/>
                  </a:lnTo>
                  <a:lnTo>
                    <a:pt x="30229" y="28599"/>
                  </a:lnTo>
                  <a:lnTo>
                    <a:pt x="30108" y="28418"/>
                  </a:lnTo>
                  <a:lnTo>
                    <a:pt x="29927" y="28298"/>
                  </a:lnTo>
                  <a:lnTo>
                    <a:pt x="29686" y="28177"/>
                  </a:lnTo>
                  <a:lnTo>
                    <a:pt x="29505" y="28117"/>
                  </a:lnTo>
                  <a:close/>
                  <a:moveTo>
                    <a:pt x="34814" y="28117"/>
                  </a:moveTo>
                  <a:lnTo>
                    <a:pt x="34633" y="28177"/>
                  </a:lnTo>
                  <a:lnTo>
                    <a:pt x="34392" y="28298"/>
                  </a:lnTo>
                  <a:lnTo>
                    <a:pt x="34211" y="28418"/>
                  </a:lnTo>
                  <a:lnTo>
                    <a:pt x="34090" y="28599"/>
                  </a:lnTo>
                  <a:lnTo>
                    <a:pt x="33969" y="28841"/>
                  </a:lnTo>
                  <a:lnTo>
                    <a:pt x="33909" y="29022"/>
                  </a:lnTo>
                  <a:lnTo>
                    <a:pt x="33909" y="29263"/>
                  </a:lnTo>
                  <a:lnTo>
                    <a:pt x="33909" y="29504"/>
                  </a:lnTo>
                  <a:lnTo>
                    <a:pt x="33969" y="29685"/>
                  </a:lnTo>
                  <a:lnTo>
                    <a:pt x="34090" y="29927"/>
                  </a:lnTo>
                  <a:lnTo>
                    <a:pt x="34211" y="30108"/>
                  </a:lnTo>
                  <a:lnTo>
                    <a:pt x="34392" y="30228"/>
                  </a:lnTo>
                  <a:lnTo>
                    <a:pt x="34633" y="30349"/>
                  </a:lnTo>
                  <a:lnTo>
                    <a:pt x="34814" y="30409"/>
                  </a:lnTo>
                  <a:lnTo>
                    <a:pt x="35297" y="30409"/>
                  </a:lnTo>
                  <a:lnTo>
                    <a:pt x="35478" y="30349"/>
                  </a:lnTo>
                  <a:lnTo>
                    <a:pt x="35719" y="30228"/>
                  </a:lnTo>
                  <a:lnTo>
                    <a:pt x="35900" y="30108"/>
                  </a:lnTo>
                  <a:lnTo>
                    <a:pt x="36021" y="29927"/>
                  </a:lnTo>
                  <a:lnTo>
                    <a:pt x="36141" y="29685"/>
                  </a:lnTo>
                  <a:lnTo>
                    <a:pt x="36202" y="29504"/>
                  </a:lnTo>
                  <a:lnTo>
                    <a:pt x="36202" y="29263"/>
                  </a:lnTo>
                  <a:lnTo>
                    <a:pt x="36202" y="29022"/>
                  </a:lnTo>
                  <a:lnTo>
                    <a:pt x="36141" y="28841"/>
                  </a:lnTo>
                  <a:lnTo>
                    <a:pt x="36021" y="28599"/>
                  </a:lnTo>
                  <a:lnTo>
                    <a:pt x="35900" y="28418"/>
                  </a:lnTo>
                  <a:lnTo>
                    <a:pt x="35719" y="28298"/>
                  </a:lnTo>
                  <a:lnTo>
                    <a:pt x="35478" y="28177"/>
                  </a:lnTo>
                  <a:lnTo>
                    <a:pt x="35297" y="28117"/>
                  </a:lnTo>
                  <a:close/>
                  <a:moveTo>
                    <a:pt x="40606" y="28117"/>
                  </a:moveTo>
                  <a:lnTo>
                    <a:pt x="40425" y="28177"/>
                  </a:lnTo>
                  <a:lnTo>
                    <a:pt x="40184" y="28298"/>
                  </a:lnTo>
                  <a:lnTo>
                    <a:pt x="40003" y="28418"/>
                  </a:lnTo>
                  <a:lnTo>
                    <a:pt x="39882" y="28599"/>
                  </a:lnTo>
                  <a:lnTo>
                    <a:pt x="39762" y="28841"/>
                  </a:lnTo>
                  <a:lnTo>
                    <a:pt x="39701" y="29022"/>
                  </a:lnTo>
                  <a:lnTo>
                    <a:pt x="39701" y="29263"/>
                  </a:lnTo>
                  <a:lnTo>
                    <a:pt x="39701" y="29504"/>
                  </a:lnTo>
                  <a:lnTo>
                    <a:pt x="39762" y="29685"/>
                  </a:lnTo>
                  <a:lnTo>
                    <a:pt x="39882" y="29927"/>
                  </a:lnTo>
                  <a:lnTo>
                    <a:pt x="40003" y="30108"/>
                  </a:lnTo>
                  <a:lnTo>
                    <a:pt x="40184" y="30228"/>
                  </a:lnTo>
                  <a:lnTo>
                    <a:pt x="40425" y="30349"/>
                  </a:lnTo>
                  <a:lnTo>
                    <a:pt x="40606" y="30409"/>
                  </a:lnTo>
                  <a:lnTo>
                    <a:pt x="41089" y="30409"/>
                  </a:lnTo>
                  <a:lnTo>
                    <a:pt x="41270" y="30349"/>
                  </a:lnTo>
                  <a:lnTo>
                    <a:pt x="41511" y="30228"/>
                  </a:lnTo>
                  <a:lnTo>
                    <a:pt x="41692" y="30108"/>
                  </a:lnTo>
                  <a:lnTo>
                    <a:pt x="41813" y="29927"/>
                  </a:lnTo>
                  <a:lnTo>
                    <a:pt x="41934" y="29685"/>
                  </a:lnTo>
                  <a:lnTo>
                    <a:pt x="41994" y="29504"/>
                  </a:lnTo>
                  <a:lnTo>
                    <a:pt x="41994" y="29263"/>
                  </a:lnTo>
                  <a:lnTo>
                    <a:pt x="41994" y="29022"/>
                  </a:lnTo>
                  <a:lnTo>
                    <a:pt x="41934" y="28841"/>
                  </a:lnTo>
                  <a:lnTo>
                    <a:pt x="41813" y="28599"/>
                  </a:lnTo>
                  <a:lnTo>
                    <a:pt x="41692" y="28418"/>
                  </a:lnTo>
                  <a:lnTo>
                    <a:pt x="41511" y="28298"/>
                  </a:lnTo>
                  <a:lnTo>
                    <a:pt x="41270" y="28177"/>
                  </a:lnTo>
                  <a:lnTo>
                    <a:pt x="41089" y="28117"/>
                  </a:lnTo>
                  <a:close/>
                  <a:moveTo>
                    <a:pt x="46399" y="28117"/>
                  </a:moveTo>
                  <a:lnTo>
                    <a:pt x="46218" y="28177"/>
                  </a:lnTo>
                  <a:lnTo>
                    <a:pt x="45976" y="28298"/>
                  </a:lnTo>
                  <a:lnTo>
                    <a:pt x="45795" y="28418"/>
                  </a:lnTo>
                  <a:lnTo>
                    <a:pt x="45674" y="28599"/>
                  </a:lnTo>
                  <a:lnTo>
                    <a:pt x="45554" y="28841"/>
                  </a:lnTo>
                  <a:lnTo>
                    <a:pt x="45493" y="29022"/>
                  </a:lnTo>
                  <a:lnTo>
                    <a:pt x="45493" y="29263"/>
                  </a:lnTo>
                  <a:lnTo>
                    <a:pt x="45493" y="29504"/>
                  </a:lnTo>
                  <a:lnTo>
                    <a:pt x="45554" y="29685"/>
                  </a:lnTo>
                  <a:lnTo>
                    <a:pt x="45674" y="29927"/>
                  </a:lnTo>
                  <a:lnTo>
                    <a:pt x="45795" y="30108"/>
                  </a:lnTo>
                  <a:lnTo>
                    <a:pt x="45976" y="30228"/>
                  </a:lnTo>
                  <a:lnTo>
                    <a:pt x="46218" y="30349"/>
                  </a:lnTo>
                  <a:lnTo>
                    <a:pt x="46399" y="30409"/>
                  </a:lnTo>
                  <a:lnTo>
                    <a:pt x="46881" y="30409"/>
                  </a:lnTo>
                  <a:lnTo>
                    <a:pt x="47062" y="30349"/>
                  </a:lnTo>
                  <a:lnTo>
                    <a:pt x="47304" y="30228"/>
                  </a:lnTo>
                  <a:lnTo>
                    <a:pt x="47485" y="30108"/>
                  </a:lnTo>
                  <a:lnTo>
                    <a:pt x="47605" y="29927"/>
                  </a:lnTo>
                  <a:lnTo>
                    <a:pt x="47726" y="29685"/>
                  </a:lnTo>
                  <a:lnTo>
                    <a:pt x="47786" y="29504"/>
                  </a:lnTo>
                  <a:lnTo>
                    <a:pt x="47786" y="29263"/>
                  </a:lnTo>
                  <a:lnTo>
                    <a:pt x="47786" y="29022"/>
                  </a:lnTo>
                  <a:lnTo>
                    <a:pt x="47726" y="28841"/>
                  </a:lnTo>
                  <a:lnTo>
                    <a:pt x="47605" y="28599"/>
                  </a:lnTo>
                  <a:lnTo>
                    <a:pt x="47485" y="28418"/>
                  </a:lnTo>
                  <a:lnTo>
                    <a:pt x="47304" y="28298"/>
                  </a:lnTo>
                  <a:lnTo>
                    <a:pt x="47062" y="28177"/>
                  </a:lnTo>
                  <a:lnTo>
                    <a:pt x="46881" y="28117"/>
                  </a:lnTo>
                  <a:close/>
                  <a:moveTo>
                    <a:pt x="52191" y="28117"/>
                  </a:moveTo>
                  <a:lnTo>
                    <a:pt x="52010" y="28177"/>
                  </a:lnTo>
                  <a:lnTo>
                    <a:pt x="51768" y="28298"/>
                  </a:lnTo>
                  <a:lnTo>
                    <a:pt x="51587" y="28418"/>
                  </a:lnTo>
                  <a:lnTo>
                    <a:pt x="51467" y="28599"/>
                  </a:lnTo>
                  <a:lnTo>
                    <a:pt x="51346" y="28841"/>
                  </a:lnTo>
                  <a:lnTo>
                    <a:pt x="51286" y="29022"/>
                  </a:lnTo>
                  <a:lnTo>
                    <a:pt x="51286" y="29263"/>
                  </a:lnTo>
                  <a:lnTo>
                    <a:pt x="51286" y="29504"/>
                  </a:lnTo>
                  <a:lnTo>
                    <a:pt x="51346" y="29685"/>
                  </a:lnTo>
                  <a:lnTo>
                    <a:pt x="51467" y="29927"/>
                  </a:lnTo>
                  <a:lnTo>
                    <a:pt x="51587" y="30108"/>
                  </a:lnTo>
                  <a:lnTo>
                    <a:pt x="51768" y="30228"/>
                  </a:lnTo>
                  <a:lnTo>
                    <a:pt x="52010" y="30349"/>
                  </a:lnTo>
                  <a:lnTo>
                    <a:pt x="52191" y="30409"/>
                  </a:lnTo>
                  <a:lnTo>
                    <a:pt x="52673" y="30409"/>
                  </a:lnTo>
                  <a:lnTo>
                    <a:pt x="52854" y="30349"/>
                  </a:lnTo>
                  <a:lnTo>
                    <a:pt x="53096" y="30228"/>
                  </a:lnTo>
                  <a:lnTo>
                    <a:pt x="53277" y="30108"/>
                  </a:lnTo>
                  <a:lnTo>
                    <a:pt x="53397" y="29927"/>
                  </a:lnTo>
                  <a:lnTo>
                    <a:pt x="53518" y="29685"/>
                  </a:lnTo>
                  <a:lnTo>
                    <a:pt x="53578" y="29504"/>
                  </a:lnTo>
                  <a:lnTo>
                    <a:pt x="53578" y="29263"/>
                  </a:lnTo>
                  <a:lnTo>
                    <a:pt x="53578" y="29022"/>
                  </a:lnTo>
                  <a:lnTo>
                    <a:pt x="53518" y="28841"/>
                  </a:lnTo>
                  <a:lnTo>
                    <a:pt x="53397" y="28599"/>
                  </a:lnTo>
                  <a:lnTo>
                    <a:pt x="53277" y="28418"/>
                  </a:lnTo>
                  <a:lnTo>
                    <a:pt x="53096" y="28298"/>
                  </a:lnTo>
                  <a:lnTo>
                    <a:pt x="52854" y="28177"/>
                  </a:lnTo>
                  <a:lnTo>
                    <a:pt x="52673" y="28117"/>
                  </a:lnTo>
                  <a:close/>
                  <a:moveTo>
                    <a:pt x="57983" y="28117"/>
                  </a:moveTo>
                  <a:lnTo>
                    <a:pt x="57802" y="28177"/>
                  </a:lnTo>
                  <a:lnTo>
                    <a:pt x="57561" y="28298"/>
                  </a:lnTo>
                  <a:lnTo>
                    <a:pt x="57380" y="28418"/>
                  </a:lnTo>
                  <a:lnTo>
                    <a:pt x="57259" y="28599"/>
                  </a:lnTo>
                  <a:lnTo>
                    <a:pt x="57138" y="28841"/>
                  </a:lnTo>
                  <a:lnTo>
                    <a:pt x="57078" y="29022"/>
                  </a:lnTo>
                  <a:lnTo>
                    <a:pt x="57078" y="29263"/>
                  </a:lnTo>
                  <a:lnTo>
                    <a:pt x="57078" y="29504"/>
                  </a:lnTo>
                  <a:lnTo>
                    <a:pt x="57138" y="29685"/>
                  </a:lnTo>
                  <a:lnTo>
                    <a:pt x="57259" y="29927"/>
                  </a:lnTo>
                  <a:lnTo>
                    <a:pt x="57380" y="30108"/>
                  </a:lnTo>
                  <a:lnTo>
                    <a:pt x="57561" y="30228"/>
                  </a:lnTo>
                  <a:lnTo>
                    <a:pt x="57802" y="30349"/>
                  </a:lnTo>
                  <a:lnTo>
                    <a:pt x="57983" y="30409"/>
                  </a:lnTo>
                  <a:lnTo>
                    <a:pt x="58466" y="30409"/>
                  </a:lnTo>
                  <a:lnTo>
                    <a:pt x="58647" y="30349"/>
                  </a:lnTo>
                  <a:lnTo>
                    <a:pt x="58888" y="30228"/>
                  </a:lnTo>
                  <a:lnTo>
                    <a:pt x="59069" y="30108"/>
                  </a:lnTo>
                  <a:lnTo>
                    <a:pt x="59190" y="29927"/>
                  </a:lnTo>
                  <a:lnTo>
                    <a:pt x="59310" y="29685"/>
                  </a:lnTo>
                  <a:lnTo>
                    <a:pt x="59371" y="29504"/>
                  </a:lnTo>
                  <a:lnTo>
                    <a:pt x="59371" y="29263"/>
                  </a:lnTo>
                  <a:lnTo>
                    <a:pt x="59371" y="29022"/>
                  </a:lnTo>
                  <a:lnTo>
                    <a:pt x="59310" y="28841"/>
                  </a:lnTo>
                  <a:lnTo>
                    <a:pt x="59190" y="28599"/>
                  </a:lnTo>
                  <a:lnTo>
                    <a:pt x="59069" y="28418"/>
                  </a:lnTo>
                  <a:lnTo>
                    <a:pt x="58888" y="28298"/>
                  </a:lnTo>
                  <a:lnTo>
                    <a:pt x="58647" y="28177"/>
                  </a:lnTo>
                  <a:lnTo>
                    <a:pt x="58466" y="28117"/>
                  </a:lnTo>
                  <a:close/>
                  <a:moveTo>
                    <a:pt x="63775" y="28117"/>
                  </a:moveTo>
                  <a:lnTo>
                    <a:pt x="63594" y="28177"/>
                  </a:lnTo>
                  <a:lnTo>
                    <a:pt x="63353" y="28298"/>
                  </a:lnTo>
                  <a:lnTo>
                    <a:pt x="63172" y="28418"/>
                  </a:lnTo>
                  <a:lnTo>
                    <a:pt x="63051" y="28599"/>
                  </a:lnTo>
                  <a:lnTo>
                    <a:pt x="62931" y="28841"/>
                  </a:lnTo>
                  <a:lnTo>
                    <a:pt x="62870" y="29022"/>
                  </a:lnTo>
                  <a:lnTo>
                    <a:pt x="62870" y="29263"/>
                  </a:lnTo>
                  <a:lnTo>
                    <a:pt x="62870" y="29504"/>
                  </a:lnTo>
                  <a:lnTo>
                    <a:pt x="62931" y="29685"/>
                  </a:lnTo>
                  <a:lnTo>
                    <a:pt x="63051" y="29927"/>
                  </a:lnTo>
                  <a:lnTo>
                    <a:pt x="63172" y="30108"/>
                  </a:lnTo>
                  <a:lnTo>
                    <a:pt x="63353" y="30228"/>
                  </a:lnTo>
                  <a:lnTo>
                    <a:pt x="63594" y="30349"/>
                  </a:lnTo>
                  <a:lnTo>
                    <a:pt x="63775" y="30409"/>
                  </a:lnTo>
                  <a:lnTo>
                    <a:pt x="64258" y="30409"/>
                  </a:lnTo>
                  <a:lnTo>
                    <a:pt x="64439" y="30349"/>
                  </a:lnTo>
                  <a:lnTo>
                    <a:pt x="64680" y="30228"/>
                  </a:lnTo>
                  <a:lnTo>
                    <a:pt x="64861" y="30108"/>
                  </a:lnTo>
                  <a:lnTo>
                    <a:pt x="64982" y="29927"/>
                  </a:lnTo>
                  <a:lnTo>
                    <a:pt x="65103" y="29685"/>
                  </a:lnTo>
                  <a:lnTo>
                    <a:pt x="65163" y="29504"/>
                  </a:lnTo>
                  <a:lnTo>
                    <a:pt x="65163" y="29263"/>
                  </a:lnTo>
                  <a:lnTo>
                    <a:pt x="65163" y="29022"/>
                  </a:lnTo>
                  <a:lnTo>
                    <a:pt x="65103" y="28841"/>
                  </a:lnTo>
                  <a:lnTo>
                    <a:pt x="64982" y="28599"/>
                  </a:lnTo>
                  <a:lnTo>
                    <a:pt x="64861" y="28418"/>
                  </a:lnTo>
                  <a:lnTo>
                    <a:pt x="64680" y="28298"/>
                  </a:lnTo>
                  <a:lnTo>
                    <a:pt x="64439" y="28177"/>
                  </a:lnTo>
                  <a:lnTo>
                    <a:pt x="64258" y="28117"/>
                  </a:lnTo>
                  <a:close/>
                  <a:moveTo>
                    <a:pt x="69567" y="28117"/>
                  </a:moveTo>
                  <a:lnTo>
                    <a:pt x="69386" y="28177"/>
                  </a:lnTo>
                  <a:lnTo>
                    <a:pt x="69145" y="28298"/>
                  </a:lnTo>
                  <a:lnTo>
                    <a:pt x="68964" y="28418"/>
                  </a:lnTo>
                  <a:lnTo>
                    <a:pt x="68843" y="28599"/>
                  </a:lnTo>
                  <a:lnTo>
                    <a:pt x="68723" y="28841"/>
                  </a:lnTo>
                  <a:lnTo>
                    <a:pt x="68662" y="29022"/>
                  </a:lnTo>
                  <a:lnTo>
                    <a:pt x="68662" y="29263"/>
                  </a:lnTo>
                  <a:lnTo>
                    <a:pt x="68662" y="29504"/>
                  </a:lnTo>
                  <a:lnTo>
                    <a:pt x="68723" y="29685"/>
                  </a:lnTo>
                  <a:lnTo>
                    <a:pt x="68843" y="29927"/>
                  </a:lnTo>
                  <a:lnTo>
                    <a:pt x="68964" y="30108"/>
                  </a:lnTo>
                  <a:lnTo>
                    <a:pt x="69145" y="30228"/>
                  </a:lnTo>
                  <a:lnTo>
                    <a:pt x="69386" y="30349"/>
                  </a:lnTo>
                  <a:lnTo>
                    <a:pt x="69567" y="30409"/>
                  </a:lnTo>
                  <a:lnTo>
                    <a:pt x="70050" y="30409"/>
                  </a:lnTo>
                  <a:lnTo>
                    <a:pt x="70231" y="30349"/>
                  </a:lnTo>
                  <a:lnTo>
                    <a:pt x="70472" y="30228"/>
                  </a:lnTo>
                  <a:lnTo>
                    <a:pt x="70653" y="30108"/>
                  </a:lnTo>
                  <a:lnTo>
                    <a:pt x="70774" y="29927"/>
                  </a:lnTo>
                  <a:lnTo>
                    <a:pt x="70895" y="29685"/>
                  </a:lnTo>
                  <a:lnTo>
                    <a:pt x="70955" y="29504"/>
                  </a:lnTo>
                  <a:lnTo>
                    <a:pt x="70955" y="29263"/>
                  </a:lnTo>
                  <a:lnTo>
                    <a:pt x="70955" y="29022"/>
                  </a:lnTo>
                  <a:lnTo>
                    <a:pt x="70895" y="28841"/>
                  </a:lnTo>
                  <a:lnTo>
                    <a:pt x="70774" y="28599"/>
                  </a:lnTo>
                  <a:lnTo>
                    <a:pt x="70653" y="28418"/>
                  </a:lnTo>
                  <a:lnTo>
                    <a:pt x="70472" y="28298"/>
                  </a:lnTo>
                  <a:lnTo>
                    <a:pt x="70231" y="28177"/>
                  </a:lnTo>
                  <a:lnTo>
                    <a:pt x="70050" y="28117"/>
                  </a:lnTo>
                  <a:close/>
                  <a:moveTo>
                    <a:pt x="2957" y="31013"/>
                  </a:moveTo>
                  <a:lnTo>
                    <a:pt x="2776" y="31073"/>
                  </a:lnTo>
                  <a:lnTo>
                    <a:pt x="2534" y="31194"/>
                  </a:lnTo>
                  <a:lnTo>
                    <a:pt x="2353" y="31314"/>
                  </a:lnTo>
                  <a:lnTo>
                    <a:pt x="2233" y="31495"/>
                  </a:lnTo>
                  <a:lnTo>
                    <a:pt x="2112" y="31737"/>
                  </a:lnTo>
                  <a:lnTo>
                    <a:pt x="2052" y="31918"/>
                  </a:lnTo>
                  <a:lnTo>
                    <a:pt x="2052" y="32159"/>
                  </a:lnTo>
                  <a:lnTo>
                    <a:pt x="2052" y="32401"/>
                  </a:lnTo>
                  <a:lnTo>
                    <a:pt x="2112" y="32582"/>
                  </a:lnTo>
                  <a:lnTo>
                    <a:pt x="2233" y="32823"/>
                  </a:lnTo>
                  <a:lnTo>
                    <a:pt x="2353" y="33004"/>
                  </a:lnTo>
                  <a:lnTo>
                    <a:pt x="2534" y="33125"/>
                  </a:lnTo>
                  <a:lnTo>
                    <a:pt x="2776" y="33245"/>
                  </a:lnTo>
                  <a:lnTo>
                    <a:pt x="2957" y="33306"/>
                  </a:lnTo>
                  <a:lnTo>
                    <a:pt x="3439" y="33306"/>
                  </a:lnTo>
                  <a:lnTo>
                    <a:pt x="3620" y="33245"/>
                  </a:lnTo>
                  <a:lnTo>
                    <a:pt x="3862" y="33125"/>
                  </a:lnTo>
                  <a:lnTo>
                    <a:pt x="4043" y="33004"/>
                  </a:lnTo>
                  <a:lnTo>
                    <a:pt x="4164" y="32823"/>
                  </a:lnTo>
                  <a:lnTo>
                    <a:pt x="4284" y="32582"/>
                  </a:lnTo>
                  <a:lnTo>
                    <a:pt x="4345" y="32401"/>
                  </a:lnTo>
                  <a:lnTo>
                    <a:pt x="4345" y="32159"/>
                  </a:lnTo>
                  <a:lnTo>
                    <a:pt x="4345" y="31918"/>
                  </a:lnTo>
                  <a:lnTo>
                    <a:pt x="4284" y="31737"/>
                  </a:lnTo>
                  <a:lnTo>
                    <a:pt x="4164" y="31495"/>
                  </a:lnTo>
                  <a:lnTo>
                    <a:pt x="4043" y="31314"/>
                  </a:lnTo>
                  <a:lnTo>
                    <a:pt x="3862" y="31194"/>
                  </a:lnTo>
                  <a:lnTo>
                    <a:pt x="3620" y="31073"/>
                  </a:lnTo>
                  <a:lnTo>
                    <a:pt x="3439" y="31013"/>
                  </a:lnTo>
                  <a:close/>
                  <a:moveTo>
                    <a:pt x="8749" y="31013"/>
                  </a:moveTo>
                  <a:lnTo>
                    <a:pt x="8568" y="31073"/>
                  </a:lnTo>
                  <a:lnTo>
                    <a:pt x="8327" y="31194"/>
                  </a:lnTo>
                  <a:lnTo>
                    <a:pt x="8146" y="31314"/>
                  </a:lnTo>
                  <a:lnTo>
                    <a:pt x="8025" y="31495"/>
                  </a:lnTo>
                  <a:lnTo>
                    <a:pt x="7904" y="31737"/>
                  </a:lnTo>
                  <a:lnTo>
                    <a:pt x="7844" y="31918"/>
                  </a:lnTo>
                  <a:lnTo>
                    <a:pt x="7844" y="32159"/>
                  </a:lnTo>
                  <a:lnTo>
                    <a:pt x="7844" y="32401"/>
                  </a:lnTo>
                  <a:lnTo>
                    <a:pt x="7904" y="32582"/>
                  </a:lnTo>
                  <a:lnTo>
                    <a:pt x="8025" y="32823"/>
                  </a:lnTo>
                  <a:lnTo>
                    <a:pt x="8146" y="33004"/>
                  </a:lnTo>
                  <a:lnTo>
                    <a:pt x="8327" y="33125"/>
                  </a:lnTo>
                  <a:lnTo>
                    <a:pt x="8568" y="33245"/>
                  </a:lnTo>
                  <a:lnTo>
                    <a:pt x="8749" y="33306"/>
                  </a:lnTo>
                  <a:lnTo>
                    <a:pt x="9232" y="33306"/>
                  </a:lnTo>
                  <a:lnTo>
                    <a:pt x="9413" y="33245"/>
                  </a:lnTo>
                  <a:lnTo>
                    <a:pt x="9654" y="33125"/>
                  </a:lnTo>
                  <a:lnTo>
                    <a:pt x="9835" y="33004"/>
                  </a:lnTo>
                  <a:lnTo>
                    <a:pt x="9956" y="32823"/>
                  </a:lnTo>
                  <a:lnTo>
                    <a:pt x="10076" y="32582"/>
                  </a:lnTo>
                  <a:lnTo>
                    <a:pt x="10137" y="32401"/>
                  </a:lnTo>
                  <a:lnTo>
                    <a:pt x="10137" y="32159"/>
                  </a:lnTo>
                  <a:lnTo>
                    <a:pt x="10137" y="31918"/>
                  </a:lnTo>
                  <a:lnTo>
                    <a:pt x="10076" y="31737"/>
                  </a:lnTo>
                  <a:lnTo>
                    <a:pt x="9956" y="31495"/>
                  </a:lnTo>
                  <a:lnTo>
                    <a:pt x="9835" y="31314"/>
                  </a:lnTo>
                  <a:lnTo>
                    <a:pt x="9654" y="31194"/>
                  </a:lnTo>
                  <a:lnTo>
                    <a:pt x="9413" y="31073"/>
                  </a:lnTo>
                  <a:lnTo>
                    <a:pt x="9232" y="31013"/>
                  </a:lnTo>
                  <a:close/>
                  <a:moveTo>
                    <a:pt x="14541" y="31013"/>
                  </a:moveTo>
                  <a:lnTo>
                    <a:pt x="14360" y="31073"/>
                  </a:lnTo>
                  <a:lnTo>
                    <a:pt x="14119" y="31194"/>
                  </a:lnTo>
                  <a:lnTo>
                    <a:pt x="13938" y="31314"/>
                  </a:lnTo>
                  <a:lnTo>
                    <a:pt x="13817" y="31495"/>
                  </a:lnTo>
                  <a:lnTo>
                    <a:pt x="13697" y="31737"/>
                  </a:lnTo>
                  <a:lnTo>
                    <a:pt x="13636" y="31918"/>
                  </a:lnTo>
                  <a:lnTo>
                    <a:pt x="13636" y="32159"/>
                  </a:lnTo>
                  <a:lnTo>
                    <a:pt x="13636" y="32401"/>
                  </a:lnTo>
                  <a:lnTo>
                    <a:pt x="13697" y="32582"/>
                  </a:lnTo>
                  <a:lnTo>
                    <a:pt x="13817" y="32823"/>
                  </a:lnTo>
                  <a:lnTo>
                    <a:pt x="13938" y="33004"/>
                  </a:lnTo>
                  <a:lnTo>
                    <a:pt x="14119" y="33125"/>
                  </a:lnTo>
                  <a:lnTo>
                    <a:pt x="14360" y="33245"/>
                  </a:lnTo>
                  <a:lnTo>
                    <a:pt x="14541" y="33306"/>
                  </a:lnTo>
                  <a:lnTo>
                    <a:pt x="15024" y="33306"/>
                  </a:lnTo>
                  <a:lnTo>
                    <a:pt x="15205" y="33245"/>
                  </a:lnTo>
                  <a:lnTo>
                    <a:pt x="15446" y="33125"/>
                  </a:lnTo>
                  <a:lnTo>
                    <a:pt x="15627" y="33004"/>
                  </a:lnTo>
                  <a:lnTo>
                    <a:pt x="15748" y="32823"/>
                  </a:lnTo>
                  <a:lnTo>
                    <a:pt x="15869" y="32582"/>
                  </a:lnTo>
                  <a:lnTo>
                    <a:pt x="15929" y="32401"/>
                  </a:lnTo>
                  <a:lnTo>
                    <a:pt x="15929" y="32159"/>
                  </a:lnTo>
                  <a:lnTo>
                    <a:pt x="15929" y="31918"/>
                  </a:lnTo>
                  <a:lnTo>
                    <a:pt x="15869" y="31737"/>
                  </a:lnTo>
                  <a:lnTo>
                    <a:pt x="15748" y="31495"/>
                  </a:lnTo>
                  <a:lnTo>
                    <a:pt x="15627" y="31314"/>
                  </a:lnTo>
                  <a:lnTo>
                    <a:pt x="15446" y="31194"/>
                  </a:lnTo>
                  <a:lnTo>
                    <a:pt x="15205" y="31073"/>
                  </a:lnTo>
                  <a:lnTo>
                    <a:pt x="15024" y="31013"/>
                  </a:lnTo>
                  <a:close/>
                  <a:moveTo>
                    <a:pt x="20333" y="31013"/>
                  </a:moveTo>
                  <a:lnTo>
                    <a:pt x="20152" y="31073"/>
                  </a:lnTo>
                  <a:lnTo>
                    <a:pt x="19911" y="31194"/>
                  </a:lnTo>
                  <a:lnTo>
                    <a:pt x="19730" y="31314"/>
                  </a:lnTo>
                  <a:lnTo>
                    <a:pt x="19609" y="31495"/>
                  </a:lnTo>
                  <a:lnTo>
                    <a:pt x="19489" y="31737"/>
                  </a:lnTo>
                  <a:lnTo>
                    <a:pt x="19428" y="31918"/>
                  </a:lnTo>
                  <a:lnTo>
                    <a:pt x="19428" y="32159"/>
                  </a:lnTo>
                  <a:lnTo>
                    <a:pt x="19428" y="32401"/>
                  </a:lnTo>
                  <a:lnTo>
                    <a:pt x="19489" y="32582"/>
                  </a:lnTo>
                  <a:lnTo>
                    <a:pt x="19609" y="32823"/>
                  </a:lnTo>
                  <a:lnTo>
                    <a:pt x="19730" y="33004"/>
                  </a:lnTo>
                  <a:lnTo>
                    <a:pt x="19911" y="33125"/>
                  </a:lnTo>
                  <a:lnTo>
                    <a:pt x="20152" y="33245"/>
                  </a:lnTo>
                  <a:lnTo>
                    <a:pt x="20333" y="33306"/>
                  </a:lnTo>
                  <a:lnTo>
                    <a:pt x="20816" y="33306"/>
                  </a:lnTo>
                  <a:lnTo>
                    <a:pt x="20997" y="33245"/>
                  </a:lnTo>
                  <a:lnTo>
                    <a:pt x="21239" y="33125"/>
                  </a:lnTo>
                  <a:lnTo>
                    <a:pt x="21420" y="33004"/>
                  </a:lnTo>
                  <a:lnTo>
                    <a:pt x="21540" y="32823"/>
                  </a:lnTo>
                  <a:lnTo>
                    <a:pt x="21661" y="32582"/>
                  </a:lnTo>
                  <a:lnTo>
                    <a:pt x="21721" y="32401"/>
                  </a:lnTo>
                  <a:lnTo>
                    <a:pt x="21721" y="32159"/>
                  </a:lnTo>
                  <a:lnTo>
                    <a:pt x="21721" y="31918"/>
                  </a:lnTo>
                  <a:lnTo>
                    <a:pt x="21661" y="31737"/>
                  </a:lnTo>
                  <a:lnTo>
                    <a:pt x="21540" y="31495"/>
                  </a:lnTo>
                  <a:lnTo>
                    <a:pt x="21420" y="31314"/>
                  </a:lnTo>
                  <a:lnTo>
                    <a:pt x="21239" y="31194"/>
                  </a:lnTo>
                  <a:lnTo>
                    <a:pt x="20997" y="31073"/>
                  </a:lnTo>
                  <a:lnTo>
                    <a:pt x="20816" y="31013"/>
                  </a:lnTo>
                  <a:close/>
                  <a:moveTo>
                    <a:pt x="26126" y="31013"/>
                  </a:moveTo>
                  <a:lnTo>
                    <a:pt x="25945" y="31073"/>
                  </a:lnTo>
                  <a:lnTo>
                    <a:pt x="25703" y="31194"/>
                  </a:lnTo>
                  <a:lnTo>
                    <a:pt x="25522" y="31314"/>
                  </a:lnTo>
                  <a:lnTo>
                    <a:pt x="25402" y="31495"/>
                  </a:lnTo>
                  <a:lnTo>
                    <a:pt x="25281" y="31737"/>
                  </a:lnTo>
                  <a:lnTo>
                    <a:pt x="25221" y="31918"/>
                  </a:lnTo>
                  <a:lnTo>
                    <a:pt x="25221" y="32159"/>
                  </a:lnTo>
                  <a:lnTo>
                    <a:pt x="25221" y="32401"/>
                  </a:lnTo>
                  <a:lnTo>
                    <a:pt x="25281" y="32582"/>
                  </a:lnTo>
                  <a:lnTo>
                    <a:pt x="25402" y="32823"/>
                  </a:lnTo>
                  <a:lnTo>
                    <a:pt x="25522" y="33004"/>
                  </a:lnTo>
                  <a:lnTo>
                    <a:pt x="25703" y="33125"/>
                  </a:lnTo>
                  <a:lnTo>
                    <a:pt x="25945" y="33245"/>
                  </a:lnTo>
                  <a:lnTo>
                    <a:pt x="26126" y="33306"/>
                  </a:lnTo>
                  <a:lnTo>
                    <a:pt x="26608" y="33306"/>
                  </a:lnTo>
                  <a:lnTo>
                    <a:pt x="26789" y="33245"/>
                  </a:lnTo>
                  <a:lnTo>
                    <a:pt x="27031" y="33125"/>
                  </a:lnTo>
                  <a:lnTo>
                    <a:pt x="27212" y="33004"/>
                  </a:lnTo>
                  <a:lnTo>
                    <a:pt x="27332" y="32823"/>
                  </a:lnTo>
                  <a:lnTo>
                    <a:pt x="27453" y="32582"/>
                  </a:lnTo>
                  <a:lnTo>
                    <a:pt x="27513" y="32401"/>
                  </a:lnTo>
                  <a:lnTo>
                    <a:pt x="27513" y="32159"/>
                  </a:lnTo>
                  <a:lnTo>
                    <a:pt x="27513" y="31918"/>
                  </a:lnTo>
                  <a:lnTo>
                    <a:pt x="27453" y="31737"/>
                  </a:lnTo>
                  <a:lnTo>
                    <a:pt x="27332" y="31495"/>
                  </a:lnTo>
                  <a:lnTo>
                    <a:pt x="27212" y="31314"/>
                  </a:lnTo>
                  <a:lnTo>
                    <a:pt x="27031" y="31194"/>
                  </a:lnTo>
                  <a:lnTo>
                    <a:pt x="26789" y="31073"/>
                  </a:lnTo>
                  <a:lnTo>
                    <a:pt x="26608" y="31013"/>
                  </a:lnTo>
                  <a:close/>
                  <a:moveTo>
                    <a:pt x="31918" y="31013"/>
                  </a:moveTo>
                  <a:lnTo>
                    <a:pt x="31737" y="31073"/>
                  </a:lnTo>
                  <a:lnTo>
                    <a:pt x="31496" y="31194"/>
                  </a:lnTo>
                  <a:lnTo>
                    <a:pt x="31315" y="31314"/>
                  </a:lnTo>
                  <a:lnTo>
                    <a:pt x="31194" y="31495"/>
                  </a:lnTo>
                  <a:lnTo>
                    <a:pt x="31073" y="31737"/>
                  </a:lnTo>
                  <a:lnTo>
                    <a:pt x="31013" y="31918"/>
                  </a:lnTo>
                  <a:lnTo>
                    <a:pt x="31013" y="32159"/>
                  </a:lnTo>
                  <a:lnTo>
                    <a:pt x="31013" y="32401"/>
                  </a:lnTo>
                  <a:lnTo>
                    <a:pt x="31073" y="32582"/>
                  </a:lnTo>
                  <a:lnTo>
                    <a:pt x="31194" y="32823"/>
                  </a:lnTo>
                  <a:lnTo>
                    <a:pt x="31315" y="33004"/>
                  </a:lnTo>
                  <a:lnTo>
                    <a:pt x="31496" y="33125"/>
                  </a:lnTo>
                  <a:lnTo>
                    <a:pt x="31737" y="33245"/>
                  </a:lnTo>
                  <a:lnTo>
                    <a:pt x="31918" y="33306"/>
                  </a:lnTo>
                  <a:lnTo>
                    <a:pt x="32401" y="33306"/>
                  </a:lnTo>
                  <a:lnTo>
                    <a:pt x="32582" y="33245"/>
                  </a:lnTo>
                  <a:lnTo>
                    <a:pt x="32823" y="33125"/>
                  </a:lnTo>
                  <a:lnTo>
                    <a:pt x="33004" y="33004"/>
                  </a:lnTo>
                  <a:lnTo>
                    <a:pt x="33125" y="32823"/>
                  </a:lnTo>
                  <a:lnTo>
                    <a:pt x="33245" y="32582"/>
                  </a:lnTo>
                  <a:lnTo>
                    <a:pt x="33306" y="32401"/>
                  </a:lnTo>
                  <a:lnTo>
                    <a:pt x="33306" y="32159"/>
                  </a:lnTo>
                  <a:lnTo>
                    <a:pt x="33306" y="31918"/>
                  </a:lnTo>
                  <a:lnTo>
                    <a:pt x="33245" y="31737"/>
                  </a:lnTo>
                  <a:lnTo>
                    <a:pt x="33125" y="31495"/>
                  </a:lnTo>
                  <a:lnTo>
                    <a:pt x="33004" y="31314"/>
                  </a:lnTo>
                  <a:lnTo>
                    <a:pt x="32823" y="31194"/>
                  </a:lnTo>
                  <a:lnTo>
                    <a:pt x="32582" y="31073"/>
                  </a:lnTo>
                  <a:lnTo>
                    <a:pt x="32401" y="31013"/>
                  </a:lnTo>
                  <a:close/>
                  <a:moveTo>
                    <a:pt x="37710" y="31013"/>
                  </a:moveTo>
                  <a:lnTo>
                    <a:pt x="37529" y="31073"/>
                  </a:lnTo>
                  <a:lnTo>
                    <a:pt x="37288" y="31194"/>
                  </a:lnTo>
                  <a:lnTo>
                    <a:pt x="37107" y="31314"/>
                  </a:lnTo>
                  <a:lnTo>
                    <a:pt x="36986" y="31495"/>
                  </a:lnTo>
                  <a:lnTo>
                    <a:pt x="36865" y="31737"/>
                  </a:lnTo>
                  <a:lnTo>
                    <a:pt x="36805" y="31918"/>
                  </a:lnTo>
                  <a:lnTo>
                    <a:pt x="36805" y="32159"/>
                  </a:lnTo>
                  <a:lnTo>
                    <a:pt x="36805" y="32401"/>
                  </a:lnTo>
                  <a:lnTo>
                    <a:pt x="36865" y="32582"/>
                  </a:lnTo>
                  <a:lnTo>
                    <a:pt x="36986" y="32823"/>
                  </a:lnTo>
                  <a:lnTo>
                    <a:pt x="37107" y="33004"/>
                  </a:lnTo>
                  <a:lnTo>
                    <a:pt x="37288" y="33125"/>
                  </a:lnTo>
                  <a:lnTo>
                    <a:pt x="37529" y="33245"/>
                  </a:lnTo>
                  <a:lnTo>
                    <a:pt x="37710" y="33306"/>
                  </a:lnTo>
                  <a:lnTo>
                    <a:pt x="38193" y="33306"/>
                  </a:lnTo>
                  <a:lnTo>
                    <a:pt x="38374" y="33245"/>
                  </a:lnTo>
                  <a:lnTo>
                    <a:pt x="38615" y="33125"/>
                  </a:lnTo>
                  <a:lnTo>
                    <a:pt x="38796" y="33004"/>
                  </a:lnTo>
                  <a:lnTo>
                    <a:pt x="38917" y="32823"/>
                  </a:lnTo>
                  <a:lnTo>
                    <a:pt x="39038" y="32582"/>
                  </a:lnTo>
                  <a:lnTo>
                    <a:pt x="39098" y="32401"/>
                  </a:lnTo>
                  <a:lnTo>
                    <a:pt x="39098" y="32159"/>
                  </a:lnTo>
                  <a:lnTo>
                    <a:pt x="39098" y="31918"/>
                  </a:lnTo>
                  <a:lnTo>
                    <a:pt x="39038" y="31737"/>
                  </a:lnTo>
                  <a:lnTo>
                    <a:pt x="38917" y="31495"/>
                  </a:lnTo>
                  <a:lnTo>
                    <a:pt x="38796" y="31314"/>
                  </a:lnTo>
                  <a:lnTo>
                    <a:pt x="38615" y="31194"/>
                  </a:lnTo>
                  <a:lnTo>
                    <a:pt x="38374" y="31073"/>
                  </a:lnTo>
                  <a:lnTo>
                    <a:pt x="38193" y="31013"/>
                  </a:lnTo>
                  <a:close/>
                  <a:moveTo>
                    <a:pt x="43502" y="31013"/>
                  </a:moveTo>
                  <a:lnTo>
                    <a:pt x="43321" y="31073"/>
                  </a:lnTo>
                  <a:lnTo>
                    <a:pt x="43080" y="31194"/>
                  </a:lnTo>
                  <a:lnTo>
                    <a:pt x="42899" y="31314"/>
                  </a:lnTo>
                  <a:lnTo>
                    <a:pt x="42778" y="31495"/>
                  </a:lnTo>
                  <a:lnTo>
                    <a:pt x="42658" y="31737"/>
                  </a:lnTo>
                  <a:lnTo>
                    <a:pt x="42597" y="31918"/>
                  </a:lnTo>
                  <a:lnTo>
                    <a:pt x="42597" y="32159"/>
                  </a:lnTo>
                  <a:lnTo>
                    <a:pt x="42597" y="32401"/>
                  </a:lnTo>
                  <a:lnTo>
                    <a:pt x="42658" y="32582"/>
                  </a:lnTo>
                  <a:lnTo>
                    <a:pt x="42778" y="32823"/>
                  </a:lnTo>
                  <a:lnTo>
                    <a:pt x="42899" y="33004"/>
                  </a:lnTo>
                  <a:lnTo>
                    <a:pt x="43080" y="33125"/>
                  </a:lnTo>
                  <a:lnTo>
                    <a:pt x="43321" y="33245"/>
                  </a:lnTo>
                  <a:lnTo>
                    <a:pt x="43502" y="33306"/>
                  </a:lnTo>
                  <a:lnTo>
                    <a:pt x="43985" y="33306"/>
                  </a:lnTo>
                  <a:lnTo>
                    <a:pt x="44166" y="33245"/>
                  </a:lnTo>
                  <a:lnTo>
                    <a:pt x="44407" y="33125"/>
                  </a:lnTo>
                  <a:lnTo>
                    <a:pt x="44588" y="33004"/>
                  </a:lnTo>
                  <a:lnTo>
                    <a:pt x="44709" y="32823"/>
                  </a:lnTo>
                  <a:lnTo>
                    <a:pt x="44830" y="32582"/>
                  </a:lnTo>
                  <a:lnTo>
                    <a:pt x="44890" y="32401"/>
                  </a:lnTo>
                  <a:lnTo>
                    <a:pt x="44890" y="32159"/>
                  </a:lnTo>
                  <a:lnTo>
                    <a:pt x="44890" y="31918"/>
                  </a:lnTo>
                  <a:lnTo>
                    <a:pt x="44830" y="31737"/>
                  </a:lnTo>
                  <a:lnTo>
                    <a:pt x="44709" y="31495"/>
                  </a:lnTo>
                  <a:lnTo>
                    <a:pt x="44588" y="31314"/>
                  </a:lnTo>
                  <a:lnTo>
                    <a:pt x="44407" y="31194"/>
                  </a:lnTo>
                  <a:lnTo>
                    <a:pt x="44166" y="31073"/>
                  </a:lnTo>
                  <a:lnTo>
                    <a:pt x="43985" y="31013"/>
                  </a:lnTo>
                  <a:close/>
                  <a:moveTo>
                    <a:pt x="49295" y="31013"/>
                  </a:moveTo>
                  <a:lnTo>
                    <a:pt x="49114" y="31073"/>
                  </a:lnTo>
                  <a:lnTo>
                    <a:pt x="48872" y="31194"/>
                  </a:lnTo>
                  <a:lnTo>
                    <a:pt x="48691" y="31314"/>
                  </a:lnTo>
                  <a:lnTo>
                    <a:pt x="48571" y="31495"/>
                  </a:lnTo>
                  <a:lnTo>
                    <a:pt x="48450" y="31737"/>
                  </a:lnTo>
                  <a:lnTo>
                    <a:pt x="48390" y="31918"/>
                  </a:lnTo>
                  <a:lnTo>
                    <a:pt x="48390" y="32159"/>
                  </a:lnTo>
                  <a:lnTo>
                    <a:pt x="48390" y="32401"/>
                  </a:lnTo>
                  <a:lnTo>
                    <a:pt x="48450" y="32582"/>
                  </a:lnTo>
                  <a:lnTo>
                    <a:pt x="48571" y="32823"/>
                  </a:lnTo>
                  <a:lnTo>
                    <a:pt x="48691" y="33004"/>
                  </a:lnTo>
                  <a:lnTo>
                    <a:pt x="48872" y="33125"/>
                  </a:lnTo>
                  <a:lnTo>
                    <a:pt x="49114" y="33245"/>
                  </a:lnTo>
                  <a:lnTo>
                    <a:pt x="49295" y="33306"/>
                  </a:lnTo>
                  <a:lnTo>
                    <a:pt x="49777" y="33306"/>
                  </a:lnTo>
                  <a:lnTo>
                    <a:pt x="49958" y="33245"/>
                  </a:lnTo>
                  <a:lnTo>
                    <a:pt x="50200" y="33125"/>
                  </a:lnTo>
                  <a:lnTo>
                    <a:pt x="50381" y="33004"/>
                  </a:lnTo>
                  <a:lnTo>
                    <a:pt x="50501" y="32823"/>
                  </a:lnTo>
                  <a:lnTo>
                    <a:pt x="50622" y="32582"/>
                  </a:lnTo>
                  <a:lnTo>
                    <a:pt x="50682" y="32401"/>
                  </a:lnTo>
                  <a:lnTo>
                    <a:pt x="50682" y="32159"/>
                  </a:lnTo>
                  <a:lnTo>
                    <a:pt x="50682" y="31918"/>
                  </a:lnTo>
                  <a:lnTo>
                    <a:pt x="50622" y="31737"/>
                  </a:lnTo>
                  <a:lnTo>
                    <a:pt x="50501" y="31495"/>
                  </a:lnTo>
                  <a:lnTo>
                    <a:pt x="50381" y="31314"/>
                  </a:lnTo>
                  <a:lnTo>
                    <a:pt x="50200" y="31194"/>
                  </a:lnTo>
                  <a:lnTo>
                    <a:pt x="49958" y="31073"/>
                  </a:lnTo>
                  <a:lnTo>
                    <a:pt x="49777" y="31013"/>
                  </a:lnTo>
                  <a:close/>
                  <a:moveTo>
                    <a:pt x="55087" y="31013"/>
                  </a:moveTo>
                  <a:lnTo>
                    <a:pt x="54906" y="31073"/>
                  </a:lnTo>
                  <a:lnTo>
                    <a:pt x="54665" y="31194"/>
                  </a:lnTo>
                  <a:lnTo>
                    <a:pt x="54483" y="31314"/>
                  </a:lnTo>
                  <a:lnTo>
                    <a:pt x="54363" y="31495"/>
                  </a:lnTo>
                  <a:lnTo>
                    <a:pt x="54242" y="31737"/>
                  </a:lnTo>
                  <a:lnTo>
                    <a:pt x="54182" y="31918"/>
                  </a:lnTo>
                  <a:lnTo>
                    <a:pt x="54182" y="32159"/>
                  </a:lnTo>
                  <a:lnTo>
                    <a:pt x="54182" y="32401"/>
                  </a:lnTo>
                  <a:lnTo>
                    <a:pt x="54242" y="32582"/>
                  </a:lnTo>
                  <a:lnTo>
                    <a:pt x="54363" y="32823"/>
                  </a:lnTo>
                  <a:lnTo>
                    <a:pt x="54483" y="33004"/>
                  </a:lnTo>
                  <a:lnTo>
                    <a:pt x="54665" y="33125"/>
                  </a:lnTo>
                  <a:lnTo>
                    <a:pt x="54906" y="33245"/>
                  </a:lnTo>
                  <a:lnTo>
                    <a:pt x="55087" y="33306"/>
                  </a:lnTo>
                  <a:lnTo>
                    <a:pt x="55570" y="33306"/>
                  </a:lnTo>
                  <a:lnTo>
                    <a:pt x="55751" y="33245"/>
                  </a:lnTo>
                  <a:lnTo>
                    <a:pt x="55992" y="33125"/>
                  </a:lnTo>
                  <a:lnTo>
                    <a:pt x="56173" y="33004"/>
                  </a:lnTo>
                  <a:lnTo>
                    <a:pt x="56294" y="32823"/>
                  </a:lnTo>
                  <a:lnTo>
                    <a:pt x="56414" y="32582"/>
                  </a:lnTo>
                  <a:lnTo>
                    <a:pt x="56475" y="32401"/>
                  </a:lnTo>
                  <a:lnTo>
                    <a:pt x="56475" y="32159"/>
                  </a:lnTo>
                  <a:lnTo>
                    <a:pt x="56475" y="31918"/>
                  </a:lnTo>
                  <a:lnTo>
                    <a:pt x="56414" y="31737"/>
                  </a:lnTo>
                  <a:lnTo>
                    <a:pt x="56294" y="31495"/>
                  </a:lnTo>
                  <a:lnTo>
                    <a:pt x="56173" y="31314"/>
                  </a:lnTo>
                  <a:lnTo>
                    <a:pt x="55992" y="31194"/>
                  </a:lnTo>
                  <a:lnTo>
                    <a:pt x="55751" y="31073"/>
                  </a:lnTo>
                  <a:lnTo>
                    <a:pt x="55570" y="31013"/>
                  </a:lnTo>
                  <a:close/>
                  <a:moveTo>
                    <a:pt x="60879" y="31013"/>
                  </a:moveTo>
                  <a:lnTo>
                    <a:pt x="60698" y="31073"/>
                  </a:lnTo>
                  <a:lnTo>
                    <a:pt x="60457" y="31194"/>
                  </a:lnTo>
                  <a:lnTo>
                    <a:pt x="60276" y="31314"/>
                  </a:lnTo>
                  <a:lnTo>
                    <a:pt x="60155" y="31495"/>
                  </a:lnTo>
                  <a:lnTo>
                    <a:pt x="60034" y="31737"/>
                  </a:lnTo>
                  <a:lnTo>
                    <a:pt x="59974" y="31918"/>
                  </a:lnTo>
                  <a:lnTo>
                    <a:pt x="59974" y="32159"/>
                  </a:lnTo>
                  <a:lnTo>
                    <a:pt x="59974" y="32401"/>
                  </a:lnTo>
                  <a:lnTo>
                    <a:pt x="60034" y="32582"/>
                  </a:lnTo>
                  <a:lnTo>
                    <a:pt x="60155" y="32823"/>
                  </a:lnTo>
                  <a:lnTo>
                    <a:pt x="60276" y="33004"/>
                  </a:lnTo>
                  <a:lnTo>
                    <a:pt x="60457" y="33125"/>
                  </a:lnTo>
                  <a:lnTo>
                    <a:pt x="60698" y="33245"/>
                  </a:lnTo>
                  <a:lnTo>
                    <a:pt x="60879" y="33306"/>
                  </a:lnTo>
                  <a:lnTo>
                    <a:pt x="61362" y="33306"/>
                  </a:lnTo>
                  <a:lnTo>
                    <a:pt x="61543" y="33245"/>
                  </a:lnTo>
                  <a:lnTo>
                    <a:pt x="61784" y="33125"/>
                  </a:lnTo>
                  <a:lnTo>
                    <a:pt x="61965" y="33004"/>
                  </a:lnTo>
                  <a:lnTo>
                    <a:pt x="62086" y="32823"/>
                  </a:lnTo>
                  <a:lnTo>
                    <a:pt x="62206" y="32582"/>
                  </a:lnTo>
                  <a:lnTo>
                    <a:pt x="62267" y="32401"/>
                  </a:lnTo>
                  <a:lnTo>
                    <a:pt x="62267" y="32159"/>
                  </a:lnTo>
                  <a:lnTo>
                    <a:pt x="62267" y="31918"/>
                  </a:lnTo>
                  <a:lnTo>
                    <a:pt x="62206" y="31737"/>
                  </a:lnTo>
                  <a:lnTo>
                    <a:pt x="62086" y="31495"/>
                  </a:lnTo>
                  <a:lnTo>
                    <a:pt x="61965" y="31314"/>
                  </a:lnTo>
                  <a:lnTo>
                    <a:pt x="61784" y="31194"/>
                  </a:lnTo>
                  <a:lnTo>
                    <a:pt x="61543" y="31073"/>
                  </a:lnTo>
                  <a:lnTo>
                    <a:pt x="61362" y="31013"/>
                  </a:lnTo>
                  <a:close/>
                  <a:moveTo>
                    <a:pt x="66671" y="31013"/>
                  </a:moveTo>
                  <a:lnTo>
                    <a:pt x="66490" y="31073"/>
                  </a:lnTo>
                  <a:lnTo>
                    <a:pt x="66249" y="31194"/>
                  </a:lnTo>
                  <a:lnTo>
                    <a:pt x="66068" y="31314"/>
                  </a:lnTo>
                  <a:lnTo>
                    <a:pt x="65947" y="31495"/>
                  </a:lnTo>
                  <a:lnTo>
                    <a:pt x="65827" y="31737"/>
                  </a:lnTo>
                  <a:lnTo>
                    <a:pt x="65766" y="31918"/>
                  </a:lnTo>
                  <a:lnTo>
                    <a:pt x="65766" y="32159"/>
                  </a:lnTo>
                  <a:lnTo>
                    <a:pt x="65766" y="32401"/>
                  </a:lnTo>
                  <a:lnTo>
                    <a:pt x="65827" y="32582"/>
                  </a:lnTo>
                  <a:lnTo>
                    <a:pt x="65947" y="32823"/>
                  </a:lnTo>
                  <a:lnTo>
                    <a:pt x="66068" y="33004"/>
                  </a:lnTo>
                  <a:lnTo>
                    <a:pt x="66249" y="33125"/>
                  </a:lnTo>
                  <a:lnTo>
                    <a:pt x="66490" y="33245"/>
                  </a:lnTo>
                  <a:lnTo>
                    <a:pt x="66671" y="33306"/>
                  </a:lnTo>
                  <a:lnTo>
                    <a:pt x="67154" y="33306"/>
                  </a:lnTo>
                  <a:lnTo>
                    <a:pt x="67335" y="33245"/>
                  </a:lnTo>
                  <a:lnTo>
                    <a:pt x="67576" y="33125"/>
                  </a:lnTo>
                  <a:lnTo>
                    <a:pt x="67757" y="33004"/>
                  </a:lnTo>
                  <a:lnTo>
                    <a:pt x="67878" y="32823"/>
                  </a:lnTo>
                  <a:lnTo>
                    <a:pt x="67999" y="32582"/>
                  </a:lnTo>
                  <a:lnTo>
                    <a:pt x="68059" y="32401"/>
                  </a:lnTo>
                  <a:lnTo>
                    <a:pt x="68059" y="32159"/>
                  </a:lnTo>
                  <a:lnTo>
                    <a:pt x="68059" y="31918"/>
                  </a:lnTo>
                  <a:lnTo>
                    <a:pt x="67999" y="31737"/>
                  </a:lnTo>
                  <a:lnTo>
                    <a:pt x="67878" y="31495"/>
                  </a:lnTo>
                  <a:lnTo>
                    <a:pt x="67757" y="31314"/>
                  </a:lnTo>
                  <a:lnTo>
                    <a:pt x="67576" y="31194"/>
                  </a:lnTo>
                  <a:lnTo>
                    <a:pt x="67335" y="31073"/>
                  </a:lnTo>
                  <a:lnTo>
                    <a:pt x="67154" y="31013"/>
                  </a:lnTo>
                  <a:close/>
                  <a:moveTo>
                    <a:pt x="72464" y="31013"/>
                  </a:moveTo>
                  <a:lnTo>
                    <a:pt x="72283" y="31073"/>
                  </a:lnTo>
                  <a:lnTo>
                    <a:pt x="72041" y="31194"/>
                  </a:lnTo>
                  <a:lnTo>
                    <a:pt x="71860" y="31314"/>
                  </a:lnTo>
                  <a:lnTo>
                    <a:pt x="71740" y="31495"/>
                  </a:lnTo>
                  <a:lnTo>
                    <a:pt x="71619" y="31737"/>
                  </a:lnTo>
                  <a:lnTo>
                    <a:pt x="71559" y="31918"/>
                  </a:lnTo>
                  <a:lnTo>
                    <a:pt x="71559" y="32159"/>
                  </a:lnTo>
                  <a:lnTo>
                    <a:pt x="71559" y="32401"/>
                  </a:lnTo>
                  <a:lnTo>
                    <a:pt x="71619" y="32582"/>
                  </a:lnTo>
                  <a:lnTo>
                    <a:pt x="71740" y="32823"/>
                  </a:lnTo>
                  <a:lnTo>
                    <a:pt x="71860" y="33004"/>
                  </a:lnTo>
                  <a:lnTo>
                    <a:pt x="72041" y="33125"/>
                  </a:lnTo>
                  <a:lnTo>
                    <a:pt x="72283" y="33245"/>
                  </a:lnTo>
                  <a:lnTo>
                    <a:pt x="72464" y="33306"/>
                  </a:lnTo>
                  <a:lnTo>
                    <a:pt x="72946" y="33306"/>
                  </a:lnTo>
                  <a:lnTo>
                    <a:pt x="73127" y="33245"/>
                  </a:lnTo>
                  <a:lnTo>
                    <a:pt x="73369" y="33125"/>
                  </a:lnTo>
                  <a:lnTo>
                    <a:pt x="73550" y="33004"/>
                  </a:lnTo>
                  <a:lnTo>
                    <a:pt x="73670" y="32823"/>
                  </a:lnTo>
                  <a:lnTo>
                    <a:pt x="73791" y="32582"/>
                  </a:lnTo>
                  <a:lnTo>
                    <a:pt x="73851" y="32401"/>
                  </a:lnTo>
                  <a:lnTo>
                    <a:pt x="73851" y="32159"/>
                  </a:lnTo>
                  <a:lnTo>
                    <a:pt x="73851" y="31918"/>
                  </a:lnTo>
                  <a:lnTo>
                    <a:pt x="73791" y="31737"/>
                  </a:lnTo>
                  <a:lnTo>
                    <a:pt x="73670" y="31495"/>
                  </a:lnTo>
                  <a:lnTo>
                    <a:pt x="73550" y="31314"/>
                  </a:lnTo>
                  <a:lnTo>
                    <a:pt x="73369" y="31194"/>
                  </a:lnTo>
                  <a:lnTo>
                    <a:pt x="73127" y="31073"/>
                  </a:lnTo>
                  <a:lnTo>
                    <a:pt x="72946" y="31013"/>
                  </a:lnTo>
                  <a:close/>
                  <a:moveTo>
                    <a:pt x="181" y="33909"/>
                  </a:moveTo>
                  <a:lnTo>
                    <a:pt x="0" y="36141"/>
                  </a:lnTo>
                  <a:lnTo>
                    <a:pt x="302" y="36202"/>
                  </a:lnTo>
                  <a:lnTo>
                    <a:pt x="543" y="36202"/>
                  </a:lnTo>
                  <a:lnTo>
                    <a:pt x="724" y="36141"/>
                  </a:lnTo>
                  <a:lnTo>
                    <a:pt x="966" y="36021"/>
                  </a:lnTo>
                  <a:lnTo>
                    <a:pt x="1147" y="35900"/>
                  </a:lnTo>
                  <a:lnTo>
                    <a:pt x="1267" y="35719"/>
                  </a:lnTo>
                  <a:lnTo>
                    <a:pt x="1388" y="35478"/>
                  </a:lnTo>
                  <a:lnTo>
                    <a:pt x="1448" y="35297"/>
                  </a:lnTo>
                  <a:lnTo>
                    <a:pt x="1448" y="35055"/>
                  </a:lnTo>
                  <a:lnTo>
                    <a:pt x="1448" y="34814"/>
                  </a:lnTo>
                  <a:lnTo>
                    <a:pt x="1388" y="34633"/>
                  </a:lnTo>
                  <a:lnTo>
                    <a:pt x="1267" y="34392"/>
                  </a:lnTo>
                  <a:lnTo>
                    <a:pt x="1147" y="34211"/>
                  </a:lnTo>
                  <a:lnTo>
                    <a:pt x="966" y="34090"/>
                  </a:lnTo>
                  <a:lnTo>
                    <a:pt x="724" y="33969"/>
                  </a:lnTo>
                  <a:lnTo>
                    <a:pt x="543" y="33909"/>
                  </a:lnTo>
                  <a:close/>
                  <a:moveTo>
                    <a:pt x="5853" y="33909"/>
                  </a:moveTo>
                  <a:lnTo>
                    <a:pt x="5672" y="33969"/>
                  </a:lnTo>
                  <a:lnTo>
                    <a:pt x="5431" y="34090"/>
                  </a:lnTo>
                  <a:lnTo>
                    <a:pt x="5250" y="34211"/>
                  </a:lnTo>
                  <a:lnTo>
                    <a:pt x="5129" y="34392"/>
                  </a:lnTo>
                  <a:lnTo>
                    <a:pt x="5008" y="34633"/>
                  </a:lnTo>
                  <a:lnTo>
                    <a:pt x="4948" y="34814"/>
                  </a:lnTo>
                  <a:lnTo>
                    <a:pt x="4948" y="35055"/>
                  </a:lnTo>
                  <a:lnTo>
                    <a:pt x="4948" y="35297"/>
                  </a:lnTo>
                  <a:lnTo>
                    <a:pt x="5008" y="35478"/>
                  </a:lnTo>
                  <a:lnTo>
                    <a:pt x="5129" y="35719"/>
                  </a:lnTo>
                  <a:lnTo>
                    <a:pt x="5250" y="35900"/>
                  </a:lnTo>
                  <a:lnTo>
                    <a:pt x="5431" y="36021"/>
                  </a:lnTo>
                  <a:lnTo>
                    <a:pt x="5672" y="36141"/>
                  </a:lnTo>
                  <a:lnTo>
                    <a:pt x="5853" y="36202"/>
                  </a:lnTo>
                  <a:lnTo>
                    <a:pt x="6336" y="36202"/>
                  </a:lnTo>
                  <a:lnTo>
                    <a:pt x="6517" y="36141"/>
                  </a:lnTo>
                  <a:lnTo>
                    <a:pt x="6758" y="36021"/>
                  </a:lnTo>
                  <a:lnTo>
                    <a:pt x="6939" y="35900"/>
                  </a:lnTo>
                  <a:lnTo>
                    <a:pt x="7060" y="35719"/>
                  </a:lnTo>
                  <a:lnTo>
                    <a:pt x="7180" y="35478"/>
                  </a:lnTo>
                  <a:lnTo>
                    <a:pt x="7241" y="35297"/>
                  </a:lnTo>
                  <a:lnTo>
                    <a:pt x="7241" y="35055"/>
                  </a:lnTo>
                  <a:lnTo>
                    <a:pt x="7241" y="34814"/>
                  </a:lnTo>
                  <a:lnTo>
                    <a:pt x="7180" y="34633"/>
                  </a:lnTo>
                  <a:lnTo>
                    <a:pt x="7060" y="34392"/>
                  </a:lnTo>
                  <a:lnTo>
                    <a:pt x="6939" y="34211"/>
                  </a:lnTo>
                  <a:lnTo>
                    <a:pt x="6758" y="34090"/>
                  </a:lnTo>
                  <a:lnTo>
                    <a:pt x="6517" y="33969"/>
                  </a:lnTo>
                  <a:lnTo>
                    <a:pt x="6336" y="33909"/>
                  </a:lnTo>
                  <a:close/>
                  <a:moveTo>
                    <a:pt x="11645" y="33909"/>
                  </a:moveTo>
                  <a:lnTo>
                    <a:pt x="11464" y="33969"/>
                  </a:lnTo>
                  <a:lnTo>
                    <a:pt x="11223" y="34090"/>
                  </a:lnTo>
                  <a:lnTo>
                    <a:pt x="11042" y="34211"/>
                  </a:lnTo>
                  <a:lnTo>
                    <a:pt x="10921" y="34392"/>
                  </a:lnTo>
                  <a:lnTo>
                    <a:pt x="10800" y="34633"/>
                  </a:lnTo>
                  <a:lnTo>
                    <a:pt x="10740" y="34814"/>
                  </a:lnTo>
                  <a:lnTo>
                    <a:pt x="10740" y="35055"/>
                  </a:lnTo>
                  <a:lnTo>
                    <a:pt x="10740" y="35297"/>
                  </a:lnTo>
                  <a:lnTo>
                    <a:pt x="10800" y="35478"/>
                  </a:lnTo>
                  <a:lnTo>
                    <a:pt x="10921" y="35719"/>
                  </a:lnTo>
                  <a:lnTo>
                    <a:pt x="11042" y="35900"/>
                  </a:lnTo>
                  <a:lnTo>
                    <a:pt x="11223" y="36021"/>
                  </a:lnTo>
                  <a:lnTo>
                    <a:pt x="11464" y="36141"/>
                  </a:lnTo>
                  <a:lnTo>
                    <a:pt x="11645" y="36202"/>
                  </a:lnTo>
                  <a:lnTo>
                    <a:pt x="12128" y="36202"/>
                  </a:lnTo>
                  <a:lnTo>
                    <a:pt x="12309" y="36141"/>
                  </a:lnTo>
                  <a:lnTo>
                    <a:pt x="12550" y="36021"/>
                  </a:lnTo>
                  <a:lnTo>
                    <a:pt x="12731" y="35900"/>
                  </a:lnTo>
                  <a:lnTo>
                    <a:pt x="12852" y="35719"/>
                  </a:lnTo>
                  <a:lnTo>
                    <a:pt x="12973" y="35478"/>
                  </a:lnTo>
                  <a:lnTo>
                    <a:pt x="13033" y="35297"/>
                  </a:lnTo>
                  <a:lnTo>
                    <a:pt x="13033" y="35055"/>
                  </a:lnTo>
                  <a:lnTo>
                    <a:pt x="13033" y="34814"/>
                  </a:lnTo>
                  <a:lnTo>
                    <a:pt x="12973" y="34633"/>
                  </a:lnTo>
                  <a:lnTo>
                    <a:pt x="12852" y="34392"/>
                  </a:lnTo>
                  <a:lnTo>
                    <a:pt x="12731" y="34211"/>
                  </a:lnTo>
                  <a:lnTo>
                    <a:pt x="12550" y="34090"/>
                  </a:lnTo>
                  <a:lnTo>
                    <a:pt x="12309" y="33969"/>
                  </a:lnTo>
                  <a:lnTo>
                    <a:pt x="12128" y="33909"/>
                  </a:lnTo>
                  <a:close/>
                  <a:moveTo>
                    <a:pt x="17437" y="33909"/>
                  </a:moveTo>
                  <a:lnTo>
                    <a:pt x="17256" y="33969"/>
                  </a:lnTo>
                  <a:lnTo>
                    <a:pt x="17015" y="34090"/>
                  </a:lnTo>
                  <a:lnTo>
                    <a:pt x="16834" y="34211"/>
                  </a:lnTo>
                  <a:lnTo>
                    <a:pt x="16713" y="34392"/>
                  </a:lnTo>
                  <a:lnTo>
                    <a:pt x="16593" y="34633"/>
                  </a:lnTo>
                  <a:lnTo>
                    <a:pt x="16532" y="34814"/>
                  </a:lnTo>
                  <a:lnTo>
                    <a:pt x="16532" y="35055"/>
                  </a:lnTo>
                  <a:lnTo>
                    <a:pt x="16532" y="35297"/>
                  </a:lnTo>
                  <a:lnTo>
                    <a:pt x="16593" y="35478"/>
                  </a:lnTo>
                  <a:lnTo>
                    <a:pt x="16713" y="35719"/>
                  </a:lnTo>
                  <a:lnTo>
                    <a:pt x="16834" y="35900"/>
                  </a:lnTo>
                  <a:lnTo>
                    <a:pt x="17015" y="36021"/>
                  </a:lnTo>
                  <a:lnTo>
                    <a:pt x="17256" y="36141"/>
                  </a:lnTo>
                  <a:lnTo>
                    <a:pt x="17437" y="36202"/>
                  </a:lnTo>
                  <a:lnTo>
                    <a:pt x="17920" y="36202"/>
                  </a:lnTo>
                  <a:lnTo>
                    <a:pt x="18101" y="36141"/>
                  </a:lnTo>
                  <a:lnTo>
                    <a:pt x="18342" y="36021"/>
                  </a:lnTo>
                  <a:lnTo>
                    <a:pt x="18523" y="35900"/>
                  </a:lnTo>
                  <a:lnTo>
                    <a:pt x="18644" y="35719"/>
                  </a:lnTo>
                  <a:lnTo>
                    <a:pt x="18765" y="35478"/>
                  </a:lnTo>
                  <a:lnTo>
                    <a:pt x="18825" y="35297"/>
                  </a:lnTo>
                  <a:lnTo>
                    <a:pt x="18825" y="35055"/>
                  </a:lnTo>
                  <a:lnTo>
                    <a:pt x="18825" y="34814"/>
                  </a:lnTo>
                  <a:lnTo>
                    <a:pt x="18765" y="34633"/>
                  </a:lnTo>
                  <a:lnTo>
                    <a:pt x="18644" y="34392"/>
                  </a:lnTo>
                  <a:lnTo>
                    <a:pt x="18523" y="34211"/>
                  </a:lnTo>
                  <a:lnTo>
                    <a:pt x="18342" y="34090"/>
                  </a:lnTo>
                  <a:lnTo>
                    <a:pt x="18101" y="33969"/>
                  </a:lnTo>
                  <a:lnTo>
                    <a:pt x="17920" y="33909"/>
                  </a:lnTo>
                  <a:close/>
                  <a:moveTo>
                    <a:pt x="23230" y="33909"/>
                  </a:moveTo>
                  <a:lnTo>
                    <a:pt x="23049" y="33969"/>
                  </a:lnTo>
                  <a:lnTo>
                    <a:pt x="22807" y="34090"/>
                  </a:lnTo>
                  <a:lnTo>
                    <a:pt x="22626" y="34211"/>
                  </a:lnTo>
                  <a:lnTo>
                    <a:pt x="22506" y="34392"/>
                  </a:lnTo>
                  <a:lnTo>
                    <a:pt x="22385" y="34633"/>
                  </a:lnTo>
                  <a:lnTo>
                    <a:pt x="22325" y="34814"/>
                  </a:lnTo>
                  <a:lnTo>
                    <a:pt x="22325" y="35055"/>
                  </a:lnTo>
                  <a:lnTo>
                    <a:pt x="22325" y="35297"/>
                  </a:lnTo>
                  <a:lnTo>
                    <a:pt x="22385" y="35478"/>
                  </a:lnTo>
                  <a:lnTo>
                    <a:pt x="22506" y="35719"/>
                  </a:lnTo>
                  <a:lnTo>
                    <a:pt x="22626" y="35900"/>
                  </a:lnTo>
                  <a:lnTo>
                    <a:pt x="22807" y="36021"/>
                  </a:lnTo>
                  <a:lnTo>
                    <a:pt x="23049" y="36141"/>
                  </a:lnTo>
                  <a:lnTo>
                    <a:pt x="23230" y="36202"/>
                  </a:lnTo>
                  <a:lnTo>
                    <a:pt x="23712" y="36202"/>
                  </a:lnTo>
                  <a:lnTo>
                    <a:pt x="23893" y="36141"/>
                  </a:lnTo>
                  <a:lnTo>
                    <a:pt x="24135" y="36021"/>
                  </a:lnTo>
                  <a:lnTo>
                    <a:pt x="24316" y="35900"/>
                  </a:lnTo>
                  <a:lnTo>
                    <a:pt x="24436" y="35719"/>
                  </a:lnTo>
                  <a:lnTo>
                    <a:pt x="24557" y="35478"/>
                  </a:lnTo>
                  <a:lnTo>
                    <a:pt x="24617" y="35297"/>
                  </a:lnTo>
                  <a:lnTo>
                    <a:pt x="24617" y="35055"/>
                  </a:lnTo>
                  <a:lnTo>
                    <a:pt x="24617" y="34814"/>
                  </a:lnTo>
                  <a:lnTo>
                    <a:pt x="24557" y="34633"/>
                  </a:lnTo>
                  <a:lnTo>
                    <a:pt x="24436" y="34392"/>
                  </a:lnTo>
                  <a:lnTo>
                    <a:pt x="24316" y="34211"/>
                  </a:lnTo>
                  <a:lnTo>
                    <a:pt x="24135" y="34090"/>
                  </a:lnTo>
                  <a:lnTo>
                    <a:pt x="23893" y="33969"/>
                  </a:lnTo>
                  <a:lnTo>
                    <a:pt x="23712" y="33909"/>
                  </a:lnTo>
                  <a:close/>
                  <a:moveTo>
                    <a:pt x="29022" y="33909"/>
                  </a:moveTo>
                  <a:lnTo>
                    <a:pt x="28841" y="33969"/>
                  </a:lnTo>
                  <a:lnTo>
                    <a:pt x="28599" y="34090"/>
                  </a:lnTo>
                  <a:lnTo>
                    <a:pt x="28418" y="34211"/>
                  </a:lnTo>
                  <a:lnTo>
                    <a:pt x="28298" y="34392"/>
                  </a:lnTo>
                  <a:lnTo>
                    <a:pt x="28177" y="34633"/>
                  </a:lnTo>
                  <a:lnTo>
                    <a:pt x="28117" y="34814"/>
                  </a:lnTo>
                  <a:lnTo>
                    <a:pt x="28117" y="35055"/>
                  </a:lnTo>
                  <a:lnTo>
                    <a:pt x="28117" y="35297"/>
                  </a:lnTo>
                  <a:lnTo>
                    <a:pt x="28177" y="35478"/>
                  </a:lnTo>
                  <a:lnTo>
                    <a:pt x="28298" y="35719"/>
                  </a:lnTo>
                  <a:lnTo>
                    <a:pt x="28418" y="35900"/>
                  </a:lnTo>
                  <a:lnTo>
                    <a:pt x="28599" y="36021"/>
                  </a:lnTo>
                  <a:lnTo>
                    <a:pt x="28841" y="36141"/>
                  </a:lnTo>
                  <a:lnTo>
                    <a:pt x="29022" y="36202"/>
                  </a:lnTo>
                  <a:lnTo>
                    <a:pt x="29505" y="36202"/>
                  </a:lnTo>
                  <a:lnTo>
                    <a:pt x="29686" y="36141"/>
                  </a:lnTo>
                  <a:lnTo>
                    <a:pt x="29927" y="36021"/>
                  </a:lnTo>
                  <a:lnTo>
                    <a:pt x="30108" y="35900"/>
                  </a:lnTo>
                  <a:lnTo>
                    <a:pt x="30229" y="35719"/>
                  </a:lnTo>
                  <a:lnTo>
                    <a:pt x="30349" y="35478"/>
                  </a:lnTo>
                  <a:lnTo>
                    <a:pt x="30410" y="35297"/>
                  </a:lnTo>
                  <a:lnTo>
                    <a:pt x="30410" y="35055"/>
                  </a:lnTo>
                  <a:lnTo>
                    <a:pt x="30410" y="34814"/>
                  </a:lnTo>
                  <a:lnTo>
                    <a:pt x="30349" y="34633"/>
                  </a:lnTo>
                  <a:lnTo>
                    <a:pt x="30229" y="34392"/>
                  </a:lnTo>
                  <a:lnTo>
                    <a:pt x="30108" y="34211"/>
                  </a:lnTo>
                  <a:lnTo>
                    <a:pt x="29927" y="34090"/>
                  </a:lnTo>
                  <a:lnTo>
                    <a:pt x="29686" y="33969"/>
                  </a:lnTo>
                  <a:lnTo>
                    <a:pt x="29505" y="33909"/>
                  </a:lnTo>
                  <a:close/>
                  <a:moveTo>
                    <a:pt x="34814" y="33909"/>
                  </a:moveTo>
                  <a:lnTo>
                    <a:pt x="34633" y="33969"/>
                  </a:lnTo>
                  <a:lnTo>
                    <a:pt x="34392" y="34090"/>
                  </a:lnTo>
                  <a:lnTo>
                    <a:pt x="34211" y="34211"/>
                  </a:lnTo>
                  <a:lnTo>
                    <a:pt x="34090" y="34392"/>
                  </a:lnTo>
                  <a:lnTo>
                    <a:pt x="33969" y="34633"/>
                  </a:lnTo>
                  <a:lnTo>
                    <a:pt x="33909" y="34814"/>
                  </a:lnTo>
                  <a:lnTo>
                    <a:pt x="33909" y="35055"/>
                  </a:lnTo>
                  <a:lnTo>
                    <a:pt x="33909" y="35297"/>
                  </a:lnTo>
                  <a:lnTo>
                    <a:pt x="33969" y="35478"/>
                  </a:lnTo>
                  <a:lnTo>
                    <a:pt x="34090" y="35719"/>
                  </a:lnTo>
                  <a:lnTo>
                    <a:pt x="34211" y="35900"/>
                  </a:lnTo>
                  <a:lnTo>
                    <a:pt x="34392" y="36021"/>
                  </a:lnTo>
                  <a:lnTo>
                    <a:pt x="34633" y="36141"/>
                  </a:lnTo>
                  <a:lnTo>
                    <a:pt x="34814" y="36202"/>
                  </a:lnTo>
                  <a:lnTo>
                    <a:pt x="35297" y="36202"/>
                  </a:lnTo>
                  <a:lnTo>
                    <a:pt x="35478" y="36141"/>
                  </a:lnTo>
                  <a:lnTo>
                    <a:pt x="35719" y="36021"/>
                  </a:lnTo>
                  <a:lnTo>
                    <a:pt x="35900" y="35900"/>
                  </a:lnTo>
                  <a:lnTo>
                    <a:pt x="36021" y="35719"/>
                  </a:lnTo>
                  <a:lnTo>
                    <a:pt x="36141" y="35478"/>
                  </a:lnTo>
                  <a:lnTo>
                    <a:pt x="36202" y="35297"/>
                  </a:lnTo>
                  <a:lnTo>
                    <a:pt x="36202" y="35055"/>
                  </a:lnTo>
                  <a:lnTo>
                    <a:pt x="36202" y="34814"/>
                  </a:lnTo>
                  <a:lnTo>
                    <a:pt x="36141" y="34633"/>
                  </a:lnTo>
                  <a:lnTo>
                    <a:pt x="36021" y="34392"/>
                  </a:lnTo>
                  <a:lnTo>
                    <a:pt x="35900" y="34211"/>
                  </a:lnTo>
                  <a:lnTo>
                    <a:pt x="35719" y="34090"/>
                  </a:lnTo>
                  <a:lnTo>
                    <a:pt x="35478" y="33969"/>
                  </a:lnTo>
                  <a:lnTo>
                    <a:pt x="35297" y="33909"/>
                  </a:lnTo>
                  <a:close/>
                  <a:moveTo>
                    <a:pt x="40606" y="33909"/>
                  </a:moveTo>
                  <a:lnTo>
                    <a:pt x="40425" y="33969"/>
                  </a:lnTo>
                  <a:lnTo>
                    <a:pt x="40184" y="34090"/>
                  </a:lnTo>
                  <a:lnTo>
                    <a:pt x="40003" y="34211"/>
                  </a:lnTo>
                  <a:lnTo>
                    <a:pt x="39882" y="34392"/>
                  </a:lnTo>
                  <a:lnTo>
                    <a:pt x="39762" y="34633"/>
                  </a:lnTo>
                  <a:lnTo>
                    <a:pt x="39701" y="34814"/>
                  </a:lnTo>
                  <a:lnTo>
                    <a:pt x="39701" y="35055"/>
                  </a:lnTo>
                  <a:lnTo>
                    <a:pt x="39701" y="35297"/>
                  </a:lnTo>
                  <a:lnTo>
                    <a:pt x="39762" y="35478"/>
                  </a:lnTo>
                  <a:lnTo>
                    <a:pt x="39882" y="35719"/>
                  </a:lnTo>
                  <a:lnTo>
                    <a:pt x="40003" y="35900"/>
                  </a:lnTo>
                  <a:lnTo>
                    <a:pt x="40184" y="36021"/>
                  </a:lnTo>
                  <a:lnTo>
                    <a:pt x="40425" y="36141"/>
                  </a:lnTo>
                  <a:lnTo>
                    <a:pt x="40606" y="36202"/>
                  </a:lnTo>
                  <a:lnTo>
                    <a:pt x="41089" y="36202"/>
                  </a:lnTo>
                  <a:lnTo>
                    <a:pt x="41270" y="36141"/>
                  </a:lnTo>
                  <a:lnTo>
                    <a:pt x="41511" y="36021"/>
                  </a:lnTo>
                  <a:lnTo>
                    <a:pt x="41692" y="35900"/>
                  </a:lnTo>
                  <a:lnTo>
                    <a:pt x="41813" y="35719"/>
                  </a:lnTo>
                  <a:lnTo>
                    <a:pt x="41934" y="35478"/>
                  </a:lnTo>
                  <a:lnTo>
                    <a:pt x="41994" y="35297"/>
                  </a:lnTo>
                  <a:lnTo>
                    <a:pt x="41994" y="35055"/>
                  </a:lnTo>
                  <a:lnTo>
                    <a:pt x="41994" y="34814"/>
                  </a:lnTo>
                  <a:lnTo>
                    <a:pt x="41934" y="34633"/>
                  </a:lnTo>
                  <a:lnTo>
                    <a:pt x="41813" y="34392"/>
                  </a:lnTo>
                  <a:lnTo>
                    <a:pt x="41692" y="34211"/>
                  </a:lnTo>
                  <a:lnTo>
                    <a:pt x="41511" y="34090"/>
                  </a:lnTo>
                  <a:lnTo>
                    <a:pt x="41270" y="33969"/>
                  </a:lnTo>
                  <a:lnTo>
                    <a:pt x="41089" y="33909"/>
                  </a:lnTo>
                  <a:close/>
                  <a:moveTo>
                    <a:pt x="46399" y="33909"/>
                  </a:moveTo>
                  <a:lnTo>
                    <a:pt x="46218" y="33969"/>
                  </a:lnTo>
                  <a:lnTo>
                    <a:pt x="45976" y="34090"/>
                  </a:lnTo>
                  <a:lnTo>
                    <a:pt x="45795" y="34211"/>
                  </a:lnTo>
                  <a:lnTo>
                    <a:pt x="45674" y="34392"/>
                  </a:lnTo>
                  <a:lnTo>
                    <a:pt x="45554" y="34633"/>
                  </a:lnTo>
                  <a:lnTo>
                    <a:pt x="45493" y="34814"/>
                  </a:lnTo>
                  <a:lnTo>
                    <a:pt x="45493" y="35055"/>
                  </a:lnTo>
                  <a:lnTo>
                    <a:pt x="45493" y="35297"/>
                  </a:lnTo>
                  <a:lnTo>
                    <a:pt x="45554" y="35478"/>
                  </a:lnTo>
                  <a:lnTo>
                    <a:pt x="45674" y="35719"/>
                  </a:lnTo>
                  <a:lnTo>
                    <a:pt x="45795" y="35900"/>
                  </a:lnTo>
                  <a:lnTo>
                    <a:pt x="45976" y="36021"/>
                  </a:lnTo>
                  <a:lnTo>
                    <a:pt x="46218" y="36141"/>
                  </a:lnTo>
                  <a:lnTo>
                    <a:pt x="46399" y="36202"/>
                  </a:lnTo>
                  <a:lnTo>
                    <a:pt x="46881" y="36202"/>
                  </a:lnTo>
                  <a:lnTo>
                    <a:pt x="47062" y="36141"/>
                  </a:lnTo>
                  <a:lnTo>
                    <a:pt x="47304" y="36021"/>
                  </a:lnTo>
                  <a:lnTo>
                    <a:pt x="47485" y="35900"/>
                  </a:lnTo>
                  <a:lnTo>
                    <a:pt x="47605" y="35719"/>
                  </a:lnTo>
                  <a:lnTo>
                    <a:pt x="47726" y="35478"/>
                  </a:lnTo>
                  <a:lnTo>
                    <a:pt x="47786" y="35297"/>
                  </a:lnTo>
                  <a:lnTo>
                    <a:pt x="47786" y="35055"/>
                  </a:lnTo>
                  <a:lnTo>
                    <a:pt x="47786" y="34814"/>
                  </a:lnTo>
                  <a:lnTo>
                    <a:pt x="47726" y="34633"/>
                  </a:lnTo>
                  <a:lnTo>
                    <a:pt x="47605" y="34392"/>
                  </a:lnTo>
                  <a:lnTo>
                    <a:pt x="47485" y="34211"/>
                  </a:lnTo>
                  <a:lnTo>
                    <a:pt x="47304" y="34090"/>
                  </a:lnTo>
                  <a:lnTo>
                    <a:pt x="47062" y="33969"/>
                  </a:lnTo>
                  <a:lnTo>
                    <a:pt x="46881" y="33909"/>
                  </a:lnTo>
                  <a:close/>
                  <a:moveTo>
                    <a:pt x="52191" y="33909"/>
                  </a:moveTo>
                  <a:lnTo>
                    <a:pt x="52010" y="33969"/>
                  </a:lnTo>
                  <a:lnTo>
                    <a:pt x="51768" y="34090"/>
                  </a:lnTo>
                  <a:lnTo>
                    <a:pt x="51587" y="34211"/>
                  </a:lnTo>
                  <a:lnTo>
                    <a:pt x="51467" y="34392"/>
                  </a:lnTo>
                  <a:lnTo>
                    <a:pt x="51346" y="34633"/>
                  </a:lnTo>
                  <a:lnTo>
                    <a:pt x="51286" y="34814"/>
                  </a:lnTo>
                  <a:lnTo>
                    <a:pt x="51286" y="35055"/>
                  </a:lnTo>
                  <a:lnTo>
                    <a:pt x="51286" y="35297"/>
                  </a:lnTo>
                  <a:lnTo>
                    <a:pt x="51346" y="35478"/>
                  </a:lnTo>
                  <a:lnTo>
                    <a:pt x="51467" y="35719"/>
                  </a:lnTo>
                  <a:lnTo>
                    <a:pt x="51587" y="35900"/>
                  </a:lnTo>
                  <a:lnTo>
                    <a:pt x="51768" y="36021"/>
                  </a:lnTo>
                  <a:lnTo>
                    <a:pt x="52010" y="36141"/>
                  </a:lnTo>
                  <a:lnTo>
                    <a:pt x="52191" y="36202"/>
                  </a:lnTo>
                  <a:lnTo>
                    <a:pt x="52673" y="36202"/>
                  </a:lnTo>
                  <a:lnTo>
                    <a:pt x="52854" y="36141"/>
                  </a:lnTo>
                  <a:lnTo>
                    <a:pt x="53096" y="36021"/>
                  </a:lnTo>
                  <a:lnTo>
                    <a:pt x="53277" y="35900"/>
                  </a:lnTo>
                  <a:lnTo>
                    <a:pt x="53397" y="35719"/>
                  </a:lnTo>
                  <a:lnTo>
                    <a:pt x="53518" y="35478"/>
                  </a:lnTo>
                  <a:lnTo>
                    <a:pt x="53578" y="35297"/>
                  </a:lnTo>
                  <a:lnTo>
                    <a:pt x="53578" y="35055"/>
                  </a:lnTo>
                  <a:lnTo>
                    <a:pt x="53578" y="34814"/>
                  </a:lnTo>
                  <a:lnTo>
                    <a:pt x="53518" y="34633"/>
                  </a:lnTo>
                  <a:lnTo>
                    <a:pt x="53397" y="34392"/>
                  </a:lnTo>
                  <a:lnTo>
                    <a:pt x="53277" y="34211"/>
                  </a:lnTo>
                  <a:lnTo>
                    <a:pt x="53096" y="34090"/>
                  </a:lnTo>
                  <a:lnTo>
                    <a:pt x="52854" y="33969"/>
                  </a:lnTo>
                  <a:lnTo>
                    <a:pt x="52673" y="33909"/>
                  </a:lnTo>
                  <a:close/>
                  <a:moveTo>
                    <a:pt x="57983" y="33909"/>
                  </a:moveTo>
                  <a:lnTo>
                    <a:pt x="57802" y="33969"/>
                  </a:lnTo>
                  <a:lnTo>
                    <a:pt x="57561" y="34090"/>
                  </a:lnTo>
                  <a:lnTo>
                    <a:pt x="57380" y="34211"/>
                  </a:lnTo>
                  <a:lnTo>
                    <a:pt x="57259" y="34392"/>
                  </a:lnTo>
                  <a:lnTo>
                    <a:pt x="57138" y="34633"/>
                  </a:lnTo>
                  <a:lnTo>
                    <a:pt x="57078" y="34814"/>
                  </a:lnTo>
                  <a:lnTo>
                    <a:pt x="57078" y="35055"/>
                  </a:lnTo>
                  <a:lnTo>
                    <a:pt x="57078" y="35297"/>
                  </a:lnTo>
                  <a:lnTo>
                    <a:pt x="57138" y="35478"/>
                  </a:lnTo>
                  <a:lnTo>
                    <a:pt x="57259" y="35719"/>
                  </a:lnTo>
                  <a:lnTo>
                    <a:pt x="57380" y="35900"/>
                  </a:lnTo>
                  <a:lnTo>
                    <a:pt x="57561" y="36021"/>
                  </a:lnTo>
                  <a:lnTo>
                    <a:pt x="57802" y="36141"/>
                  </a:lnTo>
                  <a:lnTo>
                    <a:pt x="57983" y="36202"/>
                  </a:lnTo>
                  <a:lnTo>
                    <a:pt x="58466" y="36202"/>
                  </a:lnTo>
                  <a:lnTo>
                    <a:pt x="58647" y="36141"/>
                  </a:lnTo>
                  <a:lnTo>
                    <a:pt x="58888" y="36021"/>
                  </a:lnTo>
                  <a:lnTo>
                    <a:pt x="59069" y="35900"/>
                  </a:lnTo>
                  <a:lnTo>
                    <a:pt x="59190" y="35719"/>
                  </a:lnTo>
                  <a:lnTo>
                    <a:pt x="59310" y="35478"/>
                  </a:lnTo>
                  <a:lnTo>
                    <a:pt x="59371" y="35297"/>
                  </a:lnTo>
                  <a:lnTo>
                    <a:pt x="59371" y="35055"/>
                  </a:lnTo>
                  <a:lnTo>
                    <a:pt x="59371" y="34814"/>
                  </a:lnTo>
                  <a:lnTo>
                    <a:pt x="59310" y="34633"/>
                  </a:lnTo>
                  <a:lnTo>
                    <a:pt x="59190" y="34392"/>
                  </a:lnTo>
                  <a:lnTo>
                    <a:pt x="59069" y="34211"/>
                  </a:lnTo>
                  <a:lnTo>
                    <a:pt x="58888" y="34090"/>
                  </a:lnTo>
                  <a:lnTo>
                    <a:pt x="58647" y="33969"/>
                  </a:lnTo>
                  <a:lnTo>
                    <a:pt x="58466" y="33909"/>
                  </a:lnTo>
                  <a:close/>
                  <a:moveTo>
                    <a:pt x="63775" y="33909"/>
                  </a:moveTo>
                  <a:lnTo>
                    <a:pt x="63594" y="33969"/>
                  </a:lnTo>
                  <a:lnTo>
                    <a:pt x="63353" y="34090"/>
                  </a:lnTo>
                  <a:lnTo>
                    <a:pt x="63172" y="34211"/>
                  </a:lnTo>
                  <a:lnTo>
                    <a:pt x="63051" y="34392"/>
                  </a:lnTo>
                  <a:lnTo>
                    <a:pt x="62931" y="34633"/>
                  </a:lnTo>
                  <a:lnTo>
                    <a:pt x="62870" y="34814"/>
                  </a:lnTo>
                  <a:lnTo>
                    <a:pt x="62870" y="35055"/>
                  </a:lnTo>
                  <a:lnTo>
                    <a:pt x="62870" y="35297"/>
                  </a:lnTo>
                  <a:lnTo>
                    <a:pt x="62931" y="35478"/>
                  </a:lnTo>
                  <a:lnTo>
                    <a:pt x="63051" y="35719"/>
                  </a:lnTo>
                  <a:lnTo>
                    <a:pt x="63172" y="35900"/>
                  </a:lnTo>
                  <a:lnTo>
                    <a:pt x="63353" y="36021"/>
                  </a:lnTo>
                  <a:lnTo>
                    <a:pt x="63594" y="36141"/>
                  </a:lnTo>
                  <a:lnTo>
                    <a:pt x="63775" y="36202"/>
                  </a:lnTo>
                  <a:lnTo>
                    <a:pt x="64258" y="36202"/>
                  </a:lnTo>
                  <a:lnTo>
                    <a:pt x="64439" y="36141"/>
                  </a:lnTo>
                  <a:lnTo>
                    <a:pt x="64680" y="36021"/>
                  </a:lnTo>
                  <a:lnTo>
                    <a:pt x="64861" y="35900"/>
                  </a:lnTo>
                  <a:lnTo>
                    <a:pt x="64982" y="35719"/>
                  </a:lnTo>
                  <a:lnTo>
                    <a:pt x="65103" y="35478"/>
                  </a:lnTo>
                  <a:lnTo>
                    <a:pt x="65163" y="35297"/>
                  </a:lnTo>
                  <a:lnTo>
                    <a:pt x="65163" y="35055"/>
                  </a:lnTo>
                  <a:lnTo>
                    <a:pt x="65163" y="34814"/>
                  </a:lnTo>
                  <a:lnTo>
                    <a:pt x="65103" y="34633"/>
                  </a:lnTo>
                  <a:lnTo>
                    <a:pt x="64982" y="34392"/>
                  </a:lnTo>
                  <a:lnTo>
                    <a:pt x="64861" y="34211"/>
                  </a:lnTo>
                  <a:lnTo>
                    <a:pt x="64680" y="34090"/>
                  </a:lnTo>
                  <a:lnTo>
                    <a:pt x="64439" y="33969"/>
                  </a:lnTo>
                  <a:lnTo>
                    <a:pt x="64258" y="33909"/>
                  </a:lnTo>
                  <a:close/>
                  <a:moveTo>
                    <a:pt x="69567" y="33909"/>
                  </a:moveTo>
                  <a:lnTo>
                    <a:pt x="69386" y="33969"/>
                  </a:lnTo>
                  <a:lnTo>
                    <a:pt x="69145" y="34090"/>
                  </a:lnTo>
                  <a:lnTo>
                    <a:pt x="68964" y="34211"/>
                  </a:lnTo>
                  <a:lnTo>
                    <a:pt x="68843" y="34392"/>
                  </a:lnTo>
                  <a:lnTo>
                    <a:pt x="68723" y="34633"/>
                  </a:lnTo>
                  <a:lnTo>
                    <a:pt x="68662" y="34814"/>
                  </a:lnTo>
                  <a:lnTo>
                    <a:pt x="68662" y="35055"/>
                  </a:lnTo>
                  <a:lnTo>
                    <a:pt x="68662" y="35297"/>
                  </a:lnTo>
                  <a:lnTo>
                    <a:pt x="68723" y="35478"/>
                  </a:lnTo>
                  <a:lnTo>
                    <a:pt x="68843" y="35719"/>
                  </a:lnTo>
                  <a:lnTo>
                    <a:pt x="68964" y="35900"/>
                  </a:lnTo>
                  <a:lnTo>
                    <a:pt x="69145" y="36021"/>
                  </a:lnTo>
                  <a:lnTo>
                    <a:pt x="69386" y="36141"/>
                  </a:lnTo>
                  <a:lnTo>
                    <a:pt x="69567" y="36202"/>
                  </a:lnTo>
                  <a:lnTo>
                    <a:pt x="70050" y="36202"/>
                  </a:lnTo>
                  <a:lnTo>
                    <a:pt x="70231" y="36141"/>
                  </a:lnTo>
                  <a:lnTo>
                    <a:pt x="70472" y="36021"/>
                  </a:lnTo>
                  <a:lnTo>
                    <a:pt x="70653" y="35900"/>
                  </a:lnTo>
                  <a:lnTo>
                    <a:pt x="70774" y="35719"/>
                  </a:lnTo>
                  <a:lnTo>
                    <a:pt x="70895" y="35478"/>
                  </a:lnTo>
                  <a:lnTo>
                    <a:pt x="70955" y="35297"/>
                  </a:lnTo>
                  <a:lnTo>
                    <a:pt x="70955" y="35055"/>
                  </a:lnTo>
                  <a:lnTo>
                    <a:pt x="70955" y="34814"/>
                  </a:lnTo>
                  <a:lnTo>
                    <a:pt x="70895" y="34633"/>
                  </a:lnTo>
                  <a:lnTo>
                    <a:pt x="70774" y="34392"/>
                  </a:lnTo>
                  <a:lnTo>
                    <a:pt x="70653" y="34211"/>
                  </a:lnTo>
                  <a:lnTo>
                    <a:pt x="70472" y="34090"/>
                  </a:lnTo>
                  <a:lnTo>
                    <a:pt x="70231" y="33969"/>
                  </a:lnTo>
                  <a:lnTo>
                    <a:pt x="70050" y="33909"/>
                  </a:lnTo>
                  <a:close/>
                  <a:moveTo>
                    <a:pt x="75360" y="33909"/>
                  </a:moveTo>
                  <a:lnTo>
                    <a:pt x="75179" y="33969"/>
                  </a:lnTo>
                  <a:lnTo>
                    <a:pt x="74937" y="34090"/>
                  </a:lnTo>
                  <a:lnTo>
                    <a:pt x="74756" y="34211"/>
                  </a:lnTo>
                  <a:lnTo>
                    <a:pt x="74636" y="34392"/>
                  </a:lnTo>
                  <a:lnTo>
                    <a:pt x="74515" y="34633"/>
                  </a:lnTo>
                  <a:lnTo>
                    <a:pt x="74455" y="34814"/>
                  </a:lnTo>
                  <a:lnTo>
                    <a:pt x="74455" y="35055"/>
                  </a:lnTo>
                  <a:lnTo>
                    <a:pt x="74455" y="35297"/>
                  </a:lnTo>
                  <a:lnTo>
                    <a:pt x="74515" y="35478"/>
                  </a:lnTo>
                  <a:lnTo>
                    <a:pt x="74636" y="35719"/>
                  </a:lnTo>
                  <a:lnTo>
                    <a:pt x="74756" y="35900"/>
                  </a:lnTo>
                  <a:lnTo>
                    <a:pt x="74937" y="36021"/>
                  </a:lnTo>
                  <a:lnTo>
                    <a:pt x="75179" y="36141"/>
                  </a:lnTo>
                  <a:lnTo>
                    <a:pt x="75360" y="36202"/>
                  </a:lnTo>
                  <a:lnTo>
                    <a:pt x="75601" y="36202"/>
                  </a:lnTo>
                  <a:lnTo>
                    <a:pt x="75903" y="36141"/>
                  </a:lnTo>
                  <a:lnTo>
                    <a:pt x="75722" y="33909"/>
                  </a:lnTo>
                  <a:close/>
                  <a:moveTo>
                    <a:pt x="2896" y="36805"/>
                  </a:moveTo>
                  <a:lnTo>
                    <a:pt x="2655" y="36926"/>
                  </a:lnTo>
                  <a:lnTo>
                    <a:pt x="2414" y="37107"/>
                  </a:lnTo>
                  <a:lnTo>
                    <a:pt x="2233" y="37288"/>
                  </a:lnTo>
                  <a:lnTo>
                    <a:pt x="2112" y="37589"/>
                  </a:lnTo>
                  <a:lnTo>
                    <a:pt x="2052" y="37951"/>
                  </a:lnTo>
                  <a:lnTo>
                    <a:pt x="2052" y="38193"/>
                  </a:lnTo>
                  <a:lnTo>
                    <a:pt x="2112" y="38374"/>
                  </a:lnTo>
                  <a:lnTo>
                    <a:pt x="2233" y="38615"/>
                  </a:lnTo>
                  <a:lnTo>
                    <a:pt x="2353" y="38796"/>
                  </a:lnTo>
                  <a:lnTo>
                    <a:pt x="2534" y="38917"/>
                  </a:lnTo>
                  <a:lnTo>
                    <a:pt x="2776" y="39037"/>
                  </a:lnTo>
                  <a:lnTo>
                    <a:pt x="2957" y="39098"/>
                  </a:lnTo>
                  <a:lnTo>
                    <a:pt x="3439" y="39098"/>
                  </a:lnTo>
                  <a:lnTo>
                    <a:pt x="3620" y="39037"/>
                  </a:lnTo>
                  <a:lnTo>
                    <a:pt x="3862" y="38917"/>
                  </a:lnTo>
                  <a:lnTo>
                    <a:pt x="4043" y="38796"/>
                  </a:lnTo>
                  <a:lnTo>
                    <a:pt x="4164" y="38615"/>
                  </a:lnTo>
                  <a:lnTo>
                    <a:pt x="4284" y="38374"/>
                  </a:lnTo>
                  <a:lnTo>
                    <a:pt x="4345" y="38193"/>
                  </a:lnTo>
                  <a:lnTo>
                    <a:pt x="4345" y="37951"/>
                  </a:lnTo>
                  <a:lnTo>
                    <a:pt x="4284" y="37589"/>
                  </a:lnTo>
                  <a:lnTo>
                    <a:pt x="4164" y="37288"/>
                  </a:lnTo>
                  <a:lnTo>
                    <a:pt x="3982" y="37107"/>
                  </a:lnTo>
                  <a:lnTo>
                    <a:pt x="3741" y="36926"/>
                  </a:lnTo>
                  <a:lnTo>
                    <a:pt x="3500" y="36805"/>
                  </a:lnTo>
                  <a:close/>
                  <a:moveTo>
                    <a:pt x="8689" y="36805"/>
                  </a:moveTo>
                  <a:lnTo>
                    <a:pt x="8447" y="36926"/>
                  </a:lnTo>
                  <a:lnTo>
                    <a:pt x="8206" y="37107"/>
                  </a:lnTo>
                  <a:lnTo>
                    <a:pt x="8025" y="37288"/>
                  </a:lnTo>
                  <a:lnTo>
                    <a:pt x="7904" y="37589"/>
                  </a:lnTo>
                  <a:lnTo>
                    <a:pt x="7844" y="37951"/>
                  </a:lnTo>
                  <a:lnTo>
                    <a:pt x="7844" y="38193"/>
                  </a:lnTo>
                  <a:lnTo>
                    <a:pt x="7904" y="38374"/>
                  </a:lnTo>
                  <a:lnTo>
                    <a:pt x="8025" y="38615"/>
                  </a:lnTo>
                  <a:lnTo>
                    <a:pt x="8146" y="38796"/>
                  </a:lnTo>
                  <a:lnTo>
                    <a:pt x="8327" y="38917"/>
                  </a:lnTo>
                  <a:lnTo>
                    <a:pt x="8568" y="39037"/>
                  </a:lnTo>
                  <a:lnTo>
                    <a:pt x="8749" y="39098"/>
                  </a:lnTo>
                  <a:lnTo>
                    <a:pt x="9232" y="39098"/>
                  </a:lnTo>
                  <a:lnTo>
                    <a:pt x="9413" y="39037"/>
                  </a:lnTo>
                  <a:lnTo>
                    <a:pt x="9654" y="38917"/>
                  </a:lnTo>
                  <a:lnTo>
                    <a:pt x="9835" y="38796"/>
                  </a:lnTo>
                  <a:lnTo>
                    <a:pt x="9956" y="38615"/>
                  </a:lnTo>
                  <a:lnTo>
                    <a:pt x="10076" y="38374"/>
                  </a:lnTo>
                  <a:lnTo>
                    <a:pt x="10137" y="38193"/>
                  </a:lnTo>
                  <a:lnTo>
                    <a:pt x="10137" y="37951"/>
                  </a:lnTo>
                  <a:lnTo>
                    <a:pt x="10076" y="37589"/>
                  </a:lnTo>
                  <a:lnTo>
                    <a:pt x="9956" y="37288"/>
                  </a:lnTo>
                  <a:lnTo>
                    <a:pt x="9775" y="37107"/>
                  </a:lnTo>
                  <a:lnTo>
                    <a:pt x="9533" y="36926"/>
                  </a:lnTo>
                  <a:lnTo>
                    <a:pt x="9292" y="36805"/>
                  </a:lnTo>
                  <a:close/>
                  <a:moveTo>
                    <a:pt x="14481" y="36805"/>
                  </a:moveTo>
                  <a:lnTo>
                    <a:pt x="14240" y="36926"/>
                  </a:lnTo>
                  <a:lnTo>
                    <a:pt x="13998" y="37107"/>
                  </a:lnTo>
                  <a:lnTo>
                    <a:pt x="13817" y="37288"/>
                  </a:lnTo>
                  <a:lnTo>
                    <a:pt x="13697" y="37589"/>
                  </a:lnTo>
                  <a:lnTo>
                    <a:pt x="13636" y="37951"/>
                  </a:lnTo>
                  <a:lnTo>
                    <a:pt x="13636" y="38193"/>
                  </a:lnTo>
                  <a:lnTo>
                    <a:pt x="13697" y="38374"/>
                  </a:lnTo>
                  <a:lnTo>
                    <a:pt x="13817" y="38615"/>
                  </a:lnTo>
                  <a:lnTo>
                    <a:pt x="13938" y="38796"/>
                  </a:lnTo>
                  <a:lnTo>
                    <a:pt x="14119" y="38917"/>
                  </a:lnTo>
                  <a:lnTo>
                    <a:pt x="14360" y="39037"/>
                  </a:lnTo>
                  <a:lnTo>
                    <a:pt x="14541" y="39098"/>
                  </a:lnTo>
                  <a:lnTo>
                    <a:pt x="15024" y="39098"/>
                  </a:lnTo>
                  <a:lnTo>
                    <a:pt x="15205" y="39037"/>
                  </a:lnTo>
                  <a:lnTo>
                    <a:pt x="15446" y="38917"/>
                  </a:lnTo>
                  <a:lnTo>
                    <a:pt x="15627" y="38796"/>
                  </a:lnTo>
                  <a:lnTo>
                    <a:pt x="15748" y="38615"/>
                  </a:lnTo>
                  <a:lnTo>
                    <a:pt x="15869" y="38374"/>
                  </a:lnTo>
                  <a:lnTo>
                    <a:pt x="15929" y="38193"/>
                  </a:lnTo>
                  <a:lnTo>
                    <a:pt x="15929" y="37951"/>
                  </a:lnTo>
                  <a:lnTo>
                    <a:pt x="15869" y="37589"/>
                  </a:lnTo>
                  <a:lnTo>
                    <a:pt x="15748" y="37288"/>
                  </a:lnTo>
                  <a:lnTo>
                    <a:pt x="15567" y="37107"/>
                  </a:lnTo>
                  <a:lnTo>
                    <a:pt x="15326" y="36926"/>
                  </a:lnTo>
                  <a:lnTo>
                    <a:pt x="15084" y="36805"/>
                  </a:lnTo>
                  <a:close/>
                  <a:moveTo>
                    <a:pt x="20273" y="36805"/>
                  </a:moveTo>
                  <a:lnTo>
                    <a:pt x="20032" y="36926"/>
                  </a:lnTo>
                  <a:lnTo>
                    <a:pt x="19790" y="37107"/>
                  </a:lnTo>
                  <a:lnTo>
                    <a:pt x="19609" y="37288"/>
                  </a:lnTo>
                  <a:lnTo>
                    <a:pt x="19489" y="37589"/>
                  </a:lnTo>
                  <a:lnTo>
                    <a:pt x="19428" y="37951"/>
                  </a:lnTo>
                  <a:lnTo>
                    <a:pt x="19428" y="38193"/>
                  </a:lnTo>
                  <a:lnTo>
                    <a:pt x="19489" y="38374"/>
                  </a:lnTo>
                  <a:lnTo>
                    <a:pt x="19609" y="38615"/>
                  </a:lnTo>
                  <a:lnTo>
                    <a:pt x="19730" y="38796"/>
                  </a:lnTo>
                  <a:lnTo>
                    <a:pt x="19911" y="38917"/>
                  </a:lnTo>
                  <a:lnTo>
                    <a:pt x="20152" y="39037"/>
                  </a:lnTo>
                  <a:lnTo>
                    <a:pt x="20333" y="39098"/>
                  </a:lnTo>
                  <a:lnTo>
                    <a:pt x="20816" y="39098"/>
                  </a:lnTo>
                  <a:lnTo>
                    <a:pt x="20997" y="39037"/>
                  </a:lnTo>
                  <a:lnTo>
                    <a:pt x="21239" y="38917"/>
                  </a:lnTo>
                  <a:lnTo>
                    <a:pt x="21420" y="38796"/>
                  </a:lnTo>
                  <a:lnTo>
                    <a:pt x="21540" y="38615"/>
                  </a:lnTo>
                  <a:lnTo>
                    <a:pt x="21661" y="38374"/>
                  </a:lnTo>
                  <a:lnTo>
                    <a:pt x="21721" y="38193"/>
                  </a:lnTo>
                  <a:lnTo>
                    <a:pt x="21721" y="37951"/>
                  </a:lnTo>
                  <a:lnTo>
                    <a:pt x="21661" y="37589"/>
                  </a:lnTo>
                  <a:lnTo>
                    <a:pt x="21540" y="37288"/>
                  </a:lnTo>
                  <a:lnTo>
                    <a:pt x="21359" y="37107"/>
                  </a:lnTo>
                  <a:lnTo>
                    <a:pt x="21118" y="36926"/>
                  </a:lnTo>
                  <a:lnTo>
                    <a:pt x="20876" y="36805"/>
                  </a:lnTo>
                  <a:close/>
                  <a:moveTo>
                    <a:pt x="26065" y="36805"/>
                  </a:moveTo>
                  <a:lnTo>
                    <a:pt x="25824" y="36926"/>
                  </a:lnTo>
                  <a:lnTo>
                    <a:pt x="25583" y="37107"/>
                  </a:lnTo>
                  <a:lnTo>
                    <a:pt x="25402" y="37288"/>
                  </a:lnTo>
                  <a:lnTo>
                    <a:pt x="25281" y="37589"/>
                  </a:lnTo>
                  <a:lnTo>
                    <a:pt x="25221" y="37951"/>
                  </a:lnTo>
                  <a:lnTo>
                    <a:pt x="25221" y="38193"/>
                  </a:lnTo>
                  <a:lnTo>
                    <a:pt x="25281" y="38374"/>
                  </a:lnTo>
                  <a:lnTo>
                    <a:pt x="25402" y="38615"/>
                  </a:lnTo>
                  <a:lnTo>
                    <a:pt x="25522" y="38796"/>
                  </a:lnTo>
                  <a:lnTo>
                    <a:pt x="25703" y="38917"/>
                  </a:lnTo>
                  <a:lnTo>
                    <a:pt x="25945" y="39037"/>
                  </a:lnTo>
                  <a:lnTo>
                    <a:pt x="26126" y="39098"/>
                  </a:lnTo>
                  <a:lnTo>
                    <a:pt x="26608" y="39098"/>
                  </a:lnTo>
                  <a:lnTo>
                    <a:pt x="26789" y="39037"/>
                  </a:lnTo>
                  <a:lnTo>
                    <a:pt x="27031" y="38917"/>
                  </a:lnTo>
                  <a:lnTo>
                    <a:pt x="27212" y="38796"/>
                  </a:lnTo>
                  <a:lnTo>
                    <a:pt x="27332" y="38615"/>
                  </a:lnTo>
                  <a:lnTo>
                    <a:pt x="27453" y="38374"/>
                  </a:lnTo>
                  <a:lnTo>
                    <a:pt x="27513" y="38193"/>
                  </a:lnTo>
                  <a:lnTo>
                    <a:pt x="27513" y="37951"/>
                  </a:lnTo>
                  <a:lnTo>
                    <a:pt x="27453" y="37589"/>
                  </a:lnTo>
                  <a:lnTo>
                    <a:pt x="27332" y="37288"/>
                  </a:lnTo>
                  <a:lnTo>
                    <a:pt x="27151" y="37107"/>
                  </a:lnTo>
                  <a:lnTo>
                    <a:pt x="26910" y="36926"/>
                  </a:lnTo>
                  <a:lnTo>
                    <a:pt x="26669" y="36805"/>
                  </a:lnTo>
                  <a:close/>
                  <a:moveTo>
                    <a:pt x="31858" y="36805"/>
                  </a:moveTo>
                  <a:lnTo>
                    <a:pt x="31616" y="36926"/>
                  </a:lnTo>
                  <a:lnTo>
                    <a:pt x="31375" y="37107"/>
                  </a:lnTo>
                  <a:lnTo>
                    <a:pt x="31194" y="37288"/>
                  </a:lnTo>
                  <a:lnTo>
                    <a:pt x="31073" y="37589"/>
                  </a:lnTo>
                  <a:lnTo>
                    <a:pt x="31013" y="37951"/>
                  </a:lnTo>
                  <a:lnTo>
                    <a:pt x="31013" y="38193"/>
                  </a:lnTo>
                  <a:lnTo>
                    <a:pt x="31073" y="38374"/>
                  </a:lnTo>
                  <a:lnTo>
                    <a:pt x="31194" y="38615"/>
                  </a:lnTo>
                  <a:lnTo>
                    <a:pt x="31315" y="38796"/>
                  </a:lnTo>
                  <a:lnTo>
                    <a:pt x="31496" y="38917"/>
                  </a:lnTo>
                  <a:lnTo>
                    <a:pt x="31737" y="39037"/>
                  </a:lnTo>
                  <a:lnTo>
                    <a:pt x="31918" y="39098"/>
                  </a:lnTo>
                  <a:lnTo>
                    <a:pt x="32401" y="39098"/>
                  </a:lnTo>
                  <a:lnTo>
                    <a:pt x="32582" y="39037"/>
                  </a:lnTo>
                  <a:lnTo>
                    <a:pt x="32823" y="38917"/>
                  </a:lnTo>
                  <a:lnTo>
                    <a:pt x="33004" y="38796"/>
                  </a:lnTo>
                  <a:lnTo>
                    <a:pt x="33125" y="38615"/>
                  </a:lnTo>
                  <a:lnTo>
                    <a:pt x="33245" y="38374"/>
                  </a:lnTo>
                  <a:lnTo>
                    <a:pt x="33306" y="38193"/>
                  </a:lnTo>
                  <a:lnTo>
                    <a:pt x="33306" y="37951"/>
                  </a:lnTo>
                  <a:lnTo>
                    <a:pt x="33245" y="37589"/>
                  </a:lnTo>
                  <a:lnTo>
                    <a:pt x="33125" y="37288"/>
                  </a:lnTo>
                  <a:lnTo>
                    <a:pt x="32944" y="37107"/>
                  </a:lnTo>
                  <a:lnTo>
                    <a:pt x="32702" y="36926"/>
                  </a:lnTo>
                  <a:lnTo>
                    <a:pt x="32461" y="36805"/>
                  </a:lnTo>
                  <a:close/>
                  <a:moveTo>
                    <a:pt x="37650" y="36805"/>
                  </a:moveTo>
                  <a:lnTo>
                    <a:pt x="37408" y="36926"/>
                  </a:lnTo>
                  <a:lnTo>
                    <a:pt x="37167" y="37107"/>
                  </a:lnTo>
                  <a:lnTo>
                    <a:pt x="36986" y="37288"/>
                  </a:lnTo>
                  <a:lnTo>
                    <a:pt x="36865" y="37589"/>
                  </a:lnTo>
                  <a:lnTo>
                    <a:pt x="36805" y="37951"/>
                  </a:lnTo>
                  <a:lnTo>
                    <a:pt x="36805" y="38193"/>
                  </a:lnTo>
                  <a:lnTo>
                    <a:pt x="36865" y="38374"/>
                  </a:lnTo>
                  <a:lnTo>
                    <a:pt x="36986" y="38615"/>
                  </a:lnTo>
                  <a:lnTo>
                    <a:pt x="37107" y="38796"/>
                  </a:lnTo>
                  <a:lnTo>
                    <a:pt x="37288" y="38917"/>
                  </a:lnTo>
                  <a:lnTo>
                    <a:pt x="37529" y="39037"/>
                  </a:lnTo>
                  <a:lnTo>
                    <a:pt x="37710" y="39098"/>
                  </a:lnTo>
                  <a:lnTo>
                    <a:pt x="38193" y="39098"/>
                  </a:lnTo>
                  <a:lnTo>
                    <a:pt x="38374" y="39037"/>
                  </a:lnTo>
                  <a:lnTo>
                    <a:pt x="38615" y="38917"/>
                  </a:lnTo>
                  <a:lnTo>
                    <a:pt x="38796" y="38796"/>
                  </a:lnTo>
                  <a:lnTo>
                    <a:pt x="38917" y="38615"/>
                  </a:lnTo>
                  <a:lnTo>
                    <a:pt x="39038" y="38374"/>
                  </a:lnTo>
                  <a:lnTo>
                    <a:pt x="39098" y="38193"/>
                  </a:lnTo>
                  <a:lnTo>
                    <a:pt x="39098" y="37951"/>
                  </a:lnTo>
                  <a:lnTo>
                    <a:pt x="39038" y="37589"/>
                  </a:lnTo>
                  <a:lnTo>
                    <a:pt x="38917" y="37288"/>
                  </a:lnTo>
                  <a:lnTo>
                    <a:pt x="38736" y="37107"/>
                  </a:lnTo>
                  <a:lnTo>
                    <a:pt x="38495" y="36926"/>
                  </a:lnTo>
                  <a:lnTo>
                    <a:pt x="38253" y="36805"/>
                  </a:lnTo>
                  <a:close/>
                  <a:moveTo>
                    <a:pt x="43442" y="36805"/>
                  </a:moveTo>
                  <a:lnTo>
                    <a:pt x="43201" y="36926"/>
                  </a:lnTo>
                  <a:lnTo>
                    <a:pt x="42959" y="37107"/>
                  </a:lnTo>
                  <a:lnTo>
                    <a:pt x="42778" y="37288"/>
                  </a:lnTo>
                  <a:lnTo>
                    <a:pt x="42658" y="37589"/>
                  </a:lnTo>
                  <a:lnTo>
                    <a:pt x="42597" y="37951"/>
                  </a:lnTo>
                  <a:lnTo>
                    <a:pt x="42597" y="38193"/>
                  </a:lnTo>
                  <a:lnTo>
                    <a:pt x="42658" y="38374"/>
                  </a:lnTo>
                  <a:lnTo>
                    <a:pt x="42778" y="38615"/>
                  </a:lnTo>
                  <a:lnTo>
                    <a:pt x="42899" y="38796"/>
                  </a:lnTo>
                  <a:lnTo>
                    <a:pt x="43080" y="38917"/>
                  </a:lnTo>
                  <a:lnTo>
                    <a:pt x="43321" y="39037"/>
                  </a:lnTo>
                  <a:lnTo>
                    <a:pt x="43502" y="39098"/>
                  </a:lnTo>
                  <a:lnTo>
                    <a:pt x="43985" y="39098"/>
                  </a:lnTo>
                  <a:lnTo>
                    <a:pt x="44166" y="39037"/>
                  </a:lnTo>
                  <a:lnTo>
                    <a:pt x="44407" y="38917"/>
                  </a:lnTo>
                  <a:lnTo>
                    <a:pt x="44588" y="38796"/>
                  </a:lnTo>
                  <a:lnTo>
                    <a:pt x="44709" y="38615"/>
                  </a:lnTo>
                  <a:lnTo>
                    <a:pt x="44830" y="38374"/>
                  </a:lnTo>
                  <a:lnTo>
                    <a:pt x="44890" y="38193"/>
                  </a:lnTo>
                  <a:lnTo>
                    <a:pt x="44890" y="37951"/>
                  </a:lnTo>
                  <a:lnTo>
                    <a:pt x="44830" y="37589"/>
                  </a:lnTo>
                  <a:lnTo>
                    <a:pt x="44709" y="37288"/>
                  </a:lnTo>
                  <a:lnTo>
                    <a:pt x="44528" y="37107"/>
                  </a:lnTo>
                  <a:lnTo>
                    <a:pt x="44287" y="36926"/>
                  </a:lnTo>
                  <a:lnTo>
                    <a:pt x="44045" y="36805"/>
                  </a:lnTo>
                  <a:close/>
                  <a:moveTo>
                    <a:pt x="49234" y="36805"/>
                  </a:moveTo>
                  <a:lnTo>
                    <a:pt x="48993" y="36926"/>
                  </a:lnTo>
                  <a:lnTo>
                    <a:pt x="48752" y="37107"/>
                  </a:lnTo>
                  <a:lnTo>
                    <a:pt x="48571" y="37288"/>
                  </a:lnTo>
                  <a:lnTo>
                    <a:pt x="48450" y="37589"/>
                  </a:lnTo>
                  <a:lnTo>
                    <a:pt x="48390" y="37951"/>
                  </a:lnTo>
                  <a:lnTo>
                    <a:pt x="48390" y="38193"/>
                  </a:lnTo>
                  <a:lnTo>
                    <a:pt x="48450" y="38374"/>
                  </a:lnTo>
                  <a:lnTo>
                    <a:pt x="48571" y="38615"/>
                  </a:lnTo>
                  <a:lnTo>
                    <a:pt x="48691" y="38796"/>
                  </a:lnTo>
                  <a:lnTo>
                    <a:pt x="48872" y="38917"/>
                  </a:lnTo>
                  <a:lnTo>
                    <a:pt x="49114" y="39037"/>
                  </a:lnTo>
                  <a:lnTo>
                    <a:pt x="49295" y="39098"/>
                  </a:lnTo>
                  <a:lnTo>
                    <a:pt x="49777" y="39098"/>
                  </a:lnTo>
                  <a:lnTo>
                    <a:pt x="49958" y="39037"/>
                  </a:lnTo>
                  <a:lnTo>
                    <a:pt x="50200" y="38917"/>
                  </a:lnTo>
                  <a:lnTo>
                    <a:pt x="50381" y="38796"/>
                  </a:lnTo>
                  <a:lnTo>
                    <a:pt x="50501" y="38615"/>
                  </a:lnTo>
                  <a:lnTo>
                    <a:pt x="50622" y="38374"/>
                  </a:lnTo>
                  <a:lnTo>
                    <a:pt x="50682" y="38193"/>
                  </a:lnTo>
                  <a:lnTo>
                    <a:pt x="50682" y="37951"/>
                  </a:lnTo>
                  <a:lnTo>
                    <a:pt x="50622" y="37589"/>
                  </a:lnTo>
                  <a:lnTo>
                    <a:pt x="50501" y="37288"/>
                  </a:lnTo>
                  <a:lnTo>
                    <a:pt x="50320" y="37107"/>
                  </a:lnTo>
                  <a:lnTo>
                    <a:pt x="50079" y="36926"/>
                  </a:lnTo>
                  <a:lnTo>
                    <a:pt x="49838" y="36805"/>
                  </a:lnTo>
                  <a:close/>
                  <a:moveTo>
                    <a:pt x="55027" y="36805"/>
                  </a:moveTo>
                  <a:lnTo>
                    <a:pt x="54785" y="36926"/>
                  </a:lnTo>
                  <a:lnTo>
                    <a:pt x="54544" y="37107"/>
                  </a:lnTo>
                  <a:lnTo>
                    <a:pt x="54363" y="37288"/>
                  </a:lnTo>
                  <a:lnTo>
                    <a:pt x="54242" y="37589"/>
                  </a:lnTo>
                  <a:lnTo>
                    <a:pt x="54182" y="37951"/>
                  </a:lnTo>
                  <a:lnTo>
                    <a:pt x="54182" y="38193"/>
                  </a:lnTo>
                  <a:lnTo>
                    <a:pt x="54242" y="38374"/>
                  </a:lnTo>
                  <a:lnTo>
                    <a:pt x="54363" y="38615"/>
                  </a:lnTo>
                  <a:lnTo>
                    <a:pt x="54483" y="38796"/>
                  </a:lnTo>
                  <a:lnTo>
                    <a:pt x="54665" y="38917"/>
                  </a:lnTo>
                  <a:lnTo>
                    <a:pt x="54906" y="39037"/>
                  </a:lnTo>
                  <a:lnTo>
                    <a:pt x="55087" y="39098"/>
                  </a:lnTo>
                  <a:lnTo>
                    <a:pt x="55570" y="39098"/>
                  </a:lnTo>
                  <a:lnTo>
                    <a:pt x="55751" y="39037"/>
                  </a:lnTo>
                  <a:lnTo>
                    <a:pt x="55992" y="38917"/>
                  </a:lnTo>
                  <a:lnTo>
                    <a:pt x="56173" y="38796"/>
                  </a:lnTo>
                  <a:lnTo>
                    <a:pt x="56294" y="38615"/>
                  </a:lnTo>
                  <a:lnTo>
                    <a:pt x="56414" y="38374"/>
                  </a:lnTo>
                  <a:lnTo>
                    <a:pt x="56475" y="38193"/>
                  </a:lnTo>
                  <a:lnTo>
                    <a:pt x="56475" y="37951"/>
                  </a:lnTo>
                  <a:lnTo>
                    <a:pt x="56414" y="37589"/>
                  </a:lnTo>
                  <a:lnTo>
                    <a:pt x="56294" y="37288"/>
                  </a:lnTo>
                  <a:lnTo>
                    <a:pt x="56113" y="37107"/>
                  </a:lnTo>
                  <a:lnTo>
                    <a:pt x="55871" y="36926"/>
                  </a:lnTo>
                  <a:lnTo>
                    <a:pt x="55630" y="36805"/>
                  </a:lnTo>
                  <a:close/>
                  <a:moveTo>
                    <a:pt x="60819" y="36805"/>
                  </a:moveTo>
                  <a:lnTo>
                    <a:pt x="60577" y="36926"/>
                  </a:lnTo>
                  <a:lnTo>
                    <a:pt x="60336" y="37107"/>
                  </a:lnTo>
                  <a:lnTo>
                    <a:pt x="60155" y="37288"/>
                  </a:lnTo>
                  <a:lnTo>
                    <a:pt x="60034" y="37589"/>
                  </a:lnTo>
                  <a:lnTo>
                    <a:pt x="59974" y="37951"/>
                  </a:lnTo>
                  <a:lnTo>
                    <a:pt x="59974" y="38193"/>
                  </a:lnTo>
                  <a:lnTo>
                    <a:pt x="60034" y="38374"/>
                  </a:lnTo>
                  <a:lnTo>
                    <a:pt x="60155" y="38615"/>
                  </a:lnTo>
                  <a:lnTo>
                    <a:pt x="60276" y="38796"/>
                  </a:lnTo>
                  <a:lnTo>
                    <a:pt x="60457" y="38917"/>
                  </a:lnTo>
                  <a:lnTo>
                    <a:pt x="60698" y="39037"/>
                  </a:lnTo>
                  <a:lnTo>
                    <a:pt x="60879" y="39098"/>
                  </a:lnTo>
                  <a:lnTo>
                    <a:pt x="61362" y="39098"/>
                  </a:lnTo>
                  <a:lnTo>
                    <a:pt x="61543" y="39037"/>
                  </a:lnTo>
                  <a:lnTo>
                    <a:pt x="61784" y="38917"/>
                  </a:lnTo>
                  <a:lnTo>
                    <a:pt x="61965" y="38796"/>
                  </a:lnTo>
                  <a:lnTo>
                    <a:pt x="62086" y="38615"/>
                  </a:lnTo>
                  <a:lnTo>
                    <a:pt x="62206" y="38374"/>
                  </a:lnTo>
                  <a:lnTo>
                    <a:pt x="62267" y="38193"/>
                  </a:lnTo>
                  <a:lnTo>
                    <a:pt x="62267" y="37951"/>
                  </a:lnTo>
                  <a:lnTo>
                    <a:pt x="62206" y="37589"/>
                  </a:lnTo>
                  <a:lnTo>
                    <a:pt x="62086" y="37288"/>
                  </a:lnTo>
                  <a:lnTo>
                    <a:pt x="61905" y="37107"/>
                  </a:lnTo>
                  <a:lnTo>
                    <a:pt x="61663" y="36926"/>
                  </a:lnTo>
                  <a:lnTo>
                    <a:pt x="61422" y="36805"/>
                  </a:lnTo>
                  <a:close/>
                  <a:moveTo>
                    <a:pt x="66611" y="36805"/>
                  </a:moveTo>
                  <a:lnTo>
                    <a:pt x="66370" y="36926"/>
                  </a:lnTo>
                  <a:lnTo>
                    <a:pt x="66128" y="37107"/>
                  </a:lnTo>
                  <a:lnTo>
                    <a:pt x="65947" y="37288"/>
                  </a:lnTo>
                  <a:lnTo>
                    <a:pt x="65827" y="37589"/>
                  </a:lnTo>
                  <a:lnTo>
                    <a:pt x="65766" y="37951"/>
                  </a:lnTo>
                  <a:lnTo>
                    <a:pt x="65766" y="38193"/>
                  </a:lnTo>
                  <a:lnTo>
                    <a:pt x="65827" y="38374"/>
                  </a:lnTo>
                  <a:lnTo>
                    <a:pt x="65947" y="38615"/>
                  </a:lnTo>
                  <a:lnTo>
                    <a:pt x="66068" y="38796"/>
                  </a:lnTo>
                  <a:lnTo>
                    <a:pt x="66249" y="38917"/>
                  </a:lnTo>
                  <a:lnTo>
                    <a:pt x="66490" y="39037"/>
                  </a:lnTo>
                  <a:lnTo>
                    <a:pt x="66671" y="39098"/>
                  </a:lnTo>
                  <a:lnTo>
                    <a:pt x="67154" y="39098"/>
                  </a:lnTo>
                  <a:lnTo>
                    <a:pt x="67335" y="39037"/>
                  </a:lnTo>
                  <a:lnTo>
                    <a:pt x="67576" y="38917"/>
                  </a:lnTo>
                  <a:lnTo>
                    <a:pt x="67757" y="38796"/>
                  </a:lnTo>
                  <a:lnTo>
                    <a:pt x="67878" y="38615"/>
                  </a:lnTo>
                  <a:lnTo>
                    <a:pt x="67999" y="38374"/>
                  </a:lnTo>
                  <a:lnTo>
                    <a:pt x="68059" y="38193"/>
                  </a:lnTo>
                  <a:lnTo>
                    <a:pt x="68059" y="37951"/>
                  </a:lnTo>
                  <a:lnTo>
                    <a:pt x="67999" y="37589"/>
                  </a:lnTo>
                  <a:lnTo>
                    <a:pt x="67878" y="37288"/>
                  </a:lnTo>
                  <a:lnTo>
                    <a:pt x="67697" y="37107"/>
                  </a:lnTo>
                  <a:lnTo>
                    <a:pt x="67456" y="36926"/>
                  </a:lnTo>
                  <a:lnTo>
                    <a:pt x="67214" y="36805"/>
                  </a:lnTo>
                  <a:close/>
                  <a:moveTo>
                    <a:pt x="72403" y="36805"/>
                  </a:moveTo>
                  <a:lnTo>
                    <a:pt x="72162" y="36926"/>
                  </a:lnTo>
                  <a:lnTo>
                    <a:pt x="71921" y="37107"/>
                  </a:lnTo>
                  <a:lnTo>
                    <a:pt x="71740" y="37288"/>
                  </a:lnTo>
                  <a:lnTo>
                    <a:pt x="71619" y="37589"/>
                  </a:lnTo>
                  <a:lnTo>
                    <a:pt x="71559" y="37951"/>
                  </a:lnTo>
                  <a:lnTo>
                    <a:pt x="71559" y="38193"/>
                  </a:lnTo>
                  <a:lnTo>
                    <a:pt x="71619" y="38374"/>
                  </a:lnTo>
                  <a:lnTo>
                    <a:pt x="71740" y="38615"/>
                  </a:lnTo>
                  <a:lnTo>
                    <a:pt x="71860" y="38796"/>
                  </a:lnTo>
                  <a:lnTo>
                    <a:pt x="72041" y="38917"/>
                  </a:lnTo>
                  <a:lnTo>
                    <a:pt x="72283" y="39037"/>
                  </a:lnTo>
                  <a:lnTo>
                    <a:pt x="72464" y="39098"/>
                  </a:lnTo>
                  <a:lnTo>
                    <a:pt x="72946" y="39098"/>
                  </a:lnTo>
                  <a:lnTo>
                    <a:pt x="73127" y="39037"/>
                  </a:lnTo>
                  <a:lnTo>
                    <a:pt x="73369" y="38917"/>
                  </a:lnTo>
                  <a:lnTo>
                    <a:pt x="73550" y="38796"/>
                  </a:lnTo>
                  <a:lnTo>
                    <a:pt x="73670" y="38615"/>
                  </a:lnTo>
                  <a:lnTo>
                    <a:pt x="73791" y="38374"/>
                  </a:lnTo>
                  <a:lnTo>
                    <a:pt x="73851" y="38193"/>
                  </a:lnTo>
                  <a:lnTo>
                    <a:pt x="73851" y="37951"/>
                  </a:lnTo>
                  <a:lnTo>
                    <a:pt x="73791" y="37589"/>
                  </a:lnTo>
                  <a:lnTo>
                    <a:pt x="73670" y="37288"/>
                  </a:lnTo>
                  <a:lnTo>
                    <a:pt x="73489" y="37107"/>
                  </a:lnTo>
                  <a:lnTo>
                    <a:pt x="73248" y="36926"/>
                  </a:lnTo>
                  <a:lnTo>
                    <a:pt x="73007" y="36805"/>
                  </a:lnTo>
                  <a:close/>
                  <a:moveTo>
                    <a:pt x="302" y="39701"/>
                  </a:moveTo>
                  <a:lnTo>
                    <a:pt x="0" y="39761"/>
                  </a:lnTo>
                  <a:lnTo>
                    <a:pt x="181" y="41994"/>
                  </a:lnTo>
                  <a:lnTo>
                    <a:pt x="543" y="41994"/>
                  </a:lnTo>
                  <a:lnTo>
                    <a:pt x="724" y="41934"/>
                  </a:lnTo>
                  <a:lnTo>
                    <a:pt x="966" y="41813"/>
                  </a:lnTo>
                  <a:lnTo>
                    <a:pt x="1147" y="41692"/>
                  </a:lnTo>
                  <a:lnTo>
                    <a:pt x="1267" y="41511"/>
                  </a:lnTo>
                  <a:lnTo>
                    <a:pt x="1388" y="41270"/>
                  </a:lnTo>
                  <a:lnTo>
                    <a:pt x="1448" y="41089"/>
                  </a:lnTo>
                  <a:lnTo>
                    <a:pt x="1448" y="40847"/>
                  </a:lnTo>
                  <a:lnTo>
                    <a:pt x="1448" y="40606"/>
                  </a:lnTo>
                  <a:lnTo>
                    <a:pt x="1388" y="40425"/>
                  </a:lnTo>
                  <a:lnTo>
                    <a:pt x="1267" y="40184"/>
                  </a:lnTo>
                  <a:lnTo>
                    <a:pt x="1147" y="40003"/>
                  </a:lnTo>
                  <a:lnTo>
                    <a:pt x="966" y="39882"/>
                  </a:lnTo>
                  <a:lnTo>
                    <a:pt x="724" y="39761"/>
                  </a:lnTo>
                  <a:lnTo>
                    <a:pt x="543" y="39701"/>
                  </a:lnTo>
                  <a:close/>
                  <a:moveTo>
                    <a:pt x="5853" y="39701"/>
                  </a:moveTo>
                  <a:lnTo>
                    <a:pt x="5672" y="39761"/>
                  </a:lnTo>
                  <a:lnTo>
                    <a:pt x="5431" y="39882"/>
                  </a:lnTo>
                  <a:lnTo>
                    <a:pt x="5250" y="40003"/>
                  </a:lnTo>
                  <a:lnTo>
                    <a:pt x="5129" y="40184"/>
                  </a:lnTo>
                  <a:lnTo>
                    <a:pt x="5008" y="40425"/>
                  </a:lnTo>
                  <a:lnTo>
                    <a:pt x="4948" y="40606"/>
                  </a:lnTo>
                  <a:lnTo>
                    <a:pt x="4948" y="40847"/>
                  </a:lnTo>
                  <a:lnTo>
                    <a:pt x="4948" y="41089"/>
                  </a:lnTo>
                  <a:lnTo>
                    <a:pt x="5008" y="41270"/>
                  </a:lnTo>
                  <a:lnTo>
                    <a:pt x="5129" y="41511"/>
                  </a:lnTo>
                  <a:lnTo>
                    <a:pt x="5250" y="41692"/>
                  </a:lnTo>
                  <a:lnTo>
                    <a:pt x="5431" y="41813"/>
                  </a:lnTo>
                  <a:lnTo>
                    <a:pt x="5672" y="41934"/>
                  </a:lnTo>
                  <a:lnTo>
                    <a:pt x="5853" y="41994"/>
                  </a:lnTo>
                  <a:lnTo>
                    <a:pt x="6336" y="41994"/>
                  </a:lnTo>
                  <a:lnTo>
                    <a:pt x="6517" y="41934"/>
                  </a:lnTo>
                  <a:lnTo>
                    <a:pt x="6758" y="41813"/>
                  </a:lnTo>
                  <a:lnTo>
                    <a:pt x="6939" y="41692"/>
                  </a:lnTo>
                  <a:lnTo>
                    <a:pt x="7060" y="41511"/>
                  </a:lnTo>
                  <a:lnTo>
                    <a:pt x="7180" y="41270"/>
                  </a:lnTo>
                  <a:lnTo>
                    <a:pt x="7241" y="41089"/>
                  </a:lnTo>
                  <a:lnTo>
                    <a:pt x="7241" y="40847"/>
                  </a:lnTo>
                  <a:lnTo>
                    <a:pt x="7241" y="40606"/>
                  </a:lnTo>
                  <a:lnTo>
                    <a:pt x="7180" y="40425"/>
                  </a:lnTo>
                  <a:lnTo>
                    <a:pt x="7060" y="40184"/>
                  </a:lnTo>
                  <a:lnTo>
                    <a:pt x="6939" y="40003"/>
                  </a:lnTo>
                  <a:lnTo>
                    <a:pt x="6758" y="39882"/>
                  </a:lnTo>
                  <a:lnTo>
                    <a:pt x="6517" y="39761"/>
                  </a:lnTo>
                  <a:lnTo>
                    <a:pt x="6336" y="39701"/>
                  </a:lnTo>
                  <a:close/>
                  <a:moveTo>
                    <a:pt x="11645" y="39701"/>
                  </a:moveTo>
                  <a:lnTo>
                    <a:pt x="11464" y="39761"/>
                  </a:lnTo>
                  <a:lnTo>
                    <a:pt x="11223" y="39882"/>
                  </a:lnTo>
                  <a:lnTo>
                    <a:pt x="11042" y="40003"/>
                  </a:lnTo>
                  <a:lnTo>
                    <a:pt x="10921" y="40184"/>
                  </a:lnTo>
                  <a:lnTo>
                    <a:pt x="10800" y="40425"/>
                  </a:lnTo>
                  <a:lnTo>
                    <a:pt x="10740" y="40606"/>
                  </a:lnTo>
                  <a:lnTo>
                    <a:pt x="10740" y="40847"/>
                  </a:lnTo>
                  <a:lnTo>
                    <a:pt x="10740" y="41089"/>
                  </a:lnTo>
                  <a:lnTo>
                    <a:pt x="10800" y="41270"/>
                  </a:lnTo>
                  <a:lnTo>
                    <a:pt x="10921" y="41511"/>
                  </a:lnTo>
                  <a:lnTo>
                    <a:pt x="11042" y="41692"/>
                  </a:lnTo>
                  <a:lnTo>
                    <a:pt x="11223" y="41813"/>
                  </a:lnTo>
                  <a:lnTo>
                    <a:pt x="11464" y="41934"/>
                  </a:lnTo>
                  <a:lnTo>
                    <a:pt x="11645" y="41994"/>
                  </a:lnTo>
                  <a:lnTo>
                    <a:pt x="12128" y="41994"/>
                  </a:lnTo>
                  <a:lnTo>
                    <a:pt x="12309" y="41934"/>
                  </a:lnTo>
                  <a:lnTo>
                    <a:pt x="12550" y="41813"/>
                  </a:lnTo>
                  <a:lnTo>
                    <a:pt x="12731" y="41692"/>
                  </a:lnTo>
                  <a:lnTo>
                    <a:pt x="12852" y="41511"/>
                  </a:lnTo>
                  <a:lnTo>
                    <a:pt x="12973" y="41270"/>
                  </a:lnTo>
                  <a:lnTo>
                    <a:pt x="13033" y="41089"/>
                  </a:lnTo>
                  <a:lnTo>
                    <a:pt x="13033" y="40847"/>
                  </a:lnTo>
                  <a:lnTo>
                    <a:pt x="13033" y="40606"/>
                  </a:lnTo>
                  <a:lnTo>
                    <a:pt x="12973" y="40425"/>
                  </a:lnTo>
                  <a:lnTo>
                    <a:pt x="12852" y="40184"/>
                  </a:lnTo>
                  <a:lnTo>
                    <a:pt x="12731" y="40003"/>
                  </a:lnTo>
                  <a:lnTo>
                    <a:pt x="12550" y="39882"/>
                  </a:lnTo>
                  <a:lnTo>
                    <a:pt x="12309" y="39761"/>
                  </a:lnTo>
                  <a:lnTo>
                    <a:pt x="12128" y="39701"/>
                  </a:lnTo>
                  <a:close/>
                  <a:moveTo>
                    <a:pt x="17437" y="39701"/>
                  </a:moveTo>
                  <a:lnTo>
                    <a:pt x="17256" y="39761"/>
                  </a:lnTo>
                  <a:lnTo>
                    <a:pt x="17015" y="39882"/>
                  </a:lnTo>
                  <a:lnTo>
                    <a:pt x="16834" y="40003"/>
                  </a:lnTo>
                  <a:lnTo>
                    <a:pt x="16713" y="40184"/>
                  </a:lnTo>
                  <a:lnTo>
                    <a:pt x="16593" y="40425"/>
                  </a:lnTo>
                  <a:lnTo>
                    <a:pt x="16532" y="40606"/>
                  </a:lnTo>
                  <a:lnTo>
                    <a:pt x="16532" y="40847"/>
                  </a:lnTo>
                  <a:lnTo>
                    <a:pt x="16532" y="41089"/>
                  </a:lnTo>
                  <a:lnTo>
                    <a:pt x="16593" y="41270"/>
                  </a:lnTo>
                  <a:lnTo>
                    <a:pt x="16713" y="41511"/>
                  </a:lnTo>
                  <a:lnTo>
                    <a:pt x="16834" y="41692"/>
                  </a:lnTo>
                  <a:lnTo>
                    <a:pt x="17015" y="41813"/>
                  </a:lnTo>
                  <a:lnTo>
                    <a:pt x="17256" y="41934"/>
                  </a:lnTo>
                  <a:lnTo>
                    <a:pt x="17437" y="41994"/>
                  </a:lnTo>
                  <a:lnTo>
                    <a:pt x="17920" y="41994"/>
                  </a:lnTo>
                  <a:lnTo>
                    <a:pt x="18101" y="41934"/>
                  </a:lnTo>
                  <a:lnTo>
                    <a:pt x="18342" y="41813"/>
                  </a:lnTo>
                  <a:lnTo>
                    <a:pt x="18523" y="41692"/>
                  </a:lnTo>
                  <a:lnTo>
                    <a:pt x="18644" y="41511"/>
                  </a:lnTo>
                  <a:lnTo>
                    <a:pt x="18765" y="41270"/>
                  </a:lnTo>
                  <a:lnTo>
                    <a:pt x="18825" y="41089"/>
                  </a:lnTo>
                  <a:lnTo>
                    <a:pt x="18825" y="40847"/>
                  </a:lnTo>
                  <a:lnTo>
                    <a:pt x="18825" y="40606"/>
                  </a:lnTo>
                  <a:lnTo>
                    <a:pt x="18765" y="40425"/>
                  </a:lnTo>
                  <a:lnTo>
                    <a:pt x="18644" y="40184"/>
                  </a:lnTo>
                  <a:lnTo>
                    <a:pt x="18523" y="40003"/>
                  </a:lnTo>
                  <a:lnTo>
                    <a:pt x="18342" y="39882"/>
                  </a:lnTo>
                  <a:lnTo>
                    <a:pt x="18101" y="39761"/>
                  </a:lnTo>
                  <a:lnTo>
                    <a:pt x="17920" y="39701"/>
                  </a:lnTo>
                  <a:close/>
                  <a:moveTo>
                    <a:pt x="23230" y="39701"/>
                  </a:moveTo>
                  <a:lnTo>
                    <a:pt x="23049" y="39761"/>
                  </a:lnTo>
                  <a:lnTo>
                    <a:pt x="22807" y="39882"/>
                  </a:lnTo>
                  <a:lnTo>
                    <a:pt x="22626" y="40003"/>
                  </a:lnTo>
                  <a:lnTo>
                    <a:pt x="22506" y="40184"/>
                  </a:lnTo>
                  <a:lnTo>
                    <a:pt x="22385" y="40425"/>
                  </a:lnTo>
                  <a:lnTo>
                    <a:pt x="22325" y="40606"/>
                  </a:lnTo>
                  <a:lnTo>
                    <a:pt x="22325" y="40847"/>
                  </a:lnTo>
                  <a:lnTo>
                    <a:pt x="22325" y="41089"/>
                  </a:lnTo>
                  <a:lnTo>
                    <a:pt x="22385" y="41270"/>
                  </a:lnTo>
                  <a:lnTo>
                    <a:pt x="22506" y="41511"/>
                  </a:lnTo>
                  <a:lnTo>
                    <a:pt x="22626" y="41692"/>
                  </a:lnTo>
                  <a:lnTo>
                    <a:pt x="22807" y="41813"/>
                  </a:lnTo>
                  <a:lnTo>
                    <a:pt x="23049" y="41934"/>
                  </a:lnTo>
                  <a:lnTo>
                    <a:pt x="23230" y="41994"/>
                  </a:lnTo>
                  <a:lnTo>
                    <a:pt x="23712" y="41994"/>
                  </a:lnTo>
                  <a:lnTo>
                    <a:pt x="23893" y="41934"/>
                  </a:lnTo>
                  <a:lnTo>
                    <a:pt x="24135" y="41813"/>
                  </a:lnTo>
                  <a:lnTo>
                    <a:pt x="24316" y="41692"/>
                  </a:lnTo>
                  <a:lnTo>
                    <a:pt x="24436" y="41511"/>
                  </a:lnTo>
                  <a:lnTo>
                    <a:pt x="24557" y="41270"/>
                  </a:lnTo>
                  <a:lnTo>
                    <a:pt x="24617" y="41089"/>
                  </a:lnTo>
                  <a:lnTo>
                    <a:pt x="24617" y="40847"/>
                  </a:lnTo>
                  <a:lnTo>
                    <a:pt x="24617" y="40606"/>
                  </a:lnTo>
                  <a:lnTo>
                    <a:pt x="24557" y="40425"/>
                  </a:lnTo>
                  <a:lnTo>
                    <a:pt x="24436" y="40184"/>
                  </a:lnTo>
                  <a:lnTo>
                    <a:pt x="24316" y="40003"/>
                  </a:lnTo>
                  <a:lnTo>
                    <a:pt x="24135" y="39882"/>
                  </a:lnTo>
                  <a:lnTo>
                    <a:pt x="23893" y="39761"/>
                  </a:lnTo>
                  <a:lnTo>
                    <a:pt x="23712" y="39701"/>
                  </a:lnTo>
                  <a:close/>
                  <a:moveTo>
                    <a:pt x="29022" y="39701"/>
                  </a:moveTo>
                  <a:lnTo>
                    <a:pt x="28841" y="39761"/>
                  </a:lnTo>
                  <a:lnTo>
                    <a:pt x="28599" y="39882"/>
                  </a:lnTo>
                  <a:lnTo>
                    <a:pt x="28418" y="40003"/>
                  </a:lnTo>
                  <a:lnTo>
                    <a:pt x="28298" y="40184"/>
                  </a:lnTo>
                  <a:lnTo>
                    <a:pt x="28177" y="40425"/>
                  </a:lnTo>
                  <a:lnTo>
                    <a:pt x="28117" y="40606"/>
                  </a:lnTo>
                  <a:lnTo>
                    <a:pt x="28117" y="40847"/>
                  </a:lnTo>
                  <a:lnTo>
                    <a:pt x="28117" y="41089"/>
                  </a:lnTo>
                  <a:lnTo>
                    <a:pt x="28177" y="41270"/>
                  </a:lnTo>
                  <a:lnTo>
                    <a:pt x="28298" y="41511"/>
                  </a:lnTo>
                  <a:lnTo>
                    <a:pt x="28418" y="41692"/>
                  </a:lnTo>
                  <a:lnTo>
                    <a:pt x="28599" y="41813"/>
                  </a:lnTo>
                  <a:lnTo>
                    <a:pt x="28841" y="41934"/>
                  </a:lnTo>
                  <a:lnTo>
                    <a:pt x="29022" y="41994"/>
                  </a:lnTo>
                  <a:lnTo>
                    <a:pt x="29505" y="41994"/>
                  </a:lnTo>
                  <a:lnTo>
                    <a:pt x="29686" y="41934"/>
                  </a:lnTo>
                  <a:lnTo>
                    <a:pt x="29927" y="41813"/>
                  </a:lnTo>
                  <a:lnTo>
                    <a:pt x="30108" y="41692"/>
                  </a:lnTo>
                  <a:lnTo>
                    <a:pt x="30229" y="41511"/>
                  </a:lnTo>
                  <a:lnTo>
                    <a:pt x="30349" y="41270"/>
                  </a:lnTo>
                  <a:lnTo>
                    <a:pt x="30410" y="41089"/>
                  </a:lnTo>
                  <a:lnTo>
                    <a:pt x="30410" y="40847"/>
                  </a:lnTo>
                  <a:lnTo>
                    <a:pt x="30410" y="40606"/>
                  </a:lnTo>
                  <a:lnTo>
                    <a:pt x="30349" y="40425"/>
                  </a:lnTo>
                  <a:lnTo>
                    <a:pt x="30229" y="40184"/>
                  </a:lnTo>
                  <a:lnTo>
                    <a:pt x="30108" y="40003"/>
                  </a:lnTo>
                  <a:lnTo>
                    <a:pt x="29927" y="39882"/>
                  </a:lnTo>
                  <a:lnTo>
                    <a:pt x="29686" y="39761"/>
                  </a:lnTo>
                  <a:lnTo>
                    <a:pt x="29505" y="39701"/>
                  </a:lnTo>
                  <a:close/>
                  <a:moveTo>
                    <a:pt x="34814" y="39701"/>
                  </a:moveTo>
                  <a:lnTo>
                    <a:pt x="34633" y="39761"/>
                  </a:lnTo>
                  <a:lnTo>
                    <a:pt x="34392" y="39882"/>
                  </a:lnTo>
                  <a:lnTo>
                    <a:pt x="34211" y="40003"/>
                  </a:lnTo>
                  <a:lnTo>
                    <a:pt x="34090" y="40184"/>
                  </a:lnTo>
                  <a:lnTo>
                    <a:pt x="33969" y="40425"/>
                  </a:lnTo>
                  <a:lnTo>
                    <a:pt x="33909" y="40606"/>
                  </a:lnTo>
                  <a:lnTo>
                    <a:pt x="33909" y="40847"/>
                  </a:lnTo>
                  <a:lnTo>
                    <a:pt x="33909" y="41089"/>
                  </a:lnTo>
                  <a:lnTo>
                    <a:pt x="33969" y="41270"/>
                  </a:lnTo>
                  <a:lnTo>
                    <a:pt x="34090" y="41511"/>
                  </a:lnTo>
                  <a:lnTo>
                    <a:pt x="34211" y="41692"/>
                  </a:lnTo>
                  <a:lnTo>
                    <a:pt x="34392" y="41813"/>
                  </a:lnTo>
                  <a:lnTo>
                    <a:pt x="34633" y="41934"/>
                  </a:lnTo>
                  <a:lnTo>
                    <a:pt x="34814" y="41994"/>
                  </a:lnTo>
                  <a:lnTo>
                    <a:pt x="35297" y="41994"/>
                  </a:lnTo>
                  <a:lnTo>
                    <a:pt x="35478" y="41934"/>
                  </a:lnTo>
                  <a:lnTo>
                    <a:pt x="35719" y="41813"/>
                  </a:lnTo>
                  <a:lnTo>
                    <a:pt x="35900" y="41692"/>
                  </a:lnTo>
                  <a:lnTo>
                    <a:pt x="36021" y="41511"/>
                  </a:lnTo>
                  <a:lnTo>
                    <a:pt x="36141" y="41270"/>
                  </a:lnTo>
                  <a:lnTo>
                    <a:pt x="36202" y="41089"/>
                  </a:lnTo>
                  <a:lnTo>
                    <a:pt x="36202" y="40847"/>
                  </a:lnTo>
                  <a:lnTo>
                    <a:pt x="36202" y="40606"/>
                  </a:lnTo>
                  <a:lnTo>
                    <a:pt x="36141" y="40425"/>
                  </a:lnTo>
                  <a:lnTo>
                    <a:pt x="36021" y="40184"/>
                  </a:lnTo>
                  <a:lnTo>
                    <a:pt x="35900" y="40003"/>
                  </a:lnTo>
                  <a:lnTo>
                    <a:pt x="35719" y="39882"/>
                  </a:lnTo>
                  <a:lnTo>
                    <a:pt x="35478" y="39761"/>
                  </a:lnTo>
                  <a:lnTo>
                    <a:pt x="35297" y="39701"/>
                  </a:lnTo>
                  <a:close/>
                  <a:moveTo>
                    <a:pt x="40606" y="39701"/>
                  </a:moveTo>
                  <a:lnTo>
                    <a:pt x="40425" y="39761"/>
                  </a:lnTo>
                  <a:lnTo>
                    <a:pt x="40184" y="39882"/>
                  </a:lnTo>
                  <a:lnTo>
                    <a:pt x="40003" y="40003"/>
                  </a:lnTo>
                  <a:lnTo>
                    <a:pt x="39882" y="40184"/>
                  </a:lnTo>
                  <a:lnTo>
                    <a:pt x="39762" y="40425"/>
                  </a:lnTo>
                  <a:lnTo>
                    <a:pt x="39701" y="40606"/>
                  </a:lnTo>
                  <a:lnTo>
                    <a:pt x="39701" y="40847"/>
                  </a:lnTo>
                  <a:lnTo>
                    <a:pt x="39701" y="41089"/>
                  </a:lnTo>
                  <a:lnTo>
                    <a:pt x="39762" y="41270"/>
                  </a:lnTo>
                  <a:lnTo>
                    <a:pt x="39882" y="41511"/>
                  </a:lnTo>
                  <a:lnTo>
                    <a:pt x="40003" y="41692"/>
                  </a:lnTo>
                  <a:lnTo>
                    <a:pt x="40184" y="41813"/>
                  </a:lnTo>
                  <a:lnTo>
                    <a:pt x="40425" y="41934"/>
                  </a:lnTo>
                  <a:lnTo>
                    <a:pt x="40606" y="41994"/>
                  </a:lnTo>
                  <a:lnTo>
                    <a:pt x="41089" y="41994"/>
                  </a:lnTo>
                  <a:lnTo>
                    <a:pt x="41270" y="41934"/>
                  </a:lnTo>
                  <a:lnTo>
                    <a:pt x="41511" y="41813"/>
                  </a:lnTo>
                  <a:lnTo>
                    <a:pt x="41692" y="41692"/>
                  </a:lnTo>
                  <a:lnTo>
                    <a:pt x="41813" y="41511"/>
                  </a:lnTo>
                  <a:lnTo>
                    <a:pt x="41934" y="41270"/>
                  </a:lnTo>
                  <a:lnTo>
                    <a:pt x="41994" y="41089"/>
                  </a:lnTo>
                  <a:lnTo>
                    <a:pt x="41994" y="40847"/>
                  </a:lnTo>
                  <a:lnTo>
                    <a:pt x="41994" y="40606"/>
                  </a:lnTo>
                  <a:lnTo>
                    <a:pt x="41934" y="40425"/>
                  </a:lnTo>
                  <a:lnTo>
                    <a:pt x="41813" y="40184"/>
                  </a:lnTo>
                  <a:lnTo>
                    <a:pt x="41692" y="40003"/>
                  </a:lnTo>
                  <a:lnTo>
                    <a:pt x="41511" y="39882"/>
                  </a:lnTo>
                  <a:lnTo>
                    <a:pt x="41270" y="39761"/>
                  </a:lnTo>
                  <a:lnTo>
                    <a:pt x="41089" y="39701"/>
                  </a:lnTo>
                  <a:close/>
                  <a:moveTo>
                    <a:pt x="46399" y="39701"/>
                  </a:moveTo>
                  <a:lnTo>
                    <a:pt x="46218" y="39761"/>
                  </a:lnTo>
                  <a:lnTo>
                    <a:pt x="45976" y="39882"/>
                  </a:lnTo>
                  <a:lnTo>
                    <a:pt x="45795" y="40003"/>
                  </a:lnTo>
                  <a:lnTo>
                    <a:pt x="45674" y="40184"/>
                  </a:lnTo>
                  <a:lnTo>
                    <a:pt x="45554" y="40425"/>
                  </a:lnTo>
                  <a:lnTo>
                    <a:pt x="45493" y="40606"/>
                  </a:lnTo>
                  <a:lnTo>
                    <a:pt x="45493" y="40847"/>
                  </a:lnTo>
                  <a:lnTo>
                    <a:pt x="45493" y="41089"/>
                  </a:lnTo>
                  <a:lnTo>
                    <a:pt x="45554" y="41270"/>
                  </a:lnTo>
                  <a:lnTo>
                    <a:pt x="45674" y="41511"/>
                  </a:lnTo>
                  <a:lnTo>
                    <a:pt x="45795" y="41692"/>
                  </a:lnTo>
                  <a:lnTo>
                    <a:pt x="45976" y="41813"/>
                  </a:lnTo>
                  <a:lnTo>
                    <a:pt x="46218" y="41934"/>
                  </a:lnTo>
                  <a:lnTo>
                    <a:pt x="46399" y="41994"/>
                  </a:lnTo>
                  <a:lnTo>
                    <a:pt x="46881" y="41994"/>
                  </a:lnTo>
                  <a:lnTo>
                    <a:pt x="47062" y="41934"/>
                  </a:lnTo>
                  <a:lnTo>
                    <a:pt x="47304" y="41813"/>
                  </a:lnTo>
                  <a:lnTo>
                    <a:pt x="47485" y="41692"/>
                  </a:lnTo>
                  <a:lnTo>
                    <a:pt x="47605" y="41511"/>
                  </a:lnTo>
                  <a:lnTo>
                    <a:pt x="47726" y="41270"/>
                  </a:lnTo>
                  <a:lnTo>
                    <a:pt x="47786" y="41089"/>
                  </a:lnTo>
                  <a:lnTo>
                    <a:pt x="47786" y="40847"/>
                  </a:lnTo>
                  <a:lnTo>
                    <a:pt x="47786" y="40606"/>
                  </a:lnTo>
                  <a:lnTo>
                    <a:pt x="47726" y="40425"/>
                  </a:lnTo>
                  <a:lnTo>
                    <a:pt x="47605" y="40184"/>
                  </a:lnTo>
                  <a:lnTo>
                    <a:pt x="47485" y="40003"/>
                  </a:lnTo>
                  <a:lnTo>
                    <a:pt x="47304" y="39882"/>
                  </a:lnTo>
                  <a:lnTo>
                    <a:pt x="47062" y="39761"/>
                  </a:lnTo>
                  <a:lnTo>
                    <a:pt x="46881" y="39701"/>
                  </a:lnTo>
                  <a:close/>
                  <a:moveTo>
                    <a:pt x="52191" y="39701"/>
                  </a:moveTo>
                  <a:lnTo>
                    <a:pt x="52010" y="39761"/>
                  </a:lnTo>
                  <a:lnTo>
                    <a:pt x="51768" y="39882"/>
                  </a:lnTo>
                  <a:lnTo>
                    <a:pt x="51587" y="40003"/>
                  </a:lnTo>
                  <a:lnTo>
                    <a:pt x="51467" y="40184"/>
                  </a:lnTo>
                  <a:lnTo>
                    <a:pt x="51346" y="40425"/>
                  </a:lnTo>
                  <a:lnTo>
                    <a:pt x="51286" y="40606"/>
                  </a:lnTo>
                  <a:lnTo>
                    <a:pt x="51286" y="40847"/>
                  </a:lnTo>
                  <a:lnTo>
                    <a:pt x="51286" y="41089"/>
                  </a:lnTo>
                  <a:lnTo>
                    <a:pt x="51346" y="41270"/>
                  </a:lnTo>
                  <a:lnTo>
                    <a:pt x="51467" y="41511"/>
                  </a:lnTo>
                  <a:lnTo>
                    <a:pt x="51587" y="41692"/>
                  </a:lnTo>
                  <a:lnTo>
                    <a:pt x="51768" y="41813"/>
                  </a:lnTo>
                  <a:lnTo>
                    <a:pt x="52010" y="41934"/>
                  </a:lnTo>
                  <a:lnTo>
                    <a:pt x="52191" y="41994"/>
                  </a:lnTo>
                  <a:lnTo>
                    <a:pt x="52673" y="41994"/>
                  </a:lnTo>
                  <a:lnTo>
                    <a:pt x="52854" y="41934"/>
                  </a:lnTo>
                  <a:lnTo>
                    <a:pt x="53096" y="41813"/>
                  </a:lnTo>
                  <a:lnTo>
                    <a:pt x="53277" y="41692"/>
                  </a:lnTo>
                  <a:lnTo>
                    <a:pt x="53397" y="41511"/>
                  </a:lnTo>
                  <a:lnTo>
                    <a:pt x="53518" y="41270"/>
                  </a:lnTo>
                  <a:lnTo>
                    <a:pt x="53578" y="41089"/>
                  </a:lnTo>
                  <a:lnTo>
                    <a:pt x="53578" y="40847"/>
                  </a:lnTo>
                  <a:lnTo>
                    <a:pt x="53578" y="40606"/>
                  </a:lnTo>
                  <a:lnTo>
                    <a:pt x="53518" y="40425"/>
                  </a:lnTo>
                  <a:lnTo>
                    <a:pt x="53397" y="40184"/>
                  </a:lnTo>
                  <a:lnTo>
                    <a:pt x="53277" y="40003"/>
                  </a:lnTo>
                  <a:lnTo>
                    <a:pt x="53096" y="39882"/>
                  </a:lnTo>
                  <a:lnTo>
                    <a:pt x="52854" y="39761"/>
                  </a:lnTo>
                  <a:lnTo>
                    <a:pt x="52673" y="39701"/>
                  </a:lnTo>
                  <a:close/>
                  <a:moveTo>
                    <a:pt x="57983" y="39701"/>
                  </a:moveTo>
                  <a:lnTo>
                    <a:pt x="57802" y="39761"/>
                  </a:lnTo>
                  <a:lnTo>
                    <a:pt x="57561" y="39882"/>
                  </a:lnTo>
                  <a:lnTo>
                    <a:pt x="57380" y="40003"/>
                  </a:lnTo>
                  <a:lnTo>
                    <a:pt x="57259" y="40184"/>
                  </a:lnTo>
                  <a:lnTo>
                    <a:pt x="57138" y="40425"/>
                  </a:lnTo>
                  <a:lnTo>
                    <a:pt x="57078" y="40606"/>
                  </a:lnTo>
                  <a:lnTo>
                    <a:pt x="57078" y="40847"/>
                  </a:lnTo>
                  <a:lnTo>
                    <a:pt x="57078" y="41089"/>
                  </a:lnTo>
                  <a:lnTo>
                    <a:pt x="57138" y="41270"/>
                  </a:lnTo>
                  <a:lnTo>
                    <a:pt x="57259" y="41511"/>
                  </a:lnTo>
                  <a:lnTo>
                    <a:pt x="57380" y="41692"/>
                  </a:lnTo>
                  <a:lnTo>
                    <a:pt x="57561" y="41813"/>
                  </a:lnTo>
                  <a:lnTo>
                    <a:pt x="57802" y="41934"/>
                  </a:lnTo>
                  <a:lnTo>
                    <a:pt x="57983" y="41994"/>
                  </a:lnTo>
                  <a:lnTo>
                    <a:pt x="58466" y="41994"/>
                  </a:lnTo>
                  <a:lnTo>
                    <a:pt x="58647" y="41934"/>
                  </a:lnTo>
                  <a:lnTo>
                    <a:pt x="58888" y="41813"/>
                  </a:lnTo>
                  <a:lnTo>
                    <a:pt x="59069" y="41692"/>
                  </a:lnTo>
                  <a:lnTo>
                    <a:pt x="59190" y="41511"/>
                  </a:lnTo>
                  <a:lnTo>
                    <a:pt x="59310" y="41270"/>
                  </a:lnTo>
                  <a:lnTo>
                    <a:pt x="59371" y="41089"/>
                  </a:lnTo>
                  <a:lnTo>
                    <a:pt x="59371" y="40847"/>
                  </a:lnTo>
                  <a:lnTo>
                    <a:pt x="59371" y="40606"/>
                  </a:lnTo>
                  <a:lnTo>
                    <a:pt x="59310" y="40425"/>
                  </a:lnTo>
                  <a:lnTo>
                    <a:pt x="59190" y="40184"/>
                  </a:lnTo>
                  <a:lnTo>
                    <a:pt x="59069" y="40003"/>
                  </a:lnTo>
                  <a:lnTo>
                    <a:pt x="58888" y="39882"/>
                  </a:lnTo>
                  <a:lnTo>
                    <a:pt x="58647" y="39761"/>
                  </a:lnTo>
                  <a:lnTo>
                    <a:pt x="58466" y="39701"/>
                  </a:lnTo>
                  <a:close/>
                  <a:moveTo>
                    <a:pt x="63775" y="39701"/>
                  </a:moveTo>
                  <a:lnTo>
                    <a:pt x="63594" y="39761"/>
                  </a:lnTo>
                  <a:lnTo>
                    <a:pt x="63353" y="39882"/>
                  </a:lnTo>
                  <a:lnTo>
                    <a:pt x="63172" y="40003"/>
                  </a:lnTo>
                  <a:lnTo>
                    <a:pt x="63051" y="40184"/>
                  </a:lnTo>
                  <a:lnTo>
                    <a:pt x="62931" y="40425"/>
                  </a:lnTo>
                  <a:lnTo>
                    <a:pt x="62870" y="40606"/>
                  </a:lnTo>
                  <a:lnTo>
                    <a:pt x="62870" y="40847"/>
                  </a:lnTo>
                  <a:lnTo>
                    <a:pt x="62870" y="41089"/>
                  </a:lnTo>
                  <a:lnTo>
                    <a:pt x="62931" y="41270"/>
                  </a:lnTo>
                  <a:lnTo>
                    <a:pt x="63051" y="41511"/>
                  </a:lnTo>
                  <a:lnTo>
                    <a:pt x="63172" y="41692"/>
                  </a:lnTo>
                  <a:lnTo>
                    <a:pt x="63353" y="41813"/>
                  </a:lnTo>
                  <a:lnTo>
                    <a:pt x="63594" y="41934"/>
                  </a:lnTo>
                  <a:lnTo>
                    <a:pt x="63775" y="41994"/>
                  </a:lnTo>
                  <a:lnTo>
                    <a:pt x="64258" y="41994"/>
                  </a:lnTo>
                  <a:lnTo>
                    <a:pt x="64439" y="41934"/>
                  </a:lnTo>
                  <a:lnTo>
                    <a:pt x="64680" y="41813"/>
                  </a:lnTo>
                  <a:lnTo>
                    <a:pt x="64861" y="41692"/>
                  </a:lnTo>
                  <a:lnTo>
                    <a:pt x="64982" y="41511"/>
                  </a:lnTo>
                  <a:lnTo>
                    <a:pt x="65103" y="41270"/>
                  </a:lnTo>
                  <a:lnTo>
                    <a:pt x="65163" y="41089"/>
                  </a:lnTo>
                  <a:lnTo>
                    <a:pt x="65163" y="40847"/>
                  </a:lnTo>
                  <a:lnTo>
                    <a:pt x="65163" y="40606"/>
                  </a:lnTo>
                  <a:lnTo>
                    <a:pt x="65103" y="40425"/>
                  </a:lnTo>
                  <a:lnTo>
                    <a:pt x="64982" y="40184"/>
                  </a:lnTo>
                  <a:lnTo>
                    <a:pt x="64861" y="40003"/>
                  </a:lnTo>
                  <a:lnTo>
                    <a:pt x="64680" y="39882"/>
                  </a:lnTo>
                  <a:lnTo>
                    <a:pt x="64439" y="39761"/>
                  </a:lnTo>
                  <a:lnTo>
                    <a:pt x="64258" y="39701"/>
                  </a:lnTo>
                  <a:close/>
                  <a:moveTo>
                    <a:pt x="69567" y="39701"/>
                  </a:moveTo>
                  <a:lnTo>
                    <a:pt x="69386" y="39761"/>
                  </a:lnTo>
                  <a:lnTo>
                    <a:pt x="69145" y="39882"/>
                  </a:lnTo>
                  <a:lnTo>
                    <a:pt x="68964" y="40003"/>
                  </a:lnTo>
                  <a:lnTo>
                    <a:pt x="68843" y="40184"/>
                  </a:lnTo>
                  <a:lnTo>
                    <a:pt x="68723" y="40425"/>
                  </a:lnTo>
                  <a:lnTo>
                    <a:pt x="68662" y="40606"/>
                  </a:lnTo>
                  <a:lnTo>
                    <a:pt x="68662" y="40847"/>
                  </a:lnTo>
                  <a:lnTo>
                    <a:pt x="68662" y="41089"/>
                  </a:lnTo>
                  <a:lnTo>
                    <a:pt x="68723" y="41270"/>
                  </a:lnTo>
                  <a:lnTo>
                    <a:pt x="68843" y="41511"/>
                  </a:lnTo>
                  <a:lnTo>
                    <a:pt x="68964" y="41692"/>
                  </a:lnTo>
                  <a:lnTo>
                    <a:pt x="69145" y="41813"/>
                  </a:lnTo>
                  <a:lnTo>
                    <a:pt x="69386" y="41934"/>
                  </a:lnTo>
                  <a:lnTo>
                    <a:pt x="69567" y="41994"/>
                  </a:lnTo>
                  <a:lnTo>
                    <a:pt x="70050" y="41994"/>
                  </a:lnTo>
                  <a:lnTo>
                    <a:pt x="70231" y="41934"/>
                  </a:lnTo>
                  <a:lnTo>
                    <a:pt x="70472" y="41813"/>
                  </a:lnTo>
                  <a:lnTo>
                    <a:pt x="70653" y="41692"/>
                  </a:lnTo>
                  <a:lnTo>
                    <a:pt x="70774" y="41511"/>
                  </a:lnTo>
                  <a:lnTo>
                    <a:pt x="70895" y="41270"/>
                  </a:lnTo>
                  <a:lnTo>
                    <a:pt x="70955" y="41089"/>
                  </a:lnTo>
                  <a:lnTo>
                    <a:pt x="70955" y="40847"/>
                  </a:lnTo>
                  <a:lnTo>
                    <a:pt x="70955" y="40606"/>
                  </a:lnTo>
                  <a:lnTo>
                    <a:pt x="70895" y="40425"/>
                  </a:lnTo>
                  <a:lnTo>
                    <a:pt x="70774" y="40184"/>
                  </a:lnTo>
                  <a:lnTo>
                    <a:pt x="70653" y="40003"/>
                  </a:lnTo>
                  <a:lnTo>
                    <a:pt x="70472" y="39882"/>
                  </a:lnTo>
                  <a:lnTo>
                    <a:pt x="70231" y="39761"/>
                  </a:lnTo>
                  <a:lnTo>
                    <a:pt x="70050" y="39701"/>
                  </a:lnTo>
                  <a:close/>
                  <a:moveTo>
                    <a:pt x="75360" y="39701"/>
                  </a:moveTo>
                  <a:lnTo>
                    <a:pt x="75179" y="39761"/>
                  </a:lnTo>
                  <a:lnTo>
                    <a:pt x="74937" y="39882"/>
                  </a:lnTo>
                  <a:lnTo>
                    <a:pt x="74756" y="40003"/>
                  </a:lnTo>
                  <a:lnTo>
                    <a:pt x="74636" y="40184"/>
                  </a:lnTo>
                  <a:lnTo>
                    <a:pt x="74515" y="40425"/>
                  </a:lnTo>
                  <a:lnTo>
                    <a:pt x="74455" y="40606"/>
                  </a:lnTo>
                  <a:lnTo>
                    <a:pt x="74455" y="40847"/>
                  </a:lnTo>
                  <a:lnTo>
                    <a:pt x="74455" y="41089"/>
                  </a:lnTo>
                  <a:lnTo>
                    <a:pt x="74515" y="41270"/>
                  </a:lnTo>
                  <a:lnTo>
                    <a:pt x="74636" y="41511"/>
                  </a:lnTo>
                  <a:lnTo>
                    <a:pt x="74756" y="41692"/>
                  </a:lnTo>
                  <a:lnTo>
                    <a:pt x="74937" y="41813"/>
                  </a:lnTo>
                  <a:lnTo>
                    <a:pt x="75179" y="41934"/>
                  </a:lnTo>
                  <a:lnTo>
                    <a:pt x="75360" y="41994"/>
                  </a:lnTo>
                  <a:lnTo>
                    <a:pt x="75722" y="41994"/>
                  </a:lnTo>
                  <a:lnTo>
                    <a:pt x="75903" y="39761"/>
                  </a:lnTo>
                  <a:lnTo>
                    <a:pt x="75601" y="39701"/>
                  </a:lnTo>
                  <a:close/>
                  <a:moveTo>
                    <a:pt x="2957" y="42597"/>
                  </a:moveTo>
                  <a:lnTo>
                    <a:pt x="2776" y="42658"/>
                  </a:lnTo>
                  <a:lnTo>
                    <a:pt x="2534" y="42778"/>
                  </a:lnTo>
                  <a:lnTo>
                    <a:pt x="2353" y="42899"/>
                  </a:lnTo>
                  <a:lnTo>
                    <a:pt x="2233" y="43080"/>
                  </a:lnTo>
                  <a:lnTo>
                    <a:pt x="2112" y="43321"/>
                  </a:lnTo>
                  <a:lnTo>
                    <a:pt x="2052" y="43502"/>
                  </a:lnTo>
                  <a:lnTo>
                    <a:pt x="2052" y="43744"/>
                  </a:lnTo>
                  <a:lnTo>
                    <a:pt x="2052" y="43985"/>
                  </a:lnTo>
                  <a:lnTo>
                    <a:pt x="2112" y="44166"/>
                  </a:lnTo>
                  <a:lnTo>
                    <a:pt x="2233" y="44407"/>
                  </a:lnTo>
                  <a:lnTo>
                    <a:pt x="2353" y="44588"/>
                  </a:lnTo>
                  <a:lnTo>
                    <a:pt x="2534" y="44709"/>
                  </a:lnTo>
                  <a:lnTo>
                    <a:pt x="2776" y="44830"/>
                  </a:lnTo>
                  <a:lnTo>
                    <a:pt x="2957" y="44890"/>
                  </a:lnTo>
                  <a:lnTo>
                    <a:pt x="3439" y="44890"/>
                  </a:lnTo>
                  <a:lnTo>
                    <a:pt x="3620" y="44830"/>
                  </a:lnTo>
                  <a:lnTo>
                    <a:pt x="3862" y="44709"/>
                  </a:lnTo>
                  <a:lnTo>
                    <a:pt x="4043" y="44588"/>
                  </a:lnTo>
                  <a:lnTo>
                    <a:pt x="4164" y="44407"/>
                  </a:lnTo>
                  <a:lnTo>
                    <a:pt x="4284" y="44166"/>
                  </a:lnTo>
                  <a:lnTo>
                    <a:pt x="4345" y="43985"/>
                  </a:lnTo>
                  <a:lnTo>
                    <a:pt x="4345" y="43744"/>
                  </a:lnTo>
                  <a:lnTo>
                    <a:pt x="4345" y="43502"/>
                  </a:lnTo>
                  <a:lnTo>
                    <a:pt x="4284" y="43321"/>
                  </a:lnTo>
                  <a:lnTo>
                    <a:pt x="4164" y="43080"/>
                  </a:lnTo>
                  <a:lnTo>
                    <a:pt x="4043" y="42899"/>
                  </a:lnTo>
                  <a:lnTo>
                    <a:pt x="3862" y="42778"/>
                  </a:lnTo>
                  <a:lnTo>
                    <a:pt x="3620" y="42658"/>
                  </a:lnTo>
                  <a:lnTo>
                    <a:pt x="3439" y="42597"/>
                  </a:lnTo>
                  <a:close/>
                  <a:moveTo>
                    <a:pt x="8749" y="42597"/>
                  </a:moveTo>
                  <a:lnTo>
                    <a:pt x="8568" y="42658"/>
                  </a:lnTo>
                  <a:lnTo>
                    <a:pt x="8327" y="42778"/>
                  </a:lnTo>
                  <a:lnTo>
                    <a:pt x="8146" y="42899"/>
                  </a:lnTo>
                  <a:lnTo>
                    <a:pt x="8025" y="43080"/>
                  </a:lnTo>
                  <a:lnTo>
                    <a:pt x="7904" y="43321"/>
                  </a:lnTo>
                  <a:lnTo>
                    <a:pt x="7844" y="43502"/>
                  </a:lnTo>
                  <a:lnTo>
                    <a:pt x="7844" y="43744"/>
                  </a:lnTo>
                  <a:lnTo>
                    <a:pt x="7844" y="43985"/>
                  </a:lnTo>
                  <a:lnTo>
                    <a:pt x="7904" y="44166"/>
                  </a:lnTo>
                  <a:lnTo>
                    <a:pt x="8025" y="44407"/>
                  </a:lnTo>
                  <a:lnTo>
                    <a:pt x="8146" y="44588"/>
                  </a:lnTo>
                  <a:lnTo>
                    <a:pt x="8327" y="44709"/>
                  </a:lnTo>
                  <a:lnTo>
                    <a:pt x="8568" y="44830"/>
                  </a:lnTo>
                  <a:lnTo>
                    <a:pt x="8749" y="44890"/>
                  </a:lnTo>
                  <a:lnTo>
                    <a:pt x="9232" y="44890"/>
                  </a:lnTo>
                  <a:lnTo>
                    <a:pt x="9413" y="44830"/>
                  </a:lnTo>
                  <a:lnTo>
                    <a:pt x="9654" y="44709"/>
                  </a:lnTo>
                  <a:lnTo>
                    <a:pt x="9835" y="44588"/>
                  </a:lnTo>
                  <a:lnTo>
                    <a:pt x="9956" y="44407"/>
                  </a:lnTo>
                  <a:lnTo>
                    <a:pt x="10076" y="44166"/>
                  </a:lnTo>
                  <a:lnTo>
                    <a:pt x="10137" y="43985"/>
                  </a:lnTo>
                  <a:lnTo>
                    <a:pt x="10137" y="43744"/>
                  </a:lnTo>
                  <a:lnTo>
                    <a:pt x="10137" y="43502"/>
                  </a:lnTo>
                  <a:lnTo>
                    <a:pt x="10076" y="43321"/>
                  </a:lnTo>
                  <a:lnTo>
                    <a:pt x="9956" y="43080"/>
                  </a:lnTo>
                  <a:lnTo>
                    <a:pt x="9835" y="42899"/>
                  </a:lnTo>
                  <a:lnTo>
                    <a:pt x="9654" y="42778"/>
                  </a:lnTo>
                  <a:lnTo>
                    <a:pt x="9413" y="42658"/>
                  </a:lnTo>
                  <a:lnTo>
                    <a:pt x="9232" y="42597"/>
                  </a:lnTo>
                  <a:close/>
                  <a:moveTo>
                    <a:pt x="14541" y="42597"/>
                  </a:moveTo>
                  <a:lnTo>
                    <a:pt x="14360" y="42658"/>
                  </a:lnTo>
                  <a:lnTo>
                    <a:pt x="14119" y="42778"/>
                  </a:lnTo>
                  <a:lnTo>
                    <a:pt x="13938" y="42899"/>
                  </a:lnTo>
                  <a:lnTo>
                    <a:pt x="13817" y="43080"/>
                  </a:lnTo>
                  <a:lnTo>
                    <a:pt x="13697" y="43321"/>
                  </a:lnTo>
                  <a:lnTo>
                    <a:pt x="13636" y="43502"/>
                  </a:lnTo>
                  <a:lnTo>
                    <a:pt x="13636" y="43744"/>
                  </a:lnTo>
                  <a:lnTo>
                    <a:pt x="13636" y="43985"/>
                  </a:lnTo>
                  <a:lnTo>
                    <a:pt x="13697" y="44166"/>
                  </a:lnTo>
                  <a:lnTo>
                    <a:pt x="13817" y="44407"/>
                  </a:lnTo>
                  <a:lnTo>
                    <a:pt x="13938" y="44588"/>
                  </a:lnTo>
                  <a:lnTo>
                    <a:pt x="14119" y="44709"/>
                  </a:lnTo>
                  <a:lnTo>
                    <a:pt x="14360" y="44830"/>
                  </a:lnTo>
                  <a:lnTo>
                    <a:pt x="14541" y="44890"/>
                  </a:lnTo>
                  <a:lnTo>
                    <a:pt x="15024" y="44890"/>
                  </a:lnTo>
                  <a:lnTo>
                    <a:pt x="15205" y="44830"/>
                  </a:lnTo>
                  <a:lnTo>
                    <a:pt x="15446" y="44709"/>
                  </a:lnTo>
                  <a:lnTo>
                    <a:pt x="15627" y="44588"/>
                  </a:lnTo>
                  <a:lnTo>
                    <a:pt x="15748" y="44407"/>
                  </a:lnTo>
                  <a:lnTo>
                    <a:pt x="15869" y="44166"/>
                  </a:lnTo>
                  <a:lnTo>
                    <a:pt x="15929" y="43985"/>
                  </a:lnTo>
                  <a:lnTo>
                    <a:pt x="15929" y="43744"/>
                  </a:lnTo>
                  <a:lnTo>
                    <a:pt x="15929" y="43502"/>
                  </a:lnTo>
                  <a:lnTo>
                    <a:pt x="15869" y="43321"/>
                  </a:lnTo>
                  <a:lnTo>
                    <a:pt x="15748" y="43080"/>
                  </a:lnTo>
                  <a:lnTo>
                    <a:pt x="15627" y="42899"/>
                  </a:lnTo>
                  <a:lnTo>
                    <a:pt x="15446" y="42778"/>
                  </a:lnTo>
                  <a:lnTo>
                    <a:pt x="15205" y="42658"/>
                  </a:lnTo>
                  <a:lnTo>
                    <a:pt x="15024" y="42597"/>
                  </a:lnTo>
                  <a:close/>
                  <a:moveTo>
                    <a:pt x="20333" y="42597"/>
                  </a:moveTo>
                  <a:lnTo>
                    <a:pt x="20152" y="42658"/>
                  </a:lnTo>
                  <a:lnTo>
                    <a:pt x="19911" y="42778"/>
                  </a:lnTo>
                  <a:lnTo>
                    <a:pt x="19730" y="42899"/>
                  </a:lnTo>
                  <a:lnTo>
                    <a:pt x="19609" y="43080"/>
                  </a:lnTo>
                  <a:lnTo>
                    <a:pt x="19489" y="43321"/>
                  </a:lnTo>
                  <a:lnTo>
                    <a:pt x="19428" y="43502"/>
                  </a:lnTo>
                  <a:lnTo>
                    <a:pt x="19428" y="43744"/>
                  </a:lnTo>
                  <a:lnTo>
                    <a:pt x="19428" y="43985"/>
                  </a:lnTo>
                  <a:lnTo>
                    <a:pt x="19489" y="44166"/>
                  </a:lnTo>
                  <a:lnTo>
                    <a:pt x="19609" y="44407"/>
                  </a:lnTo>
                  <a:lnTo>
                    <a:pt x="19730" y="44588"/>
                  </a:lnTo>
                  <a:lnTo>
                    <a:pt x="19911" y="44709"/>
                  </a:lnTo>
                  <a:lnTo>
                    <a:pt x="20152" y="44830"/>
                  </a:lnTo>
                  <a:lnTo>
                    <a:pt x="20333" y="44890"/>
                  </a:lnTo>
                  <a:lnTo>
                    <a:pt x="20816" y="44890"/>
                  </a:lnTo>
                  <a:lnTo>
                    <a:pt x="20997" y="44830"/>
                  </a:lnTo>
                  <a:lnTo>
                    <a:pt x="21239" y="44709"/>
                  </a:lnTo>
                  <a:lnTo>
                    <a:pt x="21420" y="44588"/>
                  </a:lnTo>
                  <a:lnTo>
                    <a:pt x="21540" y="44407"/>
                  </a:lnTo>
                  <a:lnTo>
                    <a:pt x="21661" y="44166"/>
                  </a:lnTo>
                  <a:lnTo>
                    <a:pt x="21721" y="43985"/>
                  </a:lnTo>
                  <a:lnTo>
                    <a:pt x="21721" y="43744"/>
                  </a:lnTo>
                  <a:lnTo>
                    <a:pt x="21721" y="43502"/>
                  </a:lnTo>
                  <a:lnTo>
                    <a:pt x="21661" y="43321"/>
                  </a:lnTo>
                  <a:lnTo>
                    <a:pt x="21540" y="43080"/>
                  </a:lnTo>
                  <a:lnTo>
                    <a:pt x="21420" y="42899"/>
                  </a:lnTo>
                  <a:lnTo>
                    <a:pt x="21239" y="42778"/>
                  </a:lnTo>
                  <a:lnTo>
                    <a:pt x="20997" y="42658"/>
                  </a:lnTo>
                  <a:lnTo>
                    <a:pt x="20816" y="42597"/>
                  </a:lnTo>
                  <a:close/>
                  <a:moveTo>
                    <a:pt x="26126" y="42597"/>
                  </a:moveTo>
                  <a:lnTo>
                    <a:pt x="25945" y="42658"/>
                  </a:lnTo>
                  <a:lnTo>
                    <a:pt x="25703" y="42778"/>
                  </a:lnTo>
                  <a:lnTo>
                    <a:pt x="25522" y="42899"/>
                  </a:lnTo>
                  <a:lnTo>
                    <a:pt x="25402" y="43080"/>
                  </a:lnTo>
                  <a:lnTo>
                    <a:pt x="25281" y="43321"/>
                  </a:lnTo>
                  <a:lnTo>
                    <a:pt x="25221" y="43502"/>
                  </a:lnTo>
                  <a:lnTo>
                    <a:pt x="25221" y="43744"/>
                  </a:lnTo>
                  <a:lnTo>
                    <a:pt x="25221" y="43985"/>
                  </a:lnTo>
                  <a:lnTo>
                    <a:pt x="25281" y="44166"/>
                  </a:lnTo>
                  <a:lnTo>
                    <a:pt x="25402" y="44407"/>
                  </a:lnTo>
                  <a:lnTo>
                    <a:pt x="25522" y="44588"/>
                  </a:lnTo>
                  <a:lnTo>
                    <a:pt x="25703" y="44709"/>
                  </a:lnTo>
                  <a:lnTo>
                    <a:pt x="25945" y="44830"/>
                  </a:lnTo>
                  <a:lnTo>
                    <a:pt x="26126" y="44890"/>
                  </a:lnTo>
                  <a:lnTo>
                    <a:pt x="26608" y="44890"/>
                  </a:lnTo>
                  <a:lnTo>
                    <a:pt x="26789" y="44830"/>
                  </a:lnTo>
                  <a:lnTo>
                    <a:pt x="27031" y="44709"/>
                  </a:lnTo>
                  <a:lnTo>
                    <a:pt x="27212" y="44588"/>
                  </a:lnTo>
                  <a:lnTo>
                    <a:pt x="27332" y="44407"/>
                  </a:lnTo>
                  <a:lnTo>
                    <a:pt x="27453" y="44166"/>
                  </a:lnTo>
                  <a:lnTo>
                    <a:pt x="27513" y="43985"/>
                  </a:lnTo>
                  <a:lnTo>
                    <a:pt x="27513" y="43744"/>
                  </a:lnTo>
                  <a:lnTo>
                    <a:pt x="27513" y="43502"/>
                  </a:lnTo>
                  <a:lnTo>
                    <a:pt x="27453" y="43321"/>
                  </a:lnTo>
                  <a:lnTo>
                    <a:pt x="27332" y="43080"/>
                  </a:lnTo>
                  <a:lnTo>
                    <a:pt x="27212" y="42899"/>
                  </a:lnTo>
                  <a:lnTo>
                    <a:pt x="27031" y="42778"/>
                  </a:lnTo>
                  <a:lnTo>
                    <a:pt x="26789" y="42658"/>
                  </a:lnTo>
                  <a:lnTo>
                    <a:pt x="26608" y="42597"/>
                  </a:lnTo>
                  <a:close/>
                  <a:moveTo>
                    <a:pt x="31918" y="42597"/>
                  </a:moveTo>
                  <a:lnTo>
                    <a:pt x="31737" y="42658"/>
                  </a:lnTo>
                  <a:lnTo>
                    <a:pt x="31496" y="42778"/>
                  </a:lnTo>
                  <a:lnTo>
                    <a:pt x="31315" y="42899"/>
                  </a:lnTo>
                  <a:lnTo>
                    <a:pt x="31194" y="43080"/>
                  </a:lnTo>
                  <a:lnTo>
                    <a:pt x="31073" y="43321"/>
                  </a:lnTo>
                  <a:lnTo>
                    <a:pt x="31013" y="43502"/>
                  </a:lnTo>
                  <a:lnTo>
                    <a:pt x="31013" y="43744"/>
                  </a:lnTo>
                  <a:lnTo>
                    <a:pt x="31013" y="43985"/>
                  </a:lnTo>
                  <a:lnTo>
                    <a:pt x="31073" y="44166"/>
                  </a:lnTo>
                  <a:lnTo>
                    <a:pt x="31194" y="44407"/>
                  </a:lnTo>
                  <a:lnTo>
                    <a:pt x="31315" y="44588"/>
                  </a:lnTo>
                  <a:lnTo>
                    <a:pt x="31496" y="44709"/>
                  </a:lnTo>
                  <a:lnTo>
                    <a:pt x="31737" y="44830"/>
                  </a:lnTo>
                  <a:lnTo>
                    <a:pt x="31918" y="44890"/>
                  </a:lnTo>
                  <a:lnTo>
                    <a:pt x="32401" y="44890"/>
                  </a:lnTo>
                  <a:lnTo>
                    <a:pt x="32582" y="44830"/>
                  </a:lnTo>
                  <a:lnTo>
                    <a:pt x="32823" y="44709"/>
                  </a:lnTo>
                  <a:lnTo>
                    <a:pt x="33004" y="44588"/>
                  </a:lnTo>
                  <a:lnTo>
                    <a:pt x="33125" y="44407"/>
                  </a:lnTo>
                  <a:lnTo>
                    <a:pt x="33245" y="44166"/>
                  </a:lnTo>
                  <a:lnTo>
                    <a:pt x="33306" y="43985"/>
                  </a:lnTo>
                  <a:lnTo>
                    <a:pt x="33306" y="43744"/>
                  </a:lnTo>
                  <a:lnTo>
                    <a:pt x="33306" y="43502"/>
                  </a:lnTo>
                  <a:lnTo>
                    <a:pt x="33245" y="43321"/>
                  </a:lnTo>
                  <a:lnTo>
                    <a:pt x="33125" y="43080"/>
                  </a:lnTo>
                  <a:lnTo>
                    <a:pt x="33004" y="42899"/>
                  </a:lnTo>
                  <a:lnTo>
                    <a:pt x="32823" y="42778"/>
                  </a:lnTo>
                  <a:lnTo>
                    <a:pt x="32582" y="42658"/>
                  </a:lnTo>
                  <a:lnTo>
                    <a:pt x="32401" y="42597"/>
                  </a:lnTo>
                  <a:close/>
                  <a:moveTo>
                    <a:pt x="37710" y="42597"/>
                  </a:moveTo>
                  <a:lnTo>
                    <a:pt x="37529" y="42658"/>
                  </a:lnTo>
                  <a:lnTo>
                    <a:pt x="37288" y="42778"/>
                  </a:lnTo>
                  <a:lnTo>
                    <a:pt x="37107" y="42899"/>
                  </a:lnTo>
                  <a:lnTo>
                    <a:pt x="36986" y="43080"/>
                  </a:lnTo>
                  <a:lnTo>
                    <a:pt x="36865" y="43321"/>
                  </a:lnTo>
                  <a:lnTo>
                    <a:pt x="36805" y="43502"/>
                  </a:lnTo>
                  <a:lnTo>
                    <a:pt x="36805" y="43744"/>
                  </a:lnTo>
                  <a:lnTo>
                    <a:pt x="36805" y="43985"/>
                  </a:lnTo>
                  <a:lnTo>
                    <a:pt x="36865" y="44166"/>
                  </a:lnTo>
                  <a:lnTo>
                    <a:pt x="36986" y="44407"/>
                  </a:lnTo>
                  <a:lnTo>
                    <a:pt x="37107" y="44588"/>
                  </a:lnTo>
                  <a:lnTo>
                    <a:pt x="37288" y="44709"/>
                  </a:lnTo>
                  <a:lnTo>
                    <a:pt x="37529" y="44830"/>
                  </a:lnTo>
                  <a:lnTo>
                    <a:pt x="37710" y="44890"/>
                  </a:lnTo>
                  <a:lnTo>
                    <a:pt x="38193" y="44890"/>
                  </a:lnTo>
                  <a:lnTo>
                    <a:pt x="38374" y="44830"/>
                  </a:lnTo>
                  <a:lnTo>
                    <a:pt x="38615" y="44709"/>
                  </a:lnTo>
                  <a:lnTo>
                    <a:pt x="38796" y="44588"/>
                  </a:lnTo>
                  <a:lnTo>
                    <a:pt x="38917" y="44407"/>
                  </a:lnTo>
                  <a:lnTo>
                    <a:pt x="39038" y="44166"/>
                  </a:lnTo>
                  <a:lnTo>
                    <a:pt x="39098" y="43985"/>
                  </a:lnTo>
                  <a:lnTo>
                    <a:pt x="39098" y="43744"/>
                  </a:lnTo>
                  <a:lnTo>
                    <a:pt x="39098" y="43502"/>
                  </a:lnTo>
                  <a:lnTo>
                    <a:pt x="39038" y="43321"/>
                  </a:lnTo>
                  <a:lnTo>
                    <a:pt x="38917" y="43080"/>
                  </a:lnTo>
                  <a:lnTo>
                    <a:pt x="38796" y="42899"/>
                  </a:lnTo>
                  <a:lnTo>
                    <a:pt x="38615" y="42778"/>
                  </a:lnTo>
                  <a:lnTo>
                    <a:pt x="38374" y="42658"/>
                  </a:lnTo>
                  <a:lnTo>
                    <a:pt x="38193" y="42597"/>
                  </a:lnTo>
                  <a:close/>
                  <a:moveTo>
                    <a:pt x="43502" y="42597"/>
                  </a:moveTo>
                  <a:lnTo>
                    <a:pt x="43321" y="42658"/>
                  </a:lnTo>
                  <a:lnTo>
                    <a:pt x="43080" y="42778"/>
                  </a:lnTo>
                  <a:lnTo>
                    <a:pt x="42899" y="42899"/>
                  </a:lnTo>
                  <a:lnTo>
                    <a:pt x="42778" y="43080"/>
                  </a:lnTo>
                  <a:lnTo>
                    <a:pt x="42658" y="43321"/>
                  </a:lnTo>
                  <a:lnTo>
                    <a:pt x="42597" y="43502"/>
                  </a:lnTo>
                  <a:lnTo>
                    <a:pt x="42597" y="43744"/>
                  </a:lnTo>
                  <a:lnTo>
                    <a:pt x="42597" y="43985"/>
                  </a:lnTo>
                  <a:lnTo>
                    <a:pt x="42658" y="44166"/>
                  </a:lnTo>
                  <a:lnTo>
                    <a:pt x="42778" y="44407"/>
                  </a:lnTo>
                  <a:lnTo>
                    <a:pt x="42899" y="44588"/>
                  </a:lnTo>
                  <a:lnTo>
                    <a:pt x="43080" y="44709"/>
                  </a:lnTo>
                  <a:lnTo>
                    <a:pt x="43321" y="44830"/>
                  </a:lnTo>
                  <a:lnTo>
                    <a:pt x="43502" y="44890"/>
                  </a:lnTo>
                  <a:lnTo>
                    <a:pt x="43985" y="44890"/>
                  </a:lnTo>
                  <a:lnTo>
                    <a:pt x="44166" y="44830"/>
                  </a:lnTo>
                  <a:lnTo>
                    <a:pt x="44407" y="44709"/>
                  </a:lnTo>
                  <a:lnTo>
                    <a:pt x="44588" y="44588"/>
                  </a:lnTo>
                  <a:lnTo>
                    <a:pt x="44709" y="44407"/>
                  </a:lnTo>
                  <a:lnTo>
                    <a:pt x="44830" y="44166"/>
                  </a:lnTo>
                  <a:lnTo>
                    <a:pt x="44890" y="43985"/>
                  </a:lnTo>
                  <a:lnTo>
                    <a:pt x="44890" y="43744"/>
                  </a:lnTo>
                  <a:lnTo>
                    <a:pt x="44890" y="43502"/>
                  </a:lnTo>
                  <a:lnTo>
                    <a:pt x="44830" y="43321"/>
                  </a:lnTo>
                  <a:lnTo>
                    <a:pt x="44709" y="43080"/>
                  </a:lnTo>
                  <a:lnTo>
                    <a:pt x="44588" y="42899"/>
                  </a:lnTo>
                  <a:lnTo>
                    <a:pt x="44407" y="42778"/>
                  </a:lnTo>
                  <a:lnTo>
                    <a:pt x="44166" y="42658"/>
                  </a:lnTo>
                  <a:lnTo>
                    <a:pt x="43985" y="42597"/>
                  </a:lnTo>
                  <a:close/>
                  <a:moveTo>
                    <a:pt x="49295" y="42597"/>
                  </a:moveTo>
                  <a:lnTo>
                    <a:pt x="49114" y="42658"/>
                  </a:lnTo>
                  <a:lnTo>
                    <a:pt x="48872" y="42778"/>
                  </a:lnTo>
                  <a:lnTo>
                    <a:pt x="48691" y="42899"/>
                  </a:lnTo>
                  <a:lnTo>
                    <a:pt x="48571" y="43080"/>
                  </a:lnTo>
                  <a:lnTo>
                    <a:pt x="48450" y="43321"/>
                  </a:lnTo>
                  <a:lnTo>
                    <a:pt x="48390" y="43502"/>
                  </a:lnTo>
                  <a:lnTo>
                    <a:pt x="48390" y="43744"/>
                  </a:lnTo>
                  <a:lnTo>
                    <a:pt x="48390" y="43985"/>
                  </a:lnTo>
                  <a:lnTo>
                    <a:pt x="48450" y="44166"/>
                  </a:lnTo>
                  <a:lnTo>
                    <a:pt x="48571" y="44407"/>
                  </a:lnTo>
                  <a:lnTo>
                    <a:pt x="48691" y="44588"/>
                  </a:lnTo>
                  <a:lnTo>
                    <a:pt x="48872" y="44709"/>
                  </a:lnTo>
                  <a:lnTo>
                    <a:pt x="49114" y="44830"/>
                  </a:lnTo>
                  <a:lnTo>
                    <a:pt x="49295" y="44890"/>
                  </a:lnTo>
                  <a:lnTo>
                    <a:pt x="49777" y="44890"/>
                  </a:lnTo>
                  <a:lnTo>
                    <a:pt x="49958" y="44830"/>
                  </a:lnTo>
                  <a:lnTo>
                    <a:pt x="50200" y="44709"/>
                  </a:lnTo>
                  <a:lnTo>
                    <a:pt x="50381" y="44588"/>
                  </a:lnTo>
                  <a:lnTo>
                    <a:pt x="50501" y="44407"/>
                  </a:lnTo>
                  <a:lnTo>
                    <a:pt x="50622" y="44166"/>
                  </a:lnTo>
                  <a:lnTo>
                    <a:pt x="50682" y="43985"/>
                  </a:lnTo>
                  <a:lnTo>
                    <a:pt x="50682" y="43744"/>
                  </a:lnTo>
                  <a:lnTo>
                    <a:pt x="50682" y="43502"/>
                  </a:lnTo>
                  <a:lnTo>
                    <a:pt x="50622" y="43321"/>
                  </a:lnTo>
                  <a:lnTo>
                    <a:pt x="50501" y="43080"/>
                  </a:lnTo>
                  <a:lnTo>
                    <a:pt x="50381" y="42899"/>
                  </a:lnTo>
                  <a:lnTo>
                    <a:pt x="50200" y="42778"/>
                  </a:lnTo>
                  <a:lnTo>
                    <a:pt x="49958" y="42658"/>
                  </a:lnTo>
                  <a:lnTo>
                    <a:pt x="49777" y="42597"/>
                  </a:lnTo>
                  <a:close/>
                  <a:moveTo>
                    <a:pt x="55087" y="42597"/>
                  </a:moveTo>
                  <a:lnTo>
                    <a:pt x="54906" y="42658"/>
                  </a:lnTo>
                  <a:lnTo>
                    <a:pt x="54665" y="42778"/>
                  </a:lnTo>
                  <a:lnTo>
                    <a:pt x="54483" y="42899"/>
                  </a:lnTo>
                  <a:lnTo>
                    <a:pt x="54363" y="43080"/>
                  </a:lnTo>
                  <a:lnTo>
                    <a:pt x="54242" y="43321"/>
                  </a:lnTo>
                  <a:lnTo>
                    <a:pt x="54182" y="43502"/>
                  </a:lnTo>
                  <a:lnTo>
                    <a:pt x="54182" y="43744"/>
                  </a:lnTo>
                  <a:lnTo>
                    <a:pt x="54182" y="43985"/>
                  </a:lnTo>
                  <a:lnTo>
                    <a:pt x="54242" y="44166"/>
                  </a:lnTo>
                  <a:lnTo>
                    <a:pt x="54363" y="44407"/>
                  </a:lnTo>
                  <a:lnTo>
                    <a:pt x="54483" y="44588"/>
                  </a:lnTo>
                  <a:lnTo>
                    <a:pt x="54665" y="44709"/>
                  </a:lnTo>
                  <a:lnTo>
                    <a:pt x="54906" y="44830"/>
                  </a:lnTo>
                  <a:lnTo>
                    <a:pt x="55087" y="44890"/>
                  </a:lnTo>
                  <a:lnTo>
                    <a:pt x="55570" y="44890"/>
                  </a:lnTo>
                  <a:lnTo>
                    <a:pt x="55751" y="44830"/>
                  </a:lnTo>
                  <a:lnTo>
                    <a:pt x="55992" y="44709"/>
                  </a:lnTo>
                  <a:lnTo>
                    <a:pt x="56173" y="44588"/>
                  </a:lnTo>
                  <a:lnTo>
                    <a:pt x="56294" y="44407"/>
                  </a:lnTo>
                  <a:lnTo>
                    <a:pt x="56414" y="44166"/>
                  </a:lnTo>
                  <a:lnTo>
                    <a:pt x="56475" y="43985"/>
                  </a:lnTo>
                  <a:lnTo>
                    <a:pt x="56475" y="43744"/>
                  </a:lnTo>
                  <a:lnTo>
                    <a:pt x="56475" y="43502"/>
                  </a:lnTo>
                  <a:lnTo>
                    <a:pt x="56414" y="43321"/>
                  </a:lnTo>
                  <a:lnTo>
                    <a:pt x="56294" y="43080"/>
                  </a:lnTo>
                  <a:lnTo>
                    <a:pt x="56173" y="42899"/>
                  </a:lnTo>
                  <a:lnTo>
                    <a:pt x="55992" y="42778"/>
                  </a:lnTo>
                  <a:lnTo>
                    <a:pt x="55751" y="42658"/>
                  </a:lnTo>
                  <a:lnTo>
                    <a:pt x="55570" y="42597"/>
                  </a:lnTo>
                  <a:close/>
                  <a:moveTo>
                    <a:pt x="60879" y="42597"/>
                  </a:moveTo>
                  <a:lnTo>
                    <a:pt x="60698" y="42658"/>
                  </a:lnTo>
                  <a:lnTo>
                    <a:pt x="60457" y="42778"/>
                  </a:lnTo>
                  <a:lnTo>
                    <a:pt x="60276" y="42899"/>
                  </a:lnTo>
                  <a:lnTo>
                    <a:pt x="60155" y="43080"/>
                  </a:lnTo>
                  <a:lnTo>
                    <a:pt x="60034" y="43321"/>
                  </a:lnTo>
                  <a:lnTo>
                    <a:pt x="59974" y="43502"/>
                  </a:lnTo>
                  <a:lnTo>
                    <a:pt x="59974" y="43744"/>
                  </a:lnTo>
                  <a:lnTo>
                    <a:pt x="59974" y="43985"/>
                  </a:lnTo>
                  <a:lnTo>
                    <a:pt x="60034" y="44166"/>
                  </a:lnTo>
                  <a:lnTo>
                    <a:pt x="60155" y="44407"/>
                  </a:lnTo>
                  <a:lnTo>
                    <a:pt x="60276" y="44588"/>
                  </a:lnTo>
                  <a:lnTo>
                    <a:pt x="60457" y="44709"/>
                  </a:lnTo>
                  <a:lnTo>
                    <a:pt x="60698" y="44830"/>
                  </a:lnTo>
                  <a:lnTo>
                    <a:pt x="60879" y="44890"/>
                  </a:lnTo>
                  <a:lnTo>
                    <a:pt x="61362" y="44890"/>
                  </a:lnTo>
                  <a:lnTo>
                    <a:pt x="61543" y="44830"/>
                  </a:lnTo>
                  <a:lnTo>
                    <a:pt x="61784" y="44709"/>
                  </a:lnTo>
                  <a:lnTo>
                    <a:pt x="61965" y="44588"/>
                  </a:lnTo>
                  <a:lnTo>
                    <a:pt x="62086" y="44407"/>
                  </a:lnTo>
                  <a:lnTo>
                    <a:pt x="62206" y="44166"/>
                  </a:lnTo>
                  <a:lnTo>
                    <a:pt x="62267" y="43985"/>
                  </a:lnTo>
                  <a:lnTo>
                    <a:pt x="62267" y="43744"/>
                  </a:lnTo>
                  <a:lnTo>
                    <a:pt x="62267" y="43502"/>
                  </a:lnTo>
                  <a:lnTo>
                    <a:pt x="62206" y="43321"/>
                  </a:lnTo>
                  <a:lnTo>
                    <a:pt x="62086" y="43080"/>
                  </a:lnTo>
                  <a:lnTo>
                    <a:pt x="61965" y="42899"/>
                  </a:lnTo>
                  <a:lnTo>
                    <a:pt x="61784" y="42778"/>
                  </a:lnTo>
                  <a:lnTo>
                    <a:pt x="61543" y="42658"/>
                  </a:lnTo>
                  <a:lnTo>
                    <a:pt x="61362" y="42597"/>
                  </a:lnTo>
                  <a:close/>
                  <a:moveTo>
                    <a:pt x="66671" y="42597"/>
                  </a:moveTo>
                  <a:lnTo>
                    <a:pt x="66490" y="42658"/>
                  </a:lnTo>
                  <a:lnTo>
                    <a:pt x="66249" y="42778"/>
                  </a:lnTo>
                  <a:lnTo>
                    <a:pt x="66068" y="42899"/>
                  </a:lnTo>
                  <a:lnTo>
                    <a:pt x="65947" y="43080"/>
                  </a:lnTo>
                  <a:lnTo>
                    <a:pt x="65827" y="43321"/>
                  </a:lnTo>
                  <a:lnTo>
                    <a:pt x="65766" y="43502"/>
                  </a:lnTo>
                  <a:lnTo>
                    <a:pt x="65766" y="43744"/>
                  </a:lnTo>
                  <a:lnTo>
                    <a:pt x="65766" y="43985"/>
                  </a:lnTo>
                  <a:lnTo>
                    <a:pt x="65827" y="44166"/>
                  </a:lnTo>
                  <a:lnTo>
                    <a:pt x="65947" y="44407"/>
                  </a:lnTo>
                  <a:lnTo>
                    <a:pt x="66068" y="44588"/>
                  </a:lnTo>
                  <a:lnTo>
                    <a:pt x="66249" y="44709"/>
                  </a:lnTo>
                  <a:lnTo>
                    <a:pt x="66490" y="44830"/>
                  </a:lnTo>
                  <a:lnTo>
                    <a:pt x="66671" y="44890"/>
                  </a:lnTo>
                  <a:lnTo>
                    <a:pt x="67154" y="44890"/>
                  </a:lnTo>
                  <a:lnTo>
                    <a:pt x="67335" y="44830"/>
                  </a:lnTo>
                  <a:lnTo>
                    <a:pt x="67576" y="44709"/>
                  </a:lnTo>
                  <a:lnTo>
                    <a:pt x="67757" y="44588"/>
                  </a:lnTo>
                  <a:lnTo>
                    <a:pt x="67878" y="44407"/>
                  </a:lnTo>
                  <a:lnTo>
                    <a:pt x="67999" y="44166"/>
                  </a:lnTo>
                  <a:lnTo>
                    <a:pt x="68059" y="43985"/>
                  </a:lnTo>
                  <a:lnTo>
                    <a:pt x="68059" y="43744"/>
                  </a:lnTo>
                  <a:lnTo>
                    <a:pt x="68059" y="43502"/>
                  </a:lnTo>
                  <a:lnTo>
                    <a:pt x="67999" y="43321"/>
                  </a:lnTo>
                  <a:lnTo>
                    <a:pt x="67878" y="43080"/>
                  </a:lnTo>
                  <a:lnTo>
                    <a:pt x="67757" y="42899"/>
                  </a:lnTo>
                  <a:lnTo>
                    <a:pt x="67576" y="42778"/>
                  </a:lnTo>
                  <a:lnTo>
                    <a:pt x="67335" y="42658"/>
                  </a:lnTo>
                  <a:lnTo>
                    <a:pt x="67154" y="42597"/>
                  </a:lnTo>
                  <a:close/>
                  <a:moveTo>
                    <a:pt x="72464" y="42597"/>
                  </a:moveTo>
                  <a:lnTo>
                    <a:pt x="72283" y="42658"/>
                  </a:lnTo>
                  <a:lnTo>
                    <a:pt x="72041" y="42778"/>
                  </a:lnTo>
                  <a:lnTo>
                    <a:pt x="71860" y="42899"/>
                  </a:lnTo>
                  <a:lnTo>
                    <a:pt x="71740" y="43080"/>
                  </a:lnTo>
                  <a:lnTo>
                    <a:pt x="71619" y="43321"/>
                  </a:lnTo>
                  <a:lnTo>
                    <a:pt x="71559" y="43502"/>
                  </a:lnTo>
                  <a:lnTo>
                    <a:pt x="71559" y="43744"/>
                  </a:lnTo>
                  <a:lnTo>
                    <a:pt x="71559" y="43985"/>
                  </a:lnTo>
                  <a:lnTo>
                    <a:pt x="71619" y="44166"/>
                  </a:lnTo>
                  <a:lnTo>
                    <a:pt x="71740" y="44407"/>
                  </a:lnTo>
                  <a:lnTo>
                    <a:pt x="71860" y="44588"/>
                  </a:lnTo>
                  <a:lnTo>
                    <a:pt x="72041" y="44709"/>
                  </a:lnTo>
                  <a:lnTo>
                    <a:pt x="72283" y="44830"/>
                  </a:lnTo>
                  <a:lnTo>
                    <a:pt x="72464" y="44890"/>
                  </a:lnTo>
                  <a:lnTo>
                    <a:pt x="72946" y="44890"/>
                  </a:lnTo>
                  <a:lnTo>
                    <a:pt x="73127" y="44830"/>
                  </a:lnTo>
                  <a:lnTo>
                    <a:pt x="73369" y="44709"/>
                  </a:lnTo>
                  <a:lnTo>
                    <a:pt x="73550" y="44588"/>
                  </a:lnTo>
                  <a:lnTo>
                    <a:pt x="73670" y="44407"/>
                  </a:lnTo>
                  <a:lnTo>
                    <a:pt x="73791" y="44166"/>
                  </a:lnTo>
                  <a:lnTo>
                    <a:pt x="73851" y="43985"/>
                  </a:lnTo>
                  <a:lnTo>
                    <a:pt x="73851" y="43744"/>
                  </a:lnTo>
                  <a:lnTo>
                    <a:pt x="73851" y="43502"/>
                  </a:lnTo>
                  <a:lnTo>
                    <a:pt x="73791" y="43321"/>
                  </a:lnTo>
                  <a:lnTo>
                    <a:pt x="73670" y="43080"/>
                  </a:lnTo>
                  <a:lnTo>
                    <a:pt x="73550" y="42899"/>
                  </a:lnTo>
                  <a:lnTo>
                    <a:pt x="73369" y="42778"/>
                  </a:lnTo>
                  <a:lnTo>
                    <a:pt x="73127" y="42658"/>
                  </a:lnTo>
                  <a:lnTo>
                    <a:pt x="72946" y="42597"/>
                  </a:lnTo>
                  <a:close/>
                  <a:moveTo>
                    <a:pt x="724" y="45554"/>
                  </a:moveTo>
                  <a:lnTo>
                    <a:pt x="1147" y="47424"/>
                  </a:lnTo>
                  <a:lnTo>
                    <a:pt x="1267" y="47243"/>
                  </a:lnTo>
                  <a:lnTo>
                    <a:pt x="1388" y="47062"/>
                  </a:lnTo>
                  <a:lnTo>
                    <a:pt x="1448" y="46881"/>
                  </a:lnTo>
                  <a:lnTo>
                    <a:pt x="1448" y="46640"/>
                  </a:lnTo>
                  <a:lnTo>
                    <a:pt x="1388" y="46278"/>
                  </a:lnTo>
                  <a:lnTo>
                    <a:pt x="1267" y="45976"/>
                  </a:lnTo>
                  <a:lnTo>
                    <a:pt x="1026" y="45735"/>
                  </a:lnTo>
                  <a:lnTo>
                    <a:pt x="724" y="45554"/>
                  </a:lnTo>
                  <a:close/>
                  <a:moveTo>
                    <a:pt x="75179" y="45554"/>
                  </a:moveTo>
                  <a:lnTo>
                    <a:pt x="74877" y="45735"/>
                  </a:lnTo>
                  <a:lnTo>
                    <a:pt x="74636" y="45976"/>
                  </a:lnTo>
                  <a:lnTo>
                    <a:pt x="74515" y="46278"/>
                  </a:lnTo>
                  <a:lnTo>
                    <a:pt x="74455" y="46640"/>
                  </a:lnTo>
                  <a:lnTo>
                    <a:pt x="74455" y="46881"/>
                  </a:lnTo>
                  <a:lnTo>
                    <a:pt x="74515" y="47062"/>
                  </a:lnTo>
                  <a:lnTo>
                    <a:pt x="74636" y="47303"/>
                  </a:lnTo>
                  <a:lnTo>
                    <a:pt x="74756" y="47424"/>
                  </a:lnTo>
                  <a:lnTo>
                    <a:pt x="75179" y="45554"/>
                  </a:lnTo>
                  <a:close/>
                  <a:moveTo>
                    <a:pt x="5853" y="45493"/>
                  </a:moveTo>
                  <a:lnTo>
                    <a:pt x="5672" y="45554"/>
                  </a:lnTo>
                  <a:lnTo>
                    <a:pt x="5431" y="45674"/>
                  </a:lnTo>
                  <a:lnTo>
                    <a:pt x="5250" y="45795"/>
                  </a:lnTo>
                  <a:lnTo>
                    <a:pt x="5129" y="45976"/>
                  </a:lnTo>
                  <a:lnTo>
                    <a:pt x="5008" y="46217"/>
                  </a:lnTo>
                  <a:lnTo>
                    <a:pt x="4948" y="46398"/>
                  </a:lnTo>
                  <a:lnTo>
                    <a:pt x="4948" y="46640"/>
                  </a:lnTo>
                  <a:lnTo>
                    <a:pt x="4948" y="46881"/>
                  </a:lnTo>
                  <a:lnTo>
                    <a:pt x="5008" y="47062"/>
                  </a:lnTo>
                  <a:lnTo>
                    <a:pt x="5129" y="47303"/>
                  </a:lnTo>
                  <a:lnTo>
                    <a:pt x="5250" y="47484"/>
                  </a:lnTo>
                  <a:lnTo>
                    <a:pt x="5431" y="47605"/>
                  </a:lnTo>
                  <a:lnTo>
                    <a:pt x="5672" y="47726"/>
                  </a:lnTo>
                  <a:lnTo>
                    <a:pt x="5853" y="47786"/>
                  </a:lnTo>
                  <a:lnTo>
                    <a:pt x="6336" y="47786"/>
                  </a:lnTo>
                  <a:lnTo>
                    <a:pt x="6517" y="47726"/>
                  </a:lnTo>
                  <a:lnTo>
                    <a:pt x="6758" y="47605"/>
                  </a:lnTo>
                  <a:lnTo>
                    <a:pt x="6939" y="47484"/>
                  </a:lnTo>
                  <a:lnTo>
                    <a:pt x="7060" y="47303"/>
                  </a:lnTo>
                  <a:lnTo>
                    <a:pt x="7180" y="47062"/>
                  </a:lnTo>
                  <a:lnTo>
                    <a:pt x="7241" y="46881"/>
                  </a:lnTo>
                  <a:lnTo>
                    <a:pt x="7241" y="46640"/>
                  </a:lnTo>
                  <a:lnTo>
                    <a:pt x="7241" y="46398"/>
                  </a:lnTo>
                  <a:lnTo>
                    <a:pt x="7180" y="46217"/>
                  </a:lnTo>
                  <a:lnTo>
                    <a:pt x="7060" y="45976"/>
                  </a:lnTo>
                  <a:lnTo>
                    <a:pt x="6939" y="45795"/>
                  </a:lnTo>
                  <a:lnTo>
                    <a:pt x="6758" y="45674"/>
                  </a:lnTo>
                  <a:lnTo>
                    <a:pt x="6517" y="45554"/>
                  </a:lnTo>
                  <a:lnTo>
                    <a:pt x="6336" y="45493"/>
                  </a:lnTo>
                  <a:close/>
                  <a:moveTo>
                    <a:pt x="11645" y="45493"/>
                  </a:moveTo>
                  <a:lnTo>
                    <a:pt x="11464" y="45554"/>
                  </a:lnTo>
                  <a:lnTo>
                    <a:pt x="11223" y="45674"/>
                  </a:lnTo>
                  <a:lnTo>
                    <a:pt x="11042" y="45795"/>
                  </a:lnTo>
                  <a:lnTo>
                    <a:pt x="10921" y="45976"/>
                  </a:lnTo>
                  <a:lnTo>
                    <a:pt x="10800" y="46217"/>
                  </a:lnTo>
                  <a:lnTo>
                    <a:pt x="10740" y="46398"/>
                  </a:lnTo>
                  <a:lnTo>
                    <a:pt x="10740" y="46640"/>
                  </a:lnTo>
                  <a:lnTo>
                    <a:pt x="10740" y="46881"/>
                  </a:lnTo>
                  <a:lnTo>
                    <a:pt x="10800" y="47062"/>
                  </a:lnTo>
                  <a:lnTo>
                    <a:pt x="10921" y="47303"/>
                  </a:lnTo>
                  <a:lnTo>
                    <a:pt x="11042" y="47484"/>
                  </a:lnTo>
                  <a:lnTo>
                    <a:pt x="11223" y="47605"/>
                  </a:lnTo>
                  <a:lnTo>
                    <a:pt x="11464" y="47726"/>
                  </a:lnTo>
                  <a:lnTo>
                    <a:pt x="11645" y="47786"/>
                  </a:lnTo>
                  <a:lnTo>
                    <a:pt x="12128" y="47786"/>
                  </a:lnTo>
                  <a:lnTo>
                    <a:pt x="12309" y="47726"/>
                  </a:lnTo>
                  <a:lnTo>
                    <a:pt x="12550" y="47605"/>
                  </a:lnTo>
                  <a:lnTo>
                    <a:pt x="12731" y="47484"/>
                  </a:lnTo>
                  <a:lnTo>
                    <a:pt x="12852" y="47303"/>
                  </a:lnTo>
                  <a:lnTo>
                    <a:pt x="12973" y="47062"/>
                  </a:lnTo>
                  <a:lnTo>
                    <a:pt x="13033" y="46881"/>
                  </a:lnTo>
                  <a:lnTo>
                    <a:pt x="13033" y="46640"/>
                  </a:lnTo>
                  <a:lnTo>
                    <a:pt x="13033" y="46398"/>
                  </a:lnTo>
                  <a:lnTo>
                    <a:pt x="12973" y="46217"/>
                  </a:lnTo>
                  <a:lnTo>
                    <a:pt x="12852" y="45976"/>
                  </a:lnTo>
                  <a:lnTo>
                    <a:pt x="12731" y="45795"/>
                  </a:lnTo>
                  <a:lnTo>
                    <a:pt x="12550" y="45674"/>
                  </a:lnTo>
                  <a:lnTo>
                    <a:pt x="12309" y="45554"/>
                  </a:lnTo>
                  <a:lnTo>
                    <a:pt x="12128" y="45493"/>
                  </a:lnTo>
                  <a:close/>
                  <a:moveTo>
                    <a:pt x="17437" y="45493"/>
                  </a:moveTo>
                  <a:lnTo>
                    <a:pt x="17256" y="45554"/>
                  </a:lnTo>
                  <a:lnTo>
                    <a:pt x="17015" y="45674"/>
                  </a:lnTo>
                  <a:lnTo>
                    <a:pt x="16834" y="45795"/>
                  </a:lnTo>
                  <a:lnTo>
                    <a:pt x="16713" y="45976"/>
                  </a:lnTo>
                  <a:lnTo>
                    <a:pt x="16593" y="46217"/>
                  </a:lnTo>
                  <a:lnTo>
                    <a:pt x="16532" y="46398"/>
                  </a:lnTo>
                  <a:lnTo>
                    <a:pt x="16532" y="46640"/>
                  </a:lnTo>
                  <a:lnTo>
                    <a:pt x="16532" y="46881"/>
                  </a:lnTo>
                  <a:lnTo>
                    <a:pt x="16593" y="47062"/>
                  </a:lnTo>
                  <a:lnTo>
                    <a:pt x="16713" y="47303"/>
                  </a:lnTo>
                  <a:lnTo>
                    <a:pt x="16834" y="47484"/>
                  </a:lnTo>
                  <a:lnTo>
                    <a:pt x="17015" y="47605"/>
                  </a:lnTo>
                  <a:lnTo>
                    <a:pt x="17256" y="47726"/>
                  </a:lnTo>
                  <a:lnTo>
                    <a:pt x="17437" y="47786"/>
                  </a:lnTo>
                  <a:lnTo>
                    <a:pt x="17920" y="47786"/>
                  </a:lnTo>
                  <a:lnTo>
                    <a:pt x="18101" y="47726"/>
                  </a:lnTo>
                  <a:lnTo>
                    <a:pt x="18342" y="47605"/>
                  </a:lnTo>
                  <a:lnTo>
                    <a:pt x="18523" y="47484"/>
                  </a:lnTo>
                  <a:lnTo>
                    <a:pt x="18644" y="47303"/>
                  </a:lnTo>
                  <a:lnTo>
                    <a:pt x="18765" y="47062"/>
                  </a:lnTo>
                  <a:lnTo>
                    <a:pt x="18825" y="46881"/>
                  </a:lnTo>
                  <a:lnTo>
                    <a:pt x="18825" y="46640"/>
                  </a:lnTo>
                  <a:lnTo>
                    <a:pt x="18825" y="46398"/>
                  </a:lnTo>
                  <a:lnTo>
                    <a:pt x="18765" y="46217"/>
                  </a:lnTo>
                  <a:lnTo>
                    <a:pt x="18644" y="45976"/>
                  </a:lnTo>
                  <a:lnTo>
                    <a:pt x="18523" y="45795"/>
                  </a:lnTo>
                  <a:lnTo>
                    <a:pt x="18342" y="45674"/>
                  </a:lnTo>
                  <a:lnTo>
                    <a:pt x="18101" y="45554"/>
                  </a:lnTo>
                  <a:lnTo>
                    <a:pt x="17920" y="45493"/>
                  </a:lnTo>
                  <a:close/>
                  <a:moveTo>
                    <a:pt x="23230" y="45493"/>
                  </a:moveTo>
                  <a:lnTo>
                    <a:pt x="23049" y="45554"/>
                  </a:lnTo>
                  <a:lnTo>
                    <a:pt x="22807" y="45674"/>
                  </a:lnTo>
                  <a:lnTo>
                    <a:pt x="22626" y="45795"/>
                  </a:lnTo>
                  <a:lnTo>
                    <a:pt x="22506" y="45976"/>
                  </a:lnTo>
                  <a:lnTo>
                    <a:pt x="22385" y="46217"/>
                  </a:lnTo>
                  <a:lnTo>
                    <a:pt x="22325" y="46398"/>
                  </a:lnTo>
                  <a:lnTo>
                    <a:pt x="22325" y="46640"/>
                  </a:lnTo>
                  <a:lnTo>
                    <a:pt x="22325" y="46881"/>
                  </a:lnTo>
                  <a:lnTo>
                    <a:pt x="22385" y="47062"/>
                  </a:lnTo>
                  <a:lnTo>
                    <a:pt x="22506" y="47303"/>
                  </a:lnTo>
                  <a:lnTo>
                    <a:pt x="22626" y="47484"/>
                  </a:lnTo>
                  <a:lnTo>
                    <a:pt x="22807" y="47605"/>
                  </a:lnTo>
                  <a:lnTo>
                    <a:pt x="23049" y="47726"/>
                  </a:lnTo>
                  <a:lnTo>
                    <a:pt x="23230" y="47786"/>
                  </a:lnTo>
                  <a:lnTo>
                    <a:pt x="23712" y="47786"/>
                  </a:lnTo>
                  <a:lnTo>
                    <a:pt x="23893" y="47726"/>
                  </a:lnTo>
                  <a:lnTo>
                    <a:pt x="24135" y="47605"/>
                  </a:lnTo>
                  <a:lnTo>
                    <a:pt x="24316" y="47484"/>
                  </a:lnTo>
                  <a:lnTo>
                    <a:pt x="24436" y="47303"/>
                  </a:lnTo>
                  <a:lnTo>
                    <a:pt x="24557" y="47062"/>
                  </a:lnTo>
                  <a:lnTo>
                    <a:pt x="24617" y="46881"/>
                  </a:lnTo>
                  <a:lnTo>
                    <a:pt x="24617" y="46640"/>
                  </a:lnTo>
                  <a:lnTo>
                    <a:pt x="24617" y="46398"/>
                  </a:lnTo>
                  <a:lnTo>
                    <a:pt x="24557" y="46217"/>
                  </a:lnTo>
                  <a:lnTo>
                    <a:pt x="24436" y="45976"/>
                  </a:lnTo>
                  <a:lnTo>
                    <a:pt x="24316" y="45795"/>
                  </a:lnTo>
                  <a:lnTo>
                    <a:pt x="24135" y="45674"/>
                  </a:lnTo>
                  <a:lnTo>
                    <a:pt x="23893" y="45554"/>
                  </a:lnTo>
                  <a:lnTo>
                    <a:pt x="23712" y="45493"/>
                  </a:lnTo>
                  <a:close/>
                  <a:moveTo>
                    <a:pt x="29022" y="45493"/>
                  </a:moveTo>
                  <a:lnTo>
                    <a:pt x="28841" y="45554"/>
                  </a:lnTo>
                  <a:lnTo>
                    <a:pt x="28599" y="45674"/>
                  </a:lnTo>
                  <a:lnTo>
                    <a:pt x="28418" y="45795"/>
                  </a:lnTo>
                  <a:lnTo>
                    <a:pt x="28298" y="45976"/>
                  </a:lnTo>
                  <a:lnTo>
                    <a:pt x="28177" y="46217"/>
                  </a:lnTo>
                  <a:lnTo>
                    <a:pt x="28117" y="46398"/>
                  </a:lnTo>
                  <a:lnTo>
                    <a:pt x="28117" y="46640"/>
                  </a:lnTo>
                  <a:lnTo>
                    <a:pt x="28117" y="46881"/>
                  </a:lnTo>
                  <a:lnTo>
                    <a:pt x="28177" y="47062"/>
                  </a:lnTo>
                  <a:lnTo>
                    <a:pt x="28298" y="47303"/>
                  </a:lnTo>
                  <a:lnTo>
                    <a:pt x="28418" y="47484"/>
                  </a:lnTo>
                  <a:lnTo>
                    <a:pt x="28599" y="47605"/>
                  </a:lnTo>
                  <a:lnTo>
                    <a:pt x="28841" y="47726"/>
                  </a:lnTo>
                  <a:lnTo>
                    <a:pt x="29022" y="47786"/>
                  </a:lnTo>
                  <a:lnTo>
                    <a:pt x="29505" y="47786"/>
                  </a:lnTo>
                  <a:lnTo>
                    <a:pt x="29686" y="47726"/>
                  </a:lnTo>
                  <a:lnTo>
                    <a:pt x="29927" y="47605"/>
                  </a:lnTo>
                  <a:lnTo>
                    <a:pt x="30108" y="47484"/>
                  </a:lnTo>
                  <a:lnTo>
                    <a:pt x="30229" y="47303"/>
                  </a:lnTo>
                  <a:lnTo>
                    <a:pt x="30349" y="47062"/>
                  </a:lnTo>
                  <a:lnTo>
                    <a:pt x="30410" y="46881"/>
                  </a:lnTo>
                  <a:lnTo>
                    <a:pt x="30410" y="46640"/>
                  </a:lnTo>
                  <a:lnTo>
                    <a:pt x="30410" y="46398"/>
                  </a:lnTo>
                  <a:lnTo>
                    <a:pt x="30349" y="46217"/>
                  </a:lnTo>
                  <a:lnTo>
                    <a:pt x="30229" y="45976"/>
                  </a:lnTo>
                  <a:lnTo>
                    <a:pt x="30108" y="45795"/>
                  </a:lnTo>
                  <a:lnTo>
                    <a:pt x="29927" y="45674"/>
                  </a:lnTo>
                  <a:lnTo>
                    <a:pt x="29686" y="45554"/>
                  </a:lnTo>
                  <a:lnTo>
                    <a:pt x="29505" y="45493"/>
                  </a:lnTo>
                  <a:close/>
                  <a:moveTo>
                    <a:pt x="34814" y="45493"/>
                  </a:moveTo>
                  <a:lnTo>
                    <a:pt x="34633" y="45554"/>
                  </a:lnTo>
                  <a:lnTo>
                    <a:pt x="34392" y="45674"/>
                  </a:lnTo>
                  <a:lnTo>
                    <a:pt x="34211" y="45795"/>
                  </a:lnTo>
                  <a:lnTo>
                    <a:pt x="34090" y="45976"/>
                  </a:lnTo>
                  <a:lnTo>
                    <a:pt x="33969" y="46217"/>
                  </a:lnTo>
                  <a:lnTo>
                    <a:pt x="33909" y="46398"/>
                  </a:lnTo>
                  <a:lnTo>
                    <a:pt x="33909" y="46640"/>
                  </a:lnTo>
                  <a:lnTo>
                    <a:pt x="33909" y="46881"/>
                  </a:lnTo>
                  <a:lnTo>
                    <a:pt x="33969" y="47062"/>
                  </a:lnTo>
                  <a:lnTo>
                    <a:pt x="34090" y="47303"/>
                  </a:lnTo>
                  <a:lnTo>
                    <a:pt x="34211" y="47484"/>
                  </a:lnTo>
                  <a:lnTo>
                    <a:pt x="34392" y="47605"/>
                  </a:lnTo>
                  <a:lnTo>
                    <a:pt x="34633" y="47726"/>
                  </a:lnTo>
                  <a:lnTo>
                    <a:pt x="34814" y="47786"/>
                  </a:lnTo>
                  <a:lnTo>
                    <a:pt x="35297" y="47786"/>
                  </a:lnTo>
                  <a:lnTo>
                    <a:pt x="35478" y="47726"/>
                  </a:lnTo>
                  <a:lnTo>
                    <a:pt x="35719" y="47605"/>
                  </a:lnTo>
                  <a:lnTo>
                    <a:pt x="35900" y="47484"/>
                  </a:lnTo>
                  <a:lnTo>
                    <a:pt x="36021" y="47303"/>
                  </a:lnTo>
                  <a:lnTo>
                    <a:pt x="36141" y="47062"/>
                  </a:lnTo>
                  <a:lnTo>
                    <a:pt x="36202" y="46881"/>
                  </a:lnTo>
                  <a:lnTo>
                    <a:pt x="36202" y="46640"/>
                  </a:lnTo>
                  <a:lnTo>
                    <a:pt x="36202" y="46398"/>
                  </a:lnTo>
                  <a:lnTo>
                    <a:pt x="36141" y="46217"/>
                  </a:lnTo>
                  <a:lnTo>
                    <a:pt x="36021" y="45976"/>
                  </a:lnTo>
                  <a:lnTo>
                    <a:pt x="35900" y="45795"/>
                  </a:lnTo>
                  <a:lnTo>
                    <a:pt x="35719" y="45674"/>
                  </a:lnTo>
                  <a:lnTo>
                    <a:pt x="35478" y="45554"/>
                  </a:lnTo>
                  <a:lnTo>
                    <a:pt x="35297" y="45493"/>
                  </a:lnTo>
                  <a:close/>
                  <a:moveTo>
                    <a:pt x="40606" y="45493"/>
                  </a:moveTo>
                  <a:lnTo>
                    <a:pt x="40425" y="45554"/>
                  </a:lnTo>
                  <a:lnTo>
                    <a:pt x="40184" y="45674"/>
                  </a:lnTo>
                  <a:lnTo>
                    <a:pt x="40003" y="45795"/>
                  </a:lnTo>
                  <a:lnTo>
                    <a:pt x="39882" y="45976"/>
                  </a:lnTo>
                  <a:lnTo>
                    <a:pt x="39762" y="46217"/>
                  </a:lnTo>
                  <a:lnTo>
                    <a:pt x="39701" y="46398"/>
                  </a:lnTo>
                  <a:lnTo>
                    <a:pt x="39701" y="46640"/>
                  </a:lnTo>
                  <a:lnTo>
                    <a:pt x="39701" y="46881"/>
                  </a:lnTo>
                  <a:lnTo>
                    <a:pt x="39762" y="47062"/>
                  </a:lnTo>
                  <a:lnTo>
                    <a:pt x="39882" y="47303"/>
                  </a:lnTo>
                  <a:lnTo>
                    <a:pt x="40003" y="47484"/>
                  </a:lnTo>
                  <a:lnTo>
                    <a:pt x="40184" y="47605"/>
                  </a:lnTo>
                  <a:lnTo>
                    <a:pt x="40425" y="47726"/>
                  </a:lnTo>
                  <a:lnTo>
                    <a:pt x="40606" y="47786"/>
                  </a:lnTo>
                  <a:lnTo>
                    <a:pt x="41089" y="47786"/>
                  </a:lnTo>
                  <a:lnTo>
                    <a:pt x="41270" y="47726"/>
                  </a:lnTo>
                  <a:lnTo>
                    <a:pt x="41511" y="47605"/>
                  </a:lnTo>
                  <a:lnTo>
                    <a:pt x="41692" y="47484"/>
                  </a:lnTo>
                  <a:lnTo>
                    <a:pt x="41813" y="47303"/>
                  </a:lnTo>
                  <a:lnTo>
                    <a:pt x="41934" y="47062"/>
                  </a:lnTo>
                  <a:lnTo>
                    <a:pt x="41994" y="46881"/>
                  </a:lnTo>
                  <a:lnTo>
                    <a:pt x="41994" y="46640"/>
                  </a:lnTo>
                  <a:lnTo>
                    <a:pt x="41994" y="46398"/>
                  </a:lnTo>
                  <a:lnTo>
                    <a:pt x="41934" y="46217"/>
                  </a:lnTo>
                  <a:lnTo>
                    <a:pt x="41813" y="45976"/>
                  </a:lnTo>
                  <a:lnTo>
                    <a:pt x="41692" y="45795"/>
                  </a:lnTo>
                  <a:lnTo>
                    <a:pt x="41511" y="45674"/>
                  </a:lnTo>
                  <a:lnTo>
                    <a:pt x="41270" y="45554"/>
                  </a:lnTo>
                  <a:lnTo>
                    <a:pt x="41089" y="45493"/>
                  </a:lnTo>
                  <a:close/>
                  <a:moveTo>
                    <a:pt x="46399" y="45493"/>
                  </a:moveTo>
                  <a:lnTo>
                    <a:pt x="46218" y="45554"/>
                  </a:lnTo>
                  <a:lnTo>
                    <a:pt x="45976" y="45674"/>
                  </a:lnTo>
                  <a:lnTo>
                    <a:pt x="45795" y="45795"/>
                  </a:lnTo>
                  <a:lnTo>
                    <a:pt x="45674" y="45976"/>
                  </a:lnTo>
                  <a:lnTo>
                    <a:pt x="45554" y="46217"/>
                  </a:lnTo>
                  <a:lnTo>
                    <a:pt x="45493" y="46398"/>
                  </a:lnTo>
                  <a:lnTo>
                    <a:pt x="45493" y="46640"/>
                  </a:lnTo>
                  <a:lnTo>
                    <a:pt x="45493" y="46881"/>
                  </a:lnTo>
                  <a:lnTo>
                    <a:pt x="45554" y="47062"/>
                  </a:lnTo>
                  <a:lnTo>
                    <a:pt x="45674" y="47303"/>
                  </a:lnTo>
                  <a:lnTo>
                    <a:pt x="45795" y="47484"/>
                  </a:lnTo>
                  <a:lnTo>
                    <a:pt x="45976" y="47605"/>
                  </a:lnTo>
                  <a:lnTo>
                    <a:pt x="46218" y="47726"/>
                  </a:lnTo>
                  <a:lnTo>
                    <a:pt x="46399" y="47786"/>
                  </a:lnTo>
                  <a:lnTo>
                    <a:pt x="46881" y="47786"/>
                  </a:lnTo>
                  <a:lnTo>
                    <a:pt x="47062" y="47726"/>
                  </a:lnTo>
                  <a:lnTo>
                    <a:pt x="47304" y="47605"/>
                  </a:lnTo>
                  <a:lnTo>
                    <a:pt x="47485" y="47484"/>
                  </a:lnTo>
                  <a:lnTo>
                    <a:pt x="47605" y="47303"/>
                  </a:lnTo>
                  <a:lnTo>
                    <a:pt x="47726" y="47062"/>
                  </a:lnTo>
                  <a:lnTo>
                    <a:pt x="47786" y="46881"/>
                  </a:lnTo>
                  <a:lnTo>
                    <a:pt x="47786" y="46640"/>
                  </a:lnTo>
                  <a:lnTo>
                    <a:pt x="47786" y="46398"/>
                  </a:lnTo>
                  <a:lnTo>
                    <a:pt x="47726" y="46217"/>
                  </a:lnTo>
                  <a:lnTo>
                    <a:pt x="47605" y="45976"/>
                  </a:lnTo>
                  <a:lnTo>
                    <a:pt x="47485" y="45795"/>
                  </a:lnTo>
                  <a:lnTo>
                    <a:pt x="47304" y="45674"/>
                  </a:lnTo>
                  <a:lnTo>
                    <a:pt x="47062" y="45554"/>
                  </a:lnTo>
                  <a:lnTo>
                    <a:pt x="46881" y="45493"/>
                  </a:lnTo>
                  <a:close/>
                  <a:moveTo>
                    <a:pt x="52191" y="45493"/>
                  </a:moveTo>
                  <a:lnTo>
                    <a:pt x="52010" y="45554"/>
                  </a:lnTo>
                  <a:lnTo>
                    <a:pt x="51768" y="45674"/>
                  </a:lnTo>
                  <a:lnTo>
                    <a:pt x="51587" y="45795"/>
                  </a:lnTo>
                  <a:lnTo>
                    <a:pt x="51467" y="45976"/>
                  </a:lnTo>
                  <a:lnTo>
                    <a:pt x="51346" y="46217"/>
                  </a:lnTo>
                  <a:lnTo>
                    <a:pt x="51286" y="46398"/>
                  </a:lnTo>
                  <a:lnTo>
                    <a:pt x="51286" y="46640"/>
                  </a:lnTo>
                  <a:lnTo>
                    <a:pt x="51286" y="46881"/>
                  </a:lnTo>
                  <a:lnTo>
                    <a:pt x="51346" y="47062"/>
                  </a:lnTo>
                  <a:lnTo>
                    <a:pt x="51467" y="47303"/>
                  </a:lnTo>
                  <a:lnTo>
                    <a:pt x="51587" y="47484"/>
                  </a:lnTo>
                  <a:lnTo>
                    <a:pt x="51768" y="47605"/>
                  </a:lnTo>
                  <a:lnTo>
                    <a:pt x="52010" y="47726"/>
                  </a:lnTo>
                  <a:lnTo>
                    <a:pt x="52191" y="47786"/>
                  </a:lnTo>
                  <a:lnTo>
                    <a:pt x="52673" y="47786"/>
                  </a:lnTo>
                  <a:lnTo>
                    <a:pt x="52854" y="47726"/>
                  </a:lnTo>
                  <a:lnTo>
                    <a:pt x="53096" y="47605"/>
                  </a:lnTo>
                  <a:lnTo>
                    <a:pt x="53277" y="47484"/>
                  </a:lnTo>
                  <a:lnTo>
                    <a:pt x="53397" y="47303"/>
                  </a:lnTo>
                  <a:lnTo>
                    <a:pt x="53518" y="47062"/>
                  </a:lnTo>
                  <a:lnTo>
                    <a:pt x="53578" y="46881"/>
                  </a:lnTo>
                  <a:lnTo>
                    <a:pt x="53578" y="46640"/>
                  </a:lnTo>
                  <a:lnTo>
                    <a:pt x="53578" y="46398"/>
                  </a:lnTo>
                  <a:lnTo>
                    <a:pt x="53518" y="46217"/>
                  </a:lnTo>
                  <a:lnTo>
                    <a:pt x="53397" y="45976"/>
                  </a:lnTo>
                  <a:lnTo>
                    <a:pt x="53277" y="45795"/>
                  </a:lnTo>
                  <a:lnTo>
                    <a:pt x="53096" y="45674"/>
                  </a:lnTo>
                  <a:lnTo>
                    <a:pt x="52854" y="45554"/>
                  </a:lnTo>
                  <a:lnTo>
                    <a:pt x="52673" y="45493"/>
                  </a:lnTo>
                  <a:close/>
                  <a:moveTo>
                    <a:pt x="57983" y="45493"/>
                  </a:moveTo>
                  <a:lnTo>
                    <a:pt x="57802" y="45554"/>
                  </a:lnTo>
                  <a:lnTo>
                    <a:pt x="57561" y="45674"/>
                  </a:lnTo>
                  <a:lnTo>
                    <a:pt x="57380" y="45795"/>
                  </a:lnTo>
                  <a:lnTo>
                    <a:pt x="57259" y="45976"/>
                  </a:lnTo>
                  <a:lnTo>
                    <a:pt x="57138" y="46217"/>
                  </a:lnTo>
                  <a:lnTo>
                    <a:pt x="57078" y="46398"/>
                  </a:lnTo>
                  <a:lnTo>
                    <a:pt x="57078" y="46640"/>
                  </a:lnTo>
                  <a:lnTo>
                    <a:pt x="57078" y="46881"/>
                  </a:lnTo>
                  <a:lnTo>
                    <a:pt x="57138" y="47062"/>
                  </a:lnTo>
                  <a:lnTo>
                    <a:pt x="57259" y="47303"/>
                  </a:lnTo>
                  <a:lnTo>
                    <a:pt x="57380" y="47484"/>
                  </a:lnTo>
                  <a:lnTo>
                    <a:pt x="57561" y="47605"/>
                  </a:lnTo>
                  <a:lnTo>
                    <a:pt x="57802" y="47726"/>
                  </a:lnTo>
                  <a:lnTo>
                    <a:pt x="57983" y="47786"/>
                  </a:lnTo>
                  <a:lnTo>
                    <a:pt x="58466" y="47786"/>
                  </a:lnTo>
                  <a:lnTo>
                    <a:pt x="58647" y="47726"/>
                  </a:lnTo>
                  <a:lnTo>
                    <a:pt x="58888" y="47605"/>
                  </a:lnTo>
                  <a:lnTo>
                    <a:pt x="59069" y="47484"/>
                  </a:lnTo>
                  <a:lnTo>
                    <a:pt x="59190" y="47303"/>
                  </a:lnTo>
                  <a:lnTo>
                    <a:pt x="59310" y="47062"/>
                  </a:lnTo>
                  <a:lnTo>
                    <a:pt x="59371" y="46881"/>
                  </a:lnTo>
                  <a:lnTo>
                    <a:pt x="59371" y="46640"/>
                  </a:lnTo>
                  <a:lnTo>
                    <a:pt x="59371" y="46398"/>
                  </a:lnTo>
                  <a:lnTo>
                    <a:pt x="59310" y="46217"/>
                  </a:lnTo>
                  <a:lnTo>
                    <a:pt x="59190" y="45976"/>
                  </a:lnTo>
                  <a:lnTo>
                    <a:pt x="59069" y="45795"/>
                  </a:lnTo>
                  <a:lnTo>
                    <a:pt x="58888" y="45674"/>
                  </a:lnTo>
                  <a:lnTo>
                    <a:pt x="58647" y="45554"/>
                  </a:lnTo>
                  <a:lnTo>
                    <a:pt x="58466" y="45493"/>
                  </a:lnTo>
                  <a:close/>
                  <a:moveTo>
                    <a:pt x="63775" y="45493"/>
                  </a:moveTo>
                  <a:lnTo>
                    <a:pt x="63594" y="45554"/>
                  </a:lnTo>
                  <a:lnTo>
                    <a:pt x="63353" y="45674"/>
                  </a:lnTo>
                  <a:lnTo>
                    <a:pt x="63172" y="45795"/>
                  </a:lnTo>
                  <a:lnTo>
                    <a:pt x="63051" y="45976"/>
                  </a:lnTo>
                  <a:lnTo>
                    <a:pt x="62931" y="46217"/>
                  </a:lnTo>
                  <a:lnTo>
                    <a:pt x="62870" y="46398"/>
                  </a:lnTo>
                  <a:lnTo>
                    <a:pt x="62870" y="46640"/>
                  </a:lnTo>
                  <a:lnTo>
                    <a:pt x="62870" y="46881"/>
                  </a:lnTo>
                  <a:lnTo>
                    <a:pt x="62931" y="47062"/>
                  </a:lnTo>
                  <a:lnTo>
                    <a:pt x="63051" y="47303"/>
                  </a:lnTo>
                  <a:lnTo>
                    <a:pt x="63172" y="47484"/>
                  </a:lnTo>
                  <a:lnTo>
                    <a:pt x="63353" y="47605"/>
                  </a:lnTo>
                  <a:lnTo>
                    <a:pt x="63594" y="47726"/>
                  </a:lnTo>
                  <a:lnTo>
                    <a:pt x="63775" y="47786"/>
                  </a:lnTo>
                  <a:lnTo>
                    <a:pt x="64258" y="47786"/>
                  </a:lnTo>
                  <a:lnTo>
                    <a:pt x="64439" y="47726"/>
                  </a:lnTo>
                  <a:lnTo>
                    <a:pt x="64680" y="47605"/>
                  </a:lnTo>
                  <a:lnTo>
                    <a:pt x="64861" y="47484"/>
                  </a:lnTo>
                  <a:lnTo>
                    <a:pt x="64982" y="47303"/>
                  </a:lnTo>
                  <a:lnTo>
                    <a:pt x="65103" y="47062"/>
                  </a:lnTo>
                  <a:lnTo>
                    <a:pt x="65163" y="46881"/>
                  </a:lnTo>
                  <a:lnTo>
                    <a:pt x="65163" y="46640"/>
                  </a:lnTo>
                  <a:lnTo>
                    <a:pt x="65163" y="46398"/>
                  </a:lnTo>
                  <a:lnTo>
                    <a:pt x="65103" y="46217"/>
                  </a:lnTo>
                  <a:lnTo>
                    <a:pt x="64982" y="45976"/>
                  </a:lnTo>
                  <a:lnTo>
                    <a:pt x="64861" y="45795"/>
                  </a:lnTo>
                  <a:lnTo>
                    <a:pt x="64680" y="45674"/>
                  </a:lnTo>
                  <a:lnTo>
                    <a:pt x="64439" y="45554"/>
                  </a:lnTo>
                  <a:lnTo>
                    <a:pt x="64258" y="45493"/>
                  </a:lnTo>
                  <a:close/>
                  <a:moveTo>
                    <a:pt x="69567" y="45493"/>
                  </a:moveTo>
                  <a:lnTo>
                    <a:pt x="69386" y="45554"/>
                  </a:lnTo>
                  <a:lnTo>
                    <a:pt x="69145" y="45674"/>
                  </a:lnTo>
                  <a:lnTo>
                    <a:pt x="68964" y="45795"/>
                  </a:lnTo>
                  <a:lnTo>
                    <a:pt x="68843" y="45976"/>
                  </a:lnTo>
                  <a:lnTo>
                    <a:pt x="68723" y="46217"/>
                  </a:lnTo>
                  <a:lnTo>
                    <a:pt x="68662" y="46398"/>
                  </a:lnTo>
                  <a:lnTo>
                    <a:pt x="68662" y="46640"/>
                  </a:lnTo>
                  <a:lnTo>
                    <a:pt x="68662" y="46881"/>
                  </a:lnTo>
                  <a:lnTo>
                    <a:pt x="68723" y="47062"/>
                  </a:lnTo>
                  <a:lnTo>
                    <a:pt x="68843" y="47303"/>
                  </a:lnTo>
                  <a:lnTo>
                    <a:pt x="68964" y="47484"/>
                  </a:lnTo>
                  <a:lnTo>
                    <a:pt x="69145" y="47605"/>
                  </a:lnTo>
                  <a:lnTo>
                    <a:pt x="69386" y="47726"/>
                  </a:lnTo>
                  <a:lnTo>
                    <a:pt x="69567" y="47786"/>
                  </a:lnTo>
                  <a:lnTo>
                    <a:pt x="70050" y="47786"/>
                  </a:lnTo>
                  <a:lnTo>
                    <a:pt x="70231" y="47726"/>
                  </a:lnTo>
                  <a:lnTo>
                    <a:pt x="70472" y="47605"/>
                  </a:lnTo>
                  <a:lnTo>
                    <a:pt x="70653" y="47484"/>
                  </a:lnTo>
                  <a:lnTo>
                    <a:pt x="70774" y="47303"/>
                  </a:lnTo>
                  <a:lnTo>
                    <a:pt x="70895" y="47062"/>
                  </a:lnTo>
                  <a:lnTo>
                    <a:pt x="70955" y="46881"/>
                  </a:lnTo>
                  <a:lnTo>
                    <a:pt x="70955" y="46640"/>
                  </a:lnTo>
                  <a:lnTo>
                    <a:pt x="70955" y="46398"/>
                  </a:lnTo>
                  <a:lnTo>
                    <a:pt x="70895" y="46217"/>
                  </a:lnTo>
                  <a:lnTo>
                    <a:pt x="70774" y="45976"/>
                  </a:lnTo>
                  <a:lnTo>
                    <a:pt x="70653" y="45795"/>
                  </a:lnTo>
                  <a:lnTo>
                    <a:pt x="70472" y="45674"/>
                  </a:lnTo>
                  <a:lnTo>
                    <a:pt x="70231" y="45554"/>
                  </a:lnTo>
                  <a:lnTo>
                    <a:pt x="70050" y="45493"/>
                  </a:lnTo>
                  <a:close/>
                  <a:moveTo>
                    <a:pt x="2896" y="48389"/>
                  </a:moveTo>
                  <a:lnTo>
                    <a:pt x="2655" y="48510"/>
                  </a:lnTo>
                  <a:lnTo>
                    <a:pt x="2414" y="48691"/>
                  </a:lnTo>
                  <a:lnTo>
                    <a:pt x="2233" y="48872"/>
                  </a:lnTo>
                  <a:lnTo>
                    <a:pt x="2112" y="49174"/>
                  </a:lnTo>
                  <a:lnTo>
                    <a:pt x="2052" y="49536"/>
                  </a:lnTo>
                  <a:lnTo>
                    <a:pt x="2052" y="49777"/>
                  </a:lnTo>
                  <a:lnTo>
                    <a:pt x="2112" y="49958"/>
                  </a:lnTo>
                  <a:lnTo>
                    <a:pt x="2233" y="50200"/>
                  </a:lnTo>
                  <a:lnTo>
                    <a:pt x="2353" y="50381"/>
                  </a:lnTo>
                  <a:lnTo>
                    <a:pt x="2534" y="50501"/>
                  </a:lnTo>
                  <a:lnTo>
                    <a:pt x="2776" y="50622"/>
                  </a:lnTo>
                  <a:lnTo>
                    <a:pt x="2957" y="50682"/>
                  </a:lnTo>
                  <a:lnTo>
                    <a:pt x="3439" y="50682"/>
                  </a:lnTo>
                  <a:lnTo>
                    <a:pt x="3620" y="50622"/>
                  </a:lnTo>
                  <a:lnTo>
                    <a:pt x="3862" y="50501"/>
                  </a:lnTo>
                  <a:lnTo>
                    <a:pt x="4043" y="50381"/>
                  </a:lnTo>
                  <a:lnTo>
                    <a:pt x="4164" y="50200"/>
                  </a:lnTo>
                  <a:lnTo>
                    <a:pt x="4284" y="49958"/>
                  </a:lnTo>
                  <a:lnTo>
                    <a:pt x="4345" y="49777"/>
                  </a:lnTo>
                  <a:lnTo>
                    <a:pt x="4345" y="49536"/>
                  </a:lnTo>
                  <a:lnTo>
                    <a:pt x="4284" y="49174"/>
                  </a:lnTo>
                  <a:lnTo>
                    <a:pt x="4164" y="48872"/>
                  </a:lnTo>
                  <a:lnTo>
                    <a:pt x="3982" y="48691"/>
                  </a:lnTo>
                  <a:lnTo>
                    <a:pt x="3741" y="48510"/>
                  </a:lnTo>
                  <a:lnTo>
                    <a:pt x="3500" y="48389"/>
                  </a:lnTo>
                  <a:close/>
                  <a:moveTo>
                    <a:pt x="8689" y="48389"/>
                  </a:moveTo>
                  <a:lnTo>
                    <a:pt x="8447" y="48510"/>
                  </a:lnTo>
                  <a:lnTo>
                    <a:pt x="8206" y="48691"/>
                  </a:lnTo>
                  <a:lnTo>
                    <a:pt x="8025" y="48872"/>
                  </a:lnTo>
                  <a:lnTo>
                    <a:pt x="7904" y="49174"/>
                  </a:lnTo>
                  <a:lnTo>
                    <a:pt x="7844" y="49536"/>
                  </a:lnTo>
                  <a:lnTo>
                    <a:pt x="7844" y="49777"/>
                  </a:lnTo>
                  <a:lnTo>
                    <a:pt x="7904" y="49958"/>
                  </a:lnTo>
                  <a:lnTo>
                    <a:pt x="8025" y="50200"/>
                  </a:lnTo>
                  <a:lnTo>
                    <a:pt x="8146" y="50381"/>
                  </a:lnTo>
                  <a:lnTo>
                    <a:pt x="8327" y="50501"/>
                  </a:lnTo>
                  <a:lnTo>
                    <a:pt x="8568" y="50622"/>
                  </a:lnTo>
                  <a:lnTo>
                    <a:pt x="8749" y="50682"/>
                  </a:lnTo>
                  <a:lnTo>
                    <a:pt x="9232" y="50682"/>
                  </a:lnTo>
                  <a:lnTo>
                    <a:pt x="9413" y="50622"/>
                  </a:lnTo>
                  <a:lnTo>
                    <a:pt x="9654" y="50501"/>
                  </a:lnTo>
                  <a:lnTo>
                    <a:pt x="9835" y="50381"/>
                  </a:lnTo>
                  <a:lnTo>
                    <a:pt x="9956" y="50200"/>
                  </a:lnTo>
                  <a:lnTo>
                    <a:pt x="10076" y="49958"/>
                  </a:lnTo>
                  <a:lnTo>
                    <a:pt x="10137" y="49777"/>
                  </a:lnTo>
                  <a:lnTo>
                    <a:pt x="10137" y="49536"/>
                  </a:lnTo>
                  <a:lnTo>
                    <a:pt x="10076" y="49174"/>
                  </a:lnTo>
                  <a:lnTo>
                    <a:pt x="9956" y="48872"/>
                  </a:lnTo>
                  <a:lnTo>
                    <a:pt x="9775" y="48691"/>
                  </a:lnTo>
                  <a:lnTo>
                    <a:pt x="9533" y="48510"/>
                  </a:lnTo>
                  <a:lnTo>
                    <a:pt x="9292" y="48389"/>
                  </a:lnTo>
                  <a:close/>
                  <a:moveTo>
                    <a:pt x="14481" y="48389"/>
                  </a:moveTo>
                  <a:lnTo>
                    <a:pt x="14240" y="48510"/>
                  </a:lnTo>
                  <a:lnTo>
                    <a:pt x="13998" y="48691"/>
                  </a:lnTo>
                  <a:lnTo>
                    <a:pt x="13817" y="48872"/>
                  </a:lnTo>
                  <a:lnTo>
                    <a:pt x="13697" y="49174"/>
                  </a:lnTo>
                  <a:lnTo>
                    <a:pt x="13636" y="49536"/>
                  </a:lnTo>
                  <a:lnTo>
                    <a:pt x="13636" y="49777"/>
                  </a:lnTo>
                  <a:lnTo>
                    <a:pt x="13697" y="49958"/>
                  </a:lnTo>
                  <a:lnTo>
                    <a:pt x="13817" y="50200"/>
                  </a:lnTo>
                  <a:lnTo>
                    <a:pt x="13938" y="50381"/>
                  </a:lnTo>
                  <a:lnTo>
                    <a:pt x="14119" y="50501"/>
                  </a:lnTo>
                  <a:lnTo>
                    <a:pt x="14360" y="50622"/>
                  </a:lnTo>
                  <a:lnTo>
                    <a:pt x="14541" y="50682"/>
                  </a:lnTo>
                  <a:lnTo>
                    <a:pt x="15024" y="50682"/>
                  </a:lnTo>
                  <a:lnTo>
                    <a:pt x="15205" y="50622"/>
                  </a:lnTo>
                  <a:lnTo>
                    <a:pt x="15446" y="50501"/>
                  </a:lnTo>
                  <a:lnTo>
                    <a:pt x="15627" y="50381"/>
                  </a:lnTo>
                  <a:lnTo>
                    <a:pt x="15748" y="50200"/>
                  </a:lnTo>
                  <a:lnTo>
                    <a:pt x="15869" y="49958"/>
                  </a:lnTo>
                  <a:lnTo>
                    <a:pt x="15929" y="49777"/>
                  </a:lnTo>
                  <a:lnTo>
                    <a:pt x="15929" y="49536"/>
                  </a:lnTo>
                  <a:lnTo>
                    <a:pt x="15869" y="49174"/>
                  </a:lnTo>
                  <a:lnTo>
                    <a:pt x="15748" y="48872"/>
                  </a:lnTo>
                  <a:lnTo>
                    <a:pt x="15567" y="48691"/>
                  </a:lnTo>
                  <a:lnTo>
                    <a:pt x="15326" y="48510"/>
                  </a:lnTo>
                  <a:lnTo>
                    <a:pt x="15084" y="48389"/>
                  </a:lnTo>
                  <a:close/>
                  <a:moveTo>
                    <a:pt x="20273" y="48389"/>
                  </a:moveTo>
                  <a:lnTo>
                    <a:pt x="20032" y="48510"/>
                  </a:lnTo>
                  <a:lnTo>
                    <a:pt x="19790" y="48691"/>
                  </a:lnTo>
                  <a:lnTo>
                    <a:pt x="19609" y="48872"/>
                  </a:lnTo>
                  <a:lnTo>
                    <a:pt x="19489" y="49174"/>
                  </a:lnTo>
                  <a:lnTo>
                    <a:pt x="19428" y="49536"/>
                  </a:lnTo>
                  <a:lnTo>
                    <a:pt x="19428" y="49777"/>
                  </a:lnTo>
                  <a:lnTo>
                    <a:pt x="19489" y="49958"/>
                  </a:lnTo>
                  <a:lnTo>
                    <a:pt x="19609" y="50200"/>
                  </a:lnTo>
                  <a:lnTo>
                    <a:pt x="19730" y="50381"/>
                  </a:lnTo>
                  <a:lnTo>
                    <a:pt x="19911" y="50501"/>
                  </a:lnTo>
                  <a:lnTo>
                    <a:pt x="20152" y="50622"/>
                  </a:lnTo>
                  <a:lnTo>
                    <a:pt x="20333" y="50682"/>
                  </a:lnTo>
                  <a:lnTo>
                    <a:pt x="20816" y="50682"/>
                  </a:lnTo>
                  <a:lnTo>
                    <a:pt x="20997" y="50622"/>
                  </a:lnTo>
                  <a:lnTo>
                    <a:pt x="21239" y="50501"/>
                  </a:lnTo>
                  <a:lnTo>
                    <a:pt x="21420" y="50381"/>
                  </a:lnTo>
                  <a:lnTo>
                    <a:pt x="21540" y="50200"/>
                  </a:lnTo>
                  <a:lnTo>
                    <a:pt x="21661" y="49958"/>
                  </a:lnTo>
                  <a:lnTo>
                    <a:pt x="21721" y="49777"/>
                  </a:lnTo>
                  <a:lnTo>
                    <a:pt x="21721" y="49536"/>
                  </a:lnTo>
                  <a:lnTo>
                    <a:pt x="21661" y="49174"/>
                  </a:lnTo>
                  <a:lnTo>
                    <a:pt x="21540" y="48872"/>
                  </a:lnTo>
                  <a:lnTo>
                    <a:pt x="21359" y="48691"/>
                  </a:lnTo>
                  <a:lnTo>
                    <a:pt x="21118" y="48510"/>
                  </a:lnTo>
                  <a:lnTo>
                    <a:pt x="20876" y="48389"/>
                  </a:lnTo>
                  <a:close/>
                  <a:moveTo>
                    <a:pt x="26065" y="48389"/>
                  </a:moveTo>
                  <a:lnTo>
                    <a:pt x="25824" y="48510"/>
                  </a:lnTo>
                  <a:lnTo>
                    <a:pt x="25583" y="48691"/>
                  </a:lnTo>
                  <a:lnTo>
                    <a:pt x="25402" y="48872"/>
                  </a:lnTo>
                  <a:lnTo>
                    <a:pt x="25281" y="49174"/>
                  </a:lnTo>
                  <a:lnTo>
                    <a:pt x="25221" y="49536"/>
                  </a:lnTo>
                  <a:lnTo>
                    <a:pt x="25221" y="49777"/>
                  </a:lnTo>
                  <a:lnTo>
                    <a:pt x="25281" y="49958"/>
                  </a:lnTo>
                  <a:lnTo>
                    <a:pt x="25402" y="50200"/>
                  </a:lnTo>
                  <a:lnTo>
                    <a:pt x="25522" y="50381"/>
                  </a:lnTo>
                  <a:lnTo>
                    <a:pt x="25703" y="50501"/>
                  </a:lnTo>
                  <a:lnTo>
                    <a:pt x="25945" y="50622"/>
                  </a:lnTo>
                  <a:lnTo>
                    <a:pt x="26126" y="50682"/>
                  </a:lnTo>
                  <a:lnTo>
                    <a:pt x="26608" y="50682"/>
                  </a:lnTo>
                  <a:lnTo>
                    <a:pt x="26789" y="50622"/>
                  </a:lnTo>
                  <a:lnTo>
                    <a:pt x="27031" y="50501"/>
                  </a:lnTo>
                  <a:lnTo>
                    <a:pt x="27212" y="50381"/>
                  </a:lnTo>
                  <a:lnTo>
                    <a:pt x="27332" y="50200"/>
                  </a:lnTo>
                  <a:lnTo>
                    <a:pt x="27453" y="49958"/>
                  </a:lnTo>
                  <a:lnTo>
                    <a:pt x="27513" y="49777"/>
                  </a:lnTo>
                  <a:lnTo>
                    <a:pt x="27513" y="49536"/>
                  </a:lnTo>
                  <a:lnTo>
                    <a:pt x="27453" y="49174"/>
                  </a:lnTo>
                  <a:lnTo>
                    <a:pt x="27332" y="48872"/>
                  </a:lnTo>
                  <a:lnTo>
                    <a:pt x="27151" y="48691"/>
                  </a:lnTo>
                  <a:lnTo>
                    <a:pt x="26910" y="48510"/>
                  </a:lnTo>
                  <a:lnTo>
                    <a:pt x="26669" y="48389"/>
                  </a:lnTo>
                  <a:close/>
                  <a:moveTo>
                    <a:pt x="31858" y="48389"/>
                  </a:moveTo>
                  <a:lnTo>
                    <a:pt x="31616" y="48510"/>
                  </a:lnTo>
                  <a:lnTo>
                    <a:pt x="31375" y="48691"/>
                  </a:lnTo>
                  <a:lnTo>
                    <a:pt x="31194" y="48872"/>
                  </a:lnTo>
                  <a:lnTo>
                    <a:pt x="31073" y="49174"/>
                  </a:lnTo>
                  <a:lnTo>
                    <a:pt x="31013" y="49536"/>
                  </a:lnTo>
                  <a:lnTo>
                    <a:pt x="31013" y="49777"/>
                  </a:lnTo>
                  <a:lnTo>
                    <a:pt x="31073" y="49958"/>
                  </a:lnTo>
                  <a:lnTo>
                    <a:pt x="31194" y="50200"/>
                  </a:lnTo>
                  <a:lnTo>
                    <a:pt x="31315" y="50381"/>
                  </a:lnTo>
                  <a:lnTo>
                    <a:pt x="31496" y="50501"/>
                  </a:lnTo>
                  <a:lnTo>
                    <a:pt x="31737" y="50622"/>
                  </a:lnTo>
                  <a:lnTo>
                    <a:pt x="31918" y="50682"/>
                  </a:lnTo>
                  <a:lnTo>
                    <a:pt x="32401" y="50682"/>
                  </a:lnTo>
                  <a:lnTo>
                    <a:pt x="32582" y="50622"/>
                  </a:lnTo>
                  <a:lnTo>
                    <a:pt x="32823" y="50501"/>
                  </a:lnTo>
                  <a:lnTo>
                    <a:pt x="33004" y="50381"/>
                  </a:lnTo>
                  <a:lnTo>
                    <a:pt x="33125" y="50200"/>
                  </a:lnTo>
                  <a:lnTo>
                    <a:pt x="33245" y="49958"/>
                  </a:lnTo>
                  <a:lnTo>
                    <a:pt x="33306" y="49777"/>
                  </a:lnTo>
                  <a:lnTo>
                    <a:pt x="33306" y="49536"/>
                  </a:lnTo>
                  <a:lnTo>
                    <a:pt x="33245" y="49174"/>
                  </a:lnTo>
                  <a:lnTo>
                    <a:pt x="33125" y="48872"/>
                  </a:lnTo>
                  <a:lnTo>
                    <a:pt x="32944" y="48691"/>
                  </a:lnTo>
                  <a:lnTo>
                    <a:pt x="32702" y="48510"/>
                  </a:lnTo>
                  <a:lnTo>
                    <a:pt x="32461" y="48389"/>
                  </a:lnTo>
                  <a:close/>
                  <a:moveTo>
                    <a:pt x="37650" y="48389"/>
                  </a:moveTo>
                  <a:lnTo>
                    <a:pt x="37408" y="48510"/>
                  </a:lnTo>
                  <a:lnTo>
                    <a:pt x="37167" y="48691"/>
                  </a:lnTo>
                  <a:lnTo>
                    <a:pt x="36986" y="48872"/>
                  </a:lnTo>
                  <a:lnTo>
                    <a:pt x="36865" y="49174"/>
                  </a:lnTo>
                  <a:lnTo>
                    <a:pt x="36805" y="49536"/>
                  </a:lnTo>
                  <a:lnTo>
                    <a:pt x="36805" y="49777"/>
                  </a:lnTo>
                  <a:lnTo>
                    <a:pt x="36865" y="49958"/>
                  </a:lnTo>
                  <a:lnTo>
                    <a:pt x="36986" y="50200"/>
                  </a:lnTo>
                  <a:lnTo>
                    <a:pt x="37107" y="50381"/>
                  </a:lnTo>
                  <a:lnTo>
                    <a:pt x="37288" y="50501"/>
                  </a:lnTo>
                  <a:lnTo>
                    <a:pt x="37529" y="50622"/>
                  </a:lnTo>
                  <a:lnTo>
                    <a:pt x="37710" y="50682"/>
                  </a:lnTo>
                  <a:lnTo>
                    <a:pt x="38193" y="50682"/>
                  </a:lnTo>
                  <a:lnTo>
                    <a:pt x="38374" y="50622"/>
                  </a:lnTo>
                  <a:lnTo>
                    <a:pt x="38615" y="50501"/>
                  </a:lnTo>
                  <a:lnTo>
                    <a:pt x="38796" y="50381"/>
                  </a:lnTo>
                  <a:lnTo>
                    <a:pt x="38917" y="50200"/>
                  </a:lnTo>
                  <a:lnTo>
                    <a:pt x="39038" y="49958"/>
                  </a:lnTo>
                  <a:lnTo>
                    <a:pt x="39098" y="49777"/>
                  </a:lnTo>
                  <a:lnTo>
                    <a:pt x="39098" y="49536"/>
                  </a:lnTo>
                  <a:lnTo>
                    <a:pt x="39038" y="49174"/>
                  </a:lnTo>
                  <a:lnTo>
                    <a:pt x="38917" y="48872"/>
                  </a:lnTo>
                  <a:lnTo>
                    <a:pt x="38736" y="48691"/>
                  </a:lnTo>
                  <a:lnTo>
                    <a:pt x="38495" y="48510"/>
                  </a:lnTo>
                  <a:lnTo>
                    <a:pt x="38253" y="48389"/>
                  </a:lnTo>
                  <a:close/>
                  <a:moveTo>
                    <a:pt x="43442" y="48389"/>
                  </a:moveTo>
                  <a:lnTo>
                    <a:pt x="43201" y="48510"/>
                  </a:lnTo>
                  <a:lnTo>
                    <a:pt x="42959" y="48691"/>
                  </a:lnTo>
                  <a:lnTo>
                    <a:pt x="42778" y="48872"/>
                  </a:lnTo>
                  <a:lnTo>
                    <a:pt x="42658" y="49174"/>
                  </a:lnTo>
                  <a:lnTo>
                    <a:pt x="42597" y="49536"/>
                  </a:lnTo>
                  <a:lnTo>
                    <a:pt x="42597" y="49777"/>
                  </a:lnTo>
                  <a:lnTo>
                    <a:pt x="42658" y="49958"/>
                  </a:lnTo>
                  <a:lnTo>
                    <a:pt x="42778" y="50200"/>
                  </a:lnTo>
                  <a:lnTo>
                    <a:pt x="42899" y="50381"/>
                  </a:lnTo>
                  <a:lnTo>
                    <a:pt x="43080" y="50501"/>
                  </a:lnTo>
                  <a:lnTo>
                    <a:pt x="43321" y="50622"/>
                  </a:lnTo>
                  <a:lnTo>
                    <a:pt x="43502" y="50682"/>
                  </a:lnTo>
                  <a:lnTo>
                    <a:pt x="43985" y="50682"/>
                  </a:lnTo>
                  <a:lnTo>
                    <a:pt x="44166" y="50622"/>
                  </a:lnTo>
                  <a:lnTo>
                    <a:pt x="44407" y="50501"/>
                  </a:lnTo>
                  <a:lnTo>
                    <a:pt x="44588" y="50381"/>
                  </a:lnTo>
                  <a:lnTo>
                    <a:pt x="44709" y="50200"/>
                  </a:lnTo>
                  <a:lnTo>
                    <a:pt x="44830" y="49958"/>
                  </a:lnTo>
                  <a:lnTo>
                    <a:pt x="44890" y="49777"/>
                  </a:lnTo>
                  <a:lnTo>
                    <a:pt x="44890" y="49536"/>
                  </a:lnTo>
                  <a:lnTo>
                    <a:pt x="44830" y="49174"/>
                  </a:lnTo>
                  <a:lnTo>
                    <a:pt x="44709" y="48872"/>
                  </a:lnTo>
                  <a:lnTo>
                    <a:pt x="44528" y="48691"/>
                  </a:lnTo>
                  <a:lnTo>
                    <a:pt x="44287" y="48510"/>
                  </a:lnTo>
                  <a:lnTo>
                    <a:pt x="44045" y="48389"/>
                  </a:lnTo>
                  <a:close/>
                  <a:moveTo>
                    <a:pt x="49234" y="48389"/>
                  </a:moveTo>
                  <a:lnTo>
                    <a:pt x="48993" y="48510"/>
                  </a:lnTo>
                  <a:lnTo>
                    <a:pt x="48752" y="48691"/>
                  </a:lnTo>
                  <a:lnTo>
                    <a:pt x="48571" y="48872"/>
                  </a:lnTo>
                  <a:lnTo>
                    <a:pt x="48450" y="49174"/>
                  </a:lnTo>
                  <a:lnTo>
                    <a:pt x="48390" y="49536"/>
                  </a:lnTo>
                  <a:lnTo>
                    <a:pt x="48390" y="49777"/>
                  </a:lnTo>
                  <a:lnTo>
                    <a:pt x="48450" y="49958"/>
                  </a:lnTo>
                  <a:lnTo>
                    <a:pt x="48571" y="50200"/>
                  </a:lnTo>
                  <a:lnTo>
                    <a:pt x="48691" y="50381"/>
                  </a:lnTo>
                  <a:lnTo>
                    <a:pt x="48872" y="50501"/>
                  </a:lnTo>
                  <a:lnTo>
                    <a:pt x="49114" y="50622"/>
                  </a:lnTo>
                  <a:lnTo>
                    <a:pt x="49295" y="50682"/>
                  </a:lnTo>
                  <a:lnTo>
                    <a:pt x="49777" y="50682"/>
                  </a:lnTo>
                  <a:lnTo>
                    <a:pt x="49958" y="50622"/>
                  </a:lnTo>
                  <a:lnTo>
                    <a:pt x="50200" y="50501"/>
                  </a:lnTo>
                  <a:lnTo>
                    <a:pt x="50381" y="50381"/>
                  </a:lnTo>
                  <a:lnTo>
                    <a:pt x="50501" y="50200"/>
                  </a:lnTo>
                  <a:lnTo>
                    <a:pt x="50622" y="49958"/>
                  </a:lnTo>
                  <a:lnTo>
                    <a:pt x="50682" y="49777"/>
                  </a:lnTo>
                  <a:lnTo>
                    <a:pt x="50682" y="49536"/>
                  </a:lnTo>
                  <a:lnTo>
                    <a:pt x="50622" y="49174"/>
                  </a:lnTo>
                  <a:lnTo>
                    <a:pt x="50501" y="48872"/>
                  </a:lnTo>
                  <a:lnTo>
                    <a:pt x="50320" y="48691"/>
                  </a:lnTo>
                  <a:lnTo>
                    <a:pt x="50079" y="48510"/>
                  </a:lnTo>
                  <a:lnTo>
                    <a:pt x="49838" y="48389"/>
                  </a:lnTo>
                  <a:close/>
                  <a:moveTo>
                    <a:pt x="55027" y="48389"/>
                  </a:moveTo>
                  <a:lnTo>
                    <a:pt x="54785" y="48510"/>
                  </a:lnTo>
                  <a:lnTo>
                    <a:pt x="54544" y="48691"/>
                  </a:lnTo>
                  <a:lnTo>
                    <a:pt x="54363" y="48872"/>
                  </a:lnTo>
                  <a:lnTo>
                    <a:pt x="54242" y="49174"/>
                  </a:lnTo>
                  <a:lnTo>
                    <a:pt x="54182" y="49536"/>
                  </a:lnTo>
                  <a:lnTo>
                    <a:pt x="54182" y="49777"/>
                  </a:lnTo>
                  <a:lnTo>
                    <a:pt x="54242" y="49958"/>
                  </a:lnTo>
                  <a:lnTo>
                    <a:pt x="54363" y="50200"/>
                  </a:lnTo>
                  <a:lnTo>
                    <a:pt x="54483" y="50381"/>
                  </a:lnTo>
                  <a:lnTo>
                    <a:pt x="54665" y="50501"/>
                  </a:lnTo>
                  <a:lnTo>
                    <a:pt x="54906" y="50622"/>
                  </a:lnTo>
                  <a:lnTo>
                    <a:pt x="55087" y="50682"/>
                  </a:lnTo>
                  <a:lnTo>
                    <a:pt x="55570" y="50682"/>
                  </a:lnTo>
                  <a:lnTo>
                    <a:pt x="55751" y="50622"/>
                  </a:lnTo>
                  <a:lnTo>
                    <a:pt x="55992" y="50501"/>
                  </a:lnTo>
                  <a:lnTo>
                    <a:pt x="56173" y="50381"/>
                  </a:lnTo>
                  <a:lnTo>
                    <a:pt x="56294" y="50200"/>
                  </a:lnTo>
                  <a:lnTo>
                    <a:pt x="56414" y="49958"/>
                  </a:lnTo>
                  <a:lnTo>
                    <a:pt x="56475" y="49777"/>
                  </a:lnTo>
                  <a:lnTo>
                    <a:pt x="56475" y="49536"/>
                  </a:lnTo>
                  <a:lnTo>
                    <a:pt x="56414" y="49174"/>
                  </a:lnTo>
                  <a:lnTo>
                    <a:pt x="56294" y="48872"/>
                  </a:lnTo>
                  <a:lnTo>
                    <a:pt x="56113" y="48691"/>
                  </a:lnTo>
                  <a:lnTo>
                    <a:pt x="55871" y="48510"/>
                  </a:lnTo>
                  <a:lnTo>
                    <a:pt x="55630" y="48389"/>
                  </a:lnTo>
                  <a:close/>
                  <a:moveTo>
                    <a:pt x="60819" y="48389"/>
                  </a:moveTo>
                  <a:lnTo>
                    <a:pt x="60577" y="48510"/>
                  </a:lnTo>
                  <a:lnTo>
                    <a:pt x="60336" y="48691"/>
                  </a:lnTo>
                  <a:lnTo>
                    <a:pt x="60155" y="48872"/>
                  </a:lnTo>
                  <a:lnTo>
                    <a:pt x="60034" y="49174"/>
                  </a:lnTo>
                  <a:lnTo>
                    <a:pt x="59974" y="49536"/>
                  </a:lnTo>
                  <a:lnTo>
                    <a:pt x="59974" y="49777"/>
                  </a:lnTo>
                  <a:lnTo>
                    <a:pt x="60034" y="49958"/>
                  </a:lnTo>
                  <a:lnTo>
                    <a:pt x="60155" y="50200"/>
                  </a:lnTo>
                  <a:lnTo>
                    <a:pt x="60276" y="50381"/>
                  </a:lnTo>
                  <a:lnTo>
                    <a:pt x="60457" y="50501"/>
                  </a:lnTo>
                  <a:lnTo>
                    <a:pt x="60698" y="50622"/>
                  </a:lnTo>
                  <a:lnTo>
                    <a:pt x="60879" y="50682"/>
                  </a:lnTo>
                  <a:lnTo>
                    <a:pt x="61362" y="50682"/>
                  </a:lnTo>
                  <a:lnTo>
                    <a:pt x="61543" y="50622"/>
                  </a:lnTo>
                  <a:lnTo>
                    <a:pt x="61784" y="50501"/>
                  </a:lnTo>
                  <a:lnTo>
                    <a:pt x="61965" y="50381"/>
                  </a:lnTo>
                  <a:lnTo>
                    <a:pt x="62086" y="50200"/>
                  </a:lnTo>
                  <a:lnTo>
                    <a:pt x="62206" y="49958"/>
                  </a:lnTo>
                  <a:lnTo>
                    <a:pt x="62267" y="49777"/>
                  </a:lnTo>
                  <a:lnTo>
                    <a:pt x="62267" y="49536"/>
                  </a:lnTo>
                  <a:lnTo>
                    <a:pt x="62206" y="49174"/>
                  </a:lnTo>
                  <a:lnTo>
                    <a:pt x="62086" y="48872"/>
                  </a:lnTo>
                  <a:lnTo>
                    <a:pt x="61905" y="48691"/>
                  </a:lnTo>
                  <a:lnTo>
                    <a:pt x="61663" y="48510"/>
                  </a:lnTo>
                  <a:lnTo>
                    <a:pt x="61422" y="48389"/>
                  </a:lnTo>
                  <a:close/>
                  <a:moveTo>
                    <a:pt x="66611" y="48389"/>
                  </a:moveTo>
                  <a:lnTo>
                    <a:pt x="66370" y="48510"/>
                  </a:lnTo>
                  <a:lnTo>
                    <a:pt x="66128" y="48691"/>
                  </a:lnTo>
                  <a:lnTo>
                    <a:pt x="65947" y="48872"/>
                  </a:lnTo>
                  <a:lnTo>
                    <a:pt x="65827" y="49174"/>
                  </a:lnTo>
                  <a:lnTo>
                    <a:pt x="65766" y="49536"/>
                  </a:lnTo>
                  <a:lnTo>
                    <a:pt x="65766" y="49777"/>
                  </a:lnTo>
                  <a:lnTo>
                    <a:pt x="65827" y="49958"/>
                  </a:lnTo>
                  <a:lnTo>
                    <a:pt x="65947" y="50200"/>
                  </a:lnTo>
                  <a:lnTo>
                    <a:pt x="66068" y="50381"/>
                  </a:lnTo>
                  <a:lnTo>
                    <a:pt x="66249" y="50501"/>
                  </a:lnTo>
                  <a:lnTo>
                    <a:pt x="66490" y="50622"/>
                  </a:lnTo>
                  <a:lnTo>
                    <a:pt x="66671" y="50682"/>
                  </a:lnTo>
                  <a:lnTo>
                    <a:pt x="67154" y="50682"/>
                  </a:lnTo>
                  <a:lnTo>
                    <a:pt x="67335" y="50622"/>
                  </a:lnTo>
                  <a:lnTo>
                    <a:pt x="67576" y="50501"/>
                  </a:lnTo>
                  <a:lnTo>
                    <a:pt x="67757" y="50381"/>
                  </a:lnTo>
                  <a:lnTo>
                    <a:pt x="67878" y="50200"/>
                  </a:lnTo>
                  <a:lnTo>
                    <a:pt x="67999" y="49958"/>
                  </a:lnTo>
                  <a:lnTo>
                    <a:pt x="68059" y="49777"/>
                  </a:lnTo>
                  <a:lnTo>
                    <a:pt x="68059" y="49536"/>
                  </a:lnTo>
                  <a:lnTo>
                    <a:pt x="67999" y="49174"/>
                  </a:lnTo>
                  <a:lnTo>
                    <a:pt x="67878" y="48872"/>
                  </a:lnTo>
                  <a:lnTo>
                    <a:pt x="67697" y="48691"/>
                  </a:lnTo>
                  <a:lnTo>
                    <a:pt x="67456" y="48510"/>
                  </a:lnTo>
                  <a:lnTo>
                    <a:pt x="67214" y="48389"/>
                  </a:lnTo>
                  <a:close/>
                  <a:moveTo>
                    <a:pt x="72403" y="48389"/>
                  </a:moveTo>
                  <a:lnTo>
                    <a:pt x="72162" y="48510"/>
                  </a:lnTo>
                  <a:lnTo>
                    <a:pt x="71921" y="48691"/>
                  </a:lnTo>
                  <a:lnTo>
                    <a:pt x="71740" y="48872"/>
                  </a:lnTo>
                  <a:lnTo>
                    <a:pt x="71619" y="49174"/>
                  </a:lnTo>
                  <a:lnTo>
                    <a:pt x="71559" y="49536"/>
                  </a:lnTo>
                  <a:lnTo>
                    <a:pt x="71559" y="49777"/>
                  </a:lnTo>
                  <a:lnTo>
                    <a:pt x="71619" y="49958"/>
                  </a:lnTo>
                  <a:lnTo>
                    <a:pt x="71740" y="50200"/>
                  </a:lnTo>
                  <a:lnTo>
                    <a:pt x="71860" y="50381"/>
                  </a:lnTo>
                  <a:lnTo>
                    <a:pt x="72041" y="50501"/>
                  </a:lnTo>
                  <a:lnTo>
                    <a:pt x="72283" y="50622"/>
                  </a:lnTo>
                  <a:lnTo>
                    <a:pt x="72464" y="50682"/>
                  </a:lnTo>
                  <a:lnTo>
                    <a:pt x="72946" y="50682"/>
                  </a:lnTo>
                  <a:lnTo>
                    <a:pt x="73127" y="50622"/>
                  </a:lnTo>
                  <a:lnTo>
                    <a:pt x="73369" y="50501"/>
                  </a:lnTo>
                  <a:lnTo>
                    <a:pt x="73550" y="50381"/>
                  </a:lnTo>
                  <a:lnTo>
                    <a:pt x="73670" y="50200"/>
                  </a:lnTo>
                  <a:lnTo>
                    <a:pt x="73791" y="49958"/>
                  </a:lnTo>
                  <a:lnTo>
                    <a:pt x="73851" y="49777"/>
                  </a:lnTo>
                  <a:lnTo>
                    <a:pt x="73851" y="49536"/>
                  </a:lnTo>
                  <a:lnTo>
                    <a:pt x="73791" y="49174"/>
                  </a:lnTo>
                  <a:lnTo>
                    <a:pt x="73670" y="48872"/>
                  </a:lnTo>
                  <a:lnTo>
                    <a:pt x="73489" y="48691"/>
                  </a:lnTo>
                  <a:lnTo>
                    <a:pt x="73248" y="48510"/>
                  </a:lnTo>
                  <a:lnTo>
                    <a:pt x="73007" y="48389"/>
                  </a:lnTo>
                  <a:close/>
                  <a:moveTo>
                    <a:pt x="5853" y="51286"/>
                  </a:moveTo>
                  <a:lnTo>
                    <a:pt x="5672" y="51346"/>
                  </a:lnTo>
                  <a:lnTo>
                    <a:pt x="5431" y="51467"/>
                  </a:lnTo>
                  <a:lnTo>
                    <a:pt x="5250" y="51587"/>
                  </a:lnTo>
                  <a:lnTo>
                    <a:pt x="5129" y="51768"/>
                  </a:lnTo>
                  <a:lnTo>
                    <a:pt x="5008" y="52010"/>
                  </a:lnTo>
                  <a:lnTo>
                    <a:pt x="4948" y="52191"/>
                  </a:lnTo>
                  <a:lnTo>
                    <a:pt x="4948" y="52432"/>
                  </a:lnTo>
                  <a:lnTo>
                    <a:pt x="4948" y="52673"/>
                  </a:lnTo>
                  <a:lnTo>
                    <a:pt x="5008" y="52854"/>
                  </a:lnTo>
                  <a:lnTo>
                    <a:pt x="5129" y="53096"/>
                  </a:lnTo>
                  <a:lnTo>
                    <a:pt x="5250" y="53277"/>
                  </a:lnTo>
                  <a:lnTo>
                    <a:pt x="5431" y="53397"/>
                  </a:lnTo>
                  <a:lnTo>
                    <a:pt x="5672" y="53518"/>
                  </a:lnTo>
                  <a:lnTo>
                    <a:pt x="5853" y="53578"/>
                  </a:lnTo>
                  <a:lnTo>
                    <a:pt x="6336" y="53578"/>
                  </a:lnTo>
                  <a:lnTo>
                    <a:pt x="6517" y="53518"/>
                  </a:lnTo>
                  <a:lnTo>
                    <a:pt x="6758" y="53397"/>
                  </a:lnTo>
                  <a:lnTo>
                    <a:pt x="6939" y="53277"/>
                  </a:lnTo>
                  <a:lnTo>
                    <a:pt x="7060" y="53096"/>
                  </a:lnTo>
                  <a:lnTo>
                    <a:pt x="7180" y="52854"/>
                  </a:lnTo>
                  <a:lnTo>
                    <a:pt x="7241" y="52673"/>
                  </a:lnTo>
                  <a:lnTo>
                    <a:pt x="7241" y="52432"/>
                  </a:lnTo>
                  <a:lnTo>
                    <a:pt x="7241" y="52191"/>
                  </a:lnTo>
                  <a:lnTo>
                    <a:pt x="7180" y="52010"/>
                  </a:lnTo>
                  <a:lnTo>
                    <a:pt x="7060" y="51768"/>
                  </a:lnTo>
                  <a:lnTo>
                    <a:pt x="6939" y="51587"/>
                  </a:lnTo>
                  <a:lnTo>
                    <a:pt x="6758" y="51467"/>
                  </a:lnTo>
                  <a:lnTo>
                    <a:pt x="6517" y="51346"/>
                  </a:lnTo>
                  <a:lnTo>
                    <a:pt x="6336" y="51286"/>
                  </a:lnTo>
                  <a:close/>
                  <a:moveTo>
                    <a:pt x="11645" y="51286"/>
                  </a:moveTo>
                  <a:lnTo>
                    <a:pt x="11464" y="51346"/>
                  </a:lnTo>
                  <a:lnTo>
                    <a:pt x="11223" y="51467"/>
                  </a:lnTo>
                  <a:lnTo>
                    <a:pt x="11042" y="51587"/>
                  </a:lnTo>
                  <a:lnTo>
                    <a:pt x="10921" y="51768"/>
                  </a:lnTo>
                  <a:lnTo>
                    <a:pt x="10800" y="52010"/>
                  </a:lnTo>
                  <a:lnTo>
                    <a:pt x="10740" y="52191"/>
                  </a:lnTo>
                  <a:lnTo>
                    <a:pt x="10740" y="52432"/>
                  </a:lnTo>
                  <a:lnTo>
                    <a:pt x="10740" y="52673"/>
                  </a:lnTo>
                  <a:lnTo>
                    <a:pt x="10800" y="52854"/>
                  </a:lnTo>
                  <a:lnTo>
                    <a:pt x="10921" y="53096"/>
                  </a:lnTo>
                  <a:lnTo>
                    <a:pt x="11042" y="53277"/>
                  </a:lnTo>
                  <a:lnTo>
                    <a:pt x="11223" y="53397"/>
                  </a:lnTo>
                  <a:lnTo>
                    <a:pt x="11464" y="53518"/>
                  </a:lnTo>
                  <a:lnTo>
                    <a:pt x="11645" y="53578"/>
                  </a:lnTo>
                  <a:lnTo>
                    <a:pt x="12128" y="53578"/>
                  </a:lnTo>
                  <a:lnTo>
                    <a:pt x="12309" y="53518"/>
                  </a:lnTo>
                  <a:lnTo>
                    <a:pt x="12550" y="53397"/>
                  </a:lnTo>
                  <a:lnTo>
                    <a:pt x="12731" y="53277"/>
                  </a:lnTo>
                  <a:lnTo>
                    <a:pt x="12852" y="53096"/>
                  </a:lnTo>
                  <a:lnTo>
                    <a:pt x="12973" y="52854"/>
                  </a:lnTo>
                  <a:lnTo>
                    <a:pt x="13033" y="52673"/>
                  </a:lnTo>
                  <a:lnTo>
                    <a:pt x="13033" y="52432"/>
                  </a:lnTo>
                  <a:lnTo>
                    <a:pt x="13033" y="52191"/>
                  </a:lnTo>
                  <a:lnTo>
                    <a:pt x="12973" y="52010"/>
                  </a:lnTo>
                  <a:lnTo>
                    <a:pt x="12852" y="51768"/>
                  </a:lnTo>
                  <a:lnTo>
                    <a:pt x="12731" y="51587"/>
                  </a:lnTo>
                  <a:lnTo>
                    <a:pt x="12550" y="51467"/>
                  </a:lnTo>
                  <a:lnTo>
                    <a:pt x="12309" y="51346"/>
                  </a:lnTo>
                  <a:lnTo>
                    <a:pt x="12128" y="51286"/>
                  </a:lnTo>
                  <a:close/>
                  <a:moveTo>
                    <a:pt x="17437" y="51286"/>
                  </a:moveTo>
                  <a:lnTo>
                    <a:pt x="17256" y="51346"/>
                  </a:lnTo>
                  <a:lnTo>
                    <a:pt x="17015" y="51467"/>
                  </a:lnTo>
                  <a:lnTo>
                    <a:pt x="16834" y="51587"/>
                  </a:lnTo>
                  <a:lnTo>
                    <a:pt x="16713" y="51768"/>
                  </a:lnTo>
                  <a:lnTo>
                    <a:pt x="16593" y="52010"/>
                  </a:lnTo>
                  <a:lnTo>
                    <a:pt x="16532" y="52191"/>
                  </a:lnTo>
                  <a:lnTo>
                    <a:pt x="16532" y="52432"/>
                  </a:lnTo>
                  <a:lnTo>
                    <a:pt x="16532" y="52673"/>
                  </a:lnTo>
                  <a:lnTo>
                    <a:pt x="16593" y="52854"/>
                  </a:lnTo>
                  <a:lnTo>
                    <a:pt x="16713" y="53096"/>
                  </a:lnTo>
                  <a:lnTo>
                    <a:pt x="16834" y="53277"/>
                  </a:lnTo>
                  <a:lnTo>
                    <a:pt x="17015" y="53397"/>
                  </a:lnTo>
                  <a:lnTo>
                    <a:pt x="17256" y="53518"/>
                  </a:lnTo>
                  <a:lnTo>
                    <a:pt x="17437" y="53578"/>
                  </a:lnTo>
                  <a:lnTo>
                    <a:pt x="17920" y="53578"/>
                  </a:lnTo>
                  <a:lnTo>
                    <a:pt x="18101" y="53518"/>
                  </a:lnTo>
                  <a:lnTo>
                    <a:pt x="18342" y="53397"/>
                  </a:lnTo>
                  <a:lnTo>
                    <a:pt x="18523" y="53277"/>
                  </a:lnTo>
                  <a:lnTo>
                    <a:pt x="18644" y="53096"/>
                  </a:lnTo>
                  <a:lnTo>
                    <a:pt x="18765" y="52854"/>
                  </a:lnTo>
                  <a:lnTo>
                    <a:pt x="18825" y="52673"/>
                  </a:lnTo>
                  <a:lnTo>
                    <a:pt x="18825" y="52432"/>
                  </a:lnTo>
                  <a:lnTo>
                    <a:pt x="18825" y="52191"/>
                  </a:lnTo>
                  <a:lnTo>
                    <a:pt x="18765" y="52010"/>
                  </a:lnTo>
                  <a:lnTo>
                    <a:pt x="18644" y="51768"/>
                  </a:lnTo>
                  <a:lnTo>
                    <a:pt x="18523" y="51587"/>
                  </a:lnTo>
                  <a:lnTo>
                    <a:pt x="18342" y="51467"/>
                  </a:lnTo>
                  <a:lnTo>
                    <a:pt x="18101" y="51346"/>
                  </a:lnTo>
                  <a:lnTo>
                    <a:pt x="17920" y="51286"/>
                  </a:lnTo>
                  <a:close/>
                  <a:moveTo>
                    <a:pt x="23230" y="51286"/>
                  </a:moveTo>
                  <a:lnTo>
                    <a:pt x="23049" y="51346"/>
                  </a:lnTo>
                  <a:lnTo>
                    <a:pt x="22807" y="51467"/>
                  </a:lnTo>
                  <a:lnTo>
                    <a:pt x="22626" y="51587"/>
                  </a:lnTo>
                  <a:lnTo>
                    <a:pt x="22506" y="51768"/>
                  </a:lnTo>
                  <a:lnTo>
                    <a:pt x="22385" y="52010"/>
                  </a:lnTo>
                  <a:lnTo>
                    <a:pt x="22325" y="52191"/>
                  </a:lnTo>
                  <a:lnTo>
                    <a:pt x="22325" y="52432"/>
                  </a:lnTo>
                  <a:lnTo>
                    <a:pt x="22325" y="52673"/>
                  </a:lnTo>
                  <a:lnTo>
                    <a:pt x="22385" y="52854"/>
                  </a:lnTo>
                  <a:lnTo>
                    <a:pt x="22506" y="53096"/>
                  </a:lnTo>
                  <a:lnTo>
                    <a:pt x="22626" y="53277"/>
                  </a:lnTo>
                  <a:lnTo>
                    <a:pt x="22807" y="53397"/>
                  </a:lnTo>
                  <a:lnTo>
                    <a:pt x="23049" y="53518"/>
                  </a:lnTo>
                  <a:lnTo>
                    <a:pt x="23230" y="53578"/>
                  </a:lnTo>
                  <a:lnTo>
                    <a:pt x="23712" y="53578"/>
                  </a:lnTo>
                  <a:lnTo>
                    <a:pt x="23893" y="53518"/>
                  </a:lnTo>
                  <a:lnTo>
                    <a:pt x="24135" y="53397"/>
                  </a:lnTo>
                  <a:lnTo>
                    <a:pt x="24316" y="53277"/>
                  </a:lnTo>
                  <a:lnTo>
                    <a:pt x="24436" y="53096"/>
                  </a:lnTo>
                  <a:lnTo>
                    <a:pt x="24557" y="52854"/>
                  </a:lnTo>
                  <a:lnTo>
                    <a:pt x="24617" y="52673"/>
                  </a:lnTo>
                  <a:lnTo>
                    <a:pt x="24617" y="52432"/>
                  </a:lnTo>
                  <a:lnTo>
                    <a:pt x="24617" y="52191"/>
                  </a:lnTo>
                  <a:lnTo>
                    <a:pt x="24557" y="52010"/>
                  </a:lnTo>
                  <a:lnTo>
                    <a:pt x="24436" y="51768"/>
                  </a:lnTo>
                  <a:lnTo>
                    <a:pt x="24316" y="51587"/>
                  </a:lnTo>
                  <a:lnTo>
                    <a:pt x="24135" y="51467"/>
                  </a:lnTo>
                  <a:lnTo>
                    <a:pt x="23893" y="51346"/>
                  </a:lnTo>
                  <a:lnTo>
                    <a:pt x="23712" y="51286"/>
                  </a:lnTo>
                  <a:close/>
                  <a:moveTo>
                    <a:pt x="29022" y="51286"/>
                  </a:moveTo>
                  <a:lnTo>
                    <a:pt x="28841" y="51346"/>
                  </a:lnTo>
                  <a:lnTo>
                    <a:pt x="28599" y="51467"/>
                  </a:lnTo>
                  <a:lnTo>
                    <a:pt x="28418" y="51587"/>
                  </a:lnTo>
                  <a:lnTo>
                    <a:pt x="28298" y="51768"/>
                  </a:lnTo>
                  <a:lnTo>
                    <a:pt x="28177" y="52010"/>
                  </a:lnTo>
                  <a:lnTo>
                    <a:pt x="28117" y="52191"/>
                  </a:lnTo>
                  <a:lnTo>
                    <a:pt x="28117" y="52432"/>
                  </a:lnTo>
                  <a:lnTo>
                    <a:pt x="28117" y="52673"/>
                  </a:lnTo>
                  <a:lnTo>
                    <a:pt x="28177" y="52854"/>
                  </a:lnTo>
                  <a:lnTo>
                    <a:pt x="28298" y="53096"/>
                  </a:lnTo>
                  <a:lnTo>
                    <a:pt x="28418" y="53277"/>
                  </a:lnTo>
                  <a:lnTo>
                    <a:pt x="28599" y="53397"/>
                  </a:lnTo>
                  <a:lnTo>
                    <a:pt x="28841" y="53518"/>
                  </a:lnTo>
                  <a:lnTo>
                    <a:pt x="29022" y="53578"/>
                  </a:lnTo>
                  <a:lnTo>
                    <a:pt x="29505" y="53578"/>
                  </a:lnTo>
                  <a:lnTo>
                    <a:pt x="29686" y="53518"/>
                  </a:lnTo>
                  <a:lnTo>
                    <a:pt x="29927" y="53397"/>
                  </a:lnTo>
                  <a:lnTo>
                    <a:pt x="30108" y="53277"/>
                  </a:lnTo>
                  <a:lnTo>
                    <a:pt x="30229" y="53096"/>
                  </a:lnTo>
                  <a:lnTo>
                    <a:pt x="30349" y="52854"/>
                  </a:lnTo>
                  <a:lnTo>
                    <a:pt x="30410" y="52673"/>
                  </a:lnTo>
                  <a:lnTo>
                    <a:pt x="30410" y="52432"/>
                  </a:lnTo>
                  <a:lnTo>
                    <a:pt x="30410" y="52191"/>
                  </a:lnTo>
                  <a:lnTo>
                    <a:pt x="30349" y="52010"/>
                  </a:lnTo>
                  <a:lnTo>
                    <a:pt x="30229" y="51768"/>
                  </a:lnTo>
                  <a:lnTo>
                    <a:pt x="30108" y="51587"/>
                  </a:lnTo>
                  <a:lnTo>
                    <a:pt x="29927" y="51467"/>
                  </a:lnTo>
                  <a:lnTo>
                    <a:pt x="29686" y="51346"/>
                  </a:lnTo>
                  <a:lnTo>
                    <a:pt x="29505" y="51286"/>
                  </a:lnTo>
                  <a:close/>
                  <a:moveTo>
                    <a:pt x="34814" y="51286"/>
                  </a:moveTo>
                  <a:lnTo>
                    <a:pt x="34633" y="51346"/>
                  </a:lnTo>
                  <a:lnTo>
                    <a:pt x="34392" y="51467"/>
                  </a:lnTo>
                  <a:lnTo>
                    <a:pt x="34211" y="51587"/>
                  </a:lnTo>
                  <a:lnTo>
                    <a:pt x="34090" y="51768"/>
                  </a:lnTo>
                  <a:lnTo>
                    <a:pt x="33969" y="52010"/>
                  </a:lnTo>
                  <a:lnTo>
                    <a:pt x="33909" y="52191"/>
                  </a:lnTo>
                  <a:lnTo>
                    <a:pt x="33909" y="52432"/>
                  </a:lnTo>
                  <a:lnTo>
                    <a:pt x="33909" y="52673"/>
                  </a:lnTo>
                  <a:lnTo>
                    <a:pt x="33969" y="52854"/>
                  </a:lnTo>
                  <a:lnTo>
                    <a:pt x="34090" y="53096"/>
                  </a:lnTo>
                  <a:lnTo>
                    <a:pt x="34211" y="53277"/>
                  </a:lnTo>
                  <a:lnTo>
                    <a:pt x="34392" y="53397"/>
                  </a:lnTo>
                  <a:lnTo>
                    <a:pt x="34633" y="53518"/>
                  </a:lnTo>
                  <a:lnTo>
                    <a:pt x="34814" y="53578"/>
                  </a:lnTo>
                  <a:lnTo>
                    <a:pt x="35297" y="53578"/>
                  </a:lnTo>
                  <a:lnTo>
                    <a:pt x="35478" y="53518"/>
                  </a:lnTo>
                  <a:lnTo>
                    <a:pt x="35719" y="53397"/>
                  </a:lnTo>
                  <a:lnTo>
                    <a:pt x="35900" y="53277"/>
                  </a:lnTo>
                  <a:lnTo>
                    <a:pt x="36021" y="53096"/>
                  </a:lnTo>
                  <a:lnTo>
                    <a:pt x="36141" y="52854"/>
                  </a:lnTo>
                  <a:lnTo>
                    <a:pt x="36202" y="52673"/>
                  </a:lnTo>
                  <a:lnTo>
                    <a:pt x="36202" y="52432"/>
                  </a:lnTo>
                  <a:lnTo>
                    <a:pt x="36202" y="52191"/>
                  </a:lnTo>
                  <a:lnTo>
                    <a:pt x="36141" y="52010"/>
                  </a:lnTo>
                  <a:lnTo>
                    <a:pt x="36021" y="51768"/>
                  </a:lnTo>
                  <a:lnTo>
                    <a:pt x="35900" y="51587"/>
                  </a:lnTo>
                  <a:lnTo>
                    <a:pt x="35719" y="51467"/>
                  </a:lnTo>
                  <a:lnTo>
                    <a:pt x="35478" y="51346"/>
                  </a:lnTo>
                  <a:lnTo>
                    <a:pt x="35297" y="51286"/>
                  </a:lnTo>
                  <a:close/>
                  <a:moveTo>
                    <a:pt x="40606" y="51286"/>
                  </a:moveTo>
                  <a:lnTo>
                    <a:pt x="40425" y="51346"/>
                  </a:lnTo>
                  <a:lnTo>
                    <a:pt x="40184" y="51467"/>
                  </a:lnTo>
                  <a:lnTo>
                    <a:pt x="40003" y="51587"/>
                  </a:lnTo>
                  <a:lnTo>
                    <a:pt x="39882" y="51768"/>
                  </a:lnTo>
                  <a:lnTo>
                    <a:pt x="39762" y="52010"/>
                  </a:lnTo>
                  <a:lnTo>
                    <a:pt x="39701" y="52191"/>
                  </a:lnTo>
                  <a:lnTo>
                    <a:pt x="39701" y="52432"/>
                  </a:lnTo>
                  <a:lnTo>
                    <a:pt x="39701" y="52673"/>
                  </a:lnTo>
                  <a:lnTo>
                    <a:pt x="39762" y="52854"/>
                  </a:lnTo>
                  <a:lnTo>
                    <a:pt x="39882" y="53096"/>
                  </a:lnTo>
                  <a:lnTo>
                    <a:pt x="40003" y="53277"/>
                  </a:lnTo>
                  <a:lnTo>
                    <a:pt x="40184" y="53397"/>
                  </a:lnTo>
                  <a:lnTo>
                    <a:pt x="40425" y="53518"/>
                  </a:lnTo>
                  <a:lnTo>
                    <a:pt x="40606" y="53578"/>
                  </a:lnTo>
                  <a:lnTo>
                    <a:pt x="41089" y="53578"/>
                  </a:lnTo>
                  <a:lnTo>
                    <a:pt x="41270" y="53518"/>
                  </a:lnTo>
                  <a:lnTo>
                    <a:pt x="41511" y="53397"/>
                  </a:lnTo>
                  <a:lnTo>
                    <a:pt x="41692" y="53277"/>
                  </a:lnTo>
                  <a:lnTo>
                    <a:pt x="41813" y="53096"/>
                  </a:lnTo>
                  <a:lnTo>
                    <a:pt x="41934" y="52854"/>
                  </a:lnTo>
                  <a:lnTo>
                    <a:pt x="41994" y="52673"/>
                  </a:lnTo>
                  <a:lnTo>
                    <a:pt x="41994" y="52432"/>
                  </a:lnTo>
                  <a:lnTo>
                    <a:pt x="41994" y="52191"/>
                  </a:lnTo>
                  <a:lnTo>
                    <a:pt x="41934" y="52010"/>
                  </a:lnTo>
                  <a:lnTo>
                    <a:pt x="41813" y="51768"/>
                  </a:lnTo>
                  <a:lnTo>
                    <a:pt x="41692" y="51587"/>
                  </a:lnTo>
                  <a:lnTo>
                    <a:pt x="41511" y="51467"/>
                  </a:lnTo>
                  <a:lnTo>
                    <a:pt x="41270" y="51346"/>
                  </a:lnTo>
                  <a:lnTo>
                    <a:pt x="41089" y="51286"/>
                  </a:lnTo>
                  <a:close/>
                  <a:moveTo>
                    <a:pt x="46399" y="51286"/>
                  </a:moveTo>
                  <a:lnTo>
                    <a:pt x="46218" y="51346"/>
                  </a:lnTo>
                  <a:lnTo>
                    <a:pt x="45976" y="51467"/>
                  </a:lnTo>
                  <a:lnTo>
                    <a:pt x="45795" y="51587"/>
                  </a:lnTo>
                  <a:lnTo>
                    <a:pt x="45674" y="51768"/>
                  </a:lnTo>
                  <a:lnTo>
                    <a:pt x="45554" y="52010"/>
                  </a:lnTo>
                  <a:lnTo>
                    <a:pt x="45493" y="52191"/>
                  </a:lnTo>
                  <a:lnTo>
                    <a:pt x="45493" y="52432"/>
                  </a:lnTo>
                  <a:lnTo>
                    <a:pt x="45493" y="52673"/>
                  </a:lnTo>
                  <a:lnTo>
                    <a:pt x="45554" y="52854"/>
                  </a:lnTo>
                  <a:lnTo>
                    <a:pt x="45674" y="53096"/>
                  </a:lnTo>
                  <a:lnTo>
                    <a:pt x="45795" y="53277"/>
                  </a:lnTo>
                  <a:lnTo>
                    <a:pt x="45976" y="53397"/>
                  </a:lnTo>
                  <a:lnTo>
                    <a:pt x="46218" y="53518"/>
                  </a:lnTo>
                  <a:lnTo>
                    <a:pt x="46399" y="53578"/>
                  </a:lnTo>
                  <a:lnTo>
                    <a:pt x="46881" y="53578"/>
                  </a:lnTo>
                  <a:lnTo>
                    <a:pt x="47062" y="53518"/>
                  </a:lnTo>
                  <a:lnTo>
                    <a:pt x="47304" y="53397"/>
                  </a:lnTo>
                  <a:lnTo>
                    <a:pt x="47485" y="53277"/>
                  </a:lnTo>
                  <a:lnTo>
                    <a:pt x="47605" y="53096"/>
                  </a:lnTo>
                  <a:lnTo>
                    <a:pt x="47726" y="52854"/>
                  </a:lnTo>
                  <a:lnTo>
                    <a:pt x="47786" y="52673"/>
                  </a:lnTo>
                  <a:lnTo>
                    <a:pt x="47786" y="52432"/>
                  </a:lnTo>
                  <a:lnTo>
                    <a:pt x="47786" y="52191"/>
                  </a:lnTo>
                  <a:lnTo>
                    <a:pt x="47726" y="52010"/>
                  </a:lnTo>
                  <a:lnTo>
                    <a:pt x="47605" y="51768"/>
                  </a:lnTo>
                  <a:lnTo>
                    <a:pt x="47485" y="51587"/>
                  </a:lnTo>
                  <a:lnTo>
                    <a:pt x="47304" y="51467"/>
                  </a:lnTo>
                  <a:lnTo>
                    <a:pt x="47062" y="51346"/>
                  </a:lnTo>
                  <a:lnTo>
                    <a:pt x="46881" y="51286"/>
                  </a:lnTo>
                  <a:close/>
                  <a:moveTo>
                    <a:pt x="52191" y="51286"/>
                  </a:moveTo>
                  <a:lnTo>
                    <a:pt x="52010" y="51346"/>
                  </a:lnTo>
                  <a:lnTo>
                    <a:pt x="51768" y="51467"/>
                  </a:lnTo>
                  <a:lnTo>
                    <a:pt x="51587" y="51587"/>
                  </a:lnTo>
                  <a:lnTo>
                    <a:pt x="51467" y="51768"/>
                  </a:lnTo>
                  <a:lnTo>
                    <a:pt x="51346" y="52010"/>
                  </a:lnTo>
                  <a:lnTo>
                    <a:pt x="51286" y="52191"/>
                  </a:lnTo>
                  <a:lnTo>
                    <a:pt x="51286" y="52432"/>
                  </a:lnTo>
                  <a:lnTo>
                    <a:pt x="51286" y="52673"/>
                  </a:lnTo>
                  <a:lnTo>
                    <a:pt x="51346" y="52854"/>
                  </a:lnTo>
                  <a:lnTo>
                    <a:pt x="51467" y="53096"/>
                  </a:lnTo>
                  <a:lnTo>
                    <a:pt x="51587" y="53277"/>
                  </a:lnTo>
                  <a:lnTo>
                    <a:pt x="51768" y="53397"/>
                  </a:lnTo>
                  <a:lnTo>
                    <a:pt x="52010" y="53518"/>
                  </a:lnTo>
                  <a:lnTo>
                    <a:pt x="52191" y="53578"/>
                  </a:lnTo>
                  <a:lnTo>
                    <a:pt x="52673" y="53578"/>
                  </a:lnTo>
                  <a:lnTo>
                    <a:pt x="52854" y="53518"/>
                  </a:lnTo>
                  <a:lnTo>
                    <a:pt x="53096" y="53397"/>
                  </a:lnTo>
                  <a:lnTo>
                    <a:pt x="53277" y="53277"/>
                  </a:lnTo>
                  <a:lnTo>
                    <a:pt x="53397" y="53096"/>
                  </a:lnTo>
                  <a:lnTo>
                    <a:pt x="53518" y="52854"/>
                  </a:lnTo>
                  <a:lnTo>
                    <a:pt x="53578" y="52673"/>
                  </a:lnTo>
                  <a:lnTo>
                    <a:pt x="53578" y="52432"/>
                  </a:lnTo>
                  <a:lnTo>
                    <a:pt x="53578" y="52191"/>
                  </a:lnTo>
                  <a:lnTo>
                    <a:pt x="53518" y="52010"/>
                  </a:lnTo>
                  <a:lnTo>
                    <a:pt x="53397" y="51768"/>
                  </a:lnTo>
                  <a:lnTo>
                    <a:pt x="53277" y="51587"/>
                  </a:lnTo>
                  <a:lnTo>
                    <a:pt x="53096" y="51467"/>
                  </a:lnTo>
                  <a:lnTo>
                    <a:pt x="52854" y="51346"/>
                  </a:lnTo>
                  <a:lnTo>
                    <a:pt x="52673" y="51286"/>
                  </a:lnTo>
                  <a:close/>
                  <a:moveTo>
                    <a:pt x="57983" y="51286"/>
                  </a:moveTo>
                  <a:lnTo>
                    <a:pt x="57802" y="51346"/>
                  </a:lnTo>
                  <a:lnTo>
                    <a:pt x="57561" y="51467"/>
                  </a:lnTo>
                  <a:lnTo>
                    <a:pt x="57380" y="51587"/>
                  </a:lnTo>
                  <a:lnTo>
                    <a:pt x="57259" y="51768"/>
                  </a:lnTo>
                  <a:lnTo>
                    <a:pt x="57138" y="52010"/>
                  </a:lnTo>
                  <a:lnTo>
                    <a:pt x="57078" y="52191"/>
                  </a:lnTo>
                  <a:lnTo>
                    <a:pt x="57078" y="52432"/>
                  </a:lnTo>
                  <a:lnTo>
                    <a:pt x="57078" y="52673"/>
                  </a:lnTo>
                  <a:lnTo>
                    <a:pt x="57138" y="52854"/>
                  </a:lnTo>
                  <a:lnTo>
                    <a:pt x="57259" y="53096"/>
                  </a:lnTo>
                  <a:lnTo>
                    <a:pt x="57380" y="53277"/>
                  </a:lnTo>
                  <a:lnTo>
                    <a:pt x="57561" y="53397"/>
                  </a:lnTo>
                  <a:lnTo>
                    <a:pt x="57802" y="53518"/>
                  </a:lnTo>
                  <a:lnTo>
                    <a:pt x="57983" y="53578"/>
                  </a:lnTo>
                  <a:lnTo>
                    <a:pt x="58466" y="53578"/>
                  </a:lnTo>
                  <a:lnTo>
                    <a:pt x="58647" y="53518"/>
                  </a:lnTo>
                  <a:lnTo>
                    <a:pt x="58888" y="53397"/>
                  </a:lnTo>
                  <a:lnTo>
                    <a:pt x="59069" y="53277"/>
                  </a:lnTo>
                  <a:lnTo>
                    <a:pt x="59190" y="53096"/>
                  </a:lnTo>
                  <a:lnTo>
                    <a:pt x="59310" y="52854"/>
                  </a:lnTo>
                  <a:lnTo>
                    <a:pt x="59371" y="52673"/>
                  </a:lnTo>
                  <a:lnTo>
                    <a:pt x="59371" y="52432"/>
                  </a:lnTo>
                  <a:lnTo>
                    <a:pt x="59371" y="52191"/>
                  </a:lnTo>
                  <a:lnTo>
                    <a:pt x="59310" y="52010"/>
                  </a:lnTo>
                  <a:lnTo>
                    <a:pt x="59190" y="51768"/>
                  </a:lnTo>
                  <a:lnTo>
                    <a:pt x="59069" y="51587"/>
                  </a:lnTo>
                  <a:lnTo>
                    <a:pt x="58888" y="51467"/>
                  </a:lnTo>
                  <a:lnTo>
                    <a:pt x="58647" y="51346"/>
                  </a:lnTo>
                  <a:lnTo>
                    <a:pt x="58466" y="51286"/>
                  </a:lnTo>
                  <a:close/>
                  <a:moveTo>
                    <a:pt x="63775" y="51286"/>
                  </a:moveTo>
                  <a:lnTo>
                    <a:pt x="63594" y="51346"/>
                  </a:lnTo>
                  <a:lnTo>
                    <a:pt x="63353" y="51467"/>
                  </a:lnTo>
                  <a:lnTo>
                    <a:pt x="63172" y="51587"/>
                  </a:lnTo>
                  <a:lnTo>
                    <a:pt x="63051" y="51768"/>
                  </a:lnTo>
                  <a:lnTo>
                    <a:pt x="62931" y="52010"/>
                  </a:lnTo>
                  <a:lnTo>
                    <a:pt x="62870" y="52191"/>
                  </a:lnTo>
                  <a:lnTo>
                    <a:pt x="62870" y="52432"/>
                  </a:lnTo>
                  <a:lnTo>
                    <a:pt x="62870" y="52673"/>
                  </a:lnTo>
                  <a:lnTo>
                    <a:pt x="62931" y="52854"/>
                  </a:lnTo>
                  <a:lnTo>
                    <a:pt x="63051" y="53096"/>
                  </a:lnTo>
                  <a:lnTo>
                    <a:pt x="63172" y="53277"/>
                  </a:lnTo>
                  <a:lnTo>
                    <a:pt x="63353" y="53397"/>
                  </a:lnTo>
                  <a:lnTo>
                    <a:pt x="63594" y="53518"/>
                  </a:lnTo>
                  <a:lnTo>
                    <a:pt x="63775" y="53578"/>
                  </a:lnTo>
                  <a:lnTo>
                    <a:pt x="64258" y="53578"/>
                  </a:lnTo>
                  <a:lnTo>
                    <a:pt x="64439" y="53518"/>
                  </a:lnTo>
                  <a:lnTo>
                    <a:pt x="64680" y="53397"/>
                  </a:lnTo>
                  <a:lnTo>
                    <a:pt x="64861" y="53277"/>
                  </a:lnTo>
                  <a:lnTo>
                    <a:pt x="64982" y="53096"/>
                  </a:lnTo>
                  <a:lnTo>
                    <a:pt x="65103" y="52854"/>
                  </a:lnTo>
                  <a:lnTo>
                    <a:pt x="65163" y="52673"/>
                  </a:lnTo>
                  <a:lnTo>
                    <a:pt x="65163" y="52432"/>
                  </a:lnTo>
                  <a:lnTo>
                    <a:pt x="65163" y="52191"/>
                  </a:lnTo>
                  <a:lnTo>
                    <a:pt x="65103" y="52010"/>
                  </a:lnTo>
                  <a:lnTo>
                    <a:pt x="64982" y="51768"/>
                  </a:lnTo>
                  <a:lnTo>
                    <a:pt x="64861" y="51587"/>
                  </a:lnTo>
                  <a:lnTo>
                    <a:pt x="64680" y="51467"/>
                  </a:lnTo>
                  <a:lnTo>
                    <a:pt x="64439" y="51346"/>
                  </a:lnTo>
                  <a:lnTo>
                    <a:pt x="64258" y="51286"/>
                  </a:lnTo>
                  <a:close/>
                  <a:moveTo>
                    <a:pt x="69567" y="51286"/>
                  </a:moveTo>
                  <a:lnTo>
                    <a:pt x="69386" y="51346"/>
                  </a:lnTo>
                  <a:lnTo>
                    <a:pt x="69145" y="51467"/>
                  </a:lnTo>
                  <a:lnTo>
                    <a:pt x="68964" y="51587"/>
                  </a:lnTo>
                  <a:lnTo>
                    <a:pt x="68843" y="51768"/>
                  </a:lnTo>
                  <a:lnTo>
                    <a:pt x="68723" y="52010"/>
                  </a:lnTo>
                  <a:lnTo>
                    <a:pt x="68662" y="52191"/>
                  </a:lnTo>
                  <a:lnTo>
                    <a:pt x="68662" y="52432"/>
                  </a:lnTo>
                  <a:lnTo>
                    <a:pt x="68662" y="52673"/>
                  </a:lnTo>
                  <a:lnTo>
                    <a:pt x="68723" y="52854"/>
                  </a:lnTo>
                  <a:lnTo>
                    <a:pt x="68843" y="53096"/>
                  </a:lnTo>
                  <a:lnTo>
                    <a:pt x="68964" y="53277"/>
                  </a:lnTo>
                  <a:lnTo>
                    <a:pt x="69145" y="53397"/>
                  </a:lnTo>
                  <a:lnTo>
                    <a:pt x="69386" y="53518"/>
                  </a:lnTo>
                  <a:lnTo>
                    <a:pt x="69567" y="53578"/>
                  </a:lnTo>
                  <a:lnTo>
                    <a:pt x="70050" y="53578"/>
                  </a:lnTo>
                  <a:lnTo>
                    <a:pt x="70231" y="53518"/>
                  </a:lnTo>
                  <a:lnTo>
                    <a:pt x="70472" y="53397"/>
                  </a:lnTo>
                  <a:lnTo>
                    <a:pt x="70653" y="53277"/>
                  </a:lnTo>
                  <a:lnTo>
                    <a:pt x="70774" y="53096"/>
                  </a:lnTo>
                  <a:lnTo>
                    <a:pt x="70895" y="52854"/>
                  </a:lnTo>
                  <a:lnTo>
                    <a:pt x="70955" y="52673"/>
                  </a:lnTo>
                  <a:lnTo>
                    <a:pt x="70955" y="52432"/>
                  </a:lnTo>
                  <a:lnTo>
                    <a:pt x="70955" y="52191"/>
                  </a:lnTo>
                  <a:lnTo>
                    <a:pt x="70895" y="52010"/>
                  </a:lnTo>
                  <a:lnTo>
                    <a:pt x="70774" y="51768"/>
                  </a:lnTo>
                  <a:lnTo>
                    <a:pt x="70653" y="51587"/>
                  </a:lnTo>
                  <a:lnTo>
                    <a:pt x="70472" y="51467"/>
                  </a:lnTo>
                  <a:lnTo>
                    <a:pt x="70231" y="51346"/>
                  </a:lnTo>
                  <a:lnTo>
                    <a:pt x="70050" y="51286"/>
                  </a:lnTo>
                  <a:close/>
                  <a:moveTo>
                    <a:pt x="3620" y="54242"/>
                  </a:moveTo>
                  <a:lnTo>
                    <a:pt x="4284" y="55630"/>
                  </a:lnTo>
                  <a:lnTo>
                    <a:pt x="4345" y="55328"/>
                  </a:lnTo>
                  <a:lnTo>
                    <a:pt x="4284" y="54966"/>
                  </a:lnTo>
                  <a:lnTo>
                    <a:pt x="4164" y="54664"/>
                  </a:lnTo>
                  <a:lnTo>
                    <a:pt x="3922" y="54423"/>
                  </a:lnTo>
                  <a:lnTo>
                    <a:pt x="3620" y="54242"/>
                  </a:lnTo>
                  <a:close/>
                  <a:moveTo>
                    <a:pt x="72283" y="54242"/>
                  </a:moveTo>
                  <a:lnTo>
                    <a:pt x="71981" y="54423"/>
                  </a:lnTo>
                  <a:lnTo>
                    <a:pt x="71740" y="54664"/>
                  </a:lnTo>
                  <a:lnTo>
                    <a:pt x="71619" y="54966"/>
                  </a:lnTo>
                  <a:lnTo>
                    <a:pt x="71559" y="55328"/>
                  </a:lnTo>
                  <a:lnTo>
                    <a:pt x="71619" y="55630"/>
                  </a:lnTo>
                  <a:lnTo>
                    <a:pt x="72283" y="54242"/>
                  </a:lnTo>
                  <a:close/>
                  <a:moveTo>
                    <a:pt x="8749" y="54182"/>
                  </a:moveTo>
                  <a:lnTo>
                    <a:pt x="8568" y="54242"/>
                  </a:lnTo>
                  <a:lnTo>
                    <a:pt x="8327" y="54363"/>
                  </a:lnTo>
                  <a:lnTo>
                    <a:pt x="8146" y="54483"/>
                  </a:lnTo>
                  <a:lnTo>
                    <a:pt x="8025" y="54664"/>
                  </a:lnTo>
                  <a:lnTo>
                    <a:pt x="7904" y="54906"/>
                  </a:lnTo>
                  <a:lnTo>
                    <a:pt x="7844" y="55087"/>
                  </a:lnTo>
                  <a:lnTo>
                    <a:pt x="7844" y="55328"/>
                  </a:lnTo>
                  <a:lnTo>
                    <a:pt x="7844" y="55569"/>
                  </a:lnTo>
                  <a:lnTo>
                    <a:pt x="7904" y="55750"/>
                  </a:lnTo>
                  <a:lnTo>
                    <a:pt x="8025" y="55992"/>
                  </a:lnTo>
                  <a:lnTo>
                    <a:pt x="8146" y="56173"/>
                  </a:lnTo>
                  <a:lnTo>
                    <a:pt x="8327" y="56293"/>
                  </a:lnTo>
                  <a:lnTo>
                    <a:pt x="8568" y="56414"/>
                  </a:lnTo>
                  <a:lnTo>
                    <a:pt x="8749" y="56474"/>
                  </a:lnTo>
                  <a:lnTo>
                    <a:pt x="9232" y="56474"/>
                  </a:lnTo>
                  <a:lnTo>
                    <a:pt x="9413" y="56414"/>
                  </a:lnTo>
                  <a:lnTo>
                    <a:pt x="9654" y="56293"/>
                  </a:lnTo>
                  <a:lnTo>
                    <a:pt x="9835" y="56173"/>
                  </a:lnTo>
                  <a:lnTo>
                    <a:pt x="9956" y="55992"/>
                  </a:lnTo>
                  <a:lnTo>
                    <a:pt x="10076" y="55750"/>
                  </a:lnTo>
                  <a:lnTo>
                    <a:pt x="10137" y="55569"/>
                  </a:lnTo>
                  <a:lnTo>
                    <a:pt x="10137" y="55328"/>
                  </a:lnTo>
                  <a:lnTo>
                    <a:pt x="10137" y="55087"/>
                  </a:lnTo>
                  <a:lnTo>
                    <a:pt x="10076" y="54906"/>
                  </a:lnTo>
                  <a:lnTo>
                    <a:pt x="9956" y="54664"/>
                  </a:lnTo>
                  <a:lnTo>
                    <a:pt x="9835" y="54483"/>
                  </a:lnTo>
                  <a:lnTo>
                    <a:pt x="9654" y="54363"/>
                  </a:lnTo>
                  <a:lnTo>
                    <a:pt x="9413" y="54242"/>
                  </a:lnTo>
                  <a:lnTo>
                    <a:pt x="9232" y="54182"/>
                  </a:lnTo>
                  <a:close/>
                  <a:moveTo>
                    <a:pt x="14541" y="54182"/>
                  </a:moveTo>
                  <a:lnTo>
                    <a:pt x="14360" y="54242"/>
                  </a:lnTo>
                  <a:lnTo>
                    <a:pt x="14119" y="54363"/>
                  </a:lnTo>
                  <a:lnTo>
                    <a:pt x="13938" y="54483"/>
                  </a:lnTo>
                  <a:lnTo>
                    <a:pt x="13817" y="54664"/>
                  </a:lnTo>
                  <a:lnTo>
                    <a:pt x="13697" y="54906"/>
                  </a:lnTo>
                  <a:lnTo>
                    <a:pt x="13636" y="55087"/>
                  </a:lnTo>
                  <a:lnTo>
                    <a:pt x="13636" y="55328"/>
                  </a:lnTo>
                  <a:lnTo>
                    <a:pt x="13636" y="55569"/>
                  </a:lnTo>
                  <a:lnTo>
                    <a:pt x="13697" y="55750"/>
                  </a:lnTo>
                  <a:lnTo>
                    <a:pt x="13817" y="55992"/>
                  </a:lnTo>
                  <a:lnTo>
                    <a:pt x="13938" y="56173"/>
                  </a:lnTo>
                  <a:lnTo>
                    <a:pt x="14119" y="56293"/>
                  </a:lnTo>
                  <a:lnTo>
                    <a:pt x="14360" y="56414"/>
                  </a:lnTo>
                  <a:lnTo>
                    <a:pt x="14541" y="56474"/>
                  </a:lnTo>
                  <a:lnTo>
                    <a:pt x="15024" y="56474"/>
                  </a:lnTo>
                  <a:lnTo>
                    <a:pt x="15205" y="56414"/>
                  </a:lnTo>
                  <a:lnTo>
                    <a:pt x="15446" y="56293"/>
                  </a:lnTo>
                  <a:lnTo>
                    <a:pt x="15627" y="56173"/>
                  </a:lnTo>
                  <a:lnTo>
                    <a:pt x="15748" y="55992"/>
                  </a:lnTo>
                  <a:lnTo>
                    <a:pt x="15869" y="55750"/>
                  </a:lnTo>
                  <a:lnTo>
                    <a:pt x="15929" y="55569"/>
                  </a:lnTo>
                  <a:lnTo>
                    <a:pt x="15929" y="55328"/>
                  </a:lnTo>
                  <a:lnTo>
                    <a:pt x="15929" y="55087"/>
                  </a:lnTo>
                  <a:lnTo>
                    <a:pt x="15869" y="54906"/>
                  </a:lnTo>
                  <a:lnTo>
                    <a:pt x="15748" y="54664"/>
                  </a:lnTo>
                  <a:lnTo>
                    <a:pt x="15627" y="54483"/>
                  </a:lnTo>
                  <a:lnTo>
                    <a:pt x="15446" y="54363"/>
                  </a:lnTo>
                  <a:lnTo>
                    <a:pt x="15205" y="54242"/>
                  </a:lnTo>
                  <a:lnTo>
                    <a:pt x="15024" y="54182"/>
                  </a:lnTo>
                  <a:close/>
                  <a:moveTo>
                    <a:pt x="20333" y="54182"/>
                  </a:moveTo>
                  <a:lnTo>
                    <a:pt x="20152" y="54242"/>
                  </a:lnTo>
                  <a:lnTo>
                    <a:pt x="19911" y="54363"/>
                  </a:lnTo>
                  <a:lnTo>
                    <a:pt x="19730" y="54483"/>
                  </a:lnTo>
                  <a:lnTo>
                    <a:pt x="19609" y="54664"/>
                  </a:lnTo>
                  <a:lnTo>
                    <a:pt x="19489" y="54906"/>
                  </a:lnTo>
                  <a:lnTo>
                    <a:pt x="19428" y="55087"/>
                  </a:lnTo>
                  <a:lnTo>
                    <a:pt x="19428" y="55328"/>
                  </a:lnTo>
                  <a:lnTo>
                    <a:pt x="19428" y="55569"/>
                  </a:lnTo>
                  <a:lnTo>
                    <a:pt x="19489" y="55750"/>
                  </a:lnTo>
                  <a:lnTo>
                    <a:pt x="19609" y="55992"/>
                  </a:lnTo>
                  <a:lnTo>
                    <a:pt x="19730" y="56173"/>
                  </a:lnTo>
                  <a:lnTo>
                    <a:pt x="19911" y="56293"/>
                  </a:lnTo>
                  <a:lnTo>
                    <a:pt x="20152" y="56414"/>
                  </a:lnTo>
                  <a:lnTo>
                    <a:pt x="20333" y="56474"/>
                  </a:lnTo>
                  <a:lnTo>
                    <a:pt x="20816" y="56474"/>
                  </a:lnTo>
                  <a:lnTo>
                    <a:pt x="20997" y="56414"/>
                  </a:lnTo>
                  <a:lnTo>
                    <a:pt x="21239" y="56293"/>
                  </a:lnTo>
                  <a:lnTo>
                    <a:pt x="21420" y="56173"/>
                  </a:lnTo>
                  <a:lnTo>
                    <a:pt x="21540" y="55992"/>
                  </a:lnTo>
                  <a:lnTo>
                    <a:pt x="21661" y="55750"/>
                  </a:lnTo>
                  <a:lnTo>
                    <a:pt x="21721" y="55569"/>
                  </a:lnTo>
                  <a:lnTo>
                    <a:pt x="21721" y="55328"/>
                  </a:lnTo>
                  <a:lnTo>
                    <a:pt x="21721" y="55087"/>
                  </a:lnTo>
                  <a:lnTo>
                    <a:pt x="21661" y="54906"/>
                  </a:lnTo>
                  <a:lnTo>
                    <a:pt x="21540" y="54664"/>
                  </a:lnTo>
                  <a:lnTo>
                    <a:pt x="21420" y="54483"/>
                  </a:lnTo>
                  <a:lnTo>
                    <a:pt x="21239" y="54363"/>
                  </a:lnTo>
                  <a:lnTo>
                    <a:pt x="20997" y="54242"/>
                  </a:lnTo>
                  <a:lnTo>
                    <a:pt x="20816" y="54182"/>
                  </a:lnTo>
                  <a:close/>
                  <a:moveTo>
                    <a:pt x="26126" y="54182"/>
                  </a:moveTo>
                  <a:lnTo>
                    <a:pt x="25945" y="54242"/>
                  </a:lnTo>
                  <a:lnTo>
                    <a:pt x="25703" y="54363"/>
                  </a:lnTo>
                  <a:lnTo>
                    <a:pt x="25522" y="54483"/>
                  </a:lnTo>
                  <a:lnTo>
                    <a:pt x="25402" y="54664"/>
                  </a:lnTo>
                  <a:lnTo>
                    <a:pt x="25281" y="54906"/>
                  </a:lnTo>
                  <a:lnTo>
                    <a:pt x="25221" y="55087"/>
                  </a:lnTo>
                  <a:lnTo>
                    <a:pt x="25221" y="55328"/>
                  </a:lnTo>
                  <a:lnTo>
                    <a:pt x="25221" y="55569"/>
                  </a:lnTo>
                  <a:lnTo>
                    <a:pt x="25281" y="55750"/>
                  </a:lnTo>
                  <a:lnTo>
                    <a:pt x="25402" y="55992"/>
                  </a:lnTo>
                  <a:lnTo>
                    <a:pt x="25522" y="56173"/>
                  </a:lnTo>
                  <a:lnTo>
                    <a:pt x="25703" y="56293"/>
                  </a:lnTo>
                  <a:lnTo>
                    <a:pt x="25945" y="56414"/>
                  </a:lnTo>
                  <a:lnTo>
                    <a:pt x="26126" y="56474"/>
                  </a:lnTo>
                  <a:lnTo>
                    <a:pt x="26608" y="56474"/>
                  </a:lnTo>
                  <a:lnTo>
                    <a:pt x="26789" y="56414"/>
                  </a:lnTo>
                  <a:lnTo>
                    <a:pt x="27031" y="56293"/>
                  </a:lnTo>
                  <a:lnTo>
                    <a:pt x="27212" y="56173"/>
                  </a:lnTo>
                  <a:lnTo>
                    <a:pt x="27332" y="55992"/>
                  </a:lnTo>
                  <a:lnTo>
                    <a:pt x="27453" y="55750"/>
                  </a:lnTo>
                  <a:lnTo>
                    <a:pt x="27513" y="55569"/>
                  </a:lnTo>
                  <a:lnTo>
                    <a:pt x="27513" y="55328"/>
                  </a:lnTo>
                  <a:lnTo>
                    <a:pt x="27513" y="55087"/>
                  </a:lnTo>
                  <a:lnTo>
                    <a:pt x="27453" y="54906"/>
                  </a:lnTo>
                  <a:lnTo>
                    <a:pt x="27332" y="54664"/>
                  </a:lnTo>
                  <a:lnTo>
                    <a:pt x="27212" y="54483"/>
                  </a:lnTo>
                  <a:lnTo>
                    <a:pt x="27031" y="54363"/>
                  </a:lnTo>
                  <a:lnTo>
                    <a:pt x="26789" y="54242"/>
                  </a:lnTo>
                  <a:lnTo>
                    <a:pt x="26608" y="54182"/>
                  </a:lnTo>
                  <a:close/>
                  <a:moveTo>
                    <a:pt x="31918" y="54182"/>
                  </a:moveTo>
                  <a:lnTo>
                    <a:pt x="31737" y="54242"/>
                  </a:lnTo>
                  <a:lnTo>
                    <a:pt x="31496" y="54363"/>
                  </a:lnTo>
                  <a:lnTo>
                    <a:pt x="31315" y="54483"/>
                  </a:lnTo>
                  <a:lnTo>
                    <a:pt x="31194" y="54664"/>
                  </a:lnTo>
                  <a:lnTo>
                    <a:pt x="31073" y="54906"/>
                  </a:lnTo>
                  <a:lnTo>
                    <a:pt x="31013" y="55087"/>
                  </a:lnTo>
                  <a:lnTo>
                    <a:pt x="31013" y="55328"/>
                  </a:lnTo>
                  <a:lnTo>
                    <a:pt x="31013" y="55569"/>
                  </a:lnTo>
                  <a:lnTo>
                    <a:pt x="31073" y="55750"/>
                  </a:lnTo>
                  <a:lnTo>
                    <a:pt x="31194" y="55992"/>
                  </a:lnTo>
                  <a:lnTo>
                    <a:pt x="31315" y="56173"/>
                  </a:lnTo>
                  <a:lnTo>
                    <a:pt x="31496" y="56293"/>
                  </a:lnTo>
                  <a:lnTo>
                    <a:pt x="31737" y="56414"/>
                  </a:lnTo>
                  <a:lnTo>
                    <a:pt x="31918" y="56474"/>
                  </a:lnTo>
                  <a:lnTo>
                    <a:pt x="32401" y="56474"/>
                  </a:lnTo>
                  <a:lnTo>
                    <a:pt x="32582" y="56414"/>
                  </a:lnTo>
                  <a:lnTo>
                    <a:pt x="32823" y="56293"/>
                  </a:lnTo>
                  <a:lnTo>
                    <a:pt x="33004" y="56173"/>
                  </a:lnTo>
                  <a:lnTo>
                    <a:pt x="33125" y="55992"/>
                  </a:lnTo>
                  <a:lnTo>
                    <a:pt x="33245" y="55750"/>
                  </a:lnTo>
                  <a:lnTo>
                    <a:pt x="33306" y="55569"/>
                  </a:lnTo>
                  <a:lnTo>
                    <a:pt x="33306" y="55328"/>
                  </a:lnTo>
                  <a:lnTo>
                    <a:pt x="33306" y="55087"/>
                  </a:lnTo>
                  <a:lnTo>
                    <a:pt x="33245" y="54906"/>
                  </a:lnTo>
                  <a:lnTo>
                    <a:pt x="33125" y="54664"/>
                  </a:lnTo>
                  <a:lnTo>
                    <a:pt x="33004" y="54483"/>
                  </a:lnTo>
                  <a:lnTo>
                    <a:pt x="32823" y="54363"/>
                  </a:lnTo>
                  <a:lnTo>
                    <a:pt x="32582" y="54242"/>
                  </a:lnTo>
                  <a:lnTo>
                    <a:pt x="32401" y="54182"/>
                  </a:lnTo>
                  <a:close/>
                  <a:moveTo>
                    <a:pt x="37710" y="54182"/>
                  </a:moveTo>
                  <a:lnTo>
                    <a:pt x="37529" y="54242"/>
                  </a:lnTo>
                  <a:lnTo>
                    <a:pt x="37288" y="54363"/>
                  </a:lnTo>
                  <a:lnTo>
                    <a:pt x="37107" y="54483"/>
                  </a:lnTo>
                  <a:lnTo>
                    <a:pt x="36986" y="54664"/>
                  </a:lnTo>
                  <a:lnTo>
                    <a:pt x="36865" y="54906"/>
                  </a:lnTo>
                  <a:lnTo>
                    <a:pt x="36805" y="55087"/>
                  </a:lnTo>
                  <a:lnTo>
                    <a:pt x="36805" y="55328"/>
                  </a:lnTo>
                  <a:lnTo>
                    <a:pt x="36805" y="55569"/>
                  </a:lnTo>
                  <a:lnTo>
                    <a:pt x="36865" y="55750"/>
                  </a:lnTo>
                  <a:lnTo>
                    <a:pt x="36986" y="55992"/>
                  </a:lnTo>
                  <a:lnTo>
                    <a:pt x="37107" y="56173"/>
                  </a:lnTo>
                  <a:lnTo>
                    <a:pt x="37288" y="56293"/>
                  </a:lnTo>
                  <a:lnTo>
                    <a:pt x="37529" y="56414"/>
                  </a:lnTo>
                  <a:lnTo>
                    <a:pt x="37710" y="56474"/>
                  </a:lnTo>
                  <a:lnTo>
                    <a:pt x="38193" y="56474"/>
                  </a:lnTo>
                  <a:lnTo>
                    <a:pt x="38374" y="56414"/>
                  </a:lnTo>
                  <a:lnTo>
                    <a:pt x="38615" y="56293"/>
                  </a:lnTo>
                  <a:lnTo>
                    <a:pt x="38796" y="56173"/>
                  </a:lnTo>
                  <a:lnTo>
                    <a:pt x="38917" y="55992"/>
                  </a:lnTo>
                  <a:lnTo>
                    <a:pt x="39038" y="55750"/>
                  </a:lnTo>
                  <a:lnTo>
                    <a:pt x="39098" y="55569"/>
                  </a:lnTo>
                  <a:lnTo>
                    <a:pt x="39098" y="55328"/>
                  </a:lnTo>
                  <a:lnTo>
                    <a:pt x="39098" y="55087"/>
                  </a:lnTo>
                  <a:lnTo>
                    <a:pt x="39038" y="54906"/>
                  </a:lnTo>
                  <a:lnTo>
                    <a:pt x="38917" y="54664"/>
                  </a:lnTo>
                  <a:lnTo>
                    <a:pt x="38796" y="54483"/>
                  </a:lnTo>
                  <a:lnTo>
                    <a:pt x="38615" y="54363"/>
                  </a:lnTo>
                  <a:lnTo>
                    <a:pt x="38374" y="54242"/>
                  </a:lnTo>
                  <a:lnTo>
                    <a:pt x="38193" y="54182"/>
                  </a:lnTo>
                  <a:close/>
                  <a:moveTo>
                    <a:pt x="43502" y="54182"/>
                  </a:moveTo>
                  <a:lnTo>
                    <a:pt x="43321" y="54242"/>
                  </a:lnTo>
                  <a:lnTo>
                    <a:pt x="43080" y="54363"/>
                  </a:lnTo>
                  <a:lnTo>
                    <a:pt x="42899" y="54483"/>
                  </a:lnTo>
                  <a:lnTo>
                    <a:pt x="42778" y="54664"/>
                  </a:lnTo>
                  <a:lnTo>
                    <a:pt x="42658" y="54906"/>
                  </a:lnTo>
                  <a:lnTo>
                    <a:pt x="42597" y="55087"/>
                  </a:lnTo>
                  <a:lnTo>
                    <a:pt x="42597" y="55328"/>
                  </a:lnTo>
                  <a:lnTo>
                    <a:pt x="42597" y="55569"/>
                  </a:lnTo>
                  <a:lnTo>
                    <a:pt x="42658" y="55750"/>
                  </a:lnTo>
                  <a:lnTo>
                    <a:pt x="42778" y="55992"/>
                  </a:lnTo>
                  <a:lnTo>
                    <a:pt x="42899" y="56173"/>
                  </a:lnTo>
                  <a:lnTo>
                    <a:pt x="43080" y="56293"/>
                  </a:lnTo>
                  <a:lnTo>
                    <a:pt x="43321" y="56414"/>
                  </a:lnTo>
                  <a:lnTo>
                    <a:pt x="43502" y="56474"/>
                  </a:lnTo>
                  <a:lnTo>
                    <a:pt x="43985" y="56474"/>
                  </a:lnTo>
                  <a:lnTo>
                    <a:pt x="44166" y="56414"/>
                  </a:lnTo>
                  <a:lnTo>
                    <a:pt x="44407" y="56293"/>
                  </a:lnTo>
                  <a:lnTo>
                    <a:pt x="44588" y="56173"/>
                  </a:lnTo>
                  <a:lnTo>
                    <a:pt x="44709" y="55992"/>
                  </a:lnTo>
                  <a:lnTo>
                    <a:pt x="44830" y="55750"/>
                  </a:lnTo>
                  <a:lnTo>
                    <a:pt x="44890" y="55569"/>
                  </a:lnTo>
                  <a:lnTo>
                    <a:pt x="44890" y="55328"/>
                  </a:lnTo>
                  <a:lnTo>
                    <a:pt x="44890" y="55087"/>
                  </a:lnTo>
                  <a:lnTo>
                    <a:pt x="44830" y="54906"/>
                  </a:lnTo>
                  <a:lnTo>
                    <a:pt x="44709" y="54664"/>
                  </a:lnTo>
                  <a:lnTo>
                    <a:pt x="44588" y="54483"/>
                  </a:lnTo>
                  <a:lnTo>
                    <a:pt x="44407" y="54363"/>
                  </a:lnTo>
                  <a:lnTo>
                    <a:pt x="44166" y="54242"/>
                  </a:lnTo>
                  <a:lnTo>
                    <a:pt x="43985" y="54182"/>
                  </a:lnTo>
                  <a:close/>
                  <a:moveTo>
                    <a:pt x="49295" y="54182"/>
                  </a:moveTo>
                  <a:lnTo>
                    <a:pt x="49114" y="54242"/>
                  </a:lnTo>
                  <a:lnTo>
                    <a:pt x="48872" y="54363"/>
                  </a:lnTo>
                  <a:lnTo>
                    <a:pt x="48691" y="54483"/>
                  </a:lnTo>
                  <a:lnTo>
                    <a:pt x="48571" y="54664"/>
                  </a:lnTo>
                  <a:lnTo>
                    <a:pt x="48450" y="54906"/>
                  </a:lnTo>
                  <a:lnTo>
                    <a:pt x="48390" y="55087"/>
                  </a:lnTo>
                  <a:lnTo>
                    <a:pt x="48390" y="55328"/>
                  </a:lnTo>
                  <a:lnTo>
                    <a:pt x="48390" y="55569"/>
                  </a:lnTo>
                  <a:lnTo>
                    <a:pt x="48450" y="55750"/>
                  </a:lnTo>
                  <a:lnTo>
                    <a:pt x="48571" y="55992"/>
                  </a:lnTo>
                  <a:lnTo>
                    <a:pt x="48691" y="56173"/>
                  </a:lnTo>
                  <a:lnTo>
                    <a:pt x="48872" y="56293"/>
                  </a:lnTo>
                  <a:lnTo>
                    <a:pt x="49114" y="56414"/>
                  </a:lnTo>
                  <a:lnTo>
                    <a:pt x="49295" y="56474"/>
                  </a:lnTo>
                  <a:lnTo>
                    <a:pt x="49777" y="56474"/>
                  </a:lnTo>
                  <a:lnTo>
                    <a:pt x="49958" y="56414"/>
                  </a:lnTo>
                  <a:lnTo>
                    <a:pt x="50200" y="56293"/>
                  </a:lnTo>
                  <a:lnTo>
                    <a:pt x="50381" y="56173"/>
                  </a:lnTo>
                  <a:lnTo>
                    <a:pt x="50501" y="55992"/>
                  </a:lnTo>
                  <a:lnTo>
                    <a:pt x="50622" y="55750"/>
                  </a:lnTo>
                  <a:lnTo>
                    <a:pt x="50682" y="55569"/>
                  </a:lnTo>
                  <a:lnTo>
                    <a:pt x="50682" y="55328"/>
                  </a:lnTo>
                  <a:lnTo>
                    <a:pt x="50682" y="55087"/>
                  </a:lnTo>
                  <a:lnTo>
                    <a:pt x="50622" y="54906"/>
                  </a:lnTo>
                  <a:lnTo>
                    <a:pt x="50501" y="54664"/>
                  </a:lnTo>
                  <a:lnTo>
                    <a:pt x="50381" y="54483"/>
                  </a:lnTo>
                  <a:lnTo>
                    <a:pt x="50200" y="54363"/>
                  </a:lnTo>
                  <a:lnTo>
                    <a:pt x="49958" y="54242"/>
                  </a:lnTo>
                  <a:lnTo>
                    <a:pt x="49777" y="54182"/>
                  </a:lnTo>
                  <a:close/>
                  <a:moveTo>
                    <a:pt x="55087" y="54182"/>
                  </a:moveTo>
                  <a:lnTo>
                    <a:pt x="54906" y="54242"/>
                  </a:lnTo>
                  <a:lnTo>
                    <a:pt x="54665" y="54363"/>
                  </a:lnTo>
                  <a:lnTo>
                    <a:pt x="54483" y="54483"/>
                  </a:lnTo>
                  <a:lnTo>
                    <a:pt x="54363" y="54664"/>
                  </a:lnTo>
                  <a:lnTo>
                    <a:pt x="54242" y="54906"/>
                  </a:lnTo>
                  <a:lnTo>
                    <a:pt x="54182" y="55087"/>
                  </a:lnTo>
                  <a:lnTo>
                    <a:pt x="54182" y="55328"/>
                  </a:lnTo>
                  <a:lnTo>
                    <a:pt x="54182" y="55569"/>
                  </a:lnTo>
                  <a:lnTo>
                    <a:pt x="54242" y="55750"/>
                  </a:lnTo>
                  <a:lnTo>
                    <a:pt x="54363" y="55992"/>
                  </a:lnTo>
                  <a:lnTo>
                    <a:pt x="54483" y="56173"/>
                  </a:lnTo>
                  <a:lnTo>
                    <a:pt x="54665" y="56293"/>
                  </a:lnTo>
                  <a:lnTo>
                    <a:pt x="54906" y="56414"/>
                  </a:lnTo>
                  <a:lnTo>
                    <a:pt x="55087" y="56474"/>
                  </a:lnTo>
                  <a:lnTo>
                    <a:pt x="55570" y="56474"/>
                  </a:lnTo>
                  <a:lnTo>
                    <a:pt x="55751" y="56414"/>
                  </a:lnTo>
                  <a:lnTo>
                    <a:pt x="55992" y="56293"/>
                  </a:lnTo>
                  <a:lnTo>
                    <a:pt x="56173" y="56173"/>
                  </a:lnTo>
                  <a:lnTo>
                    <a:pt x="56294" y="55992"/>
                  </a:lnTo>
                  <a:lnTo>
                    <a:pt x="56414" y="55750"/>
                  </a:lnTo>
                  <a:lnTo>
                    <a:pt x="56475" y="55569"/>
                  </a:lnTo>
                  <a:lnTo>
                    <a:pt x="56475" y="55328"/>
                  </a:lnTo>
                  <a:lnTo>
                    <a:pt x="56475" y="55087"/>
                  </a:lnTo>
                  <a:lnTo>
                    <a:pt x="56414" y="54906"/>
                  </a:lnTo>
                  <a:lnTo>
                    <a:pt x="56294" y="54664"/>
                  </a:lnTo>
                  <a:lnTo>
                    <a:pt x="56173" y="54483"/>
                  </a:lnTo>
                  <a:lnTo>
                    <a:pt x="55992" y="54363"/>
                  </a:lnTo>
                  <a:lnTo>
                    <a:pt x="55751" y="54242"/>
                  </a:lnTo>
                  <a:lnTo>
                    <a:pt x="55570" y="54182"/>
                  </a:lnTo>
                  <a:close/>
                  <a:moveTo>
                    <a:pt x="60879" y="54182"/>
                  </a:moveTo>
                  <a:lnTo>
                    <a:pt x="60698" y="54242"/>
                  </a:lnTo>
                  <a:lnTo>
                    <a:pt x="60457" y="54363"/>
                  </a:lnTo>
                  <a:lnTo>
                    <a:pt x="60276" y="54483"/>
                  </a:lnTo>
                  <a:lnTo>
                    <a:pt x="60155" y="54664"/>
                  </a:lnTo>
                  <a:lnTo>
                    <a:pt x="60034" y="54906"/>
                  </a:lnTo>
                  <a:lnTo>
                    <a:pt x="59974" y="55087"/>
                  </a:lnTo>
                  <a:lnTo>
                    <a:pt x="59974" y="55328"/>
                  </a:lnTo>
                  <a:lnTo>
                    <a:pt x="59974" y="55569"/>
                  </a:lnTo>
                  <a:lnTo>
                    <a:pt x="60034" y="55750"/>
                  </a:lnTo>
                  <a:lnTo>
                    <a:pt x="60155" y="55992"/>
                  </a:lnTo>
                  <a:lnTo>
                    <a:pt x="60276" y="56173"/>
                  </a:lnTo>
                  <a:lnTo>
                    <a:pt x="60457" y="56293"/>
                  </a:lnTo>
                  <a:lnTo>
                    <a:pt x="60698" y="56414"/>
                  </a:lnTo>
                  <a:lnTo>
                    <a:pt x="60879" y="56474"/>
                  </a:lnTo>
                  <a:lnTo>
                    <a:pt x="61362" y="56474"/>
                  </a:lnTo>
                  <a:lnTo>
                    <a:pt x="61543" y="56414"/>
                  </a:lnTo>
                  <a:lnTo>
                    <a:pt x="61784" y="56293"/>
                  </a:lnTo>
                  <a:lnTo>
                    <a:pt x="61965" y="56173"/>
                  </a:lnTo>
                  <a:lnTo>
                    <a:pt x="62086" y="55992"/>
                  </a:lnTo>
                  <a:lnTo>
                    <a:pt x="62206" y="55750"/>
                  </a:lnTo>
                  <a:lnTo>
                    <a:pt x="62267" y="55569"/>
                  </a:lnTo>
                  <a:lnTo>
                    <a:pt x="62267" y="55328"/>
                  </a:lnTo>
                  <a:lnTo>
                    <a:pt x="62267" y="55087"/>
                  </a:lnTo>
                  <a:lnTo>
                    <a:pt x="62206" y="54906"/>
                  </a:lnTo>
                  <a:lnTo>
                    <a:pt x="62086" y="54664"/>
                  </a:lnTo>
                  <a:lnTo>
                    <a:pt x="61965" y="54483"/>
                  </a:lnTo>
                  <a:lnTo>
                    <a:pt x="61784" y="54363"/>
                  </a:lnTo>
                  <a:lnTo>
                    <a:pt x="61543" y="54242"/>
                  </a:lnTo>
                  <a:lnTo>
                    <a:pt x="61362" y="54182"/>
                  </a:lnTo>
                  <a:close/>
                  <a:moveTo>
                    <a:pt x="66671" y="54182"/>
                  </a:moveTo>
                  <a:lnTo>
                    <a:pt x="66490" y="54242"/>
                  </a:lnTo>
                  <a:lnTo>
                    <a:pt x="66249" y="54363"/>
                  </a:lnTo>
                  <a:lnTo>
                    <a:pt x="66068" y="54483"/>
                  </a:lnTo>
                  <a:lnTo>
                    <a:pt x="65947" y="54664"/>
                  </a:lnTo>
                  <a:lnTo>
                    <a:pt x="65827" y="54906"/>
                  </a:lnTo>
                  <a:lnTo>
                    <a:pt x="65766" y="55087"/>
                  </a:lnTo>
                  <a:lnTo>
                    <a:pt x="65766" y="55328"/>
                  </a:lnTo>
                  <a:lnTo>
                    <a:pt x="65766" y="55569"/>
                  </a:lnTo>
                  <a:lnTo>
                    <a:pt x="65827" y="55750"/>
                  </a:lnTo>
                  <a:lnTo>
                    <a:pt x="65947" y="55992"/>
                  </a:lnTo>
                  <a:lnTo>
                    <a:pt x="66068" y="56173"/>
                  </a:lnTo>
                  <a:lnTo>
                    <a:pt x="66249" y="56293"/>
                  </a:lnTo>
                  <a:lnTo>
                    <a:pt x="66490" y="56414"/>
                  </a:lnTo>
                  <a:lnTo>
                    <a:pt x="66671" y="56474"/>
                  </a:lnTo>
                  <a:lnTo>
                    <a:pt x="67154" y="56474"/>
                  </a:lnTo>
                  <a:lnTo>
                    <a:pt x="67335" y="56414"/>
                  </a:lnTo>
                  <a:lnTo>
                    <a:pt x="67576" y="56293"/>
                  </a:lnTo>
                  <a:lnTo>
                    <a:pt x="67757" y="56173"/>
                  </a:lnTo>
                  <a:lnTo>
                    <a:pt x="67878" y="55992"/>
                  </a:lnTo>
                  <a:lnTo>
                    <a:pt x="67999" y="55750"/>
                  </a:lnTo>
                  <a:lnTo>
                    <a:pt x="68059" y="55569"/>
                  </a:lnTo>
                  <a:lnTo>
                    <a:pt x="68059" y="55328"/>
                  </a:lnTo>
                  <a:lnTo>
                    <a:pt x="68059" y="55087"/>
                  </a:lnTo>
                  <a:lnTo>
                    <a:pt x="67999" y="54906"/>
                  </a:lnTo>
                  <a:lnTo>
                    <a:pt x="67878" y="54664"/>
                  </a:lnTo>
                  <a:lnTo>
                    <a:pt x="67757" y="54483"/>
                  </a:lnTo>
                  <a:lnTo>
                    <a:pt x="67576" y="54363"/>
                  </a:lnTo>
                  <a:lnTo>
                    <a:pt x="67335" y="54242"/>
                  </a:lnTo>
                  <a:lnTo>
                    <a:pt x="67154" y="54182"/>
                  </a:lnTo>
                  <a:close/>
                  <a:moveTo>
                    <a:pt x="5853" y="57078"/>
                  </a:moveTo>
                  <a:lnTo>
                    <a:pt x="5672" y="57138"/>
                  </a:lnTo>
                  <a:lnTo>
                    <a:pt x="5431" y="57259"/>
                  </a:lnTo>
                  <a:lnTo>
                    <a:pt x="5310" y="57379"/>
                  </a:lnTo>
                  <a:lnTo>
                    <a:pt x="6517" y="59310"/>
                  </a:lnTo>
                  <a:lnTo>
                    <a:pt x="6818" y="59129"/>
                  </a:lnTo>
                  <a:lnTo>
                    <a:pt x="7060" y="58888"/>
                  </a:lnTo>
                  <a:lnTo>
                    <a:pt x="7180" y="58586"/>
                  </a:lnTo>
                  <a:lnTo>
                    <a:pt x="7241" y="58224"/>
                  </a:lnTo>
                  <a:lnTo>
                    <a:pt x="7241" y="57983"/>
                  </a:lnTo>
                  <a:lnTo>
                    <a:pt x="7180" y="57802"/>
                  </a:lnTo>
                  <a:lnTo>
                    <a:pt x="7060" y="57560"/>
                  </a:lnTo>
                  <a:lnTo>
                    <a:pt x="6939" y="57379"/>
                  </a:lnTo>
                  <a:lnTo>
                    <a:pt x="6758" y="57259"/>
                  </a:lnTo>
                  <a:lnTo>
                    <a:pt x="6517" y="57138"/>
                  </a:lnTo>
                  <a:lnTo>
                    <a:pt x="6336" y="57078"/>
                  </a:lnTo>
                  <a:close/>
                  <a:moveTo>
                    <a:pt x="69567" y="57078"/>
                  </a:moveTo>
                  <a:lnTo>
                    <a:pt x="69386" y="57138"/>
                  </a:lnTo>
                  <a:lnTo>
                    <a:pt x="69145" y="57259"/>
                  </a:lnTo>
                  <a:lnTo>
                    <a:pt x="68964" y="57379"/>
                  </a:lnTo>
                  <a:lnTo>
                    <a:pt x="68843" y="57560"/>
                  </a:lnTo>
                  <a:lnTo>
                    <a:pt x="68723" y="57802"/>
                  </a:lnTo>
                  <a:lnTo>
                    <a:pt x="68662" y="57983"/>
                  </a:lnTo>
                  <a:lnTo>
                    <a:pt x="68662" y="58224"/>
                  </a:lnTo>
                  <a:lnTo>
                    <a:pt x="68723" y="58586"/>
                  </a:lnTo>
                  <a:lnTo>
                    <a:pt x="68843" y="58888"/>
                  </a:lnTo>
                  <a:lnTo>
                    <a:pt x="69085" y="59129"/>
                  </a:lnTo>
                  <a:lnTo>
                    <a:pt x="69386" y="59310"/>
                  </a:lnTo>
                  <a:lnTo>
                    <a:pt x="70593" y="57379"/>
                  </a:lnTo>
                  <a:lnTo>
                    <a:pt x="70472" y="57259"/>
                  </a:lnTo>
                  <a:lnTo>
                    <a:pt x="70231" y="57138"/>
                  </a:lnTo>
                  <a:lnTo>
                    <a:pt x="70050" y="57078"/>
                  </a:lnTo>
                  <a:close/>
                  <a:moveTo>
                    <a:pt x="11645" y="57078"/>
                  </a:moveTo>
                  <a:lnTo>
                    <a:pt x="11464" y="57138"/>
                  </a:lnTo>
                  <a:lnTo>
                    <a:pt x="11223" y="57259"/>
                  </a:lnTo>
                  <a:lnTo>
                    <a:pt x="11042" y="57379"/>
                  </a:lnTo>
                  <a:lnTo>
                    <a:pt x="10921" y="57560"/>
                  </a:lnTo>
                  <a:lnTo>
                    <a:pt x="10800" y="57802"/>
                  </a:lnTo>
                  <a:lnTo>
                    <a:pt x="10740" y="57983"/>
                  </a:lnTo>
                  <a:lnTo>
                    <a:pt x="10740" y="58224"/>
                  </a:lnTo>
                  <a:lnTo>
                    <a:pt x="10740" y="58466"/>
                  </a:lnTo>
                  <a:lnTo>
                    <a:pt x="10800" y="58647"/>
                  </a:lnTo>
                  <a:lnTo>
                    <a:pt x="10921" y="58888"/>
                  </a:lnTo>
                  <a:lnTo>
                    <a:pt x="11042" y="59069"/>
                  </a:lnTo>
                  <a:lnTo>
                    <a:pt x="11223" y="59190"/>
                  </a:lnTo>
                  <a:lnTo>
                    <a:pt x="11464" y="59310"/>
                  </a:lnTo>
                  <a:lnTo>
                    <a:pt x="11645" y="59371"/>
                  </a:lnTo>
                  <a:lnTo>
                    <a:pt x="12128" y="59371"/>
                  </a:lnTo>
                  <a:lnTo>
                    <a:pt x="12309" y="59310"/>
                  </a:lnTo>
                  <a:lnTo>
                    <a:pt x="12550" y="59190"/>
                  </a:lnTo>
                  <a:lnTo>
                    <a:pt x="12731" y="59069"/>
                  </a:lnTo>
                  <a:lnTo>
                    <a:pt x="12852" y="58888"/>
                  </a:lnTo>
                  <a:lnTo>
                    <a:pt x="12973" y="58647"/>
                  </a:lnTo>
                  <a:lnTo>
                    <a:pt x="13033" y="58466"/>
                  </a:lnTo>
                  <a:lnTo>
                    <a:pt x="13033" y="58224"/>
                  </a:lnTo>
                  <a:lnTo>
                    <a:pt x="13033" y="57983"/>
                  </a:lnTo>
                  <a:lnTo>
                    <a:pt x="12973" y="57802"/>
                  </a:lnTo>
                  <a:lnTo>
                    <a:pt x="12852" y="57560"/>
                  </a:lnTo>
                  <a:lnTo>
                    <a:pt x="12731" y="57379"/>
                  </a:lnTo>
                  <a:lnTo>
                    <a:pt x="12550" y="57259"/>
                  </a:lnTo>
                  <a:lnTo>
                    <a:pt x="12309" y="57138"/>
                  </a:lnTo>
                  <a:lnTo>
                    <a:pt x="12128" y="57078"/>
                  </a:lnTo>
                  <a:close/>
                  <a:moveTo>
                    <a:pt x="17437" y="57078"/>
                  </a:moveTo>
                  <a:lnTo>
                    <a:pt x="17256" y="57138"/>
                  </a:lnTo>
                  <a:lnTo>
                    <a:pt x="17015" y="57259"/>
                  </a:lnTo>
                  <a:lnTo>
                    <a:pt x="16834" y="57379"/>
                  </a:lnTo>
                  <a:lnTo>
                    <a:pt x="16713" y="57560"/>
                  </a:lnTo>
                  <a:lnTo>
                    <a:pt x="16593" y="57802"/>
                  </a:lnTo>
                  <a:lnTo>
                    <a:pt x="16532" y="57983"/>
                  </a:lnTo>
                  <a:lnTo>
                    <a:pt x="16532" y="58224"/>
                  </a:lnTo>
                  <a:lnTo>
                    <a:pt x="16532" y="58466"/>
                  </a:lnTo>
                  <a:lnTo>
                    <a:pt x="16593" y="58647"/>
                  </a:lnTo>
                  <a:lnTo>
                    <a:pt x="16713" y="58888"/>
                  </a:lnTo>
                  <a:lnTo>
                    <a:pt x="16834" y="59069"/>
                  </a:lnTo>
                  <a:lnTo>
                    <a:pt x="17015" y="59190"/>
                  </a:lnTo>
                  <a:lnTo>
                    <a:pt x="17256" y="59310"/>
                  </a:lnTo>
                  <a:lnTo>
                    <a:pt x="17437" y="59371"/>
                  </a:lnTo>
                  <a:lnTo>
                    <a:pt x="17920" y="59371"/>
                  </a:lnTo>
                  <a:lnTo>
                    <a:pt x="18101" y="59310"/>
                  </a:lnTo>
                  <a:lnTo>
                    <a:pt x="18342" y="59190"/>
                  </a:lnTo>
                  <a:lnTo>
                    <a:pt x="18523" y="59069"/>
                  </a:lnTo>
                  <a:lnTo>
                    <a:pt x="18644" y="58888"/>
                  </a:lnTo>
                  <a:lnTo>
                    <a:pt x="18765" y="58647"/>
                  </a:lnTo>
                  <a:lnTo>
                    <a:pt x="18825" y="58466"/>
                  </a:lnTo>
                  <a:lnTo>
                    <a:pt x="18825" y="58224"/>
                  </a:lnTo>
                  <a:lnTo>
                    <a:pt x="18825" y="57983"/>
                  </a:lnTo>
                  <a:lnTo>
                    <a:pt x="18765" y="57802"/>
                  </a:lnTo>
                  <a:lnTo>
                    <a:pt x="18644" y="57560"/>
                  </a:lnTo>
                  <a:lnTo>
                    <a:pt x="18523" y="57379"/>
                  </a:lnTo>
                  <a:lnTo>
                    <a:pt x="18342" y="57259"/>
                  </a:lnTo>
                  <a:lnTo>
                    <a:pt x="18101" y="57138"/>
                  </a:lnTo>
                  <a:lnTo>
                    <a:pt x="17920" y="57078"/>
                  </a:lnTo>
                  <a:close/>
                  <a:moveTo>
                    <a:pt x="23230" y="57078"/>
                  </a:moveTo>
                  <a:lnTo>
                    <a:pt x="23049" y="57138"/>
                  </a:lnTo>
                  <a:lnTo>
                    <a:pt x="22807" y="57259"/>
                  </a:lnTo>
                  <a:lnTo>
                    <a:pt x="22626" y="57379"/>
                  </a:lnTo>
                  <a:lnTo>
                    <a:pt x="22506" y="57560"/>
                  </a:lnTo>
                  <a:lnTo>
                    <a:pt x="22385" y="57802"/>
                  </a:lnTo>
                  <a:lnTo>
                    <a:pt x="22325" y="57983"/>
                  </a:lnTo>
                  <a:lnTo>
                    <a:pt x="22325" y="58224"/>
                  </a:lnTo>
                  <a:lnTo>
                    <a:pt x="22325" y="58466"/>
                  </a:lnTo>
                  <a:lnTo>
                    <a:pt x="22385" y="58647"/>
                  </a:lnTo>
                  <a:lnTo>
                    <a:pt x="22506" y="58888"/>
                  </a:lnTo>
                  <a:lnTo>
                    <a:pt x="22626" y="59069"/>
                  </a:lnTo>
                  <a:lnTo>
                    <a:pt x="22807" y="59190"/>
                  </a:lnTo>
                  <a:lnTo>
                    <a:pt x="23049" y="59310"/>
                  </a:lnTo>
                  <a:lnTo>
                    <a:pt x="23230" y="59371"/>
                  </a:lnTo>
                  <a:lnTo>
                    <a:pt x="23712" y="59371"/>
                  </a:lnTo>
                  <a:lnTo>
                    <a:pt x="23893" y="59310"/>
                  </a:lnTo>
                  <a:lnTo>
                    <a:pt x="24135" y="59190"/>
                  </a:lnTo>
                  <a:lnTo>
                    <a:pt x="24316" y="59069"/>
                  </a:lnTo>
                  <a:lnTo>
                    <a:pt x="24436" y="58888"/>
                  </a:lnTo>
                  <a:lnTo>
                    <a:pt x="24557" y="58647"/>
                  </a:lnTo>
                  <a:lnTo>
                    <a:pt x="24617" y="58466"/>
                  </a:lnTo>
                  <a:lnTo>
                    <a:pt x="24617" y="58224"/>
                  </a:lnTo>
                  <a:lnTo>
                    <a:pt x="24617" y="57983"/>
                  </a:lnTo>
                  <a:lnTo>
                    <a:pt x="24557" y="57802"/>
                  </a:lnTo>
                  <a:lnTo>
                    <a:pt x="24436" y="57560"/>
                  </a:lnTo>
                  <a:lnTo>
                    <a:pt x="24316" y="57379"/>
                  </a:lnTo>
                  <a:lnTo>
                    <a:pt x="24135" y="57259"/>
                  </a:lnTo>
                  <a:lnTo>
                    <a:pt x="23893" y="57138"/>
                  </a:lnTo>
                  <a:lnTo>
                    <a:pt x="23712" y="57078"/>
                  </a:lnTo>
                  <a:close/>
                  <a:moveTo>
                    <a:pt x="29022" y="57078"/>
                  </a:moveTo>
                  <a:lnTo>
                    <a:pt x="28841" y="57138"/>
                  </a:lnTo>
                  <a:lnTo>
                    <a:pt x="28599" y="57259"/>
                  </a:lnTo>
                  <a:lnTo>
                    <a:pt x="28418" y="57379"/>
                  </a:lnTo>
                  <a:lnTo>
                    <a:pt x="28298" y="57560"/>
                  </a:lnTo>
                  <a:lnTo>
                    <a:pt x="28177" y="57802"/>
                  </a:lnTo>
                  <a:lnTo>
                    <a:pt x="28117" y="57983"/>
                  </a:lnTo>
                  <a:lnTo>
                    <a:pt x="28117" y="58224"/>
                  </a:lnTo>
                  <a:lnTo>
                    <a:pt x="28117" y="58466"/>
                  </a:lnTo>
                  <a:lnTo>
                    <a:pt x="28177" y="58647"/>
                  </a:lnTo>
                  <a:lnTo>
                    <a:pt x="28298" y="58888"/>
                  </a:lnTo>
                  <a:lnTo>
                    <a:pt x="28418" y="59069"/>
                  </a:lnTo>
                  <a:lnTo>
                    <a:pt x="28599" y="59190"/>
                  </a:lnTo>
                  <a:lnTo>
                    <a:pt x="28841" y="59310"/>
                  </a:lnTo>
                  <a:lnTo>
                    <a:pt x="29022" y="59371"/>
                  </a:lnTo>
                  <a:lnTo>
                    <a:pt x="29505" y="59371"/>
                  </a:lnTo>
                  <a:lnTo>
                    <a:pt x="29686" y="59310"/>
                  </a:lnTo>
                  <a:lnTo>
                    <a:pt x="29927" y="59190"/>
                  </a:lnTo>
                  <a:lnTo>
                    <a:pt x="30108" y="59069"/>
                  </a:lnTo>
                  <a:lnTo>
                    <a:pt x="30229" y="58888"/>
                  </a:lnTo>
                  <a:lnTo>
                    <a:pt x="30349" y="58647"/>
                  </a:lnTo>
                  <a:lnTo>
                    <a:pt x="30410" y="58466"/>
                  </a:lnTo>
                  <a:lnTo>
                    <a:pt x="30410" y="58224"/>
                  </a:lnTo>
                  <a:lnTo>
                    <a:pt x="30410" y="57983"/>
                  </a:lnTo>
                  <a:lnTo>
                    <a:pt x="30349" y="57802"/>
                  </a:lnTo>
                  <a:lnTo>
                    <a:pt x="30229" y="57560"/>
                  </a:lnTo>
                  <a:lnTo>
                    <a:pt x="30108" y="57379"/>
                  </a:lnTo>
                  <a:lnTo>
                    <a:pt x="29927" y="57259"/>
                  </a:lnTo>
                  <a:lnTo>
                    <a:pt x="29686" y="57138"/>
                  </a:lnTo>
                  <a:lnTo>
                    <a:pt x="29505" y="57078"/>
                  </a:lnTo>
                  <a:close/>
                  <a:moveTo>
                    <a:pt x="34814" y="57078"/>
                  </a:moveTo>
                  <a:lnTo>
                    <a:pt x="34633" y="57138"/>
                  </a:lnTo>
                  <a:lnTo>
                    <a:pt x="34392" y="57259"/>
                  </a:lnTo>
                  <a:lnTo>
                    <a:pt x="34211" y="57379"/>
                  </a:lnTo>
                  <a:lnTo>
                    <a:pt x="34090" y="57560"/>
                  </a:lnTo>
                  <a:lnTo>
                    <a:pt x="33969" y="57802"/>
                  </a:lnTo>
                  <a:lnTo>
                    <a:pt x="33909" y="57983"/>
                  </a:lnTo>
                  <a:lnTo>
                    <a:pt x="33909" y="58224"/>
                  </a:lnTo>
                  <a:lnTo>
                    <a:pt x="33909" y="58466"/>
                  </a:lnTo>
                  <a:lnTo>
                    <a:pt x="33969" y="58647"/>
                  </a:lnTo>
                  <a:lnTo>
                    <a:pt x="34090" y="58888"/>
                  </a:lnTo>
                  <a:lnTo>
                    <a:pt x="34211" y="59069"/>
                  </a:lnTo>
                  <a:lnTo>
                    <a:pt x="34392" y="59190"/>
                  </a:lnTo>
                  <a:lnTo>
                    <a:pt x="34633" y="59310"/>
                  </a:lnTo>
                  <a:lnTo>
                    <a:pt x="34814" y="59371"/>
                  </a:lnTo>
                  <a:lnTo>
                    <a:pt x="35297" y="59371"/>
                  </a:lnTo>
                  <a:lnTo>
                    <a:pt x="35478" y="59310"/>
                  </a:lnTo>
                  <a:lnTo>
                    <a:pt x="35719" y="59190"/>
                  </a:lnTo>
                  <a:lnTo>
                    <a:pt x="35900" y="59069"/>
                  </a:lnTo>
                  <a:lnTo>
                    <a:pt x="36021" y="58888"/>
                  </a:lnTo>
                  <a:lnTo>
                    <a:pt x="36141" y="58647"/>
                  </a:lnTo>
                  <a:lnTo>
                    <a:pt x="36202" y="58466"/>
                  </a:lnTo>
                  <a:lnTo>
                    <a:pt x="36202" y="58224"/>
                  </a:lnTo>
                  <a:lnTo>
                    <a:pt x="36202" y="57983"/>
                  </a:lnTo>
                  <a:lnTo>
                    <a:pt x="36141" y="57802"/>
                  </a:lnTo>
                  <a:lnTo>
                    <a:pt x="36021" y="57560"/>
                  </a:lnTo>
                  <a:lnTo>
                    <a:pt x="35900" y="57379"/>
                  </a:lnTo>
                  <a:lnTo>
                    <a:pt x="35719" y="57259"/>
                  </a:lnTo>
                  <a:lnTo>
                    <a:pt x="35478" y="57138"/>
                  </a:lnTo>
                  <a:lnTo>
                    <a:pt x="35297" y="57078"/>
                  </a:lnTo>
                  <a:close/>
                  <a:moveTo>
                    <a:pt x="40606" y="57078"/>
                  </a:moveTo>
                  <a:lnTo>
                    <a:pt x="40425" y="57138"/>
                  </a:lnTo>
                  <a:lnTo>
                    <a:pt x="40184" y="57259"/>
                  </a:lnTo>
                  <a:lnTo>
                    <a:pt x="40003" y="57379"/>
                  </a:lnTo>
                  <a:lnTo>
                    <a:pt x="39882" y="57560"/>
                  </a:lnTo>
                  <a:lnTo>
                    <a:pt x="39762" y="57802"/>
                  </a:lnTo>
                  <a:lnTo>
                    <a:pt x="39701" y="57983"/>
                  </a:lnTo>
                  <a:lnTo>
                    <a:pt x="39701" y="58224"/>
                  </a:lnTo>
                  <a:lnTo>
                    <a:pt x="39701" y="58466"/>
                  </a:lnTo>
                  <a:lnTo>
                    <a:pt x="39762" y="58647"/>
                  </a:lnTo>
                  <a:lnTo>
                    <a:pt x="39882" y="58888"/>
                  </a:lnTo>
                  <a:lnTo>
                    <a:pt x="40003" y="59069"/>
                  </a:lnTo>
                  <a:lnTo>
                    <a:pt x="40184" y="59190"/>
                  </a:lnTo>
                  <a:lnTo>
                    <a:pt x="40425" y="59310"/>
                  </a:lnTo>
                  <a:lnTo>
                    <a:pt x="40606" y="59371"/>
                  </a:lnTo>
                  <a:lnTo>
                    <a:pt x="41089" y="59371"/>
                  </a:lnTo>
                  <a:lnTo>
                    <a:pt x="41270" y="59310"/>
                  </a:lnTo>
                  <a:lnTo>
                    <a:pt x="41511" y="59190"/>
                  </a:lnTo>
                  <a:lnTo>
                    <a:pt x="41692" y="59069"/>
                  </a:lnTo>
                  <a:lnTo>
                    <a:pt x="41813" y="58888"/>
                  </a:lnTo>
                  <a:lnTo>
                    <a:pt x="41934" y="58647"/>
                  </a:lnTo>
                  <a:lnTo>
                    <a:pt x="41994" y="58466"/>
                  </a:lnTo>
                  <a:lnTo>
                    <a:pt x="41994" y="58224"/>
                  </a:lnTo>
                  <a:lnTo>
                    <a:pt x="41994" y="57983"/>
                  </a:lnTo>
                  <a:lnTo>
                    <a:pt x="41934" y="57802"/>
                  </a:lnTo>
                  <a:lnTo>
                    <a:pt x="41813" y="57560"/>
                  </a:lnTo>
                  <a:lnTo>
                    <a:pt x="41692" y="57379"/>
                  </a:lnTo>
                  <a:lnTo>
                    <a:pt x="41511" y="57259"/>
                  </a:lnTo>
                  <a:lnTo>
                    <a:pt x="41270" y="57138"/>
                  </a:lnTo>
                  <a:lnTo>
                    <a:pt x="41089" y="57078"/>
                  </a:lnTo>
                  <a:close/>
                  <a:moveTo>
                    <a:pt x="46399" y="57078"/>
                  </a:moveTo>
                  <a:lnTo>
                    <a:pt x="46218" y="57138"/>
                  </a:lnTo>
                  <a:lnTo>
                    <a:pt x="45976" y="57259"/>
                  </a:lnTo>
                  <a:lnTo>
                    <a:pt x="45795" y="57379"/>
                  </a:lnTo>
                  <a:lnTo>
                    <a:pt x="45674" y="57560"/>
                  </a:lnTo>
                  <a:lnTo>
                    <a:pt x="45554" y="57802"/>
                  </a:lnTo>
                  <a:lnTo>
                    <a:pt x="45493" y="57983"/>
                  </a:lnTo>
                  <a:lnTo>
                    <a:pt x="45493" y="58224"/>
                  </a:lnTo>
                  <a:lnTo>
                    <a:pt x="45493" y="58466"/>
                  </a:lnTo>
                  <a:lnTo>
                    <a:pt x="45554" y="58647"/>
                  </a:lnTo>
                  <a:lnTo>
                    <a:pt x="45674" y="58888"/>
                  </a:lnTo>
                  <a:lnTo>
                    <a:pt x="45795" y="59069"/>
                  </a:lnTo>
                  <a:lnTo>
                    <a:pt x="45976" y="59190"/>
                  </a:lnTo>
                  <a:lnTo>
                    <a:pt x="46218" y="59310"/>
                  </a:lnTo>
                  <a:lnTo>
                    <a:pt x="46399" y="59371"/>
                  </a:lnTo>
                  <a:lnTo>
                    <a:pt x="46881" y="59371"/>
                  </a:lnTo>
                  <a:lnTo>
                    <a:pt x="47062" y="59310"/>
                  </a:lnTo>
                  <a:lnTo>
                    <a:pt x="47304" y="59190"/>
                  </a:lnTo>
                  <a:lnTo>
                    <a:pt x="47485" y="59069"/>
                  </a:lnTo>
                  <a:lnTo>
                    <a:pt x="47605" y="58888"/>
                  </a:lnTo>
                  <a:lnTo>
                    <a:pt x="47726" y="58647"/>
                  </a:lnTo>
                  <a:lnTo>
                    <a:pt x="47786" y="58466"/>
                  </a:lnTo>
                  <a:lnTo>
                    <a:pt x="47786" y="58224"/>
                  </a:lnTo>
                  <a:lnTo>
                    <a:pt x="47786" y="57983"/>
                  </a:lnTo>
                  <a:lnTo>
                    <a:pt x="47726" y="57802"/>
                  </a:lnTo>
                  <a:lnTo>
                    <a:pt x="47605" y="57560"/>
                  </a:lnTo>
                  <a:lnTo>
                    <a:pt x="47485" y="57379"/>
                  </a:lnTo>
                  <a:lnTo>
                    <a:pt x="47304" y="57259"/>
                  </a:lnTo>
                  <a:lnTo>
                    <a:pt x="47062" y="57138"/>
                  </a:lnTo>
                  <a:lnTo>
                    <a:pt x="46881" y="57078"/>
                  </a:lnTo>
                  <a:close/>
                  <a:moveTo>
                    <a:pt x="52191" y="57078"/>
                  </a:moveTo>
                  <a:lnTo>
                    <a:pt x="52010" y="57138"/>
                  </a:lnTo>
                  <a:lnTo>
                    <a:pt x="51768" y="57259"/>
                  </a:lnTo>
                  <a:lnTo>
                    <a:pt x="51587" y="57379"/>
                  </a:lnTo>
                  <a:lnTo>
                    <a:pt x="51467" y="57560"/>
                  </a:lnTo>
                  <a:lnTo>
                    <a:pt x="51346" y="57802"/>
                  </a:lnTo>
                  <a:lnTo>
                    <a:pt x="51286" y="57983"/>
                  </a:lnTo>
                  <a:lnTo>
                    <a:pt x="51286" y="58224"/>
                  </a:lnTo>
                  <a:lnTo>
                    <a:pt x="51286" y="58466"/>
                  </a:lnTo>
                  <a:lnTo>
                    <a:pt x="51346" y="58647"/>
                  </a:lnTo>
                  <a:lnTo>
                    <a:pt x="51467" y="58888"/>
                  </a:lnTo>
                  <a:lnTo>
                    <a:pt x="51587" y="59069"/>
                  </a:lnTo>
                  <a:lnTo>
                    <a:pt x="51768" y="59190"/>
                  </a:lnTo>
                  <a:lnTo>
                    <a:pt x="52010" y="59310"/>
                  </a:lnTo>
                  <a:lnTo>
                    <a:pt x="52191" y="59371"/>
                  </a:lnTo>
                  <a:lnTo>
                    <a:pt x="52673" y="59371"/>
                  </a:lnTo>
                  <a:lnTo>
                    <a:pt x="52854" y="59310"/>
                  </a:lnTo>
                  <a:lnTo>
                    <a:pt x="53096" y="59190"/>
                  </a:lnTo>
                  <a:lnTo>
                    <a:pt x="53277" y="59069"/>
                  </a:lnTo>
                  <a:lnTo>
                    <a:pt x="53397" y="58888"/>
                  </a:lnTo>
                  <a:lnTo>
                    <a:pt x="53518" y="58647"/>
                  </a:lnTo>
                  <a:lnTo>
                    <a:pt x="53578" y="58466"/>
                  </a:lnTo>
                  <a:lnTo>
                    <a:pt x="53578" y="58224"/>
                  </a:lnTo>
                  <a:lnTo>
                    <a:pt x="53578" y="57983"/>
                  </a:lnTo>
                  <a:lnTo>
                    <a:pt x="53518" y="57802"/>
                  </a:lnTo>
                  <a:lnTo>
                    <a:pt x="53397" y="57560"/>
                  </a:lnTo>
                  <a:lnTo>
                    <a:pt x="53277" y="57379"/>
                  </a:lnTo>
                  <a:lnTo>
                    <a:pt x="53096" y="57259"/>
                  </a:lnTo>
                  <a:lnTo>
                    <a:pt x="52854" y="57138"/>
                  </a:lnTo>
                  <a:lnTo>
                    <a:pt x="52673" y="57078"/>
                  </a:lnTo>
                  <a:close/>
                  <a:moveTo>
                    <a:pt x="57983" y="57078"/>
                  </a:moveTo>
                  <a:lnTo>
                    <a:pt x="57802" y="57138"/>
                  </a:lnTo>
                  <a:lnTo>
                    <a:pt x="57561" y="57259"/>
                  </a:lnTo>
                  <a:lnTo>
                    <a:pt x="57380" y="57379"/>
                  </a:lnTo>
                  <a:lnTo>
                    <a:pt x="57259" y="57560"/>
                  </a:lnTo>
                  <a:lnTo>
                    <a:pt x="57138" y="57802"/>
                  </a:lnTo>
                  <a:lnTo>
                    <a:pt x="57078" y="57983"/>
                  </a:lnTo>
                  <a:lnTo>
                    <a:pt x="57078" y="58224"/>
                  </a:lnTo>
                  <a:lnTo>
                    <a:pt x="57078" y="58466"/>
                  </a:lnTo>
                  <a:lnTo>
                    <a:pt x="57138" y="58647"/>
                  </a:lnTo>
                  <a:lnTo>
                    <a:pt x="57259" y="58888"/>
                  </a:lnTo>
                  <a:lnTo>
                    <a:pt x="57380" y="59069"/>
                  </a:lnTo>
                  <a:lnTo>
                    <a:pt x="57561" y="59190"/>
                  </a:lnTo>
                  <a:lnTo>
                    <a:pt x="57802" y="59310"/>
                  </a:lnTo>
                  <a:lnTo>
                    <a:pt x="57983" y="59371"/>
                  </a:lnTo>
                  <a:lnTo>
                    <a:pt x="58466" y="59371"/>
                  </a:lnTo>
                  <a:lnTo>
                    <a:pt x="58647" y="59310"/>
                  </a:lnTo>
                  <a:lnTo>
                    <a:pt x="58888" y="59190"/>
                  </a:lnTo>
                  <a:lnTo>
                    <a:pt x="59069" y="59069"/>
                  </a:lnTo>
                  <a:lnTo>
                    <a:pt x="59190" y="58888"/>
                  </a:lnTo>
                  <a:lnTo>
                    <a:pt x="59310" y="58647"/>
                  </a:lnTo>
                  <a:lnTo>
                    <a:pt x="59371" y="58466"/>
                  </a:lnTo>
                  <a:lnTo>
                    <a:pt x="59371" y="58224"/>
                  </a:lnTo>
                  <a:lnTo>
                    <a:pt x="59371" y="57983"/>
                  </a:lnTo>
                  <a:lnTo>
                    <a:pt x="59310" y="57802"/>
                  </a:lnTo>
                  <a:lnTo>
                    <a:pt x="59190" y="57560"/>
                  </a:lnTo>
                  <a:lnTo>
                    <a:pt x="59069" y="57379"/>
                  </a:lnTo>
                  <a:lnTo>
                    <a:pt x="58888" y="57259"/>
                  </a:lnTo>
                  <a:lnTo>
                    <a:pt x="58647" y="57138"/>
                  </a:lnTo>
                  <a:lnTo>
                    <a:pt x="58466" y="57078"/>
                  </a:lnTo>
                  <a:close/>
                  <a:moveTo>
                    <a:pt x="63775" y="57078"/>
                  </a:moveTo>
                  <a:lnTo>
                    <a:pt x="63594" y="57138"/>
                  </a:lnTo>
                  <a:lnTo>
                    <a:pt x="63353" y="57259"/>
                  </a:lnTo>
                  <a:lnTo>
                    <a:pt x="63172" y="57379"/>
                  </a:lnTo>
                  <a:lnTo>
                    <a:pt x="63051" y="57560"/>
                  </a:lnTo>
                  <a:lnTo>
                    <a:pt x="62931" y="57802"/>
                  </a:lnTo>
                  <a:lnTo>
                    <a:pt x="62870" y="57983"/>
                  </a:lnTo>
                  <a:lnTo>
                    <a:pt x="62870" y="58224"/>
                  </a:lnTo>
                  <a:lnTo>
                    <a:pt x="62870" y="58466"/>
                  </a:lnTo>
                  <a:lnTo>
                    <a:pt x="62931" y="58647"/>
                  </a:lnTo>
                  <a:lnTo>
                    <a:pt x="63051" y="58888"/>
                  </a:lnTo>
                  <a:lnTo>
                    <a:pt x="63172" y="59069"/>
                  </a:lnTo>
                  <a:lnTo>
                    <a:pt x="63353" y="59190"/>
                  </a:lnTo>
                  <a:lnTo>
                    <a:pt x="63594" y="59310"/>
                  </a:lnTo>
                  <a:lnTo>
                    <a:pt x="63775" y="59371"/>
                  </a:lnTo>
                  <a:lnTo>
                    <a:pt x="64258" y="59371"/>
                  </a:lnTo>
                  <a:lnTo>
                    <a:pt x="64439" y="59310"/>
                  </a:lnTo>
                  <a:lnTo>
                    <a:pt x="64680" y="59190"/>
                  </a:lnTo>
                  <a:lnTo>
                    <a:pt x="64861" y="59069"/>
                  </a:lnTo>
                  <a:lnTo>
                    <a:pt x="64982" y="58888"/>
                  </a:lnTo>
                  <a:lnTo>
                    <a:pt x="65103" y="58647"/>
                  </a:lnTo>
                  <a:lnTo>
                    <a:pt x="65163" y="58466"/>
                  </a:lnTo>
                  <a:lnTo>
                    <a:pt x="65163" y="58224"/>
                  </a:lnTo>
                  <a:lnTo>
                    <a:pt x="65163" y="57983"/>
                  </a:lnTo>
                  <a:lnTo>
                    <a:pt x="65103" y="57802"/>
                  </a:lnTo>
                  <a:lnTo>
                    <a:pt x="64982" y="57560"/>
                  </a:lnTo>
                  <a:lnTo>
                    <a:pt x="64861" y="57379"/>
                  </a:lnTo>
                  <a:lnTo>
                    <a:pt x="64680" y="57259"/>
                  </a:lnTo>
                  <a:lnTo>
                    <a:pt x="64439" y="57138"/>
                  </a:lnTo>
                  <a:lnTo>
                    <a:pt x="64258" y="57078"/>
                  </a:lnTo>
                  <a:close/>
                  <a:moveTo>
                    <a:pt x="8689" y="59974"/>
                  </a:moveTo>
                  <a:lnTo>
                    <a:pt x="8447" y="60095"/>
                  </a:lnTo>
                  <a:lnTo>
                    <a:pt x="8206" y="60276"/>
                  </a:lnTo>
                  <a:lnTo>
                    <a:pt x="8025" y="60457"/>
                  </a:lnTo>
                  <a:lnTo>
                    <a:pt x="7904" y="60758"/>
                  </a:lnTo>
                  <a:lnTo>
                    <a:pt x="7844" y="61120"/>
                  </a:lnTo>
                  <a:lnTo>
                    <a:pt x="8689" y="62267"/>
                  </a:lnTo>
                  <a:lnTo>
                    <a:pt x="9232" y="62267"/>
                  </a:lnTo>
                  <a:lnTo>
                    <a:pt x="9413" y="62206"/>
                  </a:lnTo>
                  <a:lnTo>
                    <a:pt x="9654" y="62086"/>
                  </a:lnTo>
                  <a:lnTo>
                    <a:pt x="9835" y="61965"/>
                  </a:lnTo>
                  <a:lnTo>
                    <a:pt x="9956" y="61784"/>
                  </a:lnTo>
                  <a:lnTo>
                    <a:pt x="10076" y="61543"/>
                  </a:lnTo>
                  <a:lnTo>
                    <a:pt x="10137" y="61362"/>
                  </a:lnTo>
                  <a:lnTo>
                    <a:pt x="10137" y="61120"/>
                  </a:lnTo>
                  <a:lnTo>
                    <a:pt x="10076" y="60758"/>
                  </a:lnTo>
                  <a:lnTo>
                    <a:pt x="9956" y="60457"/>
                  </a:lnTo>
                  <a:lnTo>
                    <a:pt x="9775" y="60276"/>
                  </a:lnTo>
                  <a:lnTo>
                    <a:pt x="9533" y="60095"/>
                  </a:lnTo>
                  <a:lnTo>
                    <a:pt x="9292" y="59974"/>
                  </a:lnTo>
                  <a:close/>
                  <a:moveTo>
                    <a:pt x="14481" y="59974"/>
                  </a:moveTo>
                  <a:lnTo>
                    <a:pt x="14240" y="60095"/>
                  </a:lnTo>
                  <a:lnTo>
                    <a:pt x="13998" y="60276"/>
                  </a:lnTo>
                  <a:lnTo>
                    <a:pt x="13817" y="60457"/>
                  </a:lnTo>
                  <a:lnTo>
                    <a:pt x="13697" y="60758"/>
                  </a:lnTo>
                  <a:lnTo>
                    <a:pt x="13636" y="61120"/>
                  </a:lnTo>
                  <a:lnTo>
                    <a:pt x="13636" y="61362"/>
                  </a:lnTo>
                  <a:lnTo>
                    <a:pt x="13697" y="61543"/>
                  </a:lnTo>
                  <a:lnTo>
                    <a:pt x="13817" y="61784"/>
                  </a:lnTo>
                  <a:lnTo>
                    <a:pt x="13938" y="61965"/>
                  </a:lnTo>
                  <a:lnTo>
                    <a:pt x="14119" y="62086"/>
                  </a:lnTo>
                  <a:lnTo>
                    <a:pt x="14360" y="62206"/>
                  </a:lnTo>
                  <a:lnTo>
                    <a:pt x="14541" y="62267"/>
                  </a:lnTo>
                  <a:lnTo>
                    <a:pt x="15024" y="62267"/>
                  </a:lnTo>
                  <a:lnTo>
                    <a:pt x="15205" y="62206"/>
                  </a:lnTo>
                  <a:lnTo>
                    <a:pt x="15446" y="62086"/>
                  </a:lnTo>
                  <a:lnTo>
                    <a:pt x="15627" y="61965"/>
                  </a:lnTo>
                  <a:lnTo>
                    <a:pt x="15748" y="61784"/>
                  </a:lnTo>
                  <a:lnTo>
                    <a:pt x="15869" y="61543"/>
                  </a:lnTo>
                  <a:lnTo>
                    <a:pt x="15929" y="61362"/>
                  </a:lnTo>
                  <a:lnTo>
                    <a:pt x="15929" y="61120"/>
                  </a:lnTo>
                  <a:lnTo>
                    <a:pt x="15869" y="60758"/>
                  </a:lnTo>
                  <a:lnTo>
                    <a:pt x="15748" y="60457"/>
                  </a:lnTo>
                  <a:lnTo>
                    <a:pt x="15567" y="60276"/>
                  </a:lnTo>
                  <a:lnTo>
                    <a:pt x="15326" y="60095"/>
                  </a:lnTo>
                  <a:lnTo>
                    <a:pt x="15084" y="59974"/>
                  </a:lnTo>
                  <a:close/>
                  <a:moveTo>
                    <a:pt x="20273" y="59974"/>
                  </a:moveTo>
                  <a:lnTo>
                    <a:pt x="20032" y="60095"/>
                  </a:lnTo>
                  <a:lnTo>
                    <a:pt x="19790" y="60276"/>
                  </a:lnTo>
                  <a:lnTo>
                    <a:pt x="19609" y="60457"/>
                  </a:lnTo>
                  <a:lnTo>
                    <a:pt x="19489" y="60758"/>
                  </a:lnTo>
                  <a:lnTo>
                    <a:pt x="19428" y="61120"/>
                  </a:lnTo>
                  <a:lnTo>
                    <a:pt x="19428" y="61362"/>
                  </a:lnTo>
                  <a:lnTo>
                    <a:pt x="19489" y="61543"/>
                  </a:lnTo>
                  <a:lnTo>
                    <a:pt x="19609" y="61784"/>
                  </a:lnTo>
                  <a:lnTo>
                    <a:pt x="19730" y="61965"/>
                  </a:lnTo>
                  <a:lnTo>
                    <a:pt x="19911" y="62086"/>
                  </a:lnTo>
                  <a:lnTo>
                    <a:pt x="20152" y="62206"/>
                  </a:lnTo>
                  <a:lnTo>
                    <a:pt x="20333" y="62267"/>
                  </a:lnTo>
                  <a:lnTo>
                    <a:pt x="20816" y="62267"/>
                  </a:lnTo>
                  <a:lnTo>
                    <a:pt x="20997" y="62206"/>
                  </a:lnTo>
                  <a:lnTo>
                    <a:pt x="21239" y="62086"/>
                  </a:lnTo>
                  <a:lnTo>
                    <a:pt x="21420" y="61965"/>
                  </a:lnTo>
                  <a:lnTo>
                    <a:pt x="21540" y="61784"/>
                  </a:lnTo>
                  <a:lnTo>
                    <a:pt x="21661" y="61543"/>
                  </a:lnTo>
                  <a:lnTo>
                    <a:pt x="21721" y="61362"/>
                  </a:lnTo>
                  <a:lnTo>
                    <a:pt x="21721" y="61120"/>
                  </a:lnTo>
                  <a:lnTo>
                    <a:pt x="21661" y="60758"/>
                  </a:lnTo>
                  <a:lnTo>
                    <a:pt x="21540" y="60457"/>
                  </a:lnTo>
                  <a:lnTo>
                    <a:pt x="21359" y="60276"/>
                  </a:lnTo>
                  <a:lnTo>
                    <a:pt x="21118" y="60095"/>
                  </a:lnTo>
                  <a:lnTo>
                    <a:pt x="20876" y="59974"/>
                  </a:lnTo>
                  <a:close/>
                  <a:moveTo>
                    <a:pt x="26065" y="59974"/>
                  </a:moveTo>
                  <a:lnTo>
                    <a:pt x="25824" y="60095"/>
                  </a:lnTo>
                  <a:lnTo>
                    <a:pt x="25583" y="60276"/>
                  </a:lnTo>
                  <a:lnTo>
                    <a:pt x="25402" y="60457"/>
                  </a:lnTo>
                  <a:lnTo>
                    <a:pt x="25281" y="60758"/>
                  </a:lnTo>
                  <a:lnTo>
                    <a:pt x="25221" y="61120"/>
                  </a:lnTo>
                  <a:lnTo>
                    <a:pt x="25221" y="61362"/>
                  </a:lnTo>
                  <a:lnTo>
                    <a:pt x="25281" y="61543"/>
                  </a:lnTo>
                  <a:lnTo>
                    <a:pt x="25402" y="61784"/>
                  </a:lnTo>
                  <a:lnTo>
                    <a:pt x="25522" y="61965"/>
                  </a:lnTo>
                  <a:lnTo>
                    <a:pt x="25703" y="62086"/>
                  </a:lnTo>
                  <a:lnTo>
                    <a:pt x="25945" y="62206"/>
                  </a:lnTo>
                  <a:lnTo>
                    <a:pt x="26126" y="62267"/>
                  </a:lnTo>
                  <a:lnTo>
                    <a:pt x="26608" y="62267"/>
                  </a:lnTo>
                  <a:lnTo>
                    <a:pt x="26789" y="62206"/>
                  </a:lnTo>
                  <a:lnTo>
                    <a:pt x="27031" y="62086"/>
                  </a:lnTo>
                  <a:lnTo>
                    <a:pt x="27212" y="61965"/>
                  </a:lnTo>
                  <a:lnTo>
                    <a:pt x="27332" y="61784"/>
                  </a:lnTo>
                  <a:lnTo>
                    <a:pt x="27453" y="61543"/>
                  </a:lnTo>
                  <a:lnTo>
                    <a:pt x="27513" y="61362"/>
                  </a:lnTo>
                  <a:lnTo>
                    <a:pt x="27513" y="61120"/>
                  </a:lnTo>
                  <a:lnTo>
                    <a:pt x="27453" y="60758"/>
                  </a:lnTo>
                  <a:lnTo>
                    <a:pt x="27332" y="60457"/>
                  </a:lnTo>
                  <a:lnTo>
                    <a:pt x="27151" y="60276"/>
                  </a:lnTo>
                  <a:lnTo>
                    <a:pt x="26910" y="60095"/>
                  </a:lnTo>
                  <a:lnTo>
                    <a:pt x="26669" y="59974"/>
                  </a:lnTo>
                  <a:close/>
                  <a:moveTo>
                    <a:pt x="31858" y="59974"/>
                  </a:moveTo>
                  <a:lnTo>
                    <a:pt x="31616" y="60095"/>
                  </a:lnTo>
                  <a:lnTo>
                    <a:pt x="31375" y="60276"/>
                  </a:lnTo>
                  <a:lnTo>
                    <a:pt x="31194" y="60457"/>
                  </a:lnTo>
                  <a:lnTo>
                    <a:pt x="31073" y="60758"/>
                  </a:lnTo>
                  <a:lnTo>
                    <a:pt x="31013" y="61120"/>
                  </a:lnTo>
                  <a:lnTo>
                    <a:pt x="31013" y="61362"/>
                  </a:lnTo>
                  <a:lnTo>
                    <a:pt x="31073" y="61543"/>
                  </a:lnTo>
                  <a:lnTo>
                    <a:pt x="31194" y="61784"/>
                  </a:lnTo>
                  <a:lnTo>
                    <a:pt x="31315" y="61965"/>
                  </a:lnTo>
                  <a:lnTo>
                    <a:pt x="31496" y="62086"/>
                  </a:lnTo>
                  <a:lnTo>
                    <a:pt x="31737" y="62206"/>
                  </a:lnTo>
                  <a:lnTo>
                    <a:pt x="31918" y="62267"/>
                  </a:lnTo>
                  <a:lnTo>
                    <a:pt x="32401" y="62267"/>
                  </a:lnTo>
                  <a:lnTo>
                    <a:pt x="32582" y="62206"/>
                  </a:lnTo>
                  <a:lnTo>
                    <a:pt x="32823" y="62086"/>
                  </a:lnTo>
                  <a:lnTo>
                    <a:pt x="33004" y="61965"/>
                  </a:lnTo>
                  <a:lnTo>
                    <a:pt x="33125" y="61784"/>
                  </a:lnTo>
                  <a:lnTo>
                    <a:pt x="33245" y="61543"/>
                  </a:lnTo>
                  <a:lnTo>
                    <a:pt x="33306" y="61362"/>
                  </a:lnTo>
                  <a:lnTo>
                    <a:pt x="33306" y="61120"/>
                  </a:lnTo>
                  <a:lnTo>
                    <a:pt x="33245" y="60758"/>
                  </a:lnTo>
                  <a:lnTo>
                    <a:pt x="33125" y="60457"/>
                  </a:lnTo>
                  <a:lnTo>
                    <a:pt x="32944" y="60276"/>
                  </a:lnTo>
                  <a:lnTo>
                    <a:pt x="32702" y="60095"/>
                  </a:lnTo>
                  <a:lnTo>
                    <a:pt x="32461" y="59974"/>
                  </a:lnTo>
                  <a:close/>
                  <a:moveTo>
                    <a:pt x="37650" y="59974"/>
                  </a:moveTo>
                  <a:lnTo>
                    <a:pt x="37408" y="60095"/>
                  </a:lnTo>
                  <a:lnTo>
                    <a:pt x="37167" y="60276"/>
                  </a:lnTo>
                  <a:lnTo>
                    <a:pt x="36986" y="60457"/>
                  </a:lnTo>
                  <a:lnTo>
                    <a:pt x="36865" y="60758"/>
                  </a:lnTo>
                  <a:lnTo>
                    <a:pt x="36805" y="61120"/>
                  </a:lnTo>
                  <a:lnTo>
                    <a:pt x="36805" y="61362"/>
                  </a:lnTo>
                  <a:lnTo>
                    <a:pt x="36865" y="61543"/>
                  </a:lnTo>
                  <a:lnTo>
                    <a:pt x="36986" y="61784"/>
                  </a:lnTo>
                  <a:lnTo>
                    <a:pt x="37107" y="61965"/>
                  </a:lnTo>
                  <a:lnTo>
                    <a:pt x="37288" y="62086"/>
                  </a:lnTo>
                  <a:lnTo>
                    <a:pt x="37529" y="62206"/>
                  </a:lnTo>
                  <a:lnTo>
                    <a:pt x="37710" y="62267"/>
                  </a:lnTo>
                  <a:lnTo>
                    <a:pt x="38193" y="62267"/>
                  </a:lnTo>
                  <a:lnTo>
                    <a:pt x="38374" y="62206"/>
                  </a:lnTo>
                  <a:lnTo>
                    <a:pt x="38615" y="62086"/>
                  </a:lnTo>
                  <a:lnTo>
                    <a:pt x="38796" y="61965"/>
                  </a:lnTo>
                  <a:lnTo>
                    <a:pt x="38917" y="61784"/>
                  </a:lnTo>
                  <a:lnTo>
                    <a:pt x="39038" y="61543"/>
                  </a:lnTo>
                  <a:lnTo>
                    <a:pt x="39098" y="61362"/>
                  </a:lnTo>
                  <a:lnTo>
                    <a:pt x="39098" y="61120"/>
                  </a:lnTo>
                  <a:lnTo>
                    <a:pt x="39038" y="60758"/>
                  </a:lnTo>
                  <a:lnTo>
                    <a:pt x="38917" y="60457"/>
                  </a:lnTo>
                  <a:lnTo>
                    <a:pt x="38736" y="60276"/>
                  </a:lnTo>
                  <a:lnTo>
                    <a:pt x="38495" y="60095"/>
                  </a:lnTo>
                  <a:lnTo>
                    <a:pt x="38253" y="59974"/>
                  </a:lnTo>
                  <a:close/>
                  <a:moveTo>
                    <a:pt x="43442" y="59974"/>
                  </a:moveTo>
                  <a:lnTo>
                    <a:pt x="43201" y="60095"/>
                  </a:lnTo>
                  <a:lnTo>
                    <a:pt x="42959" y="60276"/>
                  </a:lnTo>
                  <a:lnTo>
                    <a:pt x="42778" y="60457"/>
                  </a:lnTo>
                  <a:lnTo>
                    <a:pt x="42658" y="60758"/>
                  </a:lnTo>
                  <a:lnTo>
                    <a:pt x="42597" y="61120"/>
                  </a:lnTo>
                  <a:lnTo>
                    <a:pt x="42597" y="61362"/>
                  </a:lnTo>
                  <a:lnTo>
                    <a:pt x="42658" y="61543"/>
                  </a:lnTo>
                  <a:lnTo>
                    <a:pt x="42778" y="61784"/>
                  </a:lnTo>
                  <a:lnTo>
                    <a:pt x="42899" y="61965"/>
                  </a:lnTo>
                  <a:lnTo>
                    <a:pt x="43080" y="62086"/>
                  </a:lnTo>
                  <a:lnTo>
                    <a:pt x="43321" y="62206"/>
                  </a:lnTo>
                  <a:lnTo>
                    <a:pt x="43502" y="62267"/>
                  </a:lnTo>
                  <a:lnTo>
                    <a:pt x="43985" y="62267"/>
                  </a:lnTo>
                  <a:lnTo>
                    <a:pt x="44166" y="62206"/>
                  </a:lnTo>
                  <a:lnTo>
                    <a:pt x="44407" y="62086"/>
                  </a:lnTo>
                  <a:lnTo>
                    <a:pt x="44588" y="61965"/>
                  </a:lnTo>
                  <a:lnTo>
                    <a:pt x="44709" y="61784"/>
                  </a:lnTo>
                  <a:lnTo>
                    <a:pt x="44830" y="61543"/>
                  </a:lnTo>
                  <a:lnTo>
                    <a:pt x="44890" y="61362"/>
                  </a:lnTo>
                  <a:lnTo>
                    <a:pt x="44890" y="61120"/>
                  </a:lnTo>
                  <a:lnTo>
                    <a:pt x="44830" y="60758"/>
                  </a:lnTo>
                  <a:lnTo>
                    <a:pt x="44709" y="60457"/>
                  </a:lnTo>
                  <a:lnTo>
                    <a:pt x="44528" y="60276"/>
                  </a:lnTo>
                  <a:lnTo>
                    <a:pt x="44287" y="60095"/>
                  </a:lnTo>
                  <a:lnTo>
                    <a:pt x="44045" y="59974"/>
                  </a:lnTo>
                  <a:close/>
                  <a:moveTo>
                    <a:pt x="49234" y="59974"/>
                  </a:moveTo>
                  <a:lnTo>
                    <a:pt x="48993" y="60095"/>
                  </a:lnTo>
                  <a:lnTo>
                    <a:pt x="48752" y="60276"/>
                  </a:lnTo>
                  <a:lnTo>
                    <a:pt x="48571" y="60457"/>
                  </a:lnTo>
                  <a:lnTo>
                    <a:pt x="48450" y="60758"/>
                  </a:lnTo>
                  <a:lnTo>
                    <a:pt x="48390" y="61120"/>
                  </a:lnTo>
                  <a:lnTo>
                    <a:pt x="48390" y="61362"/>
                  </a:lnTo>
                  <a:lnTo>
                    <a:pt x="48450" y="61543"/>
                  </a:lnTo>
                  <a:lnTo>
                    <a:pt x="48571" y="61784"/>
                  </a:lnTo>
                  <a:lnTo>
                    <a:pt x="48691" y="61965"/>
                  </a:lnTo>
                  <a:lnTo>
                    <a:pt x="48872" y="62086"/>
                  </a:lnTo>
                  <a:lnTo>
                    <a:pt x="49114" y="62206"/>
                  </a:lnTo>
                  <a:lnTo>
                    <a:pt x="49295" y="62267"/>
                  </a:lnTo>
                  <a:lnTo>
                    <a:pt x="49777" y="62267"/>
                  </a:lnTo>
                  <a:lnTo>
                    <a:pt x="49958" y="62206"/>
                  </a:lnTo>
                  <a:lnTo>
                    <a:pt x="50200" y="62086"/>
                  </a:lnTo>
                  <a:lnTo>
                    <a:pt x="50381" y="61965"/>
                  </a:lnTo>
                  <a:lnTo>
                    <a:pt x="50501" y="61784"/>
                  </a:lnTo>
                  <a:lnTo>
                    <a:pt x="50622" y="61543"/>
                  </a:lnTo>
                  <a:lnTo>
                    <a:pt x="50682" y="61362"/>
                  </a:lnTo>
                  <a:lnTo>
                    <a:pt x="50682" y="61120"/>
                  </a:lnTo>
                  <a:lnTo>
                    <a:pt x="50622" y="60758"/>
                  </a:lnTo>
                  <a:lnTo>
                    <a:pt x="50501" y="60457"/>
                  </a:lnTo>
                  <a:lnTo>
                    <a:pt x="50320" y="60276"/>
                  </a:lnTo>
                  <a:lnTo>
                    <a:pt x="50079" y="60095"/>
                  </a:lnTo>
                  <a:lnTo>
                    <a:pt x="49838" y="59974"/>
                  </a:lnTo>
                  <a:close/>
                  <a:moveTo>
                    <a:pt x="55027" y="59974"/>
                  </a:moveTo>
                  <a:lnTo>
                    <a:pt x="54785" y="60095"/>
                  </a:lnTo>
                  <a:lnTo>
                    <a:pt x="54544" y="60276"/>
                  </a:lnTo>
                  <a:lnTo>
                    <a:pt x="54363" y="60457"/>
                  </a:lnTo>
                  <a:lnTo>
                    <a:pt x="54242" y="60758"/>
                  </a:lnTo>
                  <a:lnTo>
                    <a:pt x="54182" y="61120"/>
                  </a:lnTo>
                  <a:lnTo>
                    <a:pt x="54182" y="61362"/>
                  </a:lnTo>
                  <a:lnTo>
                    <a:pt x="54242" y="61543"/>
                  </a:lnTo>
                  <a:lnTo>
                    <a:pt x="54363" y="61784"/>
                  </a:lnTo>
                  <a:lnTo>
                    <a:pt x="54483" y="61965"/>
                  </a:lnTo>
                  <a:lnTo>
                    <a:pt x="54665" y="62086"/>
                  </a:lnTo>
                  <a:lnTo>
                    <a:pt x="54906" y="62206"/>
                  </a:lnTo>
                  <a:lnTo>
                    <a:pt x="55087" y="62267"/>
                  </a:lnTo>
                  <a:lnTo>
                    <a:pt x="55570" y="62267"/>
                  </a:lnTo>
                  <a:lnTo>
                    <a:pt x="55751" y="62206"/>
                  </a:lnTo>
                  <a:lnTo>
                    <a:pt x="55992" y="62086"/>
                  </a:lnTo>
                  <a:lnTo>
                    <a:pt x="56173" y="61965"/>
                  </a:lnTo>
                  <a:lnTo>
                    <a:pt x="56294" y="61784"/>
                  </a:lnTo>
                  <a:lnTo>
                    <a:pt x="56414" y="61543"/>
                  </a:lnTo>
                  <a:lnTo>
                    <a:pt x="56475" y="61362"/>
                  </a:lnTo>
                  <a:lnTo>
                    <a:pt x="56475" y="61120"/>
                  </a:lnTo>
                  <a:lnTo>
                    <a:pt x="56414" y="60758"/>
                  </a:lnTo>
                  <a:lnTo>
                    <a:pt x="56294" y="60457"/>
                  </a:lnTo>
                  <a:lnTo>
                    <a:pt x="56113" y="60276"/>
                  </a:lnTo>
                  <a:lnTo>
                    <a:pt x="55871" y="60095"/>
                  </a:lnTo>
                  <a:lnTo>
                    <a:pt x="55630" y="59974"/>
                  </a:lnTo>
                  <a:close/>
                  <a:moveTo>
                    <a:pt x="60819" y="59974"/>
                  </a:moveTo>
                  <a:lnTo>
                    <a:pt x="60577" y="60095"/>
                  </a:lnTo>
                  <a:lnTo>
                    <a:pt x="60336" y="60276"/>
                  </a:lnTo>
                  <a:lnTo>
                    <a:pt x="60155" y="60457"/>
                  </a:lnTo>
                  <a:lnTo>
                    <a:pt x="60034" y="60758"/>
                  </a:lnTo>
                  <a:lnTo>
                    <a:pt x="59974" y="61120"/>
                  </a:lnTo>
                  <a:lnTo>
                    <a:pt x="59974" y="61362"/>
                  </a:lnTo>
                  <a:lnTo>
                    <a:pt x="60034" y="61543"/>
                  </a:lnTo>
                  <a:lnTo>
                    <a:pt x="60155" y="61784"/>
                  </a:lnTo>
                  <a:lnTo>
                    <a:pt x="60276" y="61965"/>
                  </a:lnTo>
                  <a:lnTo>
                    <a:pt x="60457" y="62086"/>
                  </a:lnTo>
                  <a:lnTo>
                    <a:pt x="60698" y="62206"/>
                  </a:lnTo>
                  <a:lnTo>
                    <a:pt x="60879" y="62267"/>
                  </a:lnTo>
                  <a:lnTo>
                    <a:pt x="61362" y="62267"/>
                  </a:lnTo>
                  <a:lnTo>
                    <a:pt x="61543" y="62206"/>
                  </a:lnTo>
                  <a:lnTo>
                    <a:pt x="61784" y="62086"/>
                  </a:lnTo>
                  <a:lnTo>
                    <a:pt x="61965" y="61965"/>
                  </a:lnTo>
                  <a:lnTo>
                    <a:pt x="62086" y="61784"/>
                  </a:lnTo>
                  <a:lnTo>
                    <a:pt x="62206" y="61543"/>
                  </a:lnTo>
                  <a:lnTo>
                    <a:pt x="62267" y="61362"/>
                  </a:lnTo>
                  <a:lnTo>
                    <a:pt x="62267" y="61120"/>
                  </a:lnTo>
                  <a:lnTo>
                    <a:pt x="62206" y="60758"/>
                  </a:lnTo>
                  <a:lnTo>
                    <a:pt x="62086" y="60457"/>
                  </a:lnTo>
                  <a:lnTo>
                    <a:pt x="61905" y="60276"/>
                  </a:lnTo>
                  <a:lnTo>
                    <a:pt x="61663" y="60095"/>
                  </a:lnTo>
                  <a:lnTo>
                    <a:pt x="61422" y="59974"/>
                  </a:lnTo>
                  <a:close/>
                  <a:moveTo>
                    <a:pt x="66611" y="59974"/>
                  </a:moveTo>
                  <a:lnTo>
                    <a:pt x="66370" y="60095"/>
                  </a:lnTo>
                  <a:lnTo>
                    <a:pt x="66128" y="60276"/>
                  </a:lnTo>
                  <a:lnTo>
                    <a:pt x="65947" y="60457"/>
                  </a:lnTo>
                  <a:lnTo>
                    <a:pt x="65827" y="60758"/>
                  </a:lnTo>
                  <a:lnTo>
                    <a:pt x="65766" y="61120"/>
                  </a:lnTo>
                  <a:lnTo>
                    <a:pt x="65766" y="61362"/>
                  </a:lnTo>
                  <a:lnTo>
                    <a:pt x="65827" y="61543"/>
                  </a:lnTo>
                  <a:lnTo>
                    <a:pt x="65947" y="61784"/>
                  </a:lnTo>
                  <a:lnTo>
                    <a:pt x="66068" y="61965"/>
                  </a:lnTo>
                  <a:lnTo>
                    <a:pt x="66249" y="62086"/>
                  </a:lnTo>
                  <a:lnTo>
                    <a:pt x="66490" y="62206"/>
                  </a:lnTo>
                  <a:lnTo>
                    <a:pt x="66671" y="62267"/>
                  </a:lnTo>
                  <a:lnTo>
                    <a:pt x="67214" y="62267"/>
                  </a:lnTo>
                  <a:lnTo>
                    <a:pt x="68059" y="61120"/>
                  </a:lnTo>
                  <a:lnTo>
                    <a:pt x="67999" y="60758"/>
                  </a:lnTo>
                  <a:lnTo>
                    <a:pt x="67878" y="60457"/>
                  </a:lnTo>
                  <a:lnTo>
                    <a:pt x="67697" y="60276"/>
                  </a:lnTo>
                  <a:lnTo>
                    <a:pt x="67456" y="60095"/>
                  </a:lnTo>
                  <a:lnTo>
                    <a:pt x="67214" y="59974"/>
                  </a:lnTo>
                  <a:close/>
                  <a:moveTo>
                    <a:pt x="11645" y="62870"/>
                  </a:moveTo>
                  <a:lnTo>
                    <a:pt x="11464" y="62930"/>
                  </a:lnTo>
                  <a:lnTo>
                    <a:pt x="11223" y="63051"/>
                  </a:lnTo>
                  <a:lnTo>
                    <a:pt x="11042" y="63172"/>
                  </a:lnTo>
                  <a:lnTo>
                    <a:pt x="10921" y="63353"/>
                  </a:lnTo>
                  <a:lnTo>
                    <a:pt x="10800" y="63594"/>
                  </a:lnTo>
                  <a:lnTo>
                    <a:pt x="10740" y="63775"/>
                  </a:lnTo>
                  <a:lnTo>
                    <a:pt x="10740" y="64016"/>
                  </a:lnTo>
                  <a:lnTo>
                    <a:pt x="10740" y="64197"/>
                  </a:lnTo>
                  <a:lnTo>
                    <a:pt x="10800" y="64439"/>
                  </a:lnTo>
                  <a:lnTo>
                    <a:pt x="10981" y="64740"/>
                  </a:lnTo>
                  <a:lnTo>
                    <a:pt x="11162" y="64921"/>
                  </a:lnTo>
                  <a:lnTo>
                    <a:pt x="11464" y="65102"/>
                  </a:lnTo>
                  <a:lnTo>
                    <a:pt x="11705" y="65163"/>
                  </a:lnTo>
                  <a:lnTo>
                    <a:pt x="12128" y="65163"/>
                  </a:lnTo>
                  <a:lnTo>
                    <a:pt x="12309" y="65102"/>
                  </a:lnTo>
                  <a:lnTo>
                    <a:pt x="12550" y="64982"/>
                  </a:lnTo>
                  <a:lnTo>
                    <a:pt x="12731" y="64861"/>
                  </a:lnTo>
                  <a:lnTo>
                    <a:pt x="12852" y="64680"/>
                  </a:lnTo>
                  <a:lnTo>
                    <a:pt x="12973" y="64439"/>
                  </a:lnTo>
                  <a:lnTo>
                    <a:pt x="13033" y="64258"/>
                  </a:lnTo>
                  <a:lnTo>
                    <a:pt x="13033" y="64016"/>
                  </a:lnTo>
                  <a:lnTo>
                    <a:pt x="13033" y="63775"/>
                  </a:lnTo>
                  <a:lnTo>
                    <a:pt x="12973" y="63594"/>
                  </a:lnTo>
                  <a:lnTo>
                    <a:pt x="12852" y="63353"/>
                  </a:lnTo>
                  <a:lnTo>
                    <a:pt x="12731" y="63172"/>
                  </a:lnTo>
                  <a:lnTo>
                    <a:pt x="12550" y="63051"/>
                  </a:lnTo>
                  <a:lnTo>
                    <a:pt x="12309" y="62930"/>
                  </a:lnTo>
                  <a:lnTo>
                    <a:pt x="12128" y="62870"/>
                  </a:lnTo>
                  <a:close/>
                  <a:moveTo>
                    <a:pt x="17437" y="62870"/>
                  </a:moveTo>
                  <a:lnTo>
                    <a:pt x="17256" y="62930"/>
                  </a:lnTo>
                  <a:lnTo>
                    <a:pt x="17015" y="63051"/>
                  </a:lnTo>
                  <a:lnTo>
                    <a:pt x="16834" y="63172"/>
                  </a:lnTo>
                  <a:lnTo>
                    <a:pt x="16713" y="63353"/>
                  </a:lnTo>
                  <a:lnTo>
                    <a:pt x="16593" y="63594"/>
                  </a:lnTo>
                  <a:lnTo>
                    <a:pt x="16532" y="63775"/>
                  </a:lnTo>
                  <a:lnTo>
                    <a:pt x="16532" y="64016"/>
                  </a:lnTo>
                  <a:lnTo>
                    <a:pt x="16532" y="64258"/>
                  </a:lnTo>
                  <a:lnTo>
                    <a:pt x="16593" y="64439"/>
                  </a:lnTo>
                  <a:lnTo>
                    <a:pt x="16713" y="64680"/>
                  </a:lnTo>
                  <a:lnTo>
                    <a:pt x="16834" y="64861"/>
                  </a:lnTo>
                  <a:lnTo>
                    <a:pt x="17015" y="64982"/>
                  </a:lnTo>
                  <a:lnTo>
                    <a:pt x="17256" y="65102"/>
                  </a:lnTo>
                  <a:lnTo>
                    <a:pt x="17437" y="65163"/>
                  </a:lnTo>
                  <a:lnTo>
                    <a:pt x="17920" y="65163"/>
                  </a:lnTo>
                  <a:lnTo>
                    <a:pt x="18101" y="65102"/>
                  </a:lnTo>
                  <a:lnTo>
                    <a:pt x="18342" y="64982"/>
                  </a:lnTo>
                  <a:lnTo>
                    <a:pt x="18523" y="64861"/>
                  </a:lnTo>
                  <a:lnTo>
                    <a:pt x="18644" y="64680"/>
                  </a:lnTo>
                  <a:lnTo>
                    <a:pt x="18765" y="64439"/>
                  </a:lnTo>
                  <a:lnTo>
                    <a:pt x="18825" y="64258"/>
                  </a:lnTo>
                  <a:lnTo>
                    <a:pt x="18825" y="64016"/>
                  </a:lnTo>
                  <a:lnTo>
                    <a:pt x="18825" y="63775"/>
                  </a:lnTo>
                  <a:lnTo>
                    <a:pt x="18765" y="63594"/>
                  </a:lnTo>
                  <a:lnTo>
                    <a:pt x="18644" y="63353"/>
                  </a:lnTo>
                  <a:lnTo>
                    <a:pt x="18523" y="63172"/>
                  </a:lnTo>
                  <a:lnTo>
                    <a:pt x="18342" y="63051"/>
                  </a:lnTo>
                  <a:lnTo>
                    <a:pt x="18101" y="62930"/>
                  </a:lnTo>
                  <a:lnTo>
                    <a:pt x="17920" y="62870"/>
                  </a:lnTo>
                  <a:close/>
                  <a:moveTo>
                    <a:pt x="23230" y="62870"/>
                  </a:moveTo>
                  <a:lnTo>
                    <a:pt x="23049" y="62930"/>
                  </a:lnTo>
                  <a:lnTo>
                    <a:pt x="22807" y="63051"/>
                  </a:lnTo>
                  <a:lnTo>
                    <a:pt x="22626" y="63172"/>
                  </a:lnTo>
                  <a:lnTo>
                    <a:pt x="22506" y="63353"/>
                  </a:lnTo>
                  <a:lnTo>
                    <a:pt x="22385" y="63594"/>
                  </a:lnTo>
                  <a:lnTo>
                    <a:pt x="22325" y="63775"/>
                  </a:lnTo>
                  <a:lnTo>
                    <a:pt x="22325" y="64016"/>
                  </a:lnTo>
                  <a:lnTo>
                    <a:pt x="22325" y="64258"/>
                  </a:lnTo>
                  <a:lnTo>
                    <a:pt x="22385" y="64439"/>
                  </a:lnTo>
                  <a:lnTo>
                    <a:pt x="22506" y="64680"/>
                  </a:lnTo>
                  <a:lnTo>
                    <a:pt x="22626" y="64861"/>
                  </a:lnTo>
                  <a:lnTo>
                    <a:pt x="22807" y="64982"/>
                  </a:lnTo>
                  <a:lnTo>
                    <a:pt x="23049" y="65102"/>
                  </a:lnTo>
                  <a:lnTo>
                    <a:pt x="23230" y="65163"/>
                  </a:lnTo>
                  <a:lnTo>
                    <a:pt x="23712" y="65163"/>
                  </a:lnTo>
                  <a:lnTo>
                    <a:pt x="23893" y="65102"/>
                  </a:lnTo>
                  <a:lnTo>
                    <a:pt x="24135" y="64982"/>
                  </a:lnTo>
                  <a:lnTo>
                    <a:pt x="24316" y="64861"/>
                  </a:lnTo>
                  <a:lnTo>
                    <a:pt x="24436" y="64680"/>
                  </a:lnTo>
                  <a:lnTo>
                    <a:pt x="24557" y="64439"/>
                  </a:lnTo>
                  <a:lnTo>
                    <a:pt x="24617" y="64258"/>
                  </a:lnTo>
                  <a:lnTo>
                    <a:pt x="24617" y="64016"/>
                  </a:lnTo>
                  <a:lnTo>
                    <a:pt x="24617" y="63775"/>
                  </a:lnTo>
                  <a:lnTo>
                    <a:pt x="24557" y="63594"/>
                  </a:lnTo>
                  <a:lnTo>
                    <a:pt x="24436" y="63353"/>
                  </a:lnTo>
                  <a:lnTo>
                    <a:pt x="24316" y="63172"/>
                  </a:lnTo>
                  <a:lnTo>
                    <a:pt x="24135" y="63051"/>
                  </a:lnTo>
                  <a:lnTo>
                    <a:pt x="23893" y="62930"/>
                  </a:lnTo>
                  <a:lnTo>
                    <a:pt x="23712" y="62870"/>
                  </a:lnTo>
                  <a:close/>
                  <a:moveTo>
                    <a:pt x="29022" y="62870"/>
                  </a:moveTo>
                  <a:lnTo>
                    <a:pt x="28841" y="62930"/>
                  </a:lnTo>
                  <a:lnTo>
                    <a:pt x="28599" y="63051"/>
                  </a:lnTo>
                  <a:lnTo>
                    <a:pt x="28418" y="63172"/>
                  </a:lnTo>
                  <a:lnTo>
                    <a:pt x="28298" y="63353"/>
                  </a:lnTo>
                  <a:lnTo>
                    <a:pt x="28177" y="63594"/>
                  </a:lnTo>
                  <a:lnTo>
                    <a:pt x="28117" y="63775"/>
                  </a:lnTo>
                  <a:lnTo>
                    <a:pt x="28117" y="64016"/>
                  </a:lnTo>
                  <a:lnTo>
                    <a:pt x="28117" y="64258"/>
                  </a:lnTo>
                  <a:lnTo>
                    <a:pt x="28177" y="64439"/>
                  </a:lnTo>
                  <a:lnTo>
                    <a:pt x="28298" y="64680"/>
                  </a:lnTo>
                  <a:lnTo>
                    <a:pt x="28418" y="64861"/>
                  </a:lnTo>
                  <a:lnTo>
                    <a:pt x="28599" y="64982"/>
                  </a:lnTo>
                  <a:lnTo>
                    <a:pt x="28841" y="65102"/>
                  </a:lnTo>
                  <a:lnTo>
                    <a:pt x="29022" y="65163"/>
                  </a:lnTo>
                  <a:lnTo>
                    <a:pt x="29505" y="65163"/>
                  </a:lnTo>
                  <a:lnTo>
                    <a:pt x="29686" y="65102"/>
                  </a:lnTo>
                  <a:lnTo>
                    <a:pt x="29927" y="64982"/>
                  </a:lnTo>
                  <a:lnTo>
                    <a:pt x="30108" y="64861"/>
                  </a:lnTo>
                  <a:lnTo>
                    <a:pt x="30229" y="64680"/>
                  </a:lnTo>
                  <a:lnTo>
                    <a:pt x="30349" y="64439"/>
                  </a:lnTo>
                  <a:lnTo>
                    <a:pt x="30410" y="64258"/>
                  </a:lnTo>
                  <a:lnTo>
                    <a:pt x="30410" y="64016"/>
                  </a:lnTo>
                  <a:lnTo>
                    <a:pt x="30410" y="63775"/>
                  </a:lnTo>
                  <a:lnTo>
                    <a:pt x="30349" y="63594"/>
                  </a:lnTo>
                  <a:lnTo>
                    <a:pt x="30229" y="63353"/>
                  </a:lnTo>
                  <a:lnTo>
                    <a:pt x="30108" y="63172"/>
                  </a:lnTo>
                  <a:lnTo>
                    <a:pt x="29927" y="63051"/>
                  </a:lnTo>
                  <a:lnTo>
                    <a:pt x="29686" y="62930"/>
                  </a:lnTo>
                  <a:lnTo>
                    <a:pt x="29505" y="62870"/>
                  </a:lnTo>
                  <a:close/>
                  <a:moveTo>
                    <a:pt x="34814" y="62870"/>
                  </a:moveTo>
                  <a:lnTo>
                    <a:pt x="34633" y="62930"/>
                  </a:lnTo>
                  <a:lnTo>
                    <a:pt x="34392" y="63051"/>
                  </a:lnTo>
                  <a:lnTo>
                    <a:pt x="34211" y="63172"/>
                  </a:lnTo>
                  <a:lnTo>
                    <a:pt x="34090" y="63353"/>
                  </a:lnTo>
                  <a:lnTo>
                    <a:pt x="33969" y="63594"/>
                  </a:lnTo>
                  <a:lnTo>
                    <a:pt x="33909" y="63775"/>
                  </a:lnTo>
                  <a:lnTo>
                    <a:pt x="33909" y="64016"/>
                  </a:lnTo>
                  <a:lnTo>
                    <a:pt x="33909" y="64258"/>
                  </a:lnTo>
                  <a:lnTo>
                    <a:pt x="33969" y="64439"/>
                  </a:lnTo>
                  <a:lnTo>
                    <a:pt x="34090" y="64680"/>
                  </a:lnTo>
                  <a:lnTo>
                    <a:pt x="34211" y="64861"/>
                  </a:lnTo>
                  <a:lnTo>
                    <a:pt x="34392" y="64982"/>
                  </a:lnTo>
                  <a:lnTo>
                    <a:pt x="34633" y="65102"/>
                  </a:lnTo>
                  <a:lnTo>
                    <a:pt x="34814" y="65163"/>
                  </a:lnTo>
                  <a:lnTo>
                    <a:pt x="35297" y="65163"/>
                  </a:lnTo>
                  <a:lnTo>
                    <a:pt x="35478" y="65102"/>
                  </a:lnTo>
                  <a:lnTo>
                    <a:pt x="35719" y="64982"/>
                  </a:lnTo>
                  <a:lnTo>
                    <a:pt x="35900" y="64861"/>
                  </a:lnTo>
                  <a:lnTo>
                    <a:pt x="36021" y="64680"/>
                  </a:lnTo>
                  <a:lnTo>
                    <a:pt x="36141" y="64439"/>
                  </a:lnTo>
                  <a:lnTo>
                    <a:pt x="36202" y="64258"/>
                  </a:lnTo>
                  <a:lnTo>
                    <a:pt x="36202" y="64016"/>
                  </a:lnTo>
                  <a:lnTo>
                    <a:pt x="36202" y="63775"/>
                  </a:lnTo>
                  <a:lnTo>
                    <a:pt x="36141" y="63594"/>
                  </a:lnTo>
                  <a:lnTo>
                    <a:pt x="36021" y="63353"/>
                  </a:lnTo>
                  <a:lnTo>
                    <a:pt x="35900" y="63172"/>
                  </a:lnTo>
                  <a:lnTo>
                    <a:pt x="35719" y="63051"/>
                  </a:lnTo>
                  <a:lnTo>
                    <a:pt x="35478" y="62930"/>
                  </a:lnTo>
                  <a:lnTo>
                    <a:pt x="35297" y="62870"/>
                  </a:lnTo>
                  <a:close/>
                  <a:moveTo>
                    <a:pt x="40606" y="62870"/>
                  </a:moveTo>
                  <a:lnTo>
                    <a:pt x="40425" y="62930"/>
                  </a:lnTo>
                  <a:lnTo>
                    <a:pt x="40184" y="63051"/>
                  </a:lnTo>
                  <a:lnTo>
                    <a:pt x="40003" y="63172"/>
                  </a:lnTo>
                  <a:lnTo>
                    <a:pt x="39882" y="63353"/>
                  </a:lnTo>
                  <a:lnTo>
                    <a:pt x="39762" y="63594"/>
                  </a:lnTo>
                  <a:lnTo>
                    <a:pt x="39701" y="63775"/>
                  </a:lnTo>
                  <a:lnTo>
                    <a:pt x="39701" y="64016"/>
                  </a:lnTo>
                  <a:lnTo>
                    <a:pt x="39701" y="64258"/>
                  </a:lnTo>
                  <a:lnTo>
                    <a:pt x="39762" y="64439"/>
                  </a:lnTo>
                  <a:lnTo>
                    <a:pt x="39882" y="64680"/>
                  </a:lnTo>
                  <a:lnTo>
                    <a:pt x="40003" y="64861"/>
                  </a:lnTo>
                  <a:lnTo>
                    <a:pt x="40184" y="64982"/>
                  </a:lnTo>
                  <a:lnTo>
                    <a:pt x="40425" y="65102"/>
                  </a:lnTo>
                  <a:lnTo>
                    <a:pt x="40606" y="65163"/>
                  </a:lnTo>
                  <a:lnTo>
                    <a:pt x="41089" y="65163"/>
                  </a:lnTo>
                  <a:lnTo>
                    <a:pt x="41270" y="65102"/>
                  </a:lnTo>
                  <a:lnTo>
                    <a:pt x="41511" y="64982"/>
                  </a:lnTo>
                  <a:lnTo>
                    <a:pt x="41692" y="64861"/>
                  </a:lnTo>
                  <a:lnTo>
                    <a:pt x="41813" y="64680"/>
                  </a:lnTo>
                  <a:lnTo>
                    <a:pt x="41934" y="64439"/>
                  </a:lnTo>
                  <a:lnTo>
                    <a:pt x="41994" y="64258"/>
                  </a:lnTo>
                  <a:lnTo>
                    <a:pt x="41994" y="64016"/>
                  </a:lnTo>
                  <a:lnTo>
                    <a:pt x="41994" y="63775"/>
                  </a:lnTo>
                  <a:lnTo>
                    <a:pt x="41934" y="63594"/>
                  </a:lnTo>
                  <a:lnTo>
                    <a:pt x="41813" y="63353"/>
                  </a:lnTo>
                  <a:lnTo>
                    <a:pt x="41692" y="63172"/>
                  </a:lnTo>
                  <a:lnTo>
                    <a:pt x="41511" y="63051"/>
                  </a:lnTo>
                  <a:lnTo>
                    <a:pt x="41270" y="62930"/>
                  </a:lnTo>
                  <a:lnTo>
                    <a:pt x="41089" y="62870"/>
                  </a:lnTo>
                  <a:close/>
                  <a:moveTo>
                    <a:pt x="46399" y="62870"/>
                  </a:moveTo>
                  <a:lnTo>
                    <a:pt x="46218" y="62930"/>
                  </a:lnTo>
                  <a:lnTo>
                    <a:pt x="45976" y="63051"/>
                  </a:lnTo>
                  <a:lnTo>
                    <a:pt x="45795" y="63172"/>
                  </a:lnTo>
                  <a:lnTo>
                    <a:pt x="45674" y="63353"/>
                  </a:lnTo>
                  <a:lnTo>
                    <a:pt x="45554" y="63594"/>
                  </a:lnTo>
                  <a:lnTo>
                    <a:pt x="45493" y="63775"/>
                  </a:lnTo>
                  <a:lnTo>
                    <a:pt x="45493" y="64016"/>
                  </a:lnTo>
                  <a:lnTo>
                    <a:pt x="45493" y="64258"/>
                  </a:lnTo>
                  <a:lnTo>
                    <a:pt x="45554" y="64439"/>
                  </a:lnTo>
                  <a:lnTo>
                    <a:pt x="45674" y="64680"/>
                  </a:lnTo>
                  <a:lnTo>
                    <a:pt x="45795" y="64861"/>
                  </a:lnTo>
                  <a:lnTo>
                    <a:pt x="45976" y="64982"/>
                  </a:lnTo>
                  <a:lnTo>
                    <a:pt x="46218" y="65102"/>
                  </a:lnTo>
                  <a:lnTo>
                    <a:pt x="46399" y="65163"/>
                  </a:lnTo>
                  <a:lnTo>
                    <a:pt x="46881" y="65163"/>
                  </a:lnTo>
                  <a:lnTo>
                    <a:pt x="47062" y="65102"/>
                  </a:lnTo>
                  <a:lnTo>
                    <a:pt x="47304" y="64982"/>
                  </a:lnTo>
                  <a:lnTo>
                    <a:pt x="47485" y="64861"/>
                  </a:lnTo>
                  <a:lnTo>
                    <a:pt x="47605" y="64680"/>
                  </a:lnTo>
                  <a:lnTo>
                    <a:pt x="47726" y="64439"/>
                  </a:lnTo>
                  <a:lnTo>
                    <a:pt x="47786" y="64258"/>
                  </a:lnTo>
                  <a:lnTo>
                    <a:pt x="47786" y="64016"/>
                  </a:lnTo>
                  <a:lnTo>
                    <a:pt x="47786" y="63775"/>
                  </a:lnTo>
                  <a:lnTo>
                    <a:pt x="47726" y="63594"/>
                  </a:lnTo>
                  <a:lnTo>
                    <a:pt x="47605" y="63353"/>
                  </a:lnTo>
                  <a:lnTo>
                    <a:pt x="47485" y="63172"/>
                  </a:lnTo>
                  <a:lnTo>
                    <a:pt x="47304" y="63051"/>
                  </a:lnTo>
                  <a:lnTo>
                    <a:pt x="47062" y="62930"/>
                  </a:lnTo>
                  <a:lnTo>
                    <a:pt x="46881" y="62870"/>
                  </a:lnTo>
                  <a:close/>
                  <a:moveTo>
                    <a:pt x="52191" y="62870"/>
                  </a:moveTo>
                  <a:lnTo>
                    <a:pt x="52010" y="62930"/>
                  </a:lnTo>
                  <a:lnTo>
                    <a:pt x="51768" y="63051"/>
                  </a:lnTo>
                  <a:lnTo>
                    <a:pt x="51587" y="63172"/>
                  </a:lnTo>
                  <a:lnTo>
                    <a:pt x="51467" y="63353"/>
                  </a:lnTo>
                  <a:lnTo>
                    <a:pt x="51346" y="63594"/>
                  </a:lnTo>
                  <a:lnTo>
                    <a:pt x="51286" y="63775"/>
                  </a:lnTo>
                  <a:lnTo>
                    <a:pt x="51286" y="64016"/>
                  </a:lnTo>
                  <a:lnTo>
                    <a:pt x="51286" y="64258"/>
                  </a:lnTo>
                  <a:lnTo>
                    <a:pt x="51346" y="64439"/>
                  </a:lnTo>
                  <a:lnTo>
                    <a:pt x="51467" y="64680"/>
                  </a:lnTo>
                  <a:lnTo>
                    <a:pt x="51587" y="64861"/>
                  </a:lnTo>
                  <a:lnTo>
                    <a:pt x="51768" y="64982"/>
                  </a:lnTo>
                  <a:lnTo>
                    <a:pt x="52010" y="65102"/>
                  </a:lnTo>
                  <a:lnTo>
                    <a:pt x="52191" y="65163"/>
                  </a:lnTo>
                  <a:lnTo>
                    <a:pt x="52673" y="65163"/>
                  </a:lnTo>
                  <a:lnTo>
                    <a:pt x="52854" y="65102"/>
                  </a:lnTo>
                  <a:lnTo>
                    <a:pt x="53096" y="64982"/>
                  </a:lnTo>
                  <a:lnTo>
                    <a:pt x="53277" y="64861"/>
                  </a:lnTo>
                  <a:lnTo>
                    <a:pt x="53397" y="64680"/>
                  </a:lnTo>
                  <a:lnTo>
                    <a:pt x="53518" y="64439"/>
                  </a:lnTo>
                  <a:lnTo>
                    <a:pt x="53578" y="64258"/>
                  </a:lnTo>
                  <a:lnTo>
                    <a:pt x="53578" y="64016"/>
                  </a:lnTo>
                  <a:lnTo>
                    <a:pt x="53578" y="63775"/>
                  </a:lnTo>
                  <a:lnTo>
                    <a:pt x="53518" y="63594"/>
                  </a:lnTo>
                  <a:lnTo>
                    <a:pt x="53397" y="63353"/>
                  </a:lnTo>
                  <a:lnTo>
                    <a:pt x="53277" y="63172"/>
                  </a:lnTo>
                  <a:lnTo>
                    <a:pt x="53096" y="63051"/>
                  </a:lnTo>
                  <a:lnTo>
                    <a:pt x="52854" y="62930"/>
                  </a:lnTo>
                  <a:lnTo>
                    <a:pt x="52673" y="62870"/>
                  </a:lnTo>
                  <a:close/>
                  <a:moveTo>
                    <a:pt x="57983" y="62870"/>
                  </a:moveTo>
                  <a:lnTo>
                    <a:pt x="57802" y="62930"/>
                  </a:lnTo>
                  <a:lnTo>
                    <a:pt x="57561" y="63051"/>
                  </a:lnTo>
                  <a:lnTo>
                    <a:pt x="57380" y="63172"/>
                  </a:lnTo>
                  <a:lnTo>
                    <a:pt x="57259" y="63353"/>
                  </a:lnTo>
                  <a:lnTo>
                    <a:pt x="57138" y="63594"/>
                  </a:lnTo>
                  <a:lnTo>
                    <a:pt x="57078" y="63775"/>
                  </a:lnTo>
                  <a:lnTo>
                    <a:pt x="57078" y="64016"/>
                  </a:lnTo>
                  <a:lnTo>
                    <a:pt x="57078" y="64258"/>
                  </a:lnTo>
                  <a:lnTo>
                    <a:pt x="57138" y="64439"/>
                  </a:lnTo>
                  <a:lnTo>
                    <a:pt x="57259" y="64680"/>
                  </a:lnTo>
                  <a:lnTo>
                    <a:pt x="57380" y="64861"/>
                  </a:lnTo>
                  <a:lnTo>
                    <a:pt x="57561" y="64982"/>
                  </a:lnTo>
                  <a:lnTo>
                    <a:pt x="57802" y="65102"/>
                  </a:lnTo>
                  <a:lnTo>
                    <a:pt x="57983" y="65163"/>
                  </a:lnTo>
                  <a:lnTo>
                    <a:pt x="58466" y="65163"/>
                  </a:lnTo>
                  <a:lnTo>
                    <a:pt x="58647" y="65102"/>
                  </a:lnTo>
                  <a:lnTo>
                    <a:pt x="58888" y="64982"/>
                  </a:lnTo>
                  <a:lnTo>
                    <a:pt x="59069" y="64861"/>
                  </a:lnTo>
                  <a:lnTo>
                    <a:pt x="59190" y="64680"/>
                  </a:lnTo>
                  <a:lnTo>
                    <a:pt x="59310" y="64439"/>
                  </a:lnTo>
                  <a:lnTo>
                    <a:pt x="59371" y="64258"/>
                  </a:lnTo>
                  <a:lnTo>
                    <a:pt x="59371" y="64016"/>
                  </a:lnTo>
                  <a:lnTo>
                    <a:pt x="59371" y="63775"/>
                  </a:lnTo>
                  <a:lnTo>
                    <a:pt x="59310" y="63594"/>
                  </a:lnTo>
                  <a:lnTo>
                    <a:pt x="59190" y="63353"/>
                  </a:lnTo>
                  <a:lnTo>
                    <a:pt x="59069" y="63172"/>
                  </a:lnTo>
                  <a:lnTo>
                    <a:pt x="58888" y="63051"/>
                  </a:lnTo>
                  <a:lnTo>
                    <a:pt x="58647" y="62930"/>
                  </a:lnTo>
                  <a:lnTo>
                    <a:pt x="58466" y="62870"/>
                  </a:lnTo>
                  <a:close/>
                  <a:moveTo>
                    <a:pt x="63775" y="62870"/>
                  </a:moveTo>
                  <a:lnTo>
                    <a:pt x="63594" y="62930"/>
                  </a:lnTo>
                  <a:lnTo>
                    <a:pt x="63353" y="63051"/>
                  </a:lnTo>
                  <a:lnTo>
                    <a:pt x="63172" y="63172"/>
                  </a:lnTo>
                  <a:lnTo>
                    <a:pt x="63051" y="63353"/>
                  </a:lnTo>
                  <a:lnTo>
                    <a:pt x="62931" y="63594"/>
                  </a:lnTo>
                  <a:lnTo>
                    <a:pt x="62870" y="63775"/>
                  </a:lnTo>
                  <a:lnTo>
                    <a:pt x="62870" y="64016"/>
                  </a:lnTo>
                  <a:lnTo>
                    <a:pt x="62870" y="64258"/>
                  </a:lnTo>
                  <a:lnTo>
                    <a:pt x="62931" y="64439"/>
                  </a:lnTo>
                  <a:lnTo>
                    <a:pt x="63051" y="64680"/>
                  </a:lnTo>
                  <a:lnTo>
                    <a:pt x="63172" y="64861"/>
                  </a:lnTo>
                  <a:lnTo>
                    <a:pt x="63353" y="64982"/>
                  </a:lnTo>
                  <a:lnTo>
                    <a:pt x="63594" y="65102"/>
                  </a:lnTo>
                  <a:lnTo>
                    <a:pt x="63775" y="65163"/>
                  </a:lnTo>
                  <a:lnTo>
                    <a:pt x="64198" y="65163"/>
                  </a:lnTo>
                  <a:lnTo>
                    <a:pt x="64439" y="65102"/>
                  </a:lnTo>
                  <a:lnTo>
                    <a:pt x="64741" y="64921"/>
                  </a:lnTo>
                  <a:lnTo>
                    <a:pt x="64922" y="64740"/>
                  </a:lnTo>
                  <a:lnTo>
                    <a:pt x="65103" y="64439"/>
                  </a:lnTo>
                  <a:lnTo>
                    <a:pt x="65163" y="64197"/>
                  </a:lnTo>
                  <a:lnTo>
                    <a:pt x="65163" y="64016"/>
                  </a:lnTo>
                  <a:lnTo>
                    <a:pt x="65163" y="63775"/>
                  </a:lnTo>
                  <a:lnTo>
                    <a:pt x="65103" y="63594"/>
                  </a:lnTo>
                  <a:lnTo>
                    <a:pt x="64982" y="63353"/>
                  </a:lnTo>
                  <a:lnTo>
                    <a:pt x="64861" y="63172"/>
                  </a:lnTo>
                  <a:lnTo>
                    <a:pt x="64680" y="63051"/>
                  </a:lnTo>
                  <a:lnTo>
                    <a:pt x="64439" y="62930"/>
                  </a:lnTo>
                  <a:lnTo>
                    <a:pt x="64258" y="62870"/>
                  </a:lnTo>
                  <a:close/>
                  <a:moveTo>
                    <a:pt x="14541" y="65766"/>
                  </a:moveTo>
                  <a:lnTo>
                    <a:pt x="14360" y="65826"/>
                  </a:lnTo>
                  <a:lnTo>
                    <a:pt x="14119" y="65947"/>
                  </a:lnTo>
                  <a:lnTo>
                    <a:pt x="13938" y="66068"/>
                  </a:lnTo>
                  <a:lnTo>
                    <a:pt x="13817" y="66249"/>
                  </a:lnTo>
                  <a:lnTo>
                    <a:pt x="13697" y="66490"/>
                  </a:lnTo>
                  <a:lnTo>
                    <a:pt x="13636" y="66671"/>
                  </a:lnTo>
                  <a:lnTo>
                    <a:pt x="13636" y="66912"/>
                  </a:lnTo>
                  <a:lnTo>
                    <a:pt x="13636" y="67214"/>
                  </a:lnTo>
                  <a:lnTo>
                    <a:pt x="14783" y="68059"/>
                  </a:lnTo>
                  <a:lnTo>
                    <a:pt x="15024" y="68059"/>
                  </a:lnTo>
                  <a:lnTo>
                    <a:pt x="15205" y="67999"/>
                  </a:lnTo>
                  <a:lnTo>
                    <a:pt x="15446" y="67878"/>
                  </a:lnTo>
                  <a:lnTo>
                    <a:pt x="15627" y="67757"/>
                  </a:lnTo>
                  <a:lnTo>
                    <a:pt x="15748" y="67576"/>
                  </a:lnTo>
                  <a:lnTo>
                    <a:pt x="15869" y="67335"/>
                  </a:lnTo>
                  <a:lnTo>
                    <a:pt x="15929" y="67154"/>
                  </a:lnTo>
                  <a:lnTo>
                    <a:pt x="15929" y="66912"/>
                  </a:lnTo>
                  <a:lnTo>
                    <a:pt x="15929" y="66671"/>
                  </a:lnTo>
                  <a:lnTo>
                    <a:pt x="15869" y="66490"/>
                  </a:lnTo>
                  <a:lnTo>
                    <a:pt x="15748" y="66249"/>
                  </a:lnTo>
                  <a:lnTo>
                    <a:pt x="15627" y="66068"/>
                  </a:lnTo>
                  <a:lnTo>
                    <a:pt x="15446" y="65947"/>
                  </a:lnTo>
                  <a:lnTo>
                    <a:pt x="15205" y="65826"/>
                  </a:lnTo>
                  <a:lnTo>
                    <a:pt x="15024" y="65766"/>
                  </a:lnTo>
                  <a:close/>
                  <a:moveTo>
                    <a:pt x="20333" y="65766"/>
                  </a:moveTo>
                  <a:lnTo>
                    <a:pt x="20152" y="65826"/>
                  </a:lnTo>
                  <a:lnTo>
                    <a:pt x="19911" y="65947"/>
                  </a:lnTo>
                  <a:lnTo>
                    <a:pt x="19730" y="66068"/>
                  </a:lnTo>
                  <a:lnTo>
                    <a:pt x="19609" y="66249"/>
                  </a:lnTo>
                  <a:lnTo>
                    <a:pt x="19489" y="66490"/>
                  </a:lnTo>
                  <a:lnTo>
                    <a:pt x="19428" y="66671"/>
                  </a:lnTo>
                  <a:lnTo>
                    <a:pt x="19428" y="66912"/>
                  </a:lnTo>
                  <a:lnTo>
                    <a:pt x="19428" y="67154"/>
                  </a:lnTo>
                  <a:lnTo>
                    <a:pt x="19489" y="67335"/>
                  </a:lnTo>
                  <a:lnTo>
                    <a:pt x="19609" y="67576"/>
                  </a:lnTo>
                  <a:lnTo>
                    <a:pt x="19730" y="67757"/>
                  </a:lnTo>
                  <a:lnTo>
                    <a:pt x="19911" y="67878"/>
                  </a:lnTo>
                  <a:lnTo>
                    <a:pt x="20152" y="67999"/>
                  </a:lnTo>
                  <a:lnTo>
                    <a:pt x="20333" y="68059"/>
                  </a:lnTo>
                  <a:lnTo>
                    <a:pt x="20816" y="68059"/>
                  </a:lnTo>
                  <a:lnTo>
                    <a:pt x="20997" y="67999"/>
                  </a:lnTo>
                  <a:lnTo>
                    <a:pt x="21239" y="67878"/>
                  </a:lnTo>
                  <a:lnTo>
                    <a:pt x="21420" y="67757"/>
                  </a:lnTo>
                  <a:lnTo>
                    <a:pt x="21540" y="67576"/>
                  </a:lnTo>
                  <a:lnTo>
                    <a:pt x="21661" y="67335"/>
                  </a:lnTo>
                  <a:lnTo>
                    <a:pt x="21721" y="67154"/>
                  </a:lnTo>
                  <a:lnTo>
                    <a:pt x="21721" y="66912"/>
                  </a:lnTo>
                  <a:lnTo>
                    <a:pt x="21721" y="66671"/>
                  </a:lnTo>
                  <a:lnTo>
                    <a:pt x="21661" y="66490"/>
                  </a:lnTo>
                  <a:lnTo>
                    <a:pt x="21540" y="66249"/>
                  </a:lnTo>
                  <a:lnTo>
                    <a:pt x="21420" y="66068"/>
                  </a:lnTo>
                  <a:lnTo>
                    <a:pt x="21239" y="65947"/>
                  </a:lnTo>
                  <a:lnTo>
                    <a:pt x="20997" y="65826"/>
                  </a:lnTo>
                  <a:lnTo>
                    <a:pt x="20816" y="65766"/>
                  </a:lnTo>
                  <a:close/>
                  <a:moveTo>
                    <a:pt x="26126" y="65766"/>
                  </a:moveTo>
                  <a:lnTo>
                    <a:pt x="25945" y="65826"/>
                  </a:lnTo>
                  <a:lnTo>
                    <a:pt x="25703" y="65947"/>
                  </a:lnTo>
                  <a:lnTo>
                    <a:pt x="25522" y="66068"/>
                  </a:lnTo>
                  <a:lnTo>
                    <a:pt x="25402" y="66249"/>
                  </a:lnTo>
                  <a:lnTo>
                    <a:pt x="25281" y="66490"/>
                  </a:lnTo>
                  <a:lnTo>
                    <a:pt x="25221" y="66671"/>
                  </a:lnTo>
                  <a:lnTo>
                    <a:pt x="25221" y="66912"/>
                  </a:lnTo>
                  <a:lnTo>
                    <a:pt x="25221" y="67154"/>
                  </a:lnTo>
                  <a:lnTo>
                    <a:pt x="25281" y="67335"/>
                  </a:lnTo>
                  <a:lnTo>
                    <a:pt x="25402" y="67576"/>
                  </a:lnTo>
                  <a:lnTo>
                    <a:pt x="25522" y="67757"/>
                  </a:lnTo>
                  <a:lnTo>
                    <a:pt x="25703" y="67878"/>
                  </a:lnTo>
                  <a:lnTo>
                    <a:pt x="25945" y="67999"/>
                  </a:lnTo>
                  <a:lnTo>
                    <a:pt x="26126" y="68059"/>
                  </a:lnTo>
                  <a:lnTo>
                    <a:pt x="26608" y="68059"/>
                  </a:lnTo>
                  <a:lnTo>
                    <a:pt x="26789" y="67999"/>
                  </a:lnTo>
                  <a:lnTo>
                    <a:pt x="27031" y="67878"/>
                  </a:lnTo>
                  <a:lnTo>
                    <a:pt x="27212" y="67757"/>
                  </a:lnTo>
                  <a:lnTo>
                    <a:pt x="27332" y="67576"/>
                  </a:lnTo>
                  <a:lnTo>
                    <a:pt x="27453" y="67335"/>
                  </a:lnTo>
                  <a:lnTo>
                    <a:pt x="27513" y="67154"/>
                  </a:lnTo>
                  <a:lnTo>
                    <a:pt x="27513" y="66912"/>
                  </a:lnTo>
                  <a:lnTo>
                    <a:pt x="27513" y="66671"/>
                  </a:lnTo>
                  <a:lnTo>
                    <a:pt x="27453" y="66490"/>
                  </a:lnTo>
                  <a:lnTo>
                    <a:pt x="27332" y="66249"/>
                  </a:lnTo>
                  <a:lnTo>
                    <a:pt x="27212" y="66068"/>
                  </a:lnTo>
                  <a:lnTo>
                    <a:pt x="27031" y="65947"/>
                  </a:lnTo>
                  <a:lnTo>
                    <a:pt x="26789" y="65826"/>
                  </a:lnTo>
                  <a:lnTo>
                    <a:pt x="26608" y="65766"/>
                  </a:lnTo>
                  <a:close/>
                  <a:moveTo>
                    <a:pt x="31918" y="65766"/>
                  </a:moveTo>
                  <a:lnTo>
                    <a:pt x="31737" y="65826"/>
                  </a:lnTo>
                  <a:lnTo>
                    <a:pt x="31496" y="65947"/>
                  </a:lnTo>
                  <a:lnTo>
                    <a:pt x="31315" y="66068"/>
                  </a:lnTo>
                  <a:lnTo>
                    <a:pt x="31194" y="66249"/>
                  </a:lnTo>
                  <a:lnTo>
                    <a:pt x="31073" y="66490"/>
                  </a:lnTo>
                  <a:lnTo>
                    <a:pt x="31013" y="66671"/>
                  </a:lnTo>
                  <a:lnTo>
                    <a:pt x="31013" y="66912"/>
                  </a:lnTo>
                  <a:lnTo>
                    <a:pt x="31013" y="67154"/>
                  </a:lnTo>
                  <a:lnTo>
                    <a:pt x="31073" y="67335"/>
                  </a:lnTo>
                  <a:lnTo>
                    <a:pt x="31194" y="67576"/>
                  </a:lnTo>
                  <a:lnTo>
                    <a:pt x="31315" y="67757"/>
                  </a:lnTo>
                  <a:lnTo>
                    <a:pt x="31496" y="67878"/>
                  </a:lnTo>
                  <a:lnTo>
                    <a:pt x="31737" y="67999"/>
                  </a:lnTo>
                  <a:lnTo>
                    <a:pt x="31918" y="68059"/>
                  </a:lnTo>
                  <a:lnTo>
                    <a:pt x="32401" y="68059"/>
                  </a:lnTo>
                  <a:lnTo>
                    <a:pt x="32582" y="67999"/>
                  </a:lnTo>
                  <a:lnTo>
                    <a:pt x="32823" y="67878"/>
                  </a:lnTo>
                  <a:lnTo>
                    <a:pt x="33004" y="67757"/>
                  </a:lnTo>
                  <a:lnTo>
                    <a:pt x="33125" y="67576"/>
                  </a:lnTo>
                  <a:lnTo>
                    <a:pt x="33245" y="67335"/>
                  </a:lnTo>
                  <a:lnTo>
                    <a:pt x="33306" y="67154"/>
                  </a:lnTo>
                  <a:lnTo>
                    <a:pt x="33306" y="66912"/>
                  </a:lnTo>
                  <a:lnTo>
                    <a:pt x="33306" y="66671"/>
                  </a:lnTo>
                  <a:lnTo>
                    <a:pt x="33245" y="66490"/>
                  </a:lnTo>
                  <a:lnTo>
                    <a:pt x="33125" y="66249"/>
                  </a:lnTo>
                  <a:lnTo>
                    <a:pt x="33004" y="66068"/>
                  </a:lnTo>
                  <a:lnTo>
                    <a:pt x="32823" y="65947"/>
                  </a:lnTo>
                  <a:lnTo>
                    <a:pt x="32582" y="65826"/>
                  </a:lnTo>
                  <a:lnTo>
                    <a:pt x="32401" y="65766"/>
                  </a:lnTo>
                  <a:close/>
                  <a:moveTo>
                    <a:pt x="37710" y="65766"/>
                  </a:moveTo>
                  <a:lnTo>
                    <a:pt x="37529" y="65826"/>
                  </a:lnTo>
                  <a:lnTo>
                    <a:pt x="37288" y="65947"/>
                  </a:lnTo>
                  <a:lnTo>
                    <a:pt x="37107" y="66068"/>
                  </a:lnTo>
                  <a:lnTo>
                    <a:pt x="36986" y="66249"/>
                  </a:lnTo>
                  <a:lnTo>
                    <a:pt x="36865" y="66490"/>
                  </a:lnTo>
                  <a:lnTo>
                    <a:pt x="36805" y="66671"/>
                  </a:lnTo>
                  <a:lnTo>
                    <a:pt x="36805" y="66912"/>
                  </a:lnTo>
                  <a:lnTo>
                    <a:pt x="36805" y="67154"/>
                  </a:lnTo>
                  <a:lnTo>
                    <a:pt x="36865" y="67335"/>
                  </a:lnTo>
                  <a:lnTo>
                    <a:pt x="36986" y="67576"/>
                  </a:lnTo>
                  <a:lnTo>
                    <a:pt x="37107" y="67757"/>
                  </a:lnTo>
                  <a:lnTo>
                    <a:pt x="37288" y="67878"/>
                  </a:lnTo>
                  <a:lnTo>
                    <a:pt x="37529" y="67999"/>
                  </a:lnTo>
                  <a:lnTo>
                    <a:pt x="37710" y="68059"/>
                  </a:lnTo>
                  <a:lnTo>
                    <a:pt x="38193" y="68059"/>
                  </a:lnTo>
                  <a:lnTo>
                    <a:pt x="38374" y="67999"/>
                  </a:lnTo>
                  <a:lnTo>
                    <a:pt x="38615" y="67878"/>
                  </a:lnTo>
                  <a:lnTo>
                    <a:pt x="38796" y="67757"/>
                  </a:lnTo>
                  <a:lnTo>
                    <a:pt x="38917" y="67576"/>
                  </a:lnTo>
                  <a:lnTo>
                    <a:pt x="39038" y="67335"/>
                  </a:lnTo>
                  <a:lnTo>
                    <a:pt x="39098" y="67154"/>
                  </a:lnTo>
                  <a:lnTo>
                    <a:pt x="39098" y="66912"/>
                  </a:lnTo>
                  <a:lnTo>
                    <a:pt x="39098" y="66671"/>
                  </a:lnTo>
                  <a:lnTo>
                    <a:pt x="39038" y="66490"/>
                  </a:lnTo>
                  <a:lnTo>
                    <a:pt x="38917" y="66249"/>
                  </a:lnTo>
                  <a:lnTo>
                    <a:pt x="38796" y="66068"/>
                  </a:lnTo>
                  <a:lnTo>
                    <a:pt x="38615" y="65947"/>
                  </a:lnTo>
                  <a:lnTo>
                    <a:pt x="38374" y="65826"/>
                  </a:lnTo>
                  <a:lnTo>
                    <a:pt x="38193" y="65766"/>
                  </a:lnTo>
                  <a:close/>
                  <a:moveTo>
                    <a:pt x="43502" y="65766"/>
                  </a:moveTo>
                  <a:lnTo>
                    <a:pt x="43321" y="65826"/>
                  </a:lnTo>
                  <a:lnTo>
                    <a:pt x="43080" y="65947"/>
                  </a:lnTo>
                  <a:lnTo>
                    <a:pt x="42899" y="66068"/>
                  </a:lnTo>
                  <a:lnTo>
                    <a:pt x="42778" y="66249"/>
                  </a:lnTo>
                  <a:lnTo>
                    <a:pt x="42658" y="66490"/>
                  </a:lnTo>
                  <a:lnTo>
                    <a:pt x="42597" y="66671"/>
                  </a:lnTo>
                  <a:lnTo>
                    <a:pt x="42597" y="66912"/>
                  </a:lnTo>
                  <a:lnTo>
                    <a:pt x="42597" y="67154"/>
                  </a:lnTo>
                  <a:lnTo>
                    <a:pt x="42658" y="67335"/>
                  </a:lnTo>
                  <a:lnTo>
                    <a:pt x="42778" y="67576"/>
                  </a:lnTo>
                  <a:lnTo>
                    <a:pt x="42899" y="67757"/>
                  </a:lnTo>
                  <a:lnTo>
                    <a:pt x="43080" y="67878"/>
                  </a:lnTo>
                  <a:lnTo>
                    <a:pt x="43321" y="67999"/>
                  </a:lnTo>
                  <a:lnTo>
                    <a:pt x="43502" y="68059"/>
                  </a:lnTo>
                  <a:lnTo>
                    <a:pt x="43985" y="68059"/>
                  </a:lnTo>
                  <a:lnTo>
                    <a:pt x="44166" y="67999"/>
                  </a:lnTo>
                  <a:lnTo>
                    <a:pt x="44407" y="67878"/>
                  </a:lnTo>
                  <a:lnTo>
                    <a:pt x="44588" y="67757"/>
                  </a:lnTo>
                  <a:lnTo>
                    <a:pt x="44709" y="67576"/>
                  </a:lnTo>
                  <a:lnTo>
                    <a:pt x="44830" y="67335"/>
                  </a:lnTo>
                  <a:lnTo>
                    <a:pt x="44890" y="67154"/>
                  </a:lnTo>
                  <a:lnTo>
                    <a:pt x="44890" y="66912"/>
                  </a:lnTo>
                  <a:lnTo>
                    <a:pt x="44890" y="66671"/>
                  </a:lnTo>
                  <a:lnTo>
                    <a:pt x="44830" y="66490"/>
                  </a:lnTo>
                  <a:lnTo>
                    <a:pt x="44709" y="66249"/>
                  </a:lnTo>
                  <a:lnTo>
                    <a:pt x="44588" y="66068"/>
                  </a:lnTo>
                  <a:lnTo>
                    <a:pt x="44407" y="65947"/>
                  </a:lnTo>
                  <a:lnTo>
                    <a:pt x="44166" y="65826"/>
                  </a:lnTo>
                  <a:lnTo>
                    <a:pt x="43985" y="65766"/>
                  </a:lnTo>
                  <a:close/>
                  <a:moveTo>
                    <a:pt x="49295" y="65766"/>
                  </a:moveTo>
                  <a:lnTo>
                    <a:pt x="49114" y="65826"/>
                  </a:lnTo>
                  <a:lnTo>
                    <a:pt x="48872" y="65947"/>
                  </a:lnTo>
                  <a:lnTo>
                    <a:pt x="48691" y="66068"/>
                  </a:lnTo>
                  <a:lnTo>
                    <a:pt x="48571" y="66249"/>
                  </a:lnTo>
                  <a:lnTo>
                    <a:pt x="48450" y="66490"/>
                  </a:lnTo>
                  <a:lnTo>
                    <a:pt x="48390" y="66671"/>
                  </a:lnTo>
                  <a:lnTo>
                    <a:pt x="48390" y="66912"/>
                  </a:lnTo>
                  <a:lnTo>
                    <a:pt x="48390" y="67154"/>
                  </a:lnTo>
                  <a:lnTo>
                    <a:pt x="48450" y="67335"/>
                  </a:lnTo>
                  <a:lnTo>
                    <a:pt x="48571" y="67576"/>
                  </a:lnTo>
                  <a:lnTo>
                    <a:pt x="48691" y="67757"/>
                  </a:lnTo>
                  <a:lnTo>
                    <a:pt x="48872" y="67878"/>
                  </a:lnTo>
                  <a:lnTo>
                    <a:pt x="49114" y="67999"/>
                  </a:lnTo>
                  <a:lnTo>
                    <a:pt x="49295" y="68059"/>
                  </a:lnTo>
                  <a:lnTo>
                    <a:pt x="49777" y="68059"/>
                  </a:lnTo>
                  <a:lnTo>
                    <a:pt x="49958" y="67999"/>
                  </a:lnTo>
                  <a:lnTo>
                    <a:pt x="50200" y="67878"/>
                  </a:lnTo>
                  <a:lnTo>
                    <a:pt x="50381" y="67757"/>
                  </a:lnTo>
                  <a:lnTo>
                    <a:pt x="50501" y="67576"/>
                  </a:lnTo>
                  <a:lnTo>
                    <a:pt x="50622" y="67335"/>
                  </a:lnTo>
                  <a:lnTo>
                    <a:pt x="50682" y="67154"/>
                  </a:lnTo>
                  <a:lnTo>
                    <a:pt x="50682" y="66912"/>
                  </a:lnTo>
                  <a:lnTo>
                    <a:pt x="50682" y="66671"/>
                  </a:lnTo>
                  <a:lnTo>
                    <a:pt x="50622" y="66490"/>
                  </a:lnTo>
                  <a:lnTo>
                    <a:pt x="50501" y="66249"/>
                  </a:lnTo>
                  <a:lnTo>
                    <a:pt x="50381" y="66068"/>
                  </a:lnTo>
                  <a:lnTo>
                    <a:pt x="50200" y="65947"/>
                  </a:lnTo>
                  <a:lnTo>
                    <a:pt x="49958" y="65826"/>
                  </a:lnTo>
                  <a:lnTo>
                    <a:pt x="49777" y="65766"/>
                  </a:lnTo>
                  <a:close/>
                  <a:moveTo>
                    <a:pt x="55087" y="65766"/>
                  </a:moveTo>
                  <a:lnTo>
                    <a:pt x="54906" y="65826"/>
                  </a:lnTo>
                  <a:lnTo>
                    <a:pt x="54665" y="65947"/>
                  </a:lnTo>
                  <a:lnTo>
                    <a:pt x="54483" y="66068"/>
                  </a:lnTo>
                  <a:lnTo>
                    <a:pt x="54363" y="66249"/>
                  </a:lnTo>
                  <a:lnTo>
                    <a:pt x="54242" y="66490"/>
                  </a:lnTo>
                  <a:lnTo>
                    <a:pt x="54182" y="66671"/>
                  </a:lnTo>
                  <a:lnTo>
                    <a:pt x="54182" y="66912"/>
                  </a:lnTo>
                  <a:lnTo>
                    <a:pt x="54182" y="67154"/>
                  </a:lnTo>
                  <a:lnTo>
                    <a:pt x="54242" y="67335"/>
                  </a:lnTo>
                  <a:lnTo>
                    <a:pt x="54363" y="67576"/>
                  </a:lnTo>
                  <a:lnTo>
                    <a:pt x="54483" y="67757"/>
                  </a:lnTo>
                  <a:lnTo>
                    <a:pt x="54665" y="67878"/>
                  </a:lnTo>
                  <a:lnTo>
                    <a:pt x="54906" y="67999"/>
                  </a:lnTo>
                  <a:lnTo>
                    <a:pt x="55087" y="68059"/>
                  </a:lnTo>
                  <a:lnTo>
                    <a:pt x="55570" y="68059"/>
                  </a:lnTo>
                  <a:lnTo>
                    <a:pt x="55751" y="67999"/>
                  </a:lnTo>
                  <a:lnTo>
                    <a:pt x="55992" y="67878"/>
                  </a:lnTo>
                  <a:lnTo>
                    <a:pt x="56173" y="67757"/>
                  </a:lnTo>
                  <a:lnTo>
                    <a:pt x="56294" y="67576"/>
                  </a:lnTo>
                  <a:lnTo>
                    <a:pt x="56414" y="67335"/>
                  </a:lnTo>
                  <a:lnTo>
                    <a:pt x="56475" y="67154"/>
                  </a:lnTo>
                  <a:lnTo>
                    <a:pt x="56475" y="66912"/>
                  </a:lnTo>
                  <a:lnTo>
                    <a:pt x="56475" y="66671"/>
                  </a:lnTo>
                  <a:lnTo>
                    <a:pt x="56414" y="66490"/>
                  </a:lnTo>
                  <a:lnTo>
                    <a:pt x="56294" y="66249"/>
                  </a:lnTo>
                  <a:lnTo>
                    <a:pt x="56173" y="66068"/>
                  </a:lnTo>
                  <a:lnTo>
                    <a:pt x="55992" y="65947"/>
                  </a:lnTo>
                  <a:lnTo>
                    <a:pt x="55751" y="65826"/>
                  </a:lnTo>
                  <a:lnTo>
                    <a:pt x="55570" y="65766"/>
                  </a:lnTo>
                  <a:close/>
                  <a:moveTo>
                    <a:pt x="60879" y="65766"/>
                  </a:moveTo>
                  <a:lnTo>
                    <a:pt x="60698" y="65826"/>
                  </a:lnTo>
                  <a:lnTo>
                    <a:pt x="60457" y="65947"/>
                  </a:lnTo>
                  <a:lnTo>
                    <a:pt x="60276" y="66068"/>
                  </a:lnTo>
                  <a:lnTo>
                    <a:pt x="60155" y="66249"/>
                  </a:lnTo>
                  <a:lnTo>
                    <a:pt x="60034" y="66490"/>
                  </a:lnTo>
                  <a:lnTo>
                    <a:pt x="59974" y="66671"/>
                  </a:lnTo>
                  <a:lnTo>
                    <a:pt x="59974" y="66912"/>
                  </a:lnTo>
                  <a:lnTo>
                    <a:pt x="59974" y="67154"/>
                  </a:lnTo>
                  <a:lnTo>
                    <a:pt x="60034" y="67335"/>
                  </a:lnTo>
                  <a:lnTo>
                    <a:pt x="60155" y="67576"/>
                  </a:lnTo>
                  <a:lnTo>
                    <a:pt x="60276" y="67757"/>
                  </a:lnTo>
                  <a:lnTo>
                    <a:pt x="60457" y="67878"/>
                  </a:lnTo>
                  <a:lnTo>
                    <a:pt x="60698" y="67999"/>
                  </a:lnTo>
                  <a:lnTo>
                    <a:pt x="60879" y="68059"/>
                  </a:lnTo>
                  <a:lnTo>
                    <a:pt x="61120" y="68059"/>
                  </a:lnTo>
                  <a:lnTo>
                    <a:pt x="62267" y="67214"/>
                  </a:lnTo>
                  <a:lnTo>
                    <a:pt x="62267" y="66912"/>
                  </a:lnTo>
                  <a:lnTo>
                    <a:pt x="62267" y="66671"/>
                  </a:lnTo>
                  <a:lnTo>
                    <a:pt x="62206" y="66490"/>
                  </a:lnTo>
                  <a:lnTo>
                    <a:pt x="62086" y="66249"/>
                  </a:lnTo>
                  <a:lnTo>
                    <a:pt x="61965" y="66068"/>
                  </a:lnTo>
                  <a:lnTo>
                    <a:pt x="61784" y="65947"/>
                  </a:lnTo>
                  <a:lnTo>
                    <a:pt x="61543" y="65826"/>
                  </a:lnTo>
                  <a:lnTo>
                    <a:pt x="61362" y="65766"/>
                  </a:lnTo>
                  <a:close/>
                  <a:moveTo>
                    <a:pt x="17679" y="68662"/>
                  </a:moveTo>
                  <a:lnTo>
                    <a:pt x="17317" y="68723"/>
                  </a:lnTo>
                  <a:lnTo>
                    <a:pt x="17015" y="68843"/>
                  </a:lnTo>
                  <a:lnTo>
                    <a:pt x="16774" y="69085"/>
                  </a:lnTo>
                  <a:lnTo>
                    <a:pt x="16593" y="69386"/>
                  </a:lnTo>
                  <a:lnTo>
                    <a:pt x="18523" y="70593"/>
                  </a:lnTo>
                  <a:lnTo>
                    <a:pt x="18644" y="70472"/>
                  </a:lnTo>
                  <a:lnTo>
                    <a:pt x="18765" y="70231"/>
                  </a:lnTo>
                  <a:lnTo>
                    <a:pt x="18825" y="70050"/>
                  </a:lnTo>
                  <a:lnTo>
                    <a:pt x="18825" y="69809"/>
                  </a:lnTo>
                  <a:lnTo>
                    <a:pt x="18825" y="69567"/>
                  </a:lnTo>
                  <a:lnTo>
                    <a:pt x="18765" y="69386"/>
                  </a:lnTo>
                  <a:lnTo>
                    <a:pt x="18644" y="69145"/>
                  </a:lnTo>
                  <a:lnTo>
                    <a:pt x="18523" y="68964"/>
                  </a:lnTo>
                  <a:lnTo>
                    <a:pt x="18342" y="68843"/>
                  </a:lnTo>
                  <a:lnTo>
                    <a:pt x="18101" y="68723"/>
                  </a:lnTo>
                  <a:lnTo>
                    <a:pt x="17920" y="68662"/>
                  </a:lnTo>
                  <a:close/>
                  <a:moveTo>
                    <a:pt x="57983" y="68662"/>
                  </a:moveTo>
                  <a:lnTo>
                    <a:pt x="57802" y="68723"/>
                  </a:lnTo>
                  <a:lnTo>
                    <a:pt x="57561" y="68843"/>
                  </a:lnTo>
                  <a:lnTo>
                    <a:pt x="57380" y="68964"/>
                  </a:lnTo>
                  <a:lnTo>
                    <a:pt x="57259" y="69145"/>
                  </a:lnTo>
                  <a:lnTo>
                    <a:pt x="57138" y="69386"/>
                  </a:lnTo>
                  <a:lnTo>
                    <a:pt x="57078" y="69567"/>
                  </a:lnTo>
                  <a:lnTo>
                    <a:pt x="57078" y="69809"/>
                  </a:lnTo>
                  <a:lnTo>
                    <a:pt x="57078" y="70050"/>
                  </a:lnTo>
                  <a:lnTo>
                    <a:pt x="57138" y="70231"/>
                  </a:lnTo>
                  <a:lnTo>
                    <a:pt x="57259" y="70472"/>
                  </a:lnTo>
                  <a:lnTo>
                    <a:pt x="57380" y="70593"/>
                  </a:lnTo>
                  <a:lnTo>
                    <a:pt x="59310" y="69386"/>
                  </a:lnTo>
                  <a:lnTo>
                    <a:pt x="59129" y="69085"/>
                  </a:lnTo>
                  <a:lnTo>
                    <a:pt x="58888" y="68843"/>
                  </a:lnTo>
                  <a:lnTo>
                    <a:pt x="58586" y="68723"/>
                  </a:lnTo>
                  <a:lnTo>
                    <a:pt x="58224" y="68662"/>
                  </a:lnTo>
                  <a:close/>
                  <a:moveTo>
                    <a:pt x="23230" y="68662"/>
                  </a:moveTo>
                  <a:lnTo>
                    <a:pt x="23049" y="68723"/>
                  </a:lnTo>
                  <a:lnTo>
                    <a:pt x="22807" y="68843"/>
                  </a:lnTo>
                  <a:lnTo>
                    <a:pt x="22626" y="68964"/>
                  </a:lnTo>
                  <a:lnTo>
                    <a:pt x="22506" y="69145"/>
                  </a:lnTo>
                  <a:lnTo>
                    <a:pt x="22385" y="69386"/>
                  </a:lnTo>
                  <a:lnTo>
                    <a:pt x="22325" y="69567"/>
                  </a:lnTo>
                  <a:lnTo>
                    <a:pt x="22325" y="69809"/>
                  </a:lnTo>
                  <a:lnTo>
                    <a:pt x="22325" y="70050"/>
                  </a:lnTo>
                  <a:lnTo>
                    <a:pt x="22385" y="70231"/>
                  </a:lnTo>
                  <a:lnTo>
                    <a:pt x="22506" y="70472"/>
                  </a:lnTo>
                  <a:lnTo>
                    <a:pt x="22626" y="70653"/>
                  </a:lnTo>
                  <a:lnTo>
                    <a:pt x="22807" y="70774"/>
                  </a:lnTo>
                  <a:lnTo>
                    <a:pt x="23049" y="70895"/>
                  </a:lnTo>
                  <a:lnTo>
                    <a:pt x="23230" y="70955"/>
                  </a:lnTo>
                  <a:lnTo>
                    <a:pt x="23712" y="70955"/>
                  </a:lnTo>
                  <a:lnTo>
                    <a:pt x="23893" y="70895"/>
                  </a:lnTo>
                  <a:lnTo>
                    <a:pt x="24135" y="70774"/>
                  </a:lnTo>
                  <a:lnTo>
                    <a:pt x="24316" y="70653"/>
                  </a:lnTo>
                  <a:lnTo>
                    <a:pt x="24436" y="70472"/>
                  </a:lnTo>
                  <a:lnTo>
                    <a:pt x="24557" y="70231"/>
                  </a:lnTo>
                  <a:lnTo>
                    <a:pt x="24617" y="70050"/>
                  </a:lnTo>
                  <a:lnTo>
                    <a:pt x="24617" y="69809"/>
                  </a:lnTo>
                  <a:lnTo>
                    <a:pt x="24617" y="69567"/>
                  </a:lnTo>
                  <a:lnTo>
                    <a:pt x="24557" y="69386"/>
                  </a:lnTo>
                  <a:lnTo>
                    <a:pt x="24436" y="69145"/>
                  </a:lnTo>
                  <a:lnTo>
                    <a:pt x="24316" y="68964"/>
                  </a:lnTo>
                  <a:lnTo>
                    <a:pt x="24135" y="68843"/>
                  </a:lnTo>
                  <a:lnTo>
                    <a:pt x="23893" y="68723"/>
                  </a:lnTo>
                  <a:lnTo>
                    <a:pt x="23712" y="68662"/>
                  </a:lnTo>
                  <a:close/>
                  <a:moveTo>
                    <a:pt x="29022" y="68662"/>
                  </a:moveTo>
                  <a:lnTo>
                    <a:pt x="28841" y="68723"/>
                  </a:lnTo>
                  <a:lnTo>
                    <a:pt x="28599" y="68843"/>
                  </a:lnTo>
                  <a:lnTo>
                    <a:pt x="28418" y="68964"/>
                  </a:lnTo>
                  <a:lnTo>
                    <a:pt x="28298" y="69145"/>
                  </a:lnTo>
                  <a:lnTo>
                    <a:pt x="28177" y="69386"/>
                  </a:lnTo>
                  <a:lnTo>
                    <a:pt x="28117" y="69567"/>
                  </a:lnTo>
                  <a:lnTo>
                    <a:pt x="28117" y="69809"/>
                  </a:lnTo>
                  <a:lnTo>
                    <a:pt x="28117" y="70050"/>
                  </a:lnTo>
                  <a:lnTo>
                    <a:pt x="28177" y="70231"/>
                  </a:lnTo>
                  <a:lnTo>
                    <a:pt x="28298" y="70472"/>
                  </a:lnTo>
                  <a:lnTo>
                    <a:pt x="28418" y="70653"/>
                  </a:lnTo>
                  <a:lnTo>
                    <a:pt x="28599" y="70774"/>
                  </a:lnTo>
                  <a:lnTo>
                    <a:pt x="28841" y="70895"/>
                  </a:lnTo>
                  <a:lnTo>
                    <a:pt x="29022" y="70955"/>
                  </a:lnTo>
                  <a:lnTo>
                    <a:pt x="29505" y="70955"/>
                  </a:lnTo>
                  <a:lnTo>
                    <a:pt x="29686" y="70895"/>
                  </a:lnTo>
                  <a:lnTo>
                    <a:pt x="29927" y="70774"/>
                  </a:lnTo>
                  <a:lnTo>
                    <a:pt x="30108" y="70653"/>
                  </a:lnTo>
                  <a:lnTo>
                    <a:pt x="30229" y="70472"/>
                  </a:lnTo>
                  <a:lnTo>
                    <a:pt x="30349" y="70231"/>
                  </a:lnTo>
                  <a:lnTo>
                    <a:pt x="30410" y="70050"/>
                  </a:lnTo>
                  <a:lnTo>
                    <a:pt x="30410" y="69809"/>
                  </a:lnTo>
                  <a:lnTo>
                    <a:pt x="30410" y="69567"/>
                  </a:lnTo>
                  <a:lnTo>
                    <a:pt x="30349" y="69386"/>
                  </a:lnTo>
                  <a:lnTo>
                    <a:pt x="30229" y="69145"/>
                  </a:lnTo>
                  <a:lnTo>
                    <a:pt x="30108" y="68964"/>
                  </a:lnTo>
                  <a:lnTo>
                    <a:pt x="29927" y="68843"/>
                  </a:lnTo>
                  <a:lnTo>
                    <a:pt x="29686" y="68723"/>
                  </a:lnTo>
                  <a:lnTo>
                    <a:pt x="29505" y="68662"/>
                  </a:lnTo>
                  <a:close/>
                  <a:moveTo>
                    <a:pt x="34814" y="68662"/>
                  </a:moveTo>
                  <a:lnTo>
                    <a:pt x="34633" y="68723"/>
                  </a:lnTo>
                  <a:lnTo>
                    <a:pt x="34392" y="68843"/>
                  </a:lnTo>
                  <a:lnTo>
                    <a:pt x="34211" y="68964"/>
                  </a:lnTo>
                  <a:lnTo>
                    <a:pt x="34090" y="69145"/>
                  </a:lnTo>
                  <a:lnTo>
                    <a:pt x="33969" y="69386"/>
                  </a:lnTo>
                  <a:lnTo>
                    <a:pt x="33909" y="69567"/>
                  </a:lnTo>
                  <a:lnTo>
                    <a:pt x="33909" y="69809"/>
                  </a:lnTo>
                  <a:lnTo>
                    <a:pt x="33909" y="70050"/>
                  </a:lnTo>
                  <a:lnTo>
                    <a:pt x="33969" y="70231"/>
                  </a:lnTo>
                  <a:lnTo>
                    <a:pt x="34090" y="70472"/>
                  </a:lnTo>
                  <a:lnTo>
                    <a:pt x="34211" y="70653"/>
                  </a:lnTo>
                  <a:lnTo>
                    <a:pt x="34392" y="70774"/>
                  </a:lnTo>
                  <a:lnTo>
                    <a:pt x="34633" y="70895"/>
                  </a:lnTo>
                  <a:lnTo>
                    <a:pt x="34814" y="70955"/>
                  </a:lnTo>
                  <a:lnTo>
                    <a:pt x="35297" y="70955"/>
                  </a:lnTo>
                  <a:lnTo>
                    <a:pt x="35478" y="70895"/>
                  </a:lnTo>
                  <a:lnTo>
                    <a:pt x="35719" y="70774"/>
                  </a:lnTo>
                  <a:lnTo>
                    <a:pt x="35900" y="70653"/>
                  </a:lnTo>
                  <a:lnTo>
                    <a:pt x="36021" y="70472"/>
                  </a:lnTo>
                  <a:lnTo>
                    <a:pt x="36141" y="70231"/>
                  </a:lnTo>
                  <a:lnTo>
                    <a:pt x="36202" y="70050"/>
                  </a:lnTo>
                  <a:lnTo>
                    <a:pt x="36202" y="69809"/>
                  </a:lnTo>
                  <a:lnTo>
                    <a:pt x="36202" y="69567"/>
                  </a:lnTo>
                  <a:lnTo>
                    <a:pt x="36141" y="69386"/>
                  </a:lnTo>
                  <a:lnTo>
                    <a:pt x="36021" y="69145"/>
                  </a:lnTo>
                  <a:lnTo>
                    <a:pt x="35900" y="68964"/>
                  </a:lnTo>
                  <a:lnTo>
                    <a:pt x="35719" y="68843"/>
                  </a:lnTo>
                  <a:lnTo>
                    <a:pt x="35478" y="68723"/>
                  </a:lnTo>
                  <a:lnTo>
                    <a:pt x="35297" y="68662"/>
                  </a:lnTo>
                  <a:close/>
                  <a:moveTo>
                    <a:pt x="40606" y="68662"/>
                  </a:moveTo>
                  <a:lnTo>
                    <a:pt x="40425" y="68723"/>
                  </a:lnTo>
                  <a:lnTo>
                    <a:pt x="40184" y="68843"/>
                  </a:lnTo>
                  <a:lnTo>
                    <a:pt x="40003" y="68964"/>
                  </a:lnTo>
                  <a:lnTo>
                    <a:pt x="39882" y="69145"/>
                  </a:lnTo>
                  <a:lnTo>
                    <a:pt x="39762" y="69386"/>
                  </a:lnTo>
                  <a:lnTo>
                    <a:pt x="39701" y="69567"/>
                  </a:lnTo>
                  <a:lnTo>
                    <a:pt x="39701" y="69809"/>
                  </a:lnTo>
                  <a:lnTo>
                    <a:pt x="39701" y="70050"/>
                  </a:lnTo>
                  <a:lnTo>
                    <a:pt x="39762" y="70231"/>
                  </a:lnTo>
                  <a:lnTo>
                    <a:pt x="39882" y="70472"/>
                  </a:lnTo>
                  <a:lnTo>
                    <a:pt x="40003" y="70653"/>
                  </a:lnTo>
                  <a:lnTo>
                    <a:pt x="40184" y="70774"/>
                  </a:lnTo>
                  <a:lnTo>
                    <a:pt x="40425" y="70895"/>
                  </a:lnTo>
                  <a:lnTo>
                    <a:pt x="40606" y="70955"/>
                  </a:lnTo>
                  <a:lnTo>
                    <a:pt x="41089" y="70955"/>
                  </a:lnTo>
                  <a:lnTo>
                    <a:pt x="41270" y="70895"/>
                  </a:lnTo>
                  <a:lnTo>
                    <a:pt x="41511" y="70774"/>
                  </a:lnTo>
                  <a:lnTo>
                    <a:pt x="41692" y="70653"/>
                  </a:lnTo>
                  <a:lnTo>
                    <a:pt x="41813" y="70472"/>
                  </a:lnTo>
                  <a:lnTo>
                    <a:pt x="41934" y="70231"/>
                  </a:lnTo>
                  <a:lnTo>
                    <a:pt x="41994" y="70050"/>
                  </a:lnTo>
                  <a:lnTo>
                    <a:pt x="41994" y="69809"/>
                  </a:lnTo>
                  <a:lnTo>
                    <a:pt x="41994" y="69567"/>
                  </a:lnTo>
                  <a:lnTo>
                    <a:pt x="41934" y="69386"/>
                  </a:lnTo>
                  <a:lnTo>
                    <a:pt x="41813" y="69145"/>
                  </a:lnTo>
                  <a:lnTo>
                    <a:pt x="41692" y="68964"/>
                  </a:lnTo>
                  <a:lnTo>
                    <a:pt x="41511" y="68843"/>
                  </a:lnTo>
                  <a:lnTo>
                    <a:pt x="41270" y="68723"/>
                  </a:lnTo>
                  <a:lnTo>
                    <a:pt x="41089" y="68662"/>
                  </a:lnTo>
                  <a:close/>
                  <a:moveTo>
                    <a:pt x="46399" y="68662"/>
                  </a:moveTo>
                  <a:lnTo>
                    <a:pt x="46218" y="68723"/>
                  </a:lnTo>
                  <a:lnTo>
                    <a:pt x="45976" y="68843"/>
                  </a:lnTo>
                  <a:lnTo>
                    <a:pt x="45795" y="68964"/>
                  </a:lnTo>
                  <a:lnTo>
                    <a:pt x="45674" y="69145"/>
                  </a:lnTo>
                  <a:lnTo>
                    <a:pt x="45554" y="69386"/>
                  </a:lnTo>
                  <a:lnTo>
                    <a:pt x="45493" y="69567"/>
                  </a:lnTo>
                  <a:lnTo>
                    <a:pt x="45493" y="69809"/>
                  </a:lnTo>
                  <a:lnTo>
                    <a:pt x="45493" y="70050"/>
                  </a:lnTo>
                  <a:lnTo>
                    <a:pt x="45554" y="70231"/>
                  </a:lnTo>
                  <a:lnTo>
                    <a:pt x="45674" y="70472"/>
                  </a:lnTo>
                  <a:lnTo>
                    <a:pt x="45795" y="70653"/>
                  </a:lnTo>
                  <a:lnTo>
                    <a:pt x="45976" y="70774"/>
                  </a:lnTo>
                  <a:lnTo>
                    <a:pt x="46218" y="70895"/>
                  </a:lnTo>
                  <a:lnTo>
                    <a:pt x="46399" y="70955"/>
                  </a:lnTo>
                  <a:lnTo>
                    <a:pt x="46881" y="70955"/>
                  </a:lnTo>
                  <a:lnTo>
                    <a:pt x="47062" y="70895"/>
                  </a:lnTo>
                  <a:lnTo>
                    <a:pt x="47304" y="70774"/>
                  </a:lnTo>
                  <a:lnTo>
                    <a:pt x="47485" y="70653"/>
                  </a:lnTo>
                  <a:lnTo>
                    <a:pt x="47605" y="70472"/>
                  </a:lnTo>
                  <a:lnTo>
                    <a:pt x="47726" y="70231"/>
                  </a:lnTo>
                  <a:lnTo>
                    <a:pt x="47786" y="70050"/>
                  </a:lnTo>
                  <a:lnTo>
                    <a:pt x="47786" y="69809"/>
                  </a:lnTo>
                  <a:lnTo>
                    <a:pt x="47786" y="69567"/>
                  </a:lnTo>
                  <a:lnTo>
                    <a:pt x="47726" y="69386"/>
                  </a:lnTo>
                  <a:lnTo>
                    <a:pt x="47605" y="69145"/>
                  </a:lnTo>
                  <a:lnTo>
                    <a:pt x="47485" y="68964"/>
                  </a:lnTo>
                  <a:lnTo>
                    <a:pt x="47304" y="68843"/>
                  </a:lnTo>
                  <a:lnTo>
                    <a:pt x="47062" y="68723"/>
                  </a:lnTo>
                  <a:lnTo>
                    <a:pt x="46881" y="68662"/>
                  </a:lnTo>
                  <a:close/>
                  <a:moveTo>
                    <a:pt x="52191" y="68662"/>
                  </a:moveTo>
                  <a:lnTo>
                    <a:pt x="52010" y="68723"/>
                  </a:lnTo>
                  <a:lnTo>
                    <a:pt x="51768" y="68843"/>
                  </a:lnTo>
                  <a:lnTo>
                    <a:pt x="51587" y="68964"/>
                  </a:lnTo>
                  <a:lnTo>
                    <a:pt x="51467" y="69145"/>
                  </a:lnTo>
                  <a:lnTo>
                    <a:pt x="51346" y="69386"/>
                  </a:lnTo>
                  <a:lnTo>
                    <a:pt x="51286" y="69567"/>
                  </a:lnTo>
                  <a:lnTo>
                    <a:pt x="51286" y="69809"/>
                  </a:lnTo>
                  <a:lnTo>
                    <a:pt x="51286" y="70050"/>
                  </a:lnTo>
                  <a:lnTo>
                    <a:pt x="51346" y="70231"/>
                  </a:lnTo>
                  <a:lnTo>
                    <a:pt x="51467" y="70472"/>
                  </a:lnTo>
                  <a:lnTo>
                    <a:pt x="51587" y="70653"/>
                  </a:lnTo>
                  <a:lnTo>
                    <a:pt x="51768" y="70774"/>
                  </a:lnTo>
                  <a:lnTo>
                    <a:pt x="52010" y="70895"/>
                  </a:lnTo>
                  <a:lnTo>
                    <a:pt x="52191" y="70955"/>
                  </a:lnTo>
                  <a:lnTo>
                    <a:pt x="52673" y="70955"/>
                  </a:lnTo>
                  <a:lnTo>
                    <a:pt x="52854" y="70895"/>
                  </a:lnTo>
                  <a:lnTo>
                    <a:pt x="53096" y="70774"/>
                  </a:lnTo>
                  <a:lnTo>
                    <a:pt x="53277" y="70653"/>
                  </a:lnTo>
                  <a:lnTo>
                    <a:pt x="53397" y="70472"/>
                  </a:lnTo>
                  <a:lnTo>
                    <a:pt x="53518" y="70231"/>
                  </a:lnTo>
                  <a:lnTo>
                    <a:pt x="53578" y="70050"/>
                  </a:lnTo>
                  <a:lnTo>
                    <a:pt x="53578" y="69809"/>
                  </a:lnTo>
                  <a:lnTo>
                    <a:pt x="53578" y="69567"/>
                  </a:lnTo>
                  <a:lnTo>
                    <a:pt x="53518" y="69386"/>
                  </a:lnTo>
                  <a:lnTo>
                    <a:pt x="53397" y="69145"/>
                  </a:lnTo>
                  <a:lnTo>
                    <a:pt x="53277" y="68964"/>
                  </a:lnTo>
                  <a:lnTo>
                    <a:pt x="53096" y="68843"/>
                  </a:lnTo>
                  <a:lnTo>
                    <a:pt x="52854" y="68723"/>
                  </a:lnTo>
                  <a:lnTo>
                    <a:pt x="52673" y="68662"/>
                  </a:lnTo>
                  <a:close/>
                  <a:moveTo>
                    <a:pt x="20575" y="71558"/>
                  </a:moveTo>
                  <a:lnTo>
                    <a:pt x="20273" y="71619"/>
                  </a:lnTo>
                  <a:lnTo>
                    <a:pt x="21661" y="72282"/>
                  </a:lnTo>
                  <a:lnTo>
                    <a:pt x="21540" y="72041"/>
                  </a:lnTo>
                  <a:lnTo>
                    <a:pt x="21359" y="71860"/>
                  </a:lnTo>
                  <a:lnTo>
                    <a:pt x="21118" y="71679"/>
                  </a:lnTo>
                  <a:lnTo>
                    <a:pt x="20876" y="71558"/>
                  </a:lnTo>
                  <a:close/>
                  <a:moveTo>
                    <a:pt x="55027" y="71558"/>
                  </a:moveTo>
                  <a:lnTo>
                    <a:pt x="54785" y="71679"/>
                  </a:lnTo>
                  <a:lnTo>
                    <a:pt x="54544" y="71860"/>
                  </a:lnTo>
                  <a:lnTo>
                    <a:pt x="54363" y="72041"/>
                  </a:lnTo>
                  <a:lnTo>
                    <a:pt x="54242" y="72282"/>
                  </a:lnTo>
                  <a:lnTo>
                    <a:pt x="55630" y="71619"/>
                  </a:lnTo>
                  <a:lnTo>
                    <a:pt x="55328" y="71558"/>
                  </a:lnTo>
                  <a:close/>
                  <a:moveTo>
                    <a:pt x="26065" y="71558"/>
                  </a:moveTo>
                  <a:lnTo>
                    <a:pt x="25824" y="71679"/>
                  </a:lnTo>
                  <a:lnTo>
                    <a:pt x="25583" y="71860"/>
                  </a:lnTo>
                  <a:lnTo>
                    <a:pt x="25402" y="72041"/>
                  </a:lnTo>
                  <a:lnTo>
                    <a:pt x="25281" y="72343"/>
                  </a:lnTo>
                  <a:lnTo>
                    <a:pt x="25221" y="72705"/>
                  </a:lnTo>
                  <a:lnTo>
                    <a:pt x="25221" y="72946"/>
                  </a:lnTo>
                  <a:lnTo>
                    <a:pt x="25281" y="73127"/>
                  </a:lnTo>
                  <a:lnTo>
                    <a:pt x="25402" y="73368"/>
                  </a:lnTo>
                  <a:lnTo>
                    <a:pt x="25522" y="73549"/>
                  </a:lnTo>
                  <a:lnTo>
                    <a:pt x="25703" y="73670"/>
                  </a:lnTo>
                  <a:lnTo>
                    <a:pt x="25945" y="73791"/>
                  </a:lnTo>
                  <a:lnTo>
                    <a:pt x="26126" y="73851"/>
                  </a:lnTo>
                  <a:lnTo>
                    <a:pt x="26608" y="73851"/>
                  </a:lnTo>
                  <a:lnTo>
                    <a:pt x="26789" y="73791"/>
                  </a:lnTo>
                  <a:lnTo>
                    <a:pt x="27031" y="73670"/>
                  </a:lnTo>
                  <a:lnTo>
                    <a:pt x="27212" y="73549"/>
                  </a:lnTo>
                  <a:lnTo>
                    <a:pt x="27332" y="73368"/>
                  </a:lnTo>
                  <a:lnTo>
                    <a:pt x="27453" y="73127"/>
                  </a:lnTo>
                  <a:lnTo>
                    <a:pt x="27513" y="72946"/>
                  </a:lnTo>
                  <a:lnTo>
                    <a:pt x="27513" y="72705"/>
                  </a:lnTo>
                  <a:lnTo>
                    <a:pt x="27453" y="72343"/>
                  </a:lnTo>
                  <a:lnTo>
                    <a:pt x="27332" y="72041"/>
                  </a:lnTo>
                  <a:lnTo>
                    <a:pt x="27151" y="71860"/>
                  </a:lnTo>
                  <a:lnTo>
                    <a:pt x="26910" y="71679"/>
                  </a:lnTo>
                  <a:lnTo>
                    <a:pt x="26669" y="71558"/>
                  </a:lnTo>
                  <a:close/>
                  <a:moveTo>
                    <a:pt x="31858" y="71558"/>
                  </a:moveTo>
                  <a:lnTo>
                    <a:pt x="31616" y="71679"/>
                  </a:lnTo>
                  <a:lnTo>
                    <a:pt x="31375" y="71860"/>
                  </a:lnTo>
                  <a:lnTo>
                    <a:pt x="31194" y="72041"/>
                  </a:lnTo>
                  <a:lnTo>
                    <a:pt x="31073" y="72343"/>
                  </a:lnTo>
                  <a:lnTo>
                    <a:pt x="31013" y="72705"/>
                  </a:lnTo>
                  <a:lnTo>
                    <a:pt x="31013" y="72946"/>
                  </a:lnTo>
                  <a:lnTo>
                    <a:pt x="31073" y="73127"/>
                  </a:lnTo>
                  <a:lnTo>
                    <a:pt x="31194" y="73368"/>
                  </a:lnTo>
                  <a:lnTo>
                    <a:pt x="31315" y="73549"/>
                  </a:lnTo>
                  <a:lnTo>
                    <a:pt x="31496" y="73670"/>
                  </a:lnTo>
                  <a:lnTo>
                    <a:pt x="31737" y="73791"/>
                  </a:lnTo>
                  <a:lnTo>
                    <a:pt x="31918" y="73851"/>
                  </a:lnTo>
                  <a:lnTo>
                    <a:pt x="32401" y="73851"/>
                  </a:lnTo>
                  <a:lnTo>
                    <a:pt x="32582" y="73791"/>
                  </a:lnTo>
                  <a:lnTo>
                    <a:pt x="32823" y="73670"/>
                  </a:lnTo>
                  <a:lnTo>
                    <a:pt x="33004" y="73549"/>
                  </a:lnTo>
                  <a:lnTo>
                    <a:pt x="33125" y="73368"/>
                  </a:lnTo>
                  <a:lnTo>
                    <a:pt x="33245" y="73127"/>
                  </a:lnTo>
                  <a:lnTo>
                    <a:pt x="33306" y="72946"/>
                  </a:lnTo>
                  <a:lnTo>
                    <a:pt x="33306" y="72705"/>
                  </a:lnTo>
                  <a:lnTo>
                    <a:pt x="33245" y="72343"/>
                  </a:lnTo>
                  <a:lnTo>
                    <a:pt x="33125" y="72041"/>
                  </a:lnTo>
                  <a:lnTo>
                    <a:pt x="32944" y="71860"/>
                  </a:lnTo>
                  <a:lnTo>
                    <a:pt x="32702" y="71679"/>
                  </a:lnTo>
                  <a:lnTo>
                    <a:pt x="32461" y="71558"/>
                  </a:lnTo>
                  <a:close/>
                  <a:moveTo>
                    <a:pt x="37650" y="71558"/>
                  </a:moveTo>
                  <a:lnTo>
                    <a:pt x="37408" y="71679"/>
                  </a:lnTo>
                  <a:lnTo>
                    <a:pt x="37167" y="71860"/>
                  </a:lnTo>
                  <a:lnTo>
                    <a:pt x="36986" y="72041"/>
                  </a:lnTo>
                  <a:lnTo>
                    <a:pt x="36865" y="72343"/>
                  </a:lnTo>
                  <a:lnTo>
                    <a:pt x="36805" y="72705"/>
                  </a:lnTo>
                  <a:lnTo>
                    <a:pt x="36805" y="72946"/>
                  </a:lnTo>
                  <a:lnTo>
                    <a:pt x="36865" y="73127"/>
                  </a:lnTo>
                  <a:lnTo>
                    <a:pt x="36986" y="73368"/>
                  </a:lnTo>
                  <a:lnTo>
                    <a:pt x="37107" y="73549"/>
                  </a:lnTo>
                  <a:lnTo>
                    <a:pt x="37288" y="73670"/>
                  </a:lnTo>
                  <a:lnTo>
                    <a:pt x="37529" y="73791"/>
                  </a:lnTo>
                  <a:lnTo>
                    <a:pt x="37710" y="73851"/>
                  </a:lnTo>
                  <a:lnTo>
                    <a:pt x="38193" y="73851"/>
                  </a:lnTo>
                  <a:lnTo>
                    <a:pt x="38374" y="73791"/>
                  </a:lnTo>
                  <a:lnTo>
                    <a:pt x="38615" y="73670"/>
                  </a:lnTo>
                  <a:lnTo>
                    <a:pt x="38796" y="73549"/>
                  </a:lnTo>
                  <a:lnTo>
                    <a:pt x="38917" y="73368"/>
                  </a:lnTo>
                  <a:lnTo>
                    <a:pt x="39038" y="73127"/>
                  </a:lnTo>
                  <a:lnTo>
                    <a:pt x="39098" y="72946"/>
                  </a:lnTo>
                  <a:lnTo>
                    <a:pt x="39098" y="72705"/>
                  </a:lnTo>
                  <a:lnTo>
                    <a:pt x="39038" y="72343"/>
                  </a:lnTo>
                  <a:lnTo>
                    <a:pt x="38917" y="72041"/>
                  </a:lnTo>
                  <a:lnTo>
                    <a:pt x="38736" y="71860"/>
                  </a:lnTo>
                  <a:lnTo>
                    <a:pt x="38495" y="71679"/>
                  </a:lnTo>
                  <a:lnTo>
                    <a:pt x="38253" y="71558"/>
                  </a:lnTo>
                  <a:close/>
                  <a:moveTo>
                    <a:pt x="43442" y="71558"/>
                  </a:moveTo>
                  <a:lnTo>
                    <a:pt x="43201" y="71679"/>
                  </a:lnTo>
                  <a:lnTo>
                    <a:pt x="42959" y="71860"/>
                  </a:lnTo>
                  <a:lnTo>
                    <a:pt x="42778" y="72041"/>
                  </a:lnTo>
                  <a:lnTo>
                    <a:pt x="42658" y="72343"/>
                  </a:lnTo>
                  <a:lnTo>
                    <a:pt x="42597" y="72705"/>
                  </a:lnTo>
                  <a:lnTo>
                    <a:pt x="42597" y="72946"/>
                  </a:lnTo>
                  <a:lnTo>
                    <a:pt x="42658" y="73127"/>
                  </a:lnTo>
                  <a:lnTo>
                    <a:pt x="42778" y="73368"/>
                  </a:lnTo>
                  <a:lnTo>
                    <a:pt x="42899" y="73549"/>
                  </a:lnTo>
                  <a:lnTo>
                    <a:pt x="43080" y="73670"/>
                  </a:lnTo>
                  <a:lnTo>
                    <a:pt x="43321" y="73791"/>
                  </a:lnTo>
                  <a:lnTo>
                    <a:pt x="43502" y="73851"/>
                  </a:lnTo>
                  <a:lnTo>
                    <a:pt x="43985" y="73851"/>
                  </a:lnTo>
                  <a:lnTo>
                    <a:pt x="44166" y="73791"/>
                  </a:lnTo>
                  <a:lnTo>
                    <a:pt x="44407" y="73670"/>
                  </a:lnTo>
                  <a:lnTo>
                    <a:pt x="44588" y="73549"/>
                  </a:lnTo>
                  <a:lnTo>
                    <a:pt x="44709" y="73368"/>
                  </a:lnTo>
                  <a:lnTo>
                    <a:pt x="44830" y="73127"/>
                  </a:lnTo>
                  <a:lnTo>
                    <a:pt x="44890" y="72946"/>
                  </a:lnTo>
                  <a:lnTo>
                    <a:pt x="44890" y="72705"/>
                  </a:lnTo>
                  <a:lnTo>
                    <a:pt x="44830" y="72343"/>
                  </a:lnTo>
                  <a:lnTo>
                    <a:pt x="44709" y="72041"/>
                  </a:lnTo>
                  <a:lnTo>
                    <a:pt x="44528" y="71860"/>
                  </a:lnTo>
                  <a:lnTo>
                    <a:pt x="44287" y="71679"/>
                  </a:lnTo>
                  <a:lnTo>
                    <a:pt x="44045" y="71558"/>
                  </a:lnTo>
                  <a:close/>
                  <a:moveTo>
                    <a:pt x="49234" y="71558"/>
                  </a:moveTo>
                  <a:lnTo>
                    <a:pt x="48993" y="71679"/>
                  </a:lnTo>
                  <a:lnTo>
                    <a:pt x="48752" y="71860"/>
                  </a:lnTo>
                  <a:lnTo>
                    <a:pt x="48571" y="72041"/>
                  </a:lnTo>
                  <a:lnTo>
                    <a:pt x="48450" y="72343"/>
                  </a:lnTo>
                  <a:lnTo>
                    <a:pt x="48390" y="72705"/>
                  </a:lnTo>
                  <a:lnTo>
                    <a:pt x="48390" y="72946"/>
                  </a:lnTo>
                  <a:lnTo>
                    <a:pt x="48450" y="73127"/>
                  </a:lnTo>
                  <a:lnTo>
                    <a:pt x="48571" y="73368"/>
                  </a:lnTo>
                  <a:lnTo>
                    <a:pt x="48691" y="73549"/>
                  </a:lnTo>
                  <a:lnTo>
                    <a:pt x="48872" y="73670"/>
                  </a:lnTo>
                  <a:lnTo>
                    <a:pt x="49114" y="73791"/>
                  </a:lnTo>
                  <a:lnTo>
                    <a:pt x="49295" y="73851"/>
                  </a:lnTo>
                  <a:lnTo>
                    <a:pt x="49777" y="73851"/>
                  </a:lnTo>
                  <a:lnTo>
                    <a:pt x="49958" y="73791"/>
                  </a:lnTo>
                  <a:lnTo>
                    <a:pt x="50200" y="73670"/>
                  </a:lnTo>
                  <a:lnTo>
                    <a:pt x="50381" y="73549"/>
                  </a:lnTo>
                  <a:lnTo>
                    <a:pt x="50501" y="73368"/>
                  </a:lnTo>
                  <a:lnTo>
                    <a:pt x="50622" y="73127"/>
                  </a:lnTo>
                  <a:lnTo>
                    <a:pt x="50682" y="72946"/>
                  </a:lnTo>
                  <a:lnTo>
                    <a:pt x="50682" y="72705"/>
                  </a:lnTo>
                  <a:lnTo>
                    <a:pt x="50622" y="72343"/>
                  </a:lnTo>
                  <a:lnTo>
                    <a:pt x="50501" y="72041"/>
                  </a:lnTo>
                  <a:lnTo>
                    <a:pt x="50320" y="71860"/>
                  </a:lnTo>
                  <a:lnTo>
                    <a:pt x="50079" y="71679"/>
                  </a:lnTo>
                  <a:lnTo>
                    <a:pt x="49838" y="71558"/>
                  </a:lnTo>
                  <a:close/>
                  <a:moveTo>
                    <a:pt x="29022" y="74454"/>
                  </a:moveTo>
                  <a:lnTo>
                    <a:pt x="28841" y="74515"/>
                  </a:lnTo>
                  <a:lnTo>
                    <a:pt x="28660" y="74635"/>
                  </a:lnTo>
                  <a:lnTo>
                    <a:pt x="28479" y="74756"/>
                  </a:lnTo>
                  <a:lnTo>
                    <a:pt x="30349" y="75178"/>
                  </a:lnTo>
                  <a:lnTo>
                    <a:pt x="30349" y="75178"/>
                  </a:lnTo>
                  <a:lnTo>
                    <a:pt x="30168" y="74877"/>
                  </a:lnTo>
                  <a:lnTo>
                    <a:pt x="29927" y="74635"/>
                  </a:lnTo>
                  <a:lnTo>
                    <a:pt x="29625" y="74515"/>
                  </a:lnTo>
                  <a:lnTo>
                    <a:pt x="29263" y="74454"/>
                  </a:lnTo>
                  <a:close/>
                  <a:moveTo>
                    <a:pt x="46640" y="74454"/>
                  </a:moveTo>
                  <a:lnTo>
                    <a:pt x="46278" y="74515"/>
                  </a:lnTo>
                  <a:lnTo>
                    <a:pt x="45976" y="74635"/>
                  </a:lnTo>
                  <a:lnTo>
                    <a:pt x="45735" y="74877"/>
                  </a:lnTo>
                  <a:lnTo>
                    <a:pt x="45554" y="75178"/>
                  </a:lnTo>
                  <a:lnTo>
                    <a:pt x="45554" y="75178"/>
                  </a:lnTo>
                  <a:lnTo>
                    <a:pt x="47424" y="74756"/>
                  </a:lnTo>
                  <a:lnTo>
                    <a:pt x="47243" y="74635"/>
                  </a:lnTo>
                  <a:lnTo>
                    <a:pt x="47062" y="74515"/>
                  </a:lnTo>
                  <a:lnTo>
                    <a:pt x="46881" y="74454"/>
                  </a:lnTo>
                  <a:close/>
                  <a:moveTo>
                    <a:pt x="34814" y="74454"/>
                  </a:moveTo>
                  <a:lnTo>
                    <a:pt x="34633" y="74515"/>
                  </a:lnTo>
                  <a:lnTo>
                    <a:pt x="34392" y="74635"/>
                  </a:lnTo>
                  <a:lnTo>
                    <a:pt x="34211" y="74756"/>
                  </a:lnTo>
                  <a:lnTo>
                    <a:pt x="34090" y="74937"/>
                  </a:lnTo>
                  <a:lnTo>
                    <a:pt x="33969" y="75178"/>
                  </a:lnTo>
                  <a:lnTo>
                    <a:pt x="33909" y="75359"/>
                  </a:lnTo>
                  <a:lnTo>
                    <a:pt x="33909" y="75601"/>
                  </a:lnTo>
                  <a:lnTo>
                    <a:pt x="33909" y="75721"/>
                  </a:lnTo>
                  <a:lnTo>
                    <a:pt x="36141" y="75903"/>
                  </a:lnTo>
                  <a:lnTo>
                    <a:pt x="36202" y="75601"/>
                  </a:lnTo>
                  <a:lnTo>
                    <a:pt x="36202" y="75359"/>
                  </a:lnTo>
                  <a:lnTo>
                    <a:pt x="36141" y="75178"/>
                  </a:lnTo>
                  <a:lnTo>
                    <a:pt x="36021" y="74937"/>
                  </a:lnTo>
                  <a:lnTo>
                    <a:pt x="35900" y="74756"/>
                  </a:lnTo>
                  <a:lnTo>
                    <a:pt x="35719" y="74635"/>
                  </a:lnTo>
                  <a:lnTo>
                    <a:pt x="35478" y="74515"/>
                  </a:lnTo>
                  <a:lnTo>
                    <a:pt x="35297" y="74454"/>
                  </a:lnTo>
                  <a:close/>
                  <a:moveTo>
                    <a:pt x="40606" y="74454"/>
                  </a:moveTo>
                  <a:lnTo>
                    <a:pt x="40425" y="74515"/>
                  </a:lnTo>
                  <a:lnTo>
                    <a:pt x="40184" y="74635"/>
                  </a:lnTo>
                  <a:lnTo>
                    <a:pt x="40003" y="74756"/>
                  </a:lnTo>
                  <a:lnTo>
                    <a:pt x="39882" y="74937"/>
                  </a:lnTo>
                  <a:lnTo>
                    <a:pt x="39762" y="75178"/>
                  </a:lnTo>
                  <a:lnTo>
                    <a:pt x="39701" y="75359"/>
                  </a:lnTo>
                  <a:lnTo>
                    <a:pt x="39701" y="75601"/>
                  </a:lnTo>
                  <a:lnTo>
                    <a:pt x="39762" y="75903"/>
                  </a:lnTo>
                  <a:lnTo>
                    <a:pt x="41994" y="75721"/>
                  </a:lnTo>
                  <a:lnTo>
                    <a:pt x="41994" y="75601"/>
                  </a:lnTo>
                  <a:lnTo>
                    <a:pt x="41994" y="75359"/>
                  </a:lnTo>
                  <a:lnTo>
                    <a:pt x="41934" y="75178"/>
                  </a:lnTo>
                  <a:lnTo>
                    <a:pt x="41813" y="74937"/>
                  </a:lnTo>
                  <a:lnTo>
                    <a:pt x="41692" y="74756"/>
                  </a:lnTo>
                  <a:lnTo>
                    <a:pt x="41511" y="74635"/>
                  </a:lnTo>
                  <a:lnTo>
                    <a:pt x="41270" y="74515"/>
                  </a:lnTo>
                  <a:lnTo>
                    <a:pt x="41089" y="74454"/>
                  </a:lnTo>
                  <a:close/>
                </a:path>
              </a:pathLst>
            </a:custGeom>
            <a:solidFill>
              <a:srgbClr val="6D9E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8"/>
            <p:cNvSpPr/>
            <p:nvPr/>
          </p:nvSpPr>
          <p:spPr>
            <a:xfrm rot="10800000">
              <a:off x="4456350" y="1058785"/>
              <a:ext cx="231300" cy="200100"/>
            </a:xfrm>
            <a:prstGeom prst="triangle">
              <a:avLst>
                <a:gd name="adj" fmla="val 50000"/>
              </a:avLst>
            </a:prstGeom>
            <a:solidFill>
              <a:srgbClr val="FF9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1" name="Google Shape;191;p8"/>
          <p:cNvSpPr txBox="1">
            <a:spLocks noGrp="1"/>
          </p:cNvSpPr>
          <p:nvPr>
            <p:ph type="title"/>
          </p:nvPr>
        </p:nvSpPr>
        <p:spPr>
          <a:xfrm>
            <a:off x="2047950" y="0"/>
            <a:ext cx="5048100" cy="114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92" name="Google Shape;192;p8"/>
          <p:cNvSpPr txBox="1">
            <a:spLocks noGrp="1"/>
          </p:cNvSpPr>
          <p:nvPr>
            <p:ph type="sldNum" idx="12"/>
          </p:nvPr>
        </p:nvSpPr>
        <p:spPr>
          <a:xfrm>
            <a:off x="4297650" y="4778750"/>
            <a:ext cx="548700" cy="36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0" name="Google Shape;220;p10"/>
          <p:cNvGrpSpPr/>
          <p:nvPr/>
        </p:nvGrpSpPr>
        <p:grpSpPr>
          <a:xfrm>
            <a:off x="-76804" y="-364106"/>
            <a:ext cx="9492216" cy="5864919"/>
            <a:chOff x="-76804" y="-364106"/>
            <a:chExt cx="9492216" cy="5864919"/>
          </a:xfrm>
        </p:grpSpPr>
        <p:sp>
          <p:nvSpPr>
            <p:cNvPr id="221" name="Google Shape;221;p10"/>
            <p:cNvSpPr/>
            <p:nvPr/>
          </p:nvSpPr>
          <p:spPr>
            <a:xfrm>
              <a:off x="8312875" y="-85400"/>
              <a:ext cx="542100" cy="542100"/>
            </a:xfrm>
            <a:prstGeom prst="ellipse">
              <a:avLst/>
            </a:prstGeom>
            <a:solidFill>
              <a:srgbClr val="5138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10"/>
            <p:cNvSpPr/>
            <p:nvPr/>
          </p:nvSpPr>
          <p:spPr>
            <a:xfrm rot="-899646">
              <a:off x="776862" y="-262199"/>
              <a:ext cx="900976" cy="856085"/>
            </a:xfrm>
            <a:prstGeom prst="pentagon">
              <a:avLst>
                <a:gd name="hf" fmla="val 105146"/>
                <a:gd name="vf" fmla="val 110557"/>
              </a:avLst>
            </a:prstGeom>
            <a:solidFill>
              <a:srgbClr val="5138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10"/>
            <p:cNvSpPr/>
            <p:nvPr/>
          </p:nvSpPr>
          <p:spPr>
            <a:xfrm rot="1763">
              <a:off x="8737998" y="3634823"/>
              <a:ext cx="585000" cy="556500"/>
            </a:xfrm>
            <a:prstGeom prst="pentagon">
              <a:avLst>
                <a:gd name="hf" fmla="val 105146"/>
                <a:gd name="vf" fmla="val 110557"/>
              </a:avLst>
            </a:prstGeom>
            <a:solidFill>
              <a:srgbClr val="5138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10"/>
            <p:cNvSpPr/>
            <p:nvPr/>
          </p:nvSpPr>
          <p:spPr>
            <a:xfrm rot="10800000">
              <a:off x="90420" y="4650313"/>
              <a:ext cx="983100" cy="850500"/>
            </a:xfrm>
            <a:prstGeom prst="triangle">
              <a:avLst>
                <a:gd name="adj" fmla="val 50000"/>
              </a:avLst>
            </a:prstGeom>
            <a:solidFill>
              <a:srgbClr val="5138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10"/>
            <p:cNvSpPr/>
            <p:nvPr/>
          </p:nvSpPr>
          <p:spPr>
            <a:xfrm>
              <a:off x="8578650" y="858649"/>
              <a:ext cx="836762" cy="836762"/>
            </a:xfrm>
            <a:custGeom>
              <a:avLst/>
              <a:gdLst/>
              <a:ahLst/>
              <a:cxnLst/>
              <a:rect l="l" t="t" r="r" b="b"/>
              <a:pathLst>
                <a:path w="73610" h="73610" extrusionOk="0">
                  <a:moveTo>
                    <a:pt x="43502" y="603"/>
                  </a:moveTo>
                  <a:lnTo>
                    <a:pt x="64801" y="12851"/>
                  </a:lnTo>
                  <a:lnTo>
                    <a:pt x="63775" y="11705"/>
                  </a:lnTo>
                  <a:lnTo>
                    <a:pt x="62689" y="10619"/>
                  </a:lnTo>
                  <a:lnTo>
                    <a:pt x="61542" y="9533"/>
                  </a:lnTo>
                  <a:lnTo>
                    <a:pt x="60396" y="8507"/>
                  </a:lnTo>
                  <a:lnTo>
                    <a:pt x="59189" y="7542"/>
                  </a:lnTo>
                  <a:lnTo>
                    <a:pt x="57922" y="6637"/>
                  </a:lnTo>
                  <a:lnTo>
                    <a:pt x="56655" y="5792"/>
                  </a:lnTo>
                  <a:lnTo>
                    <a:pt x="55328" y="4948"/>
                  </a:lnTo>
                  <a:lnTo>
                    <a:pt x="53940" y="4223"/>
                  </a:lnTo>
                  <a:lnTo>
                    <a:pt x="52552" y="3499"/>
                  </a:lnTo>
                  <a:lnTo>
                    <a:pt x="51104" y="2896"/>
                  </a:lnTo>
                  <a:lnTo>
                    <a:pt x="49656" y="2293"/>
                  </a:lnTo>
                  <a:lnTo>
                    <a:pt x="48148" y="1750"/>
                  </a:lnTo>
                  <a:lnTo>
                    <a:pt x="46640" y="1327"/>
                  </a:lnTo>
                  <a:lnTo>
                    <a:pt x="45131" y="905"/>
                  </a:lnTo>
                  <a:lnTo>
                    <a:pt x="43502" y="603"/>
                  </a:lnTo>
                  <a:close/>
                  <a:moveTo>
                    <a:pt x="36805" y="0"/>
                  </a:moveTo>
                  <a:lnTo>
                    <a:pt x="34693" y="60"/>
                  </a:lnTo>
                  <a:lnTo>
                    <a:pt x="32642" y="241"/>
                  </a:lnTo>
                  <a:lnTo>
                    <a:pt x="70593" y="22143"/>
                  </a:lnTo>
                  <a:lnTo>
                    <a:pt x="70593" y="22143"/>
                  </a:lnTo>
                  <a:lnTo>
                    <a:pt x="69688" y="20212"/>
                  </a:lnTo>
                  <a:lnTo>
                    <a:pt x="68662" y="18342"/>
                  </a:lnTo>
                  <a:lnTo>
                    <a:pt x="36865" y="0"/>
                  </a:lnTo>
                  <a:close/>
                  <a:moveTo>
                    <a:pt x="28358" y="965"/>
                  </a:moveTo>
                  <a:lnTo>
                    <a:pt x="26789" y="1388"/>
                  </a:lnTo>
                  <a:lnTo>
                    <a:pt x="25220" y="1870"/>
                  </a:lnTo>
                  <a:lnTo>
                    <a:pt x="72886" y="29383"/>
                  </a:lnTo>
                  <a:lnTo>
                    <a:pt x="72524" y="27754"/>
                  </a:lnTo>
                  <a:lnTo>
                    <a:pt x="72101" y="26186"/>
                  </a:lnTo>
                  <a:lnTo>
                    <a:pt x="28358" y="965"/>
                  </a:lnTo>
                  <a:close/>
                  <a:moveTo>
                    <a:pt x="21842" y="3137"/>
                  </a:moveTo>
                  <a:lnTo>
                    <a:pt x="20574" y="3741"/>
                  </a:lnTo>
                  <a:lnTo>
                    <a:pt x="19368" y="4344"/>
                  </a:lnTo>
                  <a:lnTo>
                    <a:pt x="73610" y="35719"/>
                  </a:lnTo>
                  <a:lnTo>
                    <a:pt x="73549" y="34271"/>
                  </a:lnTo>
                  <a:lnTo>
                    <a:pt x="73429" y="32883"/>
                  </a:lnTo>
                  <a:lnTo>
                    <a:pt x="21842" y="3137"/>
                  </a:lnTo>
                  <a:close/>
                  <a:moveTo>
                    <a:pt x="16592" y="6034"/>
                  </a:moveTo>
                  <a:lnTo>
                    <a:pt x="15567" y="6758"/>
                  </a:lnTo>
                  <a:lnTo>
                    <a:pt x="14541" y="7482"/>
                  </a:lnTo>
                  <a:lnTo>
                    <a:pt x="73308" y="41451"/>
                  </a:lnTo>
                  <a:lnTo>
                    <a:pt x="73489" y="40184"/>
                  </a:lnTo>
                  <a:lnTo>
                    <a:pt x="73549" y="38916"/>
                  </a:lnTo>
                  <a:lnTo>
                    <a:pt x="16592" y="6034"/>
                  </a:lnTo>
                  <a:close/>
                  <a:moveTo>
                    <a:pt x="12188" y="9412"/>
                  </a:moveTo>
                  <a:lnTo>
                    <a:pt x="11343" y="10197"/>
                  </a:lnTo>
                  <a:lnTo>
                    <a:pt x="10438" y="11041"/>
                  </a:lnTo>
                  <a:lnTo>
                    <a:pt x="72282" y="46760"/>
                  </a:lnTo>
                  <a:lnTo>
                    <a:pt x="72584" y="45553"/>
                  </a:lnTo>
                  <a:lnTo>
                    <a:pt x="72825" y="44407"/>
                  </a:lnTo>
                  <a:lnTo>
                    <a:pt x="12188" y="9412"/>
                  </a:lnTo>
                  <a:close/>
                  <a:moveTo>
                    <a:pt x="8568" y="13214"/>
                  </a:moveTo>
                  <a:lnTo>
                    <a:pt x="7783" y="14119"/>
                  </a:lnTo>
                  <a:lnTo>
                    <a:pt x="7120" y="15024"/>
                  </a:lnTo>
                  <a:lnTo>
                    <a:pt x="70532" y="51647"/>
                  </a:lnTo>
                  <a:lnTo>
                    <a:pt x="70955" y="50561"/>
                  </a:lnTo>
                  <a:lnTo>
                    <a:pt x="71377" y="49475"/>
                  </a:lnTo>
                  <a:lnTo>
                    <a:pt x="8568" y="13214"/>
                  </a:lnTo>
                  <a:close/>
                  <a:moveTo>
                    <a:pt x="5551" y="17377"/>
                  </a:moveTo>
                  <a:lnTo>
                    <a:pt x="4948" y="18342"/>
                  </a:lnTo>
                  <a:lnTo>
                    <a:pt x="4344" y="19368"/>
                  </a:lnTo>
                  <a:lnTo>
                    <a:pt x="68119" y="56172"/>
                  </a:lnTo>
                  <a:lnTo>
                    <a:pt x="68722" y="55207"/>
                  </a:lnTo>
                  <a:lnTo>
                    <a:pt x="69265" y="54181"/>
                  </a:lnTo>
                  <a:lnTo>
                    <a:pt x="5551" y="17377"/>
                  </a:lnTo>
                  <a:close/>
                  <a:moveTo>
                    <a:pt x="3137" y="21902"/>
                  </a:moveTo>
                  <a:lnTo>
                    <a:pt x="2655" y="22988"/>
                  </a:lnTo>
                  <a:lnTo>
                    <a:pt x="2232" y="24074"/>
                  </a:lnTo>
                  <a:lnTo>
                    <a:pt x="65102" y="60336"/>
                  </a:lnTo>
                  <a:lnTo>
                    <a:pt x="65826" y="59431"/>
                  </a:lnTo>
                  <a:lnTo>
                    <a:pt x="66550" y="58526"/>
                  </a:lnTo>
                  <a:lnTo>
                    <a:pt x="3137" y="21902"/>
                  </a:lnTo>
                  <a:close/>
                  <a:moveTo>
                    <a:pt x="1388" y="26789"/>
                  </a:moveTo>
                  <a:lnTo>
                    <a:pt x="1026" y="27935"/>
                  </a:lnTo>
                  <a:lnTo>
                    <a:pt x="784" y="29142"/>
                  </a:lnTo>
                  <a:lnTo>
                    <a:pt x="61422" y="64137"/>
                  </a:lnTo>
                  <a:lnTo>
                    <a:pt x="62327" y="63352"/>
                  </a:lnTo>
                  <a:lnTo>
                    <a:pt x="63172" y="62447"/>
                  </a:lnTo>
                  <a:lnTo>
                    <a:pt x="1388" y="26789"/>
                  </a:lnTo>
                  <a:close/>
                  <a:moveTo>
                    <a:pt x="302" y="32038"/>
                  </a:moveTo>
                  <a:lnTo>
                    <a:pt x="121" y="33366"/>
                  </a:lnTo>
                  <a:lnTo>
                    <a:pt x="60" y="34633"/>
                  </a:lnTo>
                  <a:lnTo>
                    <a:pt x="57078" y="67516"/>
                  </a:lnTo>
                  <a:lnTo>
                    <a:pt x="58103" y="66792"/>
                  </a:lnTo>
                  <a:lnTo>
                    <a:pt x="59189" y="66068"/>
                  </a:lnTo>
                  <a:lnTo>
                    <a:pt x="302" y="32038"/>
                  </a:lnTo>
                  <a:close/>
                  <a:moveTo>
                    <a:pt x="0" y="37830"/>
                  </a:moveTo>
                  <a:lnTo>
                    <a:pt x="60" y="39218"/>
                  </a:lnTo>
                  <a:lnTo>
                    <a:pt x="181" y="40606"/>
                  </a:lnTo>
                  <a:lnTo>
                    <a:pt x="51828" y="70412"/>
                  </a:lnTo>
                  <a:lnTo>
                    <a:pt x="53095" y="69808"/>
                  </a:lnTo>
                  <a:lnTo>
                    <a:pt x="54362" y="69205"/>
                  </a:lnTo>
                  <a:lnTo>
                    <a:pt x="0" y="37830"/>
                  </a:lnTo>
                  <a:close/>
                  <a:moveTo>
                    <a:pt x="724" y="44166"/>
                  </a:moveTo>
                  <a:lnTo>
                    <a:pt x="1086" y="45734"/>
                  </a:lnTo>
                  <a:lnTo>
                    <a:pt x="1508" y="47303"/>
                  </a:lnTo>
                  <a:lnTo>
                    <a:pt x="45372" y="72644"/>
                  </a:lnTo>
                  <a:lnTo>
                    <a:pt x="46941" y="72222"/>
                  </a:lnTo>
                  <a:lnTo>
                    <a:pt x="48510" y="71739"/>
                  </a:lnTo>
                  <a:lnTo>
                    <a:pt x="724" y="44166"/>
                  </a:lnTo>
                  <a:close/>
                  <a:moveTo>
                    <a:pt x="8688" y="60577"/>
                  </a:moveTo>
                  <a:lnTo>
                    <a:pt x="9714" y="61723"/>
                  </a:lnTo>
                  <a:lnTo>
                    <a:pt x="10800" y="62870"/>
                  </a:lnTo>
                  <a:lnTo>
                    <a:pt x="11946" y="63956"/>
                  </a:lnTo>
                  <a:lnTo>
                    <a:pt x="13153" y="64981"/>
                  </a:lnTo>
                  <a:lnTo>
                    <a:pt x="14360" y="66007"/>
                  </a:lnTo>
                  <a:lnTo>
                    <a:pt x="15627" y="66912"/>
                  </a:lnTo>
                  <a:lnTo>
                    <a:pt x="16954" y="67817"/>
                  </a:lnTo>
                  <a:lnTo>
                    <a:pt x="18282" y="68662"/>
                  </a:lnTo>
                  <a:lnTo>
                    <a:pt x="19669" y="69386"/>
                  </a:lnTo>
                  <a:lnTo>
                    <a:pt x="21118" y="70110"/>
                  </a:lnTo>
                  <a:lnTo>
                    <a:pt x="22566" y="70774"/>
                  </a:lnTo>
                  <a:lnTo>
                    <a:pt x="24074" y="71377"/>
                  </a:lnTo>
                  <a:lnTo>
                    <a:pt x="25582" y="71860"/>
                  </a:lnTo>
                  <a:lnTo>
                    <a:pt x="27151" y="72342"/>
                  </a:lnTo>
                  <a:lnTo>
                    <a:pt x="28720" y="72704"/>
                  </a:lnTo>
                  <a:lnTo>
                    <a:pt x="30289" y="73066"/>
                  </a:lnTo>
                  <a:lnTo>
                    <a:pt x="8688" y="60577"/>
                  </a:lnTo>
                  <a:close/>
                  <a:moveTo>
                    <a:pt x="2956" y="51346"/>
                  </a:moveTo>
                  <a:lnTo>
                    <a:pt x="3861" y="53276"/>
                  </a:lnTo>
                  <a:lnTo>
                    <a:pt x="4887" y="55147"/>
                  </a:lnTo>
                  <a:lnTo>
                    <a:pt x="36865" y="73609"/>
                  </a:lnTo>
                  <a:lnTo>
                    <a:pt x="38977" y="73549"/>
                  </a:lnTo>
                  <a:lnTo>
                    <a:pt x="41089" y="73368"/>
                  </a:lnTo>
                  <a:lnTo>
                    <a:pt x="2956" y="51346"/>
                  </a:lnTo>
                  <a:close/>
                </a:path>
              </a:pathLst>
            </a:custGeom>
            <a:solidFill>
              <a:srgbClr val="C20E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B4C2"/>
                </a:solidFill>
              </a:endParaRPr>
            </a:p>
          </p:txBody>
        </p:sp>
        <p:sp>
          <p:nvSpPr>
            <p:cNvPr id="226" name="Google Shape;226;p10"/>
            <p:cNvSpPr/>
            <p:nvPr/>
          </p:nvSpPr>
          <p:spPr>
            <a:xfrm>
              <a:off x="588219" y="-85402"/>
              <a:ext cx="421500" cy="421500"/>
            </a:xfrm>
            <a:prstGeom prst="ellipse">
              <a:avLst/>
            </a:prstGeom>
            <a:noFill/>
            <a:ln w="9525" cap="flat" cmpd="sng">
              <a:solidFill>
                <a:srgbClr val="FF9900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10"/>
            <p:cNvSpPr/>
            <p:nvPr/>
          </p:nvSpPr>
          <p:spPr>
            <a:xfrm rot="10800000">
              <a:off x="-76796" y="3768356"/>
              <a:ext cx="393900" cy="374400"/>
            </a:xfrm>
            <a:prstGeom prst="pentagon">
              <a:avLst>
                <a:gd name="hf" fmla="val 105146"/>
                <a:gd name="vf" fmla="val 110557"/>
              </a:avLst>
            </a:prstGeom>
            <a:noFill/>
            <a:ln w="76200" cap="flat" cmpd="sng">
              <a:solidFill>
                <a:srgbClr val="6D9EEB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10"/>
            <p:cNvSpPr/>
            <p:nvPr/>
          </p:nvSpPr>
          <p:spPr>
            <a:xfrm>
              <a:off x="8092376" y="131852"/>
              <a:ext cx="983100" cy="983100"/>
            </a:xfrm>
            <a:prstGeom prst="ellipse">
              <a:avLst/>
            </a:prstGeom>
            <a:noFill/>
            <a:ln w="9525" cap="flat" cmpd="sng">
              <a:solidFill>
                <a:srgbClr val="FF9900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10"/>
            <p:cNvSpPr/>
            <p:nvPr/>
          </p:nvSpPr>
          <p:spPr>
            <a:xfrm>
              <a:off x="100477" y="456711"/>
              <a:ext cx="885029" cy="885029"/>
            </a:xfrm>
            <a:custGeom>
              <a:avLst/>
              <a:gdLst/>
              <a:ahLst/>
              <a:cxnLst/>
              <a:rect l="l" t="t" r="r" b="b"/>
              <a:pathLst>
                <a:path w="75903" h="75903" extrusionOk="0">
                  <a:moveTo>
                    <a:pt x="30349" y="724"/>
                  </a:moveTo>
                  <a:lnTo>
                    <a:pt x="28479" y="1147"/>
                  </a:lnTo>
                  <a:lnTo>
                    <a:pt x="28599" y="1267"/>
                  </a:lnTo>
                  <a:lnTo>
                    <a:pt x="28841" y="1388"/>
                  </a:lnTo>
                  <a:lnTo>
                    <a:pt x="29022" y="1448"/>
                  </a:lnTo>
                  <a:lnTo>
                    <a:pt x="29263" y="1448"/>
                  </a:lnTo>
                  <a:lnTo>
                    <a:pt x="29625" y="1388"/>
                  </a:lnTo>
                  <a:lnTo>
                    <a:pt x="29927" y="1267"/>
                  </a:lnTo>
                  <a:lnTo>
                    <a:pt x="30168" y="1026"/>
                  </a:lnTo>
                  <a:lnTo>
                    <a:pt x="30349" y="724"/>
                  </a:lnTo>
                  <a:close/>
                  <a:moveTo>
                    <a:pt x="36141" y="0"/>
                  </a:moveTo>
                  <a:lnTo>
                    <a:pt x="33909" y="181"/>
                  </a:lnTo>
                  <a:lnTo>
                    <a:pt x="33909" y="302"/>
                  </a:lnTo>
                  <a:lnTo>
                    <a:pt x="33909" y="543"/>
                  </a:lnTo>
                  <a:lnTo>
                    <a:pt x="33969" y="724"/>
                  </a:lnTo>
                  <a:lnTo>
                    <a:pt x="34090" y="966"/>
                  </a:lnTo>
                  <a:lnTo>
                    <a:pt x="34211" y="1147"/>
                  </a:lnTo>
                  <a:lnTo>
                    <a:pt x="34392" y="1267"/>
                  </a:lnTo>
                  <a:lnTo>
                    <a:pt x="34633" y="1388"/>
                  </a:lnTo>
                  <a:lnTo>
                    <a:pt x="34814" y="1448"/>
                  </a:lnTo>
                  <a:lnTo>
                    <a:pt x="35297" y="1448"/>
                  </a:lnTo>
                  <a:lnTo>
                    <a:pt x="35478" y="1388"/>
                  </a:lnTo>
                  <a:lnTo>
                    <a:pt x="35719" y="1267"/>
                  </a:lnTo>
                  <a:lnTo>
                    <a:pt x="35900" y="1147"/>
                  </a:lnTo>
                  <a:lnTo>
                    <a:pt x="36021" y="966"/>
                  </a:lnTo>
                  <a:lnTo>
                    <a:pt x="36141" y="724"/>
                  </a:lnTo>
                  <a:lnTo>
                    <a:pt x="36202" y="543"/>
                  </a:lnTo>
                  <a:lnTo>
                    <a:pt x="36202" y="302"/>
                  </a:lnTo>
                  <a:lnTo>
                    <a:pt x="36141" y="0"/>
                  </a:lnTo>
                  <a:close/>
                  <a:moveTo>
                    <a:pt x="39762" y="0"/>
                  </a:moveTo>
                  <a:lnTo>
                    <a:pt x="39701" y="302"/>
                  </a:lnTo>
                  <a:lnTo>
                    <a:pt x="39701" y="543"/>
                  </a:lnTo>
                  <a:lnTo>
                    <a:pt x="39762" y="724"/>
                  </a:lnTo>
                  <a:lnTo>
                    <a:pt x="39882" y="966"/>
                  </a:lnTo>
                  <a:lnTo>
                    <a:pt x="40003" y="1147"/>
                  </a:lnTo>
                  <a:lnTo>
                    <a:pt x="40184" y="1267"/>
                  </a:lnTo>
                  <a:lnTo>
                    <a:pt x="40425" y="1388"/>
                  </a:lnTo>
                  <a:lnTo>
                    <a:pt x="40606" y="1448"/>
                  </a:lnTo>
                  <a:lnTo>
                    <a:pt x="41089" y="1448"/>
                  </a:lnTo>
                  <a:lnTo>
                    <a:pt x="41270" y="1388"/>
                  </a:lnTo>
                  <a:lnTo>
                    <a:pt x="41511" y="1267"/>
                  </a:lnTo>
                  <a:lnTo>
                    <a:pt x="41692" y="1147"/>
                  </a:lnTo>
                  <a:lnTo>
                    <a:pt x="41813" y="966"/>
                  </a:lnTo>
                  <a:lnTo>
                    <a:pt x="41934" y="724"/>
                  </a:lnTo>
                  <a:lnTo>
                    <a:pt x="41994" y="543"/>
                  </a:lnTo>
                  <a:lnTo>
                    <a:pt x="41994" y="302"/>
                  </a:lnTo>
                  <a:lnTo>
                    <a:pt x="41994" y="181"/>
                  </a:lnTo>
                  <a:lnTo>
                    <a:pt x="39762" y="0"/>
                  </a:lnTo>
                  <a:close/>
                  <a:moveTo>
                    <a:pt x="45554" y="724"/>
                  </a:moveTo>
                  <a:lnTo>
                    <a:pt x="45735" y="1026"/>
                  </a:lnTo>
                  <a:lnTo>
                    <a:pt x="45976" y="1267"/>
                  </a:lnTo>
                  <a:lnTo>
                    <a:pt x="46278" y="1388"/>
                  </a:lnTo>
                  <a:lnTo>
                    <a:pt x="46640" y="1448"/>
                  </a:lnTo>
                  <a:lnTo>
                    <a:pt x="46881" y="1448"/>
                  </a:lnTo>
                  <a:lnTo>
                    <a:pt x="47062" y="1388"/>
                  </a:lnTo>
                  <a:lnTo>
                    <a:pt x="47243" y="1267"/>
                  </a:lnTo>
                  <a:lnTo>
                    <a:pt x="47424" y="1147"/>
                  </a:lnTo>
                  <a:lnTo>
                    <a:pt x="45554" y="724"/>
                  </a:lnTo>
                  <a:close/>
                  <a:moveTo>
                    <a:pt x="21661" y="3620"/>
                  </a:moveTo>
                  <a:lnTo>
                    <a:pt x="20273" y="4284"/>
                  </a:lnTo>
                  <a:lnTo>
                    <a:pt x="20575" y="4344"/>
                  </a:lnTo>
                  <a:lnTo>
                    <a:pt x="20937" y="4284"/>
                  </a:lnTo>
                  <a:lnTo>
                    <a:pt x="21239" y="4163"/>
                  </a:lnTo>
                  <a:lnTo>
                    <a:pt x="21480" y="3922"/>
                  </a:lnTo>
                  <a:lnTo>
                    <a:pt x="21661" y="3620"/>
                  </a:lnTo>
                  <a:close/>
                  <a:moveTo>
                    <a:pt x="26065" y="2052"/>
                  </a:moveTo>
                  <a:lnTo>
                    <a:pt x="25824" y="2172"/>
                  </a:lnTo>
                  <a:lnTo>
                    <a:pt x="25583" y="2353"/>
                  </a:lnTo>
                  <a:lnTo>
                    <a:pt x="25402" y="2534"/>
                  </a:lnTo>
                  <a:lnTo>
                    <a:pt x="25281" y="2836"/>
                  </a:lnTo>
                  <a:lnTo>
                    <a:pt x="25221" y="3198"/>
                  </a:lnTo>
                  <a:lnTo>
                    <a:pt x="25221" y="3439"/>
                  </a:lnTo>
                  <a:lnTo>
                    <a:pt x="25281" y="3620"/>
                  </a:lnTo>
                  <a:lnTo>
                    <a:pt x="25402" y="3862"/>
                  </a:lnTo>
                  <a:lnTo>
                    <a:pt x="25522" y="4043"/>
                  </a:lnTo>
                  <a:lnTo>
                    <a:pt x="25703" y="4163"/>
                  </a:lnTo>
                  <a:lnTo>
                    <a:pt x="25945" y="4284"/>
                  </a:lnTo>
                  <a:lnTo>
                    <a:pt x="26126" y="4344"/>
                  </a:lnTo>
                  <a:lnTo>
                    <a:pt x="26608" y="4344"/>
                  </a:lnTo>
                  <a:lnTo>
                    <a:pt x="26789" y="4284"/>
                  </a:lnTo>
                  <a:lnTo>
                    <a:pt x="27031" y="4163"/>
                  </a:lnTo>
                  <a:lnTo>
                    <a:pt x="27212" y="4043"/>
                  </a:lnTo>
                  <a:lnTo>
                    <a:pt x="27332" y="3862"/>
                  </a:lnTo>
                  <a:lnTo>
                    <a:pt x="27453" y="3620"/>
                  </a:lnTo>
                  <a:lnTo>
                    <a:pt x="27513" y="3439"/>
                  </a:lnTo>
                  <a:lnTo>
                    <a:pt x="27513" y="3198"/>
                  </a:lnTo>
                  <a:lnTo>
                    <a:pt x="27453" y="2836"/>
                  </a:lnTo>
                  <a:lnTo>
                    <a:pt x="27332" y="2534"/>
                  </a:lnTo>
                  <a:lnTo>
                    <a:pt x="27151" y="2353"/>
                  </a:lnTo>
                  <a:lnTo>
                    <a:pt x="26910" y="2172"/>
                  </a:lnTo>
                  <a:lnTo>
                    <a:pt x="26669" y="2052"/>
                  </a:lnTo>
                  <a:close/>
                  <a:moveTo>
                    <a:pt x="31858" y="2052"/>
                  </a:moveTo>
                  <a:lnTo>
                    <a:pt x="31616" y="2172"/>
                  </a:lnTo>
                  <a:lnTo>
                    <a:pt x="31375" y="2353"/>
                  </a:lnTo>
                  <a:lnTo>
                    <a:pt x="31194" y="2534"/>
                  </a:lnTo>
                  <a:lnTo>
                    <a:pt x="31073" y="2836"/>
                  </a:lnTo>
                  <a:lnTo>
                    <a:pt x="31013" y="3198"/>
                  </a:lnTo>
                  <a:lnTo>
                    <a:pt x="31013" y="3439"/>
                  </a:lnTo>
                  <a:lnTo>
                    <a:pt x="31073" y="3620"/>
                  </a:lnTo>
                  <a:lnTo>
                    <a:pt x="31194" y="3862"/>
                  </a:lnTo>
                  <a:lnTo>
                    <a:pt x="31315" y="4043"/>
                  </a:lnTo>
                  <a:lnTo>
                    <a:pt x="31496" y="4163"/>
                  </a:lnTo>
                  <a:lnTo>
                    <a:pt x="31737" y="4284"/>
                  </a:lnTo>
                  <a:lnTo>
                    <a:pt x="31918" y="4344"/>
                  </a:lnTo>
                  <a:lnTo>
                    <a:pt x="32401" y="4344"/>
                  </a:lnTo>
                  <a:lnTo>
                    <a:pt x="32582" y="4284"/>
                  </a:lnTo>
                  <a:lnTo>
                    <a:pt x="32823" y="4163"/>
                  </a:lnTo>
                  <a:lnTo>
                    <a:pt x="33004" y="4043"/>
                  </a:lnTo>
                  <a:lnTo>
                    <a:pt x="33125" y="3862"/>
                  </a:lnTo>
                  <a:lnTo>
                    <a:pt x="33245" y="3620"/>
                  </a:lnTo>
                  <a:lnTo>
                    <a:pt x="33306" y="3439"/>
                  </a:lnTo>
                  <a:lnTo>
                    <a:pt x="33306" y="3198"/>
                  </a:lnTo>
                  <a:lnTo>
                    <a:pt x="33245" y="2836"/>
                  </a:lnTo>
                  <a:lnTo>
                    <a:pt x="33125" y="2534"/>
                  </a:lnTo>
                  <a:lnTo>
                    <a:pt x="32944" y="2353"/>
                  </a:lnTo>
                  <a:lnTo>
                    <a:pt x="32702" y="2172"/>
                  </a:lnTo>
                  <a:lnTo>
                    <a:pt x="32461" y="2052"/>
                  </a:lnTo>
                  <a:close/>
                  <a:moveTo>
                    <a:pt x="37650" y="2052"/>
                  </a:moveTo>
                  <a:lnTo>
                    <a:pt x="37408" y="2172"/>
                  </a:lnTo>
                  <a:lnTo>
                    <a:pt x="37167" y="2353"/>
                  </a:lnTo>
                  <a:lnTo>
                    <a:pt x="36986" y="2534"/>
                  </a:lnTo>
                  <a:lnTo>
                    <a:pt x="36865" y="2836"/>
                  </a:lnTo>
                  <a:lnTo>
                    <a:pt x="36805" y="3198"/>
                  </a:lnTo>
                  <a:lnTo>
                    <a:pt x="36805" y="3439"/>
                  </a:lnTo>
                  <a:lnTo>
                    <a:pt x="36865" y="3620"/>
                  </a:lnTo>
                  <a:lnTo>
                    <a:pt x="36986" y="3862"/>
                  </a:lnTo>
                  <a:lnTo>
                    <a:pt x="37107" y="4043"/>
                  </a:lnTo>
                  <a:lnTo>
                    <a:pt x="37288" y="4163"/>
                  </a:lnTo>
                  <a:lnTo>
                    <a:pt x="37529" y="4284"/>
                  </a:lnTo>
                  <a:lnTo>
                    <a:pt x="37710" y="4344"/>
                  </a:lnTo>
                  <a:lnTo>
                    <a:pt x="38193" y="4344"/>
                  </a:lnTo>
                  <a:lnTo>
                    <a:pt x="38374" y="4284"/>
                  </a:lnTo>
                  <a:lnTo>
                    <a:pt x="38615" y="4163"/>
                  </a:lnTo>
                  <a:lnTo>
                    <a:pt x="38796" y="4043"/>
                  </a:lnTo>
                  <a:lnTo>
                    <a:pt x="38917" y="3862"/>
                  </a:lnTo>
                  <a:lnTo>
                    <a:pt x="39038" y="3620"/>
                  </a:lnTo>
                  <a:lnTo>
                    <a:pt x="39098" y="3439"/>
                  </a:lnTo>
                  <a:lnTo>
                    <a:pt x="39098" y="3198"/>
                  </a:lnTo>
                  <a:lnTo>
                    <a:pt x="39038" y="2836"/>
                  </a:lnTo>
                  <a:lnTo>
                    <a:pt x="38917" y="2534"/>
                  </a:lnTo>
                  <a:lnTo>
                    <a:pt x="38736" y="2353"/>
                  </a:lnTo>
                  <a:lnTo>
                    <a:pt x="38495" y="2172"/>
                  </a:lnTo>
                  <a:lnTo>
                    <a:pt x="38253" y="2052"/>
                  </a:lnTo>
                  <a:close/>
                  <a:moveTo>
                    <a:pt x="43442" y="2052"/>
                  </a:moveTo>
                  <a:lnTo>
                    <a:pt x="43201" y="2172"/>
                  </a:lnTo>
                  <a:lnTo>
                    <a:pt x="42959" y="2353"/>
                  </a:lnTo>
                  <a:lnTo>
                    <a:pt x="42778" y="2534"/>
                  </a:lnTo>
                  <a:lnTo>
                    <a:pt x="42658" y="2836"/>
                  </a:lnTo>
                  <a:lnTo>
                    <a:pt x="42597" y="3198"/>
                  </a:lnTo>
                  <a:lnTo>
                    <a:pt x="42597" y="3439"/>
                  </a:lnTo>
                  <a:lnTo>
                    <a:pt x="42658" y="3620"/>
                  </a:lnTo>
                  <a:lnTo>
                    <a:pt x="42778" y="3862"/>
                  </a:lnTo>
                  <a:lnTo>
                    <a:pt x="42899" y="4043"/>
                  </a:lnTo>
                  <a:lnTo>
                    <a:pt x="43080" y="4163"/>
                  </a:lnTo>
                  <a:lnTo>
                    <a:pt x="43321" y="4284"/>
                  </a:lnTo>
                  <a:lnTo>
                    <a:pt x="43502" y="4344"/>
                  </a:lnTo>
                  <a:lnTo>
                    <a:pt x="43985" y="4344"/>
                  </a:lnTo>
                  <a:lnTo>
                    <a:pt x="44166" y="4284"/>
                  </a:lnTo>
                  <a:lnTo>
                    <a:pt x="44407" y="4163"/>
                  </a:lnTo>
                  <a:lnTo>
                    <a:pt x="44588" y="4043"/>
                  </a:lnTo>
                  <a:lnTo>
                    <a:pt x="44709" y="3862"/>
                  </a:lnTo>
                  <a:lnTo>
                    <a:pt x="44830" y="3620"/>
                  </a:lnTo>
                  <a:lnTo>
                    <a:pt x="44890" y="3439"/>
                  </a:lnTo>
                  <a:lnTo>
                    <a:pt x="44890" y="3198"/>
                  </a:lnTo>
                  <a:lnTo>
                    <a:pt x="44830" y="2836"/>
                  </a:lnTo>
                  <a:lnTo>
                    <a:pt x="44709" y="2534"/>
                  </a:lnTo>
                  <a:lnTo>
                    <a:pt x="44528" y="2353"/>
                  </a:lnTo>
                  <a:lnTo>
                    <a:pt x="44287" y="2172"/>
                  </a:lnTo>
                  <a:lnTo>
                    <a:pt x="44045" y="2052"/>
                  </a:lnTo>
                  <a:close/>
                  <a:moveTo>
                    <a:pt x="49234" y="2052"/>
                  </a:moveTo>
                  <a:lnTo>
                    <a:pt x="48993" y="2172"/>
                  </a:lnTo>
                  <a:lnTo>
                    <a:pt x="48752" y="2353"/>
                  </a:lnTo>
                  <a:lnTo>
                    <a:pt x="48571" y="2534"/>
                  </a:lnTo>
                  <a:lnTo>
                    <a:pt x="48450" y="2836"/>
                  </a:lnTo>
                  <a:lnTo>
                    <a:pt x="48390" y="3198"/>
                  </a:lnTo>
                  <a:lnTo>
                    <a:pt x="48390" y="3439"/>
                  </a:lnTo>
                  <a:lnTo>
                    <a:pt x="48450" y="3620"/>
                  </a:lnTo>
                  <a:lnTo>
                    <a:pt x="48571" y="3862"/>
                  </a:lnTo>
                  <a:lnTo>
                    <a:pt x="48691" y="4043"/>
                  </a:lnTo>
                  <a:lnTo>
                    <a:pt x="48872" y="4163"/>
                  </a:lnTo>
                  <a:lnTo>
                    <a:pt x="49114" y="4284"/>
                  </a:lnTo>
                  <a:lnTo>
                    <a:pt x="49295" y="4344"/>
                  </a:lnTo>
                  <a:lnTo>
                    <a:pt x="49777" y="4344"/>
                  </a:lnTo>
                  <a:lnTo>
                    <a:pt x="49958" y="4284"/>
                  </a:lnTo>
                  <a:lnTo>
                    <a:pt x="50200" y="4163"/>
                  </a:lnTo>
                  <a:lnTo>
                    <a:pt x="50381" y="4043"/>
                  </a:lnTo>
                  <a:lnTo>
                    <a:pt x="50501" y="3862"/>
                  </a:lnTo>
                  <a:lnTo>
                    <a:pt x="50622" y="3620"/>
                  </a:lnTo>
                  <a:lnTo>
                    <a:pt x="50682" y="3439"/>
                  </a:lnTo>
                  <a:lnTo>
                    <a:pt x="50682" y="3198"/>
                  </a:lnTo>
                  <a:lnTo>
                    <a:pt x="50622" y="2836"/>
                  </a:lnTo>
                  <a:lnTo>
                    <a:pt x="50501" y="2534"/>
                  </a:lnTo>
                  <a:lnTo>
                    <a:pt x="50320" y="2353"/>
                  </a:lnTo>
                  <a:lnTo>
                    <a:pt x="50079" y="2172"/>
                  </a:lnTo>
                  <a:lnTo>
                    <a:pt x="49838" y="2052"/>
                  </a:lnTo>
                  <a:close/>
                  <a:moveTo>
                    <a:pt x="54242" y="3620"/>
                  </a:moveTo>
                  <a:lnTo>
                    <a:pt x="54423" y="3922"/>
                  </a:lnTo>
                  <a:lnTo>
                    <a:pt x="54665" y="4163"/>
                  </a:lnTo>
                  <a:lnTo>
                    <a:pt x="54966" y="4284"/>
                  </a:lnTo>
                  <a:lnTo>
                    <a:pt x="55328" y="4344"/>
                  </a:lnTo>
                  <a:lnTo>
                    <a:pt x="55630" y="4284"/>
                  </a:lnTo>
                  <a:lnTo>
                    <a:pt x="54242" y="3620"/>
                  </a:lnTo>
                  <a:close/>
                  <a:moveTo>
                    <a:pt x="18523" y="5310"/>
                  </a:moveTo>
                  <a:lnTo>
                    <a:pt x="16593" y="6517"/>
                  </a:lnTo>
                  <a:lnTo>
                    <a:pt x="16774" y="6818"/>
                  </a:lnTo>
                  <a:lnTo>
                    <a:pt x="17015" y="7060"/>
                  </a:lnTo>
                  <a:lnTo>
                    <a:pt x="17317" y="7180"/>
                  </a:lnTo>
                  <a:lnTo>
                    <a:pt x="17679" y="7241"/>
                  </a:lnTo>
                  <a:lnTo>
                    <a:pt x="17920" y="7241"/>
                  </a:lnTo>
                  <a:lnTo>
                    <a:pt x="18101" y="7180"/>
                  </a:lnTo>
                  <a:lnTo>
                    <a:pt x="18342" y="7060"/>
                  </a:lnTo>
                  <a:lnTo>
                    <a:pt x="18523" y="6939"/>
                  </a:lnTo>
                  <a:lnTo>
                    <a:pt x="18644" y="6758"/>
                  </a:lnTo>
                  <a:lnTo>
                    <a:pt x="18765" y="6517"/>
                  </a:lnTo>
                  <a:lnTo>
                    <a:pt x="18825" y="6336"/>
                  </a:lnTo>
                  <a:lnTo>
                    <a:pt x="18825" y="6094"/>
                  </a:lnTo>
                  <a:lnTo>
                    <a:pt x="18825" y="5853"/>
                  </a:lnTo>
                  <a:lnTo>
                    <a:pt x="18765" y="5672"/>
                  </a:lnTo>
                  <a:lnTo>
                    <a:pt x="18644" y="5430"/>
                  </a:lnTo>
                  <a:lnTo>
                    <a:pt x="18523" y="5310"/>
                  </a:lnTo>
                  <a:close/>
                  <a:moveTo>
                    <a:pt x="23230" y="4948"/>
                  </a:moveTo>
                  <a:lnTo>
                    <a:pt x="23049" y="5008"/>
                  </a:lnTo>
                  <a:lnTo>
                    <a:pt x="22807" y="5129"/>
                  </a:lnTo>
                  <a:lnTo>
                    <a:pt x="22626" y="5249"/>
                  </a:lnTo>
                  <a:lnTo>
                    <a:pt x="22506" y="5430"/>
                  </a:lnTo>
                  <a:lnTo>
                    <a:pt x="22385" y="5672"/>
                  </a:lnTo>
                  <a:lnTo>
                    <a:pt x="22325" y="5853"/>
                  </a:lnTo>
                  <a:lnTo>
                    <a:pt x="22325" y="6094"/>
                  </a:lnTo>
                  <a:lnTo>
                    <a:pt x="22325" y="6336"/>
                  </a:lnTo>
                  <a:lnTo>
                    <a:pt x="22385" y="6517"/>
                  </a:lnTo>
                  <a:lnTo>
                    <a:pt x="22506" y="6758"/>
                  </a:lnTo>
                  <a:lnTo>
                    <a:pt x="22626" y="6939"/>
                  </a:lnTo>
                  <a:lnTo>
                    <a:pt x="22807" y="7060"/>
                  </a:lnTo>
                  <a:lnTo>
                    <a:pt x="23049" y="7180"/>
                  </a:lnTo>
                  <a:lnTo>
                    <a:pt x="23230" y="7241"/>
                  </a:lnTo>
                  <a:lnTo>
                    <a:pt x="23712" y="7241"/>
                  </a:lnTo>
                  <a:lnTo>
                    <a:pt x="23893" y="7180"/>
                  </a:lnTo>
                  <a:lnTo>
                    <a:pt x="24135" y="7060"/>
                  </a:lnTo>
                  <a:lnTo>
                    <a:pt x="24316" y="6939"/>
                  </a:lnTo>
                  <a:lnTo>
                    <a:pt x="24436" y="6758"/>
                  </a:lnTo>
                  <a:lnTo>
                    <a:pt x="24557" y="6517"/>
                  </a:lnTo>
                  <a:lnTo>
                    <a:pt x="24617" y="6336"/>
                  </a:lnTo>
                  <a:lnTo>
                    <a:pt x="24617" y="6094"/>
                  </a:lnTo>
                  <a:lnTo>
                    <a:pt x="24617" y="5853"/>
                  </a:lnTo>
                  <a:lnTo>
                    <a:pt x="24557" y="5672"/>
                  </a:lnTo>
                  <a:lnTo>
                    <a:pt x="24436" y="5430"/>
                  </a:lnTo>
                  <a:lnTo>
                    <a:pt x="24316" y="5249"/>
                  </a:lnTo>
                  <a:lnTo>
                    <a:pt x="24135" y="5129"/>
                  </a:lnTo>
                  <a:lnTo>
                    <a:pt x="23893" y="5008"/>
                  </a:lnTo>
                  <a:lnTo>
                    <a:pt x="23712" y="4948"/>
                  </a:lnTo>
                  <a:close/>
                  <a:moveTo>
                    <a:pt x="29022" y="4948"/>
                  </a:moveTo>
                  <a:lnTo>
                    <a:pt x="28841" y="5008"/>
                  </a:lnTo>
                  <a:lnTo>
                    <a:pt x="28599" y="5129"/>
                  </a:lnTo>
                  <a:lnTo>
                    <a:pt x="28418" y="5249"/>
                  </a:lnTo>
                  <a:lnTo>
                    <a:pt x="28298" y="5430"/>
                  </a:lnTo>
                  <a:lnTo>
                    <a:pt x="28177" y="5672"/>
                  </a:lnTo>
                  <a:lnTo>
                    <a:pt x="28117" y="5853"/>
                  </a:lnTo>
                  <a:lnTo>
                    <a:pt x="28117" y="6094"/>
                  </a:lnTo>
                  <a:lnTo>
                    <a:pt x="28117" y="6336"/>
                  </a:lnTo>
                  <a:lnTo>
                    <a:pt x="28177" y="6517"/>
                  </a:lnTo>
                  <a:lnTo>
                    <a:pt x="28298" y="6758"/>
                  </a:lnTo>
                  <a:lnTo>
                    <a:pt x="28418" y="6939"/>
                  </a:lnTo>
                  <a:lnTo>
                    <a:pt x="28599" y="7060"/>
                  </a:lnTo>
                  <a:lnTo>
                    <a:pt x="28841" y="7180"/>
                  </a:lnTo>
                  <a:lnTo>
                    <a:pt x="29022" y="7241"/>
                  </a:lnTo>
                  <a:lnTo>
                    <a:pt x="29505" y="7241"/>
                  </a:lnTo>
                  <a:lnTo>
                    <a:pt x="29686" y="7180"/>
                  </a:lnTo>
                  <a:lnTo>
                    <a:pt x="29927" y="7060"/>
                  </a:lnTo>
                  <a:lnTo>
                    <a:pt x="30108" y="6939"/>
                  </a:lnTo>
                  <a:lnTo>
                    <a:pt x="30229" y="6758"/>
                  </a:lnTo>
                  <a:lnTo>
                    <a:pt x="30349" y="6517"/>
                  </a:lnTo>
                  <a:lnTo>
                    <a:pt x="30410" y="6336"/>
                  </a:lnTo>
                  <a:lnTo>
                    <a:pt x="30410" y="6094"/>
                  </a:lnTo>
                  <a:lnTo>
                    <a:pt x="30410" y="5853"/>
                  </a:lnTo>
                  <a:lnTo>
                    <a:pt x="30349" y="5672"/>
                  </a:lnTo>
                  <a:lnTo>
                    <a:pt x="30229" y="5430"/>
                  </a:lnTo>
                  <a:lnTo>
                    <a:pt x="30108" y="5249"/>
                  </a:lnTo>
                  <a:lnTo>
                    <a:pt x="29927" y="5129"/>
                  </a:lnTo>
                  <a:lnTo>
                    <a:pt x="29686" y="5008"/>
                  </a:lnTo>
                  <a:lnTo>
                    <a:pt x="29505" y="4948"/>
                  </a:lnTo>
                  <a:close/>
                  <a:moveTo>
                    <a:pt x="34814" y="4948"/>
                  </a:moveTo>
                  <a:lnTo>
                    <a:pt x="34633" y="5008"/>
                  </a:lnTo>
                  <a:lnTo>
                    <a:pt x="34392" y="5129"/>
                  </a:lnTo>
                  <a:lnTo>
                    <a:pt x="34211" y="5249"/>
                  </a:lnTo>
                  <a:lnTo>
                    <a:pt x="34090" y="5430"/>
                  </a:lnTo>
                  <a:lnTo>
                    <a:pt x="33969" y="5672"/>
                  </a:lnTo>
                  <a:lnTo>
                    <a:pt x="33909" y="5853"/>
                  </a:lnTo>
                  <a:lnTo>
                    <a:pt x="33909" y="6094"/>
                  </a:lnTo>
                  <a:lnTo>
                    <a:pt x="33909" y="6336"/>
                  </a:lnTo>
                  <a:lnTo>
                    <a:pt x="33969" y="6517"/>
                  </a:lnTo>
                  <a:lnTo>
                    <a:pt x="34090" y="6758"/>
                  </a:lnTo>
                  <a:lnTo>
                    <a:pt x="34211" y="6939"/>
                  </a:lnTo>
                  <a:lnTo>
                    <a:pt x="34392" y="7060"/>
                  </a:lnTo>
                  <a:lnTo>
                    <a:pt x="34633" y="7180"/>
                  </a:lnTo>
                  <a:lnTo>
                    <a:pt x="34814" y="7241"/>
                  </a:lnTo>
                  <a:lnTo>
                    <a:pt x="35297" y="7241"/>
                  </a:lnTo>
                  <a:lnTo>
                    <a:pt x="35478" y="7180"/>
                  </a:lnTo>
                  <a:lnTo>
                    <a:pt x="35719" y="7060"/>
                  </a:lnTo>
                  <a:lnTo>
                    <a:pt x="35900" y="6939"/>
                  </a:lnTo>
                  <a:lnTo>
                    <a:pt x="36021" y="6758"/>
                  </a:lnTo>
                  <a:lnTo>
                    <a:pt x="36141" y="6517"/>
                  </a:lnTo>
                  <a:lnTo>
                    <a:pt x="36202" y="6336"/>
                  </a:lnTo>
                  <a:lnTo>
                    <a:pt x="36202" y="6094"/>
                  </a:lnTo>
                  <a:lnTo>
                    <a:pt x="36202" y="5853"/>
                  </a:lnTo>
                  <a:lnTo>
                    <a:pt x="36141" y="5672"/>
                  </a:lnTo>
                  <a:lnTo>
                    <a:pt x="36021" y="5430"/>
                  </a:lnTo>
                  <a:lnTo>
                    <a:pt x="35900" y="5249"/>
                  </a:lnTo>
                  <a:lnTo>
                    <a:pt x="35719" y="5129"/>
                  </a:lnTo>
                  <a:lnTo>
                    <a:pt x="35478" y="5008"/>
                  </a:lnTo>
                  <a:lnTo>
                    <a:pt x="35297" y="4948"/>
                  </a:lnTo>
                  <a:close/>
                  <a:moveTo>
                    <a:pt x="40606" y="4948"/>
                  </a:moveTo>
                  <a:lnTo>
                    <a:pt x="40425" y="5008"/>
                  </a:lnTo>
                  <a:lnTo>
                    <a:pt x="40184" y="5129"/>
                  </a:lnTo>
                  <a:lnTo>
                    <a:pt x="40003" y="5249"/>
                  </a:lnTo>
                  <a:lnTo>
                    <a:pt x="39882" y="5430"/>
                  </a:lnTo>
                  <a:lnTo>
                    <a:pt x="39762" y="5672"/>
                  </a:lnTo>
                  <a:lnTo>
                    <a:pt x="39701" y="5853"/>
                  </a:lnTo>
                  <a:lnTo>
                    <a:pt x="39701" y="6094"/>
                  </a:lnTo>
                  <a:lnTo>
                    <a:pt x="39701" y="6336"/>
                  </a:lnTo>
                  <a:lnTo>
                    <a:pt x="39762" y="6517"/>
                  </a:lnTo>
                  <a:lnTo>
                    <a:pt x="39882" y="6758"/>
                  </a:lnTo>
                  <a:lnTo>
                    <a:pt x="40003" y="6939"/>
                  </a:lnTo>
                  <a:lnTo>
                    <a:pt x="40184" y="7060"/>
                  </a:lnTo>
                  <a:lnTo>
                    <a:pt x="40425" y="7180"/>
                  </a:lnTo>
                  <a:lnTo>
                    <a:pt x="40606" y="7241"/>
                  </a:lnTo>
                  <a:lnTo>
                    <a:pt x="41089" y="7241"/>
                  </a:lnTo>
                  <a:lnTo>
                    <a:pt x="41270" y="7180"/>
                  </a:lnTo>
                  <a:lnTo>
                    <a:pt x="41511" y="7060"/>
                  </a:lnTo>
                  <a:lnTo>
                    <a:pt x="41692" y="6939"/>
                  </a:lnTo>
                  <a:lnTo>
                    <a:pt x="41813" y="6758"/>
                  </a:lnTo>
                  <a:lnTo>
                    <a:pt x="41934" y="6517"/>
                  </a:lnTo>
                  <a:lnTo>
                    <a:pt x="41994" y="6336"/>
                  </a:lnTo>
                  <a:lnTo>
                    <a:pt x="41994" y="6094"/>
                  </a:lnTo>
                  <a:lnTo>
                    <a:pt x="41994" y="5853"/>
                  </a:lnTo>
                  <a:lnTo>
                    <a:pt x="41934" y="5672"/>
                  </a:lnTo>
                  <a:lnTo>
                    <a:pt x="41813" y="5430"/>
                  </a:lnTo>
                  <a:lnTo>
                    <a:pt x="41692" y="5249"/>
                  </a:lnTo>
                  <a:lnTo>
                    <a:pt x="41511" y="5129"/>
                  </a:lnTo>
                  <a:lnTo>
                    <a:pt x="41270" y="5008"/>
                  </a:lnTo>
                  <a:lnTo>
                    <a:pt x="41089" y="4948"/>
                  </a:lnTo>
                  <a:close/>
                  <a:moveTo>
                    <a:pt x="46399" y="4948"/>
                  </a:moveTo>
                  <a:lnTo>
                    <a:pt x="46218" y="5008"/>
                  </a:lnTo>
                  <a:lnTo>
                    <a:pt x="45976" y="5129"/>
                  </a:lnTo>
                  <a:lnTo>
                    <a:pt x="45795" y="5249"/>
                  </a:lnTo>
                  <a:lnTo>
                    <a:pt x="45674" y="5430"/>
                  </a:lnTo>
                  <a:lnTo>
                    <a:pt x="45554" y="5672"/>
                  </a:lnTo>
                  <a:lnTo>
                    <a:pt x="45493" y="5853"/>
                  </a:lnTo>
                  <a:lnTo>
                    <a:pt x="45493" y="6094"/>
                  </a:lnTo>
                  <a:lnTo>
                    <a:pt x="45493" y="6336"/>
                  </a:lnTo>
                  <a:lnTo>
                    <a:pt x="45554" y="6517"/>
                  </a:lnTo>
                  <a:lnTo>
                    <a:pt x="45674" y="6758"/>
                  </a:lnTo>
                  <a:lnTo>
                    <a:pt x="45795" y="6939"/>
                  </a:lnTo>
                  <a:lnTo>
                    <a:pt x="45976" y="7060"/>
                  </a:lnTo>
                  <a:lnTo>
                    <a:pt x="46218" y="7180"/>
                  </a:lnTo>
                  <a:lnTo>
                    <a:pt x="46399" y="7241"/>
                  </a:lnTo>
                  <a:lnTo>
                    <a:pt x="46881" y="7241"/>
                  </a:lnTo>
                  <a:lnTo>
                    <a:pt x="47062" y="7180"/>
                  </a:lnTo>
                  <a:lnTo>
                    <a:pt x="47304" y="7060"/>
                  </a:lnTo>
                  <a:lnTo>
                    <a:pt x="47485" y="6939"/>
                  </a:lnTo>
                  <a:lnTo>
                    <a:pt x="47605" y="6758"/>
                  </a:lnTo>
                  <a:lnTo>
                    <a:pt x="47726" y="6517"/>
                  </a:lnTo>
                  <a:lnTo>
                    <a:pt x="47786" y="6336"/>
                  </a:lnTo>
                  <a:lnTo>
                    <a:pt x="47786" y="6094"/>
                  </a:lnTo>
                  <a:lnTo>
                    <a:pt x="47786" y="5853"/>
                  </a:lnTo>
                  <a:lnTo>
                    <a:pt x="47726" y="5672"/>
                  </a:lnTo>
                  <a:lnTo>
                    <a:pt x="47605" y="5430"/>
                  </a:lnTo>
                  <a:lnTo>
                    <a:pt x="47485" y="5249"/>
                  </a:lnTo>
                  <a:lnTo>
                    <a:pt x="47304" y="5129"/>
                  </a:lnTo>
                  <a:lnTo>
                    <a:pt x="47062" y="5008"/>
                  </a:lnTo>
                  <a:lnTo>
                    <a:pt x="46881" y="4948"/>
                  </a:lnTo>
                  <a:close/>
                  <a:moveTo>
                    <a:pt x="52191" y="4948"/>
                  </a:moveTo>
                  <a:lnTo>
                    <a:pt x="52010" y="5008"/>
                  </a:lnTo>
                  <a:lnTo>
                    <a:pt x="51768" y="5129"/>
                  </a:lnTo>
                  <a:lnTo>
                    <a:pt x="51587" y="5249"/>
                  </a:lnTo>
                  <a:lnTo>
                    <a:pt x="51467" y="5430"/>
                  </a:lnTo>
                  <a:lnTo>
                    <a:pt x="51346" y="5672"/>
                  </a:lnTo>
                  <a:lnTo>
                    <a:pt x="51286" y="5853"/>
                  </a:lnTo>
                  <a:lnTo>
                    <a:pt x="51286" y="6094"/>
                  </a:lnTo>
                  <a:lnTo>
                    <a:pt x="51286" y="6336"/>
                  </a:lnTo>
                  <a:lnTo>
                    <a:pt x="51346" y="6517"/>
                  </a:lnTo>
                  <a:lnTo>
                    <a:pt x="51467" y="6758"/>
                  </a:lnTo>
                  <a:lnTo>
                    <a:pt x="51587" y="6939"/>
                  </a:lnTo>
                  <a:lnTo>
                    <a:pt x="51768" y="7060"/>
                  </a:lnTo>
                  <a:lnTo>
                    <a:pt x="52010" y="7180"/>
                  </a:lnTo>
                  <a:lnTo>
                    <a:pt x="52191" y="7241"/>
                  </a:lnTo>
                  <a:lnTo>
                    <a:pt x="52673" y="7241"/>
                  </a:lnTo>
                  <a:lnTo>
                    <a:pt x="52854" y="7180"/>
                  </a:lnTo>
                  <a:lnTo>
                    <a:pt x="53096" y="7060"/>
                  </a:lnTo>
                  <a:lnTo>
                    <a:pt x="53277" y="6939"/>
                  </a:lnTo>
                  <a:lnTo>
                    <a:pt x="53397" y="6758"/>
                  </a:lnTo>
                  <a:lnTo>
                    <a:pt x="53518" y="6517"/>
                  </a:lnTo>
                  <a:lnTo>
                    <a:pt x="53578" y="6336"/>
                  </a:lnTo>
                  <a:lnTo>
                    <a:pt x="53578" y="6094"/>
                  </a:lnTo>
                  <a:lnTo>
                    <a:pt x="53578" y="5853"/>
                  </a:lnTo>
                  <a:lnTo>
                    <a:pt x="53518" y="5672"/>
                  </a:lnTo>
                  <a:lnTo>
                    <a:pt x="53397" y="5430"/>
                  </a:lnTo>
                  <a:lnTo>
                    <a:pt x="53277" y="5249"/>
                  </a:lnTo>
                  <a:lnTo>
                    <a:pt x="53096" y="5129"/>
                  </a:lnTo>
                  <a:lnTo>
                    <a:pt x="52854" y="5008"/>
                  </a:lnTo>
                  <a:lnTo>
                    <a:pt x="52673" y="4948"/>
                  </a:lnTo>
                  <a:close/>
                  <a:moveTo>
                    <a:pt x="57380" y="5310"/>
                  </a:moveTo>
                  <a:lnTo>
                    <a:pt x="57259" y="5430"/>
                  </a:lnTo>
                  <a:lnTo>
                    <a:pt x="57138" y="5672"/>
                  </a:lnTo>
                  <a:lnTo>
                    <a:pt x="57078" y="5853"/>
                  </a:lnTo>
                  <a:lnTo>
                    <a:pt x="57078" y="6094"/>
                  </a:lnTo>
                  <a:lnTo>
                    <a:pt x="57078" y="6336"/>
                  </a:lnTo>
                  <a:lnTo>
                    <a:pt x="57138" y="6517"/>
                  </a:lnTo>
                  <a:lnTo>
                    <a:pt x="57259" y="6758"/>
                  </a:lnTo>
                  <a:lnTo>
                    <a:pt x="57380" y="6939"/>
                  </a:lnTo>
                  <a:lnTo>
                    <a:pt x="57561" y="7060"/>
                  </a:lnTo>
                  <a:lnTo>
                    <a:pt x="57802" y="7180"/>
                  </a:lnTo>
                  <a:lnTo>
                    <a:pt x="57983" y="7241"/>
                  </a:lnTo>
                  <a:lnTo>
                    <a:pt x="58224" y="7241"/>
                  </a:lnTo>
                  <a:lnTo>
                    <a:pt x="58586" y="7180"/>
                  </a:lnTo>
                  <a:lnTo>
                    <a:pt x="58888" y="7060"/>
                  </a:lnTo>
                  <a:lnTo>
                    <a:pt x="59129" y="6818"/>
                  </a:lnTo>
                  <a:lnTo>
                    <a:pt x="59310" y="6517"/>
                  </a:lnTo>
                  <a:lnTo>
                    <a:pt x="57380" y="5310"/>
                  </a:lnTo>
                  <a:close/>
                  <a:moveTo>
                    <a:pt x="14783" y="7844"/>
                  </a:moveTo>
                  <a:lnTo>
                    <a:pt x="13636" y="8689"/>
                  </a:lnTo>
                  <a:lnTo>
                    <a:pt x="13636" y="8990"/>
                  </a:lnTo>
                  <a:lnTo>
                    <a:pt x="13636" y="9232"/>
                  </a:lnTo>
                  <a:lnTo>
                    <a:pt x="13697" y="9413"/>
                  </a:lnTo>
                  <a:lnTo>
                    <a:pt x="13817" y="9654"/>
                  </a:lnTo>
                  <a:lnTo>
                    <a:pt x="13938" y="9835"/>
                  </a:lnTo>
                  <a:lnTo>
                    <a:pt x="14119" y="9956"/>
                  </a:lnTo>
                  <a:lnTo>
                    <a:pt x="14360" y="10076"/>
                  </a:lnTo>
                  <a:lnTo>
                    <a:pt x="14541" y="10137"/>
                  </a:lnTo>
                  <a:lnTo>
                    <a:pt x="15024" y="10137"/>
                  </a:lnTo>
                  <a:lnTo>
                    <a:pt x="15205" y="10076"/>
                  </a:lnTo>
                  <a:lnTo>
                    <a:pt x="15446" y="9956"/>
                  </a:lnTo>
                  <a:lnTo>
                    <a:pt x="15627" y="9835"/>
                  </a:lnTo>
                  <a:lnTo>
                    <a:pt x="15748" y="9654"/>
                  </a:lnTo>
                  <a:lnTo>
                    <a:pt x="15869" y="9413"/>
                  </a:lnTo>
                  <a:lnTo>
                    <a:pt x="15929" y="9232"/>
                  </a:lnTo>
                  <a:lnTo>
                    <a:pt x="15929" y="8990"/>
                  </a:lnTo>
                  <a:lnTo>
                    <a:pt x="15929" y="8749"/>
                  </a:lnTo>
                  <a:lnTo>
                    <a:pt x="15869" y="8568"/>
                  </a:lnTo>
                  <a:lnTo>
                    <a:pt x="15748" y="8327"/>
                  </a:lnTo>
                  <a:lnTo>
                    <a:pt x="15627" y="8146"/>
                  </a:lnTo>
                  <a:lnTo>
                    <a:pt x="15446" y="8025"/>
                  </a:lnTo>
                  <a:lnTo>
                    <a:pt x="15205" y="7904"/>
                  </a:lnTo>
                  <a:lnTo>
                    <a:pt x="15024" y="7844"/>
                  </a:lnTo>
                  <a:close/>
                  <a:moveTo>
                    <a:pt x="20333" y="7844"/>
                  </a:moveTo>
                  <a:lnTo>
                    <a:pt x="20152" y="7904"/>
                  </a:lnTo>
                  <a:lnTo>
                    <a:pt x="19911" y="8025"/>
                  </a:lnTo>
                  <a:lnTo>
                    <a:pt x="19730" y="8146"/>
                  </a:lnTo>
                  <a:lnTo>
                    <a:pt x="19609" y="8327"/>
                  </a:lnTo>
                  <a:lnTo>
                    <a:pt x="19489" y="8568"/>
                  </a:lnTo>
                  <a:lnTo>
                    <a:pt x="19428" y="8749"/>
                  </a:lnTo>
                  <a:lnTo>
                    <a:pt x="19428" y="8990"/>
                  </a:lnTo>
                  <a:lnTo>
                    <a:pt x="19428" y="9232"/>
                  </a:lnTo>
                  <a:lnTo>
                    <a:pt x="19489" y="9413"/>
                  </a:lnTo>
                  <a:lnTo>
                    <a:pt x="19609" y="9654"/>
                  </a:lnTo>
                  <a:lnTo>
                    <a:pt x="19730" y="9835"/>
                  </a:lnTo>
                  <a:lnTo>
                    <a:pt x="19911" y="9956"/>
                  </a:lnTo>
                  <a:lnTo>
                    <a:pt x="20152" y="10076"/>
                  </a:lnTo>
                  <a:lnTo>
                    <a:pt x="20333" y="10137"/>
                  </a:lnTo>
                  <a:lnTo>
                    <a:pt x="20816" y="10137"/>
                  </a:lnTo>
                  <a:lnTo>
                    <a:pt x="20997" y="10076"/>
                  </a:lnTo>
                  <a:lnTo>
                    <a:pt x="21239" y="9956"/>
                  </a:lnTo>
                  <a:lnTo>
                    <a:pt x="21420" y="9835"/>
                  </a:lnTo>
                  <a:lnTo>
                    <a:pt x="21540" y="9654"/>
                  </a:lnTo>
                  <a:lnTo>
                    <a:pt x="21661" y="9413"/>
                  </a:lnTo>
                  <a:lnTo>
                    <a:pt x="21721" y="9232"/>
                  </a:lnTo>
                  <a:lnTo>
                    <a:pt x="21721" y="8990"/>
                  </a:lnTo>
                  <a:lnTo>
                    <a:pt x="21721" y="8749"/>
                  </a:lnTo>
                  <a:lnTo>
                    <a:pt x="21661" y="8568"/>
                  </a:lnTo>
                  <a:lnTo>
                    <a:pt x="21540" y="8327"/>
                  </a:lnTo>
                  <a:lnTo>
                    <a:pt x="21420" y="8146"/>
                  </a:lnTo>
                  <a:lnTo>
                    <a:pt x="21239" y="8025"/>
                  </a:lnTo>
                  <a:lnTo>
                    <a:pt x="20997" y="7904"/>
                  </a:lnTo>
                  <a:lnTo>
                    <a:pt x="20816" y="7844"/>
                  </a:lnTo>
                  <a:close/>
                  <a:moveTo>
                    <a:pt x="26126" y="7844"/>
                  </a:moveTo>
                  <a:lnTo>
                    <a:pt x="25945" y="7904"/>
                  </a:lnTo>
                  <a:lnTo>
                    <a:pt x="25703" y="8025"/>
                  </a:lnTo>
                  <a:lnTo>
                    <a:pt x="25522" y="8146"/>
                  </a:lnTo>
                  <a:lnTo>
                    <a:pt x="25402" y="8327"/>
                  </a:lnTo>
                  <a:lnTo>
                    <a:pt x="25281" y="8568"/>
                  </a:lnTo>
                  <a:lnTo>
                    <a:pt x="25221" y="8749"/>
                  </a:lnTo>
                  <a:lnTo>
                    <a:pt x="25221" y="8990"/>
                  </a:lnTo>
                  <a:lnTo>
                    <a:pt x="25221" y="9232"/>
                  </a:lnTo>
                  <a:lnTo>
                    <a:pt x="25281" y="9413"/>
                  </a:lnTo>
                  <a:lnTo>
                    <a:pt x="25402" y="9654"/>
                  </a:lnTo>
                  <a:lnTo>
                    <a:pt x="25522" y="9835"/>
                  </a:lnTo>
                  <a:lnTo>
                    <a:pt x="25703" y="9956"/>
                  </a:lnTo>
                  <a:lnTo>
                    <a:pt x="25945" y="10076"/>
                  </a:lnTo>
                  <a:lnTo>
                    <a:pt x="26126" y="10137"/>
                  </a:lnTo>
                  <a:lnTo>
                    <a:pt x="26608" y="10137"/>
                  </a:lnTo>
                  <a:lnTo>
                    <a:pt x="26789" y="10076"/>
                  </a:lnTo>
                  <a:lnTo>
                    <a:pt x="27031" y="9956"/>
                  </a:lnTo>
                  <a:lnTo>
                    <a:pt x="27212" y="9835"/>
                  </a:lnTo>
                  <a:lnTo>
                    <a:pt x="27332" y="9654"/>
                  </a:lnTo>
                  <a:lnTo>
                    <a:pt x="27453" y="9413"/>
                  </a:lnTo>
                  <a:lnTo>
                    <a:pt x="27513" y="9232"/>
                  </a:lnTo>
                  <a:lnTo>
                    <a:pt x="27513" y="8990"/>
                  </a:lnTo>
                  <a:lnTo>
                    <a:pt x="27513" y="8749"/>
                  </a:lnTo>
                  <a:lnTo>
                    <a:pt x="27453" y="8568"/>
                  </a:lnTo>
                  <a:lnTo>
                    <a:pt x="27332" y="8327"/>
                  </a:lnTo>
                  <a:lnTo>
                    <a:pt x="27212" y="8146"/>
                  </a:lnTo>
                  <a:lnTo>
                    <a:pt x="27031" y="8025"/>
                  </a:lnTo>
                  <a:lnTo>
                    <a:pt x="26789" y="7904"/>
                  </a:lnTo>
                  <a:lnTo>
                    <a:pt x="26608" y="7844"/>
                  </a:lnTo>
                  <a:close/>
                  <a:moveTo>
                    <a:pt x="31918" y="7844"/>
                  </a:moveTo>
                  <a:lnTo>
                    <a:pt x="31737" y="7904"/>
                  </a:lnTo>
                  <a:lnTo>
                    <a:pt x="31496" y="8025"/>
                  </a:lnTo>
                  <a:lnTo>
                    <a:pt x="31315" y="8146"/>
                  </a:lnTo>
                  <a:lnTo>
                    <a:pt x="31194" y="8327"/>
                  </a:lnTo>
                  <a:lnTo>
                    <a:pt x="31073" y="8568"/>
                  </a:lnTo>
                  <a:lnTo>
                    <a:pt x="31013" y="8749"/>
                  </a:lnTo>
                  <a:lnTo>
                    <a:pt x="31013" y="8990"/>
                  </a:lnTo>
                  <a:lnTo>
                    <a:pt x="31013" y="9232"/>
                  </a:lnTo>
                  <a:lnTo>
                    <a:pt x="31073" y="9413"/>
                  </a:lnTo>
                  <a:lnTo>
                    <a:pt x="31194" y="9654"/>
                  </a:lnTo>
                  <a:lnTo>
                    <a:pt x="31315" y="9835"/>
                  </a:lnTo>
                  <a:lnTo>
                    <a:pt x="31496" y="9956"/>
                  </a:lnTo>
                  <a:lnTo>
                    <a:pt x="31737" y="10076"/>
                  </a:lnTo>
                  <a:lnTo>
                    <a:pt x="31918" y="10137"/>
                  </a:lnTo>
                  <a:lnTo>
                    <a:pt x="32401" y="10137"/>
                  </a:lnTo>
                  <a:lnTo>
                    <a:pt x="32582" y="10076"/>
                  </a:lnTo>
                  <a:lnTo>
                    <a:pt x="32823" y="9956"/>
                  </a:lnTo>
                  <a:lnTo>
                    <a:pt x="33004" y="9835"/>
                  </a:lnTo>
                  <a:lnTo>
                    <a:pt x="33125" y="9654"/>
                  </a:lnTo>
                  <a:lnTo>
                    <a:pt x="33245" y="9413"/>
                  </a:lnTo>
                  <a:lnTo>
                    <a:pt x="33306" y="9232"/>
                  </a:lnTo>
                  <a:lnTo>
                    <a:pt x="33306" y="8990"/>
                  </a:lnTo>
                  <a:lnTo>
                    <a:pt x="33306" y="8749"/>
                  </a:lnTo>
                  <a:lnTo>
                    <a:pt x="33245" y="8568"/>
                  </a:lnTo>
                  <a:lnTo>
                    <a:pt x="33125" y="8327"/>
                  </a:lnTo>
                  <a:lnTo>
                    <a:pt x="33004" y="8146"/>
                  </a:lnTo>
                  <a:lnTo>
                    <a:pt x="32823" y="8025"/>
                  </a:lnTo>
                  <a:lnTo>
                    <a:pt x="32582" y="7904"/>
                  </a:lnTo>
                  <a:lnTo>
                    <a:pt x="32401" y="7844"/>
                  </a:lnTo>
                  <a:close/>
                  <a:moveTo>
                    <a:pt x="37710" y="7844"/>
                  </a:moveTo>
                  <a:lnTo>
                    <a:pt x="37529" y="7904"/>
                  </a:lnTo>
                  <a:lnTo>
                    <a:pt x="37288" y="8025"/>
                  </a:lnTo>
                  <a:lnTo>
                    <a:pt x="37107" y="8146"/>
                  </a:lnTo>
                  <a:lnTo>
                    <a:pt x="36986" y="8327"/>
                  </a:lnTo>
                  <a:lnTo>
                    <a:pt x="36865" y="8568"/>
                  </a:lnTo>
                  <a:lnTo>
                    <a:pt x="36805" y="8749"/>
                  </a:lnTo>
                  <a:lnTo>
                    <a:pt x="36805" y="8990"/>
                  </a:lnTo>
                  <a:lnTo>
                    <a:pt x="36805" y="9232"/>
                  </a:lnTo>
                  <a:lnTo>
                    <a:pt x="36865" y="9413"/>
                  </a:lnTo>
                  <a:lnTo>
                    <a:pt x="36986" y="9654"/>
                  </a:lnTo>
                  <a:lnTo>
                    <a:pt x="37107" y="9835"/>
                  </a:lnTo>
                  <a:lnTo>
                    <a:pt x="37288" y="9956"/>
                  </a:lnTo>
                  <a:lnTo>
                    <a:pt x="37529" y="10076"/>
                  </a:lnTo>
                  <a:lnTo>
                    <a:pt x="37710" y="10137"/>
                  </a:lnTo>
                  <a:lnTo>
                    <a:pt x="38193" y="10137"/>
                  </a:lnTo>
                  <a:lnTo>
                    <a:pt x="38374" y="10076"/>
                  </a:lnTo>
                  <a:lnTo>
                    <a:pt x="38615" y="9956"/>
                  </a:lnTo>
                  <a:lnTo>
                    <a:pt x="38796" y="9835"/>
                  </a:lnTo>
                  <a:lnTo>
                    <a:pt x="38917" y="9654"/>
                  </a:lnTo>
                  <a:lnTo>
                    <a:pt x="39038" y="9413"/>
                  </a:lnTo>
                  <a:lnTo>
                    <a:pt x="39098" y="9232"/>
                  </a:lnTo>
                  <a:lnTo>
                    <a:pt x="39098" y="8990"/>
                  </a:lnTo>
                  <a:lnTo>
                    <a:pt x="39098" y="8749"/>
                  </a:lnTo>
                  <a:lnTo>
                    <a:pt x="39038" y="8568"/>
                  </a:lnTo>
                  <a:lnTo>
                    <a:pt x="38917" y="8327"/>
                  </a:lnTo>
                  <a:lnTo>
                    <a:pt x="38796" y="8146"/>
                  </a:lnTo>
                  <a:lnTo>
                    <a:pt x="38615" y="8025"/>
                  </a:lnTo>
                  <a:lnTo>
                    <a:pt x="38374" y="7904"/>
                  </a:lnTo>
                  <a:lnTo>
                    <a:pt x="38193" y="7844"/>
                  </a:lnTo>
                  <a:close/>
                  <a:moveTo>
                    <a:pt x="43502" y="7844"/>
                  </a:moveTo>
                  <a:lnTo>
                    <a:pt x="43321" y="7904"/>
                  </a:lnTo>
                  <a:lnTo>
                    <a:pt x="43080" y="8025"/>
                  </a:lnTo>
                  <a:lnTo>
                    <a:pt x="42899" y="8146"/>
                  </a:lnTo>
                  <a:lnTo>
                    <a:pt x="42778" y="8327"/>
                  </a:lnTo>
                  <a:lnTo>
                    <a:pt x="42658" y="8568"/>
                  </a:lnTo>
                  <a:lnTo>
                    <a:pt x="42597" y="8749"/>
                  </a:lnTo>
                  <a:lnTo>
                    <a:pt x="42597" y="8990"/>
                  </a:lnTo>
                  <a:lnTo>
                    <a:pt x="42597" y="9232"/>
                  </a:lnTo>
                  <a:lnTo>
                    <a:pt x="42658" y="9413"/>
                  </a:lnTo>
                  <a:lnTo>
                    <a:pt x="42778" y="9654"/>
                  </a:lnTo>
                  <a:lnTo>
                    <a:pt x="42899" y="9835"/>
                  </a:lnTo>
                  <a:lnTo>
                    <a:pt x="43080" y="9956"/>
                  </a:lnTo>
                  <a:lnTo>
                    <a:pt x="43321" y="10076"/>
                  </a:lnTo>
                  <a:lnTo>
                    <a:pt x="43502" y="10137"/>
                  </a:lnTo>
                  <a:lnTo>
                    <a:pt x="43985" y="10137"/>
                  </a:lnTo>
                  <a:lnTo>
                    <a:pt x="44166" y="10076"/>
                  </a:lnTo>
                  <a:lnTo>
                    <a:pt x="44407" y="9956"/>
                  </a:lnTo>
                  <a:lnTo>
                    <a:pt x="44588" y="9835"/>
                  </a:lnTo>
                  <a:lnTo>
                    <a:pt x="44709" y="9654"/>
                  </a:lnTo>
                  <a:lnTo>
                    <a:pt x="44830" y="9413"/>
                  </a:lnTo>
                  <a:lnTo>
                    <a:pt x="44890" y="9232"/>
                  </a:lnTo>
                  <a:lnTo>
                    <a:pt x="44890" y="8990"/>
                  </a:lnTo>
                  <a:lnTo>
                    <a:pt x="44890" y="8749"/>
                  </a:lnTo>
                  <a:lnTo>
                    <a:pt x="44830" y="8568"/>
                  </a:lnTo>
                  <a:lnTo>
                    <a:pt x="44709" y="8327"/>
                  </a:lnTo>
                  <a:lnTo>
                    <a:pt x="44588" y="8146"/>
                  </a:lnTo>
                  <a:lnTo>
                    <a:pt x="44407" y="8025"/>
                  </a:lnTo>
                  <a:lnTo>
                    <a:pt x="44166" y="7904"/>
                  </a:lnTo>
                  <a:lnTo>
                    <a:pt x="43985" y="7844"/>
                  </a:lnTo>
                  <a:close/>
                  <a:moveTo>
                    <a:pt x="49295" y="7844"/>
                  </a:moveTo>
                  <a:lnTo>
                    <a:pt x="49114" y="7904"/>
                  </a:lnTo>
                  <a:lnTo>
                    <a:pt x="48872" y="8025"/>
                  </a:lnTo>
                  <a:lnTo>
                    <a:pt x="48691" y="8146"/>
                  </a:lnTo>
                  <a:lnTo>
                    <a:pt x="48571" y="8327"/>
                  </a:lnTo>
                  <a:lnTo>
                    <a:pt x="48450" y="8568"/>
                  </a:lnTo>
                  <a:lnTo>
                    <a:pt x="48390" y="8749"/>
                  </a:lnTo>
                  <a:lnTo>
                    <a:pt x="48390" y="8990"/>
                  </a:lnTo>
                  <a:lnTo>
                    <a:pt x="48390" y="9232"/>
                  </a:lnTo>
                  <a:lnTo>
                    <a:pt x="48450" y="9413"/>
                  </a:lnTo>
                  <a:lnTo>
                    <a:pt x="48571" y="9654"/>
                  </a:lnTo>
                  <a:lnTo>
                    <a:pt x="48691" y="9835"/>
                  </a:lnTo>
                  <a:lnTo>
                    <a:pt x="48872" y="9956"/>
                  </a:lnTo>
                  <a:lnTo>
                    <a:pt x="49114" y="10076"/>
                  </a:lnTo>
                  <a:lnTo>
                    <a:pt x="49295" y="10137"/>
                  </a:lnTo>
                  <a:lnTo>
                    <a:pt x="49777" y="10137"/>
                  </a:lnTo>
                  <a:lnTo>
                    <a:pt x="49958" y="10076"/>
                  </a:lnTo>
                  <a:lnTo>
                    <a:pt x="50200" y="9956"/>
                  </a:lnTo>
                  <a:lnTo>
                    <a:pt x="50381" y="9835"/>
                  </a:lnTo>
                  <a:lnTo>
                    <a:pt x="50501" y="9654"/>
                  </a:lnTo>
                  <a:lnTo>
                    <a:pt x="50622" y="9413"/>
                  </a:lnTo>
                  <a:lnTo>
                    <a:pt x="50682" y="9232"/>
                  </a:lnTo>
                  <a:lnTo>
                    <a:pt x="50682" y="8990"/>
                  </a:lnTo>
                  <a:lnTo>
                    <a:pt x="50682" y="8749"/>
                  </a:lnTo>
                  <a:lnTo>
                    <a:pt x="50622" y="8568"/>
                  </a:lnTo>
                  <a:lnTo>
                    <a:pt x="50501" y="8327"/>
                  </a:lnTo>
                  <a:lnTo>
                    <a:pt x="50381" y="8146"/>
                  </a:lnTo>
                  <a:lnTo>
                    <a:pt x="50200" y="8025"/>
                  </a:lnTo>
                  <a:lnTo>
                    <a:pt x="49958" y="7904"/>
                  </a:lnTo>
                  <a:lnTo>
                    <a:pt x="49777" y="7844"/>
                  </a:lnTo>
                  <a:close/>
                  <a:moveTo>
                    <a:pt x="55087" y="7844"/>
                  </a:moveTo>
                  <a:lnTo>
                    <a:pt x="54906" y="7904"/>
                  </a:lnTo>
                  <a:lnTo>
                    <a:pt x="54665" y="8025"/>
                  </a:lnTo>
                  <a:lnTo>
                    <a:pt x="54483" y="8146"/>
                  </a:lnTo>
                  <a:lnTo>
                    <a:pt x="54363" y="8327"/>
                  </a:lnTo>
                  <a:lnTo>
                    <a:pt x="54242" y="8568"/>
                  </a:lnTo>
                  <a:lnTo>
                    <a:pt x="54182" y="8749"/>
                  </a:lnTo>
                  <a:lnTo>
                    <a:pt x="54182" y="8990"/>
                  </a:lnTo>
                  <a:lnTo>
                    <a:pt x="54182" y="9232"/>
                  </a:lnTo>
                  <a:lnTo>
                    <a:pt x="54242" y="9413"/>
                  </a:lnTo>
                  <a:lnTo>
                    <a:pt x="54363" y="9654"/>
                  </a:lnTo>
                  <a:lnTo>
                    <a:pt x="54483" y="9835"/>
                  </a:lnTo>
                  <a:lnTo>
                    <a:pt x="54665" y="9956"/>
                  </a:lnTo>
                  <a:lnTo>
                    <a:pt x="54906" y="10076"/>
                  </a:lnTo>
                  <a:lnTo>
                    <a:pt x="55087" y="10137"/>
                  </a:lnTo>
                  <a:lnTo>
                    <a:pt x="55570" y="10137"/>
                  </a:lnTo>
                  <a:lnTo>
                    <a:pt x="55751" y="10076"/>
                  </a:lnTo>
                  <a:lnTo>
                    <a:pt x="55992" y="9956"/>
                  </a:lnTo>
                  <a:lnTo>
                    <a:pt x="56173" y="9835"/>
                  </a:lnTo>
                  <a:lnTo>
                    <a:pt x="56294" y="9654"/>
                  </a:lnTo>
                  <a:lnTo>
                    <a:pt x="56414" y="9413"/>
                  </a:lnTo>
                  <a:lnTo>
                    <a:pt x="56475" y="9232"/>
                  </a:lnTo>
                  <a:lnTo>
                    <a:pt x="56475" y="8990"/>
                  </a:lnTo>
                  <a:lnTo>
                    <a:pt x="56475" y="8749"/>
                  </a:lnTo>
                  <a:lnTo>
                    <a:pt x="56414" y="8568"/>
                  </a:lnTo>
                  <a:lnTo>
                    <a:pt x="56294" y="8327"/>
                  </a:lnTo>
                  <a:lnTo>
                    <a:pt x="56173" y="8146"/>
                  </a:lnTo>
                  <a:lnTo>
                    <a:pt x="55992" y="8025"/>
                  </a:lnTo>
                  <a:lnTo>
                    <a:pt x="55751" y="7904"/>
                  </a:lnTo>
                  <a:lnTo>
                    <a:pt x="55570" y="7844"/>
                  </a:lnTo>
                  <a:close/>
                  <a:moveTo>
                    <a:pt x="60879" y="7844"/>
                  </a:moveTo>
                  <a:lnTo>
                    <a:pt x="60698" y="7904"/>
                  </a:lnTo>
                  <a:lnTo>
                    <a:pt x="60457" y="8025"/>
                  </a:lnTo>
                  <a:lnTo>
                    <a:pt x="60276" y="8146"/>
                  </a:lnTo>
                  <a:lnTo>
                    <a:pt x="60155" y="8327"/>
                  </a:lnTo>
                  <a:lnTo>
                    <a:pt x="60034" y="8568"/>
                  </a:lnTo>
                  <a:lnTo>
                    <a:pt x="59974" y="8749"/>
                  </a:lnTo>
                  <a:lnTo>
                    <a:pt x="59974" y="8990"/>
                  </a:lnTo>
                  <a:lnTo>
                    <a:pt x="59974" y="9232"/>
                  </a:lnTo>
                  <a:lnTo>
                    <a:pt x="60034" y="9413"/>
                  </a:lnTo>
                  <a:lnTo>
                    <a:pt x="60155" y="9654"/>
                  </a:lnTo>
                  <a:lnTo>
                    <a:pt x="60276" y="9835"/>
                  </a:lnTo>
                  <a:lnTo>
                    <a:pt x="60457" y="9956"/>
                  </a:lnTo>
                  <a:lnTo>
                    <a:pt x="60698" y="10076"/>
                  </a:lnTo>
                  <a:lnTo>
                    <a:pt x="60879" y="10137"/>
                  </a:lnTo>
                  <a:lnTo>
                    <a:pt x="61362" y="10137"/>
                  </a:lnTo>
                  <a:lnTo>
                    <a:pt x="61543" y="10076"/>
                  </a:lnTo>
                  <a:lnTo>
                    <a:pt x="61784" y="9956"/>
                  </a:lnTo>
                  <a:lnTo>
                    <a:pt x="61965" y="9835"/>
                  </a:lnTo>
                  <a:lnTo>
                    <a:pt x="62086" y="9654"/>
                  </a:lnTo>
                  <a:lnTo>
                    <a:pt x="62206" y="9413"/>
                  </a:lnTo>
                  <a:lnTo>
                    <a:pt x="62267" y="9232"/>
                  </a:lnTo>
                  <a:lnTo>
                    <a:pt x="62267" y="8990"/>
                  </a:lnTo>
                  <a:lnTo>
                    <a:pt x="62267" y="8689"/>
                  </a:lnTo>
                  <a:lnTo>
                    <a:pt x="61120" y="7844"/>
                  </a:lnTo>
                  <a:close/>
                  <a:moveTo>
                    <a:pt x="11705" y="10740"/>
                  </a:moveTo>
                  <a:lnTo>
                    <a:pt x="11464" y="10800"/>
                  </a:lnTo>
                  <a:lnTo>
                    <a:pt x="11162" y="10981"/>
                  </a:lnTo>
                  <a:lnTo>
                    <a:pt x="10981" y="11162"/>
                  </a:lnTo>
                  <a:lnTo>
                    <a:pt x="10800" y="11464"/>
                  </a:lnTo>
                  <a:lnTo>
                    <a:pt x="10740" y="11705"/>
                  </a:lnTo>
                  <a:lnTo>
                    <a:pt x="10740" y="11886"/>
                  </a:lnTo>
                  <a:lnTo>
                    <a:pt x="10740" y="12128"/>
                  </a:lnTo>
                  <a:lnTo>
                    <a:pt x="10800" y="12309"/>
                  </a:lnTo>
                  <a:lnTo>
                    <a:pt x="10921" y="12550"/>
                  </a:lnTo>
                  <a:lnTo>
                    <a:pt x="11042" y="12731"/>
                  </a:lnTo>
                  <a:lnTo>
                    <a:pt x="11223" y="12852"/>
                  </a:lnTo>
                  <a:lnTo>
                    <a:pt x="11464" y="12972"/>
                  </a:lnTo>
                  <a:lnTo>
                    <a:pt x="11645" y="13033"/>
                  </a:lnTo>
                  <a:lnTo>
                    <a:pt x="12128" y="13033"/>
                  </a:lnTo>
                  <a:lnTo>
                    <a:pt x="12309" y="12972"/>
                  </a:lnTo>
                  <a:lnTo>
                    <a:pt x="12550" y="12852"/>
                  </a:lnTo>
                  <a:lnTo>
                    <a:pt x="12731" y="12731"/>
                  </a:lnTo>
                  <a:lnTo>
                    <a:pt x="12852" y="12550"/>
                  </a:lnTo>
                  <a:lnTo>
                    <a:pt x="12973" y="12309"/>
                  </a:lnTo>
                  <a:lnTo>
                    <a:pt x="13033" y="12128"/>
                  </a:lnTo>
                  <a:lnTo>
                    <a:pt x="13033" y="11886"/>
                  </a:lnTo>
                  <a:lnTo>
                    <a:pt x="13033" y="11645"/>
                  </a:lnTo>
                  <a:lnTo>
                    <a:pt x="12973" y="11464"/>
                  </a:lnTo>
                  <a:lnTo>
                    <a:pt x="12852" y="11223"/>
                  </a:lnTo>
                  <a:lnTo>
                    <a:pt x="12731" y="11042"/>
                  </a:lnTo>
                  <a:lnTo>
                    <a:pt x="12550" y="10921"/>
                  </a:lnTo>
                  <a:lnTo>
                    <a:pt x="12309" y="10800"/>
                  </a:lnTo>
                  <a:lnTo>
                    <a:pt x="12128" y="10740"/>
                  </a:lnTo>
                  <a:close/>
                  <a:moveTo>
                    <a:pt x="17437" y="10740"/>
                  </a:moveTo>
                  <a:lnTo>
                    <a:pt x="17256" y="10800"/>
                  </a:lnTo>
                  <a:lnTo>
                    <a:pt x="17015" y="10921"/>
                  </a:lnTo>
                  <a:lnTo>
                    <a:pt x="16834" y="11042"/>
                  </a:lnTo>
                  <a:lnTo>
                    <a:pt x="16713" y="11223"/>
                  </a:lnTo>
                  <a:lnTo>
                    <a:pt x="16593" y="11464"/>
                  </a:lnTo>
                  <a:lnTo>
                    <a:pt x="16532" y="11645"/>
                  </a:lnTo>
                  <a:lnTo>
                    <a:pt x="16532" y="11886"/>
                  </a:lnTo>
                  <a:lnTo>
                    <a:pt x="16532" y="12128"/>
                  </a:lnTo>
                  <a:lnTo>
                    <a:pt x="16593" y="12309"/>
                  </a:lnTo>
                  <a:lnTo>
                    <a:pt x="16713" y="12550"/>
                  </a:lnTo>
                  <a:lnTo>
                    <a:pt x="16834" y="12731"/>
                  </a:lnTo>
                  <a:lnTo>
                    <a:pt x="17015" y="12852"/>
                  </a:lnTo>
                  <a:lnTo>
                    <a:pt x="17256" y="12972"/>
                  </a:lnTo>
                  <a:lnTo>
                    <a:pt x="17437" y="13033"/>
                  </a:lnTo>
                  <a:lnTo>
                    <a:pt x="17920" y="13033"/>
                  </a:lnTo>
                  <a:lnTo>
                    <a:pt x="18101" y="12972"/>
                  </a:lnTo>
                  <a:lnTo>
                    <a:pt x="18342" y="12852"/>
                  </a:lnTo>
                  <a:lnTo>
                    <a:pt x="18523" y="12731"/>
                  </a:lnTo>
                  <a:lnTo>
                    <a:pt x="18644" y="12550"/>
                  </a:lnTo>
                  <a:lnTo>
                    <a:pt x="18765" y="12309"/>
                  </a:lnTo>
                  <a:lnTo>
                    <a:pt x="18825" y="12128"/>
                  </a:lnTo>
                  <a:lnTo>
                    <a:pt x="18825" y="11886"/>
                  </a:lnTo>
                  <a:lnTo>
                    <a:pt x="18825" y="11645"/>
                  </a:lnTo>
                  <a:lnTo>
                    <a:pt x="18765" y="11464"/>
                  </a:lnTo>
                  <a:lnTo>
                    <a:pt x="18644" y="11223"/>
                  </a:lnTo>
                  <a:lnTo>
                    <a:pt x="18523" y="11042"/>
                  </a:lnTo>
                  <a:lnTo>
                    <a:pt x="18342" y="10921"/>
                  </a:lnTo>
                  <a:lnTo>
                    <a:pt x="18101" y="10800"/>
                  </a:lnTo>
                  <a:lnTo>
                    <a:pt x="17920" y="10740"/>
                  </a:lnTo>
                  <a:close/>
                  <a:moveTo>
                    <a:pt x="23230" y="10740"/>
                  </a:moveTo>
                  <a:lnTo>
                    <a:pt x="23049" y="10800"/>
                  </a:lnTo>
                  <a:lnTo>
                    <a:pt x="22807" y="10921"/>
                  </a:lnTo>
                  <a:lnTo>
                    <a:pt x="22626" y="11042"/>
                  </a:lnTo>
                  <a:lnTo>
                    <a:pt x="22506" y="11223"/>
                  </a:lnTo>
                  <a:lnTo>
                    <a:pt x="22385" y="11464"/>
                  </a:lnTo>
                  <a:lnTo>
                    <a:pt x="22325" y="11645"/>
                  </a:lnTo>
                  <a:lnTo>
                    <a:pt x="22325" y="11886"/>
                  </a:lnTo>
                  <a:lnTo>
                    <a:pt x="22325" y="12128"/>
                  </a:lnTo>
                  <a:lnTo>
                    <a:pt x="22385" y="12309"/>
                  </a:lnTo>
                  <a:lnTo>
                    <a:pt x="22506" y="12550"/>
                  </a:lnTo>
                  <a:lnTo>
                    <a:pt x="22626" y="12731"/>
                  </a:lnTo>
                  <a:lnTo>
                    <a:pt x="22807" y="12852"/>
                  </a:lnTo>
                  <a:lnTo>
                    <a:pt x="23049" y="12972"/>
                  </a:lnTo>
                  <a:lnTo>
                    <a:pt x="23230" y="13033"/>
                  </a:lnTo>
                  <a:lnTo>
                    <a:pt x="23712" y="13033"/>
                  </a:lnTo>
                  <a:lnTo>
                    <a:pt x="23893" y="12972"/>
                  </a:lnTo>
                  <a:lnTo>
                    <a:pt x="24135" y="12852"/>
                  </a:lnTo>
                  <a:lnTo>
                    <a:pt x="24316" y="12731"/>
                  </a:lnTo>
                  <a:lnTo>
                    <a:pt x="24436" y="12550"/>
                  </a:lnTo>
                  <a:lnTo>
                    <a:pt x="24557" y="12309"/>
                  </a:lnTo>
                  <a:lnTo>
                    <a:pt x="24617" y="12128"/>
                  </a:lnTo>
                  <a:lnTo>
                    <a:pt x="24617" y="11886"/>
                  </a:lnTo>
                  <a:lnTo>
                    <a:pt x="24617" y="11645"/>
                  </a:lnTo>
                  <a:lnTo>
                    <a:pt x="24557" y="11464"/>
                  </a:lnTo>
                  <a:lnTo>
                    <a:pt x="24436" y="11223"/>
                  </a:lnTo>
                  <a:lnTo>
                    <a:pt x="24316" y="11042"/>
                  </a:lnTo>
                  <a:lnTo>
                    <a:pt x="24135" y="10921"/>
                  </a:lnTo>
                  <a:lnTo>
                    <a:pt x="23893" y="10800"/>
                  </a:lnTo>
                  <a:lnTo>
                    <a:pt x="23712" y="10740"/>
                  </a:lnTo>
                  <a:close/>
                  <a:moveTo>
                    <a:pt x="29022" y="10740"/>
                  </a:moveTo>
                  <a:lnTo>
                    <a:pt x="28841" y="10800"/>
                  </a:lnTo>
                  <a:lnTo>
                    <a:pt x="28599" y="10921"/>
                  </a:lnTo>
                  <a:lnTo>
                    <a:pt x="28418" y="11042"/>
                  </a:lnTo>
                  <a:lnTo>
                    <a:pt x="28298" y="11223"/>
                  </a:lnTo>
                  <a:lnTo>
                    <a:pt x="28177" y="11464"/>
                  </a:lnTo>
                  <a:lnTo>
                    <a:pt x="28117" y="11645"/>
                  </a:lnTo>
                  <a:lnTo>
                    <a:pt x="28117" y="11886"/>
                  </a:lnTo>
                  <a:lnTo>
                    <a:pt x="28117" y="12128"/>
                  </a:lnTo>
                  <a:lnTo>
                    <a:pt x="28177" y="12309"/>
                  </a:lnTo>
                  <a:lnTo>
                    <a:pt x="28298" y="12550"/>
                  </a:lnTo>
                  <a:lnTo>
                    <a:pt x="28418" y="12731"/>
                  </a:lnTo>
                  <a:lnTo>
                    <a:pt x="28599" y="12852"/>
                  </a:lnTo>
                  <a:lnTo>
                    <a:pt x="28841" y="12972"/>
                  </a:lnTo>
                  <a:lnTo>
                    <a:pt x="29022" y="13033"/>
                  </a:lnTo>
                  <a:lnTo>
                    <a:pt x="29505" y="13033"/>
                  </a:lnTo>
                  <a:lnTo>
                    <a:pt x="29686" y="12972"/>
                  </a:lnTo>
                  <a:lnTo>
                    <a:pt x="29927" y="12852"/>
                  </a:lnTo>
                  <a:lnTo>
                    <a:pt x="30108" y="12731"/>
                  </a:lnTo>
                  <a:lnTo>
                    <a:pt x="30229" y="12550"/>
                  </a:lnTo>
                  <a:lnTo>
                    <a:pt x="30349" y="12309"/>
                  </a:lnTo>
                  <a:lnTo>
                    <a:pt x="30410" y="12128"/>
                  </a:lnTo>
                  <a:lnTo>
                    <a:pt x="30410" y="11886"/>
                  </a:lnTo>
                  <a:lnTo>
                    <a:pt x="30410" y="11645"/>
                  </a:lnTo>
                  <a:lnTo>
                    <a:pt x="30349" y="11464"/>
                  </a:lnTo>
                  <a:lnTo>
                    <a:pt x="30229" y="11223"/>
                  </a:lnTo>
                  <a:lnTo>
                    <a:pt x="30108" y="11042"/>
                  </a:lnTo>
                  <a:lnTo>
                    <a:pt x="29927" y="10921"/>
                  </a:lnTo>
                  <a:lnTo>
                    <a:pt x="29686" y="10800"/>
                  </a:lnTo>
                  <a:lnTo>
                    <a:pt x="29505" y="10740"/>
                  </a:lnTo>
                  <a:close/>
                  <a:moveTo>
                    <a:pt x="34814" y="10740"/>
                  </a:moveTo>
                  <a:lnTo>
                    <a:pt x="34633" y="10800"/>
                  </a:lnTo>
                  <a:lnTo>
                    <a:pt x="34392" y="10921"/>
                  </a:lnTo>
                  <a:lnTo>
                    <a:pt x="34211" y="11042"/>
                  </a:lnTo>
                  <a:lnTo>
                    <a:pt x="34090" y="11223"/>
                  </a:lnTo>
                  <a:lnTo>
                    <a:pt x="33969" y="11464"/>
                  </a:lnTo>
                  <a:lnTo>
                    <a:pt x="33909" y="11645"/>
                  </a:lnTo>
                  <a:lnTo>
                    <a:pt x="33909" y="11886"/>
                  </a:lnTo>
                  <a:lnTo>
                    <a:pt x="33909" y="12128"/>
                  </a:lnTo>
                  <a:lnTo>
                    <a:pt x="33969" y="12309"/>
                  </a:lnTo>
                  <a:lnTo>
                    <a:pt x="34090" y="12550"/>
                  </a:lnTo>
                  <a:lnTo>
                    <a:pt x="34211" y="12731"/>
                  </a:lnTo>
                  <a:lnTo>
                    <a:pt x="34392" y="12852"/>
                  </a:lnTo>
                  <a:lnTo>
                    <a:pt x="34633" y="12972"/>
                  </a:lnTo>
                  <a:lnTo>
                    <a:pt x="34814" y="13033"/>
                  </a:lnTo>
                  <a:lnTo>
                    <a:pt x="35297" y="13033"/>
                  </a:lnTo>
                  <a:lnTo>
                    <a:pt x="35478" y="12972"/>
                  </a:lnTo>
                  <a:lnTo>
                    <a:pt x="35719" y="12852"/>
                  </a:lnTo>
                  <a:lnTo>
                    <a:pt x="35900" y="12731"/>
                  </a:lnTo>
                  <a:lnTo>
                    <a:pt x="36021" y="12550"/>
                  </a:lnTo>
                  <a:lnTo>
                    <a:pt x="36141" y="12309"/>
                  </a:lnTo>
                  <a:lnTo>
                    <a:pt x="36202" y="12128"/>
                  </a:lnTo>
                  <a:lnTo>
                    <a:pt x="36202" y="11886"/>
                  </a:lnTo>
                  <a:lnTo>
                    <a:pt x="36202" y="11645"/>
                  </a:lnTo>
                  <a:lnTo>
                    <a:pt x="36141" y="11464"/>
                  </a:lnTo>
                  <a:lnTo>
                    <a:pt x="36021" y="11223"/>
                  </a:lnTo>
                  <a:lnTo>
                    <a:pt x="35900" y="11042"/>
                  </a:lnTo>
                  <a:lnTo>
                    <a:pt x="35719" y="10921"/>
                  </a:lnTo>
                  <a:lnTo>
                    <a:pt x="35478" y="10800"/>
                  </a:lnTo>
                  <a:lnTo>
                    <a:pt x="35297" y="10740"/>
                  </a:lnTo>
                  <a:close/>
                  <a:moveTo>
                    <a:pt x="40606" y="10740"/>
                  </a:moveTo>
                  <a:lnTo>
                    <a:pt x="40425" y="10800"/>
                  </a:lnTo>
                  <a:lnTo>
                    <a:pt x="40184" y="10921"/>
                  </a:lnTo>
                  <a:lnTo>
                    <a:pt x="40003" y="11042"/>
                  </a:lnTo>
                  <a:lnTo>
                    <a:pt x="39882" y="11223"/>
                  </a:lnTo>
                  <a:lnTo>
                    <a:pt x="39762" y="11464"/>
                  </a:lnTo>
                  <a:lnTo>
                    <a:pt x="39701" y="11645"/>
                  </a:lnTo>
                  <a:lnTo>
                    <a:pt x="39701" y="11886"/>
                  </a:lnTo>
                  <a:lnTo>
                    <a:pt x="39701" y="12128"/>
                  </a:lnTo>
                  <a:lnTo>
                    <a:pt x="39762" y="12309"/>
                  </a:lnTo>
                  <a:lnTo>
                    <a:pt x="39882" y="12550"/>
                  </a:lnTo>
                  <a:lnTo>
                    <a:pt x="40003" y="12731"/>
                  </a:lnTo>
                  <a:lnTo>
                    <a:pt x="40184" y="12852"/>
                  </a:lnTo>
                  <a:lnTo>
                    <a:pt x="40425" y="12972"/>
                  </a:lnTo>
                  <a:lnTo>
                    <a:pt x="40606" y="13033"/>
                  </a:lnTo>
                  <a:lnTo>
                    <a:pt x="41089" y="13033"/>
                  </a:lnTo>
                  <a:lnTo>
                    <a:pt x="41270" y="12972"/>
                  </a:lnTo>
                  <a:lnTo>
                    <a:pt x="41511" y="12852"/>
                  </a:lnTo>
                  <a:lnTo>
                    <a:pt x="41692" y="12731"/>
                  </a:lnTo>
                  <a:lnTo>
                    <a:pt x="41813" y="12550"/>
                  </a:lnTo>
                  <a:lnTo>
                    <a:pt x="41934" y="12309"/>
                  </a:lnTo>
                  <a:lnTo>
                    <a:pt x="41994" y="12128"/>
                  </a:lnTo>
                  <a:lnTo>
                    <a:pt x="41994" y="11886"/>
                  </a:lnTo>
                  <a:lnTo>
                    <a:pt x="41994" y="11645"/>
                  </a:lnTo>
                  <a:lnTo>
                    <a:pt x="41934" y="11464"/>
                  </a:lnTo>
                  <a:lnTo>
                    <a:pt x="41813" y="11223"/>
                  </a:lnTo>
                  <a:lnTo>
                    <a:pt x="41692" y="11042"/>
                  </a:lnTo>
                  <a:lnTo>
                    <a:pt x="41511" y="10921"/>
                  </a:lnTo>
                  <a:lnTo>
                    <a:pt x="41270" y="10800"/>
                  </a:lnTo>
                  <a:lnTo>
                    <a:pt x="41089" y="10740"/>
                  </a:lnTo>
                  <a:close/>
                  <a:moveTo>
                    <a:pt x="46399" y="10740"/>
                  </a:moveTo>
                  <a:lnTo>
                    <a:pt x="46218" y="10800"/>
                  </a:lnTo>
                  <a:lnTo>
                    <a:pt x="45976" y="10921"/>
                  </a:lnTo>
                  <a:lnTo>
                    <a:pt x="45795" y="11042"/>
                  </a:lnTo>
                  <a:lnTo>
                    <a:pt x="45674" y="11223"/>
                  </a:lnTo>
                  <a:lnTo>
                    <a:pt x="45554" y="11464"/>
                  </a:lnTo>
                  <a:lnTo>
                    <a:pt x="45493" y="11645"/>
                  </a:lnTo>
                  <a:lnTo>
                    <a:pt x="45493" y="11886"/>
                  </a:lnTo>
                  <a:lnTo>
                    <a:pt x="45493" y="12128"/>
                  </a:lnTo>
                  <a:lnTo>
                    <a:pt x="45554" y="12309"/>
                  </a:lnTo>
                  <a:lnTo>
                    <a:pt x="45674" y="12550"/>
                  </a:lnTo>
                  <a:lnTo>
                    <a:pt x="45795" y="12731"/>
                  </a:lnTo>
                  <a:lnTo>
                    <a:pt x="45976" y="12852"/>
                  </a:lnTo>
                  <a:lnTo>
                    <a:pt x="46218" y="12972"/>
                  </a:lnTo>
                  <a:lnTo>
                    <a:pt x="46399" y="13033"/>
                  </a:lnTo>
                  <a:lnTo>
                    <a:pt x="46881" y="13033"/>
                  </a:lnTo>
                  <a:lnTo>
                    <a:pt x="47062" y="12972"/>
                  </a:lnTo>
                  <a:lnTo>
                    <a:pt x="47304" y="12852"/>
                  </a:lnTo>
                  <a:lnTo>
                    <a:pt x="47485" y="12731"/>
                  </a:lnTo>
                  <a:lnTo>
                    <a:pt x="47605" y="12550"/>
                  </a:lnTo>
                  <a:lnTo>
                    <a:pt x="47726" y="12309"/>
                  </a:lnTo>
                  <a:lnTo>
                    <a:pt x="47786" y="12128"/>
                  </a:lnTo>
                  <a:lnTo>
                    <a:pt x="47786" y="11886"/>
                  </a:lnTo>
                  <a:lnTo>
                    <a:pt x="47786" y="11645"/>
                  </a:lnTo>
                  <a:lnTo>
                    <a:pt x="47726" y="11464"/>
                  </a:lnTo>
                  <a:lnTo>
                    <a:pt x="47605" y="11223"/>
                  </a:lnTo>
                  <a:lnTo>
                    <a:pt x="47485" y="11042"/>
                  </a:lnTo>
                  <a:lnTo>
                    <a:pt x="47304" y="10921"/>
                  </a:lnTo>
                  <a:lnTo>
                    <a:pt x="47062" y="10800"/>
                  </a:lnTo>
                  <a:lnTo>
                    <a:pt x="46881" y="10740"/>
                  </a:lnTo>
                  <a:close/>
                  <a:moveTo>
                    <a:pt x="52191" y="10740"/>
                  </a:moveTo>
                  <a:lnTo>
                    <a:pt x="52010" y="10800"/>
                  </a:lnTo>
                  <a:lnTo>
                    <a:pt x="51768" y="10921"/>
                  </a:lnTo>
                  <a:lnTo>
                    <a:pt x="51587" y="11042"/>
                  </a:lnTo>
                  <a:lnTo>
                    <a:pt x="51467" y="11223"/>
                  </a:lnTo>
                  <a:lnTo>
                    <a:pt x="51346" y="11464"/>
                  </a:lnTo>
                  <a:lnTo>
                    <a:pt x="51286" y="11645"/>
                  </a:lnTo>
                  <a:lnTo>
                    <a:pt x="51286" y="11886"/>
                  </a:lnTo>
                  <a:lnTo>
                    <a:pt x="51286" y="12128"/>
                  </a:lnTo>
                  <a:lnTo>
                    <a:pt x="51346" y="12309"/>
                  </a:lnTo>
                  <a:lnTo>
                    <a:pt x="51467" y="12550"/>
                  </a:lnTo>
                  <a:lnTo>
                    <a:pt x="51587" y="12731"/>
                  </a:lnTo>
                  <a:lnTo>
                    <a:pt x="51768" y="12852"/>
                  </a:lnTo>
                  <a:lnTo>
                    <a:pt x="52010" y="12972"/>
                  </a:lnTo>
                  <a:lnTo>
                    <a:pt x="52191" y="13033"/>
                  </a:lnTo>
                  <a:lnTo>
                    <a:pt x="52673" y="13033"/>
                  </a:lnTo>
                  <a:lnTo>
                    <a:pt x="52854" y="12972"/>
                  </a:lnTo>
                  <a:lnTo>
                    <a:pt x="53096" y="12852"/>
                  </a:lnTo>
                  <a:lnTo>
                    <a:pt x="53277" y="12731"/>
                  </a:lnTo>
                  <a:lnTo>
                    <a:pt x="53397" y="12550"/>
                  </a:lnTo>
                  <a:lnTo>
                    <a:pt x="53518" y="12309"/>
                  </a:lnTo>
                  <a:lnTo>
                    <a:pt x="53578" y="12128"/>
                  </a:lnTo>
                  <a:lnTo>
                    <a:pt x="53578" y="11886"/>
                  </a:lnTo>
                  <a:lnTo>
                    <a:pt x="53578" y="11645"/>
                  </a:lnTo>
                  <a:lnTo>
                    <a:pt x="53518" y="11464"/>
                  </a:lnTo>
                  <a:lnTo>
                    <a:pt x="53397" y="11223"/>
                  </a:lnTo>
                  <a:lnTo>
                    <a:pt x="53277" y="11042"/>
                  </a:lnTo>
                  <a:lnTo>
                    <a:pt x="53096" y="10921"/>
                  </a:lnTo>
                  <a:lnTo>
                    <a:pt x="52854" y="10800"/>
                  </a:lnTo>
                  <a:lnTo>
                    <a:pt x="52673" y="10740"/>
                  </a:lnTo>
                  <a:close/>
                  <a:moveTo>
                    <a:pt x="57983" y="10740"/>
                  </a:moveTo>
                  <a:lnTo>
                    <a:pt x="57802" y="10800"/>
                  </a:lnTo>
                  <a:lnTo>
                    <a:pt x="57561" y="10921"/>
                  </a:lnTo>
                  <a:lnTo>
                    <a:pt x="57380" y="11042"/>
                  </a:lnTo>
                  <a:lnTo>
                    <a:pt x="57259" y="11223"/>
                  </a:lnTo>
                  <a:lnTo>
                    <a:pt x="57138" y="11464"/>
                  </a:lnTo>
                  <a:lnTo>
                    <a:pt x="57078" y="11645"/>
                  </a:lnTo>
                  <a:lnTo>
                    <a:pt x="57078" y="11886"/>
                  </a:lnTo>
                  <a:lnTo>
                    <a:pt x="57078" y="12128"/>
                  </a:lnTo>
                  <a:lnTo>
                    <a:pt x="57138" y="12309"/>
                  </a:lnTo>
                  <a:lnTo>
                    <a:pt x="57259" y="12550"/>
                  </a:lnTo>
                  <a:lnTo>
                    <a:pt x="57380" y="12731"/>
                  </a:lnTo>
                  <a:lnTo>
                    <a:pt x="57561" y="12852"/>
                  </a:lnTo>
                  <a:lnTo>
                    <a:pt x="57802" y="12972"/>
                  </a:lnTo>
                  <a:lnTo>
                    <a:pt x="57983" y="13033"/>
                  </a:lnTo>
                  <a:lnTo>
                    <a:pt x="58466" y="13033"/>
                  </a:lnTo>
                  <a:lnTo>
                    <a:pt x="58647" y="12972"/>
                  </a:lnTo>
                  <a:lnTo>
                    <a:pt x="58888" y="12852"/>
                  </a:lnTo>
                  <a:lnTo>
                    <a:pt x="59069" y="12731"/>
                  </a:lnTo>
                  <a:lnTo>
                    <a:pt x="59190" y="12550"/>
                  </a:lnTo>
                  <a:lnTo>
                    <a:pt x="59310" y="12309"/>
                  </a:lnTo>
                  <a:lnTo>
                    <a:pt x="59371" y="12128"/>
                  </a:lnTo>
                  <a:lnTo>
                    <a:pt x="59371" y="11886"/>
                  </a:lnTo>
                  <a:lnTo>
                    <a:pt x="59371" y="11645"/>
                  </a:lnTo>
                  <a:lnTo>
                    <a:pt x="59310" y="11464"/>
                  </a:lnTo>
                  <a:lnTo>
                    <a:pt x="59190" y="11223"/>
                  </a:lnTo>
                  <a:lnTo>
                    <a:pt x="59069" y="11042"/>
                  </a:lnTo>
                  <a:lnTo>
                    <a:pt x="58888" y="10921"/>
                  </a:lnTo>
                  <a:lnTo>
                    <a:pt x="58647" y="10800"/>
                  </a:lnTo>
                  <a:lnTo>
                    <a:pt x="58466" y="10740"/>
                  </a:lnTo>
                  <a:close/>
                  <a:moveTo>
                    <a:pt x="63775" y="10740"/>
                  </a:moveTo>
                  <a:lnTo>
                    <a:pt x="63594" y="10800"/>
                  </a:lnTo>
                  <a:lnTo>
                    <a:pt x="63353" y="10921"/>
                  </a:lnTo>
                  <a:lnTo>
                    <a:pt x="63172" y="11042"/>
                  </a:lnTo>
                  <a:lnTo>
                    <a:pt x="63051" y="11223"/>
                  </a:lnTo>
                  <a:lnTo>
                    <a:pt x="62931" y="11464"/>
                  </a:lnTo>
                  <a:lnTo>
                    <a:pt x="62870" y="11645"/>
                  </a:lnTo>
                  <a:lnTo>
                    <a:pt x="62870" y="11886"/>
                  </a:lnTo>
                  <a:lnTo>
                    <a:pt x="62870" y="12128"/>
                  </a:lnTo>
                  <a:lnTo>
                    <a:pt x="62931" y="12309"/>
                  </a:lnTo>
                  <a:lnTo>
                    <a:pt x="63051" y="12550"/>
                  </a:lnTo>
                  <a:lnTo>
                    <a:pt x="63172" y="12731"/>
                  </a:lnTo>
                  <a:lnTo>
                    <a:pt x="63353" y="12852"/>
                  </a:lnTo>
                  <a:lnTo>
                    <a:pt x="63594" y="12972"/>
                  </a:lnTo>
                  <a:lnTo>
                    <a:pt x="63775" y="13033"/>
                  </a:lnTo>
                  <a:lnTo>
                    <a:pt x="64258" y="13033"/>
                  </a:lnTo>
                  <a:lnTo>
                    <a:pt x="64439" y="12972"/>
                  </a:lnTo>
                  <a:lnTo>
                    <a:pt x="64680" y="12852"/>
                  </a:lnTo>
                  <a:lnTo>
                    <a:pt x="64861" y="12731"/>
                  </a:lnTo>
                  <a:lnTo>
                    <a:pt x="64982" y="12550"/>
                  </a:lnTo>
                  <a:lnTo>
                    <a:pt x="65103" y="12309"/>
                  </a:lnTo>
                  <a:lnTo>
                    <a:pt x="65163" y="12128"/>
                  </a:lnTo>
                  <a:lnTo>
                    <a:pt x="65163" y="11886"/>
                  </a:lnTo>
                  <a:lnTo>
                    <a:pt x="65163" y="11705"/>
                  </a:lnTo>
                  <a:lnTo>
                    <a:pt x="65103" y="11464"/>
                  </a:lnTo>
                  <a:lnTo>
                    <a:pt x="64922" y="11162"/>
                  </a:lnTo>
                  <a:lnTo>
                    <a:pt x="64741" y="10981"/>
                  </a:lnTo>
                  <a:lnTo>
                    <a:pt x="64439" y="10800"/>
                  </a:lnTo>
                  <a:lnTo>
                    <a:pt x="64198" y="10740"/>
                  </a:lnTo>
                  <a:close/>
                  <a:moveTo>
                    <a:pt x="8689" y="13636"/>
                  </a:moveTo>
                  <a:lnTo>
                    <a:pt x="7844" y="14783"/>
                  </a:lnTo>
                  <a:lnTo>
                    <a:pt x="7844" y="15024"/>
                  </a:lnTo>
                  <a:lnTo>
                    <a:pt x="7904" y="15205"/>
                  </a:lnTo>
                  <a:lnTo>
                    <a:pt x="8025" y="15446"/>
                  </a:lnTo>
                  <a:lnTo>
                    <a:pt x="8146" y="15627"/>
                  </a:lnTo>
                  <a:lnTo>
                    <a:pt x="8327" y="15748"/>
                  </a:lnTo>
                  <a:lnTo>
                    <a:pt x="8568" y="15869"/>
                  </a:lnTo>
                  <a:lnTo>
                    <a:pt x="8749" y="15929"/>
                  </a:lnTo>
                  <a:lnTo>
                    <a:pt x="9232" y="15929"/>
                  </a:lnTo>
                  <a:lnTo>
                    <a:pt x="9413" y="15869"/>
                  </a:lnTo>
                  <a:lnTo>
                    <a:pt x="9654" y="15748"/>
                  </a:lnTo>
                  <a:lnTo>
                    <a:pt x="9835" y="15627"/>
                  </a:lnTo>
                  <a:lnTo>
                    <a:pt x="9956" y="15446"/>
                  </a:lnTo>
                  <a:lnTo>
                    <a:pt x="10076" y="15205"/>
                  </a:lnTo>
                  <a:lnTo>
                    <a:pt x="10137" y="15024"/>
                  </a:lnTo>
                  <a:lnTo>
                    <a:pt x="10137" y="14783"/>
                  </a:lnTo>
                  <a:lnTo>
                    <a:pt x="10076" y="14420"/>
                  </a:lnTo>
                  <a:lnTo>
                    <a:pt x="9956" y="14119"/>
                  </a:lnTo>
                  <a:lnTo>
                    <a:pt x="9775" y="13938"/>
                  </a:lnTo>
                  <a:lnTo>
                    <a:pt x="9533" y="13757"/>
                  </a:lnTo>
                  <a:lnTo>
                    <a:pt x="9292" y="13636"/>
                  </a:lnTo>
                  <a:close/>
                  <a:moveTo>
                    <a:pt x="14481" y="13636"/>
                  </a:moveTo>
                  <a:lnTo>
                    <a:pt x="14240" y="13757"/>
                  </a:lnTo>
                  <a:lnTo>
                    <a:pt x="13998" y="13938"/>
                  </a:lnTo>
                  <a:lnTo>
                    <a:pt x="13817" y="14119"/>
                  </a:lnTo>
                  <a:lnTo>
                    <a:pt x="13697" y="14420"/>
                  </a:lnTo>
                  <a:lnTo>
                    <a:pt x="13636" y="14783"/>
                  </a:lnTo>
                  <a:lnTo>
                    <a:pt x="13636" y="15024"/>
                  </a:lnTo>
                  <a:lnTo>
                    <a:pt x="13697" y="15205"/>
                  </a:lnTo>
                  <a:lnTo>
                    <a:pt x="13817" y="15446"/>
                  </a:lnTo>
                  <a:lnTo>
                    <a:pt x="13938" y="15627"/>
                  </a:lnTo>
                  <a:lnTo>
                    <a:pt x="14119" y="15748"/>
                  </a:lnTo>
                  <a:lnTo>
                    <a:pt x="14360" y="15869"/>
                  </a:lnTo>
                  <a:lnTo>
                    <a:pt x="14541" y="15929"/>
                  </a:lnTo>
                  <a:lnTo>
                    <a:pt x="15024" y="15929"/>
                  </a:lnTo>
                  <a:lnTo>
                    <a:pt x="15205" y="15869"/>
                  </a:lnTo>
                  <a:lnTo>
                    <a:pt x="15446" y="15748"/>
                  </a:lnTo>
                  <a:lnTo>
                    <a:pt x="15627" y="15627"/>
                  </a:lnTo>
                  <a:lnTo>
                    <a:pt x="15748" y="15446"/>
                  </a:lnTo>
                  <a:lnTo>
                    <a:pt x="15869" y="15205"/>
                  </a:lnTo>
                  <a:lnTo>
                    <a:pt x="15929" y="15024"/>
                  </a:lnTo>
                  <a:lnTo>
                    <a:pt x="15929" y="14783"/>
                  </a:lnTo>
                  <a:lnTo>
                    <a:pt x="15869" y="14420"/>
                  </a:lnTo>
                  <a:lnTo>
                    <a:pt x="15748" y="14119"/>
                  </a:lnTo>
                  <a:lnTo>
                    <a:pt x="15567" y="13938"/>
                  </a:lnTo>
                  <a:lnTo>
                    <a:pt x="15326" y="13757"/>
                  </a:lnTo>
                  <a:lnTo>
                    <a:pt x="15084" y="13636"/>
                  </a:lnTo>
                  <a:close/>
                  <a:moveTo>
                    <a:pt x="20273" y="13636"/>
                  </a:moveTo>
                  <a:lnTo>
                    <a:pt x="20032" y="13757"/>
                  </a:lnTo>
                  <a:lnTo>
                    <a:pt x="19790" y="13938"/>
                  </a:lnTo>
                  <a:lnTo>
                    <a:pt x="19609" y="14119"/>
                  </a:lnTo>
                  <a:lnTo>
                    <a:pt x="19489" y="14420"/>
                  </a:lnTo>
                  <a:lnTo>
                    <a:pt x="19428" y="14783"/>
                  </a:lnTo>
                  <a:lnTo>
                    <a:pt x="19428" y="15024"/>
                  </a:lnTo>
                  <a:lnTo>
                    <a:pt x="19489" y="15205"/>
                  </a:lnTo>
                  <a:lnTo>
                    <a:pt x="19609" y="15446"/>
                  </a:lnTo>
                  <a:lnTo>
                    <a:pt x="19730" y="15627"/>
                  </a:lnTo>
                  <a:lnTo>
                    <a:pt x="19911" y="15748"/>
                  </a:lnTo>
                  <a:lnTo>
                    <a:pt x="20152" y="15869"/>
                  </a:lnTo>
                  <a:lnTo>
                    <a:pt x="20333" y="15929"/>
                  </a:lnTo>
                  <a:lnTo>
                    <a:pt x="20816" y="15929"/>
                  </a:lnTo>
                  <a:lnTo>
                    <a:pt x="20997" y="15869"/>
                  </a:lnTo>
                  <a:lnTo>
                    <a:pt x="21239" y="15748"/>
                  </a:lnTo>
                  <a:lnTo>
                    <a:pt x="21420" y="15627"/>
                  </a:lnTo>
                  <a:lnTo>
                    <a:pt x="21540" y="15446"/>
                  </a:lnTo>
                  <a:lnTo>
                    <a:pt x="21661" y="15205"/>
                  </a:lnTo>
                  <a:lnTo>
                    <a:pt x="21721" y="15024"/>
                  </a:lnTo>
                  <a:lnTo>
                    <a:pt x="21721" y="14783"/>
                  </a:lnTo>
                  <a:lnTo>
                    <a:pt x="21661" y="14420"/>
                  </a:lnTo>
                  <a:lnTo>
                    <a:pt x="21540" y="14119"/>
                  </a:lnTo>
                  <a:lnTo>
                    <a:pt x="21359" y="13938"/>
                  </a:lnTo>
                  <a:lnTo>
                    <a:pt x="21118" y="13757"/>
                  </a:lnTo>
                  <a:lnTo>
                    <a:pt x="20876" y="13636"/>
                  </a:lnTo>
                  <a:close/>
                  <a:moveTo>
                    <a:pt x="26065" y="13636"/>
                  </a:moveTo>
                  <a:lnTo>
                    <a:pt x="25824" y="13757"/>
                  </a:lnTo>
                  <a:lnTo>
                    <a:pt x="25583" y="13938"/>
                  </a:lnTo>
                  <a:lnTo>
                    <a:pt x="25402" y="14119"/>
                  </a:lnTo>
                  <a:lnTo>
                    <a:pt x="25281" y="14420"/>
                  </a:lnTo>
                  <a:lnTo>
                    <a:pt x="25221" y="14783"/>
                  </a:lnTo>
                  <a:lnTo>
                    <a:pt x="25221" y="15024"/>
                  </a:lnTo>
                  <a:lnTo>
                    <a:pt x="25281" y="15205"/>
                  </a:lnTo>
                  <a:lnTo>
                    <a:pt x="25402" y="15446"/>
                  </a:lnTo>
                  <a:lnTo>
                    <a:pt x="25522" y="15627"/>
                  </a:lnTo>
                  <a:lnTo>
                    <a:pt x="25703" y="15748"/>
                  </a:lnTo>
                  <a:lnTo>
                    <a:pt x="25945" y="15869"/>
                  </a:lnTo>
                  <a:lnTo>
                    <a:pt x="26126" y="15929"/>
                  </a:lnTo>
                  <a:lnTo>
                    <a:pt x="26608" y="15929"/>
                  </a:lnTo>
                  <a:lnTo>
                    <a:pt x="26789" y="15869"/>
                  </a:lnTo>
                  <a:lnTo>
                    <a:pt x="27031" y="15748"/>
                  </a:lnTo>
                  <a:lnTo>
                    <a:pt x="27212" y="15627"/>
                  </a:lnTo>
                  <a:lnTo>
                    <a:pt x="27332" y="15446"/>
                  </a:lnTo>
                  <a:lnTo>
                    <a:pt x="27453" y="15205"/>
                  </a:lnTo>
                  <a:lnTo>
                    <a:pt x="27513" y="15024"/>
                  </a:lnTo>
                  <a:lnTo>
                    <a:pt x="27513" y="14783"/>
                  </a:lnTo>
                  <a:lnTo>
                    <a:pt x="27453" y="14420"/>
                  </a:lnTo>
                  <a:lnTo>
                    <a:pt x="27332" y="14119"/>
                  </a:lnTo>
                  <a:lnTo>
                    <a:pt x="27151" y="13938"/>
                  </a:lnTo>
                  <a:lnTo>
                    <a:pt x="26910" y="13757"/>
                  </a:lnTo>
                  <a:lnTo>
                    <a:pt x="26669" y="13636"/>
                  </a:lnTo>
                  <a:close/>
                  <a:moveTo>
                    <a:pt x="31858" y="13636"/>
                  </a:moveTo>
                  <a:lnTo>
                    <a:pt x="31616" y="13757"/>
                  </a:lnTo>
                  <a:lnTo>
                    <a:pt x="31375" y="13938"/>
                  </a:lnTo>
                  <a:lnTo>
                    <a:pt x="31194" y="14119"/>
                  </a:lnTo>
                  <a:lnTo>
                    <a:pt x="31073" y="14420"/>
                  </a:lnTo>
                  <a:lnTo>
                    <a:pt x="31013" y="14783"/>
                  </a:lnTo>
                  <a:lnTo>
                    <a:pt x="31013" y="15024"/>
                  </a:lnTo>
                  <a:lnTo>
                    <a:pt x="31073" y="15205"/>
                  </a:lnTo>
                  <a:lnTo>
                    <a:pt x="31194" y="15446"/>
                  </a:lnTo>
                  <a:lnTo>
                    <a:pt x="31315" y="15627"/>
                  </a:lnTo>
                  <a:lnTo>
                    <a:pt x="31496" y="15748"/>
                  </a:lnTo>
                  <a:lnTo>
                    <a:pt x="31737" y="15869"/>
                  </a:lnTo>
                  <a:lnTo>
                    <a:pt x="31918" y="15929"/>
                  </a:lnTo>
                  <a:lnTo>
                    <a:pt x="32401" y="15929"/>
                  </a:lnTo>
                  <a:lnTo>
                    <a:pt x="32582" y="15869"/>
                  </a:lnTo>
                  <a:lnTo>
                    <a:pt x="32823" y="15748"/>
                  </a:lnTo>
                  <a:lnTo>
                    <a:pt x="33004" y="15627"/>
                  </a:lnTo>
                  <a:lnTo>
                    <a:pt x="33125" y="15446"/>
                  </a:lnTo>
                  <a:lnTo>
                    <a:pt x="33245" y="15205"/>
                  </a:lnTo>
                  <a:lnTo>
                    <a:pt x="33306" y="15024"/>
                  </a:lnTo>
                  <a:lnTo>
                    <a:pt x="33306" y="14783"/>
                  </a:lnTo>
                  <a:lnTo>
                    <a:pt x="33245" y="14420"/>
                  </a:lnTo>
                  <a:lnTo>
                    <a:pt x="33125" y="14119"/>
                  </a:lnTo>
                  <a:lnTo>
                    <a:pt x="32944" y="13938"/>
                  </a:lnTo>
                  <a:lnTo>
                    <a:pt x="32702" y="13757"/>
                  </a:lnTo>
                  <a:lnTo>
                    <a:pt x="32461" y="13636"/>
                  </a:lnTo>
                  <a:close/>
                  <a:moveTo>
                    <a:pt x="37650" y="13636"/>
                  </a:moveTo>
                  <a:lnTo>
                    <a:pt x="37408" y="13757"/>
                  </a:lnTo>
                  <a:lnTo>
                    <a:pt x="37167" y="13938"/>
                  </a:lnTo>
                  <a:lnTo>
                    <a:pt x="36986" y="14119"/>
                  </a:lnTo>
                  <a:lnTo>
                    <a:pt x="36865" y="14420"/>
                  </a:lnTo>
                  <a:lnTo>
                    <a:pt x="36805" y="14783"/>
                  </a:lnTo>
                  <a:lnTo>
                    <a:pt x="36805" y="15024"/>
                  </a:lnTo>
                  <a:lnTo>
                    <a:pt x="36865" y="15205"/>
                  </a:lnTo>
                  <a:lnTo>
                    <a:pt x="36986" y="15446"/>
                  </a:lnTo>
                  <a:lnTo>
                    <a:pt x="37107" y="15627"/>
                  </a:lnTo>
                  <a:lnTo>
                    <a:pt x="37288" y="15748"/>
                  </a:lnTo>
                  <a:lnTo>
                    <a:pt x="37529" y="15869"/>
                  </a:lnTo>
                  <a:lnTo>
                    <a:pt x="37710" y="15929"/>
                  </a:lnTo>
                  <a:lnTo>
                    <a:pt x="38193" y="15929"/>
                  </a:lnTo>
                  <a:lnTo>
                    <a:pt x="38374" y="15869"/>
                  </a:lnTo>
                  <a:lnTo>
                    <a:pt x="38615" y="15748"/>
                  </a:lnTo>
                  <a:lnTo>
                    <a:pt x="38796" y="15627"/>
                  </a:lnTo>
                  <a:lnTo>
                    <a:pt x="38917" y="15446"/>
                  </a:lnTo>
                  <a:lnTo>
                    <a:pt x="39038" y="15205"/>
                  </a:lnTo>
                  <a:lnTo>
                    <a:pt x="39098" y="15024"/>
                  </a:lnTo>
                  <a:lnTo>
                    <a:pt x="39098" y="14783"/>
                  </a:lnTo>
                  <a:lnTo>
                    <a:pt x="39038" y="14420"/>
                  </a:lnTo>
                  <a:lnTo>
                    <a:pt x="38917" y="14119"/>
                  </a:lnTo>
                  <a:lnTo>
                    <a:pt x="38736" y="13938"/>
                  </a:lnTo>
                  <a:lnTo>
                    <a:pt x="38495" y="13757"/>
                  </a:lnTo>
                  <a:lnTo>
                    <a:pt x="38253" y="13636"/>
                  </a:lnTo>
                  <a:close/>
                  <a:moveTo>
                    <a:pt x="43442" y="13636"/>
                  </a:moveTo>
                  <a:lnTo>
                    <a:pt x="43201" y="13757"/>
                  </a:lnTo>
                  <a:lnTo>
                    <a:pt x="42959" y="13938"/>
                  </a:lnTo>
                  <a:lnTo>
                    <a:pt x="42778" y="14119"/>
                  </a:lnTo>
                  <a:lnTo>
                    <a:pt x="42658" y="14420"/>
                  </a:lnTo>
                  <a:lnTo>
                    <a:pt x="42597" y="14783"/>
                  </a:lnTo>
                  <a:lnTo>
                    <a:pt x="42597" y="15024"/>
                  </a:lnTo>
                  <a:lnTo>
                    <a:pt x="42658" y="15205"/>
                  </a:lnTo>
                  <a:lnTo>
                    <a:pt x="42778" y="15446"/>
                  </a:lnTo>
                  <a:lnTo>
                    <a:pt x="42899" y="15627"/>
                  </a:lnTo>
                  <a:lnTo>
                    <a:pt x="43080" y="15748"/>
                  </a:lnTo>
                  <a:lnTo>
                    <a:pt x="43321" y="15869"/>
                  </a:lnTo>
                  <a:lnTo>
                    <a:pt x="43502" y="15929"/>
                  </a:lnTo>
                  <a:lnTo>
                    <a:pt x="43985" y="15929"/>
                  </a:lnTo>
                  <a:lnTo>
                    <a:pt x="44166" y="15869"/>
                  </a:lnTo>
                  <a:lnTo>
                    <a:pt x="44407" y="15748"/>
                  </a:lnTo>
                  <a:lnTo>
                    <a:pt x="44588" y="15627"/>
                  </a:lnTo>
                  <a:lnTo>
                    <a:pt x="44709" y="15446"/>
                  </a:lnTo>
                  <a:lnTo>
                    <a:pt x="44830" y="15205"/>
                  </a:lnTo>
                  <a:lnTo>
                    <a:pt x="44890" y="15024"/>
                  </a:lnTo>
                  <a:lnTo>
                    <a:pt x="44890" y="14783"/>
                  </a:lnTo>
                  <a:lnTo>
                    <a:pt x="44830" y="14420"/>
                  </a:lnTo>
                  <a:lnTo>
                    <a:pt x="44709" y="14119"/>
                  </a:lnTo>
                  <a:lnTo>
                    <a:pt x="44528" y="13938"/>
                  </a:lnTo>
                  <a:lnTo>
                    <a:pt x="44287" y="13757"/>
                  </a:lnTo>
                  <a:lnTo>
                    <a:pt x="44045" y="13636"/>
                  </a:lnTo>
                  <a:close/>
                  <a:moveTo>
                    <a:pt x="49234" y="13636"/>
                  </a:moveTo>
                  <a:lnTo>
                    <a:pt x="48993" y="13757"/>
                  </a:lnTo>
                  <a:lnTo>
                    <a:pt x="48752" y="13938"/>
                  </a:lnTo>
                  <a:lnTo>
                    <a:pt x="48571" y="14119"/>
                  </a:lnTo>
                  <a:lnTo>
                    <a:pt x="48450" y="14420"/>
                  </a:lnTo>
                  <a:lnTo>
                    <a:pt x="48390" y="14783"/>
                  </a:lnTo>
                  <a:lnTo>
                    <a:pt x="48390" y="15024"/>
                  </a:lnTo>
                  <a:lnTo>
                    <a:pt x="48450" y="15205"/>
                  </a:lnTo>
                  <a:lnTo>
                    <a:pt x="48571" y="15446"/>
                  </a:lnTo>
                  <a:lnTo>
                    <a:pt x="48691" y="15627"/>
                  </a:lnTo>
                  <a:lnTo>
                    <a:pt x="48872" y="15748"/>
                  </a:lnTo>
                  <a:lnTo>
                    <a:pt x="49114" y="15869"/>
                  </a:lnTo>
                  <a:lnTo>
                    <a:pt x="49295" y="15929"/>
                  </a:lnTo>
                  <a:lnTo>
                    <a:pt x="49777" y="15929"/>
                  </a:lnTo>
                  <a:lnTo>
                    <a:pt x="49958" y="15869"/>
                  </a:lnTo>
                  <a:lnTo>
                    <a:pt x="50200" y="15748"/>
                  </a:lnTo>
                  <a:lnTo>
                    <a:pt x="50381" y="15627"/>
                  </a:lnTo>
                  <a:lnTo>
                    <a:pt x="50501" y="15446"/>
                  </a:lnTo>
                  <a:lnTo>
                    <a:pt x="50622" y="15205"/>
                  </a:lnTo>
                  <a:lnTo>
                    <a:pt x="50682" y="15024"/>
                  </a:lnTo>
                  <a:lnTo>
                    <a:pt x="50682" y="14783"/>
                  </a:lnTo>
                  <a:lnTo>
                    <a:pt x="50622" y="14420"/>
                  </a:lnTo>
                  <a:lnTo>
                    <a:pt x="50501" y="14119"/>
                  </a:lnTo>
                  <a:lnTo>
                    <a:pt x="50320" y="13938"/>
                  </a:lnTo>
                  <a:lnTo>
                    <a:pt x="50079" y="13757"/>
                  </a:lnTo>
                  <a:lnTo>
                    <a:pt x="49838" y="13636"/>
                  </a:lnTo>
                  <a:close/>
                  <a:moveTo>
                    <a:pt x="55027" y="13636"/>
                  </a:moveTo>
                  <a:lnTo>
                    <a:pt x="54785" y="13757"/>
                  </a:lnTo>
                  <a:lnTo>
                    <a:pt x="54544" y="13938"/>
                  </a:lnTo>
                  <a:lnTo>
                    <a:pt x="54363" y="14119"/>
                  </a:lnTo>
                  <a:lnTo>
                    <a:pt x="54242" y="14420"/>
                  </a:lnTo>
                  <a:lnTo>
                    <a:pt x="54182" y="14783"/>
                  </a:lnTo>
                  <a:lnTo>
                    <a:pt x="54182" y="15024"/>
                  </a:lnTo>
                  <a:lnTo>
                    <a:pt x="54242" y="15205"/>
                  </a:lnTo>
                  <a:lnTo>
                    <a:pt x="54363" y="15446"/>
                  </a:lnTo>
                  <a:lnTo>
                    <a:pt x="54483" y="15627"/>
                  </a:lnTo>
                  <a:lnTo>
                    <a:pt x="54665" y="15748"/>
                  </a:lnTo>
                  <a:lnTo>
                    <a:pt x="54906" y="15869"/>
                  </a:lnTo>
                  <a:lnTo>
                    <a:pt x="55087" y="15929"/>
                  </a:lnTo>
                  <a:lnTo>
                    <a:pt x="55570" y="15929"/>
                  </a:lnTo>
                  <a:lnTo>
                    <a:pt x="55751" y="15869"/>
                  </a:lnTo>
                  <a:lnTo>
                    <a:pt x="55992" y="15748"/>
                  </a:lnTo>
                  <a:lnTo>
                    <a:pt x="56173" y="15627"/>
                  </a:lnTo>
                  <a:lnTo>
                    <a:pt x="56294" y="15446"/>
                  </a:lnTo>
                  <a:lnTo>
                    <a:pt x="56414" y="15205"/>
                  </a:lnTo>
                  <a:lnTo>
                    <a:pt x="56475" y="15024"/>
                  </a:lnTo>
                  <a:lnTo>
                    <a:pt x="56475" y="14783"/>
                  </a:lnTo>
                  <a:lnTo>
                    <a:pt x="56414" y="14420"/>
                  </a:lnTo>
                  <a:lnTo>
                    <a:pt x="56294" y="14119"/>
                  </a:lnTo>
                  <a:lnTo>
                    <a:pt x="56113" y="13938"/>
                  </a:lnTo>
                  <a:lnTo>
                    <a:pt x="55871" y="13757"/>
                  </a:lnTo>
                  <a:lnTo>
                    <a:pt x="55630" y="13636"/>
                  </a:lnTo>
                  <a:close/>
                  <a:moveTo>
                    <a:pt x="60819" y="13636"/>
                  </a:moveTo>
                  <a:lnTo>
                    <a:pt x="60577" y="13757"/>
                  </a:lnTo>
                  <a:lnTo>
                    <a:pt x="60336" y="13938"/>
                  </a:lnTo>
                  <a:lnTo>
                    <a:pt x="60155" y="14119"/>
                  </a:lnTo>
                  <a:lnTo>
                    <a:pt x="60034" y="14420"/>
                  </a:lnTo>
                  <a:lnTo>
                    <a:pt x="59974" y="14783"/>
                  </a:lnTo>
                  <a:lnTo>
                    <a:pt x="59974" y="15024"/>
                  </a:lnTo>
                  <a:lnTo>
                    <a:pt x="60034" y="15205"/>
                  </a:lnTo>
                  <a:lnTo>
                    <a:pt x="60155" y="15446"/>
                  </a:lnTo>
                  <a:lnTo>
                    <a:pt x="60276" y="15627"/>
                  </a:lnTo>
                  <a:lnTo>
                    <a:pt x="60457" y="15748"/>
                  </a:lnTo>
                  <a:lnTo>
                    <a:pt x="60698" y="15869"/>
                  </a:lnTo>
                  <a:lnTo>
                    <a:pt x="60879" y="15929"/>
                  </a:lnTo>
                  <a:lnTo>
                    <a:pt x="61362" y="15929"/>
                  </a:lnTo>
                  <a:lnTo>
                    <a:pt x="61543" y="15869"/>
                  </a:lnTo>
                  <a:lnTo>
                    <a:pt x="61784" y="15748"/>
                  </a:lnTo>
                  <a:lnTo>
                    <a:pt x="61965" y="15627"/>
                  </a:lnTo>
                  <a:lnTo>
                    <a:pt x="62086" y="15446"/>
                  </a:lnTo>
                  <a:lnTo>
                    <a:pt x="62206" y="15205"/>
                  </a:lnTo>
                  <a:lnTo>
                    <a:pt x="62267" y="15024"/>
                  </a:lnTo>
                  <a:lnTo>
                    <a:pt x="62267" y="14783"/>
                  </a:lnTo>
                  <a:lnTo>
                    <a:pt x="62206" y="14420"/>
                  </a:lnTo>
                  <a:lnTo>
                    <a:pt x="62086" y="14119"/>
                  </a:lnTo>
                  <a:lnTo>
                    <a:pt x="61905" y="13938"/>
                  </a:lnTo>
                  <a:lnTo>
                    <a:pt x="61663" y="13757"/>
                  </a:lnTo>
                  <a:lnTo>
                    <a:pt x="61422" y="13636"/>
                  </a:lnTo>
                  <a:close/>
                  <a:moveTo>
                    <a:pt x="66611" y="13636"/>
                  </a:moveTo>
                  <a:lnTo>
                    <a:pt x="66370" y="13757"/>
                  </a:lnTo>
                  <a:lnTo>
                    <a:pt x="66128" y="13938"/>
                  </a:lnTo>
                  <a:lnTo>
                    <a:pt x="65947" y="14119"/>
                  </a:lnTo>
                  <a:lnTo>
                    <a:pt x="65827" y="14420"/>
                  </a:lnTo>
                  <a:lnTo>
                    <a:pt x="65766" y="14783"/>
                  </a:lnTo>
                  <a:lnTo>
                    <a:pt x="65766" y="15024"/>
                  </a:lnTo>
                  <a:lnTo>
                    <a:pt x="65827" y="15205"/>
                  </a:lnTo>
                  <a:lnTo>
                    <a:pt x="65947" y="15446"/>
                  </a:lnTo>
                  <a:lnTo>
                    <a:pt x="66068" y="15627"/>
                  </a:lnTo>
                  <a:lnTo>
                    <a:pt x="66249" y="15748"/>
                  </a:lnTo>
                  <a:lnTo>
                    <a:pt x="66490" y="15869"/>
                  </a:lnTo>
                  <a:lnTo>
                    <a:pt x="66671" y="15929"/>
                  </a:lnTo>
                  <a:lnTo>
                    <a:pt x="67154" y="15929"/>
                  </a:lnTo>
                  <a:lnTo>
                    <a:pt x="67335" y="15869"/>
                  </a:lnTo>
                  <a:lnTo>
                    <a:pt x="67576" y="15748"/>
                  </a:lnTo>
                  <a:lnTo>
                    <a:pt x="67757" y="15627"/>
                  </a:lnTo>
                  <a:lnTo>
                    <a:pt x="67878" y="15446"/>
                  </a:lnTo>
                  <a:lnTo>
                    <a:pt x="67999" y="15205"/>
                  </a:lnTo>
                  <a:lnTo>
                    <a:pt x="68059" y="15024"/>
                  </a:lnTo>
                  <a:lnTo>
                    <a:pt x="68059" y="14783"/>
                  </a:lnTo>
                  <a:lnTo>
                    <a:pt x="67214" y="13636"/>
                  </a:lnTo>
                  <a:close/>
                  <a:moveTo>
                    <a:pt x="6517" y="16593"/>
                  </a:moveTo>
                  <a:lnTo>
                    <a:pt x="5310" y="18523"/>
                  </a:lnTo>
                  <a:lnTo>
                    <a:pt x="5431" y="18644"/>
                  </a:lnTo>
                  <a:lnTo>
                    <a:pt x="5672" y="18765"/>
                  </a:lnTo>
                  <a:lnTo>
                    <a:pt x="5853" y="18825"/>
                  </a:lnTo>
                  <a:lnTo>
                    <a:pt x="6336" y="18825"/>
                  </a:lnTo>
                  <a:lnTo>
                    <a:pt x="6517" y="18765"/>
                  </a:lnTo>
                  <a:lnTo>
                    <a:pt x="6758" y="18644"/>
                  </a:lnTo>
                  <a:lnTo>
                    <a:pt x="6939" y="18523"/>
                  </a:lnTo>
                  <a:lnTo>
                    <a:pt x="7060" y="18342"/>
                  </a:lnTo>
                  <a:lnTo>
                    <a:pt x="7180" y="18101"/>
                  </a:lnTo>
                  <a:lnTo>
                    <a:pt x="7241" y="17920"/>
                  </a:lnTo>
                  <a:lnTo>
                    <a:pt x="7241" y="17679"/>
                  </a:lnTo>
                  <a:lnTo>
                    <a:pt x="7180" y="17317"/>
                  </a:lnTo>
                  <a:lnTo>
                    <a:pt x="7060" y="17015"/>
                  </a:lnTo>
                  <a:lnTo>
                    <a:pt x="6818" y="16774"/>
                  </a:lnTo>
                  <a:lnTo>
                    <a:pt x="6517" y="16593"/>
                  </a:lnTo>
                  <a:close/>
                  <a:moveTo>
                    <a:pt x="11645" y="16532"/>
                  </a:moveTo>
                  <a:lnTo>
                    <a:pt x="11464" y="16593"/>
                  </a:lnTo>
                  <a:lnTo>
                    <a:pt x="11223" y="16713"/>
                  </a:lnTo>
                  <a:lnTo>
                    <a:pt x="11042" y="16834"/>
                  </a:lnTo>
                  <a:lnTo>
                    <a:pt x="10921" y="17015"/>
                  </a:lnTo>
                  <a:lnTo>
                    <a:pt x="10800" y="17256"/>
                  </a:lnTo>
                  <a:lnTo>
                    <a:pt x="10740" y="17437"/>
                  </a:lnTo>
                  <a:lnTo>
                    <a:pt x="10740" y="17679"/>
                  </a:lnTo>
                  <a:lnTo>
                    <a:pt x="10740" y="17920"/>
                  </a:lnTo>
                  <a:lnTo>
                    <a:pt x="10800" y="18101"/>
                  </a:lnTo>
                  <a:lnTo>
                    <a:pt x="10921" y="18342"/>
                  </a:lnTo>
                  <a:lnTo>
                    <a:pt x="11042" y="18523"/>
                  </a:lnTo>
                  <a:lnTo>
                    <a:pt x="11223" y="18644"/>
                  </a:lnTo>
                  <a:lnTo>
                    <a:pt x="11464" y="18765"/>
                  </a:lnTo>
                  <a:lnTo>
                    <a:pt x="11645" y="18825"/>
                  </a:lnTo>
                  <a:lnTo>
                    <a:pt x="12128" y="18825"/>
                  </a:lnTo>
                  <a:lnTo>
                    <a:pt x="12309" y="18765"/>
                  </a:lnTo>
                  <a:lnTo>
                    <a:pt x="12550" y="18644"/>
                  </a:lnTo>
                  <a:lnTo>
                    <a:pt x="12731" y="18523"/>
                  </a:lnTo>
                  <a:lnTo>
                    <a:pt x="12852" y="18342"/>
                  </a:lnTo>
                  <a:lnTo>
                    <a:pt x="12973" y="18101"/>
                  </a:lnTo>
                  <a:lnTo>
                    <a:pt x="13033" y="17920"/>
                  </a:lnTo>
                  <a:lnTo>
                    <a:pt x="13033" y="17679"/>
                  </a:lnTo>
                  <a:lnTo>
                    <a:pt x="13033" y="17437"/>
                  </a:lnTo>
                  <a:lnTo>
                    <a:pt x="12973" y="17256"/>
                  </a:lnTo>
                  <a:lnTo>
                    <a:pt x="12852" y="17015"/>
                  </a:lnTo>
                  <a:lnTo>
                    <a:pt x="12731" y="16834"/>
                  </a:lnTo>
                  <a:lnTo>
                    <a:pt x="12550" y="16713"/>
                  </a:lnTo>
                  <a:lnTo>
                    <a:pt x="12309" y="16593"/>
                  </a:lnTo>
                  <a:lnTo>
                    <a:pt x="12128" y="16532"/>
                  </a:lnTo>
                  <a:close/>
                  <a:moveTo>
                    <a:pt x="17437" y="16532"/>
                  </a:moveTo>
                  <a:lnTo>
                    <a:pt x="17256" y="16593"/>
                  </a:lnTo>
                  <a:lnTo>
                    <a:pt x="17015" y="16713"/>
                  </a:lnTo>
                  <a:lnTo>
                    <a:pt x="16834" y="16834"/>
                  </a:lnTo>
                  <a:lnTo>
                    <a:pt x="16713" y="17015"/>
                  </a:lnTo>
                  <a:lnTo>
                    <a:pt x="16593" y="17256"/>
                  </a:lnTo>
                  <a:lnTo>
                    <a:pt x="16532" y="17437"/>
                  </a:lnTo>
                  <a:lnTo>
                    <a:pt x="16532" y="17679"/>
                  </a:lnTo>
                  <a:lnTo>
                    <a:pt x="16532" y="17920"/>
                  </a:lnTo>
                  <a:lnTo>
                    <a:pt x="16593" y="18101"/>
                  </a:lnTo>
                  <a:lnTo>
                    <a:pt x="16713" y="18342"/>
                  </a:lnTo>
                  <a:lnTo>
                    <a:pt x="16834" y="18523"/>
                  </a:lnTo>
                  <a:lnTo>
                    <a:pt x="17015" y="18644"/>
                  </a:lnTo>
                  <a:lnTo>
                    <a:pt x="17256" y="18765"/>
                  </a:lnTo>
                  <a:lnTo>
                    <a:pt x="17437" y="18825"/>
                  </a:lnTo>
                  <a:lnTo>
                    <a:pt x="17920" y="18825"/>
                  </a:lnTo>
                  <a:lnTo>
                    <a:pt x="18101" y="18765"/>
                  </a:lnTo>
                  <a:lnTo>
                    <a:pt x="18342" y="18644"/>
                  </a:lnTo>
                  <a:lnTo>
                    <a:pt x="18523" y="18523"/>
                  </a:lnTo>
                  <a:lnTo>
                    <a:pt x="18644" y="18342"/>
                  </a:lnTo>
                  <a:lnTo>
                    <a:pt x="18765" y="18101"/>
                  </a:lnTo>
                  <a:lnTo>
                    <a:pt x="18825" y="17920"/>
                  </a:lnTo>
                  <a:lnTo>
                    <a:pt x="18825" y="17679"/>
                  </a:lnTo>
                  <a:lnTo>
                    <a:pt x="18825" y="17437"/>
                  </a:lnTo>
                  <a:lnTo>
                    <a:pt x="18765" y="17256"/>
                  </a:lnTo>
                  <a:lnTo>
                    <a:pt x="18644" y="17015"/>
                  </a:lnTo>
                  <a:lnTo>
                    <a:pt x="18523" y="16834"/>
                  </a:lnTo>
                  <a:lnTo>
                    <a:pt x="18342" y="16713"/>
                  </a:lnTo>
                  <a:lnTo>
                    <a:pt x="18101" y="16593"/>
                  </a:lnTo>
                  <a:lnTo>
                    <a:pt x="17920" y="16532"/>
                  </a:lnTo>
                  <a:close/>
                  <a:moveTo>
                    <a:pt x="23230" y="16532"/>
                  </a:moveTo>
                  <a:lnTo>
                    <a:pt x="23049" y="16593"/>
                  </a:lnTo>
                  <a:lnTo>
                    <a:pt x="22807" y="16713"/>
                  </a:lnTo>
                  <a:lnTo>
                    <a:pt x="22626" y="16834"/>
                  </a:lnTo>
                  <a:lnTo>
                    <a:pt x="22506" y="17015"/>
                  </a:lnTo>
                  <a:lnTo>
                    <a:pt x="22385" y="17256"/>
                  </a:lnTo>
                  <a:lnTo>
                    <a:pt x="22325" y="17437"/>
                  </a:lnTo>
                  <a:lnTo>
                    <a:pt x="22325" y="17679"/>
                  </a:lnTo>
                  <a:lnTo>
                    <a:pt x="22325" y="17920"/>
                  </a:lnTo>
                  <a:lnTo>
                    <a:pt x="22385" y="18101"/>
                  </a:lnTo>
                  <a:lnTo>
                    <a:pt x="22506" y="18342"/>
                  </a:lnTo>
                  <a:lnTo>
                    <a:pt x="22626" y="18523"/>
                  </a:lnTo>
                  <a:lnTo>
                    <a:pt x="22807" y="18644"/>
                  </a:lnTo>
                  <a:lnTo>
                    <a:pt x="23049" y="18765"/>
                  </a:lnTo>
                  <a:lnTo>
                    <a:pt x="23230" y="18825"/>
                  </a:lnTo>
                  <a:lnTo>
                    <a:pt x="23712" y="18825"/>
                  </a:lnTo>
                  <a:lnTo>
                    <a:pt x="23893" y="18765"/>
                  </a:lnTo>
                  <a:lnTo>
                    <a:pt x="24135" y="18644"/>
                  </a:lnTo>
                  <a:lnTo>
                    <a:pt x="24316" y="18523"/>
                  </a:lnTo>
                  <a:lnTo>
                    <a:pt x="24436" y="18342"/>
                  </a:lnTo>
                  <a:lnTo>
                    <a:pt x="24557" y="18101"/>
                  </a:lnTo>
                  <a:lnTo>
                    <a:pt x="24617" y="17920"/>
                  </a:lnTo>
                  <a:lnTo>
                    <a:pt x="24617" y="17679"/>
                  </a:lnTo>
                  <a:lnTo>
                    <a:pt x="24617" y="17437"/>
                  </a:lnTo>
                  <a:lnTo>
                    <a:pt x="24557" y="17256"/>
                  </a:lnTo>
                  <a:lnTo>
                    <a:pt x="24436" y="17015"/>
                  </a:lnTo>
                  <a:lnTo>
                    <a:pt x="24316" y="16834"/>
                  </a:lnTo>
                  <a:lnTo>
                    <a:pt x="24135" y="16713"/>
                  </a:lnTo>
                  <a:lnTo>
                    <a:pt x="23893" y="16593"/>
                  </a:lnTo>
                  <a:lnTo>
                    <a:pt x="23712" y="16532"/>
                  </a:lnTo>
                  <a:close/>
                  <a:moveTo>
                    <a:pt x="29022" y="16532"/>
                  </a:moveTo>
                  <a:lnTo>
                    <a:pt x="28841" y="16593"/>
                  </a:lnTo>
                  <a:lnTo>
                    <a:pt x="28599" y="16713"/>
                  </a:lnTo>
                  <a:lnTo>
                    <a:pt x="28418" y="16834"/>
                  </a:lnTo>
                  <a:lnTo>
                    <a:pt x="28298" y="17015"/>
                  </a:lnTo>
                  <a:lnTo>
                    <a:pt x="28177" y="17256"/>
                  </a:lnTo>
                  <a:lnTo>
                    <a:pt x="28117" y="17437"/>
                  </a:lnTo>
                  <a:lnTo>
                    <a:pt x="28117" y="17679"/>
                  </a:lnTo>
                  <a:lnTo>
                    <a:pt x="28117" y="17920"/>
                  </a:lnTo>
                  <a:lnTo>
                    <a:pt x="28177" y="18101"/>
                  </a:lnTo>
                  <a:lnTo>
                    <a:pt x="28298" y="18342"/>
                  </a:lnTo>
                  <a:lnTo>
                    <a:pt x="28418" y="18523"/>
                  </a:lnTo>
                  <a:lnTo>
                    <a:pt x="28599" y="18644"/>
                  </a:lnTo>
                  <a:lnTo>
                    <a:pt x="28841" y="18765"/>
                  </a:lnTo>
                  <a:lnTo>
                    <a:pt x="29022" y="18825"/>
                  </a:lnTo>
                  <a:lnTo>
                    <a:pt x="29505" y="18825"/>
                  </a:lnTo>
                  <a:lnTo>
                    <a:pt x="29686" y="18765"/>
                  </a:lnTo>
                  <a:lnTo>
                    <a:pt x="29927" y="18644"/>
                  </a:lnTo>
                  <a:lnTo>
                    <a:pt x="30108" y="18523"/>
                  </a:lnTo>
                  <a:lnTo>
                    <a:pt x="30229" y="18342"/>
                  </a:lnTo>
                  <a:lnTo>
                    <a:pt x="30349" y="18101"/>
                  </a:lnTo>
                  <a:lnTo>
                    <a:pt x="30410" y="17920"/>
                  </a:lnTo>
                  <a:lnTo>
                    <a:pt x="30410" y="17679"/>
                  </a:lnTo>
                  <a:lnTo>
                    <a:pt x="30410" y="17437"/>
                  </a:lnTo>
                  <a:lnTo>
                    <a:pt x="30349" y="17256"/>
                  </a:lnTo>
                  <a:lnTo>
                    <a:pt x="30229" y="17015"/>
                  </a:lnTo>
                  <a:lnTo>
                    <a:pt x="30108" y="16834"/>
                  </a:lnTo>
                  <a:lnTo>
                    <a:pt x="29927" y="16713"/>
                  </a:lnTo>
                  <a:lnTo>
                    <a:pt x="29686" y="16593"/>
                  </a:lnTo>
                  <a:lnTo>
                    <a:pt x="29505" y="16532"/>
                  </a:lnTo>
                  <a:close/>
                  <a:moveTo>
                    <a:pt x="34814" y="16532"/>
                  </a:moveTo>
                  <a:lnTo>
                    <a:pt x="34633" y="16593"/>
                  </a:lnTo>
                  <a:lnTo>
                    <a:pt x="34392" y="16713"/>
                  </a:lnTo>
                  <a:lnTo>
                    <a:pt x="34211" y="16834"/>
                  </a:lnTo>
                  <a:lnTo>
                    <a:pt x="34090" y="17015"/>
                  </a:lnTo>
                  <a:lnTo>
                    <a:pt x="33969" y="17256"/>
                  </a:lnTo>
                  <a:lnTo>
                    <a:pt x="33909" y="17437"/>
                  </a:lnTo>
                  <a:lnTo>
                    <a:pt x="33909" y="17679"/>
                  </a:lnTo>
                  <a:lnTo>
                    <a:pt x="33909" y="17920"/>
                  </a:lnTo>
                  <a:lnTo>
                    <a:pt x="33969" y="18101"/>
                  </a:lnTo>
                  <a:lnTo>
                    <a:pt x="34090" y="18342"/>
                  </a:lnTo>
                  <a:lnTo>
                    <a:pt x="34211" y="18523"/>
                  </a:lnTo>
                  <a:lnTo>
                    <a:pt x="34392" y="18644"/>
                  </a:lnTo>
                  <a:lnTo>
                    <a:pt x="34633" y="18765"/>
                  </a:lnTo>
                  <a:lnTo>
                    <a:pt x="34814" y="18825"/>
                  </a:lnTo>
                  <a:lnTo>
                    <a:pt x="35297" y="18825"/>
                  </a:lnTo>
                  <a:lnTo>
                    <a:pt x="35478" y="18765"/>
                  </a:lnTo>
                  <a:lnTo>
                    <a:pt x="35719" y="18644"/>
                  </a:lnTo>
                  <a:lnTo>
                    <a:pt x="35900" y="18523"/>
                  </a:lnTo>
                  <a:lnTo>
                    <a:pt x="36021" y="18342"/>
                  </a:lnTo>
                  <a:lnTo>
                    <a:pt x="36141" y="18101"/>
                  </a:lnTo>
                  <a:lnTo>
                    <a:pt x="36202" y="17920"/>
                  </a:lnTo>
                  <a:lnTo>
                    <a:pt x="36202" y="17679"/>
                  </a:lnTo>
                  <a:lnTo>
                    <a:pt x="36202" y="17437"/>
                  </a:lnTo>
                  <a:lnTo>
                    <a:pt x="36141" y="17256"/>
                  </a:lnTo>
                  <a:lnTo>
                    <a:pt x="36021" y="17015"/>
                  </a:lnTo>
                  <a:lnTo>
                    <a:pt x="35900" y="16834"/>
                  </a:lnTo>
                  <a:lnTo>
                    <a:pt x="35719" y="16713"/>
                  </a:lnTo>
                  <a:lnTo>
                    <a:pt x="35478" y="16593"/>
                  </a:lnTo>
                  <a:lnTo>
                    <a:pt x="35297" y="16532"/>
                  </a:lnTo>
                  <a:close/>
                  <a:moveTo>
                    <a:pt x="40606" y="16532"/>
                  </a:moveTo>
                  <a:lnTo>
                    <a:pt x="40425" y="16593"/>
                  </a:lnTo>
                  <a:lnTo>
                    <a:pt x="40184" y="16713"/>
                  </a:lnTo>
                  <a:lnTo>
                    <a:pt x="40003" y="16834"/>
                  </a:lnTo>
                  <a:lnTo>
                    <a:pt x="39882" y="17015"/>
                  </a:lnTo>
                  <a:lnTo>
                    <a:pt x="39762" y="17256"/>
                  </a:lnTo>
                  <a:lnTo>
                    <a:pt x="39701" y="17437"/>
                  </a:lnTo>
                  <a:lnTo>
                    <a:pt x="39701" y="17679"/>
                  </a:lnTo>
                  <a:lnTo>
                    <a:pt x="39701" y="17920"/>
                  </a:lnTo>
                  <a:lnTo>
                    <a:pt x="39762" y="18101"/>
                  </a:lnTo>
                  <a:lnTo>
                    <a:pt x="39882" y="18342"/>
                  </a:lnTo>
                  <a:lnTo>
                    <a:pt x="40003" y="18523"/>
                  </a:lnTo>
                  <a:lnTo>
                    <a:pt x="40184" y="18644"/>
                  </a:lnTo>
                  <a:lnTo>
                    <a:pt x="40425" y="18765"/>
                  </a:lnTo>
                  <a:lnTo>
                    <a:pt x="40606" y="18825"/>
                  </a:lnTo>
                  <a:lnTo>
                    <a:pt x="41089" y="18825"/>
                  </a:lnTo>
                  <a:lnTo>
                    <a:pt x="41270" y="18765"/>
                  </a:lnTo>
                  <a:lnTo>
                    <a:pt x="41511" y="18644"/>
                  </a:lnTo>
                  <a:lnTo>
                    <a:pt x="41692" y="18523"/>
                  </a:lnTo>
                  <a:lnTo>
                    <a:pt x="41813" y="18342"/>
                  </a:lnTo>
                  <a:lnTo>
                    <a:pt x="41934" y="18101"/>
                  </a:lnTo>
                  <a:lnTo>
                    <a:pt x="41994" y="17920"/>
                  </a:lnTo>
                  <a:lnTo>
                    <a:pt x="41994" y="17679"/>
                  </a:lnTo>
                  <a:lnTo>
                    <a:pt x="41994" y="17437"/>
                  </a:lnTo>
                  <a:lnTo>
                    <a:pt x="41934" y="17256"/>
                  </a:lnTo>
                  <a:lnTo>
                    <a:pt x="41813" y="17015"/>
                  </a:lnTo>
                  <a:lnTo>
                    <a:pt x="41692" y="16834"/>
                  </a:lnTo>
                  <a:lnTo>
                    <a:pt x="41511" y="16713"/>
                  </a:lnTo>
                  <a:lnTo>
                    <a:pt x="41270" y="16593"/>
                  </a:lnTo>
                  <a:lnTo>
                    <a:pt x="41089" y="16532"/>
                  </a:lnTo>
                  <a:close/>
                  <a:moveTo>
                    <a:pt x="46399" y="16532"/>
                  </a:moveTo>
                  <a:lnTo>
                    <a:pt x="46218" y="16593"/>
                  </a:lnTo>
                  <a:lnTo>
                    <a:pt x="45976" y="16713"/>
                  </a:lnTo>
                  <a:lnTo>
                    <a:pt x="45795" y="16834"/>
                  </a:lnTo>
                  <a:lnTo>
                    <a:pt x="45674" y="17015"/>
                  </a:lnTo>
                  <a:lnTo>
                    <a:pt x="45554" y="17256"/>
                  </a:lnTo>
                  <a:lnTo>
                    <a:pt x="45493" y="17437"/>
                  </a:lnTo>
                  <a:lnTo>
                    <a:pt x="45493" y="17679"/>
                  </a:lnTo>
                  <a:lnTo>
                    <a:pt x="45493" y="17920"/>
                  </a:lnTo>
                  <a:lnTo>
                    <a:pt x="45554" y="18101"/>
                  </a:lnTo>
                  <a:lnTo>
                    <a:pt x="45674" y="18342"/>
                  </a:lnTo>
                  <a:lnTo>
                    <a:pt x="45795" y="18523"/>
                  </a:lnTo>
                  <a:lnTo>
                    <a:pt x="45976" y="18644"/>
                  </a:lnTo>
                  <a:lnTo>
                    <a:pt x="46218" y="18765"/>
                  </a:lnTo>
                  <a:lnTo>
                    <a:pt x="46399" y="18825"/>
                  </a:lnTo>
                  <a:lnTo>
                    <a:pt x="46881" y="18825"/>
                  </a:lnTo>
                  <a:lnTo>
                    <a:pt x="47062" y="18765"/>
                  </a:lnTo>
                  <a:lnTo>
                    <a:pt x="47304" y="18644"/>
                  </a:lnTo>
                  <a:lnTo>
                    <a:pt x="47485" y="18523"/>
                  </a:lnTo>
                  <a:lnTo>
                    <a:pt x="47605" y="18342"/>
                  </a:lnTo>
                  <a:lnTo>
                    <a:pt x="47726" y="18101"/>
                  </a:lnTo>
                  <a:lnTo>
                    <a:pt x="47786" y="17920"/>
                  </a:lnTo>
                  <a:lnTo>
                    <a:pt x="47786" y="17679"/>
                  </a:lnTo>
                  <a:lnTo>
                    <a:pt x="47786" y="17437"/>
                  </a:lnTo>
                  <a:lnTo>
                    <a:pt x="47726" y="17256"/>
                  </a:lnTo>
                  <a:lnTo>
                    <a:pt x="47605" y="17015"/>
                  </a:lnTo>
                  <a:lnTo>
                    <a:pt x="47485" y="16834"/>
                  </a:lnTo>
                  <a:lnTo>
                    <a:pt x="47304" y="16713"/>
                  </a:lnTo>
                  <a:lnTo>
                    <a:pt x="47062" y="16593"/>
                  </a:lnTo>
                  <a:lnTo>
                    <a:pt x="46881" y="16532"/>
                  </a:lnTo>
                  <a:close/>
                  <a:moveTo>
                    <a:pt x="52191" y="16532"/>
                  </a:moveTo>
                  <a:lnTo>
                    <a:pt x="52010" y="16593"/>
                  </a:lnTo>
                  <a:lnTo>
                    <a:pt x="51768" y="16713"/>
                  </a:lnTo>
                  <a:lnTo>
                    <a:pt x="51587" y="16834"/>
                  </a:lnTo>
                  <a:lnTo>
                    <a:pt x="51467" y="17015"/>
                  </a:lnTo>
                  <a:lnTo>
                    <a:pt x="51346" y="17256"/>
                  </a:lnTo>
                  <a:lnTo>
                    <a:pt x="51286" y="17437"/>
                  </a:lnTo>
                  <a:lnTo>
                    <a:pt x="51286" y="17679"/>
                  </a:lnTo>
                  <a:lnTo>
                    <a:pt x="51286" y="17920"/>
                  </a:lnTo>
                  <a:lnTo>
                    <a:pt x="51346" y="18101"/>
                  </a:lnTo>
                  <a:lnTo>
                    <a:pt x="51467" y="18342"/>
                  </a:lnTo>
                  <a:lnTo>
                    <a:pt x="51587" y="18523"/>
                  </a:lnTo>
                  <a:lnTo>
                    <a:pt x="51768" y="18644"/>
                  </a:lnTo>
                  <a:lnTo>
                    <a:pt x="52010" y="18765"/>
                  </a:lnTo>
                  <a:lnTo>
                    <a:pt x="52191" y="18825"/>
                  </a:lnTo>
                  <a:lnTo>
                    <a:pt x="52673" y="18825"/>
                  </a:lnTo>
                  <a:lnTo>
                    <a:pt x="52854" y="18765"/>
                  </a:lnTo>
                  <a:lnTo>
                    <a:pt x="53096" y="18644"/>
                  </a:lnTo>
                  <a:lnTo>
                    <a:pt x="53277" y="18523"/>
                  </a:lnTo>
                  <a:lnTo>
                    <a:pt x="53397" y="18342"/>
                  </a:lnTo>
                  <a:lnTo>
                    <a:pt x="53518" y="18101"/>
                  </a:lnTo>
                  <a:lnTo>
                    <a:pt x="53578" y="17920"/>
                  </a:lnTo>
                  <a:lnTo>
                    <a:pt x="53578" y="17679"/>
                  </a:lnTo>
                  <a:lnTo>
                    <a:pt x="53578" y="17437"/>
                  </a:lnTo>
                  <a:lnTo>
                    <a:pt x="53518" y="17256"/>
                  </a:lnTo>
                  <a:lnTo>
                    <a:pt x="53397" y="17015"/>
                  </a:lnTo>
                  <a:lnTo>
                    <a:pt x="53277" y="16834"/>
                  </a:lnTo>
                  <a:lnTo>
                    <a:pt x="53096" y="16713"/>
                  </a:lnTo>
                  <a:lnTo>
                    <a:pt x="52854" y="16593"/>
                  </a:lnTo>
                  <a:lnTo>
                    <a:pt x="52673" y="16532"/>
                  </a:lnTo>
                  <a:close/>
                  <a:moveTo>
                    <a:pt x="57983" y="16532"/>
                  </a:moveTo>
                  <a:lnTo>
                    <a:pt x="57802" y="16593"/>
                  </a:lnTo>
                  <a:lnTo>
                    <a:pt x="57561" y="16713"/>
                  </a:lnTo>
                  <a:lnTo>
                    <a:pt x="57380" y="16834"/>
                  </a:lnTo>
                  <a:lnTo>
                    <a:pt x="57259" y="17015"/>
                  </a:lnTo>
                  <a:lnTo>
                    <a:pt x="57138" y="17256"/>
                  </a:lnTo>
                  <a:lnTo>
                    <a:pt x="57078" y="17437"/>
                  </a:lnTo>
                  <a:lnTo>
                    <a:pt x="57078" y="17679"/>
                  </a:lnTo>
                  <a:lnTo>
                    <a:pt x="57078" y="17920"/>
                  </a:lnTo>
                  <a:lnTo>
                    <a:pt x="57138" y="18101"/>
                  </a:lnTo>
                  <a:lnTo>
                    <a:pt x="57259" y="18342"/>
                  </a:lnTo>
                  <a:lnTo>
                    <a:pt x="57380" y="18523"/>
                  </a:lnTo>
                  <a:lnTo>
                    <a:pt x="57561" y="18644"/>
                  </a:lnTo>
                  <a:lnTo>
                    <a:pt x="57802" y="18765"/>
                  </a:lnTo>
                  <a:lnTo>
                    <a:pt x="57983" y="18825"/>
                  </a:lnTo>
                  <a:lnTo>
                    <a:pt x="58466" y="18825"/>
                  </a:lnTo>
                  <a:lnTo>
                    <a:pt x="58647" y="18765"/>
                  </a:lnTo>
                  <a:lnTo>
                    <a:pt x="58888" y="18644"/>
                  </a:lnTo>
                  <a:lnTo>
                    <a:pt x="59069" y="18523"/>
                  </a:lnTo>
                  <a:lnTo>
                    <a:pt x="59190" y="18342"/>
                  </a:lnTo>
                  <a:lnTo>
                    <a:pt x="59310" y="18101"/>
                  </a:lnTo>
                  <a:lnTo>
                    <a:pt x="59371" y="17920"/>
                  </a:lnTo>
                  <a:lnTo>
                    <a:pt x="59371" y="17679"/>
                  </a:lnTo>
                  <a:lnTo>
                    <a:pt x="59371" y="17437"/>
                  </a:lnTo>
                  <a:lnTo>
                    <a:pt x="59310" y="17256"/>
                  </a:lnTo>
                  <a:lnTo>
                    <a:pt x="59190" y="17015"/>
                  </a:lnTo>
                  <a:lnTo>
                    <a:pt x="59069" y="16834"/>
                  </a:lnTo>
                  <a:lnTo>
                    <a:pt x="58888" y="16713"/>
                  </a:lnTo>
                  <a:lnTo>
                    <a:pt x="58647" y="16593"/>
                  </a:lnTo>
                  <a:lnTo>
                    <a:pt x="58466" y="16532"/>
                  </a:lnTo>
                  <a:close/>
                  <a:moveTo>
                    <a:pt x="63775" y="16532"/>
                  </a:moveTo>
                  <a:lnTo>
                    <a:pt x="63594" y="16593"/>
                  </a:lnTo>
                  <a:lnTo>
                    <a:pt x="63353" y="16713"/>
                  </a:lnTo>
                  <a:lnTo>
                    <a:pt x="63172" y="16834"/>
                  </a:lnTo>
                  <a:lnTo>
                    <a:pt x="63051" y="17015"/>
                  </a:lnTo>
                  <a:lnTo>
                    <a:pt x="62931" y="17256"/>
                  </a:lnTo>
                  <a:lnTo>
                    <a:pt x="62870" y="17437"/>
                  </a:lnTo>
                  <a:lnTo>
                    <a:pt x="62870" y="17679"/>
                  </a:lnTo>
                  <a:lnTo>
                    <a:pt x="62870" y="17920"/>
                  </a:lnTo>
                  <a:lnTo>
                    <a:pt x="62931" y="18101"/>
                  </a:lnTo>
                  <a:lnTo>
                    <a:pt x="63051" y="18342"/>
                  </a:lnTo>
                  <a:lnTo>
                    <a:pt x="63172" y="18523"/>
                  </a:lnTo>
                  <a:lnTo>
                    <a:pt x="63353" y="18644"/>
                  </a:lnTo>
                  <a:lnTo>
                    <a:pt x="63594" y="18765"/>
                  </a:lnTo>
                  <a:lnTo>
                    <a:pt x="63775" y="18825"/>
                  </a:lnTo>
                  <a:lnTo>
                    <a:pt x="64258" y="18825"/>
                  </a:lnTo>
                  <a:lnTo>
                    <a:pt x="64439" y="18765"/>
                  </a:lnTo>
                  <a:lnTo>
                    <a:pt x="64680" y="18644"/>
                  </a:lnTo>
                  <a:lnTo>
                    <a:pt x="64861" y="18523"/>
                  </a:lnTo>
                  <a:lnTo>
                    <a:pt x="64982" y="18342"/>
                  </a:lnTo>
                  <a:lnTo>
                    <a:pt x="65103" y="18101"/>
                  </a:lnTo>
                  <a:lnTo>
                    <a:pt x="65163" y="17920"/>
                  </a:lnTo>
                  <a:lnTo>
                    <a:pt x="65163" y="17679"/>
                  </a:lnTo>
                  <a:lnTo>
                    <a:pt x="65163" y="17437"/>
                  </a:lnTo>
                  <a:lnTo>
                    <a:pt x="65103" y="17256"/>
                  </a:lnTo>
                  <a:lnTo>
                    <a:pt x="64982" y="17015"/>
                  </a:lnTo>
                  <a:lnTo>
                    <a:pt x="64861" y="16834"/>
                  </a:lnTo>
                  <a:lnTo>
                    <a:pt x="64680" y="16713"/>
                  </a:lnTo>
                  <a:lnTo>
                    <a:pt x="64439" y="16593"/>
                  </a:lnTo>
                  <a:lnTo>
                    <a:pt x="64258" y="16532"/>
                  </a:lnTo>
                  <a:close/>
                  <a:moveTo>
                    <a:pt x="69386" y="16593"/>
                  </a:moveTo>
                  <a:lnTo>
                    <a:pt x="69085" y="16774"/>
                  </a:lnTo>
                  <a:lnTo>
                    <a:pt x="68843" y="17015"/>
                  </a:lnTo>
                  <a:lnTo>
                    <a:pt x="68723" y="17317"/>
                  </a:lnTo>
                  <a:lnTo>
                    <a:pt x="68662" y="17679"/>
                  </a:lnTo>
                  <a:lnTo>
                    <a:pt x="68662" y="17920"/>
                  </a:lnTo>
                  <a:lnTo>
                    <a:pt x="68723" y="18101"/>
                  </a:lnTo>
                  <a:lnTo>
                    <a:pt x="68843" y="18342"/>
                  </a:lnTo>
                  <a:lnTo>
                    <a:pt x="68964" y="18523"/>
                  </a:lnTo>
                  <a:lnTo>
                    <a:pt x="69145" y="18644"/>
                  </a:lnTo>
                  <a:lnTo>
                    <a:pt x="69386" y="18765"/>
                  </a:lnTo>
                  <a:lnTo>
                    <a:pt x="69567" y="18825"/>
                  </a:lnTo>
                  <a:lnTo>
                    <a:pt x="70050" y="18825"/>
                  </a:lnTo>
                  <a:lnTo>
                    <a:pt x="70231" y="18765"/>
                  </a:lnTo>
                  <a:lnTo>
                    <a:pt x="70472" y="18644"/>
                  </a:lnTo>
                  <a:lnTo>
                    <a:pt x="70593" y="18523"/>
                  </a:lnTo>
                  <a:lnTo>
                    <a:pt x="69386" y="16593"/>
                  </a:lnTo>
                  <a:close/>
                  <a:moveTo>
                    <a:pt x="4284" y="20273"/>
                  </a:moveTo>
                  <a:lnTo>
                    <a:pt x="3620" y="21661"/>
                  </a:lnTo>
                  <a:lnTo>
                    <a:pt x="3922" y="21480"/>
                  </a:lnTo>
                  <a:lnTo>
                    <a:pt x="4164" y="21238"/>
                  </a:lnTo>
                  <a:lnTo>
                    <a:pt x="4284" y="20937"/>
                  </a:lnTo>
                  <a:lnTo>
                    <a:pt x="4345" y="20575"/>
                  </a:lnTo>
                  <a:lnTo>
                    <a:pt x="4284" y="20273"/>
                  </a:lnTo>
                  <a:close/>
                  <a:moveTo>
                    <a:pt x="71619" y="20273"/>
                  </a:moveTo>
                  <a:lnTo>
                    <a:pt x="71559" y="20575"/>
                  </a:lnTo>
                  <a:lnTo>
                    <a:pt x="71619" y="20937"/>
                  </a:lnTo>
                  <a:lnTo>
                    <a:pt x="71740" y="21238"/>
                  </a:lnTo>
                  <a:lnTo>
                    <a:pt x="71981" y="21480"/>
                  </a:lnTo>
                  <a:lnTo>
                    <a:pt x="72283" y="21661"/>
                  </a:lnTo>
                  <a:lnTo>
                    <a:pt x="71619" y="20273"/>
                  </a:lnTo>
                  <a:close/>
                  <a:moveTo>
                    <a:pt x="8749" y="19428"/>
                  </a:moveTo>
                  <a:lnTo>
                    <a:pt x="8568" y="19489"/>
                  </a:lnTo>
                  <a:lnTo>
                    <a:pt x="8327" y="19609"/>
                  </a:lnTo>
                  <a:lnTo>
                    <a:pt x="8146" y="19730"/>
                  </a:lnTo>
                  <a:lnTo>
                    <a:pt x="8025" y="19911"/>
                  </a:lnTo>
                  <a:lnTo>
                    <a:pt x="7904" y="20152"/>
                  </a:lnTo>
                  <a:lnTo>
                    <a:pt x="7844" y="20333"/>
                  </a:lnTo>
                  <a:lnTo>
                    <a:pt x="7844" y="20575"/>
                  </a:lnTo>
                  <a:lnTo>
                    <a:pt x="7844" y="20816"/>
                  </a:lnTo>
                  <a:lnTo>
                    <a:pt x="7904" y="20997"/>
                  </a:lnTo>
                  <a:lnTo>
                    <a:pt x="8025" y="21238"/>
                  </a:lnTo>
                  <a:lnTo>
                    <a:pt x="8146" y="21419"/>
                  </a:lnTo>
                  <a:lnTo>
                    <a:pt x="8327" y="21540"/>
                  </a:lnTo>
                  <a:lnTo>
                    <a:pt x="8568" y="21661"/>
                  </a:lnTo>
                  <a:lnTo>
                    <a:pt x="8749" y="21721"/>
                  </a:lnTo>
                  <a:lnTo>
                    <a:pt x="9232" y="21721"/>
                  </a:lnTo>
                  <a:lnTo>
                    <a:pt x="9413" y="21661"/>
                  </a:lnTo>
                  <a:lnTo>
                    <a:pt x="9654" y="21540"/>
                  </a:lnTo>
                  <a:lnTo>
                    <a:pt x="9835" y="21419"/>
                  </a:lnTo>
                  <a:lnTo>
                    <a:pt x="9956" y="21238"/>
                  </a:lnTo>
                  <a:lnTo>
                    <a:pt x="10076" y="20997"/>
                  </a:lnTo>
                  <a:lnTo>
                    <a:pt x="10137" y="20816"/>
                  </a:lnTo>
                  <a:lnTo>
                    <a:pt x="10137" y="20575"/>
                  </a:lnTo>
                  <a:lnTo>
                    <a:pt x="10137" y="20333"/>
                  </a:lnTo>
                  <a:lnTo>
                    <a:pt x="10076" y="20152"/>
                  </a:lnTo>
                  <a:lnTo>
                    <a:pt x="9956" y="19911"/>
                  </a:lnTo>
                  <a:lnTo>
                    <a:pt x="9835" y="19730"/>
                  </a:lnTo>
                  <a:lnTo>
                    <a:pt x="9654" y="19609"/>
                  </a:lnTo>
                  <a:lnTo>
                    <a:pt x="9413" y="19489"/>
                  </a:lnTo>
                  <a:lnTo>
                    <a:pt x="9232" y="19428"/>
                  </a:lnTo>
                  <a:close/>
                  <a:moveTo>
                    <a:pt x="14541" y="19428"/>
                  </a:moveTo>
                  <a:lnTo>
                    <a:pt x="14360" y="19489"/>
                  </a:lnTo>
                  <a:lnTo>
                    <a:pt x="14119" y="19609"/>
                  </a:lnTo>
                  <a:lnTo>
                    <a:pt x="13938" y="19730"/>
                  </a:lnTo>
                  <a:lnTo>
                    <a:pt x="13817" y="19911"/>
                  </a:lnTo>
                  <a:lnTo>
                    <a:pt x="13697" y="20152"/>
                  </a:lnTo>
                  <a:lnTo>
                    <a:pt x="13636" y="20333"/>
                  </a:lnTo>
                  <a:lnTo>
                    <a:pt x="13636" y="20575"/>
                  </a:lnTo>
                  <a:lnTo>
                    <a:pt x="13636" y="20816"/>
                  </a:lnTo>
                  <a:lnTo>
                    <a:pt x="13697" y="20997"/>
                  </a:lnTo>
                  <a:lnTo>
                    <a:pt x="13817" y="21238"/>
                  </a:lnTo>
                  <a:lnTo>
                    <a:pt x="13938" y="21419"/>
                  </a:lnTo>
                  <a:lnTo>
                    <a:pt x="14119" y="21540"/>
                  </a:lnTo>
                  <a:lnTo>
                    <a:pt x="14360" y="21661"/>
                  </a:lnTo>
                  <a:lnTo>
                    <a:pt x="14541" y="21721"/>
                  </a:lnTo>
                  <a:lnTo>
                    <a:pt x="15024" y="21721"/>
                  </a:lnTo>
                  <a:lnTo>
                    <a:pt x="15205" y="21661"/>
                  </a:lnTo>
                  <a:lnTo>
                    <a:pt x="15446" y="21540"/>
                  </a:lnTo>
                  <a:lnTo>
                    <a:pt x="15627" y="21419"/>
                  </a:lnTo>
                  <a:lnTo>
                    <a:pt x="15748" y="21238"/>
                  </a:lnTo>
                  <a:lnTo>
                    <a:pt x="15869" y="20997"/>
                  </a:lnTo>
                  <a:lnTo>
                    <a:pt x="15929" y="20816"/>
                  </a:lnTo>
                  <a:lnTo>
                    <a:pt x="15929" y="20575"/>
                  </a:lnTo>
                  <a:lnTo>
                    <a:pt x="15929" y="20333"/>
                  </a:lnTo>
                  <a:lnTo>
                    <a:pt x="15869" y="20152"/>
                  </a:lnTo>
                  <a:lnTo>
                    <a:pt x="15748" y="19911"/>
                  </a:lnTo>
                  <a:lnTo>
                    <a:pt x="15627" y="19730"/>
                  </a:lnTo>
                  <a:lnTo>
                    <a:pt x="15446" y="19609"/>
                  </a:lnTo>
                  <a:lnTo>
                    <a:pt x="15205" y="19489"/>
                  </a:lnTo>
                  <a:lnTo>
                    <a:pt x="15024" y="19428"/>
                  </a:lnTo>
                  <a:close/>
                  <a:moveTo>
                    <a:pt x="20333" y="19428"/>
                  </a:moveTo>
                  <a:lnTo>
                    <a:pt x="20152" y="19489"/>
                  </a:lnTo>
                  <a:lnTo>
                    <a:pt x="19911" y="19609"/>
                  </a:lnTo>
                  <a:lnTo>
                    <a:pt x="19730" y="19730"/>
                  </a:lnTo>
                  <a:lnTo>
                    <a:pt x="19609" y="19911"/>
                  </a:lnTo>
                  <a:lnTo>
                    <a:pt x="19489" y="20152"/>
                  </a:lnTo>
                  <a:lnTo>
                    <a:pt x="19428" y="20333"/>
                  </a:lnTo>
                  <a:lnTo>
                    <a:pt x="19428" y="20575"/>
                  </a:lnTo>
                  <a:lnTo>
                    <a:pt x="19428" y="20816"/>
                  </a:lnTo>
                  <a:lnTo>
                    <a:pt x="19489" y="20997"/>
                  </a:lnTo>
                  <a:lnTo>
                    <a:pt x="19609" y="21238"/>
                  </a:lnTo>
                  <a:lnTo>
                    <a:pt x="19730" y="21419"/>
                  </a:lnTo>
                  <a:lnTo>
                    <a:pt x="19911" y="21540"/>
                  </a:lnTo>
                  <a:lnTo>
                    <a:pt x="20152" y="21661"/>
                  </a:lnTo>
                  <a:lnTo>
                    <a:pt x="20333" y="21721"/>
                  </a:lnTo>
                  <a:lnTo>
                    <a:pt x="20816" y="21721"/>
                  </a:lnTo>
                  <a:lnTo>
                    <a:pt x="20997" y="21661"/>
                  </a:lnTo>
                  <a:lnTo>
                    <a:pt x="21239" y="21540"/>
                  </a:lnTo>
                  <a:lnTo>
                    <a:pt x="21420" y="21419"/>
                  </a:lnTo>
                  <a:lnTo>
                    <a:pt x="21540" y="21238"/>
                  </a:lnTo>
                  <a:lnTo>
                    <a:pt x="21661" y="20997"/>
                  </a:lnTo>
                  <a:lnTo>
                    <a:pt x="21721" y="20816"/>
                  </a:lnTo>
                  <a:lnTo>
                    <a:pt x="21721" y="20575"/>
                  </a:lnTo>
                  <a:lnTo>
                    <a:pt x="21721" y="20333"/>
                  </a:lnTo>
                  <a:lnTo>
                    <a:pt x="21661" y="20152"/>
                  </a:lnTo>
                  <a:lnTo>
                    <a:pt x="21540" y="19911"/>
                  </a:lnTo>
                  <a:lnTo>
                    <a:pt x="21420" y="19730"/>
                  </a:lnTo>
                  <a:lnTo>
                    <a:pt x="21239" y="19609"/>
                  </a:lnTo>
                  <a:lnTo>
                    <a:pt x="20997" y="19489"/>
                  </a:lnTo>
                  <a:lnTo>
                    <a:pt x="20816" y="19428"/>
                  </a:lnTo>
                  <a:close/>
                  <a:moveTo>
                    <a:pt x="26126" y="19428"/>
                  </a:moveTo>
                  <a:lnTo>
                    <a:pt x="25945" y="19489"/>
                  </a:lnTo>
                  <a:lnTo>
                    <a:pt x="25703" y="19609"/>
                  </a:lnTo>
                  <a:lnTo>
                    <a:pt x="25522" y="19730"/>
                  </a:lnTo>
                  <a:lnTo>
                    <a:pt x="25402" y="19911"/>
                  </a:lnTo>
                  <a:lnTo>
                    <a:pt x="25281" y="20152"/>
                  </a:lnTo>
                  <a:lnTo>
                    <a:pt x="25221" y="20333"/>
                  </a:lnTo>
                  <a:lnTo>
                    <a:pt x="25221" y="20575"/>
                  </a:lnTo>
                  <a:lnTo>
                    <a:pt x="25221" y="20816"/>
                  </a:lnTo>
                  <a:lnTo>
                    <a:pt x="25281" y="20997"/>
                  </a:lnTo>
                  <a:lnTo>
                    <a:pt x="25402" y="21238"/>
                  </a:lnTo>
                  <a:lnTo>
                    <a:pt x="25522" y="21419"/>
                  </a:lnTo>
                  <a:lnTo>
                    <a:pt x="25703" y="21540"/>
                  </a:lnTo>
                  <a:lnTo>
                    <a:pt x="25945" y="21661"/>
                  </a:lnTo>
                  <a:lnTo>
                    <a:pt x="26126" y="21721"/>
                  </a:lnTo>
                  <a:lnTo>
                    <a:pt x="26608" y="21721"/>
                  </a:lnTo>
                  <a:lnTo>
                    <a:pt x="26789" y="21661"/>
                  </a:lnTo>
                  <a:lnTo>
                    <a:pt x="27031" y="21540"/>
                  </a:lnTo>
                  <a:lnTo>
                    <a:pt x="27212" y="21419"/>
                  </a:lnTo>
                  <a:lnTo>
                    <a:pt x="27332" y="21238"/>
                  </a:lnTo>
                  <a:lnTo>
                    <a:pt x="27453" y="20997"/>
                  </a:lnTo>
                  <a:lnTo>
                    <a:pt x="27513" y="20816"/>
                  </a:lnTo>
                  <a:lnTo>
                    <a:pt x="27513" y="20575"/>
                  </a:lnTo>
                  <a:lnTo>
                    <a:pt x="27513" y="20333"/>
                  </a:lnTo>
                  <a:lnTo>
                    <a:pt x="27453" y="20152"/>
                  </a:lnTo>
                  <a:lnTo>
                    <a:pt x="27332" y="19911"/>
                  </a:lnTo>
                  <a:lnTo>
                    <a:pt x="27212" y="19730"/>
                  </a:lnTo>
                  <a:lnTo>
                    <a:pt x="27031" y="19609"/>
                  </a:lnTo>
                  <a:lnTo>
                    <a:pt x="26789" y="19489"/>
                  </a:lnTo>
                  <a:lnTo>
                    <a:pt x="26608" y="19428"/>
                  </a:lnTo>
                  <a:close/>
                  <a:moveTo>
                    <a:pt x="31918" y="19428"/>
                  </a:moveTo>
                  <a:lnTo>
                    <a:pt x="31737" y="19489"/>
                  </a:lnTo>
                  <a:lnTo>
                    <a:pt x="31496" y="19609"/>
                  </a:lnTo>
                  <a:lnTo>
                    <a:pt x="31315" y="19730"/>
                  </a:lnTo>
                  <a:lnTo>
                    <a:pt x="31194" y="19911"/>
                  </a:lnTo>
                  <a:lnTo>
                    <a:pt x="31073" y="20152"/>
                  </a:lnTo>
                  <a:lnTo>
                    <a:pt x="31013" y="20333"/>
                  </a:lnTo>
                  <a:lnTo>
                    <a:pt x="31013" y="20575"/>
                  </a:lnTo>
                  <a:lnTo>
                    <a:pt x="31013" y="20816"/>
                  </a:lnTo>
                  <a:lnTo>
                    <a:pt x="31073" y="20997"/>
                  </a:lnTo>
                  <a:lnTo>
                    <a:pt x="31194" y="21238"/>
                  </a:lnTo>
                  <a:lnTo>
                    <a:pt x="31315" y="21419"/>
                  </a:lnTo>
                  <a:lnTo>
                    <a:pt x="31496" y="21540"/>
                  </a:lnTo>
                  <a:lnTo>
                    <a:pt x="31737" y="21661"/>
                  </a:lnTo>
                  <a:lnTo>
                    <a:pt x="31918" y="21721"/>
                  </a:lnTo>
                  <a:lnTo>
                    <a:pt x="32401" y="21721"/>
                  </a:lnTo>
                  <a:lnTo>
                    <a:pt x="32582" y="21661"/>
                  </a:lnTo>
                  <a:lnTo>
                    <a:pt x="32823" y="21540"/>
                  </a:lnTo>
                  <a:lnTo>
                    <a:pt x="33004" y="21419"/>
                  </a:lnTo>
                  <a:lnTo>
                    <a:pt x="33125" y="21238"/>
                  </a:lnTo>
                  <a:lnTo>
                    <a:pt x="33245" y="20997"/>
                  </a:lnTo>
                  <a:lnTo>
                    <a:pt x="33306" y="20816"/>
                  </a:lnTo>
                  <a:lnTo>
                    <a:pt x="33306" y="20575"/>
                  </a:lnTo>
                  <a:lnTo>
                    <a:pt x="33306" y="20333"/>
                  </a:lnTo>
                  <a:lnTo>
                    <a:pt x="33245" y="20152"/>
                  </a:lnTo>
                  <a:lnTo>
                    <a:pt x="33125" y="19911"/>
                  </a:lnTo>
                  <a:lnTo>
                    <a:pt x="33004" y="19730"/>
                  </a:lnTo>
                  <a:lnTo>
                    <a:pt x="32823" y="19609"/>
                  </a:lnTo>
                  <a:lnTo>
                    <a:pt x="32582" y="19489"/>
                  </a:lnTo>
                  <a:lnTo>
                    <a:pt x="32401" y="19428"/>
                  </a:lnTo>
                  <a:close/>
                  <a:moveTo>
                    <a:pt x="37710" y="19428"/>
                  </a:moveTo>
                  <a:lnTo>
                    <a:pt x="37529" y="19489"/>
                  </a:lnTo>
                  <a:lnTo>
                    <a:pt x="37288" y="19609"/>
                  </a:lnTo>
                  <a:lnTo>
                    <a:pt x="37107" y="19730"/>
                  </a:lnTo>
                  <a:lnTo>
                    <a:pt x="36986" y="19911"/>
                  </a:lnTo>
                  <a:lnTo>
                    <a:pt x="36865" y="20152"/>
                  </a:lnTo>
                  <a:lnTo>
                    <a:pt x="36805" y="20333"/>
                  </a:lnTo>
                  <a:lnTo>
                    <a:pt x="36805" y="20575"/>
                  </a:lnTo>
                  <a:lnTo>
                    <a:pt x="36805" y="20816"/>
                  </a:lnTo>
                  <a:lnTo>
                    <a:pt x="36865" y="20997"/>
                  </a:lnTo>
                  <a:lnTo>
                    <a:pt x="36986" y="21238"/>
                  </a:lnTo>
                  <a:lnTo>
                    <a:pt x="37107" y="21419"/>
                  </a:lnTo>
                  <a:lnTo>
                    <a:pt x="37288" y="21540"/>
                  </a:lnTo>
                  <a:lnTo>
                    <a:pt x="37529" y="21661"/>
                  </a:lnTo>
                  <a:lnTo>
                    <a:pt x="37710" y="21721"/>
                  </a:lnTo>
                  <a:lnTo>
                    <a:pt x="38193" y="21721"/>
                  </a:lnTo>
                  <a:lnTo>
                    <a:pt x="38374" y="21661"/>
                  </a:lnTo>
                  <a:lnTo>
                    <a:pt x="38615" y="21540"/>
                  </a:lnTo>
                  <a:lnTo>
                    <a:pt x="38796" y="21419"/>
                  </a:lnTo>
                  <a:lnTo>
                    <a:pt x="38917" y="21238"/>
                  </a:lnTo>
                  <a:lnTo>
                    <a:pt x="39038" y="20997"/>
                  </a:lnTo>
                  <a:lnTo>
                    <a:pt x="39098" y="20816"/>
                  </a:lnTo>
                  <a:lnTo>
                    <a:pt x="39098" y="20575"/>
                  </a:lnTo>
                  <a:lnTo>
                    <a:pt x="39098" y="20333"/>
                  </a:lnTo>
                  <a:lnTo>
                    <a:pt x="39038" y="20152"/>
                  </a:lnTo>
                  <a:lnTo>
                    <a:pt x="38917" y="19911"/>
                  </a:lnTo>
                  <a:lnTo>
                    <a:pt x="38796" y="19730"/>
                  </a:lnTo>
                  <a:lnTo>
                    <a:pt x="38615" y="19609"/>
                  </a:lnTo>
                  <a:lnTo>
                    <a:pt x="38374" y="19489"/>
                  </a:lnTo>
                  <a:lnTo>
                    <a:pt x="38193" y="19428"/>
                  </a:lnTo>
                  <a:close/>
                  <a:moveTo>
                    <a:pt x="43502" y="19428"/>
                  </a:moveTo>
                  <a:lnTo>
                    <a:pt x="43321" y="19489"/>
                  </a:lnTo>
                  <a:lnTo>
                    <a:pt x="43080" y="19609"/>
                  </a:lnTo>
                  <a:lnTo>
                    <a:pt x="42899" y="19730"/>
                  </a:lnTo>
                  <a:lnTo>
                    <a:pt x="42778" y="19911"/>
                  </a:lnTo>
                  <a:lnTo>
                    <a:pt x="42658" y="20152"/>
                  </a:lnTo>
                  <a:lnTo>
                    <a:pt x="42597" y="20333"/>
                  </a:lnTo>
                  <a:lnTo>
                    <a:pt x="42597" y="20575"/>
                  </a:lnTo>
                  <a:lnTo>
                    <a:pt x="42597" y="20816"/>
                  </a:lnTo>
                  <a:lnTo>
                    <a:pt x="42658" y="20997"/>
                  </a:lnTo>
                  <a:lnTo>
                    <a:pt x="42778" y="21238"/>
                  </a:lnTo>
                  <a:lnTo>
                    <a:pt x="42899" y="21419"/>
                  </a:lnTo>
                  <a:lnTo>
                    <a:pt x="43080" y="21540"/>
                  </a:lnTo>
                  <a:lnTo>
                    <a:pt x="43321" y="21661"/>
                  </a:lnTo>
                  <a:lnTo>
                    <a:pt x="43502" y="21721"/>
                  </a:lnTo>
                  <a:lnTo>
                    <a:pt x="43985" y="21721"/>
                  </a:lnTo>
                  <a:lnTo>
                    <a:pt x="44166" y="21661"/>
                  </a:lnTo>
                  <a:lnTo>
                    <a:pt x="44407" y="21540"/>
                  </a:lnTo>
                  <a:lnTo>
                    <a:pt x="44588" y="21419"/>
                  </a:lnTo>
                  <a:lnTo>
                    <a:pt x="44709" y="21238"/>
                  </a:lnTo>
                  <a:lnTo>
                    <a:pt x="44830" y="20997"/>
                  </a:lnTo>
                  <a:lnTo>
                    <a:pt x="44890" y="20816"/>
                  </a:lnTo>
                  <a:lnTo>
                    <a:pt x="44890" y="20575"/>
                  </a:lnTo>
                  <a:lnTo>
                    <a:pt x="44890" y="20333"/>
                  </a:lnTo>
                  <a:lnTo>
                    <a:pt x="44830" y="20152"/>
                  </a:lnTo>
                  <a:lnTo>
                    <a:pt x="44709" y="19911"/>
                  </a:lnTo>
                  <a:lnTo>
                    <a:pt x="44588" y="19730"/>
                  </a:lnTo>
                  <a:lnTo>
                    <a:pt x="44407" y="19609"/>
                  </a:lnTo>
                  <a:lnTo>
                    <a:pt x="44166" y="19489"/>
                  </a:lnTo>
                  <a:lnTo>
                    <a:pt x="43985" y="19428"/>
                  </a:lnTo>
                  <a:close/>
                  <a:moveTo>
                    <a:pt x="49295" y="19428"/>
                  </a:moveTo>
                  <a:lnTo>
                    <a:pt x="49114" y="19489"/>
                  </a:lnTo>
                  <a:lnTo>
                    <a:pt x="48872" y="19609"/>
                  </a:lnTo>
                  <a:lnTo>
                    <a:pt x="48691" y="19730"/>
                  </a:lnTo>
                  <a:lnTo>
                    <a:pt x="48571" y="19911"/>
                  </a:lnTo>
                  <a:lnTo>
                    <a:pt x="48450" y="20152"/>
                  </a:lnTo>
                  <a:lnTo>
                    <a:pt x="48390" y="20333"/>
                  </a:lnTo>
                  <a:lnTo>
                    <a:pt x="48390" y="20575"/>
                  </a:lnTo>
                  <a:lnTo>
                    <a:pt x="48390" y="20816"/>
                  </a:lnTo>
                  <a:lnTo>
                    <a:pt x="48450" y="20997"/>
                  </a:lnTo>
                  <a:lnTo>
                    <a:pt x="48571" y="21238"/>
                  </a:lnTo>
                  <a:lnTo>
                    <a:pt x="48691" y="21419"/>
                  </a:lnTo>
                  <a:lnTo>
                    <a:pt x="48872" y="21540"/>
                  </a:lnTo>
                  <a:lnTo>
                    <a:pt x="49114" y="21661"/>
                  </a:lnTo>
                  <a:lnTo>
                    <a:pt x="49295" y="21721"/>
                  </a:lnTo>
                  <a:lnTo>
                    <a:pt x="49777" y="21721"/>
                  </a:lnTo>
                  <a:lnTo>
                    <a:pt x="49958" y="21661"/>
                  </a:lnTo>
                  <a:lnTo>
                    <a:pt x="50200" y="21540"/>
                  </a:lnTo>
                  <a:lnTo>
                    <a:pt x="50381" y="21419"/>
                  </a:lnTo>
                  <a:lnTo>
                    <a:pt x="50501" y="21238"/>
                  </a:lnTo>
                  <a:lnTo>
                    <a:pt x="50622" y="20997"/>
                  </a:lnTo>
                  <a:lnTo>
                    <a:pt x="50682" y="20816"/>
                  </a:lnTo>
                  <a:lnTo>
                    <a:pt x="50682" y="20575"/>
                  </a:lnTo>
                  <a:lnTo>
                    <a:pt x="50682" y="20333"/>
                  </a:lnTo>
                  <a:lnTo>
                    <a:pt x="50622" y="20152"/>
                  </a:lnTo>
                  <a:lnTo>
                    <a:pt x="50501" y="19911"/>
                  </a:lnTo>
                  <a:lnTo>
                    <a:pt x="50381" y="19730"/>
                  </a:lnTo>
                  <a:lnTo>
                    <a:pt x="50200" y="19609"/>
                  </a:lnTo>
                  <a:lnTo>
                    <a:pt x="49958" y="19489"/>
                  </a:lnTo>
                  <a:lnTo>
                    <a:pt x="49777" y="19428"/>
                  </a:lnTo>
                  <a:close/>
                  <a:moveTo>
                    <a:pt x="55087" y="19428"/>
                  </a:moveTo>
                  <a:lnTo>
                    <a:pt x="54906" y="19489"/>
                  </a:lnTo>
                  <a:lnTo>
                    <a:pt x="54665" y="19609"/>
                  </a:lnTo>
                  <a:lnTo>
                    <a:pt x="54483" y="19730"/>
                  </a:lnTo>
                  <a:lnTo>
                    <a:pt x="54363" y="19911"/>
                  </a:lnTo>
                  <a:lnTo>
                    <a:pt x="54242" y="20152"/>
                  </a:lnTo>
                  <a:lnTo>
                    <a:pt x="54182" y="20333"/>
                  </a:lnTo>
                  <a:lnTo>
                    <a:pt x="54182" y="20575"/>
                  </a:lnTo>
                  <a:lnTo>
                    <a:pt x="54182" y="20816"/>
                  </a:lnTo>
                  <a:lnTo>
                    <a:pt x="54242" y="20997"/>
                  </a:lnTo>
                  <a:lnTo>
                    <a:pt x="54363" y="21238"/>
                  </a:lnTo>
                  <a:lnTo>
                    <a:pt x="54483" y="21419"/>
                  </a:lnTo>
                  <a:lnTo>
                    <a:pt x="54665" y="21540"/>
                  </a:lnTo>
                  <a:lnTo>
                    <a:pt x="54906" y="21661"/>
                  </a:lnTo>
                  <a:lnTo>
                    <a:pt x="55087" y="21721"/>
                  </a:lnTo>
                  <a:lnTo>
                    <a:pt x="55570" y="21721"/>
                  </a:lnTo>
                  <a:lnTo>
                    <a:pt x="55751" y="21661"/>
                  </a:lnTo>
                  <a:lnTo>
                    <a:pt x="55992" y="21540"/>
                  </a:lnTo>
                  <a:lnTo>
                    <a:pt x="56173" y="21419"/>
                  </a:lnTo>
                  <a:lnTo>
                    <a:pt x="56294" y="21238"/>
                  </a:lnTo>
                  <a:lnTo>
                    <a:pt x="56414" y="20997"/>
                  </a:lnTo>
                  <a:lnTo>
                    <a:pt x="56475" y="20816"/>
                  </a:lnTo>
                  <a:lnTo>
                    <a:pt x="56475" y="20575"/>
                  </a:lnTo>
                  <a:lnTo>
                    <a:pt x="56475" y="20333"/>
                  </a:lnTo>
                  <a:lnTo>
                    <a:pt x="56414" y="20152"/>
                  </a:lnTo>
                  <a:lnTo>
                    <a:pt x="56294" y="19911"/>
                  </a:lnTo>
                  <a:lnTo>
                    <a:pt x="56173" y="19730"/>
                  </a:lnTo>
                  <a:lnTo>
                    <a:pt x="55992" y="19609"/>
                  </a:lnTo>
                  <a:lnTo>
                    <a:pt x="55751" y="19489"/>
                  </a:lnTo>
                  <a:lnTo>
                    <a:pt x="55570" y="19428"/>
                  </a:lnTo>
                  <a:close/>
                  <a:moveTo>
                    <a:pt x="60879" y="19428"/>
                  </a:moveTo>
                  <a:lnTo>
                    <a:pt x="60698" y="19489"/>
                  </a:lnTo>
                  <a:lnTo>
                    <a:pt x="60457" y="19609"/>
                  </a:lnTo>
                  <a:lnTo>
                    <a:pt x="60276" y="19730"/>
                  </a:lnTo>
                  <a:lnTo>
                    <a:pt x="60155" y="19911"/>
                  </a:lnTo>
                  <a:lnTo>
                    <a:pt x="60034" y="20152"/>
                  </a:lnTo>
                  <a:lnTo>
                    <a:pt x="59974" y="20333"/>
                  </a:lnTo>
                  <a:lnTo>
                    <a:pt x="59974" y="20575"/>
                  </a:lnTo>
                  <a:lnTo>
                    <a:pt x="59974" y="20816"/>
                  </a:lnTo>
                  <a:lnTo>
                    <a:pt x="60034" y="20997"/>
                  </a:lnTo>
                  <a:lnTo>
                    <a:pt x="60155" y="21238"/>
                  </a:lnTo>
                  <a:lnTo>
                    <a:pt x="60276" y="21419"/>
                  </a:lnTo>
                  <a:lnTo>
                    <a:pt x="60457" y="21540"/>
                  </a:lnTo>
                  <a:lnTo>
                    <a:pt x="60698" y="21661"/>
                  </a:lnTo>
                  <a:lnTo>
                    <a:pt x="60879" y="21721"/>
                  </a:lnTo>
                  <a:lnTo>
                    <a:pt x="61362" y="21721"/>
                  </a:lnTo>
                  <a:lnTo>
                    <a:pt x="61543" y="21661"/>
                  </a:lnTo>
                  <a:lnTo>
                    <a:pt x="61784" y="21540"/>
                  </a:lnTo>
                  <a:lnTo>
                    <a:pt x="61965" y="21419"/>
                  </a:lnTo>
                  <a:lnTo>
                    <a:pt x="62086" y="21238"/>
                  </a:lnTo>
                  <a:lnTo>
                    <a:pt x="62206" y="20997"/>
                  </a:lnTo>
                  <a:lnTo>
                    <a:pt x="62267" y="20816"/>
                  </a:lnTo>
                  <a:lnTo>
                    <a:pt x="62267" y="20575"/>
                  </a:lnTo>
                  <a:lnTo>
                    <a:pt x="62267" y="20333"/>
                  </a:lnTo>
                  <a:lnTo>
                    <a:pt x="62206" y="20152"/>
                  </a:lnTo>
                  <a:lnTo>
                    <a:pt x="62086" y="19911"/>
                  </a:lnTo>
                  <a:lnTo>
                    <a:pt x="61965" y="19730"/>
                  </a:lnTo>
                  <a:lnTo>
                    <a:pt x="61784" y="19609"/>
                  </a:lnTo>
                  <a:lnTo>
                    <a:pt x="61543" y="19489"/>
                  </a:lnTo>
                  <a:lnTo>
                    <a:pt x="61362" y="19428"/>
                  </a:lnTo>
                  <a:close/>
                  <a:moveTo>
                    <a:pt x="66671" y="19428"/>
                  </a:moveTo>
                  <a:lnTo>
                    <a:pt x="66490" y="19489"/>
                  </a:lnTo>
                  <a:lnTo>
                    <a:pt x="66249" y="19609"/>
                  </a:lnTo>
                  <a:lnTo>
                    <a:pt x="66068" y="19730"/>
                  </a:lnTo>
                  <a:lnTo>
                    <a:pt x="65947" y="19911"/>
                  </a:lnTo>
                  <a:lnTo>
                    <a:pt x="65827" y="20152"/>
                  </a:lnTo>
                  <a:lnTo>
                    <a:pt x="65766" y="20333"/>
                  </a:lnTo>
                  <a:lnTo>
                    <a:pt x="65766" y="20575"/>
                  </a:lnTo>
                  <a:lnTo>
                    <a:pt x="65766" y="20816"/>
                  </a:lnTo>
                  <a:lnTo>
                    <a:pt x="65827" y="20997"/>
                  </a:lnTo>
                  <a:lnTo>
                    <a:pt x="65947" y="21238"/>
                  </a:lnTo>
                  <a:lnTo>
                    <a:pt x="66068" y="21419"/>
                  </a:lnTo>
                  <a:lnTo>
                    <a:pt x="66249" y="21540"/>
                  </a:lnTo>
                  <a:lnTo>
                    <a:pt x="66490" y="21661"/>
                  </a:lnTo>
                  <a:lnTo>
                    <a:pt x="66671" y="21721"/>
                  </a:lnTo>
                  <a:lnTo>
                    <a:pt x="67154" y="21721"/>
                  </a:lnTo>
                  <a:lnTo>
                    <a:pt x="67335" y="21661"/>
                  </a:lnTo>
                  <a:lnTo>
                    <a:pt x="67576" y="21540"/>
                  </a:lnTo>
                  <a:lnTo>
                    <a:pt x="67757" y="21419"/>
                  </a:lnTo>
                  <a:lnTo>
                    <a:pt x="67878" y="21238"/>
                  </a:lnTo>
                  <a:lnTo>
                    <a:pt x="67999" y="20997"/>
                  </a:lnTo>
                  <a:lnTo>
                    <a:pt x="68059" y="20816"/>
                  </a:lnTo>
                  <a:lnTo>
                    <a:pt x="68059" y="20575"/>
                  </a:lnTo>
                  <a:lnTo>
                    <a:pt x="68059" y="20333"/>
                  </a:lnTo>
                  <a:lnTo>
                    <a:pt x="67999" y="20152"/>
                  </a:lnTo>
                  <a:lnTo>
                    <a:pt x="67878" y="19911"/>
                  </a:lnTo>
                  <a:lnTo>
                    <a:pt x="67757" y="19730"/>
                  </a:lnTo>
                  <a:lnTo>
                    <a:pt x="67576" y="19609"/>
                  </a:lnTo>
                  <a:lnTo>
                    <a:pt x="67335" y="19489"/>
                  </a:lnTo>
                  <a:lnTo>
                    <a:pt x="67154" y="19428"/>
                  </a:lnTo>
                  <a:close/>
                  <a:moveTo>
                    <a:pt x="5853" y="22324"/>
                  </a:moveTo>
                  <a:lnTo>
                    <a:pt x="5672" y="22385"/>
                  </a:lnTo>
                  <a:lnTo>
                    <a:pt x="5431" y="22505"/>
                  </a:lnTo>
                  <a:lnTo>
                    <a:pt x="5250" y="22626"/>
                  </a:lnTo>
                  <a:lnTo>
                    <a:pt x="5129" y="22807"/>
                  </a:lnTo>
                  <a:lnTo>
                    <a:pt x="5008" y="23048"/>
                  </a:lnTo>
                  <a:lnTo>
                    <a:pt x="4948" y="23229"/>
                  </a:lnTo>
                  <a:lnTo>
                    <a:pt x="4948" y="23471"/>
                  </a:lnTo>
                  <a:lnTo>
                    <a:pt x="4948" y="23712"/>
                  </a:lnTo>
                  <a:lnTo>
                    <a:pt x="5008" y="23893"/>
                  </a:lnTo>
                  <a:lnTo>
                    <a:pt x="5129" y="24135"/>
                  </a:lnTo>
                  <a:lnTo>
                    <a:pt x="5250" y="24316"/>
                  </a:lnTo>
                  <a:lnTo>
                    <a:pt x="5431" y="24436"/>
                  </a:lnTo>
                  <a:lnTo>
                    <a:pt x="5672" y="24557"/>
                  </a:lnTo>
                  <a:lnTo>
                    <a:pt x="5853" y="24617"/>
                  </a:lnTo>
                  <a:lnTo>
                    <a:pt x="6336" y="24617"/>
                  </a:lnTo>
                  <a:lnTo>
                    <a:pt x="6517" y="24557"/>
                  </a:lnTo>
                  <a:lnTo>
                    <a:pt x="6758" y="24436"/>
                  </a:lnTo>
                  <a:lnTo>
                    <a:pt x="6939" y="24316"/>
                  </a:lnTo>
                  <a:lnTo>
                    <a:pt x="7060" y="24135"/>
                  </a:lnTo>
                  <a:lnTo>
                    <a:pt x="7180" y="23893"/>
                  </a:lnTo>
                  <a:lnTo>
                    <a:pt x="7241" y="23712"/>
                  </a:lnTo>
                  <a:lnTo>
                    <a:pt x="7241" y="23471"/>
                  </a:lnTo>
                  <a:lnTo>
                    <a:pt x="7241" y="23229"/>
                  </a:lnTo>
                  <a:lnTo>
                    <a:pt x="7180" y="23048"/>
                  </a:lnTo>
                  <a:lnTo>
                    <a:pt x="7060" y="22807"/>
                  </a:lnTo>
                  <a:lnTo>
                    <a:pt x="6939" y="22626"/>
                  </a:lnTo>
                  <a:lnTo>
                    <a:pt x="6758" y="22505"/>
                  </a:lnTo>
                  <a:lnTo>
                    <a:pt x="6517" y="22385"/>
                  </a:lnTo>
                  <a:lnTo>
                    <a:pt x="6336" y="22324"/>
                  </a:lnTo>
                  <a:close/>
                  <a:moveTo>
                    <a:pt x="11645" y="22324"/>
                  </a:moveTo>
                  <a:lnTo>
                    <a:pt x="11464" y="22385"/>
                  </a:lnTo>
                  <a:lnTo>
                    <a:pt x="11223" y="22505"/>
                  </a:lnTo>
                  <a:lnTo>
                    <a:pt x="11042" y="22626"/>
                  </a:lnTo>
                  <a:lnTo>
                    <a:pt x="10921" y="22807"/>
                  </a:lnTo>
                  <a:lnTo>
                    <a:pt x="10800" y="23048"/>
                  </a:lnTo>
                  <a:lnTo>
                    <a:pt x="10740" y="23229"/>
                  </a:lnTo>
                  <a:lnTo>
                    <a:pt x="10740" y="23471"/>
                  </a:lnTo>
                  <a:lnTo>
                    <a:pt x="10740" y="23712"/>
                  </a:lnTo>
                  <a:lnTo>
                    <a:pt x="10800" y="23893"/>
                  </a:lnTo>
                  <a:lnTo>
                    <a:pt x="10921" y="24135"/>
                  </a:lnTo>
                  <a:lnTo>
                    <a:pt x="11042" y="24316"/>
                  </a:lnTo>
                  <a:lnTo>
                    <a:pt x="11223" y="24436"/>
                  </a:lnTo>
                  <a:lnTo>
                    <a:pt x="11464" y="24557"/>
                  </a:lnTo>
                  <a:lnTo>
                    <a:pt x="11645" y="24617"/>
                  </a:lnTo>
                  <a:lnTo>
                    <a:pt x="12128" y="24617"/>
                  </a:lnTo>
                  <a:lnTo>
                    <a:pt x="12309" y="24557"/>
                  </a:lnTo>
                  <a:lnTo>
                    <a:pt x="12550" y="24436"/>
                  </a:lnTo>
                  <a:lnTo>
                    <a:pt x="12731" y="24316"/>
                  </a:lnTo>
                  <a:lnTo>
                    <a:pt x="12852" y="24135"/>
                  </a:lnTo>
                  <a:lnTo>
                    <a:pt x="12973" y="23893"/>
                  </a:lnTo>
                  <a:lnTo>
                    <a:pt x="13033" y="23712"/>
                  </a:lnTo>
                  <a:lnTo>
                    <a:pt x="13033" y="23471"/>
                  </a:lnTo>
                  <a:lnTo>
                    <a:pt x="13033" y="23229"/>
                  </a:lnTo>
                  <a:lnTo>
                    <a:pt x="12973" y="23048"/>
                  </a:lnTo>
                  <a:lnTo>
                    <a:pt x="12852" y="22807"/>
                  </a:lnTo>
                  <a:lnTo>
                    <a:pt x="12731" y="22626"/>
                  </a:lnTo>
                  <a:lnTo>
                    <a:pt x="12550" y="22505"/>
                  </a:lnTo>
                  <a:lnTo>
                    <a:pt x="12309" y="22385"/>
                  </a:lnTo>
                  <a:lnTo>
                    <a:pt x="12128" y="22324"/>
                  </a:lnTo>
                  <a:close/>
                  <a:moveTo>
                    <a:pt x="17437" y="22324"/>
                  </a:moveTo>
                  <a:lnTo>
                    <a:pt x="17256" y="22385"/>
                  </a:lnTo>
                  <a:lnTo>
                    <a:pt x="17015" y="22505"/>
                  </a:lnTo>
                  <a:lnTo>
                    <a:pt x="16834" y="22626"/>
                  </a:lnTo>
                  <a:lnTo>
                    <a:pt x="16713" y="22807"/>
                  </a:lnTo>
                  <a:lnTo>
                    <a:pt x="16593" y="23048"/>
                  </a:lnTo>
                  <a:lnTo>
                    <a:pt x="16532" y="23229"/>
                  </a:lnTo>
                  <a:lnTo>
                    <a:pt x="16532" y="23471"/>
                  </a:lnTo>
                  <a:lnTo>
                    <a:pt x="16532" y="23712"/>
                  </a:lnTo>
                  <a:lnTo>
                    <a:pt x="16593" y="23893"/>
                  </a:lnTo>
                  <a:lnTo>
                    <a:pt x="16713" y="24135"/>
                  </a:lnTo>
                  <a:lnTo>
                    <a:pt x="16834" y="24316"/>
                  </a:lnTo>
                  <a:lnTo>
                    <a:pt x="17015" y="24436"/>
                  </a:lnTo>
                  <a:lnTo>
                    <a:pt x="17256" y="24557"/>
                  </a:lnTo>
                  <a:lnTo>
                    <a:pt x="17437" y="24617"/>
                  </a:lnTo>
                  <a:lnTo>
                    <a:pt x="17920" y="24617"/>
                  </a:lnTo>
                  <a:lnTo>
                    <a:pt x="18101" y="24557"/>
                  </a:lnTo>
                  <a:lnTo>
                    <a:pt x="18342" y="24436"/>
                  </a:lnTo>
                  <a:lnTo>
                    <a:pt x="18523" y="24316"/>
                  </a:lnTo>
                  <a:lnTo>
                    <a:pt x="18644" y="24135"/>
                  </a:lnTo>
                  <a:lnTo>
                    <a:pt x="18765" y="23893"/>
                  </a:lnTo>
                  <a:lnTo>
                    <a:pt x="18825" y="23712"/>
                  </a:lnTo>
                  <a:lnTo>
                    <a:pt x="18825" y="23471"/>
                  </a:lnTo>
                  <a:lnTo>
                    <a:pt x="18825" y="23229"/>
                  </a:lnTo>
                  <a:lnTo>
                    <a:pt x="18765" y="23048"/>
                  </a:lnTo>
                  <a:lnTo>
                    <a:pt x="18644" y="22807"/>
                  </a:lnTo>
                  <a:lnTo>
                    <a:pt x="18523" y="22626"/>
                  </a:lnTo>
                  <a:lnTo>
                    <a:pt x="18342" y="22505"/>
                  </a:lnTo>
                  <a:lnTo>
                    <a:pt x="18101" y="22385"/>
                  </a:lnTo>
                  <a:lnTo>
                    <a:pt x="17920" y="22324"/>
                  </a:lnTo>
                  <a:close/>
                  <a:moveTo>
                    <a:pt x="23230" y="22324"/>
                  </a:moveTo>
                  <a:lnTo>
                    <a:pt x="23049" y="22385"/>
                  </a:lnTo>
                  <a:lnTo>
                    <a:pt x="22807" y="22505"/>
                  </a:lnTo>
                  <a:lnTo>
                    <a:pt x="22626" y="22626"/>
                  </a:lnTo>
                  <a:lnTo>
                    <a:pt x="22506" y="22807"/>
                  </a:lnTo>
                  <a:lnTo>
                    <a:pt x="22385" y="23048"/>
                  </a:lnTo>
                  <a:lnTo>
                    <a:pt x="22325" y="23229"/>
                  </a:lnTo>
                  <a:lnTo>
                    <a:pt x="22325" y="23471"/>
                  </a:lnTo>
                  <a:lnTo>
                    <a:pt x="22325" y="23712"/>
                  </a:lnTo>
                  <a:lnTo>
                    <a:pt x="22385" y="23893"/>
                  </a:lnTo>
                  <a:lnTo>
                    <a:pt x="22506" y="24135"/>
                  </a:lnTo>
                  <a:lnTo>
                    <a:pt x="22626" y="24316"/>
                  </a:lnTo>
                  <a:lnTo>
                    <a:pt x="22807" y="24436"/>
                  </a:lnTo>
                  <a:lnTo>
                    <a:pt x="23049" y="24557"/>
                  </a:lnTo>
                  <a:lnTo>
                    <a:pt x="23230" y="24617"/>
                  </a:lnTo>
                  <a:lnTo>
                    <a:pt x="23712" y="24617"/>
                  </a:lnTo>
                  <a:lnTo>
                    <a:pt x="23893" y="24557"/>
                  </a:lnTo>
                  <a:lnTo>
                    <a:pt x="24135" y="24436"/>
                  </a:lnTo>
                  <a:lnTo>
                    <a:pt x="24316" y="24316"/>
                  </a:lnTo>
                  <a:lnTo>
                    <a:pt x="24436" y="24135"/>
                  </a:lnTo>
                  <a:lnTo>
                    <a:pt x="24557" y="23893"/>
                  </a:lnTo>
                  <a:lnTo>
                    <a:pt x="24617" y="23712"/>
                  </a:lnTo>
                  <a:lnTo>
                    <a:pt x="24617" y="23471"/>
                  </a:lnTo>
                  <a:lnTo>
                    <a:pt x="24617" y="23229"/>
                  </a:lnTo>
                  <a:lnTo>
                    <a:pt x="24557" y="23048"/>
                  </a:lnTo>
                  <a:lnTo>
                    <a:pt x="24436" y="22807"/>
                  </a:lnTo>
                  <a:lnTo>
                    <a:pt x="24316" y="22626"/>
                  </a:lnTo>
                  <a:lnTo>
                    <a:pt x="24135" y="22505"/>
                  </a:lnTo>
                  <a:lnTo>
                    <a:pt x="23893" y="22385"/>
                  </a:lnTo>
                  <a:lnTo>
                    <a:pt x="23712" y="22324"/>
                  </a:lnTo>
                  <a:close/>
                  <a:moveTo>
                    <a:pt x="29022" y="22324"/>
                  </a:moveTo>
                  <a:lnTo>
                    <a:pt x="28841" y="22385"/>
                  </a:lnTo>
                  <a:lnTo>
                    <a:pt x="28599" y="22505"/>
                  </a:lnTo>
                  <a:lnTo>
                    <a:pt x="28418" y="22626"/>
                  </a:lnTo>
                  <a:lnTo>
                    <a:pt x="28298" y="22807"/>
                  </a:lnTo>
                  <a:lnTo>
                    <a:pt x="28177" y="23048"/>
                  </a:lnTo>
                  <a:lnTo>
                    <a:pt x="28117" y="23229"/>
                  </a:lnTo>
                  <a:lnTo>
                    <a:pt x="28117" y="23471"/>
                  </a:lnTo>
                  <a:lnTo>
                    <a:pt x="28117" y="23712"/>
                  </a:lnTo>
                  <a:lnTo>
                    <a:pt x="28177" y="23893"/>
                  </a:lnTo>
                  <a:lnTo>
                    <a:pt x="28298" y="24135"/>
                  </a:lnTo>
                  <a:lnTo>
                    <a:pt x="28418" y="24316"/>
                  </a:lnTo>
                  <a:lnTo>
                    <a:pt x="28599" y="24436"/>
                  </a:lnTo>
                  <a:lnTo>
                    <a:pt x="28841" y="24557"/>
                  </a:lnTo>
                  <a:lnTo>
                    <a:pt x="29022" y="24617"/>
                  </a:lnTo>
                  <a:lnTo>
                    <a:pt x="29505" y="24617"/>
                  </a:lnTo>
                  <a:lnTo>
                    <a:pt x="29686" y="24557"/>
                  </a:lnTo>
                  <a:lnTo>
                    <a:pt x="29927" y="24436"/>
                  </a:lnTo>
                  <a:lnTo>
                    <a:pt x="30108" y="24316"/>
                  </a:lnTo>
                  <a:lnTo>
                    <a:pt x="30229" y="24135"/>
                  </a:lnTo>
                  <a:lnTo>
                    <a:pt x="30349" y="23893"/>
                  </a:lnTo>
                  <a:lnTo>
                    <a:pt x="30410" y="23712"/>
                  </a:lnTo>
                  <a:lnTo>
                    <a:pt x="30410" y="23471"/>
                  </a:lnTo>
                  <a:lnTo>
                    <a:pt x="30410" y="23229"/>
                  </a:lnTo>
                  <a:lnTo>
                    <a:pt x="30349" y="23048"/>
                  </a:lnTo>
                  <a:lnTo>
                    <a:pt x="30229" y="22807"/>
                  </a:lnTo>
                  <a:lnTo>
                    <a:pt x="30108" y="22626"/>
                  </a:lnTo>
                  <a:lnTo>
                    <a:pt x="29927" y="22505"/>
                  </a:lnTo>
                  <a:lnTo>
                    <a:pt x="29686" y="22385"/>
                  </a:lnTo>
                  <a:lnTo>
                    <a:pt x="29505" y="22324"/>
                  </a:lnTo>
                  <a:close/>
                  <a:moveTo>
                    <a:pt x="34814" y="22324"/>
                  </a:moveTo>
                  <a:lnTo>
                    <a:pt x="34633" y="22385"/>
                  </a:lnTo>
                  <a:lnTo>
                    <a:pt x="34392" y="22505"/>
                  </a:lnTo>
                  <a:lnTo>
                    <a:pt x="34211" y="22626"/>
                  </a:lnTo>
                  <a:lnTo>
                    <a:pt x="34090" y="22807"/>
                  </a:lnTo>
                  <a:lnTo>
                    <a:pt x="33969" y="23048"/>
                  </a:lnTo>
                  <a:lnTo>
                    <a:pt x="33909" y="23229"/>
                  </a:lnTo>
                  <a:lnTo>
                    <a:pt x="33909" y="23471"/>
                  </a:lnTo>
                  <a:lnTo>
                    <a:pt x="33909" y="23712"/>
                  </a:lnTo>
                  <a:lnTo>
                    <a:pt x="33969" y="23893"/>
                  </a:lnTo>
                  <a:lnTo>
                    <a:pt x="34090" y="24135"/>
                  </a:lnTo>
                  <a:lnTo>
                    <a:pt x="34211" y="24316"/>
                  </a:lnTo>
                  <a:lnTo>
                    <a:pt x="34392" y="24436"/>
                  </a:lnTo>
                  <a:lnTo>
                    <a:pt x="34633" y="24557"/>
                  </a:lnTo>
                  <a:lnTo>
                    <a:pt x="34814" y="24617"/>
                  </a:lnTo>
                  <a:lnTo>
                    <a:pt x="35297" y="24617"/>
                  </a:lnTo>
                  <a:lnTo>
                    <a:pt x="35478" y="24557"/>
                  </a:lnTo>
                  <a:lnTo>
                    <a:pt x="35719" y="24436"/>
                  </a:lnTo>
                  <a:lnTo>
                    <a:pt x="35900" y="24316"/>
                  </a:lnTo>
                  <a:lnTo>
                    <a:pt x="36021" y="24135"/>
                  </a:lnTo>
                  <a:lnTo>
                    <a:pt x="36141" y="23893"/>
                  </a:lnTo>
                  <a:lnTo>
                    <a:pt x="36202" y="23712"/>
                  </a:lnTo>
                  <a:lnTo>
                    <a:pt x="36202" y="23471"/>
                  </a:lnTo>
                  <a:lnTo>
                    <a:pt x="36202" y="23229"/>
                  </a:lnTo>
                  <a:lnTo>
                    <a:pt x="36141" y="23048"/>
                  </a:lnTo>
                  <a:lnTo>
                    <a:pt x="36021" y="22807"/>
                  </a:lnTo>
                  <a:lnTo>
                    <a:pt x="35900" y="22626"/>
                  </a:lnTo>
                  <a:lnTo>
                    <a:pt x="35719" y="22505"/>
                  </a:lnTo>
                  <a:lnTo>
                    <a:pt x="35478" y="22385"/>
                  </a:lnTo>
                  <a:lnTo>
                    <a:pt x="35297" y="22324"/>
                  </a:lnTo>
                  <a:close/>
                  <a:moveTo>
                    <a:pt x="40606" y="22324"/>
                  </a:moveTo>
                  <a:lnTo>
                    <a:pt x="40425" y="22385"/>
                  </a:lnTo>
                  <a:lnTo>
                    <a:pt x="40184" y="22505"/>
                  </a:lnTo>
                  <a:lnTo>
                    <a:pt x="40003" y="22626"/>
                  </a:lnTo>
                  <a:lnTo>
                    <a:pt x="39882" y="22807"/>
                  </a:lnTo>
                  <a:lnTo>
                    <a:pt x="39762" y="23048"/>
                  </a:lnTo>
                  <a:lnTo>
                    <a:pt x="39701" y="23229"/>
                  </a:lnTo>
                  <a:lnTo>
                    <a:pt x="39701" y="23471"/>
                  </a:lnTo>
                  <a:lnTo>
                    <a:pt x="39701" y="23712"/>
                  </a:lnTo>
                  <a:lnTo>
                    <a:pt x="39762" y="23893"/>
                  </a:lnTo>
                  <a:lnTo>
                    <a:pt x="39882" y="24135"/>
                  </a:lnTo>
                  <a:lnTo>
                    <a:pt x="40003" y="24316"/>
                  </a:lnTo>
                  <a:lnTo>
                    <a:pt x="40184" y="24436"/>
                  </a:lnTo>
                  <a:lnTo>
                    <a:pt x="40425" y="24557"/>
                  </a:lnTo>
                  <a:lnTo>
                    <a:pt x="40606" y="24617"/>
                  </a:lnTo>
                  <a:lnTo>
                    <a:pt x="41089" y="24617"/>
                  </a:lnTo>
                  <a:lnTo>
                    <a:pt x="41270" y="24557"/>
                  </a:lnTo>
                  <a:lnTo>
                    <a:pt x="41511" y="24436"/>
                  </a:lnTo>
                  <a:lnTo>
                    <a:pt x="41692" y="24316"/>
                  </a:lnTo>
                  <a:lnTo>
                    <a:pt x="41813" y="24135"/>
                  </a:lnTo>
                  <a:lnTo>
                    <a:pt x="41934" y="23893"/>
                  </a:lnTo>
                  <a:lnTo>
                    <a:pt x="41994" y="23712"/>
                  </a:lnTo>
                  <a:lnTo>
                    <a:pt x="41994" y="23471"/>
                  </a:lnTo>
                  <a:lnTo>
                    <a:pt x="41994" y="23229"/>
                  </a:lnTo>
                  <a:lnTo>
                    <a:pt x="41934" y="23048"/>
                  </a:lnTo>
                  <a:lnTo>
                    <a:pt x="41813" y="22807"/>
                  </a:lnTo>
                  <a:lnTo>
                    <a:pt x="41692" y="22626"/>
                  </a:lnTo>
                  <a:lnTo>
                    <a:pt x="41511" y="22505"/>
                  </a:lnTo>
                  <a:lnTo>
                    <a:pt x="41270" y="22385"/>
                  </a:lnTo>
                  <a:lnTo>
                    <a:pt x="41089" y="22324"/>
                  </a:lnTo>
                  <a:close/>
                  <a:moveTo>
                    <a:pt x="46399" y="22324"/>
                  </a:moveTo>
                  <a:lnTo>
                    <a:pt x="46218" y="22385"/>
                  </a:lnTo>
                  <a:lnTo>
                    <a:pt x="45976" y="22505"/>
                  </a:lnTo>
                  <a:lnTo>
                    <a:pt x="45795" y="22626"/>
                  </a:lnTo>
                  <a:lnTo>
                    <a:pt x="45674" y="22807"/>
                  </a:lnTo>
                  <a:lnTo>
                    <a:pt x="45554" y="23048"/>
                  </a:lnTo>
                  <a:lnTo>
                    <a:pt x="45493" y="23229"/>
                  </a:lnTo>
                  <a:lnTo>
                    <a:pt x="45493" y="23471"/>
                  </a:lnTo>
                  <a:lnTo>
                    <a:pt x="45493" y="23712"/>
                  </a:lnTo>
                  <a:lnTo>
                    <a:pt x="45554" y="23893"/>
                  </a:lnTo>
                  <a:lnTo>
                    <a:pt x="45674" y="24135"/>
                  </a:lnTo>
                  <a:lnTo>
                    <a:pt x="45795" y="24316"/>
                  </a:lnTo>
                  <a:lnTo>
                    <a:pt x="45976" y="24436"/>
                  </a:lnTo>
                  <a:lnTo>
                    <a:pt x="46218" y="24557"/>
                  </a:lnTo>
                  <a:lnTo>
                    <a:pt x="46399" y="24617"/>
                  </a:lnTo>
                  <a:lnTo>
                    <a:pt x="46881" y="24617"/>
                  </a:lnTo>
                  <a:lnTo>
                    <a:pt x="47062" y="24557"/>
                  </a:lnTo>
                  <a:lnTo>
                    <a:pt x="47304" y="24436"/>
                  </a:lnTo>
                  <a:lnTo>
                    <a:pt x="47485" y="24316"/>
                  </a:lnTo>
                  <a:lnTo>
                    <a:pt x="47605" y="24135"/>
                  </a:lnTo>
                  <a:lnTo>
                    <a:pt x="47726" y="23893"/>
                  </a:lnTo>
                  <a:lnTo>
                    <a:pt x="47786" y="23712"/>
                  </a:lnTo>
                  <a:lnTo>
                    <a:pt x="47786" y="23471"/>
                  </a:lnTo>
                  <a:lnTo>
                    <a:pt x="47786" y="23229"/>
                  </a:lnTo>
                  <a:lnTo>
                    <a:pt x="47726" y="23048"/>
                  </a:lnTo>
                  <a:lnTo>
                    <a:pt x="47605" y="22807"/>
                  </a:lnTo>
                  <a:lnTo>
                    <a:pt x="47485" y="22626"/>
                  </a:lnTo>
                  <a:lnTo>
                    <a:pt x="47304" y="22505"/>
                  </a:lnTo>
                  <a:lnTo>
                    <a:pt x="47062" y="22385"/>
                  </a:lnTo>
                  <a:lnTo>
                    <a:pt x="46881" y="22324"/>
                  </a:lnTo>
                  <a:close/>
                  <a:moveTo>
                    <a:pt x="52191" y="22324"/>
                  </a:moveTo>
                  <a:lnTo>
                    <a:pt x="52010" y="22385"/>
                  </a:lnTo>
                  <a:lnTo>
                    <a:pt x="51768" y="22505"/>
                  </a:lnTo>
                  <a:lnTo>
                    <a:pt x="51587" y="22626"/>
                  </a:lnTo>
                  <a:lnTo>
                    <a:pt x="51467" y="22807"/>
                  </a:lnTo>
                  <a:lnTo>
                    <a:pt x="51346" y="23048"/>
                  </a:lnTo>
                  <a:lnTo>
                    <a:pt x="51286" y="23229"/>
                  </a:lnTo>
                  <a:lnTo>
                    <a:pt x="51286" y="23471"/>
                  </a:lnTo>
                  <a:lnTo>
                    <a:pt x="51286" y="23712"/>
                  </a:lnTo>
                  <a:lnTo>
                    <a:pt x="51346" y="23893"/>
                  </a:lnTo>
                  <a:lnTo>
                    <a:pt x="51467" y="24135"/>
                  </a:lnTo>
                  <a:lnTo>
                    <a:pt x="51587" y="24316"/>
                  </a:lnTo>
                  <a:lnTo>
                    <a:pt x="51768" y="24436"/>
                  </a:lnTo>
                  <a:lnTo>
                    <a:pt x="52010" y="24557"/>
                  </a:lnTo>
                  <a:lnTo>
                    <a:pt x="52191" y="24617"/>
                  </a:lnTo>
                  <a:lnTo>
                    <a:pt x="52673" y="24617"/>
                  </a:lnTo>
                  <a:lnTo>
                    <a:pt x="52854" y="24557"/>
                  </a:lnTo>
                  <a:lnTo>
                    <a:pt x="53096" y="24436"/>
                  </a:lnTo>
                  <a:lnTo>
                    <a:pt x="53277" y="24316"/>
                  </a:lnTo>
                  <a:lnTo>
                    <a:pt x="53397" y="24135"/>
                  </a:lnTo>
                  <a:lnTo>
                    <a:pt x="53518" y="23893"/>
                  </a:lnTo>
                  <a:lnTo>
                    <a:pt x="53578" y="23712"/>
                  </a:lnTo>
                  <a:lnTo>
                    <a:pt x="53578" y="23471"/>
                  </a:lnTo>
                  <a:lnTo>
                    <a:pt x="53578" y="23229"/>
                  </a:lnTo>
                  <a:lnTo>
                    <a:pt x="53518" y="23048"/>
                  </a:lnTo>
                  <a:lnTo>
                    <a:pt x="53397" y="22807"/>
                  </a:lnTo>
                  <a:lnTo>
                    <a:pt x="53277" y="22626"/>
                  </a:lnTo>
                  <a:lnTo>
                    <a:pt x="53096" y="22505"/>
                  </a:lnTo>
                  <a:lnTo>
                    <a:pt x="52854" y="22385"/>
                  </a:lnTo>
                  <a:lnTo>
                    <a:pt x="52673" y="22324"/>
                  </a:lnTo>
                  <a:close/>
                  <a:moveTo>
                    <a:pt x="57983" y="22324"/>
                  </a:moveTo>
                  <a:lnTo>
                    <a:pt x="57802" y="22385"/>
                  </a:lnTo>
                  <a:lnTo>
                    <a:pt x="57561" y="22505"/>
                  </a:lnTo>
                  <a:lnTo>
                    <a:pt x="57380" y="22626"/>
                  </a:lnTo>
                  <a:lnTo>
                    <a:pt x="57259" y="22807"/>
                  </a:lnTo>
                  <a:lnTo>
                    <a:pt x="57138" y="23048"/>
                  </a:lnTo>
                  <a:lnTo>
                    <a:pt x="57078" y="23229"/>
                  </a:lnTo>
                  <a:lnTo>
                    <a:pt x="57078" y="23471"/>
                  </a:lnTo>
                  <a:lnTo>
                    <a:pt x="57078" y="23712"/>
                  </a:lnTo>
                  <a:lnTo>
                    <a:pt x="57138" y="23893"/>
                  </a:lnTo>
                  <a:lnTo>
                    <a:pt x="57259" y="24135"/>
                  </a:lnTo>
                  <a:lnTo>
                    <a:pt x="57380" y="24316"/>
                  </a:lnTo>
                  <a:lnTo>
                    <a:pt x="57561" y="24436"/>
                  </a:lnTo>
                  <a:lnTo>
                    <a:pt x="57802" y="24557"/>
                  </a:lnTo>
                  <a:lnTo>
                    <a:pt x="57983" y="24617"/>
                  </a:lnTo>
                  <a:lnTo>
                    <a:pt x="58466" y="24617"/>
                  </a:lnTo>
                  <a:lnTo>
                    <a:pt x="58647" y="24557"/>
                  </a:lnTo>
                  <a:lnTo>
                    <a:pt x="58888" y="24436"/>
                  </a:lnTo>
                  <a:lnTo>
                    <a:pt x="59069" y="24316"/>
                  </a:lnTo>
                  <a:lnTo>
                    <a:pt x="59190" y="24135"/>
                  </a:lnTo>
                  <a:lnTo>
                    <a:pt x="59310" y="23893"/>
                  </a:lnTo>
                  <a:lnTo>
                    <a:pt x="59371" y="23712"/>
                  </a:lnTo>
                  <a:lnTo>
                    <a:pt x="59371" y="23471"/>
                  </a:lnTo>
                  <a:lnTo>
                    <a:pt x="59371" y="23229"/>
                  </a:lnTo>
                  <a:lnTo>
                    <a:pt x="59310" y="23048"/>
                  </a:lnTo>
                  <a:lnTo>
                    <a:pt x="59190" y="22807"/>
                  </a:lnTo>
                  <a:lnTo>
                    <a:pt x="59069" y="22626"/>
                  </a:lnTo>
                  <a:lnTo>
                    <a:pt x="58888" y="22505"/>
                  </a:lnTo>
                  <a:lnTo>
                    <a:pt x="58647" y="22385"/>
                  </a:lnTo>
                  <a:lnTo>
                    <a:pt x="58466" y="22324"/>
                  </a:lnTo>
                  <a:close/>
                  <a:moveTo>
                    <a:pt x="63775" y="22324"/>
                  </a:moveTo>
                  <a:lnTo>
                    <a:pt x="63594" y="22385"/>
                  </a:lnTo>
                  <a:lnTo>
                    <a:pt x="63353" y="22505"/>
                  </a:lnTo>
                  <a:lnTo>
                    <a:pt x="63172" y="22626"/>
                  </a:lnTo>
                  <a:lnTo>
                    <a:pt x="63051" y="22807"/>
                  </a:lnTo>
                  <a:lnTo>
                    <a:pt x="62931" y="23048"/>
                  </a:lnTo>
                  <a:lnTo>
                    <a:pt x="62870" y="23229"/>
                  </a:lnTo>
                  <a:lnTo>
                    <a:pt x="62870" y="23471"/>
                  </a:lnTo>
                  <a:lnTo>
                    <a:pt x="62870" y="23712"/>
                  </a:lnTo>
                  <a:lnTo>
                    <a:pt x="62931" y="23893"/>
                  </a:lnTo>
                  <a:lnTo>
                    <a:pt x="63051" y="24135"/>
                  </a:lnTo>
                  <a:lnTo>
                    <a:pt x="63172" y="24316"/>
                  </a:lnTo>
                  <a:lnTo>
                    <a:pt x="63353" y="24436"/>
                  </a:lnTo>
                  <a:lnTo>
                    <a:pt x="63594" y="24557"/>
                  </a:lnTo>
                  <a:lnTo>
                    <a:pt x="63775" y="24617"/>
                  </a:lnTo>
                  <a:lnTo>
                    <a:pt x="64258" y="24617"/>
                  </a:lnTo>
                  <a:lnTo>
                    <a:pt x="64439" y="24557"/>
                  </a:lnTo>
                  <a:lnTo>
                    <a:pt x="64680" y="24436"/>
                  </a:lnTo>
                  <a:lnTo>
                    <a:pt x="64861" y="24316"/>
                  </a:lnTo>
                  <a:lnTo>
                    <a:pt x="64982" y="24135"/>
                  </a:lnTo>
                  <a:lnTo>
                    <a:pt x="65103" y="23893"/>
                  </a:lnTo>
                  <a:lnTo>
                    <a:pt x="65163" y="23712"/>
                  </a:lnTo>
                  <a:lnTo>
                    <a:pt x="65163" y="23471"/>
                  </a:lnTo>
                  <a:lnTo>
                    <a:pt x="65163" y="23229"/>
                  </a:lnTo>
                  <a:lnTo>
                    <a:pt x="65103" y="23048"/>
                  </a:lnTo>
                  <a:lnTo>
                    <a:pt x="64982" y="22807"/>
                  </a:lnTo>
                  <a:lnTo>
                    <a:pt x="64861" y="22626"/>
                  </a:lnTo>
                  <a:lnTo>
                    <a:pt x="64680" y="22505"/>
                  </a:lnTo>
                  <a:lnTo>
                    <a:pt x="64439" y="22385"/>
                  </a:lnTo>
                  <a:lnTo>
                    <a:pt x="64258" y="22324"/>
                  </a:lnTo>
                  <a:close/>
                  <a:moveTo>
                    <a:pt x="69567" y="22324"/>
                  </a:moveTo>
                  <a:lnTo>
                    <a:pt x="69386" y="22385"/>
                  </a:lnTo>
                  <a:lnTo>
                    <a:pt x="69145" y="22505"/>
                  </a:lnTo>
                  <a:lnTo>
                    <a:pt x="68964" y="22626"/>
                  </a:lnTo>
                  <a:lnTo>
                    <a:pt x="68843" y="22807"/>
                  </a:lnTo>
                  <a:lnTo>
                    <a:pt x="68723" y="23048"/>
                  </a:lnTo>
                  <a:lnTo>
                    <a:pt x="68662" y="23229"/>
                  </a:lnTo>
                  <a:lnTo>
                    <a:pt x="68662" y="23471"/>
                  </a:lnTo>
                  <a:lnTo>
                    <a:pt x="68662" y="23712"/>
                  </a:lnTo>
                  <a:lnTo>
                    <a:pt x="68723" y="23893"/>
                  </a:lnTo>
                  <a:lnTo>
                    <a:pt x="68843" y="24135"/>
                  </a:lnTo>
                  <a:lnTo>
                    <a:pt x="68964" y="24316"/>
                  </a:lnTo>
                  <a:lnTo>
                    <a:pt x="69145" y="24436"/>
                  </a:lnTo>
                  <a:lnTo>
                    <a:pt x="69386" y="24557"/>
                  </a:lnTo>
                  <a:lnTo>
                    <a:pt x="69567" y="24617"/>
                  </a:lnTo>
                  <a:lnTo>
                    <a:pt x="70050" y="24617"/>
                  </a:lnTo>
                  <a:lnTo>
                    <a:pt x="70231" y="24557"/>
                  </a:lnTo>
                  <a:lnTo>
                    <a:pt x="70472" y="24436"/>
                  </a:lnTo>
                  <a:lnTo>
                    <a:pt x="70653" y="24316"/>
                  </a:lnTo>
                  <a:lnTo>
                    <a:pt x="70774" y="24135"/>
                  </a:lnTo>
                  <a:lnTo>
                    <a:pt x="70895" y="23893"/>
                  </a:lnTo>
                  <a:lnTo>
                    <a:pt x="70955" y="23712"/>
                  </a:lnTo>
                  <a:lnTo>
                    <a:pt x="70955" y="23471"/>
                  </a:lnTo>
                  <a:lnTo>
                    <a:pt x="70955" y="23229"/>
                  </a:lnTo>
                  <a:lnTo>
                    <a:pt x="70895" y="23048"/>
                  </a:lnTo>
                  <a:lnTo>
                    <a:pt x="70774" y="22807"/>
                  </a:lnTo>
                  <a:lnTo>
                    <a:pt x="70653" y="22626"/>
                  </a:lnTo>
                  <a:lnTo>
                    <a:pt x="70472" y="22505"/>
                  </a:lnTo>
                  <a:lnTo>
                    <a:pt x="70231" y="22385"/>
                  </a:lnTo>
                  <a:lnTo>
                    <a:pt x="70050" y="22324"/>
                  </a:lnTo>
                  <a:close/>
                  <a:moveTo>
                    <a:pt x="2896" y="25221"/>
                  </a:moveTo>
                  <a:lnTo>
                    <a:pt x="2655" y="25341"/>
                  </a:lnTo>
                  <a:lnTo>
                    <a:pt x="2414" y="25522"/>
                  </a:lnTo>
                  <a:lnTo>
                    <a:pt x="2233" y="25703"/>
                  </a:lnTo>
                  <a:lnTo>
                    <a:pt x="2112" y="26005"/>
                  </a:lnTo>
                  <a:lnTo>
                    <a:pt x="2052" y="26367"/>
                  </a:lnTo>
                  <a:lnTo>
                    <a:pt x="2052" y="26608"/>
                  </a:lnTo>
                  <a:lnTo>
                    <a:pt x="2112" y="26789"/>
                  </a:lnTo>
                  <a:lnTo>
                    <a:pt x="2233" y="27031"/>
                  </a:lnTo>
                  <a:lnTo>
                    <a:pt x="2353" y="27212"/>
                  </a:lnTo>
                  <a:lnTo>
                    <a:pt x="2534" y="27332"/>
                  </a:lnTo>
                  <a:lnTo>
                    <a:pt x="2776" y="27453"/>
                  </a:lnTo>
                  <a:lnTo>
                    <a:pt x="2957" y="27513"/>
                  </a:lnTo>
                  <a:lnTo>
                    <a:pt x="3439" y="27513"/>
                  </a:lnTo>
                  <a:lnTo>
                    <a:pt x="3620" y="27453"/>
                  </a:lnTo>
                  <a:lnTo>
                    <a:pt x="3862" y="27332"/>
                  </a:lnTo>
                  <a:lnTo>
                    <a:pt x="4043" y="27212"/>
                  </a:lnTo>
                  <a:lnTo>
                    <a:pt x="4164" y="27031"/>
                  </a:lnTo>
                  <a:lnTo>
                    <a:pt x="4284" y="26789"/>
                  </a:lnTo>
                  <a:lnTo>
                    <a:pt x="4345" y="26608"/>
                  </a:lnTo>
                  <a:lnTo>
                    <a:pt x="4345" y="26367"/>
                  </a:lnTo>
                  <a:lnTo>
                    <a:pt x="4284" y="26005"/>
                  </a:lnTo>
                  <a:lnTo>
                    <a:pt x="4164" y="25703"/>
                  </a:lnTo>
                  <a:lnTo>
                    <a:pt x="3982" y="25522"/>
                  </a:lnTo>
                  <a:lnTo>
                    <a:pt x="3741" y="25341"/>
                  </a:lnTo>
                  <a:lnTo>
                    <a:pt x="3500" y="25221"/>
                  </a:lnTo>
                  <a:close/>
                  <a:moveTo>
                    <a:pt x="8689" y="25221"/>
                  </a:moveTo>
                  <a:lnTo>
                    <a:pt x="8447" y="25341"/>
                  </a:lnTo>
                  <a:lnTo>
                    <a:pt x="8206" y="25522"/>
                  </a:lnTo>
                  <a:lnTo>
                    <a:pt x="8025" y="25703"/>
                  </a:lnTo>
                  <a:lnTo>
                    <a:pt x="7904" y="26005"/>
                  </a:lnTo>
                  <a:lnTo>
                    <a:pt x="7844" y="26367"/>
                  </a:lnTo>
                  <a:lnTo>
                    <a:pt x="7844" y="26608"/>
                  </a:lnTo>
                  <a:lnTo>
                    <a:pt x="7904" y="26789"/>
                  </a:lnTo>
                  <a:lnTo>
                    <a:pt x="8025" y="27031"/>
                  </a:lnTo>
                  <a:lnTo>
                    <a:pt x="8146" y="27212"/>
                  </a:lnTo>
                  <a:lnTo>
                    <a:pt x="8327" y="27332"/>
                  </a:lnTo>
                  <a:lnTo>
                    <a:pt x="8568" y="27453"/>
                  </a:lnTo>
                  <a:lnTo>
                    <a:pt x="8749" y="27513"/>
                  </a:lnTo>
                  <a:lnTo>
                    <a:pt x="9232" y="27513"/>
                  </a:lnTo>
                  <a:lnTo>
                    <a:pt x="9413" y="27453"/>
                  </a:lnTo>
                  <a:lnTo>
                    <a:pt x="9654" y="27332"/>
                  </a:lnTo>
                  <a:lnTo>
                    <a:pt x="9835" y="27212"/>
                  </a:lnTo>
                  <a:lnTo>
                    <a:pt x="9956" y="27031"/>
                  </a:lnTo>
                  <a:lnTo>
                    <a:pt x="10076" y="26789"/>
                  </a:lnTo>
                  <a:lnTo>
                    <a:pt x="10137" y="26608"/>
                  </a:lnTo>
                  <a:lnTo>
                    <a:pt x="10137" y="26367"/>
                  </a:lnTo>
                  <a:lnTo>
                    <a:pt x="10076" y="26005"/>
                  </a:lnTo>
                  <a:lnTo>
                    <a:pt x="9956" y="25703"/>
                  </a:lnTo>
                  <a:lnTo>
                    <a:pt x="9775" y="25522"/>
                  </a:lnTo>
                  <a:lnTo>
                    <a:pt x="9533" y="25341"/>
                  </a:lnTo>
                  <a:lnTo>
                    <a:pt x="9292" y="25221"/>
                  </a:lnTo>
                  <a:close/>
                  <a:moveTo>
                    <a:pt x="14481" y="25221"/>
                  </a:moveTo>
                  <a:lnTo>
                    <a:pt x="14240" y="25341"/>
                  </a:lnTo>
                  <a:lnTo>
                    <a:pt x="13998" y="25522"/>
                  </a:lnTo>
                  <a:lnTo>
                    <a:pt x="13817" y="25703"/>
                  </a:lnTo>
                  <a:lnTo>
                    <a:pt x="13697" y="26005"/>
                  </a:lnTo>
                  <a:lnTo>
                    <a:pt x="13636" y="26367"/>
                  </a:lnTo>
                  <a:lnTo>
                    <a:pt x="13636" y="26608"/>
                  </a:lnTo>
                  <a:lnTo>
                    <a:pt x="13697" y="26789"/>
                  </a:lnTo>
                  <a:lnTo>
                    <a:pt x="13817" y="27031"/>
                  </a:lnTo>
                  <a:lnTo>
                    <a:pt x="13938" y="27212"/>
                  </a:lnTo>
                  <a:lnTo>
                    <a:pt x="14119" y="27332"/>
                  </a:lnTo>
                  <a:lnTo>
                    <a:pt x="14360" y="27453"/>
                  </a:lnTo>
                  <a:lnTo>
                    <a:pt x="14541" y="27513"/>
                  </a:lnTo>
                  <a:lnTo>
                    <a:pt x="15024" y="27513"/>
                  </a:lnTo>
                  <a:lnTo>
                    <a:pt x="15205" y="27453"/>
                  </a:lnTo>
                  <a:lnTo>
                    <a:pt x="15446" y="27332"/>
                  </a:lnTo>
                  <a:lnTo>
                    <a:pt x="15627" y="27212"/>
                  </a:lnTo>
                  <a:lnTo>
                    <a:pt x="15748" y="27031"/>
                  </a:lnTo>
                  <a:lnTo>
                    <a:pt x="15869" y="26789"/>
                  </a:lnTo>
                  <a:lnTo>
                    <a:pt x="15929" y="26608"/>
                  </a:lnTo>
                  <a:lnTo>
                    <a:pt x="15929" y="26367"/>
                  </a:lnTo>
                  <a:lnTo>
                    <a:pt x="15869" y="26005"/>
                  </a:lnTo>
                  <a:lnTo>
                    <a:pt x="15748" y="25703"/>
                  </a:lnTo>
                  <a:lnTo>
                    <a:pt x="15567" y="25522"/>
                  </a:lnTo>
                  <a:lnTo>
                    <a:pt x="15326" y="25341"/>
                  </a:lnTo>
                  <a:lnTo>
                    <a:pt x="15084" y="25221"/>
                  </a:lnTo>
                  <a:close/>
                  <a:moveTo>
                    <a:pt x="20273" y="25221"/>
                  </a:moveTo>
                  <a:lnTo>
                    <a:pt x="20032" y="25341"/>
                  </a:lnTo>
                  <a:lnTo>
                    <a:pt x="19790" y="25522"/>
                  </a:lnTo>
                  <a:lnTo>
                    <a:pt x="19609" y="25703"/>
                  </a:lnTo>
                  <a:lnTo>
                    <a:pt x="19489" y="26005"/>
                  </a:lnTo>
                  <a:lnTo>
                    <a:pt x="19428" y="26367"/>
                  </a:lnTo>
                  <a:lnTo>
                    <a:pt x="19428" y="26608"/>
                  </a:lnTo>
                  <a:lnTo>
                    <a:pt x="19489" y="26789"/>
                  </a:lnTo>
                  <a:lnTo>
                    <a:pt x="19609" y="27031"/>
                  </a:lnTo>
                  <a:lnTo>
                    <a:pt x="19730" y="27212"/>
                  </a:lnTo>
                  <a:lnTo>
                    <a:pt x="19911" y="27332"/>
                  </a:lnTo>
                  <a:lnTo>
                    <a:pt x="20152" y="27453"/>
                  </a:lnTo>
                  <a:lnTo>
                    <a:pt x="20333" y="27513"/>
                  </a:lnTo>
                  <a:lnTo>
                    <a:pt x="20816" y="27513"/>
                  </a:lnTo>
                  <a:lnTo>
                    <a:pt x="20997" y="27453"/>
                  </a:lnTo>
                  <a:lnTo>
                    <a:pt x="21239" y="27332"/>
                  </a:lnTo>
                  <a:lnTo>
                    <a:pt x="21420" y="27212"/>
                  </a:lnTo>
                  <a:lnTo>
                    <a:pt x="21540" y="27031"/>
                  </a:lnTo>
                  <a:lnTo>
                    <a:pt x="21661" y="26789"/>
                  </a:lnTo>
                  <a:lnTo>
                    <a:pt x="21721" y="26608"/>
                  </a:lnTo>
                  <a:lnTo>
                    <a:pt x="21721" y="26367"/>
                  </a:lnTo>
                  <a:lnTo>
                    <a:pt x="21661" y="26005"/>
                  </a:lnTo>
                  <a:lnTo>
                    <a:pt x="21540" y="25703"/>
                  </a:lnTo>
                  <a:lnTo>
                    <a:pt x="21359" y="25522"/>
                  </a:lnTo>
                  <a:lnTo>
                    <a:pt x="21118" y="25341"/>
                  </a:lnTo>
                  <a:lnTo>
                    <a:pt x="20876" y="25221"/>
                  </a:lnTo>
                  <a:close/>
                  <a:moveTo>
                    <a:pt x="26065" y="25221"/>
                  </a:moveTo>
                  <a:lnTo>
                    <a:pt x="25824" y="25341"/>
                  </a:lnTo>
                  <a:lnTo>
                    <a:pt x="25583" y="25522"/>
                  </a:lnTo>
                  <a:lnTo>
                    <a:pt x="25402" y="25703"/>
                  </a:lnTo>
                  <a:lnTo>
                    <a:pt x="25281" y="26005"/>
                  </a:lnTo>
                  <a:lnTo>
                    <a:pt x="25221" y="26367"/>
                  </a:lnTo>
                  <a:lnTo>
                    <a:pt x="25221" y="26608"/>
                  </a:lnTo>
                  <a:lnTo>
                    <a:pt x="25281" y="26789"/>
                  </a:lnTo>
                  <a:lnTo>
                    <a:pt x="25402" y="27031"/>
                  </a:lnTo>
                  <a:lnTo>
                    <a:pt x="25522" y="27212"/>
                  </a:lnTo>
                  <a:lnTo>
                    <a:pt x="25703" y="27332"/>
                  </a:lnTo>
                  <a:lnTo>
                    <a:pt x="25945" y="27453"/>
                  </a:lnTo>
                  <a:lnTo>
                    <a:pt x="26126" y="27513"/>
                  </a:lnTo>
                  <a:lnTo>
                    <a:pt x="26608" y="27513"/>
                  </a:lnTo>
                  <a:lnTo>
                    <a:pt x="26789" y="27453"/>
                  </a:lnTo>
                  <a:lnTo>
                    <a:pt x="27031" y="27332"/>
                  </a:lnTo>
                  <a:lnTo>
                    <a:pt x="27212" y="27212"/>
                  </a:lnTo>
                  <a:lnTo>
                    <a:pt x="27332" y="27031"/>
                  </a:lnTo>
                  <a:lnTo>
                    <a:pt x="27453" y="26789"/>
                  </a:lnTo>
                  <a:lnTo>
                    <a:pt x="27513" y="26608"/>
                  </a:lnTo>
                  <a:lnTo>
                    <a:pt x="27513" y="26367"/>
                  </a:lnTo>
                  <a:lnTo>
                    <a:pt x="27453" y="26005"/>
                  </a:lnTo>
                  <a:lnTo>
                    <a:pt x="27332" y="25703"/>
                  </a:lnTo>
                  <a:lnTo>
                    <a:pt x="27151" y="25522"/>
                  </a:lnTo>
                  <a:lnTo>
                    <a:pt x="26910" y="25341"/>
                  </a:lnTo>
                  <a:lnTo>
                    <a:pt x="26669" y="25221"/>
                  </a:lnTo>
                  <a:close/>
                  <a:moveTo>
                    <a:pt x="31858" y="25221"/>
                  </a:moveTo>
                  <a:lnTo>
                    <a:pt x="31616" y="25341"/>
                  </a:lnTo>
                  <a:lnTo>
                    <a:pt x="31375" y="25522"/>
                  </a:lnTo>
                  <a:lnTo>
                    <a:pt x="31194" y="25703"/>
                  </a:lnTo>
                  <a:lnTo>
                    <a:pt x="31073" y="26005"/>
                  </a:lnTo>
                  <a:lnTo>
                    <a:pt x="31013" y="26367"/>
                  </a:lnTo>
                  <a:lnTo>
                    <a:pt x="31013" y="26608"/>
                  </a:lnTo>
                  <a:lnTo>
                    <a:pt x="31073" y="26789"/>
                  </a:lnTo>
                  <a:lnTo>
                    <a:pt x="31194" y="27031"/>
                  </a:lnTo>
                  <a:lnTo>
                    <a:pt x="31315" y="27212"/>
                  </a:lnTo>
                  <a:lnTo>
                    <a:pt x="31496" y="27332"/>
                  </a:lnTo>
                  <a:lnTo>
                    <a:pt x="31737" y="27453"/>
                  </a:lnTo>
                  <a:lnTo>
                    <a:pt x="31918" y="27513"/>
                  </a:lnTo>
                  <a:lnTo>
                    <a:pt x="32401" y="27513"/>
                  </a:lnTo>
                  <a:lnTo>
                    <a:pt x="32582" y="27453"/>
                  </a:lnTo>
                  <a:lnTo>
                    <a:pt x="32823" y="27332"/>
                  </a:lnTo>
                  <a:lnTo>
                    <a:pt x="33004" y="27212"/>
                  </a:lnTo>
                  <a:lnTo>
                    <a:pt x="33125" y="27031"/>
                  </a:lnTo>
                  <a:lnTo>
                    <a:pt x="33245" y="26789"/>
                  </a:lnTo>
                  <a:lnTo>
                    <a:pt x="33306" y="26608"/>
                  </a:lnTo>
                  <a:lnTo>
                    <a:pt x="33306" y="26367"/>
                  </a:lnTo>
                  <a:lnTo>
                    <a:pt x="33245" y="26005"/>
                  </a:lnTo>
                  <a:lnTo>
                    <a:pt x="33125" y="25703"/>
                  </a:lnTo>
                  <a:lnTo>
                    <a:pt x="32944" y="25522"/>
                  </a:lnTo>
                  <a:lnTo>
                    <a:pt x="32702" y="25341"/>
                  </a:lnTo>
                  <a:lnTo>
                    <a:pt x="32461" y="25221"/>
                  </a:lnTo>
                  <a:close/>
                  <a:moveTo>
                    <a:pt x="37650" y="25221"/>
                  </a:moveTo>
                  <a:lnTo>
                    <a:pt x="37408" y="25341"/>
                  </a:lnTo>
                  <a:lnTo>
                    <a:pt x="37167" y="25522"/>
                  </a:lnTo>
                  <a:lnTo>
                    <a:pt x="36986" y="25703"/>
                  </a:lnTo>
                  <a:lnTo>
                    <a:pt x="36865" y="26005"/>
                  </a:lnTo>
                  <a:lnTo>
                    <a:pt x="36805" y="26367"/>
                  </a:lnTo>
                  <a:lnTo>
                    <a:pt x="36805" y="26608"/>
                  </a:lnTo>
                  <a:lnTo>
                    <a:pt x="36865" y="26789"/>
                  </a:lnTo>
                  <a:lnTo>
                    <a:pt x="36986" y="27031"/>
                  </a:lnTo>
                  <a:lnTo>
                    <a:pt x="37107" y="27212"/>
                  </a:lnTo>
                  <a:lnTo>
                    <a:pt x="37288" y="27332"/>
                  </a:lnTo>
                  <a:lnTo>
                    <a:pt x="37529" y="27453"/>
                  </a:lnTo>
                  <a:lnTo>
                    <a:pt x="37710" y="27513"/>
                  </a:lnTo>
                  <a:lnTo>
                    <a:pt x="38193" y="27513"/>
                  </a:lnTo>
                  <a:lnTo>
                    <a:pt x="38374" y="27453"/>
                  </a:lnTo>
                  <a:lnTo>
                    <a:pt x="38615" y="27332"/>
                  </a:lnTo>
                  <a:lnTo>
                    <a:pt x="38796" y="27212"/>
                  </a:lnTo>
                  <a:lnTo>
                    <a:pt x="38917" y="27031"/>
                  </a:lnTo>
                  <a:lnTo>
                    <a:pt x="39038" y="26789"/>
                  </a:lnTo>
                  <a:lnTo>
                    <a:pt x="39098" y="26608"/>
                  </a:lnTo>
                  <a:lnTo>
                    <a:pt x="39098" y="26367"/>
                  </a:lnTo>
                  <a:lnTo>
                    <a:pt x="39038" y="26005"/>
                  </a:lnTo>
                  <a:lnTo>
                    <a:pt x="38917" y="25703"/>
                  </a:lnTo>
                  <a:lnTo>
                    <a:pt x="38736" y="25522"/>
                  </a:lnTo>
                  <a:lnTo>
                    <a:pt x="38495" y="25341"/>
                  </a:lnTo>
                  <a:lnTo>
                    <a:pt x="38253" y="25221"/>
                  </a:lnTo>
                  <a:close/>
                  <a:moveTo>
                    <a:pt x="43442" y="25221"/>
                  </a:moveTo>
                  <a:lnTo>
                    <a:pt x="43201" y="25341"/>
                  </a:lnTo>
                  <a:lnTo>
                    <a:pt x="42959" y="25522"/>
                  </a:lnTo>
                  <a:lnTo>
                    <a:pt x="42778" y="25703"/>
                  </a:lnTo>
                  <a:lnTo>
                    <a:pt x="42658" y="26005"/>
                  </a:lnTo>
                  <a:lnTo>
                    <a:pt x="42597" y="26367"/>
                  </a:lnTo>
                  <a:lnTo>
                    <a:pt x="42597" y="26608"/>
                  </a:lnTo>
                  <a:lnTo>
                    <a:pt x="42658" y="26789"/>
                  </a:lnTo>
                  <a:lnTo>
                    <a:pt x="42778" y="27031"/>
                  </a:lnTo>
                  <a:lnTo>
                    <a:pt x="42899" y="27212"/>
                  </a:lnTo>
                  <a:lnTo>
                    <a:pt x="43080" y="27332"/>
                  </a:lnTo>
                  <a:lnTo>
                    <a:pt x="43321" y="27453"/>
                  </a:lnTo>
                  <a:lnTo>
                    <a:pt x="43502" y="27513"/>
                  </a:lnTo>
                  <a:lnTo>
                    <a:pt x="43985" y="27513"/>
                  </a:lnTo>
                  <a:lnTo>
                    <a:pt x="44166" y="27453"/>
                  </a:lnTo>
                  <a:lnTo>
                    <a:pt x="44407" y="27332"/>
                  </a:lnTo>
                  <a:lnTo>
                    <a:pt x="44588" y="27212"/>
                  </a:lnTo>
                  <a:lnTo>
                    <a:pt x="44709" y="27031"/>
                  </a:lnTo>
                  <a:lnTo>
                    <a:pt x="44830" y="26789"/>
                  </a:lnTo>
                  <a:lnTo>
                    <a:pt x="44890" y="26608"/>
                  </a:lnTo>
                  <a:lnTo>
                    <a:pt x="44890" y="26367"/>
                  </a:lnTo>
                  <a:lnTo>
                    <a:pt x="44830" y="26005"/>
                  </a:lnTo>
                  <a:lnTo>
                    <a:pt x="44709" y="25703"/>
                  </a:lnTo>
                  <a:lnTo>
                    <a:pt x="44528" y="25522"/>
                  </a:lnTo>
                  <a:lnTo>
                    <a:pt x="44287" y="25341"/>
                  </a:lnTo>
                  <a:lnTo>
                    <a:pt x="44045" y="25221"/>
                  </a:lnTo>
                  <a:close/>
                  <a:moveTo>
                    <a:pt x="49234" y="25221"/>
                  </a:moveTo>
                  <a:lnTo>
                    <a:pt x="48993" y="25341"/>
                  </a:lnTo>
                  <a:lnTo>
                    <a:pt x="48752" y="25522"/>
                  </a:lnTo>
                  <a:lnTo>
                    <a:pt x="48571" y="25703"/>
                  </a:lnTo>
                  <a:lnTo>
                    <a:pt x="48450" y="26005"/>
                  </a:lnTo>
                  <a:lnTo>
                    <a:pt x="48390" y="26367"/>
                  </a:lnTo>
                  <a:lnTo>
                    <a:pt x="48390" y="26608"/>
                  </a:lnTo>
                  <a:lnTo>
                    <a:pt x="48450" y="26789"/>
                  </a:lnTo>
                  <a:lnTo>
                    <a:pt x="48571" y="27031"/>
                  </a:lnTo>
                  <a:lnTo>
                    <a:pt x="48691" y="27212"/>
                  </a:lnTo>
                  <a:lnTo>
                    <a:pt x="48872" y="27332"/>
                  </a:lnTo>
                  <a:lnTo>
                    <a:pt x="49114" y="27453"/>
                  </a:lnTo>
                  <a:lnTo>
                    <a:pt x="49295" y="27513"/>
                  </a:lnTo>
                  <a:lnTo>
                    <a:pt x="49777" y="27513"/>
                  </a:lnTo>
                  <a:lnTo>
                    <a:pt x="49958" y="27453"/>
                  </a:lnTo>
                  <a:lnTo>
                    <a:pt x="50200" y="27332"/>
                  </a:lnTo>
                  <a:lnTo>
                    <a:pt x="50381" y="27212"/>
                  </a:lnTo>
                  <a:lnTo>
                    <a:pt x="50501" y="27031"/>
                  </a:lnTo>
                  <a:lnTo>
                    <a:pt x="50622" y="26789"/>
                  </a:lnTo>
                  <a:lnTo>
                    <a:pt x="50682" y="26608"/>
                  </a:lnTo>
                  <a:lnTo>
                    <a:pt x="50682" y="26367"/>
                  </a:lnTo>
                  <a:lnTo>
                    <a:pt x="50622" y="26005"/>
                  </a:lnTo>
                  <a:lnTo>
                    <a:pt x="50501" y="25703"/>
                  </a:lnTo>
                  <a:lnTo>
                    <a:pt x="50320" y="25522"/>
                  </a:lnTo>
                  <a:lnTo>
                    <a:pt x="50079" y="25341"/>
                  </a:lnTo>
                  <a:lnTo>
                    <a:pt x="49838" y="25221"/>
                  </a:lnTo>
                  <a:close/>
                  <a:moveTo>
                    <a:pt x="55027" y="25221"/>
                  </a:moveTo>
                  <a:lnTo>
                    <a:pt x="54785" y="25341"/>
                  </a:lnTo>
                  <a:lnTo>
                    <a:pt x="54544" y="25522"/>
                  </a:lnTo>
                  <a:lnTo>
                    <a:pt x="54363" y="25703"/>
                  </a:lnTo>
                  <a:lnTo>
                    <a:pt x="54242" y="26005"/>
                  </a:lnTo>
                  <a:lnTo>
                    <a:pt x="54182" y="26367"/>
                  </a:lnTo>
                  <a:lnTo>
                    <a:pt x="54182" y="26608"/>
                  </a:lnTo>
                  <a:lnTo>
                    <a:pt x="54242" y="26789"/>
                  </a:lnTo>
                  <a:lnTo>
                    <a:pt x="54363" y="27031"/>
                  </a:lnTo>
                  <a:lnTo>
                    <a:pt x="54483" y="27212"/>
                  </a:lnTo>
                  <a:lnTo>
                    <a:pt x="54665" y="27332"/>
                  </a:lnTo>
                  <a:lnTo>
                    <a:pt x="54906" y="27453"/>
                  </a:lnTo>
                  <a:lnTo>
                    <a:pt x="55087" y="27513"/>
                  </a:lnTo>
                  <a:lnTo>
                    <a:pt x="55570" y="27513"/>
                  </a:lnTo>
                  <a:lnTo>
                    <a:pt x="55751" y="27453"/>
                  </a:lnTo>
                  <a:lnTo>
                    <a:pt x="55992" y="27332"/>
                  </a:lnTo>
                  <a:lnTo>
                    <a:pt x="56173" y="27212"/>
                  </a:lnTo>
                  <a:lnTo>
                    <a:pt x="56294" y="27031"/>
                  </a:lnTo>
                  <a:lnTo>
                    <a:pt x="56414" y="26789"/>
                  </a:lnTo>
                  <a:lnTo>
                    <a:pt x="56475" y="26608"/>
                  </a:lnTo>
                  <a:lnTo>
                    <a:pt x="56475" y="26367"/>
                  </a:lnTo>
                  <a:lnTo>
                    <a:pt x="56414" y="26005"/>
                  </a:lnTo>
                  <a:lnTo>
                    <a:pt x="56294" y="25703"/>
                  </a:lnTo>
                  <a:lnTo>
                    <a:pt x="56113" y="25522"/>
                  </a:lnTo>
                  <a:lnTo>
                    <a:pt x="55871" y="25341"/>
                  </a:lnTo>
                  <a:lnTo>
                    <a:pt x="55630" y="25221"/>
                  </a:lnTo>
                  <a:close/>
                  <a:moveTo>
                    <a:pt x="60819" y="25221"/>
                  </a:moveTo>
                  <a:lnTo>
                    <a:pt x="60577" y="25341"/>
                  </a:lnTo>
                  <a:lnTo>
                    <a:pt x="60336" y="25522"/>
                  </a:lnTo>
                  <a:lnTo>
                    <a:pt x="60155" y="25703"/>
                  </a:lnTo>
                  <a:lnTo>
                    <a:pt x="60034" y="26005"/>
                  </a:lnTo>
                  <a:lnTo>
                    <a:pt x="59974" y="26367"/>
                  </a:lnTo>
                  <a:lnTo>
                    <a:pt x="59974" y="26608"/>
                  </a:lnTo>
                  <a:lnTo>
                    <a:pt x="60034" y="26789"/>
                  </a:lnTo>
                  <a:lnTo>
                    <a:pt x="60155" y="27031"/>
                  </a:lnTo>
                  <a:lnTo>
                    <a:pt x="60276" y="27212"/>
                  </a:lnTo>
                  <a:lnTo>
                    <a:pt x="60457" y="27332"/>
                  </a:lnTo>
                  <a:lnTo>
                    <a:pt x="60698" y="27453"/>
                  </a:lnTo>
                  <a:lnTo>
                    <a:pt x="60879" y="27513"/>
                  </a:lnTo>
                  <a:lnTo>
                    <a:pt x="61362" y="27513"/>
                  </a:lnTo>
                  <a:lnTo>
                    <a:pt x="61543" y="27453"/>
                  </a:lnTo>
                  <a:lnTo>
                    <a:pt x="61784" y="27332"/>
                  </a:lnTo>
                  <a:lnTo>
                    <a:pt x="61965" y="27212"/>
                  </a:lnTo>
                  <a:lnTo>
                    <a:pt x="62086" y="27031"/>
                  </a:lnTo>
                  <a:lnTo>
                    <a:pt x="62206" y="26789"/>
                  </a:lnTo>
                  <a:lnTo>
                    <a:pt x="62267" y="26608"/>
                  </a:lnTo>
                  <a:lnTo>
                    <a:pt x="62267" y="26367"/>
                  </a:lnTo>
                  <a:lnTo>
                    <a:pt x="62206" y="26005"/>
                  </a:lnTo>
                  <a:lnTo>
                    <a:pt x="62086" y="25703"/>
                  </a:lnTo>
                  <a:lnTo>
                    <a:pt x="61905" y="25522"/>
                  </a:lnTo>
                  <a:lnTo>
                    <a:pt x="61663" y="25341"/>
                  </a:lnTo>
                  <a:lnTo>
                    <a:pt x="61422" y="25221"/>
                  </a:lnTo>
                  <a:close/>
                  <a:moveTo>
                    <a:pt x="66611" y="25221"/>
                  </a:moveTo>
                  <a:lnTo>
                    <a:pt x="66370" y="25341"/>
                  </a:lnTo>
                  <a:lnTo>
                    <a:pt x="66128" y="25522"/>
                  </a:lnTo>
                  <a:lnTo>
                    <a:pt x="65947" y="25703"/>
                  </a:lnTo>
                  <a:lnTo>
                    <a:pt x="65827" y="26005"/>
                  </a:lnTo>
                  <a:lnTo>
                    <a:pt x="65766" y="26367"/>
                  </a:lnTo>
                  <a:lnTo>
                    <a:pt x="65766" y="26608"/>
                  </a:lnTo>
                  <a:lnTo>
                    <a:pt x="65827" y="26789"/>
                  </a:lnTo>
                  <a:lnTo>
                    <a:pt x="65947" y="27031"/>
                  </a:lnTo>
                  <a:lnTo>
                    <a:pt x="66068" y="27212"/>
                  </a:lnTo>
                  <a:lnTo>
                    <a:pt x="66249" y="27332"/>
                  </a:lnTo>
                  <a:lnTo>
                    <a:pt x="66490" y="27453"/>
                  </a:lnTo>
                  <a:lnTo>
                    <a:pt x="66671" y="27513"/>
                  </a:lnTo>
                  <a:lnTo>
                    <a:pt x="67154" y="27513"/>
                  </a:lnTo>
                  <a:lnTo>
                    <a:pt x="67335" y="27453"/>
                  </a:lnTo>
                  <a:lnTo>
                    <a:pt x="67576" y="27332"/>
                  </a:lnTo>
                  <a:lnTo>
                    <a:pt x="67757" y="27212"/>
                  </a:lnTo>
                  <a:lnTo>
                    <a:pt x="67878" y="27031"/>
                  </a:lnTo>
                  <a:lnTo>
                    <a:pt x="67999" y="26789"/>
                  </a:lnTo>
                  <a:lnTo>
                    <a:pt x="68059" y="26608"/>
                  </a:lnTo>
                  <a:lnTo>
                    <a:pt x="68059" y="26367"/>
                  </a:lnTo>
                  <a:lnTo>
                    <a:pt x="67999" y="26005"/>
                  </a:lnTo>
                  <a:lnTo>
                    <a:pt x="67878" y="25703"/>
                  </a:lnTo>
                  <a:lnTo>
                    <a:pt x="67697" y="25522"/>
                  </a:lnTo>
                  <a:lnTo>
                    <a:pt x="67456" y="25341"/>
                  </a:lnTo>
                  <a:lnTo>
                    <a:pt x="67214" y="25221"/>
                  </a:lnTo>
                  <a:close/>
                  <a:moveTo>
                    <a:pt x="72403" y="25221"/>
                  </a:moveTo>
                  <a:lnTo>
                    <a:pt x="72162" y="25341"/>
                  </a:lnTo>
                  <a:lnTo>
                    <a:pt x="71921" y="25522"/>
                  </a:lnTo>
                  <a:lnTo>
                    <a:pt x="71740" y="25703"/>
                  </a:lnTo>
                  <a:lnTo>
                    <a:pt x="71619" y="26005"/>
                  </a:lnTo>
                  <a:lnTo>
                    <a:pt x="71559" y="26367"/>
                  </a:lnTo>
                  <a:lnTo>
                    <a:pt x="71559" y="26608"/>
                  </a:lnTo>
                  <a:lnTo>
                    <a:pt x="71619" y="26789"/>
                  </a:lnTo>
                  <a:lnTo>
                    <a:pt x="71740" y="27031"/>
                  </a:lnTo>
                  <a:lnTo>
                    <a:pt x="71860" y="27212"/>
                  </a:lnTo>
                  <a:lnTo>
                    <a:pt x="72041" y="27332"/>
                  </a:lnTo>
                  <a:lnTo>
                    <a:pt x="72283" y="27453"/>
                  </a:lnTo>
                  <a:lnTo>
                    <a:pt x="72464" y="27513"/>
                  </a:lnTo>
                  <a:lnTo>
                    <a:pt x="72946" y="27513"/>
                  </a:lnTo>
                  <a:lnTo>
                    <a:pt x="73127" y="27453"/>
                  </a:lnTo>
                  <a:lnTo>
                    <a:pt x="73369" y="27332"/>
                  </a:lnTo>
                  <a:lnTo>
                    <a:pt x="73550" y="27212"/>
                  </a:lnTo>
                  <a:lnTo>
                    <a:pt x="73670" y="27031"/>
                  </a:lnTo>
                  <a:lnTo>
                    <a:pt x="73791" y="26789"/>
                  </a:lnTo>
                  <a:lnTo>
                    <a:pt x="73851" y="26608"/>
                  </a:lnTo>
                  <a:lnTo>
                    <a:pt x="73851" y="26367"/>
                  </a:lnTo>
                  <a:lnTo>
                    <a:pt x="73791" y="26005"/>
                  </a:lnTo>
                  <a:lnTo>
                    <a:pt x="73670" y="25703"/>
                  </a:lnTo>
                  <a:lnTo>
                    <a:pt x="73489" y="25522"/>
                  </a:lnTo>
                  <a:lnTo>
                    <a:pt x="73248" y="25341"/>
                  </a:lnTo>
                  <a:lnTo>
                    <a:pt x="73007" y="25221"/>
                  </a:lnTo>
                  <a:close/>
                  <a:moveTo>
                    <a:pt x="1147" y="28479"/>
                  </a:moveTo>
                  <a:lnTo>
                    <a:pt x="724" y="30349"/>
                  </a:lnTo>
                  <a:lnTo>
                    <a:pt x="724" y="30349"/>
                  </a:lnTo>
                  <a:lnTo>
                    <a:pt x="1026" y="30168"/>
                  </a:lnTo>
                  <a:lnTo>
                    <a:pt x="1267" y="29927"/>
                  </a:lnTo>
                  <a:lnTo>
                    <a:pt x="1388" y="29625"/>
                  </a:lnTo>
                  <a:lnTo>
                    <a:pt x="1448" y="29263"/>
                  </a:lnTo>
                  <a:lnTo>
                    <a:pt x="1448" y="29022"/>
                  </a:lnTo>
                  <a:lnTo>
                    <a:pt x="1388" y="28841"/>
                  </a:lnTo>
                  <a:lnTo>
                    <a:pt x="1267" y="28660"/>
                  </a:lnTo>
                  <a:lnTo>
                    <a:pt x="1147" y="28479"/>
                  </a:lnTo>
                  <a:close/>
                  <a:moveTo>
                    <a:pt x="74756" y="28479"/>
                  </a:moveTo>
                  <a:lnTo>
                    <a:pt x="74636" y="28660"/>
                  </a:lnTo>
                  <a:lnTo>
                    <a:pt x="74515" y="28841"/>
                  </a:lnTo>
                  <a:lnTo>
                    <a:pt x="74455" y="29022"/>
                  </a:lnTo>
                  <a:lnTo>
                    <a:pt x="74455" y="29263"/>
                  </a:lnTo>
                  <a:lnTo>
                    <a:pt x="74515" y="29625"/>
                  </a:lnTo>
                  <a:lnTo>
                    <a:pt x="74636" y="29927"/>
                  </a:lnTo>
                  <a:lnTo>
                    <a:pt x="74877" y="30168"/>
                  </a:lnTo>
                  <a:lnTo>
                    <a:pt x="75179" y="30349"/>
                  </a:lnTo>
                  <a:lnTo>
                    <a:pt x="74756" y="28479"/>
                  </a:lnTo>
                  <a:close/>
                  <a:moveTo>
                    <a:pt x="5853" y="28117"/>
                  </a:moveTo>
                  <a:lnTo>
                    <a:pt x="5672" y="28177"/>
                  </a:lnTo>
                  <a:lnTo>
                    <a:pt x="5431" y="28298"/>
                  </a:lnTo>
                  <a:lnTo>
                    <a:pt x="5250" y="28418"/>
                  </a:lnTo>
                  <a:lnTo>
                    <a:pt x="5129" y="28599"/>
                  </a:lnTo>
                  <a:lnTo>
                    <a:pt x="5008" y="28841"/>
                  </a:lnTo>
                  <a:lnTo>
                    <a:pt x="4948" y="29022"/>
                  </a:lnTo>
                  <a:lnTo>
                    <a:pt x="4948" y="29263"/>
                  </a:lnTo>
                  <a:lnTo>
                    <a:pt x="4948" y="29504"/>
                  </a:lnTo>
                  <a:lnTo>
                    <a:pt x="5008" y="29685"/>
                  </a:lnTo>
                  <a:lnTo>
                    <a:pt x="5129" y="29927"/>
                  </a:lnTo>
                  <a:lnTo>
                    <a:pt x="5250" y="30108"/>
                  </a:lnTo>
                  <a:lnTo>
                    <a:pt x="5431" y="30228"/>
                  </a:lnTo>
                  <a:lnTo>
                    <a:pt x="5672" y="30349"/>
                  </a:lnTo>
                  <a:lnTo>
                    <a:pt x="5853" y="30409"/>
                  </a:lnTo>
                  <a:lnTo>
                    <a:pt x="6336" y="30409"/>
                  </a:lnTo>
                  <a:lnTo>
                    <a:pt x="6517" y="30349"/>
                  </a:lnTo>
                  <a:lnTo>
                    <a:pt x="6758" y="30228"/>
                  </a:lnTo>
                  <a:lnTo>
                    <a:pt x="6939" y="30108"/>
                  </a:lnTo>
                  <a:lnTo>
                    <a:pt x="7060" y="29927"/>
                  </a:lnTo>
                  <a:lnTo>
                    <a:pt x="7180" y="29685"/>
                  </a:lnTo>
                  <a:lnTo>
                    <a:pt x="7241" y="29504"/>
                  </a:lnTo>
                  <a:lnTo>
                    <a:pt x="7241" y="29263"/>
                  </a:lnTo>
                  <a:lnTo>
                    <a:pt x="7241" y="29022"/>
                  </a:lnTo>
                  <a:lnTo>
                    <a:pt x="7180" y="28841"/>
                  </a:lnTo>
                  <a:lnTo>
                    <a:pt x="7060" y="28599"/>
                  </a:lnTo>
                  <a:lnTo>
                    <a:pt x="6939" y="28418"/>
                  </a:lnTo>
                  <a:lnTo>
                    <a:pt x="6758" y="28298"/>
                  </a:lnTo>
                  <a:lnTo>
                    <a:pt x="6517" y="28177"/>
                  </a:lnTo>
                  <a:lnTo>
                    <a:pt x="6336" y="28117"/>
                  </a:lnTo>
                  <a:close/>
                  <a:moveTo>
                    <a:pt x="11645" y="28117"/>
                  </a:moveTo>
                  <a:lnTo>
                    <a:pt x="11464" y="28177"/>
                  </a:lnTo>
                  <a:lnTo>
                    <a:pt x="11223" y="28298"/>
                  </a:lnTo>
                  <a:lnTo>
                    <a:pt x="11042" y="28418"/>
                  </a:lnTo>
                  <a:lnTo>
                    <a:pt x="10921" y="28599"/>
                  </a:lnTo>
                  <a:lnTo>
                    <a:pt x="10800" y="28841"/>
                  </a:lnTo>
                  <a:lnTo>
                    <a:pt x="10740" y="29022"/>
                  </a:lnTo>
                  <a:lnTo>
                    <a:pt x="10740" y="29263"/>
                  </a:lnTo>
                  <a:lnTo>
                    <a:pt x="10740" y="29504"/>
                  </a:lnTo>
                  <a:lnTo>
                    <a:pt x="10800" y="29685"/>
                  </a:lnTo>
                  <a:lnTo>
                    <a:pt x="10921" y="29927"/>
                  </a:lnTo>
                  <a:lnTo>
                    <a:pt x="11042" y="30108"/>
                  </a:lnTo>
                  <a:lnTo>
                    <a:pt x="11223" y="30228"/>
                  </a:lnTo>
                  <a:lnTo>
                    <a:pt x="11464" y="30349"/>
                  </a:lnTo>
                  <a:lnTo>
                    <a:pt x="11645" y="30409"/>
                  </a:lnTo>
                  <a:lnTo>
                    <a:pt x="12128" y="30409"/>
                  </a:lnTo>
                  <a:lnTo>
                    <a:pt x="12309" y="30349"/>
                  </a:lnTo>
                  <a:lnTo>
                    <a:pt x="12550" y="30228"/>
                  </a:lnTo>
                  <a:lnTo>
                    <a:pt x="12731" y="30108"/>
                  </a:lnTo>
                  <a:lnTo>
                    <a:pt x="12852" y="29927"/>
                  </a:lnTo>
                  <a:lnTo>
                    <a:pt x="12973" y="29685"/>
                  </a:lnTo>
                  <a:lnTo>
                    <a:pt x="13033" y="29504"/>
                  </a:lnTo>
                  <a:lnTo>
                    <a:pt x="13033" y="29263"/>
                  </a:lnTo>
                  <a:lnTo>
                    <a:pt x="13033" y="29022"/>
                  </a:lnTo>
                  <a:lnTo>
                    <a:pt x="12973" y="28841"/>
                  </a:lnTo>
                  <a:lnTo>
                    <a:pt x="12852" y="28599"/>
                  </a:lnTo>
                  <a:lnTo>
                    <a:pt x="12731" y="28418"/>
                  </a:lnTo>
                  <a:lnTo>
                    <a:pt x="12550" y="28298"/>
                  </a:lnTo>
                  <a:lnTo>
                    <a:pt x="12309" y="28177"/>
                  </a:lnTo>
                  <a:lnTo>
                    <a:pt x="12128" y="28117"/>
                  </a:lnTo>
                  <a:close/>
                  <a:moveTo>
                    <a:pt x="17437" y="28117"/>
                  </a:moveTo>
                  <a:lnTo>
                    <a:pt x="17256" y="28177"/>
                  </a:lnTo>
                  <a:lnTo>
                    <a:pt x="17015" y="28298"/>
                  </a:lnTo>
                  <a:lnTo>
                    <a:pt x="16834" y="28418"/>
                  </a:lnTo>
                  <a:lnTo>
                    <a:pt x="16713" y="28599"/>
                  </a:lnTo>
                  <a:lnTo>
                    <a:pt x="16593" y="28841"/>
                  </a:lnTo>
                  <a:lnTo>
                    <a:pt x="16532" y="29022"/>
                  </a:lnTo>
                  <a:lnTo>
                    <a:pt x="16532" y="29263"/>
                  </a:lnTo>
                  <a:lnTo>
                    <a:pt x="16532" y="29504"/>
                  </a:lnTo>
                  <a:lnTo>
                    <a:pt x="16593" y="29685"/>
                  </a:lnTo>
                  <a:lnTo>
                    <a:pt x="16713" y="29927"/>
                  </a:lnTo>
                  <a:lnTo>
                    <a:pt x="16834" y="30108"/>
                  </a:lnTo>
                  <a:lnTo>
                    <a:pt x="17015" y="30228"/>
                  </a:lnTo>
                  <a:lnTo>
                    <a:pt x="17256" y="30349"/>
                  </a:lnTo>
                  <a:lnTo>
                    <a:pt x="17437" y="30409"/>
                  </a:lnTo>
                  <a:lnTo>
                    <a:pt x="17920" y="30409"/>
                  </a:lnTo>
                  <a:lnTo>
                    <a:pt x="18101" y="30349"/>
                  </a:lnTo>
                  <a:lnTo>
                    <a:pt x="18342" y="30228"/>
                  </a:lnTo>
                  <a:lnTo>
                    <a:pt x="18523" y="30108"/>
                  </a:lnTo>
                  <a:lnTo>
                    <a:pt x="18644" y="29927"/>
                  </a:lnTo>
                  <a:lnTo>
                    <a:pt x="18765" y="29685"/>
                  </a:lnTo>
                  <a:lnTo>
                    <a:pt x="18825" y="29504"/>
                  </a:lnTo>
                  <a:lnTo>
                    <a:pt x="18825" y="29263"/>
                  </a:lnTo>
                  <a:lnTo>
                    <a:pt x="18825" y="29022"/>
                  </a:lnTo>
                  <a:lnTo>
                    <a:pt x="18765" y="28841"/>
                  </a:lnTo>
                  <a:lnTo>
                    <a:pt x="18644" y="28599"/>
                  </a:lnTo>
                  <a:lnTo>
                    <a:pt x="18523" y="28418"/>
                  </a:lnTo>
                  <a:lnTo>
                    <a:pt x="18342" y="28298"/>
                  </a:lnTo>
                  <a:lnTo>
                    <a:pt x="18101" y="28177"/>
                  </a:lnTo>
                  <a:lnTo>
                    <a:pt x="17920" y="28117"/>
                  </a:lnTo>
                  <a:close/>
                  <a:moveTo>
                    <a:pt x="23230" y="28117"/>
                  </a:moveTo>
                  <a:lnTo>
                    <a:pt x="23049" y="28177"/>
                  </a:lnTo>
                  <a:lnTo>
                    <a:pt x="22807" y="28298"/>
                  </a:lnTo>
                  <a:lnTo>
                    <a:pt x="22626" y="28418"/>
                  </a:lnTo>
                  <a:lnTo>
                    <a:pt x="22506" y="28599"/>
                  </a:lnTo>
                  <a:lnTo>
                    <a:pt x="22385" y="28841"/>
                  </a:lnTo>
                  <a:lnTo>
                    <a:pt x="22325" y="29022"/>
                  </a:lnTo>
                  <a:lnTo>
                    <a:pt x="22325" y="29263"/>
                  </a:lnTo>
                  <a:lnTo>
                    <a:pt x="22325" y="29504"/>
                  </a:lnTo>
                  <a:lnTo>
                    <a:pt x="22385" y="29685"/>
                  </a:lnTo>
                  <a:lnTo>
                    <a:pt x="22506" y="29927"/>
                  </a:lnTo>
                  <a:lnTo>
                    <a:pt x="22626" y="30108"/>
                  </a:lnTo>
                  <a:lnTo>
                    <a:pt x="22807" y="30228"/>
                  </a:lnTo>
                  <a:lnTo>
                    <a:pt x="23049" y="30349"/>
                  </a:lnTo>
                  <a:lnTo>
                    <a:pt x="23230" y="30409"/>
                  </a:lnTo>
                  <a:lnTo>
                    <a:pt x="23712" y="30409"/>
                  </a:lnTo>
                  <a:lnTo>
                    <a:pt x="23893" y="30349"/>
                  </a:lnTo>
                  <a:lnTo>
                    <a:pt x="24135" y="30228"/>
                  </a:lnTo>
                  <a:lnTo>
                    <a:pt x="24316" y="30108"/>
                  </a:lnTo>
                  <a:lnTo>
                    <a:pt x="24436" y="29927"/>
                  </a:lnTo>
                  <a:lnTo>
                    <a:pt x="24557" y="29685"/>
                  </a:lnTo>
                  <a:lnTo>
                    <a:pt x="24617" y="29504"/>
                  </a:lnTo>
                  <a:lnTo>
                    <a:pt x="24617" y="29263"/>
                  </a:lnTo>
                  <a:lnTo>
                    <a:pt x="24617" y="29022"/>
                  </a:lnTo>
                  <a:lnTo>
                    <a:pt x="24557" y="28841"/>
                  </a:lnTo>
                  <a:lnTo>
                    <a:pt x="24436" y="28599"/>
                  </a:lnTo>
                  <a:lnTo>
                    <a:pt x="24316" y="28418"/>
                  </a:lnTo>
                  <a:lnTo>
                    <a:pt x="24135" y="28298"/>
                  </a:lnTo>
                  <a:lnTo>
                    <a:pt x="23893" y="28177"/>
                  </a:lnTo>
                  <a:lnTo>
                    <a:pt x="23712" y="28117"/>
                  </a:lnTo>
                  <a:close/>
                  <a:moveTo>
                    <a:pt x="29022" y="28117"/>
                  </a:moveTo>
                  <a:lnTo>
                    <a:pt x="28841" y="28177"/>
                  </a:lnTo>
                  <a:lnTo>
                    <a:pt x="28599" y="28298"/>
                  </a:lnTo>
                  <a:lnTo>
                    <a:pt x="28418" y="28418"/>
                  </a:lnTo>
                  <a:lnTo>
                    <a:pt x="28298" y="28599"/>
                  </a:lnTo>
                  <a:lnTo>
                    <a:pt x="28177" y="28841"/>
                  </a:lnTo>
                  <a:lnTo>
                    <a:pt x="28117" y="29022"/>
                  </a:lnTo>
                  <a:lnTo>
                    <a:pt x="28117" y="29263"/>
                  </a:lnTo>
                  <a:lnTo>
                    <a:pt x="28117" y="29504"/>
                  </a:lnTo>
                  <a:lnTo>
                    <a:pt x="28177" y="29685"/>
                  </a:lnTo>
                  <a:lnTo>
                    <a:pt x="28298" y="29927"/>
                  </a:lnTo>
                  <a:lnTo>
                    <a:pt x="28418" y="30108"/>
                  </a:lnTo>
                  <a:lnTo>
                    <a:pt x="28599" y="30228"/>
                  </a:lnTo>
                  <a:lnTo>
                    <a:pt x="28841" y="30349"/>
                  </a:lnTo>
                  <a:lnTo>
                    <a:pt x="29022" y="30409"/>
                  </a:lnTo>
                  <a:lnTo>
                    <a:pt x="29505" y="30409"/>
                  </a:lnTo>
                  <a:lnTo>
                    <a:pt x="29686" y="30349"/>
                  </a:lnTo>
                  <a:lnTo>
                    <a:pt x="29927" y="30228"/>
                  </a:lnTo>
                  <a:lnTo>
                    <a:pt x="30108" y="30108"/>
                  </a:lnTo>
                  <a:lnTo>
                    <a:pt x="30229" y="29927"/>
                  </a:lnTo>
                  <a:lnTo>
                    <a:pt x="30349" y="29685"/>
                  </a:lnTo>
                  <a:lnTo>
                    <a:pt x="30410" y="29504"/>
                  </a:lnTo>
                  <a:lnTo>
                    <a:pt x="30410" y="29263"/>
                  </a:lnTo>
                  <a:lnTo>
                    <a:pt x="30410" y="29022"/>
                  </a:lnTo>
                  <a:lnTo>
                    <a:pt x="30349" y="28841"/>
                  </a:lnTo>
                  <a:lnTo>
                    <a:pt x="30229" y="28599"/>
                  </a:lnTo>
                  <a:lnTo>
                    <a:pt x="30108" y="28418"/>
                  </a:lnTo>
                  <a:lnTo>
                    <a:pt x="29927" y="28298"/>
                  </a:lnTo>
                  <a:lnTo>
                    <a:pt x="29686" y="28177"/>
                  </a:lnTo>
                  <a:lnTo>
                    <a:pt x="29505" y="28117"/>
                  </a:lnTo>
                  <a:close/>
                  <a:moveTo>
                    <a:pt x="34814" y="28117"/>
                  </a:moveTo>
                  <a:lnTo>
                    <a:pt x="34633" y="28177"/>
                  </a:lnTo>
                  <a:lnTo>
                    <a:pt x="34392" y="28298"/>
                  </a:lnTo>
                  <a:lnTo>
                    <a:pt x="34211" y="28418"/>
                  </a:lnTo>
                  <a:lnTo>
                    <a:pt x="34090" y="28599"/>
                  </a:lnTo>
                  <a:lnTo>
                    <a:pt x="33969" y="28841"/>
                  </a:lnTo>
                  <a:lnTo>
                    <a:pt x="33909" y="29022"/>
                  </a:lnTo>
                  <a:lnTo>
                    <a:pt x="33909" y="29263"/>
                  </a:lnTo>
                  <a:lnTo>
                    <a:pt x="33909" y="29504"/>
                  </a:lnTo>
                  <a:lnTo>
                    <a:pt x="33969" y="29685"/>
                  </a:lnTo>
                  <a:lnTo>
                    <a:pt x="34090" y="29927"/>
                  </a:lnTo>
                  <a:lnTo>
                    <a:pt x="34211" y="30108"/>
                  </a:lnTo>
                  <a:lnTo>
                    <a:pt x="34392" y="30228"/>
                  </a:lnTo>
                  <a:lnTo>
                    <a:pt x="34633" y="30349"/>
                  </a:lnTo>
                  <a:lnTo>
                    <a:pt x="34814" y="30409"/>
                  </a:lnTo>
                  <a:lnTo>
                    <a:pt x="35297" y="30409"/>
                  </a:lnTo>
                  <a:lnTo>
                    <a:pt x="35478" y="30349"/>
                  </a:lnTo>
                  <a:lnTo>
                    <a:pt x="35719" y="30228"/>
                  </a:lnTo>
                  <a:lnTo>
                    <a:pt x="35900" y="30108"/>
                  </a:lnTo>
                  <a:lnTo>
                    <a:pt x="36021" y="29927"/>
                  </a:lnTo>
                  <a:lnTo>
                    <a:pt x="36141" y="29685"/>
                  </a:lnTo>
                  <a:lnTo>
                    <a:pt x="36202" y="29504"/>
                  </a:lnTo>
                  <a:lnTo>
                    <a:pt x="36202" y="29263"/>
                  </a:lnTo>
                  <a:lnTo>
                    <a:pt x="36202" y="29022"/>
                  </a:lnTo>
                  <a:lnTo>
                    <a:pt x="36141" y="28841"/>
                  </a:lnTo>
                  <a:lnTo>
                    <a:pt x="36021" y="28599"/>
                  </a:lnTo>
                  <a:lnTo>
                    <a:pt x="35900" y="28418"/>
                  </a:lnTo>
                  <a:lnTo>
                    <a:pt x="35719" y="28298"/>
                  </a:lnTo>
                  <a:lnTo>
                    <a:pt x="35478" y="28177"/>
                  </a:lnTo>
                  <a:lnTo>
                    <a:pt x="35297" y="28117"/>
                  </a:lnTo>
                  <a:close/>
                  <a:moveTo>
                    <a:pt x="40606" y="28117"/>
                  </a:moveTo>
                  <a:lnTo>
                    <a:pt x="40425" y="28177"/>
                  </a:lnTo>
                  <a:lnTo>
                    <a:pt x="40184" y="28298"/>
                  </a:lnTo>
                  <a:lnTo>
                    <a:pt x="40003" y="28418"/>
                  </a:lnTo>
                  <a:lnTo>
                    <a:pt x="39882" y="28599"/>
                  </a:lnTo>
                  <a:lnTo>
                    <a:pt x="39762" y="28841"/>
                  </a:lnTo>
                  <a:lnTo>
                    <a:pt x="39701" y="29022"/>
                  </a:lnTo>
                  <a:lnTo>
                    <a:pt x="39701" y="29263"/>
                  </a:lnTo>
                  <a:lnTo>
                    <a:pt x="39701" y="29504"/>
                  </a:lnTo>
                  <a:lnTo>
                    <a:pt x="39762" y="29685"/>
                  </a:lnTo>
                  <a:lnTo>
                    <a:pt x="39882" y="29927"/>
                  </a:lnTo>
                  <a:lnTo>
                    <a:pt x="40003" y="30108"/>
                  </a:lnTo>
                  <a:lnTo>
                    <a:pt x="40184" y="30228"/>
                  </a:lnTo>
                  <a:lnTo>
                    <a:pt x="40425" y="30349"/>
                  </a:lnTo>
                  <a:lnTo>
                    <a:pt x="40606" y="30409"/>
                  </a:lnTo>
                  <a:lnTo>
                    <a:pt x="41089" y="30409"/>
                  </a:lnTo>
                  <a:lnTo>
                    <a:pt x="41270" y="30349"/>
                  </a:lnTo>
                  <a:lnTo>
                    <a:pt x="41511" y="30228"/>
                  </a:lnTo>
                  <a:lnTo>
                    <a:pt x="41692" y="30108"/>
                  </a:lnTo>
                  <a:lnTo>
                    <a:pt x="41813" y="29927"/>
                  </a:lnTo>
                  <a:lnTo>
                    <a:pt x="41934" y="29685"/>
                  </a:lnTo>
                  <a:lnTo>
                    <a:pt x="41994" y="29504"/>
                  </a:lnTo>
                  <a:lnTo>
                    <a:pt x="41994" y="29263"/>
                  </a:lnTo>
                  <a:lnTo>
                    <a:pt x="41994" y="29022"/>
                  </a:lnTo>
                  <a:lnTo>
                    <a:pt x="41934" y="28841"/>
                  </a:lnTo>
                  <a:lnTo>
                    <a:pt x="41813" y="28599"/>
                  </a:lnTo>
                  <a:lnTo>
                    <a:pt x="41692" y="28418"/>
                  </a:lnTo>
                  <a:lnTo>
                    <a:pt x="41511" y="28298"/>
                  </a:lnTo>
                  <a:lnTo>
                    <a:pt x="41270" y="28177"/>
                  </a:lnTo>
                  <a:lnTo>
                    <a:pt x="41089" y="28117"/>
                  </a:lnTo>
                  <a:close/>
                  <a:moveTo>
                    <a:pt x="46399" y="28117"/>
                  </a:moveTo>
                  <a:lnTo>
                    <a:pt x="46218" y="28177"/>
                  </a:lnTo>
                  <a:lnTo>
                    <a:pt x="45976" y="28298"/>
                  </a:lnTo>
                  <a:lnTo>
                    <a:pt x="45795" y="28418"/>
                  </a:lnTo>
                  <a:lnTo>
                    <a:pt x="45674" y="28599"/>
                  </a:lnTo>
                  <a:lnTo>
                    <a:pt x="45554" y="28841"/>
                  </a:lnTo>
                  <a:lnTo>
                    <a:pt x="45493" y="29022"/>
                  </a:lnTo>
                  <a:lnTo>
                    <a:pt x="45493" y="29263"/>
                  </a:lnTo>
                  <a:lnTo>
                    <a:pt x="45493" y="29504"/>
                  </a:lnTo>
                  <a:lnTo>
                    <a:pt x="45554" y="29685"/>
                  </a:lnTo>
                  <a:lnTo>
                    <a:pt x="45674" y="29927"/>
                  </a:lnTo>
                  <a:lnTo>
                    <a:pt x="45795" y="30108"/>
                  </a:lnTo>
                  <a:lnTo>
                    <a:pt x="45976" y="30228"/>
                  </a:lnTo>
                  <a:lnTo>
                    <a:pt x="46218" y="30349"/>
                  </a:lnTo>
                  <a:lnTo>
                    <a:pt x="46399" y="30409"/>
                  </a:lnTo>
                  <a:lnTo>
                    <a:pt x="46881" y="30409"/>
                  </a:lnTo>
                  <a:lnTo>
                    <a:pt x="47062" y="30349"/>
                  </a:lnTo>
                  <a:lnTo>
                    <a:pt x="47304" y="30228"/>
                  </a:lnTo>
                  <a:lnTo>
                    <a:pt x="47485" y="30108"/>
                  </a:lnTo>
                  <a:lnTo>
                    <a:pt x="47605" y="29927"/>
                  </a:lnTo>
                  <a:lnTo>
                    <a:pt x="47726" y="29685"/>
                  </a:lnTo>
                  <a:lnTo>
                    <a:pt x="47786" y="29504"/>
                  </a:lnTo>
                  <a:lnTo>
                    <a:pt x="47786" y="29263"/>
                  </a:lnTo>
                  <a:lnTo>
                    <a:pt x="47786" y="29022"/>
                  </a:lnTo>
                  <a:lnTo>
                    <a:pt x="47726" y="28841"/>
                  </a:lnTo>
                  <a:lnTo>
                    <a:pt x="47605" y="28599"/>
                  </a:lnTo>
                  <a:lnTo>
                    <a:pt x="47485" y="28418"/>
                  </a:lnTo>
                  <a:lnTo>
                    <a:pt x="47304" y="28298"/>
                  </a:lnTo>
                  <a:lnTo>
                    <a:pt x="47062" y="28177"/>
                  </a:lnTo>
                  <a:lnTo>
                    <a:pt x="46881" y="28117"/>
                  </a:lnTo>
                  <a:close/>
                  <a:moveTo>
                    <a:pt x="52191" y="28117"/>
                  </a:moveTo>
                  <a:lnTo>
                    <a:pt x="52010" y="28177"/>
                  </a:lnTo>
                  <a:lnTo>
                    <a:pt x="51768" y="28298"/>
                  </a:lnTo>
                  <a:lnTo>
                    <a:pt x="51587" y="28418"/>
                  </a:lnTo>
                  <a:lnTo>
                    <a:pt x="51467" y="28599"/>
                  </a:lnTo>
                  <a:lnTo>
                    <a:pt x="51346" y="28841"/>
                  </a:lnTo>
                  <a:lnTo>
                    <a:pt x="51286" y="29022"/>
                  </a:lnTo>
                  <a:lnTo>
                    <a:pt x="51286" y="29263"/>
                  </a:lnTo>
                  <a:lnTo>
                    <a:pt x="51286" y="29504"/>
                  </a:lnTo>
                  <a:lnTo>
                    <a:pt x="51346" y="29685"/>
                  </a:lnTo>
                  <a:lnTo>
                    <a:pt x="51467" y="29927"/>
                  </a:lnTo>
                  <a:lnTo>
                    <a:pt x="51587" y="30108"/>
                  </a:lnTo>
                  <a:lnTo>
                    <a:pt x="51768" y="30228"/>
                  </a:lnTo>
                  <a:lnTo>
                    <a:pt x="52010" y="30349"/>
                  </a:lnTo>
                  <a:lnTo>
                    <a:pt x="52191" y="30409"/>
                  </a:lnTo>
                  <a:lnTo>
                    <a:pt x="52673" y="30409"/>
                  </a:lnTo>
                  <a:lnTo>
                    <a:pt x="52854" y="30349"/>
                  </a:lnTo>
                  <a:lnTo>
                    <a:pt x="53096" y="30228"/>
                  </a:lnTo>
                  <a:lnTo>
                    <a:pt x="53277" y="30108"/>
                  </a:lnTo>
                  <a:lnTo>
                    <a:pt x="53397" y="29927"/>
                  </a:lnTo>
                  <a:lnTo>
                    <a:pt x="53518" y="29685"/>
                  </a:lnTo>
                  <a:lnTo>
                    <a:pt x="53578" y="29504"/>
                  </a:lnTo>
                  <a:lnTo>
                    <a:pt x="53578" y="29263"/>
                  </a:lnTo>
                  <a:lnTo>
                    <a:pt x="53578" y="29022"/>
                  </a:lnTo>
                  <a:lnTo>
                    <a:pt x="53518" y="28841"/>
                  </a:lnTo>
                  <a:lnTo>
                    <a:pt x="53397" y="28599"/>
                  </a:lnTo>
                  <a:lnTo>
                    <a:pt x="53277" y="28418"/>
                  </a:lnTo>
                  <a:lnTo>
                    <a:pt x="53096" y="28298"/>
                  </a:lnTo>
                  <a:lnTo>
                    <a:pt x="52854" y="28177"/>
                  </a:lnTo>
                  <a:lnTo>
                    <a:pt x="52673" y="28117"/>
                  </a:lnTo>
                  <a:close/>
                  <a:moveTo>
                    <a:pt x="57983" y="28117"/>
                  </a:moveTo>
                  <a:lnTo>
                    <a:pt x="57802" y="28177"/>
                  </a:lnTo>
                  <a:lnTo>
                    <a:pt x="57561" y="28298"/>
                  </a:lnTo>
                  <a:lnTo>
                    <a:pt x="57380" y="28418"/>
                  </a:lnTo>
                  <a:lnTo>
                    <a:pt x="57259" y="28599"/>
                  </a:lnTo>
                  <a:lnTo>
                    <a:pt x="57138" y="28841"/>
                  </a:lnTo>
                  <a:lnTo>
                    <a:pt x="57078" y="29022"/>
                  </a:lnTo>
                  <a:lnTo>
                    <a:pt x="57078" y="29263"/>
                  </a:lnTo>
                  <a:lnTo>
                    <a:pt x="57078" y="29504"/>
                  </a:lnTo>
                  <a:lnTo>
                    <a:pt x="57138" y="29685"/>
                  </a:lnTo>
                  <a:lnTo>
                    <a:pt x="57259" y="29927"/>
                  </a:lnTo>
                  <a:lnTo>
                    <a:pt x="57380" y="30108"/>
                  </a:lnTo>
                  <a:lnTo>
                    <a:pt x="57561" y="30228"/>
                  </a:lnTo>
                  <a:lnTo>
                    <a:pt x="57802" y="30349"/>
                  </a:lnTo>
                  <a:lnTo>
                    <a:pt x="57983" y="30409"/>
                  </a:lnTo>
                  <a:lnTo>
                    <a:pt x="58466" y="30409"/>
                  </a:lnTo>
                  <a:lnTo>
                    <a:pt x="58647" y="30349"/>
                  </a:lnTo>
                  <a:lnTo>
                    <a:pt x="58888" y="30228"/>
                  </a:lnTo>
                  <a:lnTo>
                    <a:pt x="59069" y="30108"/>
                  </a:lnTo>
                  <a:lnTo>
                    <a:pt x="59190" y="29927"/>
                  </a:lnTo>
                  <a:lnTo>
                    <a:pt x="59310" y="29685"/>
                  </a:lnTo>
                  <a:lnTo>
                    <a:pt x="59371" y="29504"/>
                  </a:lnTo>
                  <a:lnTo>
                    <a:pt x="59371" y="29263"/>
                  </a:lnTo>
                  <a:lnTo>
                    <a:pt x="59371" y="29022"/>
                  </a:lnTo>
                  <a:lnTo>
                    <a:pt x="59310" y="28841"/>
                  </a:lnTo>
                  <a:lnTo>
                    <a:pt x="59190" y="28599"/>
                  </a:lnTo>
                  <a:lnTo>
                    <a:pt x="59069" y="28418"/>
                  </a:lnTo>
                  <a:lnTo>
                    <a:pt x="58888" y="28298"/>
                  </a:lnTo>
                  <a:lnTo>
                    <a:pt x="58647" y="28177"/>
                  </a:lnTo>
                  <a:lnTo>
                    <a:pt x="58466" y="28117"/>
                  </a:lnTo>
                  <a:close/>
                  <a:moveTo>
                    <a:pt x="63775" y="28117"/>
                  </a:moveTo>
                  <a:lnTo>
                    <a:pt x="63594" y="28177"/>
                  </a:lnTo>
                  <a:lnTo>
                    <a:pt x="63353" y="28298"/>
                  </a:lnTo>
                  <a:lnTo>
                    <a:pt x="63172" y="28418"/>
                  </a:lnTo>
                  <a:lnTo>
                    <a:pt x="63051" y="28599"/>
                  </a:lnTo>
                  <a:lnTo>
                    <a:pt x="62931" y="28841"/>
                  </a:lnTo>
                  <a:lnTo>
                    <a:pt x="62870" y="29022"/>
                  </a:lnTo>
                  <a:lnTo>
                    <a:pt x="62870" y="29263"/>
                  </a:lnTo>
                  <a:lnTo>
                    <a:pt x="62870" y="29504"/>
                  </a:lnTo>
                  <a:lnTo>
                    <a:pt x="62931" y="29685"/>
                  </a:lnTo>
                  <a:lnTo>
                    <a:pt x="63051" y="29927"/>
                  </a:lnTo>
                  <a:lnTo>
                    <a:pt x="63172" y="30108"/>
                  </a:lnTo>
                  <a:lnTo>
                    <a:pt x="63353" y="30228"/>
                  </a:lnTo>
                  <a:lnTo>
                    <a:pt x="63594" y="30349"/>
                  </a:lnTo>
                  <a:lnTo>
                    <a:pt x="63775" y="30409"/>
                  </a:lnTo>
                  <a:lnTo>
                    <a:pt x="64258" y="30409"/>
                  </a:lnTo>
                  <a:lnTo>
                    <a:pt x="64439" y="30349"/>
                  </a:lnTo>
                  <a:lnTo>
                    <a:pt x="64680" y="30228"/>
                  </a:lnTo>
                  <a:lnTo>
                    <a:pt x="64861" y="30108"/>
                  </a:lnTo>
                  <a:lnTo>
                    <a:pt x="64982" y="29927"/>
                  </a:lnTo>
                  <a:lnTo>
                    <a:pt x="65103" y="29685"/>
                  </a:lnTo>
                  <a:lnTo>
                    <a:pt x="65163" y="29504"/>
                  </a:lnTo>
                  <a:lnTo>
                    <a:pt x="65163" y="29263"/>
                  </a:lnTo>
                  <a:lnTo>
                    <a:pt x="65163" y="29022"/>
                  </a:lnTo>
                  <a:lnTo>
                    <a:pt x="65103" y="28841"/>
                  </a:lnTo>
                  <a:lnTo>
                    <a:pt x="64982" y="28599"/>
                  </a:lnTo>
                  <a:lnTo>
                    <a:pt x="64861" y="28418"/>
                  </a:lnTo>
                  <a:lnTo>
                    <a:pt x="64680" y="28298"/>
                  </a:lnTo>
                  <a:lnTo>
                    <a:pt x="64439" y="28177"/>
                  </a:lnTo>
                  <a:lnTo>
                    <a:pt x="64258" y="28117"/>
                  </a:lnTo>
                  <a:close/>
                  <a:moveTo>
                    <a:pt x="69567" y="28117"/>
                  </a:moveTo>
                  <a:lnTo>
                    <a:pt x="69386" y="28177"/>
                  </a:lnTo>
                  <a:lnTo>
                    <a:pt x="69145" y="28298"/>
                  </a:lnTo>
                  <a:lnTo>
                    <a:pt x="68964" y="28418"/>
                  </a:lnTo>
                  <a:lnTo>
                    <a:pt x="68843" y="28599"/>
                  </a:lnTo>
                  <a:lnTo>
                    <a:pt x="68723" y="28841"/>
                  </a:lnTo>
                  <a:lnTo>
                    <a:pt x="68662" y="29022"/>
                  </a:lnTo>
                  <a:lnTo>
                    <a:pt x="68662" y="29263"/>
                  </a:lnTo>
                  <a:lnTo>
                    <a:pt x="68662" y="29504"/>
                  </a:lnTo>
                  <a:lnTo>
                    <a:pt x="68723" y="29685"/>
                  </a:lnTo>
                  <a:lnTo>
                    <a:pt x="68843" y="29927"/>
                  </a:lnTo>
                  <a:lnTo>
                    <a:pt x="68964" y="30108"/>
                  </a:lnTo>
                  <a:lnTo>
                    <a:pt x="69145" y="30228"/>
                  </a:lnTo>
                  <a:lnTo>
                    <a:pt x="69386" y="30349"/>
                  </a:lnTo>
                  <a:lnTo>
                    <a:pt x="69567" y="30409"/>
                  </a:lnTo>
                  <a:lnTo>
                    <a:pt x="70050" y="30409"/>
                  </a:lnTo>
                  <a:lnTo>
                    <a:pt x="70231" y="30349"/>
                  </a:lnTo>
                  <a:lnTo>
                    <a:pt x="70472" y="30228"/>
                  </a:lnTo>
                  <a:lnTo>
                    <a:pt x="70653" y="30108"/>
                  </a:lnTo>
                  <a:lnTo>
                    <a:pt x="70774" y="29927"/>
                  </a:lnTo>
                  <a:lnTo>
                    <a:pt x="70895" y="29685"/>
                  </a:lnTo>
                  <a:lnTo>
                    <a:pt x="70955" y="29504"/>
                  </a:lnTo>
                  <a:lnTo>
                    <a:pt x="70955" y="29263"/>
                  </a:lnTo>
                  <a:lnTo>
                    <a:pt x="70955" y="29022"/>
                  </a:lnTo>
                  <a:lnTo>
                    <a:pt x="70895" y="28841"/>
                  </a:lnTo>
                  <a:lnTo>
                    <a:pt x="70774" y="28599"/>
                  </a:lnTo>
                  <a:lnTo>
                    <a:pt x="70653" y="28418"/>
                  </a:lnTo>
                  <a:lnTo>
                    <a:pt x="70472" y="28298"/>
                  </a:lnTo>
                  <a:lnTo>
                    <a:pt x="70231" y="28177"/>
                  </a:lnTo>
                  <a:lnTo>
                    <a:pt x="70050" y="28117"/>
                  </a:lnTo>
                  <a:close/>
                  <a:moveTo>
                    <a:pt x="2957" y="31013"/>
                  </a:moveTo>
                  <a:lnTo>
                    <a:pt x="2776" y="31073"/>
                  </a:lnTo>
                  <a:lnTo>
                    <a:pt x="2534" y="31194"/>
                  </a:lnTo>
                  <a:lnTo>
                    <a:pt x="2353" y="31314"/>
                  </a:lnTo>
                  <a:lnTo>
                    <a:pt x="2233" y="31495"/>
                  </a:lnTo>
                  <a:lnTo>
                    <a:pt x="2112" y="31737"/>
                  </a:lnTo>
                  <a:lnTo>
                    <a:pt x="2052" y="31918"/>
                  </a:lnTo>
                  <a:lnTo>
                    <a:pt x="2052" y="32159"/>
                  </a:lnTo>
                  <a:lnTo>
                    <a:pt x="2052" y="32401"/>
                  </a:lnTo>
                  <a:lnTo>
                    <a:pt x="2112" y="32582"/>
                  </a:lnTo>
                  <a:lnTo>
                    <a:pt x="2233" y="32823"/>
                  </a:lnTo>
                  <a:lnTo>
                    <a:pt x="2353" y="33004"/>
                  </a:lnTo>
                  <a:lnTo>
                    <a:pt x="2534" y="33125"/>
                  </a:lnTo>
                  <a:lnTo>
                    <a:pt x="2776" y="33245"/>
                  </a:lnTo>
                  <a:lnTo>
                    <a:pt x="2957" y="33306"/>
                  </a:lnTo>
                  <a:lnTo>
                    <a:pt x="3439" y="33306"/>
                  </a:lnTo>
                  <a:lnTo>
                    <a:pt x="3620" y="33245"/>
                  </a:lnTo>
                  <a:lnTo>
                    <a:pt x="3862" y="33125"/>
                  </a:lnTo>
                  <a:lnTo>
                    <a:pt x="4043" y="33004"/>
                  </a:lnTo>
                  <a:lnTo>
                    <a:pt x="4164" y="32823"/>
                  </a:lnTo>
                  <a:lnTo>
                    <a:pt x="4284" y="32582"/>
                  </a:lnTo>
                  <a:lnTo>
                    <a:pt x="4345" y="32401"/>
                  </a:lnTo>
                  <a:lnTo>
                    <a:pt x="4345" y="32159"/>
                  </a:lnTo>
                  <a:lnTo>
                    <a:pt x="4345" y="31918"/>
                  </a:lnTo>
                  <a:lnTo>
                    <a:pt x="4284" y="31737"/>
                  </a:lnTo>
                  <a:lnTo>
                    <a:pt x="4164" y="31495"/>
                  </a:lnTo>
                  <a:lnTo>
                    <a:pt x="4043" y="31314"/>
                  </a:lnTo>
                  <a:lnTo>
                    <a:pt x="3862" y="31194"/>
                  </a:lnTo>
                  <a:lnTo>
                    <a:pt x="3620" y="31073"/>
                  </a:lnTo>
                  <a:lnTo>
                    <a:pt x="3439" y="31013"/>
                  </a:lnTo>
                  <a:close/>
                  <a:moveTo>
                    <a:pt x="8749" y="31013"/>
                  </a:moveTo>
                  <a:lnTo>
                    <a:pt x="8568" y="31073"/>
                  </a:lnTo>
                  <a:lnTo>
                    <a:pt x="8327" y="31194"/>
                  </a:lnTo>
                  <a:lnTo>
                    <a:pt x="8146" y="31314"/>
                  </a:lnTo>
                  <a:lnTo>
                    <a:pt x="8025" y="31495"/>
                  </a:lnTo>
                  <a:lnTo>
                    <a:pt x="7904" y="31737"/>
                  </a:lnTo>
                  <a:lnTo>
                    <a:pt x="7844" y="31918"/>
                  </a:lnTo>
                  <a:lnTo>
                    <a:pt x="7844" y="32159"/>
                  </a:lnTo>
                  <a:lnTo>
                    <a:pt x="7844" y="32401"/>
                  </a:lnTo>
                  <a:lnTo>
                    <a:pt x="7904" y="32582"/>
                  </a:lnTo>
                  <a:lnTo>
                    <a:pt x="8025" y="32823"/>
                  </a:lnTo>
                  <a:lnTo>
                    <a:pt x="8146" y="33004"/>
                  </a:lnTo>
                  <a:lnTo>
                    <a:pt x="8327" y="33125"/>
                  </a:lnTo>
                  <a:lnTo>
                    <a:pt x="8568" y="33245"/>
                  </a:lnTo>
                  <a:lnTo>
                    <a:pt x="8749" y="33306"/>
                  </a:lnTo>
                  <a:lnTo>
                    <a:pt x="9232" y="33306"/>
                  </a:lnTo>
                  <a:lnTo>
                    <a:pt x="9413" y="33245"/>
                  </a:lnTo>
                  <a:lnTo>
                    <a:pt x="9654" y="33125"/>
                  </a:lnTo>
                  <a:lnTo>
                    <a:pt x="9835" y="33004"/>
                  </a:lnTo>
                  <a:lnTo>
                    <a:pt x="9956" y="32823"/>
                  </a:lnTo>
                  <a:lnTo>
                    <a:pt x="10076" y="32582"/>
                  </a:lnTo>
                  <a:lnTo>
                    <a:pt x="10137" y="32401"/>
                  </a:lnTo>
                  <a:lnTo>
                    <a:pt x="10137" y="32159"/>
                  </a:lnTo>
                  <a:lnTo>
                    <a:pt x="10137" y="31918"/>
                  </a:lnTo>
                  <a:lnTo>
                    <a:pt x="10076" y="31737"/>
                  </a:lnTo>
                  <a:lnTo>
                    <a:pt x="9956" y="31495"/>
                  </a:lnTo>
                  <a:lnTo>
                    <a:pt x="9835" y="31314"/>
                  </a:lnTo>
                  <a:lnTo>
                    <a:pt x="9654" y="31194"/>
                  </a:lnTo>
                  <a:lnTo>
                    <a:pt x="9413" y="31073"/>
                  </a:lnTo>
                  <a:lnTo>
                    <a:pt x="9232" y="31013"/>
                  </a:lnTo>
                  <a:close/>
                  <a:moveTo>
                    <a:pt x="14541" y="31013"/>
                  </a:moveTo>
                  <a:lnTo>
                    <a:pt x="14360" y="31073"/>
                  </a:lnTo>
                  <a:lnTo>
                    <a:pt x="14119" y="31194"/>
                  </a:lnTo>
                  <a:lnTo>
                    <a:pt x="13938" y="31314"/>
                  </a:lnTo>
                  <a:lnTo>
                    <a:pt x="13817" y="31495"/>
                  </a:lnTo>
                  <a:lnTo>
                    <a:pt x="13697" y="31737"/>
                  </a:lnTo>
                  <a:lnTo>
                    <a:pt x="13636" y="31918"/>
                  </a:lnTo>
                  <a:lnTo>
                    <a:pt x="13636" y="32159"/>
                  </a:lnTo>
                  <a:lnTo>
                    <a:pt x="13636" y="32401"/>
                  </a:lnTo>
                  <a:lnTo>
                    <a:pt x="13697" y="32582"/>
                  </a:lnTo>
                  <a:lnTo>
                    <a:pt x="13817" y="32823"/>
                  </a:lnTo>
                  <a:lnTo>
                    <a:pt x="13938" y="33004"/>
                  </a:lnTo>
                  <a:lnTo>
                    <a:pt x="14119" y="33125"/>
                  </a:lnTo>
                  <a:lnTo>
                    <a:pt x="14360" y="33245"/>
                  </a:lnTo>
                  <a:lnTo>
                    <a:pt x="14541" y="33306"/>
                  </a:lnTo>
                  <a:lnTo>
                    <a:pt x="15024" y="33306"/>
                  </a:lnTo>
                  <a:lnTo>
                    <a:pt x="15205" y="33245"/>
                  </a:lnTo>
                  <a:lnTo>
                    <a:pt x="15446" y="33125"/>
                  </a:lnTo>
                  <a:lnTo>
                    <a:pt x="15627" y="33004"/>
                  </a:lnTo>
                  <a:lnTo>
                    <a:pt x="15748" y="32823"/>
                  </a:lnTo>
                  <a:lnTo>
                    <a:pt x="15869" y="32582"/>
                  </a:lnTo>
                  <a:lnTo>
                    <a:pt x="15929" y="32401"/>
                  </a:lnTo>
                  <a:lnTo>
                    <a:pt x="15929" y="32159"/>
                  </a:lnTo>
                  <a:lnTo>
                    <a:pt x="15929" y="31918"/>
                  </a:lnTo>
                  <a:lnTo>
                    <a:pt x="15869" y="31737"/>
                  </a:lnTo>
                  <a:lnTo>
                    <a:pt x="15748" y="31495"/>
                  </a:lnTo>
                  <a:lnTo>
                    <a:pt x="15627" y="31314"/>
                  </a:lnTo>
                  <a:lnTo>
                    <a:pt x="15446" y="31194"/>
                  </a:lnTo>
                  <a:lnTo>
                    <a:pt x="15205" y="31073"/>
                  </a:lnTo>
                  <a:lnTo>
                    <a:pt x="15024" y="31013"/>
                  </a:lnTo>
                  <a:close/>
                  <a:moveTo>
                    <a:pt x="20333" y="31013"/>
                  </a:moveTo>
                  <a:lnTo>
                    <a:pt x="20152" y="31073"/>
                  </a:lnTo>
                  <a:lnTo>
                    <a:pt x="19911" y="31194"/>
                  </a:lnTo>
                  <a:lnTo>
                    <a:pt x="19730" y="31314"/>
                  </a:lnTo>
                  <a:lnTo>
                    <a:pt x="19609" y="31495"/>
                  </a:lnTo>
                  <a:lnTo>
                    <a:pt x="19489" y="31737"/>
                  </a:lnTo>
                  <a:lnTo>
                    <a:pt x="19428" y="31918"/>
                  </a:lnTo>
                  <a:lnTo>
                    <a:pt x="19428" y="32159"/>
                  </a:lnTo>
                  <a:lnTo>
                    <a:pt x="19428" y="32401"/>
                  </a:lnTo>
                  <a:lnTo>
                    <a:pt x="19489" y="32582"/>
                  </a:lnTo>
                  <a:lnTo>
                    <a:pt x="19609" y="32823"/>
                  </a:lnTo>
                  <a:lnTo>
                    <a:pt x="19730" y="33004"/>
                  </a:lnTo>
                  <a:lnTo>
                    <a:pt x="19911" y="33125"/>
                  </a:lnTo>
                  <a:lnTo>
                    <a:pt x="20152" y="33245"/>
                  </a:lnTo>
                  <a:lnTo>
                    <a:pt x="20333" y="33306"/>
                  </a:lnTo>
                  <a:lnTo>
                    <a:pt x="20816" y="33306"/>
                  </a:lnTo>
                  <a:lnTo>
                    <a:pt x="20997" y="33245"/>
                  </a:lnTo>
                  <a:lnTo>
                    <a:pt x="21239" y="33125"/>
                  </a:lnTo>
                  <a:lnTo>
                    <a:pt x="21420" y="33004"/>
                  </a:lnTo>
                  <a:lnTo>
                    <a:pt x="21540" y="32823"/>
                  </a:lnTo>
                  <a:lnTo>
                    <a:pt x="21661" y="32582"/>
                  </a:lnTo>
                  <a:lnTo>
                    <a:pt x="21721" y="32401"/>
                  </a:lnTo>
                  <a:lnTo>
                    <a:pt x="21721" y="32159"/>
                  </a:lnTo>
                  <a:lnTo>
                    <a:pt x="21721" y="31918"/>
                  </a:lnTo>
                  <a:lnTo>
                    <a:pt x="21661" y="31737"/>
                  </a:lnTo>
                  <a:lnTo>
                    <a:pt x="21540" y="31495"/>
                  </a:lnTo>
                  <a:lnTo>
                    <a:pt x="21420" y="31314"/>
                  </a:lnTo>
                  <a:lnTo>
                    <a:pt x="21239" y="31194"/>
                  </a:lnTo>
                  <a:lnTo>
                    <a:pt x="20997" y="31073"/>
                  </a:lnTo>
                  <a:lnTo>
                    <a:pt x="20816" y="31013"/>
                  </a:lnTo>
                  <a:close/>
                  <a:moveTo>
                    <a:pt x="26126" y="31013"/>
                  </a:moveTo>
                  <a:lnTo>
                    <a:pt x="25945" y="31073"/>
                  </a:lnTo>
                  <a:lnTo>
                    <a:pt x="25703" y="31194"/>
                  </a:lnTo>
                  <a:lnTo>
                    <a:pt x="25522" y="31314"/>
                  </a:lnTo>
                  <a:lnTo>
                    <a:pt x="25402" y="31495"/>
                  </a:lnTo>
                  <a:lnTo>
                    <a:pt x="25281" y="31737"/>
                  </a:lnTo>
                  <a:lnTo>
                    <a:pt x="25221" y="31918"/>
                  </a:lnTo>
                  <a:lnTo>
                    <a:pt x="25221" y="32159"/>
                  </a:lnTo>
                  <a:lnTo>
                    <a:pt x="25221" y="32401"/>
                  </a:lnTo>
                  <a:lnTo>
                    <a:pt x="25281" y="32582"/>
                  </a:lnTo>
                  <a:lnTo>
                    <a:pt x="25402" y="32823"/>
                  </a:lnTo>
                  <a:lnTo>
                    <a:pt x="25522" y="33004"/>
                  </a:lnTo>
                  <a:lnTo>
                    <a:pt x="25703" y="33125"/>
                  </a:lnTo>
                  <a:lnTo>
                    <a:pt x="25945" y="33245"/>
                  </a:lnTo>
                  <a:lnTo>
                    <a:pt x="26126" y="33306"/>
                  </a:lnTo>
                  <a:lnTo>
                    <a:pt x="26608" y="33306"/>
                  </a:lnTo>
                  <a:lnTo>
                    <a:pt x="26789" y="33245"/>
                  </a:lnTo>
                  <a:lnTo>
                    <a:pt x="27031" y="33125"/>
                  </a:lnTo>
                  <a:lnTo>
                    <a:pt x="27212" y="33004"/>
                  </a:lnTo>
                  <a:lnTo>
                    <a:pt x="27332" y="32823"/>
                  </a:lnTo>
                  <a:lnTo>
                    <a:pt x="27453" y="32582"/>
                  </a:lnTo>
                  <a:lnTo>
                    <a:pt x="27513" y="32401"/>
                  </a:lnTo>
                  <a:lnTo>
                    <a:pt x="27513" y="32159"/>
                  </a:lnTo>
                  <a:lnTo>
                    <a:pt x="27513" y="31918"/>
                  </a:lnTo>
                  <a:lnTo>
                    <a:pt x="27453" y="31737"/>
                  </a:lnTo>
                  <a:lnTo>
                    <a:pt x="27332" y="31495"/>
                  </a:lnTo>
                  <a:lnTo>
                    <a:pt x="27212" y="31314"/>
                  </a:lnTo>
                  <a:lnTo>
                    <a:pt x="27031" y="31194"/>
                  </a:lnTo>
                  <a:lnTo>
                    <a:pt x="26789" y="31073"/>
                  </a:lnTo>
                  <a:lnTo>
                    <a:pt x="26608" y="31013"/>
                  </a:lnTo>
                  <a:close/>
                  <a:moveTo>
                    <a:pt x="31918" y="31013"/>
                  </a:moveTo>
                  <a:lnTo>
                    <a:pt x="31737" y="31073"/>
                  </a:lnTo>
                  <a:lnTo>
                    <a:pt x="31496" y="31194"/>
                  </a:lnTo>
                  <a:lnTo>
                    <a:pt x="31315" y="31314"/>
                  </a:lnTo>
                  <a:lnTo>
                    <a:pt x="31194" y="31495"/>
                  </a:lnTo>
                  <a:lnTo>
                    <a:pt x="31073" y="31737"/>
                  </a:lnTo>
                  <a:lnTo>
                    <a:pt x="31013" y="31918"/>
                  </a:lnTo>
                  <a:lnTo>
                    <a:pt x="31013" y="32159"/>
                  </a:lnTo>
                  <a:lnTo>
                    <a:pt x="31013" y="32401"/>
                  </a:lnTo>
                  <a:lnTo>
                    <a:pt x="31073" y="32582"/>
                  </a:lnTo>
                  <a:lnTo>
                    <a:pt x="31194" y="32823"/>
                  </a:lnTo>
                  <a:lnTo>
                    <a:pt x="31315" y="33004"/>
                  </a:lnTo>
                  <a:lnTo>
                    <a:pt x="31496" y="33125"/>
                  </a:lnTo>
                  <a:lnTo>
                    <a:pt x="31737" y="33245"/>
                  </a:lnTo>
                  <a:lnTo>
                    <a:pt x="31918" y="33306"/>
                  </a:lnTo>
                  <a:lnTo>
                    <a:pt x="32401" y="33306"/>
                  </a:lnTo>
                  <a:lnTo>
                    <a:pt x="32582" y="33245"/>
                  </a:lnTo>
                  <a:lnTo>
                    <a:pt x="32823" y="33125"/>
                  </a:lnTo>
                  <a:lnTo>
                    <a:pt x="33004" y="33004"/>
                  </a:lnTo>
                  <a:lnTo>
                    <a:pt x="33125" y="32823"/>
                  </a:lnTo>
                  <a:lnTo>
                    <a:pt x="33245" y="32582"/>
                  </a:lnTo>
                  <a:lnTo>
                    <a:pt x="33306" y="32401"/>
                  </a:lnTo>
                  <a:lnTo>
                    <a:pt x="33306" y="32159"/>
                  </a:lnTo>
                  <a:lnTo>
                    <a:pt x="33306" y="31918"/>
                  </a:lnTo>
                  <a:lnTo>
                    <a:pt x="33245" y="31737"/>
                  </a:lnTo>
                  <a:lnTo>
                    <a:pt x="33125" y="31495"/>
                  </a:lnTo>
                  <a:lnTo>
                    <a:pt x="33004" y="31314"/>
                  </a:lnTo>
                  <a:lnTo>
                    <a:pt x="32823" y="31194"/>
                  </a:lnTo>
                  <a:lnTo>
                    <a:pt x="32582" y="31073"/>
                  </a:lnTo>
                  <a:lnTo>
                    <a:pt x="32401" y="31013"/>
                  </a:lnTo>
                  <a:close/>
                  <a:moveTo>
                    <a:pt x="37710" y="31013"/>
                  </a:moveTo>
                  <a:lnTo>
                    <a:pt x="37529" y="31073"/>
                  </a:lnTo>
                  <a:lnTo>
                    <a:pt x="37288" y="31194"/>
                  </a:lnTo>
                  <a:lnTo>
                    <a:pt x="37107" y="31314"/>
                  </a:lnTo>
                  <a:lnTo>
                    <a:pt x="36986" y="31495"/>
                  </a:lnTo>
                  <a:lnTo>
                    <a:pt x="36865" y="31737"/>
                  </a:lnTo>
                  <a:lnTo>
                    <a:pt x="36805" y="31918"/>
                  </a:lnTo>
                  <a:lnTo>
                    <a:pt x="36805" y="32159"/>
                  </a:lnTo>
                  <a:lnTo>
                    <a:pt x="36805" y="32401"/>
                  </a:lnTo>
                  <a:lnTo>
                    <a:pt x="36865" y="32582"/>
                  </a:lnTo>
                  <a:lnTo>
                    <a:pt x="36986" y="32823"/>
                  </a:lnTo>
                  <a:lnTo>
                    <a:pt x="37107" y="33004"/>
                  </a:lnTo>
                  <a:lnTo>
                    <a:pt x="37288" y="33125"/>
                  </a:lnTo>
                  <a:lnTo>
                    <a:pt x="37529" y="33245"/>
                  </a:lnTo>
                  <a:lnTo>
                    <a:pt x="37710" y="33306"/>
                  </a:lnTo>
                  <a:lnTo>
                    <a:pt x="38193" y="33306"/>
                  </a:lnTo>
                  <a:lnTo>
                    <a:pt x="38374" y="33245"/>
                  </a:lnTo>
                  <a:lnTo>
                    <a:pt x="38615" y="33125"/>
                  </a:lnTo>
                  <a:lnTo>
                    <a:pt x="38796" y="33004"/>
                  </a:lnTo>
                  <a:lnTo>
                    <a:pt x="38917" y="32823"/>
                  </a:lnTo>
                  <a:lnTo>
                    <a:pt x="39038" y="32582"/>
                  </a:lnTo>
                  <a:lnTo>
                    <a:pt x="39098" y="32401"/>
                  </a:lnTo>
                  <a:lnTo>
                    <a:pt x="39098" y="32159"/>
                  </a:lnTo>
                  <a:lnTo>
                    <a:pt x="39098" y="31918"/>
                  </a:lnTo>
                  <a:lnTo>
                    <a:pt x="39038" y="31737"/>
                  </a:lnTo>
                  <a:lnTo>
                    <a:pt x="38917" y="31495"/>
                  </a:lnTo>
                  <a:lnTo>
                    <a:pt x="38796" y="31314"/>
                  </a:lnTo>
                  <a:lnTo>
                    <a:pt x="38615" y="31194"/>
                  </a:lnTo>
                  <a:lnTo>
                    <a:pt x="38374" y="31073"/>
                  </a:lnTo>
                  <a:lnTo>
                    <a:pt x="38193" y="31013"/>
                  </a:lnTo>
                  <a:close/>
                  <a:moveTo>
                    <a:pt x="43502" y="31013"/>
                  </a:moveTo>
                  <a:lnTo>
                    <a:pt x="43321" y="31073"/>
                  </a:lnTo>
                  <a:lnTo>
                    <a:pt x="43080" y="31194"/>
                  </a:lnTo>
                  <a:lnTo>
                    <a:pt x="42899" y="31314"/>
                  </a:lnTo>
                  <a:lnTo>
                    <a:pt x="42778" y="31495"/>
                  </a:lnTo>
                  <a:lnTo>
                    <a:pt x="42658" y="31737"/>
                  </a:lnTo>
                  <a:lnTo>
                    <a:pt x="42597" y="31918"/>
                  </a:lnTo>
                  <a:lnTo>
                    <a:pt x="42597" y="32159"/>
                  </a:lnTo>
                  <a:lnTo>
                    <a:pt x="42597" y="32401"/>
                  </a:lnTo>
                  <a:lnTo>
                    <a:pt x="42658" y="32582"/>
                  </a:lnTo>
                  <a:lnTo>
                    <a:pt x="42778" y="32823"/>
                  </a:lnTo>
                  <a:lnTo>
                    <a:pt x="42899" y="33004"/>
                  </a:lnTo>
                  <a:lnTo>
                    <a:pt x="43080" y="33125"/>
                  </a:lnTo>
                  <a:lnTo>
                    <a:pt x="43321" y="33245"/>
                  </a:lnTo>
                  <a:lnTo>
                    <a:pt x="43502" y="33306"/>
                  </a:lnTo>
                  <a:lnTo>
                    <a:pt x="43985" y="33306"/>
                  </a:lnTo>
                  <a:lnTo>
                    <a:pt x="44166" y="33245"/>
                  </a:lnTo>
                  <a:lnTo>
                    <a:pt x="44407" y="33125"/>
                  </a:lnTo>
                  <a:lnTo>
                    <a:pt x="44588" y="33004"/>
                  </a:lnTo>
                  <a:lnTo>
                    <a:pt x="44709" y="32823"/>
                  </a:lnTo>
                  <a:lnTo>
                    <a:pt x="44830" y="32582"/>
                  </a:lnTo>
                  <a:lnTo>
                    <a:pt x="44890" y="32401"/>
                  </a:lnTo>
                  <a:lnTo>
                    <a:pt x="44890" y="32159"/>
                  </a:lnTo>
                  <a:lnTo>
                    <a:pt x="44890" y="31918"/>
                  </a:lnTo>
                  <a:lnTo>
                    <a:pt x="44830" y="31737"/>
                  </a:lnTo>
                  <a:lnTo>
                    <a:pt x="44709" y="31495"/>
                  </a:lnTo>
                  <a:lnTo>
                    <a:pt x="44588" y="31314"/>
                  </a:lnTo>
                  <a:lnTo>
                    <a:pt x="44407" y="31194"/>
                  </a:lnTo>
                  <a:lnTo>
                    <a:pt x="44166" y="31073"/>
                  </a:lnTo>
                  <a:lnTo>
                    <a:pt x="43985" y="31013"/>
                  </a:lnTo>
                  <a:close/>
                  <a:moveTo>
                    <a:pt x="49295" y="31013"/>
                  </a:moveTo>
                  <a:lnTo>
                    <a:pt x="49114" y="31073"/>
                  </a:lnTo>
                  <a:lnTo>
                    <a:pt x="48872" y="31194"/>
                  </a:lnTo>
                  <a:lnTo>
                    <a:pt x="48691" y="31314"/>
                  </a:lnTo>
                  <a:lnTo>
                    <a:pt x="48571" y="31495"/>
                  </a:lnTo>
                  <a:lnTo>
                    <a:pt x="48450" y="31737"/>
                  </a:lnTo>
                  <a:lnTo>
                    <a:pt x="48390" y="31918"/>
                  </a:lnTo>
                  <a:lnTo>
                    <a:pt x="48390" y="32159"/>
                  </a:lnTo>
                  <a:lnTo>
                    <a:pt x="48390" y="32401"/>
                  </a:lnTo>
                  <a:lnTo>
                    <a:pt x="48450" y="32582"/>
                  </a:lnTo>
                  <a:lnTo>
                    <a:pt x="48571" y="32823"/>
                  </a:lnTo>
                  <a:lnTo>
                    <a:pt x="48691" y="33004"/>
                  </a:lnTo>
                  <a:lnTo>
                    <a:pt x="48872" y="33125"/>
                  </a:lnTo>
                  <a:lnTo>
                    <a:pt x="49114" y="33245"/>
                  </a:lnTo>
                  <a:lnTo>
                    <a:pt x="49295" y="33306"/>
                  </a:lnTo>
                  <a:lnTo>
                    <a:pt x="49777" y="33306"/>
                  </a:lnTo>
                  <a:lnTo>
                    <a:pt x="49958" y="33245"/>
                  </a:lnTo>
                  <a:lnTo>
                    <a:pt x="50200" y="33125"/>
                  </a:lnTo>
                  <a:lnTo>
                    <a:pt x="50381" y="33004"/>
                  </a:lnTo>
                  <a:lnTo>
                    <a:pt x="50501" y="32823"/>
                  </a:lnTo>
                  <a:lnTo>
                    <a:pt x="50622" y="32582"/>
                  </a:lnTo>
                  <a:lnTo>
                    <a:pt x="50682" y="32401"/>
                  </a:lnTo>
                  <a:lnTo>
                    <a:pt x="50682" y="32159"/>
                  </a:lnTo>
                  <a:lnTo>
                    <a:pt x="50682" y="31918"/>
                  </a:lnTo>
                  <a:lnTo>
                    <a:pt x="50622" y="31737"/>
                  </a:lnTo>
                  <a:lnTo>
                    <a:pt x="50501" y="31495"/>
                  </a:lnTo>
                  <a:lnTo>
                    <a:pt x="50381" y="31314"/>
                  </a:lnTo>
                  <a:lnTo>
                    <a:pt x="50200" y="31194"/>
                  </a:lnTo>
                  <a:lnTo>
                    <a:pt x="49958" y="31073"/>
                  </a:lnTo>
                  <a:lnTo>
                    <a:pt x="49777" y="31013"/>
                  </a:lnTo>
                  <a:close/>
                  <a:moveTo>
                    <a:pt x="55087" y="31013"/>
                  </a:moveTo>
                  <a:lnTo>
                    <a:pt x="54906" y="31073"/>
                  </a:lnTo>
                  <a:lnTo>
                    <a:pt x="54665" y="31194"/>
                  </a:lnTo>
                  <a:lnTo>
                    <a:pt x="54483" y="31314"/>
                  </a:lnTo>
                  <a:lnTo>
                    <a:pt x="54363" y="31495"/>
                  </a:lnTo>
                  <a:lnTo>
                    <a:pt x="54242" y="31737"/>
                  </a:lnTo>
                  <a:lnTo>
                    <a:pt x="54182" y="31918"/>
                  </a:lnTo>
                  <a:lnTo>
                    <a:pt x="54182" y="32159"/>
                  </a:lnTo>
                  <a:lnTo>
                    <a:pt x="54182" y="32401"/>
                  </a:lnTo>
                  <a:lnTo>
                    <a:pt x="54242" y="32582"/>
                  </a:lnTo>
                  <a:lnTo>
                    <a:pt x="54363" y="32823"/>
                  </a:lnTo>
                  <a:lnTo>
                    <a:pt x="54483" y="33004"/>
                  </a:lnTo>
                  <a:lnTo>
                    <a:pt x="54665" y="33125"/>
                  </a:lnTo>
                  <a:lnTo>
                    <a:pt x="54906" y="33245"/>
                  </a:lnTo>
                  <a:lnTo>
                    <a:pt x="55087" y="33306"/>
                  </a:lnTo>
                  <a:lnTo>
                    <a:pt x="55570" y="33306"/>
                  </a:lnTo>
                  <a:lnTo>
                    <a:pt x="55751" y="33245"/>
                  </a:lnTo>
                  <a:lnTo>
                    <a:pt x="55992" y="33125"/>
                  </a:lnTo>
                  <a:lnTo>
                    <a:pt x="56173" y="33004"/>
                  </a:lnTo>
                  <a:lnTo>
                    <a:pt x="56294" y="32823"/>
                  </a:lnTo>
                  <a:lnTo>
                    <a:pt x="56414" y="32582"/>
                  </a:lnTo>
                  <a:lnTo>
                    <a:pt x="56475" y="32401"/>
                  </a:lnTo>
                  <a:lnTo>
                    <a:pt x="56475" y="32159"/>
                  </a:lnTo>
                  <a:lnTo>
                    <a:pt x="56475" y="31918"/>
                  </a:lnTo>
                  <a:lnTo>
                    <a:pt x="56414" y="31737"/>
                  </a:lnTo>
                  <a:lnTo>
                    <a:pt x="56294" y="31495"/>
                  </a:lnTo>
                  <a:lnTo>
                    <a:pt x="56173" y="31314"/>
                  </a:lnTo>
                  <a:lnTo>
                    <a:pt x="55992" y="31194"/>
                  </a:lnTo>
                  <a:lnTo>
                    <a:pt x="55751" y="31073"/>
                  </a:lnTo>
                  <a:lnTo>
                    <a:pt x="55570" y="31013"/>
                  </a:lnTo>
                  <a:close/>
                  <a:moveTo>
                    <a:pt x="60879" y="31013"/>
                  </a:moveTo>
                  <a:lnTo>
                    <a:pt x="60698" y="31073"/>
                  </a:lnTo>
                  <a:lnTo>
                    <a:pt x="60457" y="31194"/>
                  </a:lnTo>
                  <a:lnTo>
                    <a:pt x="60276" y="31314"/>
                  </a:lnTo>
                  <a:lnTo>
                    <a:pt x="60155" y="31495"/>
                  </a:lnTo>
                  <a:lnTo>
                    <a:pt x="60034" y="31737"/>
                  </a:lnTo>
                  <a:lnTo>
                    <a:pt x="59974" y="31918"/>
                  </a:lnTo>
                  <a:lnTo>
                    <a:pt x="59974" y="32159"/>
                  </a:lnTo>
                  <a:lnTo>
                    <a:pt x="59974" y="32401"/>
                  </a:lnTo>
                  <a:lnTo>
                    <a:pt x="60034" y="32582"/>
                  </a:lnTo>
                  <a:lnTo>
                    <a:pt x="60155" y="32823"/>
                  </a:lnTo>
                  <a:lnTo>
                    <a:pt x="60276" y="33004"/>
                  </a:lnTo>
                  <a:lnTo>
                    <a:pt x="60457" y="33125"/>
                  </a:lnTo>
                  <a:lnTo>
                    <a:pt x="60698" y="33245"/>
                  </a:lnTo>
                  <a:lnTo>
                    <a:pt x="60879" y="33306"/>
                  </a:lnTo>
                  <a:lnTo>
                    <a:pt x="61362" y="33306"/>
                  </a:lnTo>
                  <a:lnTo>
                    <a:pt x="61543" y="33245"/>
                  </a:lnTo>
                  <a:lnTo>
                    <a:pt x="61784" y="33125"/>
                  </a:lnTo>
                  <a:lnTo>
                    <a:pt x="61965" y="33004"/>
                  </a:lnTo>
                  <a:lnTo>
                    <a:pt x="62086" y="32823"/>
                  </a:lnTo>
                  <a:lnTo>
                    <a:pt x="62206" y="32582"/>
                  </a:lnTo>
                  <a:lnTo>
                    <a:pt x="62267" y="32401"/>
                  </a:lnTo>
                  <a:lnTo>
                    <a:pt x="62267" y="32159"/>
                  </a:lnTo>
                  <a:lnTo>
                    <a:pt x="62267" y="31918"/>
                  </a:lnTo>
                  <a:lnTo>
                    <a:pt x="62206" y="31737"/>
                  </a:lnTo>
                  <a:lnTo>
                    <a:pt x="62086" y="31495"/>
                  </a:lnTo>
                  <a:lnTo>
                    <a:pt x="61965" y="31314"/>
                  </a:lnTo>
                  <a:lnTo>
                    <a:pt x="61784" y="31194"/>
                  </a:lnTo>
                  <a:lnTo>
                    <a:pt x="61543" y="31073"/>
                  </a:lnTo>
                  <a:lnTo>
                    <a:pt x="61362" y="31013"/>
                  </a:lnTo>
                  <a:close/>
                  <a:moveTo>
                    <a:pt x="66671" y="31013"/>
                  </a:moveTo>
                  <a:lnTo>
                    <a:pt x="66490" y="31073"/>
                  </a:lnTo>
                  <a:lnTo>
                    <a:pt x="66249" y="31194"/>
                  </a:lnTo>
                  <a:lnTo>
                    <a:pt x="66068" y="31314"/>
                  </a:lnTo>
                  <a:lnTo>
                    <a:pt x="65947" y="31495"/>
                  </a:lnTo>
                  <a:lnTo>
                    <a:pt x="65827" y="31737"/>
                  </a:lnTo>
                  <a:lnTo>
                    <a:pt x="65766" y="31918"/>
                  </a:lnTo>
                  <a:lnTo>
                    <a:pt x="65766" y="32159"/>
                  </a:lnTo>
                  <a:lnTo>
                    <a:pt x="65766" y="32401"/>
                  </a:lnTo>
                  <a:lnTo>
                    <a:pt x="65827" y="32582"/>
                  </a:lnTo>
                  <a:lnTo>
                    <a:pt x="65947" y="32823"/>
                  </a:lnTo>
                  <a:lnTo>
                    <a:pt x="66068" y="33004"/>
                  </a:lnTo>
                  <a:lnTo>
                    <a:pt x="66249" y="33125"/>
                  </a:lnTo>
                  <a:lnTo>
                    <a:pt x="66490" y="33245"/>
                  </a:lnTo>
                  <a:lnTo>
                    <a:pt x="66671" y="33306"/>
                  </a:lnTo>
                  <a:lnTo>
                    <a:pt x="67154" y="33306"/>
                  </a:lnTo>
                  <a:lnTo>
                    <a:pt x="67335" y="33245"/>
                  </a:lnTo>
                  <a:lnTo>
                    <a:pt x="67576" y="33125"/>
                  </a:lnTo>
                  <a:lnTo>
                    <a:pt x="67757" y="33004"/>
                  </a:lnTo>
                  <a:lnTo>
                    <a:pt x="67878" y="32823"/>
                  </a:lnTo>
                  <a:lnTo>
                    <a:pt x="67999" y="32582"/>
                  </a:lnTo>
                  <a:lnTo>
                    <a:pt x="68059" y="32401"/>
                  </a:lnTo>
                  <a:lnTo>
                    <a:pt x="68059" y="32159"/>
                  </a:lnTo>
                  <a:lnTo>
                    <a:pt x="68059" y="31918"/>
                  </a:lnTo>
                  <a:lnTo>
                    <a:pt x="67999" y="31737"/>
                  </a:lnTo>
                  <a:lnTo>
                    <a:pt x="67878" y="31495"/>
                  </a:lnTo>
                  <a:lnTo>
                    <a:pt x="67757" y="31314"/>
                  </a:lnTo>
                  <a:lnTo>
                    <a:pt x="67576" y="31194"/>
                  </a:lnTo>
                  <a:lnTo>
                    <a:pt x="67335" y="31073"/>
                  </a:lnTo>
                  <a:lnTo>
                    <a:pt x="67154" y="31013"/>
                  </a:lnTo>
                  <a:close/>
                  <a:moveTo>
                    <a:pt x="72464" y="31013"/>
                  </a:moveTo>
                  <a:lnTo>
                    <a:pt x="72283" y="31073"/>
                  </a:lnTo>
                  <a:lnTo>
                    <a:pt x="72041" y="31194"/>
                  </a:lnTo>
                  <a:lnTo>
                    <a:pt x="71860" y="31314"/>
                  </a:lnTo>
                  <a:lnTo>
                    <a:pt x="71740" y="31495"/>
                  </a:lnTo>
                  <a:lnTo>
                    <a:pt x="71619" y="31737"/>
                  </a:lnTo>
                  <a:lnTo>
                    <a:pt x="71559" y="31918"/>
                  </a:lnTo>
                  <a:lnTo>
                    <a:pt x="71559" y="32159"/>
                  </a:lnTo>
                  <a:lnTo>
                    <a:pt x="71559" y="32401"/>
                  </a:lnTo>
                  <a:lnTo>
                    <a:pt x="71619" y="32582"/>
                  </a:lnTo>
                  <a:lnTo>
                    <a:pt x="71740" y="32823"/>
                  </a:lnTo>
                  <a:lnTo>
                    <a:pt x="71860" y="33004"/>
                  </a:lnTo>
                  <a:lnTo>
                    <a:pt x="72041" y="33125"/>
                  </a:lnTo>
                  <a:lnTo>
                    <a:pt x="72283" y="33245"/>
                  </a:lnTo>
                  <a:lnTo>
                    <a:pt x="72464" y="33306"/>
                  </a:lnTo>
                  <a:lnTo>
                    <a:pt x="72946" y="33306"/>
                  </a:lnTo>
                  <a:lnTo>
                    <a:pt x="73127" y="33245"/>
                  </a:lnTo>
                  <a:lnTo>
                    <a:pt x="73369" y="33125"/>
                  </a:lnTo>
                  <a:lnTo>
                    <a:pt x="73550" y="33004"/>
                  </a:lnTo>
                  <a:lnTo>
                    <a:pt x="73670" y="32823"/>
                  </a:lnTo>
                  <a:lnTo>
                    <a:pt x="73791" y="32582"/>
                  </a:lnTo>
                  <a:lnTo>
                    <a:pt x="73851" y="32401"/>
                  </a:lnTo>
                  <a:lnTo>
                    <a:pt x="73851" y="32159"/>
                  </a:lnTo>
                  <a:lnTo>
                    <a:pt x="73851" y="31918"/>
                  </a:lnTo>
                  <a:lnTo>
                    <a:pt x="73791" y="31737"/>
                  </a:lnTo>
                  <a:lnTo>
                    <a:pt x="73670" y="31495"/>
                  </a:lnTo>
                  <a:lnTo>
                    <a:pt x="73550" y="31314"/>
                  </a:lnTo>
                  <a:lnTo>
                    <a:pt x="73369" y="31194"/>
                  </a:lnTo>
                  <a:lnTo>
                    <a:pt x="73127" y="31073"/>
                  </a:lnTo>
                  <a:lnTo>
                    <a:pt x="72946" y="31013"/>
                  </a:lnTo>
                  <a:close/>
                  <a:moveTo>
                    <a:pt x="181" y="33909"/>
                  </a:moveTo>
                  <a:lnTo>
                    <a:pt x="0" y="36141"/>
                  </a:lnTo>
                  <a:lnTo>
                    <a:pt x="302" y="36202"/>
                  </a:lnTo>
                  <a:lnTo>
                    <a:pt x="543" y="36202"/>
                  </a:lnTo>
                  <a:lnTo>
                    <a:pt x="724" y="36141"/>
                  </a:lnTo>
                  <a:lnTo>
                    <a:pt x="966" y="36021"/>
                  </a:lnTo>
                  <a:lnTo>
                    <a:pt x="1147" y="35900"/>
                  </a:lnTo>
                  <a:lnTo>
                    <a:pt x="1267" y="35719"/>
                  </a:lnTo>
                  <a:lnTo>
                    <a:pt x="1388" y="35478"/>
                  </a:lnTo>
                  <a:lnTo>
                    <a:pt x="1448" y="35297"/>
                  </a:lnTo>
                  <a:lnTo>
                    <a:pt x="1448" y="35055"/>
                  </a:lnTo>
                  <a:lnTo>
                    <a:pt x="1448" y="34814"/>
                  </a:lnTo>
                  <a:lnTo>
                    <a:pt x="1388" y="34633"/>
                  </a:lnTo>
                  <a:lnTo>
                    <a:pt x="1267" y="34392"/>
                  </a:lnTo>
                  <a:lnTo>
                    <a:pt x="1147" y="34211"/>
                  </a:lnTo>
                  <a:lnTo>
                    <a:pt x="966" y="34090"/>
                  </a:lnTo>
                  <a:lnTo>
                    <a:pt x="724" y="33969"/>
                  </a:lnTo>
                  <a:lnTo>
                    <a:pt x="543" y="33909"/>
                  </a:lnTo>
                  <a:close/>
                  <a:moveTo>
                    <a:pt x="5853" y="33909"/>
                  </a:moveTo>
                  <a:lnTo>
                    <a:pt x="5672" y="33969"/>
                  </a:lnTo>
                  <a:lnTo>
                    <a:pt x="5431" y="34090"/>
                  </a:lnTo>
                  <a:lnTo>
                    <a:pt x="5250" y="34211"/>
                  </a:lnTo>
                  <a:lnTo>
                    <a:pt x="5129" y="34392"/>
                  </a:lnTo>
                  <a:lnTo>
                    <a:pt x="5008" y="34633"/>
                  </a:lnTo>
                  <a:lnTo>
                    <a:pt x="4948" y="34814"/>
                  </a:lnTo>
                  <a:lnTo>
                    <a:pt x="4948" y="35055"/>
                  </a:lnTo>
                  <a:lnTo>
                    <a:pt x="4948" y="35297"/>
                  </a:lnTo>
                  <a:lnTo>
                    <a:pt x="5008" y="35478"/>
                  </a:lnTo>
                  <a:lnTo>
                    <a:pt x="5129" y="35719"/>
                  </a:lnTo>
                  <a:lnTo>
                    <a:pt x="5250" y="35900"/>
                  </a:lnTo>
                  <a:lnTo>
                    <a:pt x="5431" y="36021"/>
                  </a:lnTo>
                  <a:lnTo>
                    <a:pt x="5672" y="36141"/>
                  </a:lnTo>
                  <a:lnTo>
                    <a:pt x="5853" y="36202"/>
                  </a:lnTo>
                  <a:lnTo>
                    <a:pt x="6336" y="36202"/>
                  </a:lnTo>
                  <a:lnTo>
                    <a:pt x="6517" y="36141"/>
                  </a:lnTo>
                  <a:lnTo>
                    <a:pt x="6758" y="36021"/>
                  </a:lnTo>
                  <a:lnTo>
                    <a:pt x="6939" y="35900"/>
                  </a:lnTo>
                  <a:lnTo>
                    <a:pt x="7060" y="35719"/>
                  </a:lnTo>
                  <a:lnTo>
                    <a:pt x="7180" y="35478"/>
                  </a:lnTo>
                  <a:lnTo>
                    <a:pt x="7241" y="35297"/>
                  </a:lnTo>
                  <a:lnTo>
                    <a:pt x="7241" y="35055"/>
                  </a:lnTo>
                  <a:lnTo>
                    <a:pt x="7241" y="34814"/>
                  </a:lnTo>
                  <a:lnTo>
                    <a:pt x="7180" y="34633"/>
                  </a:lnTo>
                  <a:lnTo>
                    <a:pt x="7060" y="34392"/>
                  </a:lnTo>
                  <a:lnTo>
                    <a:pt x="6939" y="34211"/>
                  </a:lnTo>
                  <a:lnTo>
                    <a:pt x="6758" y="34090"/>
                  </a:lnTo>
                  <a:lnTo>
                    <a:pt x="6517" y="33969"/>
                  </a:lnTo>
                  <a:lnTo>
                    <a:pt x="6336" y="33909"/>
                  </a:lnTo>
                  <a:close/>
                  <a:moveTo>
                    <a:pt x="11645" y="33909"/>
                  </a:moveTo>
                  <a:lnTo>
                    <a:pt x="11464" y="33969"/>
                  </a:lnTo>
                  <a:lnTo>
                    <a:pt x="11223" y="34090"/>
                  </a:lnTo>
                  <a:lnTo>
                    <a:pt x="11042" y="34211"/>
                  </a:lnTo>
                  <a:lnTo>
                    <a:pt x="10921" y="34392"/>
                  </a:lnTo>
                  <a:lnTo>
                    <a:pt x="10800" y="34633"/>
                  </a:lnTo>
                  <a:lnTo>
                    <a:pt x="10740" y="34814"/>
                  </a:lnTo>
                  <a:lnTo>
                    <a:pt x="10740" y="35055"/>
                  </a:lnTo>
                  <a:lnTo>
                    <a:pt x="10740" y="35297"/>
                  </a:lnTo>
                  <a:lnTo>
                    <a:pt x="10800" y="35478"/>
                  </a:lnTo>
                  <a:lnTo>
                    <a:pt x="10921" y="35719"/>
                  </a:lnTo>
                  <a:lnTo>
                    <a:pt x="11042" y="35900"/>
                  </a:lnTo>
                  <a:lnTo>
                    <a:pt x="11223" y="36021"/>
                  </a:lnTo>
                  <a:lnTo>
                    <a:pt x="11464" y="36141"/>
                  </a:lnTo>
                  <a:lnTo>
                    <a:pt x="11645" y="36202"/>
                  </a:lnTo>
                  <a:lnTo>
                    <a:pt x="12128" y="36202"/>
                  </a:lnTo>
                  <a:lnTo>
                    <a:pt x="12309" y="36141"/>
                  </a:lnTo>
                  <a:lnTo>
                    <a:pt x="12550" y="36021"/>
                  </a:lnTo>
                  <a:lnTo>
                    <a:pt x="12731" y="35900"/>
                  </a:lnTo>
                  <a:lnTo>
                    <a:pt x="12852" y="35719"/>
                  </a:lnTo>
                  <a:lnTo>
                    <a:pt x="12973" y="35478"/>
                  </a:lnTo>
                  <a:lnTo>
                    <a:pt x="13033" y="35297"/>
                  </a:lnTo>
                  <a:lnTo>
                    <a:pt x="13033" y="35055"/>
                  </a:lnTo>
                  <a:lnTo>
                    <a:pt x="13033" y="34814"/>
                  </a:lnTo>
                  <a:lnTo>
                    <a:pt x="12973" y="34633"/>
                  </a:lnTo>
                  <a:lnTo>
                    <a:pt x="12852" y="34392"/>
                  </a:lnTo>
                  <a:lnTo>
                    <a:pt x="12731" y="34211"/>
                  </a:lnTo>
                  <a:lnTo>
                    <a:pt x="12550" y="34090"/>
                  </a:lnTo>
                  <a:lnTo>
                    <a:pt x="12309" y="33969"/>
                  </a:lnTo>
                  <a:lnTo>
                    <a:pt x="12128" y="33909"/>
                  </a:lnTo>
                  <a:close/>
                  <a:moveTo>
                    <a:pt x="17437" y="33909"/>
                  </a:moveTo>
                  <a:lnTo>
                    <a:pt x="17256" y="33969"/>
                  </a:lnTo>
                  <a:lnTo>
                    <a:pt x="17015" y="34090"/>
                  </a:lnTo>
                  <a:lnTo>
                    <a:pt x="16834" y="34211"/>
                  </a:lnTo>
                  <a:lnTo>
                    <a:pt x="16713" y="34392"/>
                  </a:lnTo>
                  <a:lnTo>
                    <a:pt x="16593" y="34633"/>
                  </a:lnTo>
                  <a:lnTo>
                    <a:pt x="16532" y="34814"/>
                  </a:lnTo>
                  <a:lnTo>
                    <a:pt x="16532" y="35055"/>
                  </a:lnTo>
                  <a:lnTo>
                    <a:pt x="16532" y="35297"/>
                  </a:lnTo>
                  <a:lnTo>
                    <a:pt x="16593" y="35478"/>
                  </a:lnTo>
                  <a:lnTo>
                    <a:pt x="16713" y="35719"/>
                  </a:lnTo>
                  <a:lnTo>
                    <a:pt x="16834" y="35900"/>
                  </a:lnTo>
                  <a:lnTo>
                    <a:pt x="17015" y="36021"/>
                  </a:lnTo>
                  <a:lnTo>
                    <a:pt x="17256" y="36141"/>
                  </a:lnTo>
                  <a:lnTo>
                    <a:pt x="17437" y="36202"/>
                  </a:lnTo>
                  <a:lnTo>
                    <a:pt x="17920" y="36202"/>
                  </a:lnTo>
                  <a:lnTo>
                    <a:pt x="18101" y="36141"/>
                  </a:lnTo>
                  <a:lnTo>
                    <a:pt x="18342" y="36021"/>
                  </a:lnTo>
                  <a:lnTo>
                    <a:pt x="18523" y="35900"/>
                  </a:lnTo>
                  <a:lnTo>
                    <a:pt x="18644" y="35719"/>
                  </a:lnTo>
                  <a:lnTo>
                    <a:pt x="18765" y="35478"/>
                  </a:lnTo>
                  <a:lnTo>
                    <a:pt x="18825" y="35297"/>
                  </a:lnTo>
                  <a:lnTo>
                    <a:pt x="18825" y="35055"/>
                  </a:lnTo>
                  <a:lnTo>
                    <a:pt x="18825" y="34814"/>
                  </a:lnTo>
                  <a:lnTo>
                    <a:pt x="18765" y="34633"/>
                  </a:lnTo>
                  <a:lnTo>
                    <a:pt x="18644" y="34392"/>
                  </a:lnTo>
                  <a:lnTo>
                    <a:pt x="18523" y="34211"/>
                  </a:lnTo>
                  <a:lnTo>
                    <a:pt x="18342" y="34090"/>
                  </a:lnTo>
                  <a:lnTo>
                    <a:pt x="18101" y="33969"/>
                  </a:lnTo>
                  <a:lnTo>
                    <a:pt x="17920" y="33909"/>
                  </a:lnTo>
                  <a:close/>
                  <a:moveTo>
                    <a:pt x="23230" y="33909"/>
                  </a:moveTo>
                  <a:lnTo>
                    <a:pt x="23049" y="33969"/>
                  </a:lnTo>
                  <a:lnTo>
                    <a:pt x="22807" y="34090"/>
                  </a:lnTo>
                  <a:lnTo>
                    <a:pt x="22626" y="34211"/>
                  </a:lnTo>
                  <a:lnTo>
                    <a:pt x="22506" y="34392"/>
                  </a:lnTo>
                  <a:lnTo>
                    <a:pt x="22385" y="34633"/>
                  </a:lnTo>
                  <a:lnTo>
                    <a:pt x="22325" y="34814"/>
                  </a:lnTo>
                  <a:lnTo>
                    <a:pt x="22325" y="35055"/>
                  </a:lnTo>
                  <a:lnTo>
                    <a:pt x="22325" y="35297"/>
                  </a:lnTo>
                  <a:lnTo>
                    <a:pt x="22385" y="35478"/>
                  </a:lnTo>
                  <a:lnTo>
                    <a:pt x="22506" y="35719"/>
                  </a:lnTo>
                  <a:lnTo>
                    <a:pt x="22626" y="35900"/>
                  </a:lnTo>
                  <a:lnTo>
                    <a:pt x="22807" y="36021"/>
                  </a:lnTo>
                  <a:lnTo>
                    <a:pt x="23049" y="36141"/>
                  </a:lnTo>
                  <a:lnTo>
                    <a:pt x="23230" y="36202"/>
                  </a:lnTo>
                  <a:lnTo>
                    <a:pt x="23712" y="36202"/>
                  </a:lnTo>
                  <a:lnTo>
                    <a:pt x="23893" y="36141"/>
                  </a:lnTo>
                  <a:lnTo>
                    <a:pt x="24135" y="36021"/>
                  </a:lnTo>
                  <a:lnTo>
                    <a:pt x="24316" y="35900"/>
                  </a:lnTo>
                  <a:lnTo>
                    <a:pt x="24436" y="35719"/>
                  </a:lnTo>
                  <a:lnTo>
                    <a:pt x="24557" y="35478"/>
                  </a:lnTo>
                  <a:lnTo>
                    <a:pt x="24617" y="35297"/>
                  </a:lnTo>
                  <a:lnTo>
                    <a:pt x="24617" y="35055"/>
                  </a:lnTo>
                  <a:lnTo>
                    <a:pt x="24617" y="34814"/>
                  </a:lnTo>
                  <a:lnTo>
                    <a:pt x="24557" y="34633"/>
                  </a:lnTo>
                  <a:lnTo>
                    <a:pt x="24436" y="34392"/>
                  </a:lnTo>
                  <a:lnTo>
                    <a:pt x="24316" y="34211"/>
                  </a:lnTo>
                  <a:lnTo>
                    <a:pt x="24135" y="34090"/>
                  </a:lnTo>
                  <a:lnTo>
                    <a:pt x="23893" y="33969"/>
                  </a:lnTo>
                  <a:lnTo>
                    <a:pt x="23712" y="33909"/>
                  </a:lnTo>
                  <a:close/>
                  <a:moveTo>
                    <a:pt x="29022" y="33909"/>
                  </a:moveTo>
                  <a:lnTo>
                    <a:pt x="28841" y="33969"/>
                  </a:lnTo>
                  <a:lnTo>
                    <a:pt x="28599" y="34090"/>
                  </a:lnTo>
                  <a:lnTo>
                    <a:pt x="28418" y="34211"/>
                  </a:lnTo>
                  <a:lnTo>
                    <a:pt x="28298" y="34392"/>
                  </a:lnTo>
                  <a:lnTo>
                    <a:pt x="28177" y="34633"/>
                  </a:lnTo>
                  <a:lnTo>
                    <a:pt x="28117" y="34814"/>
                  </a:lnTo>
                  <a:lnTo>
                    <a:pt x="28117" y="35055"/>
                  </a:lnTo>
                  <a:lnTo>
                    <a:pt x="28117" y="35297"/>
                  </a:lnTo>
                  <a:lnTo>
                    <a:pt x="28177" y="35478"/>
                  </a:lnTo>
                  <a:lnTo>
                    <a:pt x="28298" y="35719"/>
                  </a:lnTo>
                  <a:lnTo>
                    <a:pt x="28418" y="35900"/>
                  </a:lnTo>
                  <a:lnTo>
                    <a:pt x="28599" y="36021"/>
                  </a:lnTo>
                  <a:lnTo>
                    <a:pt x="28841" y="36141"/>
                  </a:lnTo>
                  <a:lnTo>
                    <a:pt x="29022" y="36202"/>
                  </a:lnTo>
                  <a:lnTo>
                    <a:pt x="29505" y="36202"/>
                  </a:lnTo>
                  <a:lnTo>
                    <a:pt x="29686" y="36141"/>
                  </a:lnTo>
                  <a:lnTo>
                    <a:pt x="29927" y="36021"/>
                  </a:lnTo>
                  <a:lnTo>
                    <a:pt x="30108" y="35900"/>
                  </a:lnTo>
                  <a:lnTo>
                    <a:pt x="30229" y="35719"/>
                  </a:lnTo>
                  <a:lnTo>
                    <a:pt x="30349" y="35478"/>
                  </a:lnTo>
                  <a:lnTo>
                    <a:pt x="30410" y="35297"/>
                  </a:lnTo>
                  <a:lnTo>
                    <a:pt x="30410" y="35055"/>
                  </a:lnTo>
                  <a:lnTo>
                    <a:pt x="30410" y="34814"/>
                  </a:lnTo>
                  <a:lnTo>
                    <a:pt x="30349" y="34633"/>
                  </a:lnTo>
                  <a:lnTo>
                    <a:pt x="30229" y="34392"/>
                  </a:lnTo>
                  <a:lnTo>
                    <a:pt x="30108" y="34211"/>
                  </a:lnTo>
                  <a:lnTo>
                    <a:pt x="29927" y="34090"/>
                  </a:lnTo>
                  <a:lnTo>
                    <a:pt x="29686" y="33969"/>
                  </a:lnTo>
                  <a:lnTo>
                    <a:pt x="29505" y="33909"/>
                  </a:lnTo>
                  <a:close/>
                  <a:moveTo>
                    <a:pt x="34814" y="33909"/>
                  </a:moveTo>
                  <a:lnTo>
                    <a:pt x="34633" y="33969"/>
                  </a:lnTo>
                  <a:lnTo>
                    <a:pt x="34392" y="34090"/>
                  </a:lnTo>
                  <a:lnTo>
                    <a:pt x="34211" y="34211"/>
                  </a:lnTo>
                  <a:lnTo>
                    <a:pt x="34090" y="34392"/>
                  </a:lnTo>
                  <a:lnTo>
                    <a:pt x="33969" y="34633"/>
                  </a:lnTo>
                  <a:lnTo>
                    <a:pt x="33909" y="34814"/>
                  </a:lnTo>
                  <a:lnTo>
                    <a:pt x="33909" y="35055"/>
                  </a:lnTo>
                  <a:lnTo>
                    <a:pt x="33909" y="35297"/>
                  </a:lnTo>
                  <a:lnTo>
                    <a:pt x="33969" y="35478"/>
                  </a:lnTo>
                  <a:lnTo>
                    <a:pt x="34090" y="35719"/>
                  </a:lnTo>
                  <a:lnTo>
                    <a:pt x="34211" y="35900"/>
                  </a:lnTo>
                  <a:lnTo>
                    <a:pt x="34392" y="36021"/>
                  </a:lnTo>
                  <a:lnTo>
                    <a:pt x="34633" y="36141"/>
                  </a:lnTo>
                  <a:lnTo>
                    <a:pt x="34814" y="36202"/>
                  </a:lnTo>
                  <a:lnTo>
                    <a:pt x="35297" y="36202"/>
                  </a:lnTo>
                  <a:lnTo>
                    <a:pt x="35478" y="36141"/>
                  </a:lnTo>
                  <a:lnTo>
                    <a:pt x="35719" y="36021"/>
                  </a:lnTo>
                  <a:lnTo>
                    <a:pt x="35900" y="35900"/>
                  </a:lnTo>
                  <a:lnTo>
                    <a:pt x="36021" y="35719"/>
                  </a:lnTo>
                  <a:lnTo>
                    <a:pt x="36141" y="35478"/>
                  </a:lnTo>
                  <a:lnTo>
                    <a:pt x="36202" y="35297"/>
                  </a:lnTo>
                  <a:lnTo>
                    <a:pt x="36202" y="35055"/>
                  </a:lnTo>
                  <a:lnTo>
                    <a:pt x="36202" y="34814"/>
                  </a:lnTo>
                  <a:lnTo>
                    <a:pt x="36141" y="34633"/>
                  </a:lnTo>
                  <a:lnTo>
                    <a:pt x="36021" y="34392"/>
                  </a:lnTo>
                  <a:lnTo>
                    <a:pt x="35900" y="34211"/>
                  </a:lnTo>
                  <a:lnTo>
                    <a:pt x="35719" y="34090"/>
                  </a:lnTo>
                  <a:lnTo>
                    <a:pt x="35478" y="33969"/>
                  </a:lnTo>
                  <a:lnTo>
                    <a:pt x="35297" y="33909"/>
                  </a:lnTo>
                  <a:close/>
                  <a:moveTo>
                    <a:pt x="40606" y="33909"/>
                  </a:moveTo>
                  <a:lnTo>
                    <a:pt x="40425" y="33969"/>
                  </a:lnTo>
                  <a:lnTo>
                    <a:pt x="40184" y="34090"/>
                  </a:lnTo>
                  <a:lnTo>
                    <a:pt x="40003" y="34211"/>
                  </a:lnTo>
                  <a:lnTo>
                    <a:pt x="39882" y="34392"/>
                  </a:lnTo>
                  <a:lnTo>
                    <a:pt x="39762" y="34633"/>
                  </a:lnTo>
                  <a:lnTo>
                    <a:pt x="39701" y="34814"/>
                  </a:lnTo>
                  <a:lnTo>
                    <a:pt x="39701" y="35055"/>
                  </a:lnTo>
                  <a:lnTo>
                    <a:pt x="39701" y="35297"/>
                  </a:lnTo>
                  <a:lnTo>
                    <a:pt x="39762" y="35478"/>
                  </a:lnTo>
                  <a:lnTo>
                    <a:pt x="39882" y="35719"/>
                  </a:lnTo>
                  <a:lnTo>
                    <a:pt x="40003" y="35900"/>
                  </a:lnTo>
                  <a:lnTo>
                    <a:pt x="40184" y="36021"/>
                  </a:lnTo>
                  <a:lnTo>
                    <a:pt x="40425" y="36141"/>
                  </a:lnTo>
                  <a:lnTo>
                    <a:pt x="40606" y="36202"/>
                  </a:lnTo>
                  <a:lnTo>
                    <a:pt x="41089" y="36202"/>
                  </a:lnTo>
                  <a:lnTo>
                    <a:pt x="41270" y="36141"/>
                  </a:lnTo>
                  <a:lnTo>
                    <a:pt x="41511" y="36021"/>
                  </a:lnTo>
                  <a:lnTo>
                    <a:pt x="41692" y="35900"/>
                  </a:lnTo>
                  <a:lnTo>
                    <a:pt x="41813" y="35719"/>
                  </a:lnTo>
                  <a:lnTo>
                    <a:pt x="41934" y="35478"/>
                  </a:lnTo>
                  <a:lnTo>
                    <a:pt x="41994" y="35297"/>
                  </a:lnTo>
                  <a:lnTo>
                    <a:pt x="41994" y="35055"/>
                  </a:lnTo>
                  <a:lnTo>
                    <a:pt x="41994" y="34814"/>
                  </a:lnTo>
                  <a:lnTo>
                    <a:pt x="41934" y="34633"/>
                  </a:lnTo>
                  <a:lnTo>
                    <a:pt x="41813" y="34392"/>
                  </a:lnTo>
                  <a:lnTo>
                    <a:pt x="41692" y="34211"/>
                  </a:lnTo>
                  <a:lnTo>
                    <a:pt x="41511" y="34090"/>
                  </a:lnTo>
                  <a:lnTo>
                    <a:pt x="41270" y="33969"/>
                  </a:lnTo>
                  <a:lnTo>
                    <a:pt x="41089" y="33909"/>
                  </a:lnTo>
                  <a:close/>
                  <a:moveTo>
                    <a:pt x="46399" y="33909"/>
                  </a:moveTo>
                  <a:lnTo>
                    <a:pt x="46218" y="33969"/>
                  </a:lnTo>
                  <a:lnTo>
                    <a:pt x="45976" y="34090"/>
                  </a:lnTo>
                  <a:lnTo>
                    <a:pt x="45795" y="34211"/>
                  </a:lnTo>
                  <a:lnTo>
                    <a:pt x="45674" y="34392"/>
                  </a:lnTo>
                  <a:lnTo>
                    <a:pt x="45554" y="34633"/>
                  </a:lnTo>
                  <a:lnTo>
                    <a:pt x="45493" y="34814"/>
                  </a:lnTo>
                  <a:lnTo>
                    <a:pt x="45493" y="35055"/>
                  </a:lnTo>
                  <a:lnTo>
                    <a:pt x="45493" y="35297"/>
                  </a:lnTo>
                  <a:lnTo>
                    <a:pt x="45554" y="35478"/>
                  </a:lnTo>
                  <a:lnTo>
                    <a:pt x="45674" y="35719"/>
                  </a:lnTo>
                  <a:lnTo>
                    <a:pt x="45795" y="35900"/>
                  </a:lnTo>
                  <a:lnTo>
                    <a:pt x="45976" y="36021"/>
                  </a:lnTo>
                  <a:lnTo>
                    <a:pt x="46218" y="36141"/>
                  </a:lnTo>
                  <a:lnTo>
                    <a:pt x="46399" y="36202"/>
                  </a:lnTo>
                  <a:lnTo>
                    <a:pt x="46881" y="36202"/>
                  </a:lnTo>
                  <a:lnTo>
                    <a:pt x="47062" y="36141"/>
                  </a:lnTo>
                  <a:lnTo>
                    <a:pt x="47304" y="36021"/>
                  </a:lnTo>
                  <a:lnTo>
                    <a:pt x="47485" y="35900"/>
                  </a:lnTo>
                  <a:lnTo>
                    <a:pt x="47605" y="35719"/>
                  </a:lnTo>
                  <a:lnTo>
                    <a:pt x="47726" y="35478"/>
                  </a:lnTo>
                  <a:lnTo>
                    <a:pt x="47786" y="35297"/>
                  </a:lnTo>
                  <a:lnTo>
                    <a:pt x="47786" y="35055"/>
                  </a:lnTo>
                  <a:lnTo>
                    <a:pt x="47786" y="34814"/>
                  </a:lnTo>
                  <a:lnTo>
                    <a:pt x="47726" y="34633"/>
                  </a:lnTo>
                  <a:lnTo>
                    <a:pt x="47605" y="34392"/>
                  </a:lnTo>
                  <a:lnTo>
                    <a:pt x="47485" y="34211"/>
                  </a:lnTo>
                  <a:lnTo>
                    <a:pt x="47304" y="34090"/>
                  </a:lnTo>
                  <a:lnTo>
                    <a:pt x="47062" y="33969"/>
                  </a:lnTo>
                  <a:lnTo>
                    <a:pt x="46881" y="33909"/>
                  </a:lnTo>
                  <a:close/>
                  <a:moveTo>
                    <a:pt x="52191" y="33909"/>
                  </a:moveTo>
                  <a:lnTo>
                    <a:pt x="52010" y="33969"/>
                  </a:lnTo>
                  <a:lnTo>
                    <a:pt x="51768" y="34090"/>
                  </a:lnTo>
                  <a:lnTo>
                    <a:pt x="51587" y="34211"/>
                  </a:lnTo>
                  <a:lnTo>
                    <a:pt x="51467" y="34392"/>
                  </a:lnTo>
                  <a:lnTo>
                    <a:pt x="51346" y="34633"/>
                  </a:lnTo>
                  <a:lnTo>
                    <a:pt x="51286" y="34814"/>
                  </a:lnTo>
                  <a:lnTo>
                    <a:pt x="51286" y="35055"/>
                  </a:lnTo>
                  <a:lnTo>
                    <a:pt x="51286" y="35297"/>
                  </a:lnTo>
                  <a:lnTo>
                    <a:pt x="51346" y="35478"/>
                  </a:lnTo>
                  <a:lnTo>
                    <a:pt x="51467" y="35719"/>
                  </a:lnTo>
                  <a:lnTo>
                    <a:pt x="51587" y="35900"/>
                  </a:lnTo>
                  <a:lnTo>
                    <a:pt x="51768" y="36021"/>
                  </a:lnTo>
                  <a:lnTo>
                    <a:pt x="52010" y="36141"/>
                  </a:lnTo>
                  <a:lnTo>
                    <a:pt x="52191" y="36202"/>
                  </a:lnTo>
                  <a:lnTo>
                    <a:pt x="52673" y="36202"/>
                  </a:lnTo>
                  <a:lnTo>
                    <a:pt x="52854" y="36141"/>
                  </a:lnTo>
                  <a:lnTo>
                    <a:pt x="53096" y="36021"/>
                  </a:lnTo>
                  <a:lnTo>
                    <a:pt x="53277" y="35900"/>
                  </a:lnTo>
                  <a:lnTo>
                    <a:pt x="53397" y="35719"/>
                  </a:lnTo>
                  <a:lnTo>
                    <a:pt x="53518" y="35478"/>
                  </a:lnTo>
                  <a:lnTo>
                    <a:pt x="53578" y="35297"/>
                  </a:lnTo>
                  <a:lnTo>
                    <a:pt x="53578" y="35055"/>
                  </a:lnTo>
                  <a:lnTo>
                    <a:pt x="53578" y="34814"/>
                  </a:lnTo>
                  <a:lnTo>
                    <a:pt x="53518" y="34633"/>
                  </a:lnTo>
                  <a:lnTo>
                    <a:pt x="53397" y="34392"/>
                  </a:lnTo>
                  <a:lnTo>
                    <a:pt x="53277" y="34211"/>
                  </a:lnTo>
                  <a:lnTo>
                    <a:pt x="53096" y="34090"/>
                  </a:lnTo>
                  <a:lnTo>
                    <a:pt x="52854" y="33969"/>
                  </a:lnTo>
                  <a:lnTo>
                    <a:pt x="52673" y="33909"/>
                  </a:lnTo>
                  <a:close/>
                  <a:moveTo>
                    <a:pt x="57983" y="33909"/>
                  </a:moveTo>
                  <a:lnTo>
                    <a:pt x="57802" y="33969"/>
                  </a:lnTo>
                  <a:lnTo>
                    <a:pt x="57561" y="34090"/>
                  </a:lnTo>
                  <a:lnTo>
                    <a:pt x="57380" y="34211"/>
                  </a:lnTo>
                  <a:lnTo>
                    <a:pt x="57259" y="34392"/>
                  </a:lnTo>
                  <a:lnTo>
                    <a:pt x="57138" y="34633"/>
                  </a:lnTo>
                  <a:lnTo>
                    <a:pt x="57078" y="34814"/>
                  </a:lnTo>
                  <a:lnTo>
                    <a:pt x="57078" y="35055"/>
                  </a:lnTo>
                  <a:lnTo>
                    <a:pt x="57078" y="35297"/>
                  </a:lnTo>
                  <a:lnTo>
                    <a:pt x="57138" y="35478"/>
                  </a:lnTo>
                  <a:lnTo>
                    <a:pt x="57259" y="35719"/>
                  </a:lnTo>
                  <a:lnTo>
                    <a:pt x="57380" y="35900"/>
                  </a:lnTo>
                  <a:lnTo>
                    <a:pt x="57561" y="36021"/>
                  </a:lnTo>
                  <a:lnTo>
                    <a:pt x="57802" y="36141"/>
                  </a:lnTo>
                  <a:lnTo>
                    <a:pt x="57983" y="36202"/>
                  </a:lnTo>
                  <a:lnTo>
                    <a:pt x="58466" y="36202"/>
                  </a:lnTo>
                  <a:lnTo>
                    <a:pt x="58647" y="36141"/>
                  </a:lnTo>
                  <a:lnTo>
                    <a:pt x="58888" y="36021"/>
                  </a:lnTo>
                  <a:lnTo>
                    <a:pt x="59069" y="35900"/>
                  </a:lnTo>
                  <a:lnTo>
                    <a:pt x="59190" y="35719"/>
                  </a:lnTo>
                  <a:lnTo>
                    <a:pt x="59310" y="35478"/>
                  </a:lnTo>
                  <a:lnTo>
                    <a:pt x="59371" y="35297"/>
                  </a:lnTo>
                  <a:lnTo>
                    <a:pt x="59371" y="35055"/>
                  </a:lnTo>
                  <a:lnTo>
                    <a:pt x="59371" y="34814"/>
                  </a:lnTo>
                  <a:lnTo>
                    <a:pt x="59310" y="34633"/>
                  </a:lnTo>
                  <a:lnTo>
                    <a:pt x="59190" y="34392"/>
                  </a:lnTo>
                  <a:lnTo>
                    <a:pt x="59069" y="34211"/>
                  </a:lnTo>
                  <a:lnTo>
                    <a:pt x="58888" y="34090"/>
                  </a:lnTo>
                  <a:lnTo>
                    <a:pt x="58647" y="33969"/>
                  </a:lnTo>
                  <a:lnTo>
                    <a:pt x="58466" y="33909"/>
                  </a:lnTo>
                  <a:close/>
                  <a:moveTo>
                    <a:pt x="63775" y="33909"/>
                  </a:moveTo>
                  <a:lnTo>
                    <a:pt x="63594" y="33969"/>
                  </a:lnTo>
                  <a:lnTo>
                    <a:pt x="63353" y="34090"/>
                  </a:lnTo>
                  <a:lnTo>
                    <a:pt x="63172" y="34211"/>
                  </a:lnTo>
                  <a:lnTo>
                    <a:pt x="63051" y="34392"/>
                  </a:lnTo>
                  <a:lnTo>
                    <a:pt x="62931" y="34633"/>
                  </a:lnTo>
                  <a:lnTo>
                    <a:pt x="62870" y="34814"/>
                  </a:lnTo>
                  <a:lnTo>
                    <a:pt x="62870" y="35055"/>
                  </a:lnTo>
                  <a:lnTo>
                    <a:pt x="62870" y="35297"/>
                  </a:lnTo>
                  <a:lnTo>
                    <a:pt x="62931" y="35478"/>
                  </a:lnTo>
                  <a:lnTo>
                    <a:pt x="63051" y="35719"/>
                  </a:lnTo>
                  <a:lnTo>
                    <a:pt x="63172" y="35900"/>
                  </a:lnTo>
                  <a:lnTo>
                    <a:pt x="63353" y="36021"/>
                  </a:lnTo>
                  <a:lnTo>
                    <a:pt x="63594" y="36141"/>
                  </a:lnTo>
                  <a:lnTo>
                    <a:pt x="63775" y="36202"/>
                  </a:lnTo>
                  <a:lnTo>
                    <a:pt x="64258" y="36202"/>
                  </a:lnTo>
                  <a:lnTo>
                    <a:pt x="64439" y="36141"/>
                  </a:lnTo>
                  <a:lnTo>
                    <a:pt x="64680" y="36021"/>
                  </a:lnTo>
                  <a:lnTo>
                    <a:pt x="64861" y="35900"/>
                  </a:lnTo>
                  <a:lnTo>
                    <a:pt x="64982" y="35719"/>
                  </a:lnTo>
                  <a:lnTo>
                    <a:pt x="65103" y="35478"/>
                  </a:lnTo>
                  <a:lnTo>
                    <a:pt x="65163" y="35297"/>
                  </a:lnTo>
                  <a:lnTo>
                    <a:pt x="65163" y="35055"/>
                  </a:lnTo>
                  <a:lnTo>
                    <a:pt x="65163" y="34814"/>
                  </a:lnTo>
                  <a:lnTo>
                    <a:pt x="65103" y="34633"/>
                  </a:lnTo>
                  <a:lnTo>
                    <a:pt x="64982" y="34392"/>
                  </a:lnTo>
                  <a:lnTo>
                    <a:pt x="64861" y="34211"/>
                  </a:lnTo>
                  <a:lnTo>
                    <a:pt x="64680" y="34090"/>
                  </a:lnTo>
                  <a:lnTo>
                    <a:pt x="64439" y="33969"/>
                  </a:lnTo>
                  <a:lnTo>
                    <a:pt x="64258" y="33909"/>
                  </a:lnTo>
                  <a:close/>
                  <a:moveTo>
                    <a:pt x="69567" y="33909"/>
                  </a:moveTo>
                  <a:lnTo>
                    <a:pt x="69386" y="33969"/>
                  </a:lnTo>
                  <a:lnTo>
                    <a:pt x="69145" y="34090"/>
                  </a:lnTo>
                  <a:lnTo>
                    <a:pt x="68964" y="34211"/>
                  </a:lnTo>
                  <a:lnTo>
                    <a:pt x="68843" y="34392"/>
                  </a:lnTo>
                  <a:lnTo>
                    <a:pt x="68723" y="34633"/>
                  </a:lnTo>
                  <a:lnTo>
                    <a:pt x="68662" y="34814"/>
                  </a:lnTo>
                  <a:lnTo>
                    <a:pt x="68662" y="35055"/>
                  </a:lnTo>
                  <a:lnTo>
                    <a:pt x="68662" y="35297"/>
                  </a:lnTo>
                  <a:lnTo>
                    <a:pt x="68723" y="35478"/>
                  </a:lnTo>
                  <a:lnTo>
                    <a:pt x="68843" y="35719"/>
                  </a:lnTo>
                  <a:lnTo>
                    <a:pt x="68964" y="35900"/>
                  </a:lnTo>
                  <a:lnTo>
                    <a:pt x="69145" y="36021"/>
                  </a:lnTo>
                  <a:lnTo>
                    <a:pt x="69386" y="36141"/>
                  </a:lnTo>
                  <a:lnTo>
                    <a:pt x="69567" y="36202"/>
                  </a:lnTo>
                  <a:lnTo>
                    <a:pt x="70050" y="36202"/>
                  </a:lnTo>
                  <a:lnTo>
                    <a:pt x="70231" y="36141"/>
                  </a:lnTo>
                  <a:lnTo>
                    <a:pt x="70472" y="36021"/>
                  </a:lnTo>
                  <a:lnTo>
                    <a:pt x="70653" y="35900"/>
                  </a:lnTo>
                  <a:lnTo>
                    <a:pt x="70774" y="35719"/>
                  </a:lnTo>
                  <a:lnTo>
                    <a:pt x="70895" y="35478"/>
                  </a:lnTo>
                  <a:lnTo>
                    <a:pt x="70955" y="35297"/>
                  </a:lnTo>
                  <a:lnTo>
                    <a:pt x="70955" y="35055"/>
                  </a:lnTo>
                  <a:lnTo>
                    <a:pt x="70955" y="34814"/>
                  </a:lnTo>
                  <a:lnTo>
                    <a:pt x="70895" y="34633"/>
                  </a:lnTo>
                  <a:lnTo>
                    <a:pt x="70774" y="34392"/>
                  </a:lnTo>
                  <a:lnTo>
                    <a:pt x="70653" y="34211"/>
                  </a:lnTo>
                  <a:lnTo>
                    <a:pt x="70472" y="34090"/>
                  </a:lnTo>
                  <a:lnTo>
                    <a:pt x="70231" y="33969"/>
                  </a:lnTo>
                  <a:lnTo>
                    <a:pt x="70050" y="33909"/>
                  </a:lnTo>
                  <a:close/>
                  <a:moveTo>
                    <a:pt x="75360" y="33909"/>
                  </a:moveTo>
                  <a:lnTo>
                    <a:pt x="75179" y="33969"/>
                  </a:lnTo>
                  <a:lnTo>
                    <a:pt x="74937" y="34090"/>
                  </a:lnTo>
                  <a:lnTo>
                    <a:pt x="74756" y="34211"/>
                  </a:lnTo>
                  <a:lnTo>
                    <a:pt x="74636" y="34392"/>
                  </a:lnTo>
                  <a:lnTo>
                    <a:pt x="74515" y="34633"/>
                  </a:lnTo>
                  <a:lnTo>
                    <a:pt x="74455" y="34814"/>
                  </a:lnTo>
                  <a:lnTo>
                    <a:pt x="74455" y="35055"/>
                  </a:lnTo>
                  <a:lnTo>
                    <a:pt x="74455" y="35297"/>
                  </a:lnTo>
                  <a:lnTo>
                    <a:pt x="74515" y="35478"/>
                  </a:lnTo>
                  <a:lnTo>
                    <a:pt x="74636" y="35719"/>
                  </a:lnTo>
                  <a:lnTo>
                    <a:pt x="74756" y="35900"/>
                  </a:lnTo>
                  <a:lnTo>
                    <a:pt x="74937" y="36021"/>
                  </a:lnTo>
                  <a:lnTo>
                    <a:pt x="75179" y="36141"/>
                  </a:lnTo>
                  <a:lnTo>
                    <a:pt x="75360" y="36202"/>
                  </a:lnTo>
                  <a:lnTo>
                    <a:pt x="75601" y="36202"/>
                  </a:lnTo>
                  <a:lnTo>
                    <a:pt x="75903" y="36141"/>
                  </a:lnTo>
                  <a:lnTo>
                    <a:pt x="75722" y="33909"/>
                  </a:lnTo>
                  <a:close/>
                  <a:moveTo>
                    <a:pt x="2896" y="36805"/>
                  </a:moveTo>
                  <a:lnTo>
                    <a:pt x="2655" y="36926"/>
                  </a:lnTo>
                  <a:lnTo>
                    <a:pt x="2414" y="37107"/>
                  </a:lnTo>
                  <a:lnTo>
                    <a:pt x="2233" y="37288"/>
                  </a:lnTo>
                  <a:lnTo>
                    <a:pt x="2112" y="37589"/>
                  </a:lnTo>
                  <a:lnTo>
                    <a:pt x="2052" y="37951"/>
                  </a:lnTo>
                  <a:lnTo>
                    <a:pt x="2052" y="38193"/>
                  </a:lnTo>
                  <a:lnTo>
                    <a:pt x="2112" y="38374"/>
                  </a:lnTo>
                  <a:lnTo>
                    <a:pt x="2233" y="38615"/>
                  </a:lnTo>
                  <a:lnTo>
                    <a:pt x="2353" y="38796"/>
                  </a:lnTo>
                  <a:lnTo>
                    <a:pt x="2534" y="38917"/>
                  </a:lnTo>
                  <a:lnTo>
                    <a:pt x="2776" y="39037"/>
                  </a:lnTo>
                  <a:lnTo>
                    <a:pt x="2957" y="39098"/>
                  </a:lnTo>
                  <a:lnTo>
                    <a:pt x="3439" y="39098"/>
                  </a:lnTo>
                  <a:lnTo>
                    <a:pt x="3620" y="39037"/>
                  </a:lnTo>
                  <a:lnTo>
                    <a:pt x="3862" y="38917"/>
                  </a:lnTo>
                  <a:lnTo>
                    <a:pt x="4043" y="38796"/>
                  </a:lnTo>
                  <a:lnTo>
                    <a:pt x="4164" y="38615"/>
                  </a:lnTo>
                  <a:lnTo>
                    <a:pt x="4284" y="38374"/>
                  </a:lnTo>
                  <a:lnTo>
                    <a:pt x="4345" y="38193"/>
                  </a:lnTo>
                  <a:lnTo>
                    <a:pt x="4345" y="37951"/>
                  </a:lnTo>
                  <a:lnTo>
                    <a:pt x="4284" y="37589"/>
                  </a:lnTo>
                  <a:lnTo>
                    <a:pt x="4164" y="37288"/>
                  </a:lnTo>
                  <a:lnTo>
                    <a:pt x="3982" y="37107"/>
                  </a:lnTo>
                  <a:lnTo>
                    <a:pt x="3741" y="36926"/>
                  </a:lnTo>
                  <a:lnTo>
                    <a:pt x="3500" y="36805"/>
                  </a:lnTo>
                  <a:close/>
                  <a:moveTo>
                    <a:pt x="8689" y="36805"/>
                  </a:moveTo>
                  <a:lnTo>
                    <a:pt x="8447" y="36926"/>
                  </a:lnTo>
                  <a:lnTo>
                    <a:pt x="8206" y="37107"/>
                  </a:lnTo>
                  <a:lnTo>
                    <a:pt x="8025" y="37288"/>
                  </a:lnTo>
                  <a:lnTo>
                    <a:pt x="7904" y="37589"/>
                  </a:lnTo>
                  <a:lnTo>
                    <a:pt x="7844" y="37951"/>
                  </a:lnTo>
                  <a:lnTo>
                    <a:pt x="7844" y="38193"/>
                  </a:lnTo>
                  <a:lnTo>
                    <a:pt x="7904" y="38374"/>
                  </a:lnTo>
                  <a:lnTo>
                    <a:pt x="8025" y="38615"/>
                  </a:lnTo>
                  <a:lnTo>
                    <a:pt x="8146" y="38796"/>
                  </a:lnTo>
                  <a:lnTo>
                    <a:pt x="8327" y="38917"/>
                  </a:lnTo>
                  <a:lnTo>
                    <a:pt x="8568" y="39037"/>
                  </a:lnTo>
                  <a:lnTo>
                    <a:pt x="8749" y="39098"/>
                  </a:lnTo>
                  <a:lnTo>
                    <a:pt x="9232" y="39098"/>
                  </a:lnTo>
                  <a:lnTo>
                    <a:pt x="9413" y="39037"/>
                  </a:lnTo>
                  <a:lnTo>
                    <a:pt x="9654" y="38917"/>
                  </a:lnTo>
                  <a:lnTo>
                    <a:pt x="9835" y="38796"/>
                  </a:lnTo>
                  <a:lnTo>
                    <a:pt x="9956" y="38615"/>
                  </a:lnTo>
                  <a:lnTo>
                    <a:pt x="10076" y="38374"/>
                  </a:lnTo>
                  <a:lnTo>
                    <a:pt x="10137" y="38193"/>
                  </a:lnTo>
                  <a:lnTo>
                    <a:pt x="10137" y="37951"/>
                  </a:lnTo>
                  <a:lnTo>
                    <a:pt x="10076" y="37589"/>
                  </a:lnTo>
                  <a:lnTo>
                    <a:pt x="9956" y="37288"/>
                  </a:lnTo>
                  <a:lnTo>
                    <a:pt x="9775" y="37107"/>
                  </a:lnTo>
                  <a:lnTo>
                    <a:pt x="9533" y="36926"/>
                  </a:lnTo>
                  <a:lnTo>
                    <a:pt x="9292" y="36805"/>
                  </a:lnTo>
                  <a:close/>
                  <a:moveTo>
                    <a:pt x="14481" y="36805"/>
                  </a:moveTo>
                  <a:lnTo>
                    <a:pt x="14240" y="36926"/>
                  </a:lnTo>
                  <a:lnTo>
                    <a:pt x="13998" y="37107"/>
                  </a:lnTo>
                  <a:lnTo>
                    <a:pt x="13817" y="37288"/>
                  </a:lnTo>
                  <a:lnTo>
                    <a:pt x="13697" y="37589"/>
                  </a:lnTo>
                  <a:lnTo>
                    <a:pt x="13636" y="37951"/>
                  </a:lnTo>
                  <a:lnTo>
                    <a:pt x="13636" y="38193"/>
                  </a:lnTo>
                  <a:lnTo>
                    <a:pt x="13697" y="38374"/>
                  </a:lnTo>
                  <a:lnTo>
                    <a:pt x="13817" y="38615"/>
                  </a:lnTo>
                  <a:lnTo>
                    <a:pt x="13938" y="38796"/>
                  </a:lnTo>
                  <a:lnTo>
                    <a:pt x="14119" y="38917"/>
                  </a:lnTo>
                  <a:lnTo>
                    <a:pt x="14360" y="39037"/>
                  </a:lnTo>
                  <a:lnTo>
                    <a:pt x="14541" y="39098"/>
                  </a:lnTo>
                  <a:lnTo>
                    <a:pt x="15024" y="39098"/>
                  </a:lnTo>
                  <a:lnTo>
                    <a:pt x="15205" y="39037"/>
                  </a:lnTo>
                  <a:lnTo>
                    <a:pt x="15446" y="38917"/>
                  </a:lnTo>
                  <a:lnTo>
                    <a:pt x="15627" y="38796"/>
                  </a:lnTo>
                  <a:lnTo>
                    <a:pt x="15748" y="38615"/>
                  </a:lnTo>
                  <a:lnTo>
                    <a:pt x="15869" y="38374"/>
                  </a:lnTo>
                  <a:lnTo>
                    <a:pt x="15929" y="38193"/>
                  </a:lnTo>
                  <a:lnTo>
                    <a:pt x="15929" y="37951"/>
                  </a:lnTo>
                  <a:lnTo>
                    <a:pt x="15869" y="37589"/>
                  </a:lnTo>
                  <a:lnTo>
                    <a:pt x="15748" y="37288"/>
                  </a:lnTo>
                  <a:lnTo>
                    <a:pt x="15567" y="37107"/>
                  </a:lnTo>
                  <a:lnTo>
                    <a:pt x="15326" y="36926"/>
                  </a:lnTo>
                  <a:lnTo>
                    <a:pt x="15084" y="36805"/>
                  </a:lnTo>
                  <a:close/>
                  <a:moveTo>
                    <a:pt x="20273" y="36805"/>
                  </a:moveTo>
                  <a:lnTo>
                    <a:pt x="20032" y="36926"/>
                  </a:lnTo>
                  <a:lnTo>
                    <a:pt x="19790" y="37107"/>
                  </a:lnTo>
                  <a:lnTo>
                    <a:pt x="19609" y="37288"/>
                  </a:lnTo>
                  <a:lnTo>
                    <a:pt x="19489" y="37589"/>
                  </a:lnTo>
                  <a:lnTo>
                    <a:pt x="19428" y="37951"/>
                  </a:lnTo>
                  <a:lnTo>
                    <a:pt x="19428" y="38193"/>
                  </a:lnTo>
                  <a:lnTo>
                    <a:pt x="19489" y="38374"/>
                  </a:lnTo>
                  <a:lnTo>
                    <a:pt x="19609" y="38615"/>
                  </a:lnTo>
                  <a:lnTo>
                    <a:pt x="19730" y="38796"/>
                  </a:lnTo>
                  <a:lnTo>
                    <a:pt x="19911" y="38917"/>
                  </a:lnTo>
                  <a:lnTo>
                    <a:pt x="20152" y="39037"/>
                  </a:lnTo>
                  <a:lnTo>
                    <a:pt x="20333" y="39098"/>
                  </a:lnTo>
                  <a:lnTo>
                    <a:pt x="20816" y="39098"/>
                  </a:lnTo>
                  <a:lnTo>
                    <a:pt x="20997" y="39037"/>
                  </a:lnTo>
                  <a:lnTo>
                    <a:pt x="21239" y="38917"/>
                  </a:lnTo>
                  <a:lnTo>
                    <a:pt x="21420" y="38796"/>
                  </a:lnTo>
                  <a:lnTo>
                    <a:pt x="21540" y="38615"/>
                  </a:lnTo>
                  <a:lnTo>
                    <a:pt x="21661" y="38374"/>
                  </a:lnTo>
                  <a:lnTo>
                    <a:pt x="21721" y="38193"/>
                  </a:lnTo>
                  <a:lnTo>
                    <a:pt x="21721" y="37951"/>
                  </a:lnTo>
                  <a:lnTo>
                    <a:pt x="21661" y="37589"/>
                  </a:lnTo>
                  <a:lnTo>
                    <a:pt x="21540" y="37288"/>
                  </a:lnTo>
                  <a:lnTo>
                    <a:pt x="21359" y="37107"/>
                  </a:lnTo>
                  <a:lnTo>
                    <a:pt x="21118" y="36926"/>
                  </a:lnTo>
                  <a:lnTo>
                    <a:pt x="20876" y="36805"/>
                  </a:lnTo>
                  <a:close/>
                  <a:moveTo>
                    <a:pt x="26065" y="36805"/>
                  </a:moveTo>
                  <a:lnTo>
                    <a:pt x="25824" y="36926"/>
                  </a:lnTo>
                  <a:lnTo>
                    <a:pt x="25583" y="37107"/>
                  </a:lnTo>
                  <a:lnTo>
                    <a:pt x="25402" y="37288"/>
                  </a:lnTo>
                  <a:lnTo>
                    <a:pt x="25281" y="37589"/>
                  </a:lnTo>
                  <a:lnTo>
                    <a:pt x="25221" y="37951"/>
                  </a:lnTo>
                  <a:lnTo>
                    <a:pt x="25221" y="38193"/>
                  </a:lnTo>
                  <a:lnTo>
                    <a:pt x="25281" y="38374"/>
                  </a:lnTo>
                  <a:lnTo>
                    <a:pt x="25402" y="38615"/>
                  </a:lnTo>
                  <a:lnTo>
                    <a:pt x="25522" y="38796"/>
                  </a:lnTo>
                  <a:lnTo>
                    <a:pt x="25703" y="38917"/>
                  </a:lnTo>
                  <a:lnTo>
                    <a:pt x="25945" y="39037"/>
                  </a:lnTo>
                  <a:lnTo>
                    <a:pt x="26126" y="39098"/>
                  </a:lnTo>
                  <a:lnTo>
                    <a:pt x="26608" y="39098"/>
                  </a:lnTo>
                  <a:lnTo>
                    <a:pt x="26789" y="39037"/>
                  </a:lnTo>
                  <a:lnTo>
                    <a:pt x="27031" y="38917"/>
                  </a:lnTo>
                  <a:lnTo>
                    <a:pt x="27212" y="38796"/>
                  </a:lnTo>
                  <a:lnTo>
                    <a:pt x="27332" y="38615"/>
                  </a:lnTo>
                  <a:lnTo>
                    <a:pt x="27453" y="38374"/>
                  </a:lnTo>
                  <a:lnTo>
                    <a:pt x="27513" y="38193"/>
                  </a:lnTo>
                  <a:lnTo>
                    <a:pt x="27513" y="37951"/>
                  </a:lnTo>
                  <a:lnTo>
                    <a:pt x="27453" y="37589"/>
                  </a:lnTo>
                  <a:lnTo>
                    <a:pt x="27332" y="37288"/>
                  </a:lnTo>
                  <a:lnTo>
                    <a:pt x="27151" y="37107"/>
                  </a:lnTo>
                  <a:lnTo>
                    <a:pt x="26910" y="36926"/>
                  </a:lnTo>
                  <a:lnTo>
                    <a:pt x="26669" y="36805"/>
                  </a:lnTo>
                  <a:close/>
                  <a:moveTo>
                    <a:pt x="31858" y="36805"/>
                  </a:moveTo>
                  <a:lnTo>
                    <a:pt x="31616" y="36926"/>
                  </a:lnTo>
                  <a:lnTo>
                    <a:pt x="31375" y="37107"/>
                  </a:lnTo>
                  <a:lnTo>
                    <a:pt x="31194" y="37288"/>
                  </a:lnTo>
                  <a:lnTo>
                    <a:pt x="31073" y="37589"/>
                  </a:lnTo>
                  <a:lnTo>
                    <a:pt x="31013" y="37951"/>
                  </a:lnTo>
                  <a:lnTo>
                    <a:pt x="31013" y="38193"/>
                  </a:lnTo>
                  <a:lnTo>
                    <a:pt x="31073" y="38374"/>
                  </a:lnTo>
                  <a:lnTo>
                    <a:pt x="31194" y="38615"/>
                  </a:lnTo>
                  <a:lnTo>
                    <a:pt x="31315" y="38796"/>
                  </a:lnTo>
                  <a:lnTo>
                    <a:pt x="31496" y="38917"/>
                  </a:lnTo>
                  <a:lnTo>
                    <a:pt x="31737" y="39037"/>
                  </a:lnTo>
                  <a:lnTo>
                    <a:pt x="31918" y="39098"/>
                  </a:lnTo>
                  <a:lnTo>
                    <a:pt x="32401" y="39098"/>
                  </a:lnTo>
                  <a:lnTo>
                    <a:pt x="32582" y="39037"/>
                  </a:lnTo>
                  <a:lnTo>
                    <a:pt x="32823" y="38917"/>
                  </a:lnTo>
                  <a:lnTo>
                    <a:pt x="33004" y="38796"/>
                  </a:lnTo>
                  <a:lnTo>
                    <a:pt x="33125" y="38615"/>
                  </a:lnTo>
                  <a:lnTo>
                    <a:pt x="33245" y="38374"/>
                  </a:lnTo>
                  <a:lnTo>
                    <a:pt x="33306" y="38193"/>
                  </a:lnTo>
                  <a:lnTo>
                    <a:pt x="33306" y="37951"/>
                  </a:lnTo>
                  <a:lnTo>
                    <a:pt x="33245" y="37589"/>
                  </a:lnTo>
                  <a:lnTo>
                    <a:pt x="33125" y="37288"/>
                  </a:lnTo>
                  <a:lnTo>
                    <a:pt x="32944" y="37107"/>
                  </a:lnTo>
                  <a:lnTo>
                    <a:pt x="32702" y="36926"/>
                  </a:lnTo>
                  <a:lnTo>
                    <a:pt x="32461" y="36805"/>
                  </a:lnTo>
                  <a:close/>
                  <a:moveTo>
                    <a:pt x="37650" y="36805"/>
                  </a:moveTo>
                  <a:lnTo>
                    <a:pt x="37408" y="36926"/>
                  </a:lnTo>
                  <a:lnTo>
                    <a:pt x="37167" y="37107"/>
                  </a:lnTo>
                  <a:lnTo>
                    <a:pt x="36986" y="37288"/>
                  </a:lnTo>
                  <a:lnTo>
                    <a:pt x="36865" y="37589"/>
                  </a:lnTo>
                  <a:lnTo>
                    <a:pt x="36805" y="37951"/>
                  </a:lnTo>
                  <a:lnTo>
                    <a:pt x="36805" y="38193"/>
                  </a:lnTo>
                  <a:lnTo>
                    <a:pt x="36865" y="38374"/>
                  </a:lnTo>
                  <a:lnTo>
                    <a:pt x="36986" y="38615"/>
                  </a:lnTo>
                  <a:lnTo>
                    <a:pt x="37107" y="38796"/>
                  </a:lnTo>
                  <a:lnTo>
                    <a:pt x="37288" y="38917"/>
                  </a:lnTo>
                  <a:lnTo>
                    <a:pt x="37529" y="39037"/>
                  </a:lnTo>
                  <a:lnTo>
                    <a:pt x="37710" y="39098"/>
                  </a:lnTo>
                  <a:lnTo>
                    <a:pt x="38193" y="39098"/>
                  </a:lnTo>
                  <a:lnTo>
                    <a:pt x="38374" y="39037"/>
                  </a:lnTo>
                  <a:lnTo>
                    <a:pt x="38615" y="38917"/>
                  </a:lnTo>
                  <a:lnTo>
                    <a:pt x="38796" y="38796"/>
                  </a:lnTo>
                  <a:lnTo>
                    <a:pt x="38917" y="38615"/>
                  </a:lnTo>
                  <a:lnTo>
                    <a:pt x="39038" y="38374"/>
                  </a:lnTo>
                  <a:lnTo>
                    <a:pt x="39098" y="38193"/>
                  </a:lnTo>
                  <a:lnTo>
                    <a:pt x="39098" y="37951"/>
                  </a:lnTo>
                  <a:lnTo>
                    <a:pt x="39038" y="37589"/>
                  </a:lnTo>
                  <a:lnTo>
                    <a:pt x="38917" y="37288"/>
                  </a:lnTo>
                  <a:lnTo>
                    <a:pt x="38736" y="37107"/>
                  </a:lnTo>
                  <a:lnTo>
                    <a:pt x="38495" y="36926"/>
                  </a:lnTo>
                  <a:lnTo>
                    <a:pt x="38253" y="36805"/>
                  </a:lnTo>
                  <a:close/>
                  <a:moveTo>
                    <a:pt x="43442" y="36805"/>
                  </a:moveTo>
                  <a:lnTo>
                    <a:pt x="43201" y="36926"/>
                  </a:lnTo>
                  <a:lnTo>
                    <a:pt x="42959" y="37107"/>
                  </a:lnTo>
                  <a:lnTo>
                    <a:pt x="42778" y="37288"/>
                  </a:lnTo>
                  <a:lnTo>
                    <a:pt x="42658" y="37589"/>
                  </a:lnTo>
                  <a:lnTo>
                    <a:pt x="42597" y="37951"/>
                  </a:lnTo>
                  <a:lnTo>
                    <a:pt x="42597" y="38193"/>
                  </a:lnTo>
                  <a:lnTo>
                    <a:pt x="42658" y="38374"/>
                  </a:lnTo>
                  <a:lnTo>
                    <a:pt x="42778" y="38615"/>
                  </a:lnTo>
                  <a:lnTo>
                    <a:pt x="42899" y="38796"/>
                  </a:lnTo>
                  <a:lnTo>
                    <a:pt x="43080" y="38917"/>
                  </a:lnTo>
                  <a:lnTo>
                    <a:pt x="43321" y="39037"/>
                  </a:lnTo>
                  <a:lnTo>
                    <a:pt x="43502" y="39098"/>
                  </a:lnTo>
                  <a:lnTo>
                    <a:pt x="43985" y="39098"/>
                  </a:lnTo>
                  <a:lnTo>
                    <a:pt x="44166" y="39037"/>
                  </a:lnTo>
                  <a:lnTo>
                    <a:pt x="44407" y="38917"/>
                  </a:lnTo>
                  <a:lnTo>
                    <a:pt x="44588" y="38796"/>
                  </a:lnTo>
                  <a:lnTo>
                    <a:pt x="44709" y="38615"/>
                  </a:lnTo>
                  <a:lnTo>
                    <a:pt x="44830" y="38374"/>
                  </a:lnTo>
                  <a:lnTo>
                    <a:pt x="44890" y="38193"/>
                  </a:lnTo>
                  <a:lnTo>
                    <a:pt x="44890" y="37951"/>
                  </a:lnTo>
                  <a:lnTo>
                    <a:pt x="44830" y="37589"/>
                  </a:lnTo>
                  <a:lnTo>
                    <a:pt x="44709" y="37288"/>
                  </a:lnTo>
                  <a:lnTo>
                    <a:pt x="44528" y="37107"/>
                  </a:lnTo>
                  <a:lnTo>
                    <a:pt x="44287" y="36926"/>
                  </a:lnTo>
                  <a:lnTo>
                    <a:pt x="44045" y="36805"/>
                  </a:lnTo>
                  <a:close/>
                  <a:moveTo>
                    <a:pt x="49234" y="36805"/>
                  </a:moveTo>
                  <a:lnTo>
                    <a:pt x="48993" y="36926"/>
                  </a:lnTo>
                  <a:lnTo>
                    <a:pt x="48752" y="37107"/>
                  </a:lnTo>
                  <a:lnTo>
                    <a:pt x="48571" y="37288"/>
                  </a:lnTo>
                  <a:lnTo>
                    <a:pt x="48450" y="37589"/>
                  </a:lnTo>
                  <a:lnTo>
                    <a:pt x="48390" y="37951"/>
                  </a:lnTo>
                  <a:lnTo>
                    <a:pt x="48390" y="38193"/>
                  </a:lnTo>
                  <a:lnTo>
                    <a:pt x="48450" y="38374"/>
                  </a:lnTo>
                  <a:lnTo>
                    <a:pt x="48571" y="38615"/>
                  </a:lnTo>
                  <a:lnTo>
                    <a:pt x="48691" y="38796"/>
                  </a:lnTo>
                  <a:lnTo>
                    <a:pt x="48872" y="38917"/>
                  </a:lnTo>
                  <a:lnTo>
                    <a:pt x="49114" y="39037"/>
                  </a:lnTo>
                  <a:lnTo>
                    <a:pt x="49295" y="39098"/>
                  </a:lnTo>
                  <a:lnTo>
                    <a:pt x="49777" y="39098"/>
                  </a:lnTo>
                  <a:lnTo>
                    <a:pt x="49958" y="39037"/>
                  </a:lnTo>
                  <a:lnTo>
                    <a:pt x="50200" y="38917"/>
                  </a:lnTo>
                  <a:lnTo>
                    <a:pt x="50381" y="38796"/>
                  </a:lnTo>
                  <a:lnTo>
                    <a:pt x="50501" y="38615"/>
                  </a:lnTo>
                  <a:lnTo>
                    <a:pt x="50622" y="38374"/>
                  </a:lnTo>
                  <a:lnTo>
                    <a:pt x="50682" y="38193"/>
                  </a:lnTo>
                  <a:lnTo>
                    <a:pt x="50682" y="37951"/>
                  </a:lnTo>
                  <a:lnTo>
                    <a:pt x="50622" y="37589"/>
                  </a:lnTo>
                  <a:lnTo>
                    <a:pt x="50501" y="37288"/>
                  </a:lnTo>
                  <a:lnTo>
                    <a:pt x="50320" y="37107"/>
                  </a:lnTo>
                  <a:lnTo>
                    <a:pt x="50079" y="36926"/>
                  </a:lnTo>
                  <a:lnTo>
                    <a:pt x="49838" y="36805"/>
                  </a:lnTo>
                  <a:close/>
                  <a:moveTo>
                    <a:pt x="55027" y="36805"/>
                  </a:moveTo>
                  <a:lnTo>
                    <a:pt x="54785" y="36926"/>
                  </a:lnTo>
                  <a:lnTo>
                    <a:pt x="54544" y="37107"/>
                  </a:lnTo>
                  <a:lnTo>
                    <a:pt x="54363" y="37288"/>
                  </a:lnTo>
                  <a:lnTo>
                    <a:pt x="54242" y="37589"/>
                  </a:lnTo>
                  <a:lnTo>
                    <a:pt x="54182" y="37951"/>
                  </a:lnTo>
                  <a:lnTo>
                    <a:pt x="54182" y="38193"/>
                  </a:lnTo>
                  <a:lnTo>
                    <a:pt x="54242" y="38374"/>
                  </a:lnTo>
                  <a:lnTo>
                    <a:pt x="54363" y="38615"/>
                  </a:lnTo>
                  <a:lnTo>
                    <a:pt x="54483" y="38796"/>
                  </a:lnTo>
                  <a:lnTo>
                    <a:pt x="54665" y="38917"/>
                  </a:lnTo>
                  <a:lnTo>
                    <a:pt x="54906" y="39037"/>
                  </a:lnTo>
                  <a:lnTo>
                    <a:pt x="55087" y="39098"/>
                  </a:lnTo>
                  <a:lnTo>
                    <a:pt x="55570" y="39098"/>
                  </a:lnTo>
                  <a:lnTo>
                    <a:pt x="55751" y="39037"/>
                  </a:lnTo>
                  <a:lnTo>
                    <a:pt x="55992" y="38917"/>
                  </a:lnTo>
                  <a:lnTo>
                    <a:pt x="56173" y="38796"/>
                  </a:lnTo>
                  <a:lnTo>
                    <a:pt x="56294" y="38615"/>
                  </a:lnTo>
                  <a:lnTo>
                    <a:pt x="56414" y="38374"/>
                  </a:lnTo>
                  <a:lnTo>
                    <a:pt x="56475" y="38193"/>
                  </a:lnTo>
                  <a:lnTo>
                    <a:pt x="56475" y="37951"/>
                  </a:lnTo>
                  <a:lnTo>
                    <a:pt x="56414" y="37589"/>
                  </a:lnTo>
                  <a:lnTo>
                    <a:pt x="56294" y="37288"/>
                  </a:lnTo>
                  <a:lnTo>
                    <a:pt x="56113" y="37107"/>
                  </a:lnTo>
                  <a:lnTo>
                    <a:pt x="55871" y="36926"/>
                  </a:lnTo>
                  <a:lnTo>
                    <a:pt x="55630" y="36805"/>
                  </a:lnTo>
                  <a:close/>
                  <a:moveTo>
                    <a:pt x="60819" y="36805"/>
                  </a:moveTo>
                  <a:lnTo>
                    <a:pt x="60577" y="36926"/>
                  </a:lnTo>
                  <a:lnTo>
                    <a:pt x="60336" y="37107"/>
                  </a:lnTo>
                  <a:lnTo>
                    <a:pt x="60155" y="37288"/>
                  </a:lnTo>
                  <a:lnTo>
                    <a:pt x="60034" y="37589"/>
                  </a:lnTo>
                  <a:lnTo>
                    <a:pt x="59974" y="37951"/>
                  </a:lnTo>
                  <a:lnTo>
                    <a:pt x="59974" y="38193"/>
                  </a:lnTo>
                  <a:lnTo>
                    <a:pt x="60034" y="38374"/>
                  </a:lnTo>
                  <a:lnTo>
                    <a:pt x="60155" y="38615"/>
                  </a:lnTo>
                  <a:lnTo>
                    <a:pt x="60276" y="38796"/>
                  </a:lnTo>
                  <a:lnTo>
                    <a:pt x="60457" y="38917"/>
                  </a:lnTo>
                  <a:lnTo>
                    <a:pt x="60698" y="39037"/>
                  </a:lnTo>
                  <a:lnTo>
                    <a:pt x="60879" y="39098"/>
                  </a:lnTo>
                  <a:lnTo>
                    <a:pt x="61362" y="39098"/>
                  </a:lnTo>
                  <a:lnTo>
                    <a:pt x="61543" y="39037"/>
                  </a:lnTo>
                  <a:lnTo>
                    <a:pt x="61784" y="38917"/>
                  </a:lnTo>
                  <a:lnTo>
                    <a:pt x="61965" y="38796"/>
                  </a:lnTo>
                  <a:lnTo>
                    <a:pt x="62086" y="38615"/>
                  </a:lnTo>
                  <a:lnTo>
                    <a:pt x="62206" y="38374"/>
                  </a:lnTo>
                  <a:lnTo>
                    <a:pt x="62267" y="38193"/>
                  </a:lnTo>
                  <a:lnTo>
                    <a:pt x="62267" y="37951"/>
                  </a:lnTo>
                  <a:lnTo>
                    <a:pt x="62206" y="37589"/>
                  </a:lnTo>
                  <a:lnTo>
                    <a:pt x="62086" y="37288"/>
                  </a:lnTo>
                  <a:lnTo>
                    <a:pt x="61905" y="37107"/>
                  </a:lnTo>
                  <a:lnTo>
                    <a:pt x="61663" y="36926"/>
                  </a:lnTo>
                  <a:lnTo>
                    <a:pt x="61422" y="36805"/>
                  </a:lnTo>
                  <a:close/>
                  <a:moveTo>
                    <a:pt x="66611" y="36805"/>
                  </a:moveTo>
                  <a:lnTo>
                    <a:pt x="66370" y="36926"/>
                  </a:lnTo>
                  <a:lnTo>
                    <a:pt x="66128" y="37107"/>
                  </a:lnTo>
                  <a:lnTo>
                    <a:pt x="65947" y="37288"/>
                  </a:lnTo>
                  <a:lnTo>
                    <a:pt x="65827" y="37589"/>
                  </a:lnTo>
                  <a:lnTo>
                    <a:pt x="65766" y="37951"/>
                  </a:lnTo>
                  <a:lnTo>
                    <a:pt x="65766" y="38193"/>
                  </a:lnTo>
                  <a:lnTo>
                    <a:pt x="65827" y="38374"/>
                  </a:lnTo>
                  <a:lnTo>
                    <a:pt x="65947" y="38615"/>
                  </a:lnTo>
                  <a:lnTo>
                    <a:pt x="66068" y="38796"/>
                  </a:lnTo>
                  <a:lnTo>
                    <a:pt x="66249" y="38917"/>
                  </a:lnTo>
                  <a:lnTo>
                    <a:pt x="66490" y="39037"/>
                  </a:lnTo>
                  <a:lnTo>
                    <a:pt x="66671" y="39098"/>
                  </a:lnTo>
                  <a:lnTo>
                    <a:pt x="67154" y="39098"/>
                  </a:lnTo>
                  <a:lnTo>
                    <a:pt x="67335" y="39037"/>
                  </a:lnTo>
                  <a:lnTo>
                    <a:pt x="67576" y="38917"/>
                  </a:lnTo>
                  <a:lnTo>
                    <a:pt x="67757" y="38796"/>
                  </a:lnTo>
                  <a:lnTo>
                    <a:pt x="67878" y="38615"/>
                  </a:lnTo>
                  <a:lnTo>
                    <a:pt x="67999" y="38374"/>
                  </a:lnTo>
                  <a:lnTo>
                    <a:pt x="68059" y="38193"/>
                  </a:lnTo>
                  <a:lnTo>
                    <a:pt x="68059" y="37951"/>
                  </a:lnTo>
                  <a:lnTo>
                    <a:pt x="67999" y="37589"/>
                  </a:lnTo>
                  <a:lnTo>
                    <a:pt x="67878" y="37288"/>
                  </a:lnTo>
                  <a:lnTo>
                    <a:pt x="67697" y="37107"/>
                  </a:lnTo>
                  <a:lnTo>
                    <a:pt x="67456" y="36926"/>
                  </a:lnTo>
                  <a:lnTo>
                    <a:pt x="67214" y="36805"/>
                  </a:lnTo>
                  <a:close/>
                  <a:moveTo>
                    <a:pt x="72403" y="36805"/>
                  </a:moveTo>
                  <a:lnTo>
                    <a:pt x="72162" y="36926"/>
                  </a:lnTo>
                  <a:lnTo>
                    <a:pt x="71921" y="37107"/>
                  </a:lnTo>
                  <a:lnTo>
                    <a:pt x="71740" y="37288"/>
                  </a:lnTo>
                  <a:lnTo>
                    <a:pt x="71619" y="37589"/>
                  </a:lnTo>
                  <a:lnTo>
                    <a:pt x="71559" y="37951"/>
                  </a:lnTo>
                  <a:lnTo>
                    <a:pt x="71559" y="38193"/>
                  </a:lnTo>
                  <a:lnTo>
                    <a:pt x="71619" y="38374"/>
                  </a:lnTo>
                  <a:lnTo>
                    <a:pt x="71740" y="38615"/>
                  </a:lnTo>
                  <a:lnTo>
                    <a:pt x="71860" y="38796"/>
                  </a:lnTo>
                  <a:lnTo>
                    <a:pt x="72041" y="38917"/>
                  </a:lnTo>
                  <a:lnTo>
                    <a:pt x="72283" y="39037"/>
                  </a:lnTo>
                  <a:lnTo>
                    <a:pt x="72464" y="39098"/>
                  </a:lnTo>
                  <a:lnTo>
                    <a:pt x="72946" y="39098"/>
                  </a:lnTo>
                  <a:lnTo>
                    <a:pt x="73127" y="39037"/>
                  </a:lnTo>
                  <a:lnTo>
                    <a:pt x="73369" y="38917"/>
                  </a:lnTo>
                  <a:lnTo>
                    <a:pt x="73550" y="38796"/>
                  </a:lnTo>
                  <a:lnTo>
                    <a:pt x="73670" y="38615"/>
                  </a:lnTo>
                  <a:lnTo>
                    <a:pt x="73791" y="38374"/>
                  </a:lnTo>
                  <a:lnTo>
                    <a:pt x="73851" y="38193"/>
                  </a:lnTo>
                  <a:lnTo>
                    <a:pt x="73851" y="37951"/>
                  </a:lnTo>
                  <a:lnTo>
                    <a:pt x="73791" y="37589"/>
                  </a:lnTo>
                  <a:lnTo>
                    <a:pt x="73670" y="37288"/>
                  </a:lnTo>
                  <a:lnTo>
                    <a:pt x="73489" y="37107"/>
                  </a:lnTo>
                  <a:lnTo>
                    <a:pt x="73248" y="36926"/>
                  </a:lnTo>
                  <a:lnTo>
                    <a:pt x="73007" y="36805"/>
                  </a:lnTo>
                  <a:close/>
                  <a:moveTo>
                    <a:pt x="302" y="39701"/>
                  </a:moveTo>
                  <a:lnTo>
                    <a:pt x="0" y="39761"/>
                  </a:lnTo>
                  <a:lnTo>
                    <a:pt x="181" y="41994"/>
                  </a:lnTo>
                  <a:lnTo>
                    <a:pt x="543" y="41994"/>
                  </a:lnTo>
                  <a:lnTo>
                    <a:pt x="724" y="41934"/>
                  </a:lnTo>
                  <a:lnTo>
                    <a:pt x="966" y="41813"/>
                  </a:lnTo>
                  <a:lnTo>
                    <a:pt x="1147" y="41692"/>
                  </a:lnTo>
                  <a:lnTo>
                    <a:pt x="1267" y="41511"/>
                  </a:lnTo>
                  <a:lnTo>
                    <a:pt x="1388" y="41270"/>
                  </a:lnTo>
                  <a:lnTo>
                    <a:pt x="1448" y="41089"/>
                  </a:lnTo>
                  <a:lnTo>
                    <a:pt x="1448" y="40847"/>
                  </a:lnTo>
                  <a:lnTo>
                    <a:pt x="1448" y="40606"/>
                  </a:lnTo>
                  <a:lnTo>
                    <a:pt x="1388" y="40425"/>
                  </a:lnTo>
                  <a:lnTo>
                    <a:pt x="1267" y="40184"/>
                  </a:lnTo>
                  <a:lnTo>
                    <a:pt x="1147" y="40003"/>
                  </a:lnTo>
                  <a:lnTo>
                    <a:pt x="966" y="39882"/>
                  </a:lnTo>
                  <a:lnTo>
                    <a:pt x="724" y="39761"/>
                  </a:lnTo>
                  <a:lnTo>
                    <a:pt x="543" y="39701"/>
                  </a:lnTo>
                  <a:close/>
                  <a:moveTo>
                    <a:pt x="5853" y="39701"/>
                  </a:moveTo>
                  <a:lnTo>
                    <a:pt x="5672" y="39761"/>
                  </a:lnTo>
                  <a:lnTo>
                    <a:pt x="5431" y="39882"/>
                  </a:lnTo>
                  <a:lnTo>
                    <a:pt x="5250" y="40003"/>
                  </a:lnTo>
                  <a:lnTo>
                    <a:pt x="5129" y="40184"/>
                  </a:lnTo>
                  <a:lnTo>
                    <a:pt x="5008" y="40425"/>
                  </a:lnTo>
                  <a:lnTo>
                    <a:pt x="4948" y="40606"/>
                  </a:lnTo>
                  <a:lnTo>
                    <a:pt x="4948" y="40847"/>
                  </a:lnTo>
                  <a:lnTo>
                    <a:pt x="4948" y="41089"/>
                  </a:lnTo>
                  <a:lnTo>
                    <a:pt x="5008" y="41270"/>
                  </a:lnTo>
                  <a:lnTo>
                    <a:pt x="5129" y="41511"/>
                  </a:lnTo>
                  <a:lnTo>
                    <a:pt x="5250" y="41692"/>
                  </a:lnTo>
                  <a:lnTo>
                    <a:pt x="5431" y="41813"/>
                  </a:lnTo>
                  <a:lnTo>
                    <a:pt x="5672" y="41934"/>
                  </a:lnTo>
                  <a:lnTo>
                    <a:pt x="5853" y="41994"/>
                  </a:lnTo>
                  <a:lnTo>
                    <a:pt x="6336" y="41994"/>
                  </a:lnTo>
                  <a:lnTo>
                    <a:pt x="6517" y="41934"/>
                  </a:lnTo>
                  <a:lnTo>
                    <a:pt x="6758" y="41813"/>
                  </a:lnTo>
                  <a:lnTo>
                    <a:pt x="6939" y="41692"/>
                  </a:lnTo>
                  <a:lnTo>
                    <a:pt x="7060" y="41511"/>
                  </a:lnTo>
                  <a:lnTo>
                    <a:pt x="7180" y="41270"/>
                  </a:lnTo>
                  <a:lnTo>
                    <a:pt x="7241" y="41089"/>
                  </a:lnTo>
                  <a:lnTo>
                    <a:pt x="7241" y="40847"/>
                  </a:lnTo>
                  <a:lnTo>
                    <a:pt x="7241" y="40606"/>
                  </a:lnTo>
                  <a:lnTo>
                    <a:pt x="7180" y="40425"/>
                  </a:lnTo>
                  <a:lnTo>
                    <a:pt x="7060" y="40184"/>
                  </a:lnTo>
                  <a:lnTo>
                    <a:pt x="6939" y="40003"/>
                  </a:lnTo>
                  <a:lnTo>
                    <a:pt x="6758" y="39882"/>
                  </a:lnTo>
                  <a:lnTo>
                    <a:pt x="6517" y="39761"/>
                  </a:lnTo>
                  <a:lnTo>
                    <a:pt x="6336" y="39701"/>
                  </a:lnTo>
                  <a:close/>
                  <a:moveTo>
                    <a:pt x="11645" y="39701"/>
                  </a:moveTo>
                  <a:lnTo>
                    <a:pt x="11464" y="39761"/>
                  </a:lnTo>
                  <a:lnTo>
                    <a:pt x="11223" y="39882"/>
                  </a:lnTo>
                  <a:lnTo>
                    <a:pt x="11042" y="40003"/>
                  </a:lnTo>
                  <a:lnTo>
                    <a:pt x="10921" y="40184"/>
                  </a:lnTo>
                  <a:lnTo>
                    <a:pt x="10800" y="40425"/>
                  </a:lnTo>
                  <a:lnTo>
                    <a:pt x="10740" y="40606"/>
                  </a:lnTo>
                  <a:lnTo>
                    <a:pt x="10740" y="40847"/>
                  </a:lnTo>
                  <a:lnTo>
                    <a:pt x="10740" y="41089"/>
                  </a:lnTo>
                  <a:lnTo>
                    <a:pt x="10800" y="41270"/>
                  </a:lnTo>
                  <a:lnTo>
                    <a:pt x="10921" y="41511"/>
                  </a:lnTo>
                  <a:lnTo>
                    <a:pt x="11042" y="41692"/>
                  </a:lnTo>
                  <a:lnTo>
                    <a:pt x="11223" y="41813"/>
                  </a:lnTo>
                  <a:lnTo>
                    <a:pt x="11464" y="41934"/>
                  </a:lnTo>
                  <a:lnTo>
                    <a:pt x="11645" y="41994"/>
                  </a:lnTo>
                  <a:lnTo>
                    <a:pt x="12128" y="41994"/>
                  </a:lnTo>
                  <a:lnTo>
                    <a:pt x="12309" y="41934"/>
                  </a:lnTo>
                  <a:lnTo>
                    <a:pt x="12550" y="41813"/>
                  </a:lnTo>
                  <a:lnTo>
                    <a:pt x="12731" y="41692"/>
                  </a:lnTo>
                  <a:lnTo>
                    <a:pt x="12852" y="41511"/>
                  </a:lnTo>
                  <a:lnTo>
                    <a:pt x="12973" y="41270"/>
                  </a:lnTo>
                  <a:lnTo>
                    <a:pt x="13033" y="41089"/>
                  </a:lnTo>
                  <a:lnTo>
                    <a:pt x="13033" y="40847"/>
                  </a:lnTo>
                  <a:lnTo>
                    <a:pt x="13033" y="40606"/>
                  </a:lnTo>
                  <a:lnTo>
                    <a:pt x="12973" y="40425"/>
                  </a:lnTo>
                  <a:lnTo>
                    <a:pt x="12852" y="40184"/>
                  </a:lnTo>
                  <a:lnTo>
                    <a:pt x="12731" y="40003"/>
                  </a:lnTo>
                  <a:lnTo>
                    <a:pt x="12550" y="39882"/>
                  </a:lnTo>
                  <a:lnTo>
                    <a:pt x="12309" y="39761"/>
                  </a:lnTo>
                  <a:lnTo>
                    <a:pt x="12128" y="39701"/>
                  </a:lnTo>
                  <a:close/>
                  <a:moveTo>
                    <a:pt x="17437" y="39701"/>
                  </a:moveTo>
                  <a:lnTo>
                    <a:pt x="17256" y="39761"/>
                  </a:lnTo>
                  <a:lnTo>
                    <a:pt x="17015" y="39882"/>
                  </a:lnTo>
                  <a:lnTo>
                    <a:pt x="16834" y="40003"/>
                  </a:lnTo>
                  <a:lnTo>
                    <a:pt x="16713" y="40184"/>
                  </a:lnTo>
                  <a:lnTo>
                    <a:pt x="16593" y="40425"/>
                  </a:lnTo>
                  <a:lnTo>
                    <a:pt x="16532" y="40606"/>
                  </a:lnTo>
                  <a:lnTo>
                    <a:pt x="16532" y="40847"/>
                  </a:lnTo>
                  <a:lnTo>
                    <a:pt x="16532" y="41089"/>
                  </a:lnTo>
                  <a:lnTo>
                    <a:pt x="16593" y="41270"/>
                  </a:lnTo>
                  <a:lnTo>
                    <a:pt x="16713" y="41511"/>
                  </a:lnTo>
                  <a:lnTo>
                    <a:pt x="16834" y="41692"/>
                  </a:lnTo>
                  <a:lnTo>
                    <a:pt x="17015" y="41813"/>
                  </a:lnTo>
                  <a:lnTo>
                    <a:pt x="17256" y="41934"/>
                  </a:lnTo>
                  <a:lnTo>
                    <a:pt x="17437" y="41994"/>
                  </a:lnTo>
                  <a:lnTo>
                    <a:pt x="17920" y="41994"/>
                  </a:lnTo>
                  <a:lnTo>
                    <a:pt x="18101" y="41934"/>
                  </a:lnTo>
                  <a:lnTo>
                    <a:pt x="18342" y="41813"/>
                  </a:lnTo>
                  <a:lnTo>
                    <a:pt x="18523" y="41692"/>
                  </a:lnTo>
                  <a:lnTo>
                    <a:pt x="18644" y="41511"/>
                  </a:lnTo>
                  <a:lnTo>
                    <a:pt x="18765" y="41270"/>
                  </a:lnTo>
                  <a:lnTo>
                    <a:pt x="18825" y="41089"/>
                  </a:lnTo>
                  <a:lnTo>
                    <a:pt x="18825" y="40847"/>
                  </a:lnTo>
                  <a:lnTo>
                    <a:pt x="18825" y="40606"/>
                  </a:lnTo>
                  <a:lnTo>
                    <a:pt x="18765" y="40425"/>
                  </a:lnTo>
                  <a:lnTo>
                    <a:pt x="18644" y="40184"/>
                  </a:lnTo>
                  <a:lnTo>
                    <a:pt x="18523" y="40003"/>
                  </a:lnTo>
                  <a:lnTo>
                    <a:pt x="18342" y="39882"/>
                  </a:lnTo>
                  <a:lnTo>
                    <a:pt x="18101" y="39761"/>
                  </a:lnTo>
                  <a:lnTo>
                    <a:pt x="17920" y="39701"/>
                  </a:lnTo>
                  <a:close/>
                  <a:moveTo>
                    <a:pt x="23230" y="39701"/>
                  </a:moveTo>
                  <a:lnTo>
                    <a:pt x="23049" y="39761"/>
                  </a:lnTo>
                  <a:lnTo>
                    <a:pt x="22807" y="39882"/>
                  </a:lnTo>
                  <a:lnTo>
                    <a:pt x="22626" y="40003"/>
                  </a:lnTo>
                  <a:lnTo>
                    <a:pt x="22506" y="40184"/>
                  </a:lnTo>
                  <a:lnTo>
                    <a:pt x="22385" y="40425"/>
                  </a:lnTo>
                  <a:lnTo>
                    <a:pt x="22325" y="40606"/>
                  </a:lnTo>
                  <a:lnTo>
                    <a:pt x="22325" y="40847"/>
                  </a:lnTo>
                  <a:lnTo>
                    <a:pt x="22325" y="41089"/>
                  </a:lnTo>
                  <a:lnTo>
                    <a:pt x="22385" y="41270"/>
                  </a:lnTo>
                  <a:lnTo>
                    <a:pt x="22506" y="41511"/>
                  </a:lnTo>
                  <a:lnTo>
                    <a:pt x="22626" y="41692"/>
                  </a:lnTo>
                  <a:lnTo>
                    <a:pt x="22807" y="41813"/>
                  </a:lnTo>
                  <a:lnTo>
                    <a:pt x="23049" y="41934"/>
                  </a:lnTo>
                  <a:lnTo>
                    <a:pt x="23230" y="41994"/>
                  </a:lnTo>
                  <a:lnTo>
                    <a:pt x="23712" y="41994"/>
                  </a:lnTo>
                  <a:lnTo>
                    <a:pt x="23893" y="41934"/>
                  </a:lnTo>
                  <a:lnTo>
                    <a:pt x="24135" y="41813"/>
                  </a:lnTo>
                  <a:lnTo>
                    <a:pt x="24316" y="41692"/>
                  </a:lnTo>
                  <a:lnTo>
                    <a:pt x="24436" y="41511"/>
                  </a:lnTo>
                  <a:lnTo>
                    <a:pt x="24557" y="41270"/>
                  </a:lnTo>
                  <a:lnTo>
                    <a:pt x="24617" y="41089"/>
                  </a:lnTo>
                  <a:lnTo>
                    <a:pt x="24617" y="40847"/>
                  </a:lnTo>
                  <a:lnTo>
                    <a:pt x="24617" y="40606"/>
                  </a:lnTo>
                  <a:lnTo>
                    <a:pt x="24557" y="40425"/>
                  </a:lnTo>
                  <a:lnTo>
                    <a:pt x="24436" y="40184"/>
                  </a:lnTo>
                  <a:lnTo>
                    <a:pt x="24316" y="40003"/>
                  </a:lnTo>
                  <a:lnTo>
                    <a:pt x="24135" y="39882"/>
                  </a:lnTo>
                  <a:lnTo>
                    <a:pt x="23893" y="39761"/>
                  </a:lnTo>
                  <a:lnTo>
                    <a:pt x="23712" y="39701"/>
                  </a:lnTo>
                  <a:close/>
                  <a:moveTo>
                    <a:pt x="29022" y="39701"/>
                  </a:moveTo>
                  <a:lnTo>
                    <a:pt x="28841" y="39761"/>
                  </a:lnTo>
                  <a:lnTo>
                    <a:pt x="28599" y="39882"/>
                  </a:lnTo>
                  <a:lnTo>
                    <a:pt x="28418" y="40003"/>
                  </a:lnTo>
                  <a:lnTo>
                    <a:pt x="28298" y="40184"/>
                  </a:lnTo>
                  <a:lnTo>
                    <a:pt x="28177" y="40425"/>
                  </a:lnTo>
                  <a:lnTo>
                    <a:pt x="28117" y="40606"/>
                  </a:lnTo>
                  <a:lnTo>
                    <a:pt x="28117" y="40847"/>
                  </a:lnTo>
                  <a:lnTo>
                    <a:pt x="28117" y="41089"/>
                  </a:lnTo>
                  <a:lnTo>
                    <a:pt x="28177" y="41270"/>
                  </a:lnTo>
                  <a:lnTo>
                    <a:pt x="28298" y="41511"/>
                  </a:lnTo>
                  <a:lnTo>
                    <a:pt x="28418" y="41692"/>
                  </a:lnTo>
                  <a:lnTo>
                    <a:pt x="28599" y="41813"/>
                  </a:lnTo>
                  <a:lnTo>
                    <a:pt x="28841" y="41934"/>
                  </a:lnTo>
                  <a:lnTo>
                    <a:pt x="29022" y="41994"/>
                  </a:lnTo>
                  <a:lnTo>
                    <a:pt x="29505" y="41994"/>
                  </a:lnTo>
                  <a:lnTo>
                    <a:pt x="29686" y="41934"/>
                  </a:lnTo>
                  <a:lnTo>
                    <a:pt x="29927" y="41813"/>
                  </a:lnTo>
                  <a:lnTo>
                    <a:pt x="30108" y="41692"/>
                  </a:lnTo>
                  <a:lnTo>
                    <a:pt x="30229" y="41511"/>
                  </a:lnTo>
                  <a:lnTo>
                    <a:pt x="30349" y="41270"/>
                  </a:lnTo>
                  <a:lnTo>
                    <a:pt x="30410" y="41089"/>
                  </a:lnTo>
                  <a:lnTo>
                    <a:pt x="30410" y="40847"/>
                  </a:lnTo>
                  <a:lnTo>
                    <a:pt x="30410" y="40606"/>
                  </a:lnTo>
                  <a:lnTo>
                    <a:pt x="30349" y="40425"/>
                  </a:lnTo>
                  <a:lnTo>
                    <a:pt x="30229" y="40184"/>
                  </a:lnTo>
                  <a:lnTo>
                    <a:pt x="30108" y="40003"/>
                  </a:lnTo>
                  <a:lnTo>
                    <a:pt x="29927" y="39882"/>
                  </a:lnTo>
                  <a:lnTo>
                    <a:pt x="29686" y="39761"/>
                  </a:lnTo>
                  <a:lnTo>
                    <a:pt x="29505" y="39701"/>
                  </a:lnTo>
                  <a:close/>
                  <a:moveTo>
                    <a:pt x="34814" y="39701"/>
                  </a:moveTo>
                  <a:lnTo>
                    <a:pt x="34633" y="39761"/>
                  </a:lnTo>
                  <a:lnTo>
                    <a:pt x="34392" y="39882"/>
                  </a:lnTo>
                  <a:lnTo>
                    <a:pt x="34211" y="40003"/>
                  </a:lnTo>
                  <a:lnTo>
                    <a:pt x="34090" y="40184"/>
                  </a:lnTo>
                  <a:lnTo>
                    <a:pt x="33969" y="40425"/>
                  </a:lnTo>
                  <a:lnTo>
                    <a:pt x="33909" y="40606"/>
                  </a:lnTo>
                  <a:lnTo>
                    <a:pt x="33909" y="40847"/>
                  </a:lnTo>
                  <a:lnTo>
                    <a:pt x="33909" y="41089"/>
                  </a:lnTo>
                  <a:lnTo>
                    <a:pt x="33969" y="41270"/>
                  </a:lnTo>
                  <a:lnTo>
                    <a:pt x="34090" y="41511"/>
                  </a:lnTo>
                  <a:lnTo>
                    <a:pt x="34211" y="41692"/>
                  </a:lnTo>
                  <a:lnTo>
                    <a:pt x="34392" y="41813"/>
                  </a:lnTo>
                  <a:lnTo>
                    <a:pt x="34633" y="41934"/>
                  </a:lnTo>
                  <a:lnTo>
                    <a:pt x="34814" y="41994"/>
                  </a:lnTo>
                  <a:lnTo>
                    <a:pt x="35297" y="41994"/>
                  </a:lnTo>
                  <a:lnTo>
                    <a:pt x="35478" y="41934"/>
                  </a:lnTo>
                  <a:lnTo>
                    <a:pt x="35719" y="41813"/>
                  </a:lnTo>
                  <a:lnTo>
                    <a:pt x="35900" y="41692"/>
                  </a:lnTo>
                  <a:lnTo>
                    <a:pt x="36021" y="41511"/>
                  </a:lnTo>
                  <a:lnTo>
                    <a:pt x="36141" y="41270"/>
                  </a:lnTo>
                  <a:lnTo>
                    <a:pt x="36202" y="41089"/>
                  </a:lnTo>
                  <a:lnTo>
                    <a:pt x="36202" y="40847"/>
                  </a:lnTo>
                  <a:lnTo>
                    <a:pt x="36202" y="40606"/>
                  </a:lnTo>
                  <a:lnTo>
                    <a:pt x="36141" y="40425"/>
                  </a:lnTo>
                  <a:lnTo>
                    <a:pt x="36021" y="40184"/>
                  </a:lnTo>
                  <a:lnTo>
                    <a:pt x="35900" y="40003"/>
                  </a:lnTo>
                  <a:lnTo>
                    <a:pt x="35719" y="39882"/>
                  </a:lnTo>
                  <a:lnTo>
                    <a:pt x="35478" y="39761"/>
                  </a:lnTo>
                  <a:lnTo>
                    <a:pt x="35297" y="39701"/>
                  </a:lnTo>
                  <a:close/>
                  <a:moveTo>
                    <a:pt x="40606" y="39701"/>
                  </a:moveTo>
                  <a:lnTo>
                    <a:pt x="40425" y="39761"/>
                  </a:lnTo>
                  <a:lnTo>
                    <a:pt x="40184" y="39882"/>
                  </a:lnTo>
                  <a:lnTo>
                    <a:pt x="40003" y="40003"/>
                  </a:lnTo>
                  <a:lnTo>
                    <a:pt x="39882" y="40184"/>
                  </a:lnTo>
                  <a:lnTo>
                    <a:pt x="39762" y="40425"/>
                  </a:lnTo>
                  <a:lnTo>
                    <a:pt x="39701" y="40606"/>
                  </a:lnTo>
                  <a:lnTo>
                    <a:pt x="39701" y="40847"/>
                  </a:lnTo>
                  <a:lnTo>
                    <a:pt x="39701" y="41089"/>
                  </a:lnTo>
                  <a:lnTo>
                    <a:pt x="39762" y="41270"/>
                  </a:lnTo>
                  <a:lnTo>
                    <a:pt x="39882" y="41511"/>
                  </a:lnTo>
                  <a:lnTo>
                    <a:pt x="40003" y="41692"/>
                  </a:lnTo>
                  <a:lnTo>
                    <a:pt x="40184" y="41813"/>
                  </a:lnTo>
                  <a:lnTo>
                    <a:pt x="40425" y="41934"/>
                  </a:lnTo>
                  <a:lnTo>
                    <a:pt x="40606" y="41994"/>
                  </a:lnTo>
                  <a:lnTo>
                    <a:pt x="41089" y="41994"/>
                  </a:lnTo>
                  <a:lnTo>
                    <a:pt x="41270" y="41934"/>
                  </a:lnTo>
                  <a:lnTo>
                    <a:pt x="41511" y="41813"/>
                  </a:lnTo>
                  <a:lnTo>
                    <a:pt x="41692" y="41692"/>
                  </a:lnTo>
                  <a:lnTo>
                    <a:pt x="41813" y="41511"/>
                  </a:lnTo>
                  <a:lnTo>
                    <a:pt x="41934" y="41270"/>
                  </a:lnTo>
                  <a:lnTo>
                    <a:pt x="41994" y="41089"/>
                  </a:lnTo>
                  <a:lnTo>
                    <a:pt x="41994" y="40847"/>
                  </a:lnTo>
                  <a:lnTo>
                    <a:pt x="41994" y="40606"/>
                  </a:lnTo>
                  <a:lnTo>
                    <a:pt x="41934" y="40425"/>
                  </a:lnTo>
                  <a:lnTo>
                    <a:pt x="41813" y="40184"/>
                  </a:lnTo>
                  <a:lnTo>
                    <a:pt x="41692" y="40003"/>
                  </a:lnTo>
                  <a:lnTo>
                    <a:pt x="41511" y="39882"/>
                  </a:lnTo>
                  <a:lnTo>
                    <a:pt x="41270" y="39761"/>
                  </a:lnTo>
                  <a:lnTo>
                    <a:pt x="41089" y="39701"/>
                  </a:lnTo>
                  <a:close/>
                  <a:moveTo>
                    <a:pt x="46399" y="39701"/>
                  </a:moveTo>
                  <a:lnTo>
                    <a:pt x="46218" y="39761"/>
                  </a:lnTo>
                  <a:lnTo>
                    <a:pt x="45976" y="39882"/>
                  </a:lnTo>
                  <a:lnTo>
                    <a:pt x="45795" y="40003"/>
                  </a:lnTo>
                  <a:lnTo>
                    <a:pt x="45674" y="40184"/>
                  </a:lnTo>
                  <a:lnTo>
                    <a:pt x="45554" y="40425"/>
                  </a:lnTo>
                  <a:lnTo>
                    <a:pt x="45493" y="40606"/>
                  </a:lnTo>
                  <a:lnTo>
                    <a:pt x="45493" y="40847"/>
                  </a:lnTo>
                  <a:lnTo>
                    <a:pt x="45493" y="41089"/>
                  </a:lnTo>
                  <a:lnTo>
                    <a:pt x="45554" y="41270"/>
                  </a:lnTo>
                  <a:lnTo>
                    <a:pt x="45674" y="41511"/>
                  </a:lnTo>
                  <a:lnTo>
                    <a:pt x="45795" y="41692"/>
                  </a:lnTo>
                  <a:lnTo>
                    <a:pt x="45976" y="41813"/>
                  </a:lnTo>
                  <a:lnTo>
                    <a:pt x="46218" y="41934"/>
                  </a:lnTo>
                  <a:lnTo>
                    <a:pt x="46399" y="41994"/>
                  </a:lnTo>
                  <a:lnTo>
                    <a:pt x="46881" y="41994"/>
                  </a:lnTo>
                  <a:lnTo>
                    <a:pt x="47062" y="41934"/>
                  </a:lnTo>
                  <a:lnTo>
                    <a:pt x="47304" y="41813"/>
                  </a:lnTo>
                  <a:lnTo>
                    <a:pt x="47485" y="41692"/>
                  </a:lnTo>
                  <a:lnTo>
                    <a:pt x="47605" y="41511"/>
                  </a:lnTo>
                  <a:lnTo>
                    <a:pt x="47726" y="41270"/>
                  </a:lnTo>
                  <a:lnTo>
                    <a:pt x="47786" y="41089"/>
                  </a:lnTo>
                  <a:lnTo>
                    <a:pt x="47786" y="40847"/>
                  </a:lnTo>
                  <a:lnTo>
                    <a:pt x="47786" y="40606"/>
                  </a:lnTo>
                  <a:lnTo>
                    <a:pt x="47726" y="40425"/>
                  </a:lnTo>
                  <a:lnTo>
                    <a:pt x="47605" y="40184"/>
                  </a:lnTo>
                  <a:lnTo>
                    <a:pt x="47485" y="40003"/>
                  </a:lnTo>
                  <a:lnTo>
                    <a:pt x="47304" y="39882"/>
                  </a:lnTo>
                  <a:lnTo>
                    <a:pt x="47062" y="39761"/>
                  </a:lnTo>
                  <a:lnTo>
                    <a:pt x="46881" y="39701"/>
                  </a:lnTo>
                  <a:close/>
                  <a:moveTo>
                    <a:pt x="52191" y="39701"/>
                  </a:moveTo>
                  <a:lnTo>
                    <a:pt x="52010" y="39761"/>
                  </a:lnTo>
                  <a:lnTo>
                    <a:pt x="51768" y="39882"/>
                  </a:lnTo>
                  <a:lnTo>
                    <a:pt x="51587" y="40003"/>
                  </a:lnTo>
                  <a:lnTo>
                    <a:pt x="51467" y="40184"/>
                  </a:lnTo>
                  <a:lnTo>
                    <a:pt x="51346" y="40425"/>
                  </a:lnTo>
                  <a:lnTo>
                    <a:pt x="51286" y="40606"/>
                  </a:lnTo>
                  <a:lnTo>
                    <a:pt x="51286" y="40847"/>
                  </a:lnTo>
                  <a:lnTo>
                    <a:pt x="51286" y="41089"/>
                  </a:lnTo>
                  <a:lnTo>
                    <a:pt x="51346" y="41270"/>
                  </a:lnTo>
                  <a:lnTo>
                    <a:pt x="51467" y="41511"/>
                  </a:lnTo>
                  <a:lnTo>
                    <a:pt x="51587" y="41692"/>
                  </a:lnTo>
                  <a:lnTo>
                    <a:pt x="51768" y="41813"/>
                  </a:lnTo>
                  <a:lnTo>
                    <a:pt x="52010" y="41934"/>
                  </a:lnTo>
                  <a:lnTo>
                    <a:pt x="52191" y="41994"/>
                  </a:lnTo>
                  <a:lnTo>
                    <a:pt x="52673" y="41994"/>
                  </a:lnTo>
                  <a:lnTo>
                    <a:pt x="52854" y="41934"/>
                  </a:lnTo>
                  <a:lnTo>
                    <a:pt x="53096" y="41813"/>
                  </a:lnTo>
                  <a:lnTo>
                    <a:pt x="53277" y="41692"/>
                  </a:lnTo>
                  <a:lnTo>
                    <a:pt x="53397" y="41511"/>
                  </a:lnTo>
                  <a:lnTo>
                    <a:pt x="53518" y="41270"/>
                  </a:lnTo>
                  <a:lnTo>
                    <a:pt x="53578" y="41089"/>
                  </a:lnTo>
                  <a:lnTo>
                    <a:pt x="53578" y="40847"/>
                  </a:lnTo>
                  <a:lnTo>
                    <a:pt x="53578" y="40606"/>
                  </a:lnTo>
                  <a:lnTo>
                    <a:pt x="53518" y="40425"/>
                  </a:lnTo>
                  <a:lnTo>
                    <a:pt x="53397" y="40184"/>
                  </a:lnTo>
                  <a:lnTo>
                    <a:pt x="53277" y="40003"/>
                  </a:lnTo>
                  <a:lnTo>
                    <a:pt x="53096" y="39882"/>
                  </a:lnTo>
                  <a:lnTo>
                    <a:pt x="52854" y="39761"/>
                  </a:lnTo>
                  <a:lnTo>
                    <a:pt x="52673" y="39701"/>
                  </a:lnTo>
                  <a:close/>
                  <a:moveTo>
                    <a:pt x="57983" y="39701"/>
                  </a:moveTo>
                  <a:lnTo>
                    <a:pt x="57802" y="39761"/>
                  </a:lnTo>
                  <a:lnTo>
                    <a:pt x="57561" y="39882"/>
                  </a:lnTo>
                  <a:lnTo>
                    <a:pt x="57380" y="40003"/>
                  </a:lnTo>
                  <a:lnTo>
                    <a:pt x="57259" y="40184"/>
                  </a:lnTo>
                  <a:lnTo>
                    <a:pt x="57138" y="40425"/>
                  </a:lnTo>
                  <a:lnTo>
                    <a:pt x="57078" y="40606"/>
                  </a:lnTo>
                  <a:lnTo>
                    <a:pt x="57078" y="40847"/>
                  </a:lnTo>
                  <a:lnTo>
                    <a:pt x="57078" y="41089"/>
                  </a:lnTo>
                  <a:lnTo>
                    <a:pt x="57138" y="41270"/>
                  </a:lnTo>
                  <a:lnTo>
                    <a:pt x="57259" y="41511"/>
                  </a:lnTo>
                  <a:lnTo>
                    <a:pt x="57380" y="41692"/>
                  </a:lnTo>
                  <a:lnTo>
                    <a:pt x="57561" y="41813"/>
                  </a:lnTo>
                  <a:lnTo>
                    <a:pt x="57802" y="41934"/>
                  </a:lnTo>
                  <a:lnTo>
                    <a:pt x="57983" y="41994"/>
                  </a:lnTo>
                  <a:lnTo>
                    <a:pt x="58466" y="41994"/>
                  </a:lnTo>
                  <a:lnTo>
                    <a:pt x="58647" y="41934"/>
                  </a:lnTo>
                  <a:lnTo>
                    <a:pt x="58888" y="41813"/>
                  </a:lnTo>
                  <a:lnTo>
                    <a:pt x="59069" y="41692"/>
                  </a:lnTo>
                  <a:lnTo>
                    <a:pt x="59190" y="41511"/>
                  </a:lnTo>
                  <a:lnTo>
                    <a:pt x="59310" y="41270"/>
                  </a:lnTo>
                  <a:lnTo>
                    <a:pt x="59371" y="41089"/>
                  </a:lnTo>
                  <a:lnTo>
                    <a:pt x="59371" y="40847"/>
                  </a:lnTo>
                  <a:lnTo>
                    <a:pt x="59371" y="40606"/>
                  </a:lnTo>
                  <a:lnTo>
                    <a:pt x="59310" y="40425"/>
                  </a:lnTo>
                  <a:lnTo>
                    <a:pt x="59190" y="40184"/>
                  </a:lnTo>
                  <a:lnTo>
                    <a:pt x="59069" y="40003"/>
                  </a:lnTo>
                  <a:lnTo>
                    <a:pt x="58888" y="39882"/>
                  </a:lnTo>
                  <a:lnTo>
                    <a:pt x="58647" y="39761"/>
                  </a:lnTo>
                  <a:lnTo>
                    <a:pt x="58466" y="39701"/>
                  </a:lnTo>
                  <a:close/>
                  <a:moveTo>
                    <a:pt x="63775" y="39701"/>
                  </a:moveTo>
                  <a:lnTo>
                    <a:pt x="63594" y="39761"/>
                  </a:lnTo>
                  <a:lnTo>
                    <a:pt x="63353" y="39882"/>
                  </a:lnTo>
                  <a:lnTo>
                    <a:pt x="63172" y="40003"/>
                  </a:lnTo>
                  <a:lnTo>
                    <a:pt x="63051" y="40184"/>
                  </a:lnTo>
                  <a:lnTo>
                    <a:pt x="62931" y="40425"/>
                  </a:lnTo>
                  <a:lnTo>
                    <a:pt x="62870" y="40606"/>
                  </a:lnTo>
                  <a:lnTo>
                    <a:pt x="62870" y="40847"/>
                  </a:lnTo>
                  <a:lnTo>
                    <a:pt x="62870" y="41089"/>
                  </a:lnTo>
                  <a:lnTo>
                    <a:pt x="62931" y="41270"/>
                  </a:lnTo>
                  <a:lnTo>
                    <a:pt x="63051" y="41511"/>
                  </a:lnTo>
                  <a:lnTo>
                    <a:pt x="63172" y="41692"/>
                  </a:lnTo>
                  <a:lnTo>
                    <a:pt x="63353" y="41813"/>
                  </a:lnTo>
                  <a:lnTo>
                    <a:pt x="63594" y="41934"/>
                  </a:lnTo>
                  <a:lnTo>
                    <a:pt x="63775" y="41994"/>
                  </a:lnTo>
                  <a:lnTo>
                    <a:pt x="64258" y="41994"/>
                  </a:lnTo>
                  <a:lnTo>
                    <a:pt x="64439" y="41934"/>
                  </a:lnTo>
                  <a:lnTo>
                    <a:pt x="64680" y="41813"/>
                  </a:lnTo>
                  <a:lnTo>
                    <a:pt x="64861" y="41692"/>
                  </a:lnTo>
                  <a:lnTo>
                    <a:pt x="64982" y="41511"/>
                  </a:lnTo>
                  <a:lnTo>
                    <a:pt x="65103" y="41270"/>
                  </a:lnTo>
                  <a:lnTo>
                    <a:pt x="65163" y="41089"/>
                  </a:lnTo>
                  <a:lnTo>
                    <a:pt x="65163" y="40847"/>
                  </a:lnTo>
                  <a:lnTo>
                    <a:pt x="65163" y="40606"/>
                  </a:lnTo>
                  <a:lnTo>
                    <a:pt x="65103" y="40425"/>
                  </a:lnTo>
                  <a:lnTo>
                    <a:pt x="64982" y="40184"/>
                  </a:lnTo>
                  <a:lnTo>
                    <a:pt x="64861" y="40003"/>
                  </a:lnTo>
                  <a:lnTo>
                    <a:pt x="64680" y="39882"/>
                  </a:lnTo>
                  <a:lnTo>
                    <a:pt x="64439" y="39761"/>
                  </a:lnTo>
                  <a:lnTo>
                    <a:pt x="64258" y="39701"/>
                  </a:lnTo>
                  <a:close/>
                  <a:moveTo>
                    <a:pt x="69567" y="39701"/>
                  </a:moveTo>
                  <a:lnTo>
                    <a:pt x="69386" y="39761"/>
                  </a:lnTo>
                  <a:lnTo>
                    <a:pt x="69145" y="39882"/>
                  </a:lnTo>
                  <a:lnTo>
                    <a:pt x="68964" y="40003"/>
                  </a:lnTo>
                  <a:lnTo>
                    <a:pt x="68843" y="40184"/>
                  </a:lnTo>
                  <a:lnTo>
                    <a:pt x="68723" y="40425"/>
                  </a:lnTo>
                  <a:lnTo>
                    <a:pt x="68662" y="40606"/>
                  </a:lnTo>
                  <a:lnTo>
                    <a:pt x="68662" y="40847"/>
                  </a:lnTo>
                  <a:lnTo>
                    <a:pt x="68662" y="41089"/>
                  </a:lnTo>
                  <a:lnTo>
                    <a:pt x="68723" y="41270"/>
                  </a:lnTo>
                  <a:lnTo>
                    <a:pt x="68843" y="41511"/>
                  </a:lnTo>
                  <a:lnTo>
                    <a:pt x="68964" y="41692"/>
                  </a:lnTo>
                  <a:lnTo>
                    <a:pt x="69145" y="41813"/>
                  </a:lnTo>
                  <a:lnTo>
                    <a:pt x="69386" y="41934"/>
                  </a:lnTo>
                  <a:lnTo>
                    <a:pt x="69567" y="41994"/>
                  </a:lnTo>
                  <a:lnTo>
                    <a:pt x="70050" y="41994"/>
                  </a:lnTo>
                  <a:lnTo>
                    <a:pt x="70231" y="41934"/>
                  </a:lnTo>
                  <a:lnTo>
                    <a:pt x="70472" y="41813"/>
                  </a:lnTo>
                  <a:lnTo>
                    <a:pt x="70653" y="41692"/>
                  </a:lnTo>
                  <a:lnTo>
                    <a:pt x="70774" y="41511"/>
                  </a:lnTo>
                  <a:lnTo>
                    <a:pt x="70895" y="41270"/>
                  </a:lnTo>
                  <a:lnTo>
                    <a:pt x="70955" y="41089"/>
                  </a:lnTo>
                  <a:lnTo>
                    <a:pt x="70955" y="40847"/>
                  </a:lnTo>
                  <a:lnTo>
                    <a:pt x="70955" y="40606"/>
                  </a:lnTo>
                  <a:lnTo>
                    <a:pt x="70895" y="40425"/>
                  </a:lnTo>
                  <a:lnTo>
                    <a:pt x="70774" y="40184"/>
                  </a:lnTo>
                  <a:lnTo>
                    <a:pt x="70653" y="40003"/>
                  </a:lnTo>
                  <a:lnTo>
                    <a:pt x="70472" y="39882"/>
                  </a:lnTo>
                  <a:lnTo>
                    <a:pt x="70231" y="39761"/>
                  </a:lnTo>
                  <a:lnTo>
                    <a:pt x="70050" y="39701"/>
                  </a:lnTo>
                  <a:close/>
                  <a:moveTo>
                    <a:pt x="75360" y="39701"/>
                  </a:moveTo>
                  <a:lnTo>
                    <a:pt x="75179" y="39761"/>
                  </a:lnTo>
                  <a:lnTo>
                    <a:pt x="74937" y="39882"/>
                  </a:lnTo>
                  <a:lnTo>
                    <a:pt x="74756" y="40003"/>
                  </a:lnTo>
                  <a:lnTo>
                    <a:pt x="74636" y="40184"/>
                  </a:lnTo>
                  <a:lnTo>
                    <a:pt x="74515" y="40425"/>
                  </a:lnTo>
                  <a:lnTo>
                    <a:pt x="74455" y="40606"/>
                  </a:lnTo>
                  <a:lnTo>
                    <a:pt x="74455" y="40847"/>
                  </a:lnTo>
                  <a:lnTo>
                    <a:pt x="74455" y="41089"/>
                  </a:lnTo>
                  <a:lnTo>
                    <a:pt x="74515" y="41270"/>
                  </a:lnTo>
                  <a:lnTo>
                    <a:pt x="74636" y="41511"/>
                  </a:lnTo>
                  <a:lnTo>
                    <a:pt x="74756" y="41692"/>
                  </a:lnTo>
                  <a:lnTo>
                    <a:pt x="74937" y="41813"/>
                  </a:lnTo>
                  <a:lnTo>
                    <a:pt x="75179" y="41934"/>
                  </a:lnTo>
                  <a:lnTo>
                    <a:pt x="75360" y="41994"/>
                  </a:lnTo>
                  <a:lnTo>
                    <a:pt x="75722" y="41994"/>
                  </a:lnTo>
                  <a:lnTo>
                    <a:pt x="75903" y="39761"/>
                  </a:lnTo>
                  <a:lnTo>
                    <a:pt x="75601" y="39701"/>
                  </a:lnTo>
                  <a:close/>
                  <a:moveTo>
                    <a:pt x="2957" y="42597"/>
                  </a:moveTo>
                  <a:lnTo>
                    <a:pt x="2776" y="42658"/>
                  </a:lnTo>
                  <a:lnTo>
                    <a:pt x="2534" y="42778"/>
                  </a:lnTo>
                  <a:lnTo>
                    <a:pt x="2353" y="42899"/>
                  </a:lnTo>
                  <a:lnTo>
                    <a:pt x="2233" y="43080"/>
                  </a:lnTo>
                  <a:lnTo>
                    <a:pt x="2112" y="43321"/>
                  </a:lnTo>
                  <a:lnTo>
                    <a:pt x="2052" y="43502"/>
                  </a:lnTo>
                  <a:lnTo>
                    <a:pt x="2052" y="43744"/>
                  </a:lnTo>
                  <a:lnTo>
                    <a:pt x="2052" y="43985"/>
                  </a:lnTo>
                  <a:lnTo>
                    <a:pt x="2112" y="44166"/>
                  </a:lnTo>
                  <a:lnTo>
                    <a:pt x="2233" y="44407"/>
                  </a:lnTo>
                  <a:lnTo>
                    <a:pt x="2353" y="44588"/>
                  </a:lnTo>
                  <a:lnTo>
                    <a:pt x="2534" y="44709"/>
                  </a:lnTo>
                  <a:lnTo>
                    <a:pt x="2776" y="44830"/>
                  </a:lnTo>
                  <a:lnTo>
                    <a:pt x="2957" y="44890"/>
                  </a:lnTo>
                  <a:lnTo>
                    <a:pt x="3439" y="44890"/>
                  </a:lnTo>
                  <a:lnTo>
                    <a:pt x="3620" y="44830"/>
                  </a:lnTo>
                  <a:lnTo>
                    <a:pt x="3862" y="44709"/>
                  </a:lnTo>
                  <a:lnTo>
                    <a:pt x="4043" y="44588"/>
                  </a:lnTo>
                  <a:lnTo>
                    <a:pt x="4164" y="44407"/>
                  </a:lnTo>
                  <a:lnTo>
                    <a:pt x="4284" y="44166"/>
                  </a:lnTo>
                  <a:lnTo>
                    <a:pt x="4345" y="43985"/>
                  </a:lnTo>
                  <a:lnTo>
                    <a:pt x="4345" y="43744"/>
                  </a:lnTo>
                  <a:lnTo>
                    <a:pt x="4345" y="43502"/>
                  </a:lnTo>
                  <a:lnTo>
                    <a:pt x="4284" y="43321"/>
                  </a:lnTo>
                  <a:lnTo>
                    <a:pt x="4164" y="43080"/>
                  </a:lnTo>
                  <a:lnTo>
                    <a:pt x="4043" y="42899"/>
                  </a:lnTo>
                  <a:lnTo>
                    <a:pt x="3862" y="42778"/>
                  </a:lnTo>
                  <a:lnTo>
                    <a:pt x="3620" y="42658"/>
                  </a:lnTo>
                  <a:lnTo>
                    <a:pt x="3439" y="42597"/>
                  </a:lnTo>
                  <a:close/>
                  <a:moveTo>
                    <a:pt x="8749" y="42597"/>
                  </a:moveTo>
                  <a:lnTo>
                    <a:pt x="8568" y="42658"/>
                  </a:lnTo>
                  <a:lnTo>
                    <a:pt x="8327" y="42778"/>
                  </a:lnTo>
                  <a:lnTo>
                    <a:pt x="8146" y="42899"/>
                  </a:lnTo>
                  <a:lnTo>
                    <a:pt x="8025" y="43080"/>
                  </a:lnTo>
                  <a:lnTo>
                    <a:pt x="7904" y="43321"/>
                  </a:lnTo>
                  <a:lnTo>
                    <a:pt x="7844" y="43502"/>
                  </a:lnTo>
                  <a:lnTo>
                    <a:pt x="7844" y="43744"/>
                  </a:lnTo>
                  <a:lnTo>
                    <a:pt x="7844" y="43985"/>
                  </a:lnTo>
                  <a:lnTo>
                    <a:pt x="7904" y="44166"/>
                  </a:lnTo>
                  <a:lnTo>
                    <a:pt x="8025" y="44407"/>
                  </a:lnTo>
                  <a:lnTo>
                    <a:pt x="8146" y="44588"/>
                  </a:lnTo>
                  <a:lnTo>
                    <a:pt x="8327" y="44709"/>
                  </a:lnTo>
                  <a:lnTo>
                    <a:pt x="8568" y="44830"/>
                  </a:lnTo>
                  <a:lnTo>
                    <a:pt x="8749" y="44890"/>
                  </a:lnTo>
                  <a:lnTo>
                    <a:pt x="9232" y="44890"/>
                  </a:lnTo>
                  <a:lnTo>
                    <a:pt x="9413" y="44830"/>
                  </a:lnTo>
                  <a:lnTo>
                    <a:pt x="9654" y="44709"/>
                  </a:lnTo>
                  <a:lnTo>
                    <a:pt x="9835" y="44588"/>
                  </a:lnTo>
                  <a:lnTo>
                    <a:pt x="9956" y="44407"/>
                  </a:lnTo>
                  <a:lnTo>
                    <a:pt x="10076" y="44166"/>
                  </a:lnTo>
                  <a:lnTo>
                    <a:pt x="10137" y="43985"/>
                  </a:lnTo>
                  <a:lnTo>
                    <a:pt x="10137" y="43744"/>
                  </a:lnTo>
                  <a:lnTo>
                    <a:pt x="10137" y="43502"/>
                  </a:lnTo>
                  <a:lnTo>
                    <a:pt x="10076" y="43321"/>
                  </a:lnTo>
                  <a:lnTo>
                    <a:pt x="9956" y="43080"/>
                  </a:lnTo>
                  <a:lnTo>
                    <a:pt x="9835" y="42899"/>
                  </a:lnTo>
                  <a:lnTo>
                    <a:pt x="9654" y="42778"/>
                  </a:lnTo>
                  <a:lnTo>
                    <a:pt x="9413" y="42658"/>
                  </a:lnTo>
                  <a:lnTo>
                    <a:pt x="9232" y="42597"/>
                  </a:lnTo>
                  <a:close/>
                  <a:moveTo>
                    <a:pt x="14541" y="42597"/>
                  </a:moveTo>
                  <a:lnTo>
                    <a:pt x="14360" y="42658"/>
                  </a:lnTo>
                  <a:lnTo>
                    <a:pt x="14119" y="42778"/>
                  </a:lnTo>
                  <a:lnTo>
                    <a:pt x="13938" y="42899"/>
                  </a:lnTo>
                  <a:lnTo>
                    <a:pt x="13817" y="43080"/>
                  </a:lnTo>
                  <a:lnTo>
                    <a:pt x="13697" y="43321"/>
                  </a:lnTo>
                  <a:lnTo>
                    <a:pt x="13636" y="43502"/>
                  </a:lnTo>
                  <a:lnTo>
                    <a:pt x="13636" y="43744"/>
                  </a:lnTo>
                  <a:lnTo>
                    <a:pt x="13636" y="43985"/>
                  </a:lnTo>
                  <a:lnTo>
                    <a:pt x="13697" y="44166"/>
                  </a:lnTo>
                  <a:lnTo>
                    <a:pt x="13817" y="44407"/>
                  </a:lnTo>
                  <a:lnTo>
                    <a:pt x="13938" y="44588"/>
                  </a:lnTo>
                  <a:lnTo>
                    <a:pt x="14119" y="44709"/>
                  </a:lnTo>
                  <a:lnTo>
                    <a:pt x="14360" y="44830"/>
                  </a:lnTo>
                  <a:lnTo>
                    <a:pt x="14541" y="44890"/>
                  </a:lnTo>
                  <a:lnTo>
                    <a:pt x="15024" y="44890"/>
                  </a:lnTo>
                  <a:lnTo>
                    <a:pt x="15205" y="44830"/>
                  </a:lnTo>
                  <a:lnTo>
                    <a:pt x="15446" y="44709"/>
                  </a:lnTo>
                  <a:lnTo>
                    <a:pt x="15627" y="44588"/>
                  </a:lnTo>
                  <a:lnTo>
                    <a:pt x="15748" y="44407"/>
                  </a:lnTo>
                  <a:lnTo>
                    <a:pt x="15869" y="44166"/>
                  </a:lnTo>
                  <a:lnTo>
                    <a:pt x="15929" y="43985"/>
                  </a:lnTo>
                  <a:lnTo>
                    <a:pt x="15929" y="43744"/>
                  </a:lnTo>
                  <a:lnTo>
                    <a:pt x="15929" y="43502"/>
                  </a:lnTo>
                  <a:lnTo>
                    <a:pt x="15869" y="43321"/>
                  </a:lnTo>
                  <a:lnTo>
                    <a:pt x="15748" y="43080"/>
                  </a:lnTo>
                  <a:lnTo>
                    <a:pt x="15627" y="42899"/>
                  </a:lnTo>
                  <a:lnTo>
                    <a:pt x="15446" y="42778"/>
                  </a:lnTo>
                  <a:lnTo>
                    <a:pt x="15205" y="42658"/>
                  </a:lnTo>
                  <a:lnTo>
                    <a:pt x="15024" y="42597"/>
                  </a:lnTo>
                  <a:close/>
                  <a:moveTo>
                    <a:pt x="20333" y="42597"/>
                  </a:moveTo>
                  <a:lnTo>
                    <a:pt x="20152" y="42658"/>
                  </a:lnTo>
                  <a:lnTo>
                    <a:pt x="19911" y="42778"/>
                  </a:lnTo>
                  <a:lnTo>
                    <a:pt x="19730" y="42899"/>
                  </a:lnTo>
                  <a:lnTo>
                    <a:pt x="19609" y="43080"/>
                  </a:lnTo>
                  <a:lnTo>
                    <a:pt x="19489" y="43321"/>
                  </a:lnTo>
                  <a:lnTo>
                    <a:pt x="19428" y="43502"/>
                  </a:lnTo>
                  <a:lnTo>
                    <a:pt x="19428" y="43744"/>
                  </a:lnTo>
                  <a:lnTo>
                    <a:pt x="19428" y="43985"/>
                  </a:lnTo>
                  <a:lnTo>
                    <a:pt x="19489" y="44166"/>
                  </a:lnTo>
                  <a:lnTo>
                    <a:pt x="19609" y="44407"/>
                  </a:lnTo>
                  <a:lnTo>
                    <a:pt x="19730" y="44588"/>
                  </a:lnTo>
                  <a:lnTo>
                    <a:pt x="19911" y="44709"/>
                  </a:lnTo>
                  <a:lnTo>
                    <a:pt x="20152" y="44830"/>
                  </a:lnTo>
                  <a:lnTo>
                    <a:pt x="20333" y="44890"/>
                  </a:lnTo>
                  <a:lnTo>
                    <a:pt x="20816" y="44890"/>
                  </a:lnTo>
                  <a:lnTo>
                    <a:pt x="20997" y="44830"/>
                  </a:lnTo>
                  <a:lnTo>
                    <a:pt x="21239" y="44709"/>
                  </a:lnTo>
                  <a:lnTo>
                    <a:pt x="21420" y="44588"/>
                  </a:lnTo>
                  <a:lnTo>
                    <a:pt x="21540" y="44407"/>
                  </a:lnTo>
                  <a:lnTo>
                    <a:pt x="21661" y="44166"/>
                  </a:lnTo>
                  <a:lnTo>
                    <a:pt x="21721" y="43985"/>
                  </a:lnTo>
                  <a:lnTo>
                    <a:pt x="21721" y="43744"/>
                  </a:lnTo>
                  <a:lnTo>
                    <a:pt x="21721" y="43502"/>
                  </a:lnTo>
                  <a:lnTo>
                    <a:pt x="21661" y="43321"/>
                  </a:lnTo>
                  <a:lnTo>
                    <a:pt x="21540" y="43080"/>
                  </a:lnTo>
                  <a:lnTo>
                    <a:pt x="21420" y="42899"/>
                  </a:lnTo>
                  <a:lnTo>
                    <a:pt x="21239" y="42778"/>
                  </a:lnTo>
                  <a:lnTo>
                    <a:pt x="20997" y="42658"/>
                  </a:lnTo>
                  <a:lnTo>
                    <a:pt x="20816" y="42597"/>
                  </a:lnTo>
                  <a:close/>
                  <a:moveTo>
                    <a:pt x="26126" y="42597"/>
                  </a:moveTo>
                  <a:lnTo>
                    <a:pt x="25945" y="42658"/>
                  </a:lnTo>
                  <a:lnTo>
                    <a:pt x="25703" y="42778"/>
                  </a:lnTo>
                  <a:lnTo>
                    <a:pt x="25522" y="42899"/>
                  </a:lnTo>
                  <a:lnTo>
                    <a:pt x="25402" y="43080"/>
                  </a:lnTo>
                  <a:lnTo>
                    <a:pt x="25281" y="43321"/>
                  </a:lnTo>
                  <a:lnTo>
                    <a:pt x="25221" y="43502"/>
                  </a:lnTo>
                  <a:lnTo>
                    <a:pt x="25221" y="43744"/>
                  </a:lnTo>
                  <a:lnTo>
                    <a:pt x="25221" y="43985"/>
                  </a:lnTo>
                  <a:lnTo>
                    <a:pt x="25281" y="44166"/>
                  </a:lnTo>
                  <a:lnTo>
                    <a:pt x="25402" y="44407"/>
                  </a:lnTo>
                  <a:lnTo>
                    <a:pt x="25522" y="44588"/>
                  </a:lnTo>
                  <a:lnTo>
                    <a:pt x="25703" y="44709"/>
                  </a:lnTo>
                  <a:lnTo>
                    <a:pt x="25945" y="44830"/>
                  </a:lnTo>
                  <a:lnTo>
                    <a:pt x="26126" y="44890"/>
                  </a:lnTo>
                  <a:lnTo>
                    <a:pt x="26608" y="44890"/>
                  </a:lnTo>
                  <a:lnTo>
                    <a:pt x="26789" y="44830"/>
                  </a:lnTo>
                  <a:lnTo>
                    <a:pt x="27031" y="44709"/>
                  </a:lnTo>
                  <a:lnTo>
                    <a:pt x="27212" y="44588"/>
                  </a:lnTo>
                  <a:lnTo>
                    <a:pt x="27332" y="44407"/>
                  </a:lnTo>
                  <a:lnTo>
                    <a:pt x="27453" y="44166"/>
                  </a:lnTo>
                  <a:lnTo>
                    <a:pt x="27513" y="43985"/>
                  </a:lnTo>
                  <a:lnTo>
                    <a:pt x="27513" y="43744"/>
                  </a:lnTo>
                  <a:lnTo>
                    <a:pt x="27513" y="43502"/>
                  </a:lnTo>
                  <a:lnTo>
                    <a:pt x="27453" y="43321"/>
                  </a:lnTo>
                  <a:lnTo>
                    <a:pt x="27332" y="43080"/>
                  </a:lnTo>
                  <a:lnTo>
                    <a:pt x="27212" y="42899"/>
                  </a:lnTo>
                  <a:lnTo>
                    <a:pt x="27031" y="42778"/>
                  </a:lnTo>
                  <a:lnTo>
                    <a:pt x="26789" y="42658"/>
                  </a:lnTo>
                  <a:lnTo>
                    <a:pt x="26608" y="42597"/>
                  </a:lnTo>
                  <a:close/>
                  <a:moveTo>
                    <a:pt x="31918" y="42597"/>
                  </a:moveTo>
                  <a:lnTo>
                    <a:pt x="31737" y="42658"/>
                  </a:lnTo>
                  <a:lnTo>
                    <a:pt x="31496" y="42778"/>
                  </a:lnTo>
                  <a:lnTo>
                    <a:pt x="31315" y="42899"/>
                  </a:lnTo>
                  <a:lnTo>
                    <a:pt x="31194" y="43080"/>
                  </a:lnTo>
                  <a:lnTo>
                    <a:pt x="31073" y="43321"/>
                  </a:lnTo>
                  <a:lnTo>
                    <a:pt x="31013" y="43502"/>
                  </a:lnTo>
                  <a:lnTo>
                    <a:pt x="31013" y="43744"/>
                  </a:lnTo>
                  <a:lnTo>
                    <a:pt x="31013" y="43985"/>
                  </a:lnTo>
                  <a:lnTo>
                    <a:pt x="31073" y="44166"/>
                  </a:lnTo>
                  <a:lnTo>
                    <a:pt x="31194" y="44407"/>
                  </a:lnTo>
                  <a:lnTo>
                    <a:pt x="31315" y="44588"/>
                  </a:lnTo>
                  <a:lnTo>
                    <a:pt x="31496" y="44709"/>
                  </a:lnTo>
                  <a:lnTo>
                    <a:pt x="31737" y="44830"/>
                  </a:lnTo>
                  <a:lnTo>
                    <a:pt x="31918" y="44890"/>
                  </a:lnTo>
                  <a:lnTo>
                    <a:pt x="32401" y="44890"/>
                  </a:lnTo>
                  <a:lnTo>
                    <a:pt x="32582" y="44830"/>
                  </a:lnTo>
                  <a:lnTo>
                    <a:pt x="32823" y="44709"/>
                  </a:lnTo>
                  <a:lnTo>
                    <a:pt x="33004" y="44588"/>
                  </a:lnTo>
                  <a:lnTo>
                    <a:pt x="33125" y="44407"/>
                  </a:lnTo>
                  <a:lnTo>
                    <a:pt x="33245" y="44166"/>
                  </a:lnTo>
                  <a:lnTo>
                    <a:pt x="33306" y="43985"/>
                  </a:lnTo>
                  <a:lnTo>
                    <a:pt x="33306" y="43744"/>
                  </a:lnTo>
                  <a:lnTo>
                    <a:pt x="33306" y="43502"/>
                  </a:lnTo>
                  <a:lnTo>
                    <a:pt x="33245" y="43321"/>
                  </a:lnTo>
                  <a:lnTo>
                    <a:pt x="33125" y="43080"/>
                  </a:lnTo>
                  <a:lnTo>
                    <a:pt x="33004" y="42899"/>
                  </a:lnTo>
                  <a:lnTo>
                    <a:pt x="32823" y="42778"/>
                  </a:lnTo>
                  <a:lnTo>
                    <a:pt x="32582" y="42658"/>
                  </a:lnTo>
                  <a:lnTo>
                    <a:pt x="32401" y="42597"/>
                  </a:lnTo>
                  <a:close/>
                  <a:moveTo>
                    <a:pt x="37710" y="42597"/>
                  </a:moveTo>
                  <a:lnTo>
                    <a:pt x="37529" y="42658"/>
                  </a:lnTo>
                  <a:lnTo>
                    <a:pt x="37288" y="42778"/>
                  </a:lnTo>
                  <a:lnTo>
                    <a:pt x="37107" y="42899"/>
                  </a:lnTo>
                  <a:lnTo>
                    <a:pt x="36986" y="43080"/>
                  </a:lnTo>
                  <a:lnTo>
                    <a:pt x="36865" y="43321"/>
                  </a:lnTo>
                  <a:lnTo>
                    <a:pt x="36805" y="43502"/>
                  </a:lnTo>
                  <a:lnTo>
                    <a:pt x="36805" y="43744"/>
                  </a:lnTo>
                  <a:lnTo>
                    <a:pt x="36805" y="43985"/>
                  </a:lnTo>
                  <a:lnTo>
                    <a:pt x="36865" y="44166"/>
                  </a:lnTo>
                  <a:lnTo>
                    <a:pt x="36986" y="44407"/>
                  </a:lnTo>
                  <a:lnTo>
                    <a:pt x="37107" y="44588"/>
                  </a:lnTo>
                  <a:lnTo>
                    <a:pt x="37288" y="44709"/>
                  </a:lnTo>
                  <a:lnTo>
                    <a:pt x="37529" y="44830"/>
                  </a:lnTo>
                  <a:lnTo>
                    <a:pt x="37710" y="44890"/>
                  </a:lnTo>
                  <a:lnTo>
                    <a:pt x="38193" y="44890"/>
                  </a:lnTo>
                  <a:lnTo>
                    <a:pt x="38374" y="44830"/>
                  </a:lnTo>
                  <a:lnTo>
                    <a:pt x="38615" y="44709"/>
                  </a:lnTo>
                  <a:lnTo>
                    <a:pt x="38796" y="44588"/>
                  </a:lnTo>
                  <a:lnTo>
                    <a:pt x="38917" y="44407"/>
                  </a:lnTo>
                  <a:lnTo>
                    <a:pt x="39038" y="44166"/>
                  </a:lnTo>
                  <a:lnTo>
                    <a:pt x="39098" y="43985"/>
                  </a:lnTo>
                  <a:lnTo>
                    <a:pt x="39098" y="43744"/>
                  </a:lnTo>
                  <a:lnTo>
                    <a:pt x="39098" y="43502"/>
                  </a:lnTo>
                  <a:lnTo>
                    <a:pt x="39038" y="43321"/>
                  </a:lnTo>
                  <a:lnTo>
                    <a:pt x="38917" y="43080"/>
                  </a:lnTo>
                  <a:lnTo>
                    <a:pt x="38796" y="42899"/>
                  </a:lnTo>
                  <a:lnTo>
                    <a:pt x="38615" y="42778"/>
                  </a:lnTo>
                  <a:lnTo>
                    <a:pt x="38374" y="42658"/>
                  </a:lnTo>
                  <a:lnTo>
                    <a:pt x="38193" y="42597"/>
                  </a:lnTo>
                  <a:close/>
                  <a:moveTo>
                    <a:pt x="43502" y="42597"/>
                  </a:moveTo>
                  <a:lnTo>
                    <a:pt x="43321" y="42658"/>
                  </a:lnTo>
                  <a:lnTo>
                    <a:pt x="43080" y="42778"/>
                  </a:lnTo>
                  <a:lnTo>
                    <a:pt x="42899" y="42899"/>
                  </a:lnTo>
                  <a:lnTo>
                    <a:pt x="42778" y="43080"/>
                  </a:lnTo>
                  <a:lnTo>
                    <a:pt x="42658" y="43321"/>
                  </a:lnTo>
                  <a:lnTo>
                    <a:pt x="42597" y="43502"/>
                  </a:lnTo>
                  <a:lnTo>
                    <a:pt x="42597" y="43744"/>
                  </a:lnTo>
                  <a:lnTo>
                    <a:pt x="42597" y="43985"/>
                  </a:lnTo>
                  <a:lnTo>
                    <a:pt x="42658" y="44166"/>
                  </a:lnTo>
                  <a:lnTo>
                    <a:pt x="42778" y="44407"/>
                  </a:lnTo>
                  <a:lnTo>
                    <a:pt x="42899" y="44588"/>
                  </a:lnTo>
                  <a:lnTo>
                    <a:pt x="43080" y="44709"/>
                  </a:lnTo>
                  <a:lnTo>
                    <a:pt x="43321" y="44830"/>
                  </a:lnTo>
                  <a:lnTo>
                    <a:pt x="43502" y="44890"/>
                  </a:lnTo>
                  <a:lnTo>
                    <a:pt x="43985" y="44890"/>
                  </a:lnTo>
                  <a:lnTo>
                    <a:pt x="44166" y="44830"/>
                  </a:lnTo>
                  <a:lnTo>
                    <a:pt x="44407" y="44709"/>
                  </a:lnTo>
                  <a:lnTo>
                    <a:pt x="44588" y="44588"/>
                  </a:lnTo>
                  <a:lnTo>
                    <a:pt x="44709" y="44407"/>
                  </a:lnTo>
                  <a:lnTo>
                    <a:pt x="44830" y="44166"/>
                  </a:lnTo>
                  <a:lnTo>
                    <a:pt x="44890" y="43985"/>
                  </a:lnTo>
                  <a:lnTo>
                    <a:pt x="44890" y="43744"/>
                  </a:lnTo>
                  <a:lnTo>
                    <a:pt x="44890" y="43502"/>
                  </a:lnTo>
                  <a:lnTo>
                    <a:pt x="44830" y="43321"/>
                  </a:lnTo>
                  <a:lnTo>
                    <a:pt x="44709" y="43080"/>
                  </a:lnTo>
                  <a:lnTo>
                    <a:pt x="44588" y="42899"/>
                  </a:lnTo>
                  <a:lnTo>
                    <a:pt x="44407" y="42778"/>
                  </a:lnTo>
                  <a:lnTo>
                    <a:pt x="44166" y="42658"/>
                  </a:lnTo>
                  <a:lnTo>
                    <a:pt x="43985" y="42597"/>
                  </a:lnTo>
                  <a:close/>
                  <a:moveTo>
                    <a:pt x="49295" y="42597"/>
                  </a:moveTo>
                  <a:lnTo>
                    <a:pt x="49114" y="42658"/>
                  </a:lnTo>
                  <a:lnTo>
                    <a:pt x="48872" y="42778"/>
                  </a:lnTo>
                  <a:lnTo>
                    <a:pt x="48691" y="42899"/>
                  </a:lnTo>
                  <a:lnTo>
                    <a:pt x="48571" y="43080"/>
                  </a:lnTo>
                  <a:lnTo>
                    <a:pt x="48450" y="43321"/>
                  </a:lnTo>
                  <a:lnTo>
                    <a:pt x="48390" y="43502"/>
                  </a:lnTo>
                  <a:lnTo>
                    <a:pt x="48390" y="43744"/>
                  </a:lnTo>
                  <a:lnTo>
                    <a:pt x="48390" y="43985"/>
                  </a:lnTo>
                  <a:lnTo>
                    <a:pt x="48450" y="44166"/>
                  </a:lnTo>
                  <a:lnTo>
                    <a:pt x="48571" y="44407"/>
                  </a:lnTo>
                  <a:lnTo>
                    <a:pt x="48691" y="44588"/>
                  </a:lnTo>
                  <a:lnTo>
                    <a:pt x="48872" y="44709"/>
                  </a:lnTo>
                  <a:lnTo>
                    <a:pt x="49114" y="44830"/>
                  </a:lnTo>
                  <a:lnTo>
                    <a:pt x="49295" y="44890"/>
                  </a:lnTo>
                  <a:lnTo>
                    <a:pt x="49777" y="44890"/>
                  </a:lnTo>
                  <a:lnTo>
                    <a:pt x="49958" y="44830"/>
                  </a:lnTo>
                  <a:lnTo>
                    <a:pt x="50200" y="44709"/>
                  </a:lnTo>
                  <a:lnTo>
                    <a:pt x="50381" y="44588"/>
                  </a:lnTo>
                  <a:lnTo>
                    <a:pt x="50501" y="44407"/>
                  </a:lnTo>
                  <a:lnTo>
                    <a:pt x="50622" y="44166"/>
                  </a:lnTo>
                  <a:lnTo>
                    <a:pt x="50682" y="43985"/>
                  </a:lnTo>
                  <a:lnTo>
                    <a:pt x="50682" y="43744"/>
                  </a:lnTo>
                  <a:lnTo>
                    <a:pt x="50682" y="43502"/>
                  </a:lnTo>
                  <a:lnTo>
                    <a:pt x="50622" y="43321"/>
                  </a:lnTo>
                  <a:lnTo>
                    <a:pt x="50501" y="43080"/>
                  </a:lnTo>
                  <a:lnTo>
                    <a:pt x="50381" y="42899"/>
                  </a:lnTo>
                  <a:lnTo>
                    <a:pt x="50200" y="42778"/>
                  </a:lnTo>
                  <a:lnTo>
                    <a:pt x="49958" y="42658"/>
                  </a:lnTo>
                  <a:lnTo>
                    <a:pt x="49777" y="42597"/>
                  </a:lnTo>
                  <a:close/>
                  <a:moveTo>
                    <a:pt x="55087" y="42597"/>
                  </a:moveTo>
                  <a:lnTo>
                    <a:pt x="54906" y="42658"/>
                  </a:lnTo>
                  <a:lnTo>
                    <a:pt x="54665" y="42778"/>
                  </a:lnTo>
                  <a:lnTo>
                    <a:pt x="54483" y="42899"/>
                  </a:lnTo>
                  <a:lnTo>
                    <a:pt x="54363" y="43080"/>
                  </a:lnTo>
                  <a:lnTo>
                    <a:pt x="54242" y="43321"/>
                  </a:lnTo>
                  <a:lnTo>
                    <a:pt x="54182" y="43502"/>
                  </a:lnTo>
                  <a:lnTo>
                    <a:pt x="54182" y="43744"/>
                  </a:lnTo>
                  <a:lnTo>
                    <a:pt x="54182" y="43985"/>
                  </a:lnTo>
                  <a:lnTo>
                    <a:pt x="54242" y="44166"/>
                  </a:lnTo>
                  <a:lnTo>
                    <a:pt x="54363" y="44407"/>
                  </a:lnTo>
                  <a:lnTo>
                    <a:pt x="54483" y="44588"/>
                  </a:lnTo>
                  <a:lnTo>
                    <a:pt x="54665" y="44709"/>
                  </a:lnTo>
                  <a:lnTo>
                    <a:pt x="54906" y="44830"/>
                  </a:lnTo>
                  <a:lnTo>
                    <a:pt x="55087" y="44890"/>
                  </a:lnTo>
                  <a:lnTo>
                    <a:pt x="55570" y="44890"/>
                  </a:lnTo>
                  <a:lnTo>
                    <a:pt x="55751" y="44830"/>
                  </a:lnTo>
                  <a:lnTo>
                    <a:pt x="55992" y="44709"/>
                  </a:lnTo>
                  <a:lnTo>
                    <a:pt x="56173" y="44588"/>
                  </a:lnTo>
                  <a:lnTo>
                    <a:pt x="56294" y="44407"/>
                  </a:lnTo>
                  <a:lnTo>
                    <a:pt x="56414" y="44166"/>
                  </a:lnTo>
                  <a:lnTo>
                    <a:pt x="56475" y="43985"/>
                  </a:lnTo>
                  <a:lnTo>
                    <a:pt x="56475" y="43744"/>
                  </a:lnTo>
                  <a:lnTo>
                    <a:pt x="56475" y="43502"/>
                  </a:lnTo>
                  <a:lnTo>
                    <a:pt x="56414" y="43321"/>
                  </a:lnTo>
                  <a:lnTo>
                    <a:pt x="56294" y="43080"/>
                  </a:lnTo>
                  <a:lnTo>
                    <a:pt x="56173" y="42899"/>
                  </a:lnTo>
                  <a:lnTo>
                    <a:pt x="55992" y="42778"/>
                  </a:lnTo>
                  <a:lnTo>
                    <a:pt x="55751" y="42658"/>
                  </a:lnTo>
                  <a:lnTo>
                    <a:pt x="55570" y="42597"/>
                  </a:lnTo>
                  <a:close/>
                  <a:moveTo>
                    <a:pt x="60879" y="42597"/>
                  </a:moveTo>
                  <a:lnTo>
                    <a:pt x="60698" y="42658"/>
                  </a:lnTo>
                  <a:lnTo>
                    <a:pt x="60457" y="42778"/>
                  </a:lnTo>
                  <a:lnTo>
                    <a:pt x="60276" y="42899"/>
                  </a:lnTo>
                  <a:lnTo>
                    <a:pt x="60155" y="43080"/>
                  </a:lnTo>
                  <a:lnTo>
                    <a:pt x="60034" y="43321"/>
                  </a:lnTo>
                  <a:lnTo>
                    <a:pt x="59974" y="43502"/>
                  </a:lnTo>
                  <a:lnTo>
                    <a:pt x="59974" y="43744"/>
                  </a:lnTo>
                  <a:lnTo>
                    <a:pt x="59974" y="43985"/>
                  </a:lnTo>
                  <a:lnTo>
                    <a:pt x="60034" y="44166"/>
                  </a:lnTo>
                  <a:lnTo>
                    <a:pt x="60155" y="44407"/>
                  </a:lnTo>
                  <a:lnTo>
                    <a:pt x="60276" y="44588"/>
                  </a:lnTo>
                  <a:lnTo>
                    <a:pt x="60457" y="44709"/>
                  </a:lnTo>
                  <a:lnTo>
                    <a:pt x="60698" y="44830"/>
                  </a:lnTo>
                  <a:lnTo>
                    <a:pt x="60879" y="44890"/>
                  </a:lnTo>
                  <a:lnTo>
                    <a:pt x="61362" y="44890"/>
                  </a:lnTo>
                  <a:lnTo>
                    <a:pt x="61543" y="44830"/>
                  </a:lnTo>
                  <a:lnTo>
                    <a:pt x="61784" y="44709"/>
                  </a:lnTo>
                  <a:lnTo>
                    <a:pt x="61965" y="44588"/>
                  </a:lnTo>
                  <a:lnTo>
                    <a:pt x="62086" y="44407"/>
                  </a:lnTo>
                  <a:lnTo>
                    <a:pt x="62206" y="44166"/>
                  </a:lnTo>
                  <a:lnTo>
                    <a:pt x="62267" y="43985"/>
                  </a:lnTo>
                  <a:lnTo>
                    <a:pt x="62267" y="43744"/>
                  </a:lnTo>
                  <a:lnTo>
                    <a:pt x="62267" y="43502"/>
                  </a:lnTo>
                  <a:lnTo>
                    <a:pt x="62206" y="43321"/>
                  </a:lnTo>
                  <a:lnTo>
                    <a:pt x="62086" y="43080"/>
                  </a:lnTo>
                  <a:lnTo>
                    <a:pt x="61965" y="42899"/>
                  </a:lnTo>
                  <a:lnTo>
                    <a:pt x="61784" y="42778"/>
                  </a:lnTo>
                  <a:lnTo>
                    <a:pt x="61543" y="42658"/>
                  </a:lnTo>
                  <a:lnTo>
                    <a:pt x="61362" y="42597"/>
                  </a:lnTo>
                  <a:close/>
                  <a:moveTo>
                    <a:pt x="66671" y="42597"/>
                  </a:moveTo>
                  <a:lnTo>
                    <a:pt x="66490" y="42658"/>
                  </a:lnTo>
                  <a:lnTo>
                    <a:pt x="66249" y="42778"/>
                  </a:lnTo>
                  <a:lnTo>
                    <a:pt x="66068" y="42899"/>
                  </a:lnTo>
                  <a:lnTo>
                    <a:pt x="65947" y="43080"/>
                  </a:lnTo>
                  <a:lnTo>
                    <a:pt x="65827" y="43321"/>
                  </a:lnTo>
                  <a:lnTo>
                    <a:pt x="65766" y="43502"/>
                  </a:lnTo>
                  <a:lnTo>
                    <a:pt x="65766" y="43744"/>
                  </a:lnTo>
                  <a:lnTo>
                    <a:pt x="65766" y="43985"/>
                  </a:lnTo>
                  <a:lnTo>
                    <a:pt x="65827" y="44166"/>
                  </a:lnTo>
                  <a:lnTo>
                    <a:pt x="65947" y="44407"/>
                  </a:lnTo>
                  <a:lnTo>
                    <a:pt x="66068" y="44588"/>
                  </a:lnTo>
                  <a:lnTo>
                    <a:pt x="66249" y="44709"/>
                  </a:lnTo>
                  <a:lnTo>
                    <a:pt x="66490" y="44830"/>
                  </a:lnTo>
                  <a:lnTo>
                    <a:pt x="66671" y="44890"/>
                  </a:lnTo>
                  <a:lnTo>
                    <a:pt x="67154" y="44890"/>
                  </a:lnTo>
                  <a:lnTo>
                    <a:pt x="67335" y="44830"/>
                  </a:lnTo>
                  <a:lnTo>
                    <a:pt x="67576" y="44709"/>
                  </a:lnTo>
                  <a:lnTo>
                    <a:pt x="67757" y="44588"/>
                  </a:lnTo>
                  <a:lnTo>
                    <a:pt x="67878" y="44407"/>
                  </a:lnTo>
                  <a:lnTo>
                    <a:pt x="67999" y="44166"/>
                  </a:lnTo>
                  <a:lnTo>
                    <a:pt x="68059" y="43985"/>
                  </a:lnTo>
                  <a:lnTo>
                    <a:pt x="68059" y="43744"/>
                  </a:lnTo>
                  <a:lnTo>
                    <a:pt x="68059" y="43502"/>
                  </a:lnTo>
                  <a:lnTo>
                    <a:pt x="67999" y="43321"/>
                  </a:lnTo>
                  <a:lnTo>
                    <a:pt x="67878" y="43080"/>
                  </a:lnTo>
                  <a:lnTo>
                    <a:pt x="67757" y="42899"/>
                  </a:lnTo>
                  <a:lnTo>
                    <a:pt x="67576" y="42778"/>
                  </a:lnTo>
                  <a:lnTo>
                    <a:pt x="67335" y="42658"/>
                  </a:lnTo>
                  <a:lnTo>
                    <a:pt x="67154" y="42597"/>
                  </a:lnTo>
                  <a:close/>
                  <a:moveTo>
                    <a:pt x="72464" y="42597"/>
                  </a:moveTo>
                  <a:lnTo>
                    <a:pt x="72283" y="42658"/>
                  </a:lnTo>
                  <a:lnTo>
                    <a:pt x="72041" y="42778"/>
                  </a:lnTo>
                  <a:lnTo>
                    <a:pt x="71860" y="42899"/>
                  </a:lnTo>
                  <a:lnTo>
                    <a:pt x="71740" y="43080"/>
                  </a:lnTo>
                  <a:lnTo>
                    <a:pt x="71619" y="43321"/>
                  </a:lnTo>
                  <a:lnTo>
                    <a:pt x="71559" y="43502"/>
                  </a:lnTo>
                  <a:lnTo>
                    <a:pt x="71559" y="43744"/>
                  </a:lnTo>
                  <a:lnTo>
                    <a:pt x="71559" y="43985"/>
                  </a:lnTo>
                  <a:lnTo>
                    <a:pt x="71619" y="44166"/>
                  </a:lnTo>
                  <a:lnTo>
                    <a:pt x="71740" y="44407"/>
                  </a:lnTo>
                  <a:lnTo>
                    <a:pt x="71860" y="44588"/>
                  </a:lnTo>
                  <a:lnTo>
                    <a:pt x="72041" y="44709"/>
                  </a:lnTo>
                  <a:lnTo>
                    <a:pt x="72283" y="44830"/>
                  </a:lnTo>
                  <a:lnTo>
                    <a:pt x="72464" y="44890"/>
                  </a:lnTo>
                  <a:lnTo>
                    <a:pt x="72946" y="44890"/>
                  </a:lnTo>
                  <a:lnTo>
                    <a:pt x="73127" y="44830"/>
                  </a:lnTo>
                  <a:lnTo>
                    <a:pt x="73369" y="44709"/>
                  </a:lnTo>
                  <a:lnTo>
                    <a:pt x="73550" y="44588"/>
                  </a:lnTo>
                  <a:lnTo>
                    <a:pt x="73670" y="44407"/>
                  </a:lnTo>
                  <a:lnTo>
                    <a:pt x="73791" y="44166"/>
                  </a:lnTo>
                  <a:lnTo>
                    <a:pt x="73851" y="43985"/>
                  </a:lnTo>
                  <a:lnTo>
                    <a:pt x="73851" y="43744"/>
                  </a:lnTo>
                  <a:lnTo>
                    <a:pt x="73851" y="43502"/>
                  </a:lnTo>
                  <a:lnTo>
                    <a:pt x="73791" y="43321"/>
                  </a:lnTo>
                  <a:lnTo>
                    <a:pt x="73670" y="43080"/>
                  </a:lnTo>
                  <a:lnTo>
                    <a:pt x="73550" y="42899"/>
                  </a:lnTo>
                  <a:lnTo>
                    <a:pt x="73369" y="42778"/>
                  </a:lnTo>
                  <a:lnTo>
                    <a:pt x="73127" y="42658"/>
                  </a:lnTo>
                  <a:lnTo>
                    <a:pt x="72946" y="42597"/>
                  </a:lnTo>
                  <a:close/>
                  <a:moveTo>
                    <a:pt x="724" y="45554"/>
                  </a:moveTo>
                  <a:lnTo>
                    <a:pt x="1147" y="47424"/>
                  </a:lnTo>
                  <a:lnTo>
                    <a:pt x="1267" y="47243"/>
                  </a:lnTo>
                  <a:lnTo>
                    <a:pt x="1388" y="47062"/>
                  </a:lnTo>
                  <a:lnTo>
                    <a:pt x="1448" y="46881"/>
                  </a:lnTo>
                  <a:lnTo>
                    <a:pt x="1448" y="46640"/>
                  </a:lnTo>
                  <a:lnTo>
                    <a:pt x="1388" y="46278"/>
                  </a:lnTo>
                  <a:lnTo>
                    <a:pt x="1267" y="45976"/>
                  </a:lnTo>
                  <a:lnTo>
                    <a:pt x="1026" y="45735"/>
                  </a:lnTo>
                  <a:lnTo>
                    <a:pt x="724" y="45554"/>
                  </a:lnTo>
                  <a:close/>
                  <a:moveTo>
                    <a:pt x="75179" y="45554"/>
                  </a:moveTo>
                  <a:lnTo>
                    <a:pt x="74877" y="45735"/>
                  </a:lnTo>
                  <a:lnTo>
                    <a:pt x="74636" y="45976"/>
                  </a:lnTo>
                  <a:lnTo>
                    <a:pt x="74515" y="46278"/>
                  </a:lnTo>
                  <a:lnTo>
                    <a:pt x="74455" y="46640"/>
                  </a:lnTo>
                  <a:lnTo>
                    <a:pt x="74455" y="46881"/>
                  </a:lnTo>
                  <a:lnTo>
                    <a:pt x="74515" y="47062"/>
                  </a:lnTo>
                  <a:lnTo>
                    <a:pt x="74636" y="47303"/>
                  </a:lnTo>
                  <a:lnTo>
                    <a:pt x="74756" y="47424"/>
                  </a:lnTo>
                  <a:lnTo>
                    <a:pt x="75179" y="45554"/>
                  </a:lnTo>
                  <a:close/>
                  <a:moveTo>
                    <a:pt x="5853" y="45493"/>
                  </a:moveTo>
                  <a:lnTo>
                    <a:pt x="5672" y="45554"/>
                  </a:lnTo>
                  <a:lnTo>
                    <a:pt x="5431" y="45674"/>
                  </a:lnTo>
                  <a:lnTo>
                    <a:pt x="5250" y="45795"/>
                  </a:lnTo>
                  <a:lnTo>
                    <a:pt x="5129" y="45976"/>
                  </a:lnTo>
                  <a:lnTo>
                    <a:pt x="5008" y="46217"/>
                  </a:lnTo>
                  <a:lnTo>
                    <a:pt x="4948" y="46398"/>
                  </a:lnTo>
                  <a:lnTo>
                    <a:pt x="4948" y="46640"/>
                  </a:lnTo>
                  <a:lnTo>
                    <a:pt x="4948" y="46881"/>
                  </a:lnTo>
                  <a:lnTo>
                    <a:pt x="5008" y="47062"/>
                  </a:lnTo>
                  <a:lnTo>
                    <a:pt x="5129" y="47303"/>
                  </a:lnTo>
                  <a:lnTo>
                    <a:pt x="5250" y="47484"/>
                  </a:lnTo>
                  <a:lnTo>
                    <a:pt x="5431" y="47605"/>
                  </a:lnTo>
                  <a:lnTo>
                    <a:pt x="5672" y="47726"/>
                  </a:lnTo>
                  <a:lnTo>
                    <a:pt x="5853" y="47786"/>
                  </a:lnTo>
                  <a:lnTo>
                    <a:pt x="6336" y="47786"/>
                  </a:lnTo>
                  <a:lnTo>
                    <a:pt x="6517" y="47726"/>
                  </a:lnTo>
                  <a:lnTo>
                    <a:pt x="6758" y="47605"/>
                  </a:lnTo>
                  <a:lnTo>
                    <a:pt x="6939" y="47484"/>
                  </a:lnTo>
                  <a:lnTo>
                    <a:pt x="7060" y="47303"/>
                  </a:lnTo>
                  <a:lnTo>
                    <a:pt x="7180" y="47062"/>
                  </a:lnTo>
                  <a:lnTo>
                    <a:pt x="7241" y="46881"/>
                  </a:lnTo>
                  <a:lnTo>
                    <a:pt x="7241" y="46640"/>
                  </a:lnTo>
                  <a:lnTo>
                    <a:pt x="7241" y="46398"/>
                  </a:lnTo>
                  <a:lnTo>
                    <a:pt x="7180" y="46217"/>
                  </a:lnTo>
                  <a:lnTo>
                    <a:pt x="7060" y="45976"/>
                  </a:lnTo>
                  <a:lnTo>
                    <a:pt x="6939" y="45795"/>
                  </a:lnTo>
                  <a:lnTo>
                    <a:pt x="6758" y="45674"/>
                  </a:lnTo>
                  <a:lnTo>
                    <a:pt x="6517" y="45554"/>
                  </a:lnTo>
                  <a:lnTo>
                    <a:pt x="6336" y="45493"/>
                  </a:lnTo>
                  <a:close/>
                  <a:moveTo>
                    <a:pt x="11645" y="45493"/>
                  </a:moveTo>
                  <a:lnTo>
                    <a:pt x="11464" y="45554"/>
                  </a:lnTo>
                  <a:lnTo>
                    <a:pt x="11223" y="45674"/>
                  </a:lnTo>
                  <a:lnTo>
                    <a:pt x="11042" y="45795"/>
                  </a:lnTo>
                  <a:lnTo>
                    <a:pt x="10921" y="45976"/>
                  </a:lnTo>
                  <a:lnTo>
                    <a:pt x="10800" y="46217"/>
                  </a:lnTo>
                  <a:lnTo>
                    <a:pt x="10740" y="46398"/>
                  </a:lnTo>
                  <a:lnTo>
                    <a:pt x="10740" y="46640"/>
                  </a:lnTo>
                  <a:lnTo>
                    <a:pt x="10740" y="46881"/>
                  </a:lnTo>
                  <a:lnTo>
                    <a:pt x="10800" y="47062"/>
                  </a:lnTo>
                  <a:lnTo>
                    <a:pt x="10921" y="47303"/>
                  </a:lnTo>
                  <a:lnTo>
                    <a:pt x="11042" y="47484"/>
                  </a:lnTo>
                  <a:lnTo>
                    <a:pt x="11223" y="47605"/>
                  </a:lnTo>
                  <a:lnTo>
                    <a:pt x="11464" y="47726"/>
                  </a:lnTo>
                  <a:lnTo>
                    <a:pt x="11645" y="47786"/>
                  </a:lnTo>
                  <a:lnTo>
                    <a:pt x="12128" y="47786"/>
                  </a:lnTo>
                  <a:lnTo>
                    <a:pt x="12309" y="47726"/>
                  </a:lnTo>
                  <a:lnTo>
                    <a:pt x="12550" y="47605"/>
                  </a:lnTo>
                  <a:lnTo>
                    <a:pt x="12731" y="47484"/>
                  </a:lnTo>
                  <a:lnTo>
                    <a:pt x="12852" y="47303"/>
                  </a:lnTo>
                  <a:lnTo>
                    <a:pt x="12973" y="47062"/>
                  </a:lnTo>
                  <a:lnTo>
                    <a:pt x="13033" y="46881"/>
                  </a:lnTo>
                  <a:lnTo>
                    <a:pt x="13033" y="46640"/>
                  </a:lnTo>
                  <a:lnTo>
                    <a:pt x="13033" y="46398"/>
                  </a:lnTo>
                  <a:lnTo>
                    <a:pt x="12973" y="46217"/>
                  </a:lnTo>
                  <a:lnTo>
                    <a:pt x="12852" y="45976"/>
                  </a:lnTo>
                  <a:lnTo>
                    <a:pt x="12731" y="45795"/>
                  </a:lnTo>
                  <a:lnTo>
                    <a:pt x="12550" y="45674"/>
                  </a:lnTo>
                  <a:lnTo>
                    <a:pt x="12309" y="45554"/>
                  </a:lnTo>
                  <a:lnTo>
                    <a:pt x="12128" y="45493"/>
                  </a:lnTo>
                  <a:close/>
                  <a:moveTo>
                    <a:pt x="17437" y="45493"/>
                  </a:moveTo>
                  <a:lnTo>
                    <a:pt x="17256" y="45554"/>
                  </a:lnTo>
                  <a:lnTo>
                    <a:pt x="17015" y="45674"/>
                  </a:lnTo>
                  <a:lnTo>
                    <a:pt x="16834" y="45795"/>
                  </a:lnTo>
                  <a:lnTo>
                    <a:pt x="16713" y="45976"/>
                  </a:lnTo>
                  <a:lnTo>
                    <a:pt x="16593" y="46217"/>
                  </a:lnTo>
                  <a:lnTo>
                    <a:pt x="16532" y="46398"/>
                  </a:lnTo>
                  <a:lnTo>
                    <a:pt x="16532" y="46640"/>
                  </a:lnTo>
                  <a:lnTo>
                    <a:pt x="16532" y="46881"/>
                  </a:lnTo>
                  <a:lnTo>
                    <a:pt x="16593" y="47062"/>
                  </a:lnTo>
                  <a:lnTo>
                    <a:pt x="16713" y="47303"/>
                  </a:lnTo>
                  <a:lnTo>
                    <a:pt x="16834" y="47484"/>
                  </a:lnTo>
                  <a:lnTo>
                    <a:pt x="17015" y="47605"/>
                  </a:lnTo>
                  <a:lnTo>
                    <a:pt x="17256" y="47726"/>
                  </a:lnTo>
                  <a:lnTo>
                    <a:pt x="17437" y="47786"/>
                  </a:lnTo>
                  <a:lnTo>
                    <a:pt x="17920" y="47786"/>
                  </a:lnTo>
                  <a:lnTo>
                    <a:pt x="18101" y="47726"/>
                  </a:lnTo>
                  <a:lnTo>
                    <a:pt x="18342" y="47605"/>
                  </a:lnTo>
                  <a:lnTo>
                    <a:pt x="18523" y="47484"/>
                  </a:lnTo>
                  <a:lnTo>
                    <a:pt x="18644" y="47303"/>
                  </a:lnTo>
                  <a:lnTo>
                    <a:pt x="18765" y="47062"/>
                  </a:lnTo>
                  <a:lnTo>
                    <a:pt x="18825" y="46881"/>
                  </a:lnTo>
                  <a:lnTo>
                    <a:pt x="18825" y="46640"/>
                  </a:lnTo>
                  <a:lnTo>
                    <a:pt x="18825" y="46398"/>
                  </a:lnTo>
                  <a:lnTo>
                    <a:pt x="18765" y="46217"/>
                  </a:lnTo>
                  <a:lnTo>
                    <a:pt x="18644" y="45976"/>
                  </a:lnTo>
                  <a:lnTo>
                    <a:pt x="18523" y="45795"/>
                  </a:lnTo>
                  <a:lnTo>
                    <a:pt x="18342" y="45674"/>
                  </a:lnTo>
                  <a:lnTo>
                    <a:pt x="18101" y="45554"/>
                  </a:lnTo>
                  <a:lnTo>
                    <a:pt x="17920" y="45493"/>
                  </a:lnTo>
                  <a:close/>
                  <a:moveTo>
                    <a:pt x="23230" y="45493"/>
                  </a:moveTo>
                  <a:lnTo>
                    <a:pt x="23049" y="45554"/>
                  </a:lnTo>
                  <a:lnTo>
                    <a:pt x="22807" y="45674"/>
                  </a:lnTo>
                  <a:lnTo>
                    <a:pt x="22626" y="45795"/>
                  </a:lnTo>
                  <a:lnTo>
                    <a:pt x="22506" y="45976"/>
                  </a:lnTo>
                  <a:lnTo>
                    <a:pt x="22385" y="46217"/>
                  </a:lnTo>
                  <a:lnTo>
                    <a:pt x="22325" y="46398"/>
                  </a:lnTo>
                  <a:lnTo>
                    <a:pt x="22325" y="46640"/>
                  </a:lnTo>
                  <a:lnTo>
                    <a:pt x="22325" y="46881"/>
                  </a:lnTo>
                  <a:lnTo>
                    <a:pt x="22385" y="47062"/>
                  </a:lnTo>
                  <a:lnTo>
                    <a:pt x="22506" y="47303"/>
                  </a:lnTo>
                  <a:lnTo>
                    <a:pt x="22626" y="47484"/>
                  </a:lnTo>
                  <a:lnTo>
                    <a:pt x="22807" y="47605"/>
                  </a:lnTo>
                  <a:lnTo>
                    <a:pt x="23049" y="47726"/>
                  </a:lnTo>
                  <a:lnTo>
                    <a:pt x="23230" y="47786"/>
                  </a:lnTo>
                  <a:lnTo>
                    <a:pt x="23712" y="47786"/>
                  </a:lnTo>
                  <a:lnTo>
                    <a:pt x="23893" y="47726"/>
                  </a:lnTo>
                  <a:lnTo>
                    <a:pt x="24135" y="47605"/>
                  </a:lnTo>
                  <a:lnTo>
                    <a:pt x="24316" y="47484"/>
                  </a:lnTo>
                  <a:lnTo>
                    <a:pt x="24436" y="47303"/>
                  </a:lnTo>
                  <a:lnTo>
                    <a:pt x="24557" y="47062"/>
                  </a:lnTo>
                  <a:lnTo>
                    <a:pt x="24617" y="46881"/>
                  </a:lnTo>
                  <a:lnTo>
                    <a:pt x="24617" y="46640"/>
                  </a:lnTo>
                  <a:lnTo>
                    <a:pt x="24617" y="46398"/>
                  </a:lnTo>
                  <a:lnTo>
                    <a:pt x="24557" y="46217"/>
                  </a:lnTo>
                  <a:lnTo>
                    <a:pt x="24436" y="45976"/>
                  </a:lnTo>
                  <a:lnTo>
                    <a:pt x="24316" y="45795"/>
                  </a:lnTo>
                  <a:lnTo>
                    <a:pt x="24135" y="45674"/>
                  </a:lnTo>
                  <a:lnTo>
                    <a:pt x="23893" y="45554"/>
                  </a:lnTo>
                  <a:lnTo>
                    <a:pt x="23712" y="45493"/>
                  </a:lnTo>
                  <a:close/>
                  <a:moveTo>
                    <a:pt x="29022" y="45493"/>
                  </a:moveTo>
                  <a:lnTo>
                    <a:pt x="28841" y="45554"/>
                  </a:lnTo>
                  <a:lnTo>
                    <a:pt x="28599" y="45674"/>
                  </a:lnTo>
                  <a:lnTo>
                    <a:pt x="28418" y="45795"/>
                  </a:lnTo>
                  <a:lnTo>
                    <a:pt x="28298" y="45976"/>
                  </a:lnTo>
                  <a:lnTo>
                    <a:pt x="28177" y="46217"/>
                  </a:lnTo>
                  <a:lnTo>
                    <a:pt x="28117" y="46398"/>
                  </a:lnTo>
                  <a:lnTo>
                    <a:pt x="28117" y="46640"/>
                  </a:lnTo>
                  <a:lnTo>
                    <a:pt x="28117" y="46881"/>
                  </a:lnTo>
                  <a:lnTo>
                    <a:pt x="28177" y="47062"/>
                  </a:lnTo>
                  <a:lnTo>
                    <a:pt x="28298" y="47303"/>
                  </a:lnTo>
                  <a:lnTo>
                    <a:pt x="28418" y="47484"/>
                  </a:lnTo>
                  <a:lnTo>
                    <a:pt x="28599" y="47605"/>
                  </a:lnTo>
                  <a:lnTo>
                    <a:pt x="28841" y="47726"/>
                  </a:lnTo>
                  <a:lnTo>
                    <a:pt x="29022" y="47786"/>
                  </a:lnTo>
                  <a:lnTo>
                    <a:pt x="29505" y="47786"/>
                  </a:lnTo>
                  <a:lnTo>
                    <a:pt x="29686" y="47726"/>
                  </a:lnTo>
                  <a:lnTo>
                    <a:pt x="29927" y="47605"/>
                  </a:lnTo>
                  <a:lnTo>
                    <a:pt x="30108" y="47484"/>
                  </a:lnTo>
                  <a:lnTo>
                    <a:pt x="30229" y="47303"/>
                  </a:lnTo>
                  <a:lnTo>
                    <a:pt x="30349" y="47062"/>
                  </a:lnTo>
                  <a:lnTo>
                    <a:pt x="30410" y="46881"/>
                  </a:lnTo>
                  <a:lnTo>
                    <a:pt x="30410" y="46640"/>
                  </a:lnTo>
                  <a:lnTo>
                    <a:pt x="30410" y="46398"/>
                  </a:lnTo>
                  <a:lnTo>
                    <a:pt x="30349" y="46217"/>
                  </a:lnTo>
                  <a:lnTo>
                    <a:pt x="30229" y="45976"/>
                  </a:lnTo>
                  <a:lnTo>
                    <a:pt x="30108" y="45795"/>
                  </a:lnTo>
                  <a:lnTo>
                    <a:pt x="29927" y="45674"/>
                  </a:lnTo>
                  <a:lnTo>
                    <a:pt x="29686" y="45554"/>
                  </a:lnTo>
                  <a:lnTo>
                    <a:pt x="29505" y="45493"/>
                  </a:lnTo>
                  <a:close/>
                  <a:moveTo>
                    <a:pt x="34814" y="45493"/>
                  </a:moveTo>
                  <a:lnTo>
                    <a:pt x="34633" y="45554"/>
                  </a:lnTo>
                  <a:lnTo>
                    <a:pt x="34392" y="45674"/>
                  </a:lnTo>
                  <a:lnTo>
                    <a:pt x="34211" y="45795"/>
                  </a:lnTo>
                  <a:lnTo>
                    <a:pt x="34090" y="45976"/>
                  </a:lnTo>
                  <a:lnTo>
                    <a:pt x="33969" y="46217"/>
                  </a:lnTo>
                  <a:lnTo>
                    <a:pt x="33909" y="46398"/>
                  </a:lnTo>
                  <a:lnTo>
                    <a:pt x="33909" y="46640"/>
                  </a:lnTo>
                  <a:lnTo>
                    <a:pt x="33909" y="46881"/>
                  </a:lnTo>
                  <a:lnTo>
                    <a:pt x="33969" y="47062"/>
                  </a:lnTo>
                  <a:lnTo>
                    <a:pt x="34090" y="47303"/>
                  </a:lnTo>
                  <a:lnTo>
                    <a:pt x="34211" y="47484"/>
                  </a:lnTo>
                  <a:lnTo>
                    <a:pt x="34392" y="47605"/>
                  </a:lnTo>
                  <a:lnTo>
                    <a:pt x="34633" y="47726"/>
                  </a:lnTo>
                  <a:lnTo>
                    <a:pt x="34814" y="47786"/>
                  </a:lnTo>
                  <a:lnTo>
                    <a:pt x="35297" y="47786"/>
                  </a:lnTo>
                  <a:lnTo>
                    <a:pt x="35478" y="47726"/>
                  </a:lnTo>
                  <a:lnTo>
                    <a:pt x="35719" y="47605"/>
                  </a:lnTo>
                  <a:lnTo>
                    <a:pt x="35900" y="47484"/>
                  </a:lnTo>
                  <a:lnTo>
                    <a:pt x="36021" y="47303"/>
                  </a:lnTo>
                  <a:lnTo>
                    <a:pt x="36141" y="47062"/>
                  </a:lnTo>
                  <a:lnTo>
                    <a:pt x="36202" y="46881"/>
                  </a:lnTo>
                  <a:lnTo>
                    <a:pt x="36202" y="46640"/>
                  </a:lnTo>
                  <a:lnTo>
                    <a:pt x="36202" y="46398"/>
                  </a:lnTo>
                  <a:lnTo>
                    <a:pt x="36141" y="46217"/>
                  </a:lnTo>
                  <a:lnTo>
                    <a:pt x="36021" y="45976"/>
                  </a:lnTo>
                  <a:lnTo>
                    <a:pt x="35900" y="45795"/>
                  </a:lnTo>
                  <a:lnTo>
                    <a:pt x="35719" y="45674"/>
                  </a:lnTo>
                  <a:lnTo>
                    <a:pt x="35478" y="45554"/>
                  </a:lnTo>
                  <a:lnTo>
                    <a:pt x="35297" y="45493"/>
                  </a:lnTo>
                  <a:close/>
                  <a:moveTo>
                    <a:pt x="40606" y="45493"/>
                  </a:moveTo>
                  <a:lnTo>
                    <a:pt x="40425" y="45554"/>
                  </a:lnTo>
                  <a:lnTo>
                    <a:pt x="40184" y="45674"/>
                  </a:lnTo>
                  <a:lnTo>
                    <a:pt x="40003" y="45795"/>
                  </a:lnTo>
                  <a:lnTo>
                    <a:pt x="39882" y="45976"/>
                  </a:lnTo>
                  <a:lnTo>
                    <a:pt x="39762" y="46217"/>
                  </a:lnTo>
                  <a:lnTo>
                    <a:pt x="39701" y="46398"/>
                  </a:lnTo>
                  <a:lnTo>
                    <a:pt x="39701" y="46640"/>
                  </a:lnTo>
                  <a:lnTo>
                    <a:pt x="39701" y="46881"/>
                  </a:lnTo>
                  <a:lnTo>
                    <a:pt x="39762" y="47062"/>
                  </a:lnTo>
                  <a:lnTo>
                    <a:pt x="39882" y="47303"/>
                  </a:lnTo>
                  <a:lnTo>
                    <a:pt x="40003" y="47484"/>
                  </a:lnTo>
                  <a:lnTo>
                    <a:pt x="40184" y="47605"/>
                  </a:lnTo>
                  <a:lnTo>
                    <a:pt x="40425" y="47726"/>
                  </a:lnTo>
                  <a:lnTo>
                    <a:pt x="40606" y="47786"/>
                  </a:lnTo>
                  <a:lnTo>
                    <a:pt x="41089" y="47786"/>
                  </a:lnTo>
                  <a:lnTo>
                    <a:pt x="41270" y="47726"/>
                  </a:lnTo>
                  <a:lnTo>
                    <a:pt x="41511" y="47605"/>
                  </a:lnTo>
                  <a:lnTo>
                    <a:pt x="41692" y="47484"/>
                  </a:lnTo>
                  <a:lnTo>
                    <a:pt x="41813" y="47303"/>
                  </a:lnTo>
                  <a:lnTo>
                    <a:pt x="41934" y="47062"/>
                  </a:lnTo>
                  <a:lnTo>
                    <a:pt x="41994" y="46881"/>
                  </a:lnTo>
                  <a:lnTo>
                    <a:pt x="41994" y="46640"/>
                  </a:lnTo>
                  <a:lnTo>
                    <a:pt x="41994" y="46398"/>
                  </a:lnTo>
                  <a:lnTo>
                    <a:pt x="41934" y="46217"/>
                  </a:lnTo>
                  <a:lnTo>
                    <a:pt x="41813" y="45976"/>
                  </a:lnTo>
                  <a:lnTo>
                    <a:pt x="41692" y="45795"/>
                  </a:lnTo>
                  <a:lnTo>
                    <a:pt x="41511" y="45674"/>
                  </a:lnTo>
                  <a:lnTo>
                    <a:pt x="41270" y="45554"/>
                  </a:lnTo>
                  <a:lnTo>
                    <a:pt x="41089" y="45493"/>
                  </a:lnTo>
                  <a:close/>
                  <a:moveTo>
                    <a:pt x="46399" y="45493"/>
                  </a:moveTo>
                  <a:lnTo>
                    <a:pt x="46218" y="45554"/>
                  </a:lnTo>
                  <a:lnTo>
                    <a:pt x="45976" y="45674"/>
                  </a:lnTo>
                  <a:lnTo>
                    <a:pt x="45795" y="45795"/>
                  </a:lnTo>
                  <a:lnTo>
                    <a:pt x="45674" y="45976"/>
                  </a:lnTo>
                  <a:lnTo>
                    <a:pt x="45554" y="46217"/>
                  </a:lnTo>
                  <a:lnTo>
                    <a:pt x="45493" y="46398"/>
                  </a:lnTo>
                  <a:lnTo>
                    <a:pt x="45493" y="46640"/>
                  </a:lnTo>
                  <a:lnTo>
                    <a:pt x="45493" y="46881"/>
                  </a:lnTo>
                  <a:lnTo>
                    <a:pt x="45554" y="47062"/>
                  </a:lnTo>
                  <a:lnTo>
                    <a:pt x="45674" y="47303"/>
                  </a:lnTo>
                  <a:lnTo>
                    <a:pt x="45795" y="47484"/>
                  </a:lnTo>
                  <a:lnTo>
                    <a:pt x="45976" y="47605"/>
                  </a:lnTo>
                  <a:lnTo>
                    <a:pt x="46218" y="47726"/>
                  </a:lnTo>
                  <a:lnTo>
                    <a:pt x="46399" y="47786"/>
                  </a:lnTo>
                  <a:lnTo>
                    <a:pt x="46881" y="47786"/>
                  </a:lnTo>
                  <a:lnTo>
                    <a:pt x="47062" y="47726"/>
                  </a:lnTo>
                  <a:lnTo>
                    <a:pt x="47304" y="47605"/>
                  </a:lnTo>
                  <a:lnTo>
                    <a:pt x="47485" y="47484"/>
                  </a:lnTo>
                  <a:lnTo>
                    <a:pt x="47605" y="47303"/>
                  </a:lnTo>
                  <a:lnTo>
                    <a:pt x="47726" y="47062"/>
                  </a:lnTo>
                  <a:lnTo>
                    <a:pt x="47786" y="46881"/>
                  </a:lnTo>
                  <a:lnTo>
                    <a:pt x="47786" y="46640"/>
                  </a:lnTo>
                  <a:lnTo>
                    <a:pt x="47786" y="46398"/>
                  </a:lnTo>
                  <a:lnTo>
                    <a:pt x="47726" y="46217"/>
                  </a:lnTo>
                  <a:lnTo>
                    <a:pt x="47605" y="45976"/>
                  </a:lnTo>
                  <a:lnTo>
                    <a:pt x="47485" y="45795"/>
                  </a:lnTo>
                  <a:lnTo>
                    <a:pt x="47304" y="45674"/>
                  </a:lnTo>
                  <a:lnTo>
                    <a:pt x="47062" y="45554"/>
                  </a:lnTo>
                  <a:lnTo>
                    <a:pt x="46881" y="45493"/>
                  </a:lnTo>
                  <a:close/>
                  <a:moveTo>
                    <a:pt x="52191" y="45493"/>
                  </a:moveTo>
                  <a:lnTo>
                    <a:pt x="52010" y="45554"/>
                  </a:lnTo>
                  <a:lnTo>
                    <a:pt x="51768" y="45674"/>
                  </a:lnTo>
                  <a:lnTo>
                    <a:pt x="51587" y="45795"/>
                  </a:lnTo>
                  <a:lnTo>
                    <a:pt x="51467" y="45976"/>
                  </a:lnTo>
                  <a:lnTo>
                    <a:pt x="51346" y="46217"/>
                  </a:lnTo>
                  <a:lnTo>
                    <a:pt x="51286" y="46398"/>
                  </a:lnTo>
                  <a:lnTo>
                    <a:pt x="51286" y="46640"/>
                  </a:lnTo>
                  <a:lnTo>
                    <a:pt x="51286" y="46881"/>
                  </a:lnTo>
                  <a:lnTo>
                    <a:pt x="51346" y="47062"/>
                  </a:lnTo>
                  <a:lnTo>
                    <a:pt x="51467" y="47303"/>
                  </a:lnTo>
                  <a:lnTo>
                    <a:pt x="51587" y="47484"/>
                  </a:lnTo>
                  <a:lnTo>
                    <a:pt x="51768" y="47605"/>
                  </a:lnTo>
                  <a:lnTo>
                    <a:pt x="52010" y="47726"/>
                  </a:lnTo>
                  <a:lnTo>
                    <a:pt x="52191" y="47786"/>
                  </a:lnTo>
                  <a:lnTo>
                    <a:pt x="52673" y="47786"/>
                  </a:lnTo>
                  <a:lnTo>
                    <a:pt x="52854" y="47726"/>
                  </a:lnTo>
                  <a:lnTo>
                    <a:pt x="53096" y="47605"/>
                  </a:lnTo>
                  <a:lnTo>
                    <a:pt x="53277" y="47484"/>
                  </a:lnTo>
                  <a:lnTo>
                    <a:pt x="53397" y="47303"/>
                  </a:lnTo>
                  <a:lnTo>
                    <a:pt x="53518" y="47062"/>
                  </a:lnTo>
                  <a:lnTo>
                    <a:pt x="53578" y="46881"/>
                  </a:lnTo>
                  <a:lnTo>
                    <a:pt x="53578" y="46640"/>
                  </a:lnTo>
                  <a:lnTo>
                    <a:pt x="53578" y="46398"/>
                  </a:lnTo>
                  <a:lnTo>
                    <a:pt x="53518" y="46217"/>
                  </a:lnTo>
                  <a:lnTo>
                    <a:pt x="53397" y="45976"/>
                  </a:lnTo>
                  <a:lnTo>
                    <a:pt x="53277" y="45795"/>
                  </a:lnTo>
                  <a:lnTo>
                    <a:pt x="53096" y="45674"/>
                  </a:lnTo>
                  <a:lnTo>
                    <a:pt x="52854" y="45554"/>
                  </a:lnTo>
                  <a:lnTo>
                    <a:pt x="52673" y="45493"/>
                  </a:lnTo>
                  <a:close/>
                  <a:moveTo>
                    <a:pt x="57983" y="45493"/>
                  </a:moveTo>
                  <a:lnTo>
                    <a:pt x="57802" y="45554"/>
                  </a:lnTo>
                  <a:lnTo>
                    <a:pt x="57561" y="45674"/>
                  </a:lnTo>
                  <a:lnTo>
                    <a:pt x="57380" y="45795"/>
                  </a:lnTo>
                  <a:lnTo>
                    <a:pt x="57259" y="45976"/>
                  </a:lnTo>
                  <a:lnTo>
                    <a:pt x="57138" y="46217"/>
                  </a:lnTo>
                  <a:lnTo>
                    <a:pt x="57078" y="46398"/>
                  </a:lnTo>
                  <a:lnTo>
                    <a:pt x="57078" y="46640"/>
                  </a:lnTo>
                  <a:lnTo>
                    <a:pt x="57078" y="46881"/>
                  </a:lnTo>
                  <a:lnTo>
                    <a:pt x="57138" y="47062"/>
                  </a:lnTo>
                  <a:lnTo>
                    <a:pt x="57259" y="47303"/>
                  </a:lnTo>
                  <a:lnTo>
                    <a:pt x="57380" y="47484"/>
                  </a:lnTo>
                  <a:lnTo>
                    <a:pt x="57561" y="47605"/>
                  </a:lnTo>
                  <a:lnTo>
                    <a:pt x="57802" y="47726"/>
                  </a:lnTo>
                  <a:lnTo>
                    <a:pt x="57983" y="47786"/>
                  </a:lnTo>
                  <a:lnTo>
                    <a:pt x="58466" y="47786"/>
                  </a:lnTo>
                  <a:lnTo>
                    <a:pt x="58647" y="47726"/>
                  </a:lnTo>
                  <a:lnTo>
                    <a:pt x="58888" y="47605"/>
                  </a:lnTo>
                  <a:lnTo>
                    <a:pt x="59069" y="47484"/>
                  </a:lnTo>
                  <a:lnTo>
                    <a:pt x="59190" y="47303"/>
                  </a:lnTo>
                  <a:lnTo>
                    <a:pt x="59310" y="47062"/>
                  </a:lnTo>
                  <a:lnTo>
                    <a:pt x="59371" y="46881"/>
                  </a:lnTo>
                  <a:lnTo>
                    <a:pt x="59371" y="46640"/>
                  </a:lnTo>
                  <a:lnTo>
                    <a:pt x="59371" y="46398"/>
                  </a:lnTo>
                  <a:lnTo>
                    <a:pt x="59310" y="46217"/>
                  </a:lnTo>
                  <a:lnTo>
                    <a:pt x="59190" y="45976"/>
                  </a:lnTo>
                  <a:lnTo>
                    <a:pt x="59069" y="45795"/>
                  </a:lnTo>
                  <a:lnTo>
                    <a:pt x="58888" y="45674"/>
                  </a:lnTo>
                  <a:lnTo>
                    <a:pt x="58647" y="45554"/>
                  </a:lnTo>
                  <a:lnTo>
                    <a:pt x="58466" y="45493"/>
                  </a:lnTo>
                  <a:close/>
                  <a:moveTo>
                    <a:pt x="63775" y="45493"/>
                  </a:moveTo>
                  <a:lnTo>
                    <a:pt x="63594" y="45554"/>
                  </a:lnTo>
                  <a:lnTo>
                    <a:pt x="63353" y="45674"/>
                  </a:lnTo>
                  <a:lnTo>
                    <a:pt x="63172" y="45795"/>
                  </a:lnTo>
                  <a:lnTo>
                    <a:pt x="63051" y="45976"/>
                  </a:lnTo>
                  <a:lnTo>
                    <a:pt x="62931" y="46217"/>
                  </a:lnTo>
                  <a:lnTo>
                    <a:pt x="62870" y="46398"/>
                  </a:lnTo>
                  <a:lnTo>
                    <a:pt x="62870" y="46640"/>
                  </a:lnTo>
                  <a:lnTo>
                    <a:pt x="62870" y="46881"/>
                  </a:lnTo>
                  <a:lnTo>
                    <a:pt x="62931" y="47062"/>
                  </a:lnTo>
                  <a:lnTo>
                    <a:pt x="63051" y="47303"/>
                  </a:lnTo>
                  <a:lnTo>
                    <a:pt x="63172" y="47484"/>
                  </a:lnTo>
                  <a:lnTo>
                    <a:pt x="63353" y="47605"/>
                  </a:lnTo>
                  <a:lnTo>
                    <a:pt x="63594" y="47726"/>
                  </a:lnTo>
                  <a:lnTo>
                    <a:pt x="63775" y="47786"/>
                  </a:lnTo>
                  <a:lnTo>
                    <a:pt x="64258" y="47786"/>
                  </a:lnTo>
                  <a:lnTo>
                    <a:pt x="64439" y="47726"/>
                  </a:lnTo>
                  <a:lnTo>
                    <a:pt x="64680" y="47605"/>
                  </a:lnTo>
                  <a:lnTo>
                    <a:pt x="64861" y="47484"/>
                  </a:lnTo>
                  <a:lnTo>
                    <a:pt x="64982" y="47303"/>
                  </a:lnTo>
                  <a:lnTo>
                    <a:pt x="65103" y="47062"/>
                  </a:lnTo>
                  <a:lnTo>
                    <a:pt x="65163" y="46881"/>
                  </a:lnTo>
                  <a:lnTo>
                    <a:pt x="65163" y="46640"/>
                  </a:lnTo>
                  <a:lnTo>
                    <a:pt x="65163" y="46398"/>
                  </a:lnTo>
                  <a:lnTo>
                    <a:pt x="65103" y="46217"/>
                  </a:lnTo>
                  <a:lnTo>
                    <a:pt x="64982" y="45976"/>
                  </a:lnTo>
                  <a:lnTo>
                    <a:pt x="64861" y="45795"/>
                  </a:lnTo>
                  <a:lnTo>
                    <a:pt x="64680" y="45674"/>
                  </a:lnTo>
                  <a:lnTo>
                    <a:pt x="64439" y="45554"/>
                  </a:lnTo>
                  <a:lnTo>
                    <a:pt x="64258" y="45493"/>
                  </a:lnTo>
                  <a:close/>
                  <a:moveTo>
                    <a:pt x="69567" y="45493"/>
                  </a:moveTo>
                  <a:lnTo>
                    <a:pt x="69386" y="45554"/>
                  </a:lnTo>
                  <a:lnTo>
                    <a:pt x="69145" y="45674"/>
                  </a:lnTo>
                  <a:lnTo>
                    <a:pt x="68964" y="45795"/>
                  </a:lnTo>
                  <a:lnTo>
                    <a:pt x="68843" y="45976"/>
                  </a:lnTo>
                  <a:lnTo>
                    <a:pt x="68723" y="46217"/>
                  </a:lnTo>
                  <a:lnTo>
                    <a:pt x="68662" y="46398"/>
                  </a:lnTo>
                  <a:lnTo>
                    <a:pt x="68662" y="46640"/>
                  </a:lnTo>
                  <a:lnTo>
                    <a:pt x="68662" y="46881"/>
                  </a:lnTo>
                  <a:lnTo>
                    <a:pt x="68723" y="47062"/>
                  </a:lnTo>
                  <a:lnTo>
                    <a:pt x="68843" y="47303"/>
                  </a:lnTo>
                  <a:lnTo>
                    <a:pt x="68964" y="47484"/>
                  </a:lnTo>
                  <a:lnTo>
                    <a:pt x="69145" y="47605"/>
                  </a:lnTo>
                  <a:lnTo>
                    <a:pt x="69386" y="47726"/>
                  </a:lnTo>
                  <a:lnTo>
                    <a:pt x="69567" y="47786"/>
                  </a:lnTo>
                  <a:lnTo>
                    <a:pt x="70050" y="47786"/>
                  </a:lnTo>
                  <a:lnTo>
                    <a:pt x="70231" y="47726"/>
                  </a:lnTo>
                  <a:lnTo>
                    <a:pt x="70472" y="47605"/>
                  </a:lnTo>
                  <a:lnTo>
                    <a:pt x="70653" y="47484"/>
                  </a:lnTo>
                  <a:lnTo>
                    <a:pt x="70774" y="47303"/>
                  </a:lnTo>
                  <a:lnTo>
                    <a:pt x="70895" y="47062"/>
                  </a:lnTo>
                  <a:lnTo>
                    <a:pt x="70955" y="46881"/>
                  </a:lnTo>
                  <a:lnTo>
                    <a:pt x="70955" y="46640"/>
                  </a:lnTo>
                  <a:lnTo>
                    <a:pt x="70955" y="46398"/>
                  </a:lnTo>
                  <a:lnTo>
                    <a:pt x="70895" y="46217"/>
                  </a:lnTo>
                  <a:lnTo>
                    <a:pt x="70774" y="45976"/>
                  </a:lnTo>
                  <a:lnTo>
                    <a:pt x="70653" y="45795"/>
                  </a:lnTo>
                  <a:lnTo>
                    <a:pt x="70472" y="45674"/>
                  </a:lnTo>
                  <a:lnTo>
                    <a:pt x="70231" y="45554"/>
                  </a:lnTo>
                  <a:lnTo>
                    <a:pt x="70050" y="45493"/>
                  </a:lnTo>
                  <a:close/>
                  <a:moveTo>
                    <a:pt x="2896" y="48389"/>
                  </a:moveTo>
                  <a:lnTo>
                    <a:pt x="2655" y="48510"/>
                  </a:lnTo>
                  <a:lnTo>
                    <a:pt x="2414" y="48691"/>
                  </a:lnTo>
                  <a:lnTo>
                    <a:pt x="2233" y="48872"/>
                  </a:lnTo>
                  <a:lnTo>
                    <a:pt x="2112" y="49174"/>
                  </a:lnTo>
                  <a:lnTo>
                    <a:pt x="2052" y="49536"/>
                  </a:lnTo>
                  <a:lnTo>
                    <a:pt x="2052" y="49777"/>
                  </a:lnTo>
                  <a:lnTo>
                    <a:pt x="2112" y="49958"/>
                  </a:lnTo>
                  <a:lnTo>
                    <a:pt x="2233" y="50200"/>
                  </a:lnTo>
                  <a:lnTo>
                    <a:pt x="2353" y="50381"/>
                  </a:lnTo>
                  <a:lnTo>
                    <a:pt x="2534" y="50501"/>
                  </a:lnTo>
                  <a:lnTo>
                    <a:pt x="2776" y="50622"/>
                  </a:lnTo>
                  <a:lnTo>
                    <a:pt x="2957" y="50682"/>
                  </a:lnTo>
                  <a:lnTo>
                    <a:pt x="3439" y="50682"/>
                  </a:lnTo>
                  <a:lnTo>
                    <a:pt x="3620" y="50622"/>
                  </a:lnTo>
                  <a:lnTo>
                    <a:pt x="3862" y="50501"/>
                  </a:lnTo>
                  <a:lnTo>
                    <a:pt x="4043" y="50381"/>
                  </a:lnTo>
                  <a:lnTo>
                    <a:pt x="4164" y="50200"/>
                  </a:lnTo>
                  <a:lnTo>
                    <a:pt x="4284" y="49958"/>
                  </a:lnTo>
                  <a:lnTo>
                    <a:pt x="4345" y="49777"/>
                  </a:lnTo>
                  <a:lnTo>
                    <a:pt x="4345" y="49536"/>
                  </a:lnTo>
                  <a:lnTo>
                    <a:pt x="4284" y="49174"/>
                  </a:lnTo>
                  <a:lnTo>
                    <a:pt x="4164" y="48872"/>
                  </a:lnTo>
                  <a:lnTo>
                    <a:pt x="3982" y="48691"/>
                  </a:lnTo>
                  <a:lnTo>
                    <a:pt x="3741" y="48510"/>
                  </a:lnTo>
                  <a:lnTo>
                    <a:pt x="3500" y="48389"/>
                  </a:lnTo>
                  <a:close/>
                  <a:moveTo>
                    <a:pt x="8689" y="48389"/>
                  </a:moveTo>
                  <a:lnTo>
                    <a:pt x="8447" y="48510"/>
                  </a:lnTo>
                  <a:lnTo>
                    <a:pt x="8206" y="48691"/>
                  </a:lnTo>
                  <a:lnTo>
                    <a:pt x="8025" y="48872"/>
                  </a:lnTo>
                  <a:lnTo>
                    <a:pt x="7904" y="49174"/>
                  </a:lnTo>
                  <a:lnTo>
                    <a:pt x="7844" y="49536"/>
                  </a:lnTo>
                  <a:lnTo>
                    <a:pt x="7844" y="49777"/>
                  </a:lnTo>
                  <a:lnTo>
                    <a:pt x="7904" y="49958"/>
                  </a:lnTo>
                  <a:lnTo>
                    <a:pt x="8025" y="50200"/>
                  </a:lnTo>
                  <a:lnTo>
                    <a:pt x="8146" y="50381"/>
                  </a:lnTo>
                  <a:lnTo>
                    <a:pt x="8327" y="50501"/>
                  </a:lnTo>
                  <a:lnTo>
                    <a:pt x="8568" y="50622"/>
                  </a:lnTo>
                  <a:lnTo>
                    <a:pt x="8749" y="50682"/>
                  </a:lnTo>
                  <a:lnTo>
                    <a:pt x="9232" y="50682"/>
                  </a:lnTo>
                  <a:lnTo>
                    <a:pt x="9413" y="50622"/>
                  </a:lnTo>
                  <a:lnTo>
                    <a:pt x="9654" y="50501"/>
                  </a:lnTo>
                  <a:lnTo>
                    <a:pt x="9835" y="50381"/>
                  </a:lnTo>
                  <a:lnTo>
                    <a:pt x="9956" y="50200"/>
                  </a:lnTo>
                  <a:lnTo>
                    <a:pt x="10076" y="49958"/>
                  </a:lnTo>
                  <a:lnTo>
                    <a:pt x="10137" y="49777"/>
                  </a:lnTo>
                  <a:lnTo>
                    <a:pt x="10137" y="49536"/>
                  </a:lnTo>
                  <a:lnTo>
                    <a:pt x="10076" y="49174"/>
                  </a:lnTo>
                  <a:lnTo>
                    <a:pt x="9956" y="48872"/>
                  </a:lnTo>
                  <a:lnTo>
                    <a:pt x="9775" y="48691"/>
                  </a:lnTo>
                  <a:lnTo>
                    <a:pt x="9533" y="48510"/>
                  </a:lnTo>
                  <a:lnTo>
                    <a:pt x="9292" y="48389"/>
                  </a:lnTo>
                  <a:close/>
                  <a:moveTo>
                    <a:pt x="14481" y="48389"/>
                  </a:moveTo>
                  <a:lnTo>
                    <a:pt x="14240" y="48510"/>
                  </a:lnTo>
                  <a:lnTo>
                    <a:pt x="13998" y="48691"/>
                  </a:lnTo>
                  <a:lnTo>
                    <a:pt x="13817" y="48872"/>
                  </a:lnTo>
                  <a:lnTo>
                    <a:pt x="13697" y="49174"/>
                  </a:lnTo>
                  <a:lnTo>
                    <a:pt x="13636" y="49536"/>
                  </a:lnTo>
                  <a:lnTo>
                    <a:pt x="13636" y="49777"/>
                  </a:lnTo>
                  <a:lnTo>
                    <a:pt x="13697" y="49958"/>
                  </a:lnTo>
                  <a:lnTo>
                    <a:pt x="13817" y="50200"/>
                  </a:lnTo>
                  <a:lnTo>
                    <a:pt x="13938" y="50381"/>
                  </a:lnTo>
                  <a:lnTo>
                    <a:pt x="14119" y="50501"/>
                  </a:lnTo>
                  <a:lnTo>
                    <a:pt x="14360" y="50622"/>
                  </a:lnTo>
                  <a:lnTo>
                    <a:pt x="14541" y="50682"/>
                  </a:lnTo>
                  <a:lnTo>
                    <a:pt x="15024" y="50682"/>
                  </a:lnTo>
                  <a:lnTo>
                    <a:pt x="15205" y="50622"/>
                  </a:lnTo>
                  <a:lnTo>
                    <a:pt x="15446" y="50501"/>
                  </a:lnTo>
                  <a:lnTo>
                    <a:pt x="15627" y="50381"/>
                  </a:lnTo>
                  <a:lnTo>
                    <a:pt x="15748" y="50200"/>
                  </a:lnTo>
                  <a:lnTo>
                    <a:pt x="15869" y="49958"/>
                  </a:lnTo>
                  <a:lnTo>
                    <a:pt x="15929" y="49777"/>
                  </a:lnTo>
                  <a:lnTo>
                    <a:pt x="15929" y="49536"/>
                  </a:lnTo>
                  <a:lnTo>
                    <a:pt x="15869" y="49174"/>
                  </a:lnTo>
                  <a:lnTo>
                    <a:pt x="15748" y="48872"/>
                  </a:lnTo>
                  <a:lnTo>
                    <a:pt x="15567" y="48691"/>
                  </a:lnTo>
                  <a:lnTo>
                    <a:pt x="15326" y="48510"/>
                  </a:lnTo>
                  <a:lnTo>
                    <a:pt x="15084" y="48389"/>
                  </a:lnTo>
                  <a:close/>
                  <a:moveTo>
                    <a:pt x="20273" y="48389"/>
                  </a:moveTo>
                  <a:lnTo>
                    <a:pt x="20032" y="48510"/>
                  </a:lnTo>
                  <a:lnTo>
                    <a:pt x="19790" y="48691"/>
                  </a:lnTo>
                  <a:lnTo>
                    <a:pt x="19609" y="48872"/>
                  </a:lnTo>
                  <a:lnTo>
                    <a:pt x="19489" y="49174"/>
                  </a:lnTo>
                  <a:lnTo>
                    <a:pt x="19428" y="49536"/>
                  </a:lnTo>
                  <a:lnTo>
                    <a:pt x="19428" y="49777"/>
                  </a:lnTo>
                  <a:lnTo>
                    <a:pt x="19489" y="49958"/>
                  </a:lnTo>
                  <a:lnTo>
                    <a:pt x="19609" y="50200"/>
                  </a:lnTo>
                  <a:lnTo>
                    <a:pt x="19730" y="50381"/>
                  </a:lnTo>
                  <a:lnTo>
                    <a:pt x="19911" y="50501"/>
                  </a:lnTo>
                  <a:lnTo>
                    <a:pt x="20152" y="50622"/>
                  </a:lnTo>
                  <a:lnTo>
                    <a:pt x="20333" y="50682"/>
                  </a:lnTo>
                  <a:lnTo>
                    <a:pt x="20816" y="50682"/>
                  </a:lnTo>
                  <a:lnTo>
                    <a:pt x="20997" y="50622"/>
                  </a:lnTo>
                  <a:lnTo>
                    <a:pt x="21239" y="50501"/>
                  </a:lnTo>
                  <a:lnTo>
                    <a:pt x="21420" y="50381"/>
                  </a:lnTo>
                  <a:lnTo>
                    <a:pt x="21540" y="50200"/>
                  </a:lnTo>
                  <a:lnTo>
                    <a:pt x="21661" y="49958"/>
                  </a:lnTo>
                  <a:lnTo>
                    <a:pt x="21721" y="49777"/>
                  </a:lnTo>
                  <a:lnTo>
                    <a:pt x="21721" y="49536"/>
                  </a:lnTo>
                  <a:lnTo>
                    <a:pt x="21661" y="49174"/>
                  </a:lnTo>
                  <a:lnTo>
                    <a:pt x="21540" y="48872"/>
                  </a:lnTo>
                  <a:lnTo>
                    <a:pt x="21359" y="48691"/>
                  </a:lnTo>
                  <a:lnTo>
                    <a:pt x="21118" y="48510"/>
                  </a:lnTo>
                  <a:lnTo>
                    <a:pt x="20876" y="48389"/>
                  </a:lnTo>
                  <a:close/>
                  <a:moveTo>
                    <a:pt x="26065" y="48389"/>
                  </a:moveTo>
                  <a:lnTo>
                    <a:pt x="25824" y="48510"/>
                  </a:lnTo>
                  <a:lnTo>
                    <a:pt x="25583" y="48691"/>
                  </a:lnTo>
                  <a:lnTo>
                    <a:pt x="25402" y="48872"/>
                  </a:lnTo>
                  <a:lnTo>
                    <a:pt x="25281" y="49174"/>
                  </a:lnTo>
                  <a:lnTo>
                    <a:pt x="25221" y="49536"/>
                  </a:lnTo>
                  <a:lnTo>
                    <a:pt x="25221" y="49777"/>
                  </a:lnTo>
                  <a:lnTo>
                    <a:pt x="25281" y="49958"/>
                  </a:lnTo>
                  <a:lnTo>
                    <a:pt x="25402" y="50200"/>
                  </a:lnTo>
                  <a:lnTo>
                    <a:pt x="25522" y="50381"/>
                  </a:lnTo>
                  <a:lnTo>
                    <a:pt x="25703" y="50501"/>
                  </a:lnTo>
                  <a:lnTo>
                    <a:pt x="25945" y="50622"/>
                  </a:lnTo>
                  <a:lnTo>
                    <a:pt x="26126" y="50682"/>
                  </a:lnTo>
                  <a:lnTo>
                    <a:pt x="26608" y="50682"/>
                  </a:lnTo>
                  <a:lnTo>
                    <a:pt x="26789" y="50622"/>
                  </a:lnTo>
                  <a:lnTo>
                    <a:pt x="27031" y="50501"/>
                  </a:lnTo>
                  <a:lnTo>
                    <a:pt x="27212" y="50381"/>
                  </a:lnTo>
                  <a:lnTo>
                    <a:pt x="27332" y="50200"/>
                  </a:lnTo>
                  <a:lnTo>
                    <a:pt x="27453" y="49958"/>
                  </a:lnTo>
                  <a:lnTo>
                    <a:pt x="27513" y="49777"/>
                  </a:lnTo>
                  <a:lnTo>
                    <a:pt x="27513" y="49536"/>
                  </a:lnTo>
                  <a:lnTo>
                    <a:pt x="27453" y="49174"/>
                  </a:lnTo>
                  <a:lnTo>
                    <a:pt x="27332" y="48872"/>
                  </a:lnTo>
                  <a:lnTo>
                    <a:pt x="27151" y="48691"/>
                  </a:lnTo>
                  <a:lnTo>
                    <a:pt x="26910" y="48510"/>
                  </a:lnTo>
                  <a:lnTo>
                    <a:pt x="26669" y="48389"/>
                  </a:lnTo>
                  <a:close/>
                  <a:moveTo>
                    <a:pt x="31858" y="48389"/>
                  </a:moveTo>
                  <a:lnTo>
                    <a:pt x="31616" y="48510"/>
                  </a:lnTo>
                  <a:lnTo>
                    <a:pt x="31375" y="48691"/>
                  </a:lnTo>
                  <a:lnTo>
                    <a:pt x="31194" y="48872"/>
                  </a:lnTo>
                  <a:lnTo>
                    <a:pt x="31073" y="49174"/>
                  </a:lnTo>
                  <a:lnTo>
                    <a:pt x="31013" y="49536"/>
                  </a:lnTo>
                  <a:lnTo>
                    <a:pt x="31013" y="49777"/>
                  </a:lnTo>
                  <a:lnTo>
                    <a:pt x="31073" y="49958"/>
                  </a:lnTo>
                  <a:lnTo>
                    <a:pt x="31194" y="50200"/>
                  </a:lnTo>
                  <a:lnTo>
                    <a:pt x="31315" y="50381"/>
                  </a:lnTo>
                  <a:lnTo>
                    <a:pt x="31496" y="50501"/>
                  </a:lnTo>
                  <a:lnTo>
                    <a:pt x="31737" y="50622"/>
                  </a:lnTo>
                  <a:lnTo>
                    <a:pt x="31918" y="50682"/>
                  </a:lnTo>
                  <a:lnTo>
                    <a:pt x="32401" y="50682"/>
                  </a:lnTo>
                  <a:lnTo>
                    <a:pt x="32582" y="50622"/>
                  </a:lnTo>
                  <a:lnTo>
                    <a:pt x="32823" y="50501"/>
                  </a:lnTo>
                  <a:lnTo>
                    <a:pt x="33004" y="50381"/>
                  </a:lnTo>
                  <a:lnTo>
                    <a:pt x="33125" y="50200"/>
                  </a:lnTo>
                  <a:lnTo>
                    <a:pt x="33245" y="49958"/>
                  </a:lnTo>
                  <a:lnTo>
                    <a:pt x="33306" y="49777"/>
                  </a:lnTo>
                  <a:lnTo>
                    <a:pt x="33306" y="49536"/>
                  </a:lnTo>
                  <a:lnTo>
                    <a:pt x="33245" y="49174"/>
                  </a:lnTo>
                  <a:lnTo>
                    <a:pt x="33125" y="48872"/>
                  </a:lnTo>
                  <a:lnTo>
                    <a:pt x="32944" y="48691"/>
                  </a:lnTo>
                  <a:lnTo>
                    <a:pt x="32702" y="48510"/>
                  </a:lnTo>
                  <a:lnTo>
                    <a:pt x="32461" y="48389"/>
                  </a:lnTo>
                  <a:close/>
                  <a:moveTo>
                    <a:pt x="37650" y="48389"/>
                  </a:moveTo>
                  <a:lnTo>
                    <a:pt x="37408" y="48510"/>
                  </a:lnTo>
                  <a:lnTo>
                    <a:pt x="37167" y="48691"/>
                  </a:lnTo>
                  <a:lnTo>
                    <a:pt x="36986" y="48872"/>
                  </a:lnTo>
                  <a:lnTo>
                    <a:pt x="36865" y="49174"/>
                  </a:lnTo>
                  <a:lnTo>
                    <a:pt x="36805" y="49536"/>
                  </a:lnTo>
                  <a:lnTo>
                    <a:pt x="36805" y="49777"/>
                  </a:lnTo>
                  <a:lnTo>
                    <a:pt x="36865" y="49958"/>
                  </a:lnTo>
                  <a:lnTo>
                    <a:pt x="36986" y="50200"/>
                  </a:lnTo>
                  <a:lnTo>
                    <a:pt x="37107" y="50381"/>
                  </a:lnTo>
                  <a:lnTo>
                    <a:pt x="37288" y="50501"/>
                  </a:lnTo>
                  <a:lnTo>
                    <a:pt x="37529" y="50622"/>
                  </a:lnTo>
                  <a:lnTo>
                    <a:pt x="37710" y="50682"/>
                  </a:lnTo>
                  <a:lnTo>
                    <a:pt x="38193" y="50682"/>
                  </a:lnTo>
                  <a:lnTo>
                    <a:pt x="38374" y="50622"/>
                  </a:lnTo>
                  <a:lnTo>
                    <a:pt x="38615" y="50501"/>
                  </a:lnTo>
                  <a:lnTo>
                    <a:pt x="38796" y="50381"/>
                  </a:lnTo>
                  <a:lnTo>
                    <a:pt x="38917" y="50200"/>
                  </a:lnTo>
                  <a:lnTo>
                    <a:pt x="39038" y="49958"/>
                  </a:lnTo>
                  <a:lnTo>
                    <a:pt x="39098" y="49777"/>
                  </a:lnTo>
                  <a:lnTo>
                    <a:pt x="39098" y="49536"/>
                  </a:lnTo>
                  <a:lnTo>
                    <a:pt x="39038" y="49174"/>
                  </a:lnTo>
                  <a:lnTo>
                    <a:pt x="38917" y="48872"/>
                  </a:lnTo>
                  <a:lnTo>
                    <a:pt x="38736" y="48691"/>
                  </a:lnTo>
                  <a:lnTo>
                    <a:pt x="38495" y="48510"/>
                  </a:lnTo>
                  <a:lnTo>
                    <a:pt x="38253" y="48389"/>
                  </a:lnTo>
                  <a:close/>
                  <a:moveTo>
                    <a:pt x="43442" y="48389"/>
                  </a:moveTo>
                  <a:lnTo>
                    <a:pt x="43201" y="48510"/>
                  </a:lnTo>
                  <a:lnTo>
                    <a:pt x="42959" y="48691"/>
                  </a:lnTo>
                  <a:lnTo>
                    <a:pt x="42778" y="48872"/>
                  </a:lnTo>
                  <a:lnTo>
                    <a:pt x="42658" y="49174"/>
                  </a:lnTo>
                  <a:lnTo>
                    <a:pt x="42597" y="49536"/>
                  </a:lnTo>
                  <a:lnTo>
                    <a:pt x="42597" y="49777"/>
                  </a:lnTo>
                  <a:lnTo>
                    <a:pt x="42658" y="49958"/>
                  </a:lnTo>
                  <a:lnTo>
                    <a:pt x="42778" y="50200"/>
                  </a:lnTo>
                  <a:lnTo>
                    <a:pt x="42899" y="50381"/>
                  </a:lnTo>
                  <a:lnTo>
                    <a:pt x="43080" y="50501"/>
                  </a:lnTo>
                  <a:lnTo>
                    <a:pt x="43321" y="50622"/>
                  </a:lnTo>
                  <a:lnTo>
                    <a:pt x="43502" y="50682"/>
                  </a:lnTo>
                  <a:lnTo>
                    <a:pt x="43985" y="50682"/>
                  </a:lnTo>
                  <a:lnTo>
                    <a:pt x="44166" y="50622"/>
                  </a:lnTo>
                  <a:lnTo>
                    <a:pt x="44407" y="50501"/>
                  </a:lnTo>
                  <a:lnTo>
                    <a:pt x="44588" y="50381"/>
                  </a:lnTo>
                  <a:lnTo>
                    <a:pt x="44709" y="50200"/>
                  </a:lnTo>
                  <a:lnTo>
                    <a:pt x="44830" y="49958"/>
                  </a:lnTo>
                  <a:lnTo>
                    <a:pt x="44890" y="49777"/>
                  </a:lnTo>
                  <a:lnTo>
                    <a:pt x="44890" y="49536"/>
                  </a:lnTo>
                  <a:lnTo>
                    <a:pt x="44830" y="49174"/>
                  </a:lnTo>
                  <a:lnTo>
                    <a:pt x="44709" y="48872"/>
                  </a:lnTo>
                  <a:lnTo>
                    <a:pt x="44528" y="48691"/>
                  </a:lnTo>
                  <a:lnTo>
                    <a:pt x="44287" y="48510"/>
                  </a:lnTo>
                  <a:lnTo>
                    <a:pt x="44045" y="48389"/>
                  </a:lnTo>
                  <a:close/>
                  <a:moveTo>
                    <a:pt x="49234" y="48389"/>
                  </a:moveTo>
                  <a:lnTo>
                    <a:pt x="48993" y="48510"/>
                  </a:lnTo>
                  <a:lnTo>
                    <a:pt x="48752" y="48691"/>
                  </a:lnTo>
                  <a:lnTo>
                    <a:pt x="48571" y="48872"/>
                  </a:lnTo>
                  <a:lnTo>
                    <a:pt x="48450" y="49174"/>
                  </a:lnTo>
                  <a:lnTo>
                    <a:pt x="48390" y="49536"/>
                  </a:lnTo>
                  <a:lnTo>
                    <a:pt x="48390" y="49777"/>
                  </a:lnTo>
                  <a:lnTo>
                    <a:pt x="48450" y="49958"/>
                  </a:lnTo>
                  <a:lnTo>
                    <a:pt x="48571" y="50200"/>
                  </a:lnTo>
                  <a:lnTo>
                    <a:pt x="48691" y="50381"/>
                  </a:lnTo>
                  <a:lnTo>
                    <a:pt x="48872" y="50501"/>
                  </a:lnTo>
                  <a:lnTo>
                    <a:pt x="49114" y="50622"/>
                  </a:lnTo>
                  <a:lnTo>
                    <a:pt x="49295" y="50682"/>
                  </a:lnTo>
                  <a:lnTo>
                    <a:pt x="49777" y="50682"/>
                  </a:lnTo>
                  <a:lnTo>
                    <a:pt x="49958" y="50622"/>
                  </a:lnTo>
                  <a:lnTo>
                    <a:pt x="50200" y="50501"/>
                  </a:lnTo>
                  <a:lnTo>
                    <a:pt x="50381" y="50381"/>
                  </a:lnTo>
                  <a:lnTo>
                    <a:pt x="50501" y="50200"/>
                  </a:lnTo>
                  <a:lnTo>
                    <a:pt x="50622" y="49958"/>
                  </a:lnTo>
                  <a:lnTo>
                    <a:pt x="50682" y="49777"/>
                  </a:lnTo>
                  <a:lnTo>
                    <a:pt x="50682" y="49536"/>
                  </a:lnTo>
                  <a:lnTo>
                    <a:pt x="50622" y="49174"/>
                  </a:lnTo>
                  <a:lnTo>
                    <a:pt x="50501" y="48872"/>
                  </a:lnTo>
                  <a:lnTo>
                    <a:pt x="50320" y="48691"/>
                  </a:lnTo>
                  <a:lnTo>
                    <a:pt x="50079" y="48510"/>
                  </a:lnTo>
                  <a:lnTo>
                    <a:pt x="49838" y="48389"/>
                  </a:lnTo>
                  <a:close/>
                  <a:moveTo>
                    <a:pt x="55027" y="48389"/>
                  </a:moveTo>
                  <a:lnTo>
                    <a:pt x="54785" y="48510"/>
                  </a:lnTo>
                  <a:lnTo>
                    <a:pt x="54544" y="48691"/>
                  </a:lnTo>
                  <a:lnTo>
                    <a:pt x="54363" y="48872"/>
                  </a:lnTo>
                  <a:lnTo>
                    <a:pt x="54242" y="49174"/>
                  </a:lnTo>
                  <a:lnTo>
                    <a:pt x="54182" y="49536"/>
                  </a:lnTo>
                  <a:lnTo>
                    <a:pt x="54182" y="49777"/>
                  </a:lnTo>
                  <a:lnTo>
                    <a:pt x="54242" y="49958"/>
                  </a:lnTo>
                  <a:lnTo>
                    <a:pt x="54363" y="50200"/>
                  </a:lnTo>
                  <a:lnTo>
                    <a:pt x="54483" y="50381"/>
                  </a:lnTo>
                  <a:lnTo>
                    <a:pt x="54665" y="50501"/>
                  </a:lnTo>
                  <a:lnTo>
                    <a:pt x="54906" y="50622"/>
                  </a:lnTo>
                  <a:lnTo>
                    <a:pt x="55087" y="50682"/>
                  </a:lnTo>
                  <a:lnTo>
                    <a:pt x="55570" y="50682"/>
                  </a:lnTo>
                  <a:lnTo>
                    <a:pt x="55751" y="50622"/>
                  </a:lnTo>
                  <a:lnTo>
                    <a:pt x="55992" y="50501"/>
                  </a:lnTo>
                  <a:lnTo>
                    <a:pt x="56173" y="50381"/>
                  </a:lnTo>
                  <a:lnTo>
                    <a:pt x="56294" y="50200"/>
                  </a:lnTo>
                  <a:lnTo>
                    <a:pt x="56414" y="49958"/>
                  </a:lnTo>
                  <a:lnTo>
                    <a:pt x="56475" y="49777"/>
                  </a:lnTo>
                  <a:lnTo>
                    <a:pt x="56475" y="49536"/>
                  </a:lnTo>
                  <a:lnTo>
                    <a:pt x="56414" y="49174"/>
                  </a:lnTo>
                  <a:lnTo>
                    <a:pt x="56294" y="48872"/>
                  </a:lnTo>
                  <a:lnTo>
                    <a:pt x="56113" y="48691"/>
                  </a:lnTo>
                  <a:lnTo>
                    <a:pt x="55871" y="48510"/>
                  </a:lnTo>
                  <a:lnTo>
                    <a:pt x="55630" y="48389"/>
                  </a:lnTo>
                  <a:close/>
                  <a:moveTo>
                    <a:pt x="60819" y="48389"/>
                  </a:moveTo>
                  <a:lnTo>
                    <a:pt x="60577" y="48510"/>
                  </a:lnTo>
                  <a:lnTo>
                    <a:pt x="60336" y="48691"/>
                  </a:lnTo>
                  <a:lnTo>
                    <a:pt x="60155" y="48872"/>
                  </a:lnTo>
                  <a:lnTo>
                    <a:pt x="60034" y="49174"/>
                  </a:lnTo>
                  <a:lnTo>
                    <a:pt x="59974" y="49536"/>
                  </a:lnTo>
                  <a:lnTo>
                    <a:pt x="59974" y="49777"/>
                  </a:lnTo>
                  <a:lnTo>
                    <a:pt x="60034" y="49958"/>
                  </a:lnTo>
                  <a:lnTo>
                    <a:pt x="60155" y="50200"/>
                  </a:lnTo>
                  <a:lnTo>
                    <a:pt x="60276" y="50381"/>
                  </a:lnTo>
                  <a:lnTo>
                    <a:pt x="60457" y="50501"/>
                  </a:lnTo>
                  <a:lnTo>
                    <a:pt x="60698" y="50622"/>
                  </a:lnTo>
                  <a:lnTo>
                    <a:pt x="60879" y="50682"/>
                  </a:lnTo>
                  <a:lnTo>
                    <a:pt x="61362" y="50682"/>
                  </a:lnTo>
                  <a:lnTo>
                    <a:pt x="61543" y="50622"/>
                  </a:lnTo>
                  <a:lnTo>
                    <a:pt x="61784" y="50501"/>
                  </a:lnTo>
                  <a:lnTo>
                    <a:pt x="61965" y="50381"/>
                  </a:lnTo>
                  <a:lnTo>
                    <a:pt x="62086" y="50200"/>
                  </a:lnTo>
                  <a:lnTo>
                    <a:pt x="62206" y="49958"/>
                  </a:lnTo>
                  <a:lnTo>
                    <a:pt x="62267" y="49777"/>
                  </a:lnTo>
                  <a:lnTo>
                    <a:pt x="62267" y="49536"/>
                  </a:lnTo>
                  <a:lnTo>
                    <a:pt x="62206" y="49174"/>
                  </a:lnTo>
                  <a:lnTo>
                    <a:pt x="62086" y="48872"/>
                  </a:lnTo>
                  <a:lnTo>
                    <a:pt x="61905" y="48691"/>
                  </a:lnTo>
                  <a:lnTo>
                    <a:pt x="61663" y="48510"/>
                  </a:lnTo>
                  <a:lnTo>
                    <a:pt x="61422" y="48389"/>
                  </a:lnTo>
                  <a:close/>
                  <a:moveTo>
                    <a:pt x="66611" y="48389"/>
                  </a:moveTo>
                  <a:lnTo>
                    <a:pt x="66370" y="48510"/>
                  </a:lnTo>
                  <a:lnTo>
                    <a:pt x="66128" y="48691"/>
                  </a:lnTo>
                  <a:lnTo>
                    <a:pt x="65947" y="48872"/>
                  </a:lnTo>
                  <a:lnTo>
                    <a:pt x="65827" y="49174"/>
                  </a:lnTo>
                  <a:lnTo>
                    <a:pt x="65766" y="49536"/>
                  </a:lnTo>
                  <a:lnTo>
                    <a:pt x="65766" y="49777"/>
                  </a:lnTo>
                  <a:lnTo>
                    <a:pt x="65827" y="49958"/>
                  </a:lnTo>
                  <a:lnTo>
                    <a:pt x="65947" y="50200"/>
                  </a:lnTo>
                  <a:lnTo>
                    <a:pt x="66068" y="50381"/>
                  </a:lnTo>
                  <a:lnTo>
                    <a:pt x="66249" y="50501"/>
                  </a:lnTo>
                  <a:lnTo>
                    <a:pt x="66490" y="50622"/>
                  </a:lnTo>
                  <a:lnTo>
                    <a:pt x="66671" y="50682"/>
                  </a:lnTo>
                  <a:lnTo>
                    <a:pt x="67154" y="50682"/>
                  </a:lnTo>
                  <a:lnTo>
                    <a:pt x="67335" y="50622"/>
                  </a:lnTo>
                  <a:lnTo>
                    <a:pt x="67576" y="50501"/>
                  </a:lnTo>
                  <a:lnTo>
                    <a:pt x="67757" y="50381"/>
                  </a:lnTo>
                  <a:lnTo>
                    <a:pt x="67878" y="50200"/>
                  </a:lnTo>
                  <a:lnTo>
                    <a:pt x="67999" y="49958"/>
                  </a:lnTo>
                  <a:lnTo>
                    <a:pt x="68059" y="49777"/>
                  </a:lnTo>
                  <a:lnTo>
                    <a:pt x="68059" y="49536"/>
                  </a:lnTo>
                  <a:lnTo>
                    <a:pt x="67999" y="49174"/>
                  </a:lnTo>
                  <a:lnTo>
                    <a:pt x="67878" y="48872"/>
                  </a:lnTo>
                  <a:lnTo>
                    <a:pt x="67697" y="48691"/>
                  </a:lnTo>
                  <a:lnTo>
                    <a:pt x="67456" y="48510"/>
                  </a:lnTo>
                  <a:lnTo>
                    <a:pt x="67214" y="48389"/>
                  </a:lnTo>
                  <a:close/>
                  <a:moveTo>
                    <a:pt x="72403" y="48389"/>
                  </a:moveTo>
                  <a:lnTo>
                    <a:pt x="72162" y="48510"/>
                  </a:lnTo>
                  <a:lnTo>
                    <a:pt x="71921" y="48691"/>
                  </a:lnTo>
                  <a:lnTo>
                    <a:pt x="71740" y="48872"/>
                  </a:lnTo>
                  <a:lnTo>
                    <a:pt x="71619" y="49174"/>
                  </a:lnTo>
                  <a:lnTo>
                    <a:pt x="71559" y="49536"/>
                  </a:lnTo>
                  <a:lnTo>
                    <a:pt x="71559" y="49777"/>
                  </a:lnTo>
                  <a:lnTo>
                    <a:pt x="71619" y="49958"/>
                  </a:lnTo>
                  <a:lnTo>
                    <a:pt x="71740" y="50200"/>
                  </a:lnTo>
                  <a:lnTo>
                    <a:pt x="71860" y="50381"/>
                  </a:lnTo>
                  <a:lnTo>
                    <a:pt x="72041" y="50501"/>
                  </a:lnTo>
                  <a:lnTo>
                    <a:pt x="72283" y="50622"/>
                  </a:lnTo>
                  <a:lnTo>
                    <a:pt x="72464" y="50682"/>
                  </a:lnTo>
                  <a:lnTo>
                    <a:pt x="72946" y="50682"/>
                  </a:lnTo>
                  <a:lnTo>
                    <a:pt x="73127" y="50622"/>
                  </a:lnTo>
                  <a:lnTo>
                    <a:pt x="73369" y="50501"/>
                  </a:lnTo>
                  <a:lnTo>
                    <a:pt x="73550" y="50381"/>
                  </a:lnTo>
                  <a:lnTo>
                    <a:pt x="73670" y="50200"/>
                  </a:lnTo>
                  <a:lnTo>
                    <a:pt x="73791" y="49958"/>
                  </a:lnTo>
                  <a:lnTo>
                    <a:pt x="73851" y="49777"/>
                  </a:lnTo>
                  <a:lnTo>
                    <a:pt x="73851" y="49536"/>
                  </a:lnTo>
                  <a:lnTo>
                    <a:pt x="73791" y="49174"/>
                  </a:lnTo>
                  <a:lnTo>
                    <a:pt x="73670" y="48872"/>
                  </a:lnTo>
                  <a:lnTo>
                    <a:pt x="73489" y="48691"/>
                  </a:lnTo>
                  <a:lnTo>
                    <a:pt x="73248" y="48510"/>
                  </a:lnTo>
                  <a:lnTo>
                    <a:pt x="73007" y="48389"/>
                  </a:lnTo>
                  <a:close/>
                  <a:moveTo>
                    <a:pt x="5853" y="51286"/>
                  </a:moveTo>
                  <a:lnTo>
                    <a:pt x="5672" y="51346"/>
                  </a:lnTo>
                  <a:lnTo>
                    <a:pt x="5431" y="51467"/>
                  </a:lnTo>
                  <a:lnTo>
                    <a:pt x="5250" y="51587"/>
                  </a:lnTo>
                  <a:lnTo>
                    <a:pt x="5129" y="51768"/>
                  </a:lnTo>
                  <a:lnTo>
                    <a:pt x="5008" y="52010"/>
                  </a:lnTo>
                  <a:lnTo>
                    <a:pt x="4948" y="52191"/>
                  </a:lnTo>
                  <a:lnTo>
                    <a:pt x="4948" y="52432"/>
                  </a:lnTo>
                  <a:lnTo>
                    <a:pt x="4948" y="52673"/>
                  </a:lnTo>
                  <a:lnTo>
                    <a:pt x="5008" y="52854"/>
                  </a:lnTo>
                  <a:lnTo>
                    <a:pt x="5129" y="53096"/>
                  </a:lnTo>
                  <a:lnTo>
                    <a:pt x="5250" y="53277"/>
                  </a:lnTo>
                  <a:lnTo>
                    <a:pt x="5431" y="53397"/>
                  </a:lnTo>
                  <a:lnTo>
                    <a:pt x="5672" y="53518"/>
                  </a:lnTo>
                  <a:lnTo>
                    <a:pt x="5853" y="53578"/>
                  </a:lnTo>
                  <a:lnTo>
                    <a:pt x="6336" y="53578"/>
                  </a:lnTo>
                  <a:lnTo>
                    <a:pt x="6517" y="53518"/>
                  </a:lnTo>
                  <a:lnTo>
                    <a:pt x="6758" y="53397"/>
                  </a:lnTo>
                  <a:lnTo>
                    <a:pt x="6939" y="53277"/>
                  </a:lnTo>
                  <a:lnTo>
                    <a:pt x="7060" y="53096"/>
                  </a:lnTo>
                  <a:lnTo>
                    <a:pt x="7180" y="52854"/>
                  </a:lnTo>
                  <a:lnTo>
                    <a:pt x="7241" y="52673"/>
                  </a:lnTo>
                  <a:lnTo>
                    <a:pt x="7241" y="52432"/>
                  </a:lnTo>
                  <a:lnTo>
                    <a:pt x="7241" y="52191"/>
                  </a:lnTo>
                  <a:lnTo>
                    <a:pt x="7180" y="52010"/>
                  </a:lnTo>
                  <a:lnTo>
                    <a:pt x="7060" y="51768"/>
                  </a:lnTo>
                  <a:lnTo>
                    <a:pt x="6939" y="51587"/>
                  </a:lnTo>
                  <a:lnTo>
                    <a:pt x="6758" y="51467"/>
                  </a:lnTo>
                  <a:lnTo>
                    <a:pt x="6517" y="51346"/>
                  </a:lnTo>
                  <a:lnTo>
                    <a:pt x="6336" y="51286"/>
                  </a:lnTo>
                  <a:close/>
                  <a:moveTo>
                    <a:pt x="11645" y="51286"/>
                  </a:moveTo>
                  <a:lnTo>
                    <a:pt x="11464" y="51346"/>
                  </a:lnTo>
                  <a:lnTo>
                    <a:pt x="11223" y="51467"/>
                  </a:lnTo>
                  <a:lnTo>
                    <a:pt x="11042" y="51587"/>
                  </a:lnTo>
                  <a:lnTo>
                    <a:pt x="10921" y="51768"/>
                  </a:lnTo>
                  <a:lnTo>
                    <a:pt x="10800" y="52010"/>
                  </a:lnTo>
                  <a:lnTo>
                    <a:pt x="10740" y="52191"/>
                  </a:lnTo>
                  <a:lnTo>
                    <a:pt x="10740" y="52432"/>
                  </a:lnTo>
                  <a:lnTo>
                    <a:pt x="10740" y="52673"/>
                  </a:lnTo>
                  <a:lnTo>
                    <a:pt x="10800" y="52854"/>
                  </a:lnTo>
                  <a:lnTo>
                    <a:pt x="10921" y="53096"/>
                  </a:lnTo>
                  <a:lnTo>
                    <a:pt x="11042" y="53277"/>
                  </a:lnTo>
                  <a:lnTo>
                    <a:pt x="11223" y="53397"/>
                  </a:lnTo>
                  <a:lnTo>
                    <a:pt x="11464" y="53518"/>
                  </a:lnTo>
                  <a:lnTo>
                    <a:pt x="11645" y="53578"/>
                  </a:lnTo>
                  <a:lnTo>
                    <a:pt x="12128" y="53578"/>
                  </a:lnTo>
                  <a:lnTo>
                    <a:pt x="12309" y="53518"/>
                  </a:lnTo>
                  <a:lnTo>
                    <a:pt x="12550" y="53397"/>
                  </a:lnTo>
                  <a:lnTo>
                    <a:pt x="12731" y="53277"/>
                  </a:lnTo>
                  <a:lnTo>
                    <a:pt x="12852" y="53096"/>
                  </a:lnTo>
                  <a:lnTo>
                    <a:pt x="12973" y="52854"/>
                  </a:lnTo>
                  <a:lnTo>
                    <a:pt x="13033" y="52673"/>
                  </a:lnTo>
                  <a:lnTo>
                    <a:pt x="13033" y="52432"/>
                  </a:lnTo>
                  <a:lnTo>
                    <a:pt x="13033" y="52191"/>
                  </a:lnTo>
                  <a:lnTo>
                    <a:pt x="12973" y="52010"/>
                  </a:lnTo>
                  <a:lnTo>
                    <a:pt x="12852" y="51768"/>
                  </a:lnTo>
                  <a:lnTo>
                    <a:pt x="12731" y="51587"/>
                  </a:lnTo>
                  <a:lnTo>
                    <a:pt x="12550" y="51467"/>
                  </a:lnTo>
                  <a:lnTo>
                    <a:pt x="12309" y="51346"/>
                  </a:lnTo>
                  <a:lnTo>
                    <a:pt x="12128" y="51286"/>
                  </a:lnTo>
                  <a:close/>
                  <a:moveTo>
                    <a:pt x="17437" y="51286"/>
                  </a:moveTo>
                  <a:lnTo>
                    <a:pt x="17256" y="51346"/>
                  </a:lnTo>
                  <a:lnTo>
                    <a:pt x="17015" y="51467"/>
                  </a:lnTo>
                  <a:lnTo>
                    <a:pt x="16834" y="51587"/>
                  </a:lnTo>
                  <a:lnTo>
                    <a:pt x="16713" y="51768"/>
                  </a:lnTo>
                  <a:lnTo>
                    <a:pt x="16593" y="52010"/>
                  </a:lnTo>
                  <a:lnTo>
                    <a:pt x="16532" y="52191"/>
                  </a:lnTo>
                  <a:lnTo>
                    <a:pt x="16532" y="52432"/>
                  </a:lnTo>
                  <a:lnTo>
                    <a:pt x="16532" y="52673"/>
                  </a:lnTo>
                  <a:lnTo>
                    <a:pt x="16593" y="52854"/>
                  </a:lnTo>
                  <a:lnTo>
                    <a:pt x="16713" y="53096"/>
                  </a:lnTo>
                  <a:lnTo>
                    <a:pt x="16834" y="53277"/>
                  </a:lnTo>
                  <a:lnTo>
                    <a:pt x="17015" y="53397"/>
                  </a:lnTo>
                  <a:lnTo>
                    <a:pt x="17256" y="53518"/>
                  </a:lnTo>
                  <a:lnTo>
                    <a:pt x="17437" y="53578"/>
                  </a:lnTo>
                  <a:lnTo>
                    <a:pt x="17920" y="53578"/>
                  </a:lnTo>
                  <a:lnTo>
                    <a:pt x="18101" y="53518"/>
                  </a:lnTo>
                  <a:lnTo>
                    <a:pt x="18342" y="53397"/>
                  </a:lnTo>
                  <a:lnTo>
                    <a:pt x="18523" y="53277"/>
                  </a:lnTo>
                  <a:lnTo>
                    <a:pt x="18644" y="53096"/>
                  </a:lnTo>
                  <a:lnTo>
                    <a:pt x="18765" y="52854"/>
                  </a:lnTo>
                  <a:lnTo>
                    <a:pt x="18825" y="52673"/>
                  </a:lnTo>
                  <a:lnTo>
                    <a:pt x="18825" y="52432"/>
                  </a:lnTo>
                  <a:lnTo>
                    <a:pt x="18825" y="52191"/>
                  </a:lnTo>
                  <a:lnTo>
                    <a:pt x="18765" y="52010"/>
                  </a:lnTo>
                  <a:lnTo>
                    <a:pt x="18644" y="51768"/>
                  </a:lnTo>
                  <a:lnTo>
                    <a:pt x="18523" y="51587"/>
                  </a:lnTo>
                  <a:lnTo>
                    <a:pt x="18342" y="51467"/>
                  </a:lnTo>
                  <a:lnTo>
                    <a:pt x="18101" y="51346"/>
                  </a:lnTo>
                  <a:lnTo>
                    <a:pt x="17920" y="51286"/>
                  </a:lnTo>
                  <a:close/>
                  <a:moveTo>
                    <a:pt x="23230" y="51286"/>
                  </a:moveTo>
                  <a:lnTo>
                    <a:pt x="23049" y="51346"/>
                  </a:lnTo>
                  <a:lnTo>
                    <a:pt x="22807" y="51467"/>
                  </a:lnTo>
                  <a:lnTo>
                    <a:pt x="22626" y="51587"/>
                  </a:lnTo>
                  <a:lnTo>
                    <a:pt x="22506" y="51768"/>
                  </a:lnTo>
                  <a:lnTo>
                    <a:pt x="22385" y="52010"/>
                  </a:lnTo>
                  <a:lnTo>
                    <a:pt x="22325" y="52191"/>
                  </a:lnTo>
                  <a:lnTo>
                    <a:pt x="22325" y="52432"/>
                  </a:lnTo>
                  <a:lnTo>
                    <a:pt x="22325" y="52673"/>
                  </a:lnTo>
                  <a:lnTo>
                    <a:pt x="22385" y="52854"/>
                  </a:lnTo>
                  <a:lnTo>
                    <a:pt x="22506" y="53096"/>
                  </a:lnTo>
                  <a:lnTo>
                    <a:pt x="22626" y="53277"/>
                  </a:lnTo>
                  <a:lnTo>
                    <a:pt x="22807" y="53397"/>
                  </a:lnTo>
                  <a:lnTo>
                    <a:pt x="23049" y="53518"/>
                  </a:lnTo>
                  <a:lnTo>
                    <a:pt x="23230" y="53578"/>
                  </a:lnTo>
                  <a:lnTo>
                    <a:pt x="23712" y="53578"/>
                  </a:lnTo>
                  <a:lnTo>
                    <a:pt x="23893" y="53518"/>
                  </a:lnTo>
                  <a:lnTo>
                    <a:pt x="24135" y="53397"/>
                  </a:lnTo>
                  <a:lnTo>
                    <a:pt x="24316" y="53277"/>
                  </a:lnTo>
                  <a:lnTo>
                    <a:pt x="24436" y="53096"/>
                  </a:lnTo>
                  <a:lnTo>
                    <a:pt x="24557" y="52854"/>
                  </a:lnTo>
                  <a:lnTo>
                    <a:pt x="24617" y="52673"/>
                  </a:lnTo>
                  <a:lnTo>
                    <a:pt x="24617" y="52432"/>
                  </a:lnTo>
                  <a:lnTo>
                    <a:pt x="24617" y="52191"/>
                  </a:lnTo>
                  <a:lnTo>
                    <a:pt x="24557" y="52010"/>
                  </a:lnTo>
                  <a:lnTo>
                    <a:pt x="24436" y="51768"/>
                  </a:lnTo>
                  <a:lnTo>
                    <a:pt x="24316" y="51587"/>
                  </a:lnTo>
                  <a:lnTo>
                    <a:pt x="24135" y="51467"/>
                  </a:lnTo>
                  <a:lnTo>
                    <a:pt x="23893" y="51346"/>
                  </a:lnTo>
                  <a:lnTo>
                    <a:pt x="23712" y="51286"/>
                  </a:lnTo>
                  <a:close/>
                  <a:moveTo>
                    <a:pt x="29022" y="51286"/>
                  </a:moveTo>
                  <a:lnTo>
                    <a:pt x="28841" y="51346"/>
                  </a:lnTo>
                  <a:lnTo>
                    <a:pt x="28599" y="51467"/>
                  </a:lnTo>
                  <a:lnTo>
                    <a:pt x="28418" y="51587"/>
                  </a:lnTo>
                  <a:lnTo>
                    <a:pt x="28298" y="51768"/>
                  </a:lnTo>
                  <a:lnTo>
                    <a:pt x="28177" y="52010"/>
                  </a:lnTo>
                  <a:lnTo>
                    <a:pt x="28117" y="52191"/>
                  </a:lnTo>
                  <a:lnTo>
                    <a:pt x="28117" y="52432"/>
                  </a:lnTo>
                  <a:lnTo>
                    <a:pt x="28117" y="52673"/>
                  </a:lnTo>
                  <a:lnTo>
                    <a:pt x="28177" y="52854"/>
                  </a:lnTo>
                  <a:lnTo>
                    <a:pt x="28298" y="53096"/>
                  </a:lnTo>
                  <a:lnTo>
                    <a:pt x="28418" y="53277"/>
                  </a:lnTo>
                  <a:lnTo>
                    <a:pt x="28599" y="53397"/>
                  </a:lnTo>
                  <a:lnTo>
                    <a:pt x="28841" y="53518"/>
                  </a:lnTo>
                  <a:lnTo>
                    <a:pt x="29022" y="53578"/>
                  </a:lnTo>
                  <a:lnTo>
                    <a:pt x="29505" y="53578"/>
                  </a:lnTo>
                  <a:lnTo>
                    <a:pt x="29686" y="53518"/>
                  </a:lnTo>
                  <a:lnTo>
                    <a:pt x="29927" y="53397"/>
                  </a:lnTo>
                  <a:lnTo>
                    <a:pt x="30108" y="53277"/>
                  </a:lnTo>
                  <a:lnTo>
                    <a:pt x="30229" y="53096"/>
                  </a:lnTo>
                  <a:lnTo>
                    <a:pt x="30349" y="52854"/>
                  </a:lnTo>
                  <a:lnTo>
                    <a:pt x="30410" y="52673"/>
                  </a:lnTo>
                  <a:lnTo>
                    <a:pt x="30410" y="52432"/>
                  </a:lnTo>
                  <a:lnTo>
                    <a:pt x="30410" y="52191"/>
                  </a:lnTo>
                  <a:lnTo>
                    <a:pt x="30349" y="52010"/>
                  </a:lnTo>
                  <a:lnTo>
                    <a:pt x="30229" y="51768"/>
                  </a:lnTo>
                  <a:lnTo>
                    <a:pt x="30108" y="51587"/>
                  </a:lnTo>
                  <a:lnTo>
                    <a:pt x="29927" y="51467"/>
                  </a:lnTo>
                  <a:lnTo>
                    <a:pt x="29686" y="51346"/>
                  </a:lnTo>
                  <a:lnTo>
                    <a:pt x="29505" y="51286"/>
                  </a:lnTo>
                  <a:close/>
                  <a:moveTo>
                    <a:pt x="34814" y="51286"/>
                  </a:moveTo>
                  <a:lnTo>
                    <a:pt x="34633" y="51346"/>
                  </a:lnTo>
                  <a:lnTo>
                    <a:pt x="34392" y="51467"/>
                  </a:lnTo>
                  <a:lnTo>
                    <a:pt x="34211" y="51587"/>
                  </a:lnTo>
                  <a:lnTo>
                    <a:pt x="34090" y="51768"/>
                  </a:lnTo>
                  <a:lnTo>
                    <a:pt x="33969" y="52010"/>
                  </a:lnTo>
                  <a:lnTo>
                    <a:pt x="33909" y="52191"/>
                  </a:lnTo>
                  <a:lnTo>
                    <a:pt x="33909" y="52432"/>
                  </a:lnTo>
                  <a:lnTo>
                    <a:pt x="33909" y="52673"/>
                  </a:lnTo>
                  <a:lnTo>
                    <a:pt x="33969" y="52854"/>
                  </a:lnTo>
                  <a:lnTo>
                    <a:pt x="34090" y="53096"/>
                  </a:lnTo>
                  <a:lnTo>
                    <a:pt x="34211" y="53277"/>
                  </a:lnTo>
                  <a:lnTo>
                    <a:pt x="34392" y="53397"/>
                  </a:lnTo>
                  <a:lnTo>
                    <a:pt x="34633" y="53518"/>
                  </a:lnTo>
                  <a:lnTo>
                    <a:pt x="34814" y="53578"/>
                  </a:lnTo>
                  <a:lnTo>
                    <a:pt x="35297" y="53578"/>
                  </a:lnTo>
                  <a:lnTo>
                    <a:pt x="35478" y="53518"/>
                  </a:lnTo>
                  <a:lnTo>
                    <a:pt x="35719" y="53397"/>
                  </a:lnTo>
                  <a:lnTo>
                    <a:pt x="35900" y="53277"/>
                  </a:lnTo>
                  <a:lnTo>
                    <a:pt x="36021" y="53096"/>
                  </a:lnTo>
                  <a:lnTo>
                    <a:pt x="36141" y="52854"/>
                  </a:lnTo>
                  <a:lnTo>
                    <a:pt x="36202" y="52673"/>
                  </a:lnTo>
                  <a:lnTo>
                    <a:pt x="36202" y="52432"/>
                  </a:lnTo>
                  <a:lnTo>
                    <a:pt x="36202" y="52191"/>
                  </a:lnTo>
                  <a:lnTo>
                    <a:pt x="36141" y="52010"/>
                  </a:lnTo>
                  <a:lnTo>
                    <a:pt x="36021" y="51768"/>
                  </a:lnTo>
                  <a:lnTo>
                    <a:pt x="35900" y="51587"/>
                  </a:lnTo>
                  <a:lnTo>
                    <a:pt x="35719" y="51467"/>
                  </a:lnTo>
                  <a:lnTo>
                    <a:pt x="35478" y="51346"/>
                  </a:lnTo>
                  <a:lnTo>
                    <a:pt x="35297" y="51286"/>
                  </a:lnTo>
                  <a:close/>
                  <a:moveTo>
                    <a:pt x="40606" y="51286"/>
                  </a:moveTo>
                  <a:lnTo>
                    <a:pt x="40425" y="51346"/>
                  </a:lnTo>
                  <a:lnTo>
                    <a:pt x="40184" y="51467"/>
                  </a:lnTo>
                  <a:lnTo>
                    <a:pt x="40003" y="51587"/>
                  </a:lnTo>
                  <a:lnTo>
                    <a:pt x="39882" y="51768"/>
                  </a:lnTo>
                  <a:lnTo>
                    <a:pt x="39762" y="52010"/>
                  </a:lnTo>
                  <a:lnTo>
                    <a:pt x="39701" y="52191"/>
                  </a:lnTo>
                  <a:lnTo>
                    <a:pt x="39701" y="52432"/>
                  </a:lnTo>
                  <a:lnTo>
                    <a:pt x="39701" y="52673"/>
                  </a:lnTo>
                  <a:lnTo>
                    <a:pt x="39762" y="52854"/>
                  </a:lnTo>
                  <a:lnTo>
                    <a:pt x="39882" y="53096"/>
                  </a:lnTo>
                  <a:lnTo>
                    <a:pt x="40003" y="53277"/>
                  </a:lnTo>
                  <a:lnTo>
                    <a:pt x="40184" y="53397"/>
                  </a:lnTo>
                  <a:lnTo>
                    <a:pt x="40425" y="53518"/>
                  </a:lnTo>
                  <a:lnTo>
                    <a:pt x="40606" y="53578"/>
                  </a:lnTo>
                  <a:lnTo>
                    <a:pt x="41089" y="53578"/>
                  </a:lnTo>
                  <a:lnTo>
                    <a:pt x="41270" y="53518"/>
                  </a:lnTo>
                  <a:lnTo>
                    <a:pt x="41511" y="53397"/>
                  </a:lnTo>
                  <a:lnTo>
                    <a:pt x="41692" y="53277"/>
                  </a:lnTo>
                  <a:lnTo>
                    <a:pt x="41813" y="53096"/>
                  </a:lnTo>
                  <a:lnTo>
                    <a:pt x="41934" y="52854"/>
                  </a:lnTo>
                  <a:lnTo>
                    <a:pt x="41994" y="52673"/>
                  </a:lnTo>
                  <a:lnTo>
                    <a:pt x="41994" y="52432"/>
                  </a:lnTo>
                  <a:lnTo>
                    <a:pt x="41994" y="52191"/>
                  </a:lnTo>
                  <a:lnTo>
                    <a:pt x="41934" y="52010"/>
                  </a:lnTo>
                  <a:lnTo>
                    <a:pt x="41813" y="51768"/>
                  </a:lnTo>
                  <a:lnTo>
                    <a:pt x="41692" y="51587"/>
                  </a:lnTo>
                  <a:lnTo>
                    <a:pt x="41511" y="51467"/>
                  </a:lnTo>
                  <a:lnTo>
                    <a:pt x="41270" y="51346"/>
                  </a:lnTo>
                  <a:lnTo>
                    <a:pt x="41089" y="51286"/>
                  </a:lnTo>
                  <a:close/>
                  <a:moveTo>
                    <a:pt x="46399" y="51286"/>
                  </a:moveTo>
                  <a:lnTo>
                    <a:pt x="46218" y="51346"/>
                  </a:lnTo>
                  <a:lnTo>
                    <a:pt x="45976" y="51467"/>
                  </a:lnTo>
                  <a:lnTo>
                    <a:pt x="45795" y="51587"/>
                  </a:lnTo>
                  <a:lnTo>
                    <a:pt x="45674" y="51768"/>
                  </a:lnTo>
                  <a:lnTo>
                    <a:pt x="45554" y="52010"/>
                  </a:lnTo>
                  <a:lnTo>
                    <a:pt x="45493" y="52191"/>
                  </a:lnTo>
                  <a:lnTo>
                    <a:pt x="45493" y="52432"/>
                  </a:lnTo>
                  <a:lnTo>
                    <a:pt x="45493" y="52673"/>
                  </a:lnTo>
                  <a:lnTo>
                    <a:pt x="45554" y="52854"/>
                  </a:lnTo>
                  <a:lnTo>
                    <a:pt x="45674" y="53096"/>
                  </a:lnTo>
                  <a:lnTo>
                    <a:pt x="45795" y="53277"/>
                  </a:lnTo>
                  <a:lnTo>
                    <a:pt x="45976" y="53397"/>
                  </a:lnTo>
                  <a:lnTo>
                    <a:pt x="46218" y="53518"/>
                  </a:lnTo>
                  <a:lnTo>
                    <a:pt x="46399" y="53578"/>
                  </a:lnTo>
                  <a:lnTo>
                    <a:pt x="46881" y="53578"/>
                  </a:lnTo>
                  <a:lnTo>
                    <a:pt x="47062" y="53518"/>
                  </a:lnTo>
                  <a:lnTo>
                    <a:pt x="47304" y="53397"/>
                  </a:lnTo>
                  <a:lnTo>
                    <a:pt x="47485" y="53277"/>
                  </a:lnTo>
                  <a:lnTo>
                    <a:pt x="47605" y="53096"/>
                  </a:lnTo>
                  <a:lnTo>
                    <a:pt x="47726" y="52854"/>
                  </a:lnTo>
                  <a:lnTo>
                    <a:pt x="47786" y="52673"/>
                  </a:lnTo>
                  <a:lnTo>
                    <a:pt x="47786" y="52432"/>
                  </a:lnTo>
                  <a:lnTo>
                    <a:pt x="47786" y="52191"/>
                  </a:lnTo>
                  <a:lnTo>
                    <a:pt x="47726" y="52010"/>
                  </a:lnTo>
                  <a:lnTo>
                    <a:pt x="47605" y="51768"/>
                  </a:lnTo>
                  <a:lnTo>
                    <a:pt x="47485" y="51587"/>
                  </a:lnTo>
                  <a:lnTo>
                    <a:pt x="47304" y="51467"/>
                  </a:lnTo>
                  <a:lnTo>
                    <a:pt x="47062" y="51346"/>
                  </a:lnTo>
                  <a:lnTo>
                    <a:pt x="46881" y="51286"/>
                  </a:lnTo>
                  <a:close/>
                  <a:moveTo>
                    <a:pt x="52191" y="51286"/>
                  </a:moveTo>
                  <a:lnTo>
                    <a:pt x="52010" y="51346"/>
                  </a:lnTo>
                  <a:lnTo>
                    <a:pt x="51768" y="51467"/>
                  </a:lnTo>
                  <a:lnTo>
                    <a:pt x="51587" y="51587"/>
                  </a:lnTo>
                  <a:lnTo>
                    <a:pt x="51467" y="51768"/>
                  </a:lnTo>
                  <a:lnTo>
                    <a:pt x="51346" y="52010"/>
                  </a:lnTo>
                  <a:lnTo>
                    <a:pt x="51286" y="52191"/>
                  </a:lnTo>
                  <a:lnTo>
                    <a:pt x="51286" y="52432"/>
                  </a:lnTo>
                  <a:lnTo>
                    <a:pt x="51286" y="52673"/>
                  </a:lnTo>
                  <a:lnTo>
                    <a:pt x="51346" y="52854"/>
                  </a:lnTo>
                  <a:lnTo>
                    <a:pt x="51467" y="53096"/>
                  </a:lnTo>
                  <a:lnTo>
                    <a:pt x="51587" y="53277"/>
                  </a:lnTo>
                  <a:lnTo>
                    <a:pt x="51768" y="53397"/>
                  </a:lnTo>
                  <a:lnTo>
                    <a:pt x="52010" y="53518"/>
                  </a:lnTo>
                  <a:lnTo>
                    <a:pt x="52191" y="53578"/>
                  </a:lnTo>
                  <a:lnTo>
                    <a:pt x="52673" y="53578"/>
                  </a:lnTo>
                  <a:lnTo>
                    <a:pt x="52854" y="53518"/>
                  </a:lnTo>
                  <a:lnTo>
                    <a:pt x="53096" y="53397"/>
                  </a:lnTo>
                  <a:lnTo>
                    <a:pt x="53277" y="53277"/>
                  </a:lnTo>
                  <a:lnTo>
                    <a:pt x="53397" y="53096"/>
                  </a:lnTo>
                  <a:lnTo>
                    <a:pt x="53518" y="52854"/>
                  </a:lnTo>
                  <a:lnTo>
                    <a:pt x="53578" y="52673"/>
                  </a:lnTo>
                  <a:lnTo>
                    <a:pt x="53578" y="52432"/>
                  </a:lnTo>
                  <a:lnTo>
                    <a:pt x="53578" y="52191"/>
                  </a:lnTo>
                  <a:lnTo>
                    <a:pt x="53518" y="52010"/>
                  </a:lnTo>
                  <a:lnTo>
                    <a:pt x="53397" y="51768"/>
                  </a:lnTo>
                  <a:lnTo>
                    <a:pt x="53277" y="51587"/>
                  </a:lnTo>
                  <a:lnTo>
                    <a:pt x="53096" y="51467"/>
                  </a:lnTo>
                  <a:lnTo>
                    <a:pt x="52854" y="51346"/>
                  </a:lnTo>
                  <a:lnTo>
                    <a:pt x="52673" y="51286"/>
                  </a:lnTo>
                  <a:close/>
                  <a:moveTo>
                    <a:pt x="57983" y="51286"/>
                  </a:moveTo>
                  <a:lnTo>
                    <a:pt x="57802" y="51346"/>
                  </a:lnTo>
                  <a:lnTo>
                    <a:pt x="57561" y="51467"/>
                  </a:lnTo>
                  <a:lnTo>
                    <a:pt x="57380" y="51587"/>
                  </a:lnTo>
                  <a:lnTo>
                    <a:pt x="57259" y="51768"/>
                  </a:lnTo>
                  <a:lnTo>
                    <a:pt x="57138" y="52010"/>
                  </a:lnTo>
                  <a:lnTo>
                    <a:pt x="57078" y="52191"/>
                  </a:lnTo>
                  <a:lnTo>
                    <a:pt x="57078" y="52432"/>
                  </a:lnTo>
                  <a:lnTo>
                    <a:pt x="57078" y="52673"/>
                  </a:lnTo>
                  <a:lnTo>
                    <a:pt x="57138" y="52854"/>
                  </a:lnTo>
                  <a:lnTo>
                    <a:pt x="57259" y="53096"/>
                  </a:lnTo>
                  <a:lnTo>
                    <a:pt x="57380" y="53277"/>
                  </a:lnTo>
                  <a:lnTo>
                    <a:pt x="57561" y="53397"/>
                  </a:lnTo>
                  <a:lnTo>
                    <a:pt x="57802" y="53518"/>
                  </a:lnTo>
                  <a:lnTo>
                    <a:pt x="57983" y="53578"/>
                  </a:lnTo>
                  <a:lnTo>
                    <a:pt x="58466" y="53578"/>
                  </a:lnTo>
                  <a:lnTo>
                    <a:pt x="58647" y="53518"/>
                  </a:lnTo>
                  <a:lnTo>
                    <a:pt x="58888" y="53397"/>
                  </a:lnTo>
                  <a:lnTo>
                    <a:pt x="59069" y="53277"/>
                  </a:lnTo>
                  <a:lnTo>
                    <a:pt x="59190" y="53096"/>
                  </a:lnTo>
                  <a:lnTo>
                    <a:pt x="59310" y="52854"/>
                  </a:lnTo>
                  <a:lnTo>
                    <a:pt x="59371" y="52673"/>
                  </a:lnTo>
                  <a:lnTo>
                    <a:pt x="59371" y="52432"/>
                  </a:lnTo>
                  <a:lnTo>
                    <a:pt x="59371" y="52191"/>
                  </a:lnTo>
                  <a:lnTo>
                    <a:pt x="59310" y="52010"/>
                  </a:lnTo>
                  <a:lnTo>
                    <a:pt x="59190" y="51768"/>
                  </a:lnTo>
                  <a:lnTo>
                    <a:pt x="59069" y="51587"/>
                  </a:lnTo>
                  <a:lnTo>
                    <a:pt x="58888" y="51467"/>
                  </a:lnTo>
                  <a:lnTo>
                    <a:pt x="58647" y="51346"/>
                  </a:lnTo>
                  <a:lnTo>
                    <a:pt x="58466" y="51286"/>
                  </a:lnTo>
                  <a:close/>
                  <a:moveTo>
                    <a:pt x="63775" y="51286"/>
                  </a:moveTo>
                  <a:lnTo>
                    <a:pt x="63594" y="51346"/>
                  </a:lnTo>
                  <a:lnTo>
                    <a:pt x="63353" y="51467"/>
                  </a:lnTo>
                  <a:lnTo>
                    <a:pt x="63172" y="51587"/>
                  </a:lnTo>
                  <a:lnTo>
                    <a:pt x="63051" y="51768"/>
                  </a:lnTo>
                  <a:lnTo>
                    <a:pt x="62931" y="52010"/>
                  </a:lnTo>
                  <a:lnTo>
                    <a:pt x="62870" y="52191"/>
                  </a:lnTo>
                  <a:lnTo>
                    <a:pt x="62870" y="52432"/>
                  </a:lnTo>
                  <a:lnTo>
                    <a:pt x="62870" y="52673"/>
                  </a:lnTo>
                  <a:lnTo>
                    <a:pt x="62931" y="52854"/>
                  </a:lnTo>
                  <a:lnTo>
                    <a:pt x="63051" y="53096"/>
                  </a:lnTo>
                  <a:lnTo>
                    <a:pt x="63172" y="53277"/>
                  </a:lnTo>
                  <a:lnTo>
                    <a:pt x="63353" y="53397"/>
                  </a:lnTo>
                  <a:lnTo>
                    <a:pt x="63594" y="53518"/>
                  </a:lnTo>
                  <a:lnTo>
                    <a:pt x="63775" y="53578"/>
                  </a:lnTo>
                  <a:lnTo>
                    <a:pt x="64258" y="53578"/>
                  </a:lnTo>
                  <a:lnTo>
                    <a:pt x="64439" y="53518"/>
                  </a:lnTo>
                  <a:lnTo>
                    <a:pt x="64680" y="53397"/>
                  </a:lnTo>
                  <a:lnTo>
                    <a:pt x="64861" y="53277"/>
                  </a:lnTo>
                  <a:lnTo>
                    <a:pt x="64982" y="53096"/>
                  </a:lnTo>
                  <a:lnTo>
                    <a:pt x="65103" y="52854"/>
                  </a:lnTo>
                  <a:lnTo>
                    <a:pt x="65163" y="52673"/>
                  </a:lnTo>
                  <a:lnTo>
                    <a:pt x="65163" y="52432"/>
                  </a:lnTo>
                  <a:lnTo>
                    <a:pt x="65163" y="52191"/>
                  </a:lnTo>
                  <a:lnTo>
                    <a:pt x="65103" y="52010"/>
                  </a:lnTo>
                  <a:lnTo>
                    <a:pt x="64982" y="51768"/>
                  </a:lnTo>
                  <a:lnTo>
                    <a:pt x="64861" y="51587"/>
                  </a:lnTo>
                  <a:lnTo>
                    <a:pt x="64680" y="51467"/>
                  </a:lnTo>
                  <a:lnTo>
                    <a:pt x="64439" y="51346"/>
                  </a:lnTo>
                  <a:lnTo>
                    <a:pt x="64258" y="51286"/>
                  </a:lnTo>
                  <a:close/>
                  <a:moveTo>
                    <a:pt x="69567" y="51286"/>
                  </a:moveTo>
                  <a:lnTo>
                    <a:pt x="69386" y="51346"/>
                  </a:lnTo>
                  <a:lnTo>
                    <a:pt x="69145" y="51467"/>
                  </a:lnTo>
                  <a:lnTo>
                    <a:pt x="68964" y="51587"/>
                  </a:lnTo>
                  <a:lnTo>
                    <a:pt x="68843" y="51768"/>
                  </a:lnTo>
                  <a:lnTo>
                    <a:pt x="68723" y="52010"/>
                  </a:lnTo>
                  <a:lnTo>
                    <a:pt x="68662" y="52191"/>
                  </a:lnTo>
                  <a:lnTo>
                    <a:pt x="68662" y="52432"/>
                  </a:lnTo>
                  <a:lnTo>
                    <a:pt x="68662" y="52673"/>
                  </a:lnTo>
                  <a:lnTo>
                    <a:pt x="68723" y="52854"/>
                  </a:lnTo>
                  <a:lnTo>
                    <a:pt x="68843" y="53096"/>
                  </a:lnTo>
                  <a:lnTo>
                    <a:pt x="68964" y="53277"/>
                  </a:lnTo>
                  <a:lnTo>
                    <a:pt x="69145" y="53397"/>
                  </a:lnTo>
                  <a:lnTo>
                    <a:pt x="69386" y="53518"/>
                  </a:lnTo>
                  <a:lnTo>
                    <a:pt x="69567" y="53578"/>
                  </a:lnTo>
                  <a:lnTo>
                    <a:pt x="70050" y="53578"/>
                  </a:lnTo>
                  <a:lnTo>
                    <a:pt x="70231" y="53518"/>
                  </a:lnTo>
                  <a:lnTo>
                    <a:pt x="70472" y="53397"/>
                  </a:lnTo>
                  <a:lnTo>
                    <a:pt x="70653" y="53277"/>
                  </a:lnTo>
                  <a:lnTo>
                    <a:pt x="70774" y="53096"/>
                  </a:lnTo>
                  <a:lnTo>
                    <a:pt x="70895" y="52854"/>
                  </a:lnTo>
                  <a:lnTo>
                    <a:pt x="70955" y="52673"/>
                  </a:lnTo>
                  <a:lnTo>
                    <a:pt x="70955" y="52432"/>
                  </a:lnTo>
                  <a:lnTo>
                    <a:pt x="70955" y="52191"/>
                  </a:lnTo>
                  <a:lnTo>
                    <a:pt x="70895" y="52010"/>
                  </a:lnTo>
                  <a:lnTo>
                    <a:pt x="70774" y="51768"/>
                  </a:lnTo>
                  <a:lnTo>
                    <a:pt x="70653" y="51587"/>
                  </a:lnTo>
                  <a:lnTo>
                    <a:pt x="70472" y="51467"/>
                  </a:lnTo>
                  <a:lnTo>
                    <a:pt x="70231" y="51346"/>
                  </a:lnTo>
                  <a:lnTo>
                    <a:pt x="70050" y="51286"/>
                  </a:lnTo>
                  <a:close/>
                  <a:moveTo>
                    <a:pt x="3620" y="54242"/>
                  </a:moveTo>
                  <a:lnTo>
                    <a:pt x="4284" y="55630"/>
                  </a:lnTo>
                  <a:lnTo>
                    <a:pt x="4345" y="55328"/>
                  </a:lnTo>
                  <a:lnTo>
                    <a:pt x="4284" y="54966"/>
                  </a:lnTo>
                  <a:lnTo>
                    <a:pt x="4164" y="54664"/>
                  </a:lnTo>
                  <a:lnTo>
                    <a:pt x="3922" y="54423"/>
                  </a:lnTo>
                  <a:lnTo>
                    <a:pt x="3620" y="54242"/>
                  </a:lnTo>
                  <a:close/>
                  <a:moveTo>
                    <a:pt x="72283" y="54242"/>
                  </a:moveTo>
                  <a:lnTo>
                    <a:pt x="71981" y="54423"/>
                  </a:lnTo>
                  <a:lnTo>
                    <a:pt x="71740" y="54664"/>
                  </a:lnTo>
                  <a:lnTo>
                    <a:pt x="71619" y="54966"/>
                  </a:lnTo>
                  <a:lnTo>
                    <a:pt x="71559" y="55328"/>
                  </a:lnTo>
                  <a:lnTo>
                    <a:pt x="71619" y="55630"/>
                  </a:lnTo>
                  <a:lnTo>
                    <a:pt x="72283" y="54242"/>
                  </a:lnTo>
                  <a:close/>
                  <a:moveTo>
                    <a:pt x="8749" y="54182"/>
                  </a:moveTo>
                  <a:lnTo>
                    <a:pt x="8568" y="54242"/>
                  </a:lnTo>
                  <a:lnTo>
                    <a:pt x="8327" y="54363"/>
                  </a:lnTo>
                  <a:lnTo>
                    <a:pt x="8146" y="54483"/>
                  </a:lnTo>
                  <a:lnTo>
                    <a:pt x="8025" y="54664"/>
                  </a:lnTo>
                  <a:lnTo>
                    <a:pt x="7904" y="54906"/>
                  </a:lnTo>
                  <a:lnTo>
                    <a:pt x="7844" y="55087"/>
                  </a:lnTo>
                  <a:lnTo>
                    <a:pt x="7844" y="55328"/>
                  </a:lnTo>
                  <a:lnTo>
                    <a:pt x="7844" y="55569"/>
                  </a:lnTo>
                  <a:lnTo>
                    <a:pt x="7904" y="55750"/>
                  </a:lnTo>
                  <a:lnTo>
                    <a:pt x="8025" y="55992"/>
                  </a:lnTo>
                  <a:lnTo>
                    <a:pt x="8146" y="56173"/>
                  </a:lnTo>
                  <a:lnTo>
                    <a:pt x="8327" y="56293"/>
                  </a:lnTo>
                  <a:lnTo>
                    <a:pt x="8568" y="56414"/>
                  </a:lnTo>
                  <a:lnTo>
                    <a:pt x="8749" y="56474"/>
                  </a:lnTo>
                  <a:lnTo>
                    <a:pt x="9232" y="56474"/>
                  </a:lnTo>
                  <a:lnTo>
                    <a:pt x="9413" y="56414"/>
                  </a:lnTo>
                  <a:lnTo>
                    <a:pt x="9654" y="56293"/>
                  </a:lnTo>
                  <a:lnTo>
                    <a:pt x="9835" y="56173"/>
                  </a:lnTo>
                  <a:lnTo>
                    <a:pt x="9956" y="55992"/>
                  </a:lnTo>
                  <a:lnTo>
                    <a:pt x="10076" y="55750"/>
                  </a:lnTo>
                  <a:lnTo>
                    <a:pt x="10137" y="55569"/>
                  </a:lnTo>
                  <a:lnTo>
                    <a:pt x="10137" y="55328"/>
                  </a:lnTo>
                  <a:lnTo>
                    <a:pt x="10137" y="55087"/>
                  </a:lnTo>
                  <a:lnTo>
                    <a:pt x="10076" y="54906"/>
                  </a:lnTo>
                  <a:lnTo>
                    <a:pt x="9956" y="54664"/>
                  </a:lnTo>
                  <a:lnTo>
                    <a:pt x="9835" y="54483"/>
                  </a:lnTo>
                  <a:lnTo>
                    <a:pt x="9654" y="54363"/>
                  </a:lnTo>
                  <a:lnTo>
                    <a:pt x="9413" y="54242"/>
                  </a:lnTo>
                  <a:lnTo>
                    <a:pt x="9232" y="54182"/>
                  </a:lnTo>
                  <a:close/>
                  <a:moveTo>
                    <a:pt x="14541" y="54182"/>
                  </a:moveTo>
                  <a:lnTo>
                    <a:pt x="14360" y="54242"/>
                  </a:lnTo>
                  <a:lnTo>
                    <a:pt x="14119" y="54363"/>
                  </a:lnTo>
                  <a:lnTo>
                    <a:pt x="13938" y="54483"/>
                  </a:lnTo>
                  <a:lnTo>
                    <a:pt x="13817" y="54664"/>
                  </a:lnTo>
                  <a:lnTo>
                    <a:pt x="13697" y="54906"/>
                  </a:lnTo>
                  <a:lnTo>
                    <a:pt x="13636" y="55087"/>
                  </a:lnTo>
                  <a:lnTo>
                    <a:pt x="13636" y="55328"/>
                  </a:lnTo>
                  <a:lnTo>
                    <a:pt x="13636" y="55569"/>
                  </a:lnTo>
                  <a:lnTo>
                    <a:pt x="13697" y="55750"/>
                  </a:lnTo>
                  <a:lnTo>
                    <a:pt x="13817" y="55992"/>
                  </a:lnTo>
                  <a:lnTo>
                    <a:pt x="13938" y="56173"/>
                  </a:lnTo>
                  <a:lnTo>
                    <a:pt x="14119" y="56293"/>
                  </a:lnTo>
                  <a:lnTo>
                    <a:pt x="14360" y="56414"/>
                  </a:lnTo>
                  <a:lnTo>
                    <a:pt x="14541" y="56474"/>
                  </a:lnTo>
                  <a:lnTo>
                    <a:pt x="15024" y="56474"/>
                  </a:lnTo>
                  <a:lnTo>
                    <a:pt x="15205" y="56414"/>
                  </a:lnTo>
                  <a:lnTo>
                    <a:pt x="15446" y="56293"/>
                  </a:lnTo>
                  <a:lnTo>
                    <a:pt x="15627" y="56173"/>
                  </a:lnTo>
                  <a:lnTo>
                    <a:pt x="15748" y="55992"/>
                  </a:lnTo>
                  <a:lnTo>
                    <a:pt x="15869" y="55750"/>
                  </a:lnTo>
                  <a:lnTo>
                    <a:pt x="15929" y="55569"/>
                  </a:lnTo>
                  <a:lnTo>
                    <a:pt x="15929" y="55328"/>
                  </a:lnTo>
                  <a:lnTo>
                    <a:pt x="15929" y="55087"/>
                  </a:lnTo>
                  <a:lnTo>
                    <a:pt x="15869" y="54906"/>
                  </a:lnTo>
                  <a:lnTo>
                    <a:pt x="15748" y="54664"/>
                  </a:lnTo>
                  <a:lnTo>
                    <a:pt x="15627" y="54483"/>
                  </a:lnTo>
                  <a:lnTo>
                    <a:pt x="15446" y="54363"/>
                  </a:lnTo>
                  <a:lnTo>
                    <a:pt x="15205" y="54242"/>
                  </a:lnTo>
                  <a:lnTo>
                    <a:pt x="15024" y="54182"/>
                  </a:lnTo>
                  <a:close/>
                  <a:moveTo>
                    <a:pt x="20333" y="54182"/>
                  </a:moveTo>
                  <a:lnTo>
                    <a:pt x="20152" y="54242"/>
                  </a:lnTo>
                  <a:lnTo>
                    <a:pt x="19911" y="54363"/>
                  </a:lnTo>
                  <a:lnTo>
                    <a:pt x="19730" y="54483"/>
                  </a:lnTo>
                  <a:lnTo>
                    <a:pt x="19609" y="54664"/>
                  </a:lnTo>
                  <a:lnTo>
                    <a:pt x="19489" y="54906"/>
                  </a:lnTo>
                  <a:lnTo>
                    <a:pt x="19428" y="55087"/>
                  </a:lnTo>
                  <a:lnTo>
                    <a:pt x="19428" y="55328"/>
                  </a:lnTo>
                  <a:lnTo>
                    <a:pt x="19428" y="55569"/>
                  </a:lnTo>
                  <a:lnTo>
                    <a:pt x="19489" y="55750"/>
                  </a:lnTo>
                  <a:lnTo>
                    <a:pt x="19609" y="55992"/>
                  </a:lnTo>
                  <a:lnTo>
                    <a:pt x="19730" y="56173"/>
                  </a:lnTo>
                  <a:lnTo>
                    <a:pt x="19911" y="56293"/>
                  </a:lnTo>
                  <a:lnTo>
                    <a:pt x="20152" y="56414"/>
                  </a:lnTo>
                  <a:lnTo>
                    <a:pt x="20333" y="56474"/>
                  </a:lnTo>
                  <a:lnTo>
                    <a:pt x="20816" y="56474"/>
                  </a:lnTo>
                  <a:lnTo>
                    <a:pt x="20997" y="56414"/>
                  </a:lnTo>
                  <a:lnTo>
                    <a:pt x="21239" y="56293"/>
                  </a:lnTo>
                  <a:lnTo>
                    <a:pt x="21420" y="56173"/>
                  </a:lnTo>
                  <a:lnTo>
                    <a:pt x="21540" y="55992"/>
                  </a:lnTo>
                  <a:lnTo>
                    <a:pt x="21661" y="55750"/>
                  </a:lnTo>
                  <a:lnTo>
                    <a:pt x="21721" y="55569"/>
                  </a:lnTo>
                  <a:lnTo>
                    <a:pt x="21721" y="55328"/>
                  </a:lnTo>
                  <a:lnTo>
                    <a:pt x="21721" y="55087"/>
                  </a:lnTo>
                  <a:lnTo>
                    <a:pt x="21661" y="54906"/>
                  </a:lnTo>
                  <a:lnTo>
                    <a:pt x="21540" y="54664"/>
                  </a:lnTo>
                  <a:lnTo>
                    <a:pt x="21420" y="54483"/>
                  </a:lnTo>
                  <a:lnTo>
                    <a:pt x="21239" y="54363"/>
                  </a:lnTo>
                  <a:lnTo>
                    <a:pt x="20997" y="54242"/>
                  </a:lnTo>
                  <a:lnTo>
                    <a:pt x="20816" y="54182"/>
                  </a:lnTo>
                  <a:close/>
                  <a:moveTo>
                    <a:pt x="26126" y="54182"/>
                  </a:moveTo>
                  <a:lnTo>
                    <a:pt x="25945" y="54242"/>
                  </a:lnTo>
                  <a:lnTo>
                    <a:pt x="25703" y="54363"/>
                  </a:lnTo>
                  <a:lnTo>
                    <a:pt x="25522" y="54483"/>
                  </a:lnTo>
                  <a:lnTo>
                    <a:pt x="25402" y="54664"/>
                  </a:lnTo>
                  <a:lnTo>
                    <a:pt x="25281" y="54906"/>
                  </a:lnTo>
                  <a:lnTo>
                    <a:pt x="25221" y="55087"/>
                  </a:lnTo>
                  <a:lnTo>
                    <a:pt x="25221" y="55328"/>
                  </a:lnTo>
                  <a:lnTo>
                    <a:pt x="25221" y="55569"/>
                  </a:lnTo>
                  <a:lnTo>
                    <a:pt x="25281" y="55750"/>
                  </a:lnTo>
                  <a:lnTo>
                    <a:pt x="25402" y="55992"/>
                  </a:lnTo>
                  <a:lnTo>
                    <a:pt x="25522" y="56173"/>
                  </a:lnTo>
                  <a:lnTo>
                    <a:pt x="25703" y="56293"/>
                  </a:lnTo>
                  <a:lnTo>
                    <a:pt x="25945" y="56414"/>
                  </a:lnTo>
                  <a:lnTo>
                    <a:pt x="26126" y="56474"/>
                  </a:lnTo>
                  <a:lnTo>
                    <a:pt x="26608" y="56474"/>
                  </a:lnTo>
                  <a:lnTo>
                    <a:pt x="26789" y="56414"/>
                  </a:lnTo>
                  <a:lnTo>
                    <a:pt x="27031" y="56293"/>
                  </a:lnTo>
                  <a:lnTo>
                    <a:pt x="27212" y="56173"/>
                  </a:lnTo>
                  <a:lnTo>
                    <a:pt x="27332" y="55992"/>
                  </a:lnTo>
                  <a:lnTo>
                    <a:pt x="27453" y="55750"/>
                  </a:lnTo>
                  <a:lnTo>
                    <a:pt x="27513" y="55569"/>
                  </a:lnTo>
                  <a:lnTo>
                    <a:pt x="27513" y="55328"/>
                  </a:lnTo>
                  <a:lnTo>
                    <a:pt x="27513" y="55087"/>
                  </a:lnTo>
                  <a:lnTo>
                    <a:pt x="27453" y="54906"/>
                  </a:lnTo>
                  <a:lnTo>
                    <a:pt x="27332" y="54664"/>
                  </a:lnTo>
                  <a:lnTo>
                    <a:pt x="27212" y="54483"/>
                  </a:lnTo>
                  <a:lnTo>
                    <a:pt x="27031" y="54363"/>
                  </a:lnTo>
                  <a:lnTo>
                    <a:pt x="26789" y="54242"/>
                  </a:lnTo>
                  <a:lnTo>
                    <a:pt x="26608" y="54182"/>
                  </a:lnTo>
                  <a:close/>
                  <a:moveTo>
                    <a:pt x="31918" y="54182"/>
                  </a:moveTo>
                  <a:lnTo>
                    <a:pt x="31737" y="54242"/>
                  </a:lnTo>
                  <a:lnTo>
                    <a:pt x="31496" y="54363"/>
                  </a:lnTo>
                  <a:lnTo>
                    <a:pt x="31315" y="54483"/>
                  </a:lnTo>
                  <a:lnTo>
                    <a:pt x="31194" y="54664"/>
                  </a:lnTo>
                  <a:lnTo>
                    <a:pt x="31073" y="54906"/>
                  </a:lnTo>
                  <a:lnTo>
                    <a:pt x="31013" y="55087"/>
                  </a:lnTo>
                  <a:lnTo>
                    <a:pt x="31013" y="55328"/>
                  </a:lnTo>
                  <a:lnTo>
                    <a:pt x="31013" y="55569"/>
                  </a:lnTo>
                  <a:lnTo>
                    <a:pt x="31073" y="55750"/>
                  </a:lnTo>
                  <a:lnTo>
                    <a:pt x="31194" y="55992"/>
                  </a:lnTo>
                  <a:lnTo>
                    <a:pt x="31315" y="56173"/>
                  </a:lnTo>
                  <a:lnTo>
                    <a:pt x="31496" y="56293"/>
                  </a:lnTo>
                  <a:lnTo>
                    <a:pt x="31737" y="56414"/>
                  </a:lnTo>
                  <a:lnTo>
                    <a:pt x="31918" y="56474"/>
                  </a:lnTo>
                  <a:lnTo>
                    <a:pt x="32401" y="56474"/>
                  </a:lnTo>
                  <a:lnTo>
                    <a:pt x="32582" y="56414"/>
                  </a:lnTo>
                  <a:lnTo>
                    <a:pt x="32823" y="56293"/>
                  </a:lnTo>
                  <a:lnTo>
                    <a:pt x="33004" y="56173"/>
                  </a:lnTo>
                  <a:lnTo>
                    <a:pt x="33125" y="55992"/>
                  </a:lnTo>
                  <a:lnTo>
                    <a:pt x="33245" y="55750"/>
                  </a:lnTo>
                  <a:lnTo>
                    <a:pt x="33306" y="55569"/>
                  </a:lnTo>
                  <a:lnTo>
                    <a:pt x="33306" y="55328"/>
                  </a:lnTo>
                  <a:lnTo>
                    <a:pt x="33306" y="55087"/>
                  </a:lnTo>
                  <a:lnTo>
                    <a:pt x="33245" y="54906"/>
                  </a:lnTo>
                  <a:lnTo>
                    <a:pt x="33125" y="54664"/>
                  </a:lnTo>
                  <a:lnTo>
                    <a:pt x="33004" y="54483"/>
                  </a:lnTo>
                  <a:lnTo>
                    <a:pt x="32823" y="54363"/>
                  </a:lnTo>
                  <a:lnTo>
                    <a:pt x="32582" y="54242"/>
                  </a:lnTo>
                  <a:lnTo>
                    <a:pt x="32401" y="54182"/>
                  </a:lnTo>
                  <a:close/>
                  <a:moveTo>
                    <a:pt x="37710" y="54182"/>
                  </a:moveTo>
                  <a:lnTo>
                    <a:pt x="37529" y="54242"/>
                  </a:lnTo>
                  <a:lnTo>
                    <a:pt x="37288" y="54363"/>
                  </a:lnTo>
                  <a:lnTo>
                    <a:pt x="37107" y="54483"/>
                  </a:lnTo>
                  <a:lnTo>
                    <a:pt x="36986" y="54664"/>
                  </a:lnTo>
                  <a:lnTo>
                    <a:pt x="36865" y="54906"/>
                  </a:lnTo>
                  <a:lnTo>
                    <a:pt x="36805" y="55087"/>
                  </a:lnTo>
                  <a:lnTo>
                    <a:pt x="36805" y="55328"/>
                  </a:lnTo>
                  <a:lnTo>
                    <a:pt x="36805" y="55569"/>
                  </a:lnTo>
                  <a:lnTo>
                    <a:pt x="36865" y="55750"/>
                  </a:lnTo>
                  <a:lnTo>
                    <a:pt x="36986" y="55992"/>
                  </a:lnTo>
                  <a:lnTo>
                    <a:pt x="37107" y="56173"/>
                  </a:lnTo>
                  <a:lnTo>
                    <a:pt x="37288" y="56293"/>
                  </a:lnTo>
                  <a:lnTo>
                    <a:pt x="37529" y="56414"/>
                  </a:lnTo>
                  <a:lnTo>
                    <a:pt x="37710" y="56474"/>
                  </a:lnTo>
                  <a:lnTo>
                    <a:pt x="38193" y="56474"/>
                  </a:lnTo>
                  <a:lnTo>
                    <a:pt x="38374" y="56414"/>
                  </a:lnTo>
                  <a:lnTo>
                    <a:pt x="38615" y="56293"/>
                  </a:lnTo>
                  <a:lnTo>
                    <a:pt x="38796" y="56173"/>
                  </a:lnTo>
                  <a:lnTo>
                    <a:pt x="38917" y="55992"/>
                  </a:lnTo>
                  <a:lnTo>
                    <a:pt x="39038" y="55750"/>
                  </a:lnTo>
                  <a:lnTo>
                    <a:pt x="39098" y="55569"/>
                  </a:lnTo>
                  <a:lnTo>
                    <a:pt x="39098" y="55328"/>
                  </a:lnTo>
                  <a:lnTo>
                    <a:pt x="39098" y="55087"/>
                  </a:lnTo>
                  <a:lnTo>
                    <a:pt x="39038" y="54906"/>
                  </a:lnTo>
                  <a:lnTo>
                    <a:pt x="38917" y="54664"/>
                  </a:lnTo>
                  <a:lnTo>
                    <a:pt x="38796" y="54483"/>
                  </a:lnTo>
                  <a:lnTo>
                    <a:pt x="38615" y="54363"/>
                  </a:lnTo>
                  <a:lnTo>
                    <a:pt x="38374" y="54242"/>
                  </a:lnTo>
                  <a:lnTo>
                    <a:pt x="38193" y="54182"/>
                  </a:lnTo>
                  <a:close/>
                  <a:moveTo>
                    <a:pt x="43502" y="54182"/>
                  </a:moveTo>
                  <a:lnTo>
                    <a:pt x="43321" y="54242"/>
                  </a:lnTo>
                  <a:lnTo>
                    <a:pt x="43080" y="54363"/>
                  </a:lnTo>
                  <a:lnTo>
                    <a:pt x="42899" y="54483"/>
                  </a:lnTo>
                  <a:lnTo>
                    <a:pt x="42778" y="54664"/>
                  </a:lnTo>
                  <a:lnTo>
                    <a:pt x="42658" y="54906"/>
                  </a:lnTo>
                  <a:lnTo>
                    <a:pt x="42597" y="55087"/>
                  </a:lnTo>
                  <a:lnTo>
                    <a:pt x="42597" y="55328"/>
                  </a:lnTo>
                  <a:lnTo>
                    <a:pt x="42597" y="55569"/>
                  </a:lnTo>
                  <a:lnTo>
                    <a:pt x="42658" y="55750"/>
                  </a:lnTo>
                  <a:lnTo>
                    <a:pt x="42778" y="55992"/>
                  </a:lnTo>
                  <a:lnTo>
                    <a:pt x="42899" y="56173"/>
                  </a:lnTo>
                  <a:lnTo>
                    <a:pt x="43080" y="56293"/>
                  </a:lnTo>
                  <a:lnTo>
                    <a:pt x="43321" y="56414"/>
                  </a:lnTo>
                  <a:lnTo>
                    <a:pt x="43502" y="56474"/>
                  </a:lnTo>
                  <a:lnTo>
                    <a:pt x="43985" y="56474"/>
                  </a:lnTo>
                  <a:lnTo>
                    <a:pt x="44166" y="56414"/>
                  </a:lnTo>
                  <a:lnTo>
                    <a:pt x="44407" y="56293"/>
                  </a:lnTo>
                  <a:lnTo>
                    <a:pt x="44588" y="56173"/>
                  </a:lnTo>
                  <a:lnTo>
                    <a:pt x="44709" y="55992"/>
                  </a:lnTo>
                  <a:lnTo>
                    <a:pt x="44830" y="55750"/>
                  </a:lnTo>
                  <a:lnTo>
                    <a:pt x="44890" y="55569"/>
                  </a:lnTo>
                  <a:lnTo>
                    <a:pt x="44890" y="55328"/>
                  </a:lnTo>
                  <a:lnTo>
                    <a:pt x="44890" y="55087"/>
                  </a:lnTo>
                  <a:lnTo>
                    <a:pt x="44830" y="54906"/>
                  </a:lnTo>
                  <a:lnTo>
                    <a:pt x="44709" y="54664"/>
                  </a:lnTo>
                  <a:lnTo>
                    <a:pt x="44588" y="54483"/>
                  </a:lnTo>
                  <a:lnTo>
                    <a:pt x="44407" y="54363"/>
                  </a:lnTo>
                  <a:lnTo>
                    <a:pt x="44166" y="54242"/>
                  </a:lnTo>
                  <a:lnTo>
                    <a:pt x="43985" y="54182"/>
                  </a:lnTo>
                  <a:close/>
                  <a:moveTo>
                    <a:pt x="49295" y="54182"/>
                  </a:moveTo>
                  <a:lnTo>
                    <a:pt x="49114" y="54242"/>
                  </a:lnTo>
                  <a:lnTo>
                    <a:pt x="48872" y="54363"/>
                  </a:lnTo>
                  <a:lnTo>
                    <a:pt x="48691" y="54483"/>
                  </a:lnTo>
                  <a:lnTo>
                    <a:pt x="48571" y="54664"/>
                  </a:lnTo>
                  <a:lnTo>
                    <a:pt x="48450" y="54906"/>
                  </a:lnTo>
                  <a:lnTo>
                    <a:pt x="48390" y="55087"/>
                  </a:lnTo>
                  <a:lnTo>
                    <a:pt x="48390" y="55328"/>
                  </a:lnTo>
                  <a:lnTo>
                    <a:pt x="48390" y="55569"/>
                  </a:lnTo>
                  <a:lnTo>
                    <a:pt x="48450" y="55750"/>
                  </a:lnTo>
                  <a:lnTo>
                    <a:pt x="48571" y="55992"/>
                  </a:lnTo>
                  <a:lnTo>
                    <a:pt x="48691" y="56173"/>
                  </a:lnTo>
                  <a:lnTo>
                    <a:pt x="48872" y="56293"/>
                  </a:lnTo>
                  <a:lnTo>
                    <a:pt x="49114" y="56414"/>
                  </a:lnTo>
                  <a:lnTo>
                    <a:pt x="49295" y="56474"/>
                  </a:lnTo>
                  <a:lnTo>
                    <a:pt x="49777" y="56474"/>
                  </a:lnTo>
                  <a:lnTo>
                    <a:pt x="49958" y="56414"/>
                  </a:lnTo>
                  <a:lnTo>
                    <a:pt x="50200" y="56293"/>
                  </a:lnTo>
                  <a:lnTo>
                    <a:pt x="50381" y="56173"/>
                  </a:lnTo>
                  <a:lnTo>
                    <a:pt x="50501" y="55992"/>
                  </a:lnTo>
                  <a:lnTo>
                    <a:pt x="50622" y="55750"/>
                  </a:lnTo>
                  <a:lnTo>
                    <a:pt x="50682" y="55569"/>
                  </a:lnTo>
                  <a:lnTo>
                    <a:pt x="50682" y="55328"/>
                  </a:lnTo>
                  <a:lnTo>
                    <a:pt x="50682" y="55087"/>
                  </a:lnTo>
                  <a:lnTo>
                    <a:pt x="50622" y="54906"/>
                  </a:lnTo>
                  <a:lnTo>
                    <a:pt x="50501" y="54664"/>
                  </a:lnTo>
                  <a:lnTo>
                    <a:pt x="50381" y="54483"/>
                  </a:lnTo>
                  <a:lnTo>
                    <a:pt x="50200" y="54363"/>
                  </a:lnTo>
                  <a:lnTo>
                    <a:pt x="49958" y="54242"/>
                  </a:lnTo>
                  <a:lnTo>
                    <a:pt x="49777" y="54182"/>
                  </a:lnTo>
                  <a:close/>
                  <a:moveTo>
                    <a:pt x="55087" y="54182"/>
                  </a:moveTo>
                  <a:lnTo>
                    <a:pt x="54906" y="54242"/>
                  </a:lnTo>
                  <a:lnTo>
                    <a:pt x="54665" y="54363"/>
                  </a:lnTo>
                  <a:lnTo>
                    <a:pt x="54483" y="54483"/>
                  </a:lnTo>
                  <a:lnTo>
                    <a:pt x="54363" y="54664"/>
                  </a:lnTo>
                  <a:lnTo>
                    <a:pt x="54242" y="54906"/>
                  </a:lnTo>
                  <a:lnTo>
                    <a:pt x="54182" y="55087"/>
                  </a:lnTo>
                  <a:lnTo>
                    <a:pt x="54182" y="55328"/>
                  </a:lnTo>
                  <a:lnTo>
                    <a:pt x="54182" y="55569"/>
                  </a:lnTo>
                  <a:lnTo>
                    <a:pt x="54242" y="55750"/>
                  </a:lnTo>
                  <a:lnTo>
                    <a:pt x="54363" y="55992"/>
                  </a:lnTo>
                  <a:lnTo>
                    <a:pt x="54483" y="56173"/>
                  </a:lnTo>
                  <a:lnTo>
                    <a:pt x="54665" y="56293"/>
                  </a:lnTo>
                  <a:lnTo>
                    <a:pt x="54906" y="56414"/>
                  </a:lnTo>
                  <a:lnTo>
                    <a:pt x="55087" y="56474"/>
                  </a:lnTo>
                  <a:lnTo>
                    <a:pt x="55570" y="56474"/>
                  </a:lnTo>
                  <a:lnTo>
                    <a:pt x="55751" y="56414"/>
                  </a:lnTo>
                  <a:lnTo>
                    <a:pt x="55992" y="56293"/>
                  </a:lnTo>
                  <a:lnTo>
                    <a:pt x="56173" y="56173"/>
                  </a:lnTo>
                  <a:lnTo>
                    <a:pt x="56294" y="55992"/>
                  </a:lnTo>
                  <a:lnTo>
                    <a:pt x="56414" y="55750"/>
                  </a:lnTo>
                  <a:lnTo>
                    <a:pt x="56475" y="55569"/>
                  </a:lnTo>
                  <a:lnTo>
                    <a:pt x="56475" y="55328"/>
                  </a:lnTo>
                  <a:lnTo>
                    <a:pt x="56475" y="55087"/>
                  </a:lnTo>
                  <a:lnTo>
                    <a:pt x="56414" y="54906"/>
                  </a:lnTo>
                  <a:lnTo>
                    <a:pt x="56294" y="54664"/>
                  </a:lnTo>
                  <a:lnTo>
                    <a:pt x="56173" y="54483"/>
                  </a:lnTo>
                  <a:lnTo>
                    <a:pt x="55992" y="54363"/>
                  </a:lnTo>
                  <a:lnTo>
                    <a:pt x="55751" y="54242"/>
                  </a:lnTo>
                  <a:lnTo>
                    <a:pt x="55570" y="54182"/>
                  </a:lnTo>
                  <a:close/>
                  <a:moveTo>
                    <a:pt x="60879" y="54182"/>
                  </a:moveTo>
                  <a:lnTo>
                    <a:pt x="60698" y="54242"/>
                  </a:lnTo>
                  <a:lnTo>
                    <a:pt x="60457" y="54363"/>
                  </a:lnTo>
                  <a:lnTo>
                    <a:pt x="60276" y="54483"/>
                  </a:lnTo>
                  <a:lnTo>
                    <a:pt x="60155" y="54664"/>
                  </a:lnTo>
                  <a:lnTo>
                    <a:pt x="60034" y="54906"/>
                  </a:lnTo>
                  <a:lnTo>
                    <a:pt x="59974" y="55087"/>
                  </a:lnTo>
                  <a:lnTo>
                    <a:pt x="59974" y="55328"/>
                  </a:lnTo>
                  <a:lnTo>
                    <a:pt x="59974" y="55569"/>
                  </a:lnTo>
                  <a:lnTo>
                    <a:pt x="60034" y="55750"/>
                  </a:lnTo>
                  <a:lnTo>
                    <a:pt x="60155" y="55992"/>
                  </a:lnTo>
                  <a:lnTo>
                    <a:pt x="60276" y="56173"/>
                  </a:lnTo>
                  <a:lnTo>
                    <a:pt x="60457" y="56293"/>
                  </a:lnTo>
                  <a:lnTo>
                    <a:pt x="60698" y="56414"/>
                  </a:lnTo>
                  <a:lnTo>
                    <a:pt x="60879" y="56474"/>
                  </a:lnTo>
                  <a:lnTo>
                    <a:pt x="61362" y="56474"/>
                  </a:lnTo>
                  <a:lnTo>
                    <a:pt x="61543" y="56414"/>
                  </a:lnTo>
                  <a:lnTo>
                    <a:pt x="61784" y="56293"/>
                  </a:lnTo>
                  <a:lnTo>
                    <a:pt x="61965" y="56173"/>
                  </a:lnTo>
                  <a:lnTo>
                    <a:pt x="62086" y="55992"/>
                  </a:lnTo>
                  <a:lnTo>
                    <a:pt x="62206" y="55750"/>
                  </a:lnTo>
                  <a:lnTo>
                    <a:pt x="62267" y="55569"/>
                  </a:lnTo>
                  <a:lnTo>
                    <a:pt x="62267" y="55328"/>
                  </a:lnTo>
                  <a:lnTo>
                    <a:pt x="62267" y="55087"/>
                  </a:lnTo>
                  <a:lnTo>
                    <a:pt x="62206" y="54906"/>
                  </a:lnTo>
                  <a:lnTo>
                    <a:pt x="62086" y="54664"/>
                  </a:lnTo>
                  <a:lnTo>
                    <a:pt x="61965" y="54483"/>
                  </a:lnTo>
                  <a:lnTo>
                    <a:pt x="61784" y="54363"/>
                  </a:lnTo>
                  <a:lnTo>
                    <a:pt x="61543" y="54242"/>
                  </a:lnTo>
                  <a:lnTo>
                    <a:pt x="61362" y="54182"/>
                  </a:lnTo>
                  <a:close/>
                  <a:moveTo>
                    <a:pt x="66671" y="54182"/>
                  </a:moveTo>
                  <a:lnTo>
                    <a:pt x="66490" y="54242"/>
                  </a:lnTo>
                  <a:lnTo>
                    <a:pt x="66249" y="54363"/>
                  </a:lnTo>
                  <a:lnTo>
                    <a:pt x="66068" y="54483"/>
                  </a:lnTo>
                  <a:lnTo>
                    <a:pt x="65947" y="54664"/>
                  </a:lnTo>
                  <a:lnTo>
                    <a:pt x="65827" y="54906"/>
                  </a:lnTo>
                  <a:lnTo>
                    <a:pt x="65766" y="55087"/>
                  </a:lnTo>
                  <a:lnTo>
                    <a:pt x="65766" y="55328"/>
                  </a:lnTo>
                  <a:lnTo>
                    <a:pt x="65766" y="55569"/>
                  </a:lnTo>
                  <a:lnTo>
                    <a:pt x="65827" y="55750"/>
                  </a:lnTo>
                  <a:lnTo>
                    <a:pt x="65947" y="55992"/>
                  </a:lnTo>
                  <a:lnTo>
                    <a:pt x="66068" y="56173"/>
                  </a:lnTo>
                  <a:lnTo>
                    <a:pt x="66249" y="56293"/>
                  </a:lnTo>
                  <a:lnTo>
                    <a:pt x="66490" y="56414"/>
                  </a:lnTo>
                  <a:lnTo>
                    <a:pt x="66671" y="56474"/>
                  </a:lnTo>
                  <a:lnTo>
                    <a:pt x="67154" y="56474"/>
                  </a:lnTo>
                  <a:lnTo>
                    <a:pt x="67335" y="56414"/>
                  </a:lnTo>
                  <a:lnTo>
                    <a:pt x="67576" y="56293"/>
                  </a:lnTo>
                  <a:lnTo>
                    <a:pt x="67757" y="56173"/>
                  </a:lnTo>
                  <a:lnTo>
                    <a:pt x="67878" y="55992"/>
                  </a:lnTo>
                  <a:lnTo>
                    <a:pt x="67999" y="55750"/>
                  </a:lnTo>
                  <a:lnTo>
                    <a:pt x="68059" y="55569"/>
                  </a:lnTo>
                  <a:lnTo>
                    <a:pt x="68059" y="55328"/>
                  </a:lnTo>
                  <a:lnTo>
                    <a:pt x="68059" y="55087"/>
                  </a:lnTo>
                  <a:lnTo>
                    <a:pt x="67999" y="54906"/>
                  </a:lnTo>
                  <a:lnTo>
                    <a:pt x="67878" y="54664"/>
                  </a:lnTo>
                  <a:lnTo>
                    <a:pt x="67757" y="54483"/>
                  </a:lnTo>
                  <a:lnTo>
                    <a:pt x="67576" y="54363"/>
                  </a:lnTo>
                  <a:lnTo>
                    <a:pt x="67335" y="54242"/>
                  </a:lnTo>
                  <a:lnTo>
                    <a:pt x="67154" y="54182"/>
                  </a:lnTo>
                  <a:close/>
                  <a:moveTo>
                    <a:pt x="5853" y="57078"/>
                  </a:moveTo>
                  <a:lnTo>
                    <a:pt x="5672" y="57138"/>
                  </a:lnTo>
                  <a:lnTo>
                    <a:pt x="5431" y="57259"/>
                  </a:lnTo>
                  <a:lnTo>
                    <a:pt x="5310" y="57379"/>
                  </a:lnTo>
                  <a:lnTo>
                    <a:pt x="6517" y="59310"/>
                  </a:lnTo>
                  <a:lnTo>
                    <a:pt x="6818" y="59129"/>
                  </a:lnTo>
                  <a:lnTo>
                    <a:pt x="7060" y="58888"/>
                  </a:lnTo>
                  <a:lnTo>
                    <a:pt x="7180" y="58586"/>
                  </a:lnTo>
                  <a:lnTo>
                    <a:pt x="7241" y="58224"/>
                  </a:lnTo>
                  <a:lnTo>
                    <a:pt x="7241" y="57983"/>
                  </a:lnTo>
                  <a:lnTo>
                    <a:pt x="7180" y="57802"/>
                  </a:lnTo>
                  <a:lnTo>
                    <a:pt x="7060" y="57560"/>
                  </a:lnTo>
                  <a:lnTo>
                    <a:pt x="6939" y="57379"/>
                  </a:lnTo>
                  <a:lnTo>
                    <a:pt x="6758" y="57259"/>
                  </a:lnTo>
                  <a:lnTo>
                    <a:pt x="6517" y="57138"/>
                  </a:lnTo>
                  <a:lnTo>
                    <a:pt x="6336" y="57078"/>
                  </a:lnTo>
                  <a:close/>
                  <a:moveTo>
                    <a:pt x="69567" y="57078"/>
                  </a:moveTo>
                  <a:lnTo>
                    <a:pt x="69386" y="57138"/>
                  </a:lnTo>
                  <a:lnTo>
                    <a:pt x="69145" y="57259"/>
                  </a:lnTo>
                  <a:lnTo>
                    <a:pt x="68964" y="57379"/>
                  </a:lnTo>
                  <a:lnTo>
                    <a:pt x="68843" y="57560"/>
                  </a:lnTo>
                  <a:lnTo>
                    <a:pt x="68723" y="57802"/>
                  </a:lnTo>
                  <a:lnTo>
                    <a:pt x="68662" y="57983"/>
                  </a:lnTo>
                  <a:lnTo>
                    <a:pt x="68662" y="58224"/>
                  </a:lnTo>
                  <a:lnTo>
                    <a:pt x="68723" y="58586"/>
                  </a:lnTo>
                  <a:lnTo>
                    <a:pt x="68843" y="58888"/>
                  </a:lnTo>
                  <a:lnTo>
                    <a:pt x="69085" y="59129"/>
                  </a:lnTo>
                  <a:lnTo>
                    <a:pt x="69386" y="59310"/>
                  </a:lnTo>
                  <a:lnTo>
                    <a:pt x="70593" y="57379"/>
                  </a:lnTo>
                  <a:lnTo>
                    <a:pt x="70472" y="57259"/>
                  </a:lnTo>
                  <a:lnTo>
                    <a:pt x="70231" y="57138"/>
                  </a:lnTo>
                  <a:lnTo>
                    <a:pt x="70050" y="57078"/>
                  </a:lnTo>
                  <a:close/>
                  <a:moveTo>
                    <a:pt x="11645" y="57078"/>
                  </a:moveTo>
                  <a:lnTo>
                    <a:pt x="11464" y="57138"/>
                  </a:lnTo>
                  <a:lnTo>
                    <a:pt x="11223" y="57259"/>
                  </a:lnTo>
                  <a:lnTo>
                    <a:pt x="11042" y="57379"/>
                  </a:lnTo>
                  <a:lnTo>
                    <a:pt x="10921" y="57560"/>
                  </a:lnTo>
                  <a:lnTo>
                    <a:pt x="10800" y="57802"/>
                  </a:lnTo>
                  <a:lnTo>
                    <a:pt x="10740" y="57983"/>
                  </a:lnTo>
                  <a:lnTo>
                    <a:pt x="10740" y="58224"/>
                  </a:lnTo>
                  <a:lnTo>
                    <a:pt x="10740" y="58466"/>
                  </a:lnTo>
                  <a:lnTo>
                    <a:pt x="10800" y="58647"/>
                  </a:lnTo>
                  <a:lnTo>
                    <a:pt x="10921" y="58888"/>
                  </a:lnTo>
                  <a:lnTo>
                    <a:pt x="11042" y="59069"/>
                  </a:lnTo>
                  <a:lnTo>
                    <a:pt x="11223" y="59190"/>
                  </a:lnTo>
                  <a:lnTo>
                    <a:pt x="11464" y="59310"/>
                  </a:lnTo>
                  <a:lnTo>
                    <a:pt x="11645" y="59371"/>
                  </a:lnTo>
                  <a:lnTo>
                    <a:pt x="12128" y="59371"/>
                  </a:lnTo>
                  <a:lnTo>
                    <a:pt x="12309" y="59310"/>
                  </a:lnTo>
                  <a:lnTo>
                    <a:pt x="12550" y="59190"/>
                  </a:lnTo>
                  <a:lnTo>
                    <a:pt x="12731" y="59069"/>
                  </a:lnTo>
                  <a:lnTo>
                    <a:pt x="12852" y="58888"/>
                  </a:lnTo>
                  <a:lnTo>
                    <a:pt x="12973" y="58647"/>
                  </a:lnTo>
                  <a:lnTo>
                    <a:pt x="13033" y="58466"/>
                  </a:lnTo>
                  <a:lnTo>
                    <a:pt x="13033" y="58224"/>
                  </a:lnTo>
                  <a:lnTo>
                    <a:pt x="13033" y="57983"/>
                  </a:lnTo>
                  <a:lnTo>
                    <a:pt x="12973" y="57802"/>
                  </a:lnTo>
                  <a:lnTo>
                    <a:pt x="12852" y="57560"/>
                  </a:lnTo>
                  <a:lnTo>
                    <a:pt x="12731" y="57379"/>
                  </a:lnTo>
                  <a:lnTo>
                    <a:pt x="12550" y="57259"/>
                  </a:lnTo>
                  <a:lnTo>
                    <a:pt x="12309" y="57138"/>
                  </a:lnTo>
                  <a:lnTo>
                    <a:pt x="12128" y="57078"/>
                  </a:lnTo>
                  <a:close/>
                  <a:moveTo>
                    <a:pt x="17437" y="57078"/>
                  </a:moveTo>
                  <a:lnTo>
                    <a:pt x="17256" y="57138"/>
                  </a:lnTo>
                  <a:lnTo>
                    <a:pt x="17015" y="57259"/>
                  </a:lnTo>
                  <a:lnTo>
                    <a:pt x="16834" y="57379"/>
                  </a:lnTo>
                  <a:lnTo>
                    <a:pt x="16713" y="57560"/>
                  </a:lnTo>
                  <a:lnTo>
                    <a:pt x="16593" y="57802"/>
                  </a:lnTo>
                  <a:lnTo>
                    <a:pt x="16532" y="57983"/>
                  </a:lnTo>
                  <a:lnTo>
                    <a:pt x="16532" y="58224"/>
                  </a:lnTo>
                  <a:lnTo>
                    <a:pt x="16532" y="58466"/>
                  </a:lnTo>
                  <a:lnTo>
                    <a:pt x="16593" y="58647"/>
                  </a:lnTo>
                  <a:lnTo>
                    <a:pt x="16713" y="58888"/>
                  </a:lnTo>
                  <a:lnTo>
                    <a:pt x="16834" y="59069"/>
                  </a:lnTo>
                  <a:lnTo>
                    <a:pt x="17015" y="59190"/>
                  </a:lnTo>
                  <a:lnTo>
                    <a:pt x="17256" y="59310"/>
                  </a:lnTo>
                  <a:lnTo>
                    <a:pt x="17437" y="59371"/>
                  </a:lnTo>
                  <a:lnTo>
                    <a:pt x="17920" y="59371"/>
                  </a:lnTo>
                  <a:lnTo>
                    <a:pt x="18101" y="59310"/>
                  </a:lnTo>
                  <a:lnTo>
                    <a:pt x="18342" y="59190"/>
                  </a:lnTo>
                  <a:lnTo>
                    <a:pt x="18523" y="59069"/>
                  </a:lnTo>
                  <a:lnTo>
                    <a:pt x="18644" y="58888"/>
                  </a:lnTo>
                  <a:lnTo>
                    <a:pt x="18765" y="58647"/>
                  </a:lnTo>
                  <a:lnTo>
                    <a:pt x="18825" y="58466"/>
                  </a:lnTo>
                  <a:lnTo>
                    <a:pt x="18825" y="58224"/>
                  </a:lnTo>
                  <a:lnTo>
                    <a:pt x="18825" y="57983"/>
                  </a:lnTo>
                  <a:lnTo>
                    <a:pt x="18765" y="57802"/>
                  </a:lnTo>
                  <a:lnTo>
                    <a:pt x="18644" y="57560"/>
                  </a:lnTo>
                  <a:lnTo>
                    <a:pt x="18523" y="57379"/>
                  </a:lnTo>
                  <a:lnTo>
                    <a:pt x="18342" y="57259"/>
                  </a:lnTo>
                  <a:lnTo>
                    <a:pt x="18101" y="57138"/>
                  </a:lnTo>
                  <a:lnTo>
                    <a:pt x="17920" y="57078"/>
                  </a:lnTo>
                  <a:close/>
                  <a:moveTo>
                    <a:pt x="23230" y="57078"/>
                  </a:moveTo>
                  <a:lnTo>
                    <a:pt x="23049" y="57138"/>
                  </a:lnTo>
                  <a:lnTo>
                    <a:pt x="22807" y="57259"/>
                  </a:lnTo>
                  <a:lnTo>
                    <a:pt x="22626" y="57379"/>
                  </a:lnTo>
                  <a:lnTo>
                    <a:pt x="22506" y="57560"/>
                  </a:lnTo>
                  <a:lnTo>
                    <a:pt x="22385" y="57802"/>
                  </a:lnTo>
                  <a:lnTo>
                    <a:pt x="22325" y="57983"/>
                  </a:lnTo>
                  <a:lnTo>
                    <a:pt x="22325" y="58224"/>
                  </a:lnTo>
                  <a:lnTo>
                    <a:pt x="22325" y="58466"/>
                  </a:lnTo>
                  <a:lnTo>
                    <a:pt x="22385" y="58647"/>
                  </a:lnTo>
                  <a:lnTo>
                    <a:pt x="22506" y="58888"/>
                  </a:lnTo>
                  <a:lnTo>
                    <a:pt x="22626" y="59069"/>
                  </a:lnTo>
                  <a:lnTo>
                    <a:pt x="22807" y="59190"/>
                  </a:lnTo>
                  <a:lnTo>
                    <a:pt x="23049" y="59310"/>
                  </a:lnTo>
                  <a:lnTo>
                    <a:pt x="23230" y="59371"/>
                  </a:lnTo>
                  <a:lnTo>
                    <a:pt x="23712" y="59371"/>
                  </a:lnTo>
                  <a:lnTo>
                    <a:pt x="23893" y="59310"/>
                  </a:lnTo>
                  <a:lnTo>
                    <a:pt x="24135" y="59190"/>
                  </a:lnTo>
                  <a:lnTo>
                    <a:pt x="24316" y="59069"/>
                  </a:lnTo>
                  <a:lnTo>
                    <a:pt x="24436" y="58888"/>
                  </a:lnTo>
                  <a:lnTo>
                    <a:pt x="24557" y="58647"/>
                  </a:lnTo>
                  <a:lnTo>
                    <a:pt x="24617" y="58466"/>
                  </a:lnTo>
                  <a:lnTo>
                    <a:pt x="24617" y="58224"/>
                  </a:lnTo>
                  <a:lnTo>
                    <a:pt x="24617" y="57983"/>
                  </a:lnTo>
                  <a:lnTo>
                    <a:pt x="24557" y="57802"/>
                  </a:lnTo>
                  <a:lnTo>
                    <a:pt x="24436" y="57560"/>
                  </a:lnTo>
                  <a:lnTo>
                    <a:pt x="24316" y="57379"/>
                  </a:lnTo>
                  <a:lnTo>
                    <a:pt x="24135" y="57259"/>
                  </a:lnTo>
                  <a:lnTo>
                    <a:pt x="23893" y="57138"/>
                  </a:lnTo>
                  <a:lnTo>
                    <a:pt x="23712" y="57078"/>
                  </a:lnTo>
                  <a:close/>
                  <a:moveTo>
                    <a:pt x="29022" y="57078"/>
                  </a:moveTo>
                  <a:lnTo>
                    <a:pt x="28841" y="57138"/>
                  </a:lnTo>
                  <a:lnTo>
                    <a:pt x="28599" y="57259"/>
                  </a:lnTo>
                  <a:lnTo>
                    <a:pt x="28418" y="57379"/>
                  </a:lnTo>
                  <a:lnTo>
                    <a:pt x="28298" y="57560"/>
                  </a:lnTo>
                  <a:lnTo>
                    <a:pt x="28177" y="57802"/>
                  </a:lnTo>
                  <a:lnTo>
                    <a:pt x="28117" y="57983"/>
                  </a:lnTo>
                  <a:lnTo>
                    <a:pt x="28117" y="58224"/>
                  </a:lnTo>
                  <a:lnTo>
                    <a:pt x="28117" y="58466"/>
                  </a:lnTo>
                  <a:lnTo>
                    <a:pt x="28177" y="58647"/>
                  </a:lnTo>
                  <a:lnTo>
                    <a:pt x="28298" y="58888"/>
                  </a:lnTo>
                  <a:lnTo>
                    <a:pt x="28418" y="59069"/>
                  </a:lnTo>
                  <a:lnTo>
                    <a:pt x="28599" y="59190"/>
                  </a:lnTo>
                  <a:lnTo>
                    <a:pt x="28841" y="59310"/>
                  </a:lnTo>
                  <a:lnTo>
                    <a:pt x="29022" y="59371"/>
                  </a:lnTo>
                  <a:lnTo>
                    <a:pt x="29505" y="59371"/>
                  </a:lnTo>
                  <a:lnTo>
                    <a:pt x="29686" y="59310"/>
                  </a:lnTo>
                  <a:lnTo>
                    <a:pt x="29927" y="59190"/>
                  </a:lnTo>
                  <a:lnTo>
                    <a:pt x="30108" y="59069"/>
                  </a:lnTo>
                  <a:lnTo>
                    <a:pt x="30229" y="58888"/>
                  </a:lnTo>
                  <a:lnTo>
                    <a:pt x="30349" y="58647"/>
                  </a:lnTo>
                  <a:lnTo>
                    <a:pt x="30410" y="58466"/>
                  </a:lnTo>
                  <a:lnTo>
                    <a:pt x="30410" y="58224"/>
                  </a:lnTo>
                  <a:lnTo>
                    <a:pt x="30410" y="57983"/>
                  </a:lnTo>
                  <a:lnTo>
                    <a:pt x="30349" y="57802"/>
                  </a:lnTo>
                  <a:lnTo>
                    <a:pt x="30229" y="57560"/>
                  </a:lnTo>
                  <a:lnTo>
                    <a:pt x="30108" y="57379"/>
                  </a:lnTo>
                  <a:lnTo>
                    <a:pt x="29927" y="57259"/>
                  </a:lnTo>
                  <a:lnTo>
                    <a:pt x="29686" y="57138"/>
                  </a:lnTo>
                  <a:lnTo>
                    <a:pt x="29505" y="57078"/>
                  </a:lnTo>
                  <a:close/>
                  <a:moveTo>
                    <a:pt x="34814" y="57078"/>
                  </a:moveTo>
                  <a:lnTo>
                    <a:pt x="34633" y="57138"/>
                  </a:lnTo>
                  <a:lnTo>
                    <a:pt x="34392" y="57259"/>
                  </a:lnTo>
                  <a:lnTo>
                    <a:pt x="34211" y="57379"/>
                  </a:lnTo>
                  <a:lnTo>
                    <a:pt x="34090" y="57560"/>
                  </a:lnTo>
                  <a:lnTo>
                    <a:pt x="33969" y="57802"/>
                  </a:lnTo>
                  <a:lnTo>
                    <a:pt x="33909" y="57983"/>
                  </a:lnTo>
                  <a:lnTo>
                    <a:pt x="33909" y="58224"/>
                  </a:lnTo>
                  <a:lnTo>
                    <a:pt x="33909" y="58466"/>
                  </a:lnTo>
                  <a:lnTo>
                    <a:pt x="33969" y="58647"/>
                  </a:lnTo>
                  <a:lnTo>
                    <a:pt x="34090" y="58888"/>
                  </a:lnTo>
                  <a:lnTo>
                    <a:pt x="34211" y="59069"/>
                  </a:lnTo>
                  <a:lnTo>
                    <a:pt x="34392" y="59190"/>
                  </a:lnTo>
                  <a:lnTo>
                    <a:pt x="34633" y="59310"/>
                  </a:lnTo>
                  <a:lnTo>
                    <a:pt x="34814" y="59371"/>
                  </a:lnTo>
                  <a:lnTo>
                    <a:pt x="35297" y="59371"/>
                  </a:lnTo>
                  <a:lnTo>
                    <a:pt x="35478" y="59310"/>
                  </a:lnTo>
                  <a:lnTo>
                    <a:pt x="35719" y="59190"/>
                  </a:lnTo>
                  <a:lnTo>
                    <a:pt x="35900" y="59069"/>
                  </a:lnTo>
                  <a:lnTo>
                    <a:pt x="36021" y="58888"/>
                  </a:lnTo>
                  <a:lnTo>
                    <a:pt x="36141" y="58647"/>
                  </a:lnTo>
                  <a:lnTo>
                    <a:pt x="36202" y="58466"/>
                  </a:lnTo>
                  <a:lnTo>
                    <a:pt x="36202" y="58224"/>
                  </a:lnTo>
                  <a:lnTo>
                    <a:pt x="36202" y="57983"/>
                  </a:lnTo>
                  <a:lnTo>
                    <a:pt x="36141" y="57802"/>
                  </a:lnTo>
                  <a:lnTo>
                    <a:pt x="36021" y="57560"/>
                  </a:lnTo>
                  <a:lnTo>
                    <a:pt x="35900" y="57379"/>
                  </a:lnTo>
                  <a:lnTo>
                    <a:pt x="35719" y="57259"/>
                  </a:lnTo>
                  <a:lnTo>
                    <a:pt x="35478" y="57138"/>
                  </a:lnTo>
                  <a:lnTo>
                    <a:pt x="35297" y="57078"/>
                  </a:lnTo>
                  <a:close/>
                  <a:moveTo>
                    <a:pt x="40606" y="57078"/>
                  </a:moveTo>
                  <a:lnTo>
                    <a:pt x="40425" y="57138"/>
                  </a:lnTo>
                  <a:lnTo>
                    <a:pt x="40184" y="57259"/>
                  </a:lnTo>
                  <a:lnTo>
                    <a:pt x="40003" y="57379"/>
                  </a:lnTo>
                  <a:lnTo>
                    <a:pt x="39882" y="57560"/>
                  </a:lnTo>
                  <a:lnTo>
                    <a:pt x="39762" y="57802"/>
                  </a:lnTo>
                  <a:lnTo>
                    <a:pt x="39701" y="57983"/>
                  </a:lnTo>
                  <a:lnTo>
                    <a:pt x="39701" y="58224"/>
                  </a:lnTo>
                  <a:lnTo>
                    <a:pt x="39701" y="58466"/>
                  </a:lnTo>
                  <a:lnTo>
                    <a:pt x="39762" y="58647"/>
                  </a:lnTo>
                  <a:lnTo>
                    <a:pt x="39882" y="58888"/>
                  </a:lnTo>
                  <a:lnTo>
                    <a:pt x="40003" y="59069"/>
                  </a:lnTo>
                  <a:lnTo>
                    <a:pt x="40184" y="59190"/>
                  </a:lnTo>
                  <a:lnTo>
                    <a:pt x="40425" y="59310"/>
                  </a:lnTo>
                  <a:lnTo>
                    <a:pt x="40606" y="59371"/>
                  </a:lnTo>
                  <a:lnTo>
                    <a:pt x="41089" y="59371"/>
                  </a:lnTo>
                  <a:lnTo>
                    <a:pt x="41270" y="59310"/>
                  </a:lnTo>
                  <a:lnTo>
                    <a:pt x="41511" y="59190"/>
                  </a:lnTo>
                  <a:lnTo>
                    <a:pt x="41692" y="59069"/>
                  </a:lnTo>
                  <a:lnTo>
                    <a:pt x="41813" y="58888"/>
                  </a:lnTo>
                  <a:lnTo>
                    <a:pt x="41934" y="58647"/>
                  </a:lnTo>
                  <a:lnTo>
                    <a:pt x="41994" y="58466"/>
                  </a:lnTo>
                  <a:lnTo>
                    <a:pt x="41994" y="58224"/>
                  </a:lnTo>
                  <a:lnTo>
                    <a:pt x="41994" y="57983"/>
                  </a:lnTo>
                  <a:lnTo>
                    <a:pt x="41934" y="57802"/>
                  </a:lnTo>
                  <a:lnTo>
                    <a:pt x="41813" y="57560"/>
                  </a:lnTo>
                  <a:lnTo>
                    <a:pt x="41692" y="57379"/>
                  </a:lnTo>
                  <a:lnTo>
                    <a:pt x="41511" y="57259"/>
                  </a:lnTo>
                  <a:lnTo>
                    <a:pt x="41270" y="57138"/>
                  </a:lnTo>
                  <a:lnTo>
                    <a:pt x="41089" y="57078"/>
                  </a:lnTo>
                  <a:close/>
                  <a:moveTo>
                    <a:pt x="46399" y="57078"/>
                  </a:moveTo>
                  <a:lnTo>
                    <a:pt x="46218" y="57138"/>
                  </a:lnTo>
                  <a:lnTo>
                    <a:pt x="45976" y="57259"/>
                  </a:lnTo>
                  <a:lnTo>
                    <a:pt x="45795" y="57379"/>
                  </a:lnTo>
                  <a:lnTo>
                    <a:pt x="45674" y="57560"/>
                  </a:lnTo>
                  <a:lnTo>
                    <a:pt x="45554" y="57802"/>
                  </a:lnTo>
                  <a:lnTo>
                    <a:pt x="45493" y="57983"/>
                  </a:lnTo>
                  <a:lnTo>
                    <a:pt x="45493" y="58224"/>
                  </a:lnTo>
                  <a:lnTo>
                    <a:pt x="45493" y="58466"/>
                  </a:lnTo>
                  <a:lnTo>
                    <a:pt x="45554" y="58647"/>
                  </a:lnTo>
                  <a:lnTo>
                    <a:pt x="45674" y="58888"/>
                  </a:lnTo>
                  <a:lnTo>
                    <a:pt x="45795" y="59069"/>
                  </a:lnTo>
                  <a:lnTo>
                    <a:pt x="45976" y="59190"/>
                  </a:lnTo>
                  <a:lnTo>
                    <a:pt x="46218" y="59310"/>
                  </a:lnTo>
                  <a:lnTo>
                    <a:pt x="46399" y="59371"/>
                  </a:lnTo>
                  <a:lnTo>
                    <a:pt x="46881" y="59371"/>
                  </a:lnTo>
                  <a:lnTo>
                    <a:pt x="47062" y="59310"/>
                  </a:lnTo>
                  <a:lnTo>
                    <a:pt x="47304" y="59190"/>
                  </a:lnTo>
                  <a:lnTo>
                    <a:pt x="47485" y="59069"/>
                  </a:lnTo>
                  <a:lnTo>
                    <a:pt x="47605" y="58888"/>
                  </a:lnTo>
                  <a:lnTo>
                    <a:pt x="47726" y="58647"/>
                  </a:lnTo>
                  <a:lnTo>
                    <a:pt x="47786" y="58466"/>
                  </a:lnTo>
                  <a:lnTo>
                    <a:pt x="47786" y="58224"/>
                  </a:lnTo>
                  <a:lnTo>
                    <a:pt x="47786" y="57983"/>
                  </a:lnTo>
                  <a:lnTo>
                    <a:pt x="47726" y="57802"/>
                  </a:lnTo>
                  <a:lnTo>
                    <a:pt x="47605" y="57560"/>
                  </a:lnTo>
                  <a:lnTo>
                    <a:pt x="47485" y="57379"/>
                  </a:lnTo>
                  <a:lnTo>
                    <a:pt x="47304" y="57259"/>
                  </a:lnTo>
                  <a:lnTo>
                    <a:pt x="47062" y="57138"/>
                  </a:lnTo>
                  <a:lnTo>
                    <a:pt x="46881" y="57078"/>
                  </a:lnTo>
                  <a:close/>
                  <a:moveTo>
                    <a:pt x="52191" y="57078"/>
                  </a:moveTo>
                  <a:lnTo>
                    <a:pt x="52010" y="57138"/>
                  </a:lnTo>
                  <a:lnTo>
                    <a:pt x="51768" y="57259"/>
                  </a:lnTo>
                  <a:lnTo>
                    <a:pt x="51587" y="57379"/>
                  </a:lnTo>
                  <a:lnTo>
                    <a:pt x="51467" y="57560"/>
                  </a:lnTo>
                  <a:lnTo>
                    <a:pt x="51346" y="57802"/>
                  </a:lnTo>
                  <a:lnTo>
                    <a:pt x="51286" y="57983"/>
                  </a:lnTo>
                  <a:lnTo>
                    <a:pt x="51286" y="58224"/>
                  </a:lnTo>
                  <a:lnTo>
                    <a:pt x="51286" y="58466"/>
                  </a:lnTo>
                  <a:lnTo>
                    <a:pt x="51346" y="58647"/>
                  </a:lnTo>
                  <a:lnTo>
                    <a:pt x="51467" y="58888"/>
                  </a:lnTo>
                  <a:lnTo>
                    <a:pt x="51587" y="59069"/>
                  </a:lnTo>
                  <a:lnTo>
                    <a:pt x="51768" y="59190"/>
                  </a:lnTo>
                  <a:lnTo>
                    <a:pt x="52010" y="59310"/>
                  </a:lnTo>
                  <a:lnTo>
                    <a:pt x="52191" y="59371"/>
                  </a:lnTo>
                  <a:lnTo>
                    <a:pt x="52673" y="59371"/>
                  </a:lnTo>
                  <a:lnTo>
                    <a:pt x="52854" y="59310"/>
                  </a:lnTo>
                  <a:lnTo>
                    <a:pt x="53096" y="59190"/>
                  </a:lnTo>
                  <a:lnTo>
                    <a:pt x="53277" y="59069"/>
                  </a:lnTo>
                  <a:lnTo>
                    <a:pt x="53397" y="58888"/>
                  </a:lnTo>
                  <a:lnTo>
                    <a:pt x="53518" y="58647"/>
                  </a:lnTo>
                  <a:lnTo>
                    <a:pt x="53578" y="58466"/>
                  </a:lnTo>
                  <a:lnTo>
                    <a:pt x="53578" y="58224"/>
                  </a:lnTo>
                  <a:lnTo>
                    <a:pt x="53578" y="57983"/>
                  </a:lnTo>
                  <a:lnTo>
                    <a:pt x="53518" y="57802"/>
                  </a:lnTo>
                  <a:lnTo>
                    <a:pt x="53397" y="57560"/>
                  </a:lnTo>
                  <a:lnTo>
                    <a:pt x="53277" y="57379"/>
                  </a:lnTo>
                  <a:lnTo>
                    <a:pt x="53096" y="57259"/>
                  </a:lnTo>
                  <a:lnTo>
                    <a:pt x="52854" y="57138"/>
                  </a:lnTo>
                  <a:lnTo>
                    <a:pt x="52673" y="57078"/>
                  </a:lnTo>
                  <a:close/>
                  <a:moveTo>
                    <a:pt x="57983" y="57078"/>
                  </a:moveTo>
                  <a:lnTo>
                    <a:pt x="57802" y="57138"/>
                  </a:lnTo>
                  <a:lnTo>
                    <a:pt x="57561" y="57259"/>
                  </a:lnTo>
                  <a:lnTo>
                    <a:pt x="57380" y="57379"/>
                  </a:lnTo>
                  <a:lnTo>
                    <a:pt x="57259" y="57560"/>
                  </a:lnTo>
                  <a:lnTo>
                    <a:pt x="57138" y="57802"/>
                  </a:lnTo>
                  <a:lnTo>
                    <a:pt x="57078" y="57983"/>
                  </a:lnTo>
                  <a:lnTo>
                    <a:pt x="57078" y="58224"/>
                  </a:lnTo>
                  <a:lnTo>
                    <a:pt x="57078" y="58466"/>
                  </a:lnTo>
                  <a:lnTo>
                    <a:pt x="57138" y="58647"/>
                  </a:lnTo>
                  <a:lnTo>
                    <a:pt x="57259" y="58888"/>
                  </a:lnTo>
                  <a:lnTo>
                    <a:pt x="57380" y="59069"/>
                  </a:lnTo>
                  <a:lnTo>
                    <a:pt x="57561" y="59190"/>
                  </a:lnTo>
                  <a:lnTo>
                    <a:pt x="57802" y="59310"/>
                  </a:lnTo>
                  <a:lnTo>
                    <a:pt x="57983" y="59371"/>
                  </a:lnTo>
                  <a:lnTo>
                    <a:pt x="58466" y="59371"/>
                  </a:lnTo>
                  <a:lnTo>
                    <a:pt x="58647" y="59310"/>
                  </a:lnTo>
                  <a:lnTo>
                    <a:pt x="58888" y="59190"/>
                  </a:lnTo>
                  <a:lnTo>
                    <a:pt x="59069" y="59069"/>
                  </a:lnTo>
                  <a:lnTo>
                    <a:pt x="59190" y="58888"/>
                  </a:lnTo>
                  <a:lnTo>
                    <a:pt x="59310" y="58647"/>
                  </a:lnTo>
                  <a:lnTo>
                    <a:pt x="59371" y="58466"/>
                  </a:lnTo>
                  <a:lnTo>
                    <a:pt x="59371" y="58224"/>
                  </a:lnTo>
                  <a:lnTo>
                    <a:pt x="59371" y="57983"/>
                  </a:lnTo>
                  <a:lnTo>
                    <a:pt x="59310" y="57802"/>
                  </a:lnTo>
                  <a:lnTo>
                    <a:pt x="59190" y="57560"/>
                  </a:lnTo>
                  <a:lnTo>
                    <a:pt x="59069" y="57379"/>
                  </a:lnTo>
                  <a:lnTo>
                    <a:pt x="58888" y="57259"/>
                  </a:lnTo>
                  <a:lnTo>
                    <a:pt x="58647" y="57138"/>
                  </a:lnTo>
                  <a:lnTo>
                    <a:pt x="58466" y="57078"/>
                  </a:lnTo>
                  <a:close/>
                  <a:moveTo>
                    <a:pt x="63775" y="57078"/>
                  </a:moveTo>
                  <a:lnTo>
                    <a:pt x="63594" y="57138"/>
                  </a:lnTo>
                  <a:lnTo>
                    <a:pt x="63353" y="57259"/>
                  </a:lnTo>
                  <a:lnTo>
                    <a:pt x="63172" y="57379"/>
                  </a:lnTo>
                  <a:lnTo>
                    <a:pt x="63051" y="57560"/>
                  </a:lnTo>
                  <a:lnTo>
                    <a:pt x="62931" y="57802"/>
                  </a:lnTo>
                  <a:lnTo>
                    <a:pt x="62870" y="57983"/>
                  </a:lnTo>
                  <a:lnTo>
                    <a:pt x="62870" y="58224"/>
                  </a:lnTo>
                  <a:lnTo>
                    <a:pt x="62870" y="58466"/>
                  </a:lnTo>
                  <a:lnTo>
                    <a:pt x="62931" y="58647"/>
                  </a:lnTo>
                  <a:lnTo>
                    <a:pt x="63051" y="58888"/>
                  </a:lnTo>
                  <a:lnTo>
                    <a:pt x="63172" y="59069"/>
                  </a:lnTo>
                  <a:lnTo>
                    <a:pt x="63353" y="59190"/>
                  </a:lnTo>
                  <a:lnTo>
                    <a:pt x="63594" y="59310"/>
                  </a:lnTo>
                  <a:lnTo>
                    <a:pt x="63775" y="59371"/>
                  </a:lnTo>
                  <a:lnTo>
                    <a:pt x="64258" y="59371"/>
                  </a:lnTo>
                  <a:lnTo>
                    <a:pt x="64439" y="59310"/>
                  </a:lnTo>
                  <a:lnTo>
                    <a:pt x="64680" y="59190"/>
                  </a:lnTo>
                  <a:lnTo>
                    <a:pt x="64861" y="59069"/>
                  </a:lnTo>
                  <a:lnTo>
                    <a:pt x="64982" y="58888"/>
                  </a:lnTo>
                  <a:lnTo>
                    <a:pt x="65103" y="58647"/>
                  </a:lnTo>
                  <a:lnTo>
                    <a:pt x="65163" y="58466"/>
                  </a:lnTo>
                  <a:lnTo>
                    <a:pt x="65163" y="58224"/>
                  </a:lnTo>
                  <a:lnTo>
                    <a:pt x="65163" y="57983"/>
                  </a:lnTo>
                  <a:lnTo>
                    <a:pt x="65103" y="57802"/>
                  </a:lnTo>
                  <a:lnTo>
                    <a:pt x="64982" y="57560"/>
                  </a:lnTo>
                  <a:lnTo>
                    <a:pt x="64861" y="57379"/>
                  </a:lnTo>
                  <a:lnTo>
                    <a:pt x="64680" y="57259"/>
                  </a:lnTo>
                  <a:lnTo>
                    <a:pt x="64439" y="57138"/>
                  </a:lnTo>
                  <a:lnTo>
                    <a:pt x="64258" y="57078"/>
                  </a:lnTo>
                  <a:close/>
                  <a:moveTo>
                    <a:pt x="8689" y="59974"/>
                  </a:moveTo>
                  <a:lnTo>
                    <a:pt x="8447" y="60095"/>
                  </a:lnTo>
                  <a:lnTo>
                    <a:pt x="8206" y="60276"/>
                  </a:lnTo>
                  <a:lnTo>
                    <a:pt x="8025" y="60457"/>
                  </a:lnTo>
                  <a:lnTo>
                    <a:pt x="7904" y="60758"/>
                  </a:lnTo>
                  <a:lnTo>
                    <a:pt x="7844" y="61120"/>
                  </a:lnTo>
                  <a:lnTo>
                    <a:pt x="8689" y="62267"/>
                  </a:lnTo>
                  <a:lnTo>
                    <a:pt x="9232" y="62267"/>
                  </a:lnTo>
                  <a:lnTo>
                    <a:pt x="9413" y="62206"/>
                  </a:lnTo>
                  <a:lnTo>
                    <a:pt x="9654" y="62086"/>
                  </a:lnTo>
                  <a:lnTo>
                    <a:pt x="9835" y="61965"/>
                  </a:lnTo>
                  <a:lnTo>
                    <a:pt x="9956" y="61784"/>
                  </a:lnTo>
                  <a:lnTo>
                    <a:pt x="10076" y="61543"/>
                  </a:lnTo>
                  <a:lnTo>
                    <a:pt x="10137" y="61362"/>
                  </a:lnTo>
                  <a:lnTo>
                    <a:pt x="10137" y="61120"/>
                  </a:lnTo>
                  <a:lnTo>
                    <a:pt x="10076" y="60758"/>
                  </a:lnTo>
                  <a:lnTo>
                    <a:pt x="9956" y="60457"/>
                  </a:lnTo>
                  <a:lnTo>
                    <a:pt x="9775" y="60276"/>
                  </a:lnTo>
                  <a:lnTo>
                    <a:pt x="9533" y="60095"/>
                  </a:lnTo>
                  <a:lnTo>
                    <a:pt x="9292" y="59974"/>
                  </a:lnTo>
                  <a:close/>
                  <a:moveTo>
                    <a:pt x="14481" y="59974"/>
                  </a:moveTo>
                  <a:lnTo>
                    <a:pt x="14240" y="60095"/>
                  </a:lnTo>
                  <a:lnTo>
                    <a:pt x="13998" y="60276"/>
                  </a:lnTo>
                  <a:lnTo>
                    <a:pt x="13817" y="60457"/>
                  </a:lnTo>
                  <a:lnTo>
                    <a:pt x="13697" y="60758"/>
                  </a:lnTo>
                  <a:lnTo>
                    <a:pt x="13636" y="61120"/>
                  </a:lnTo>
                  <a:lnTo>
                    <a:pt x="13636" y="61362"/>
                  </a:lnTo>
                  <a:lnTo>
                    <a:pt x="13697" y="61543"/>
                  </a:lnTo>
                  <a:lnTo>
                    <a:pt x="13817" y="61784"/>
                  </a:lnTo>
                  <a:lnTo>
                    <a:pt x="13938" y="61965"/>
                  </a:lnTo>
                  <a:lnTo>
                    <a:pt x="14119" y="62086"/>
                  </a:lnTo>
                  <a:lnTo>
                    <a:pt x="14360" y="62206"/>
                  </a:lnTo>
                  <a:lnTo>
                    <a:pt x="14541" y="62267"/>
                  </a:lnTo>
                  <a:lnTo>
                    <a:pt x="15024" y="62267"/>
                  </a:lnTo>
                  <a:lnTo>
                    <a:pt x="15205" y="62206"/>
                  </a:lnTo>
                  <a:lnTo>
                    <a:pt x="15446" y="62086"/>
                  </a:lnTo>
                  <a:lnTo>
                    <a:pt x="15627" y="61965"/>
                  </a:lnTo>
                  <a:lnTo>
                    <a:pt x="15748" y="61784"/>
                  </a:lnTo>
                  <a:lnTo>
                    <a:pt x="15869" y="61543"/>
                  </a:lnTo>
                  <a:lnTo>
                    <a:pt x="15929" y="61362"/>
                  </a:lnTo>
                  <a:lnTo>
                    <a:pt x="15929" y="61120"/>
                  </a:lnTo>
                  <a:lnTo>
                    <a:pt x="15869" y="60758"/>
                  </a:lnTo>
                  <a:lnTo>
                    <a:pt x="15748" y="60457"/>
                  </a:lnTo>
                  <a:lnTo>
                    <a:pt x="15567" y="60276"/>
                  </a:lnTo>
                  <a:lnTo>
                    <a:pt x="15326" y="60095"/>
                  </a:lnTo>
                  <a:lnTo>
                    <a:pt x="15084" y="59974"/>
                  </a:lnTo>
                  <a:close/>
                  <a:moveTo>
                    <a:pt x="20273" y="59974"/>
                  </a:moveTo>
                  <a:lnTo>
                    <a:pt x="20032" y="60095"/>
                  </a:lnTo>
                  <a:lnTo>
                    <a:pt x="19790" y="60276"/>
                  </a:lnTo>
                  <a:lnTo>
                    <a:pt x="19609" y="60457"/>
                  </a:lnTo>
                  <a:lnTo>
                    <a:pt x="19489" y="60758"/>
                  </a:lnTo>
                  <a:lnTo>
                    <a:pt x="19428" y="61120"/>
                  </a:lnTo>
                  <a:lnTo>
                    <a:pt x="19428" y="61362"/>
                  </a:lnTo>
                  <a:lnTo>
                    <a:pt x="19489" y="61543"/>
                  </a:lnTo>
                  <a:lnTo>
                    <a:pt x="19609" y="61784"/>
                  </a:lnTo>
                  <a:lnTo>
                    <a:pt x="19730" y="61965"/>
                  </a:lnTo>
                  <a:lnTo>
                    <a:pt x="19911" y="62086"/>
                  </a:lnTo>
                  <a:lnTo>
                    <a:pt x="20152" y="62206"/>
                  </a:lnTo>
                  <a:lnTo>
                    <a:pt x="20333" y="62267"/>
                  </a:lnTo>
                  <a:lnTo>
                    <a:pt x="20816" y="62267"/>
                  </a:lnTo>
                  <a:lnTo>
                    <a:pt x="20997" y="62206"/>
                  </a:lnTo>
                  <a:lnTo>
                    <a:pt x="21239" y="62086"/>
                  </a:lnTo>
                  <a:lnTo>
                    <a:pt x="21420" y="61965"/>
                  </a:lnTo>
                  <a:lnTo>
                    <a:pt x="21540" y="61784"/>
                  </a:lnTo>
                  <a:lnTo>
                    <a:pt x="21661" y="61543"/>
                  </a:lnTo>
                  <a:lnTo>
                    <a:pt x="21721" y="61362"/>
                  </a:lnTo>
                  <a:lnTo>
                    <a:pt x="21721" y="61120"/>
                  </a:lnTo>
                  <a:lnTo>
                    <a:pt x="21661" y="60758"/>
                  </a:lnTo>
                  <a:lnTo>
                    <a:pt x="21540" y="60457"/>
                  </a:lnTo>
                  <a:lnTo>
                    <a:pt x="21359" y="60276"/>
                  </a:lnTo>
                  <a:lnTo>
                    <a:pt x="21118" y="60095"/>
                  </a:lnTo>
                  <a:lnTo>
                    <a:pt x="20876" y="59974"/>
                  </a:lnTo>
                  <a:close/>
                  <a:moveTo>
                    <a:pt x="26065" y="59974"/>
                  </a:moveTo>
                  <a:lnTo>
                    <a:pt x="25824" y="60095"/>
                  </a:lnTo>
                  <a:lnTo>
                    <a:pt x="25583" y="60276"/>
                  </a:lnTo>
                  <a:lnTo>
                    <a:pt x="25402" y="60457"/>
                  </a:lnTo>
                  <a:lnTo>
                    <a:pt x="25281" y="60758"/>
                  </a:lnTo>
                  <a:lnTo>
                    <a:pt x="25221" y="61120"/>
                  </a:lnTo>
                  <a:lnTo>
                    <a:pt x="25221" y="61362"/>
                  </a:lnTo>
                  <a:lnTo>
                    <a:pt x="25281" y="61543"/>
                  </a:lnTo>
                  <a:lnTo>
                    <a:pt x="25402" y="61784"/>
                  </a:lnTo>
                  <a:lnTo>
                    <a:pt x="25522" y="61965"/>
                  </a:lnTo>
                  <a:lnTo>
                    <a:pt x="25703" y="62086"/>
                  </a:lnTo>
                  <a:lnTo>
                    <a:pt x="25945" y="62206"/>
                  </a:lnTo>
                  <a:lnTo>
                    <a:pt x="26126" y="62267"/>
                  </a:lnTo>
                  <a:lnTo>
                    <a:pt x="26608" y="62267"/>
                  </a:lnTo>
                  <a:lnTo>
                    <a:pt x="26789" y="62206"/>
                  </a:lnTo>
                  <a:lnTo>
                    <a:pt x="27031" y="62086"/>
                  </a:lnTo>
                  <a:lnTo>
                    <a:pt x="27212" y="61965"/>
                  </a:lnTo>
                  <a:lnTo>
                    <a:pt x="27332" y="61784"/>
                  </a:lnTo>
                  <a:lnTo>
                    <a:pt x="27453" y="61543"/>
                  </a:lnTo>
                  <a:lnTo>
                    <a:pt x="27513" y="61362"/>
                  </a:lnTo>
                  <a:lnTo>
                    <a:pt x="27513" y="61120"/>
                  </a:lnTo>
                  <a:lnTo>
                    <a:pt x="27453" y="60758"/>
                  </a:lnTo>
                  <a:lnTo>
                    <a:pt x="27332" y="60457"/>
                  </a:lnTo>
                  <a:lnTo>
                    <a:pt x="27151" y="60276"/>
                  </a:lnTo>
                  <a:lnTo>
                    <a:pt x="26910" y="60095"/>
                  </a:lnTo>
                  <a:lnTo>
                    <a:pt x="26669" y="59974"/>
                  </a:lnTo>
                  <a:close/>
                  <a:moveTo>
                    <a:pt x="31858" y="59974"/>
                  </a:moveTo>
                  <a:lnTo>
                    <a:pt x="31616" y="60095"/>
                  </a:lnTo>
                  <a:lnTo>
                    <a:pt x="31375" y="60276"/>
                  </a:lnTo>
                  <a:lnTo>
                    <a:pt x="31194" y="60457"/>
                  </a:lnTo>
                  <a:lnTo>
                    <a:pt x="31073" y="60758"/>
                  </a:lnTo>
                  <a:lnTo>
                    <a:pt x="31013" y="61120"/>
                  </a:lnTo>
                  <a:lnTo>
                    <a:pt x="31013" y="61362"/>
                  </a:lnTo>
                  <a:lnTo>
                    <a:pt x="31073" y="61543"/>
                  </a:lnTo>
                  <a:lnTo>
                    <a:pt x="31194" y="61784"/>
                  </a:lnTo>
                  <a:lnTo>
                    <a:pt x="31315" y="61965"/>
                  </a:lnTo>
                  <a:lnTo>
                    <a:pt x="31496" y="62086"/>
                  </a:lnTo>
                  <a:lnTo>
                    <a:pt x="31737" y="62206"/>
                  </a:lnTo>
                  <a:lnTo>
                    <a:pt x="31918" y="62267"/>
                  </a:lnTo>
                  <a:lnTo>
                    <a:pt x="32401" y="62267"/>
                  </a:lnTo>
                  <a:lnTo>
                    <a:pt x="32582" y="62206"/>
                  </a:lnTo>
                  <a:lnTo>
                    <a:pt x="32823" y="62086"/>
                  </a:lnTo>
                  <a:lnTo>
                    <a:pt x="33004" y="61965"/>
                  </a:lnTo>
                  <a:lnTo>
                    <a:pt x="33125" y="61784"/>
                  </a:lnTo>
                  <a:lnTo>
                    <a:pt x="33245" y="61543"/>
                  </a:lnTo>
                  <a:lnTo>
                    <a:pt x="33306" y="61362"/>
                  </a:lnTo>
                  <a:lnTo>
                    <a:pt x="33306" y="61120"/>
                  </a:lnTo>
                  <a:lnTo>
                    <a:pt x="33245" y="60758"/>
                  </a:lnTo>
                  <a:lnTo>
                    <a:pt x="33125" y="60457"/>
                  </a:lnTo>
                  <a:lnTo>
                    <a:pt x="32944" y="60276"/>
                  </a:lnTo>
                  <a:lnTo>
                    <a:pt x="32702" y="60095"/>
                  </a:lnTo>
                  <a:lnTo>
                    <a:pt x="32461" y="59974"/>
                  </a:lnTo>
                  <a:close/>
                  <a:moveTo>
                    <a:pt x="37650" y="59974"/>
                  </a:moveTo>
                  <a:lnTo>
                    <a:pt x="37408" y="60095"/>
                  </a:lnTo>
                  <a:lnTo>
                    <a:pt x="37167" y="60276"/>
                  </a:lnTo>
                  <a:lnTo>
                    <a:pt x="36986" y="60457"/>
                  </a:lnTo>
                  <a:lnTo>
                    <a:pt x="36865" y="60758"/>
                  </a:lnTo>
                  <a:lnTo>
                    <a:pt x="36805" y="61120"/>
                  </a:lnTo>
                  <a:lnTo>
                    <a:pt x="36805" y="61362"/>
                  </a:lnTo>
                  <a:lnTo>
                    <a:pt x="36865" y="61543"/>
                  </a:lnTo>
                  <a:lnTo>
                    <a:pt x="36986" y="61784"/>
                  </a:lnTo>
                  <a:lnTo>
                    <a:pt x="37107" y="61965"/>
                  </a:lnTo>
                  <a:lnTo>
                    <a:pt x="37288" y="62086"/>
                  </a:lnTo>
                  <a:lnTo>
                    <a:pt x="37529" y="62206"/>
                  </a:lnTo>
                  <a:lnTo>
                    <a:pt x="37710" y="62267"/>
                  </a:lnTo>
                  <a:lnTo>
                    <a:pt x="38193" y="62267"/>
                  </a:lnTo>
                  <a:lnTo>
                    <a:pt x="38374" y="62206"/>
                  </a:lnTo>
                  <a:lnTo>
                    <a:pt x="38615" y="62086"/>
                  </a:lnTo>
                  <a:lnTo>
                    <a:pt x="38796" y="61965"/>
                  </a:lnTo>
                  <a:lnTo>
                    <a:pt x="38917" y="61784"/>
                  </a:lnTo>
                  <a:lnTo>
                    <a:pt x="39038" y="61543"/>
                  </a:lnTo>
                  <a:lnTo>
                    <a:pt x="39098" y="61362"/>
                  </a:lnTo>
                  <a:lnTo>
                    <a:pt x="39098" y="61120"/>
                  </a:lnTo>
                  <a:lnTo>
                    <a:pt x="39038" y="60758"/>
                  </a:lnTo>
                  <a:lnTo>
                    <a:pt x="38917" y="60457"/>
                  </a:lnTo>
                  <a:lnTo>
                    <a:pt x="38736" y="60276"/>
                  </a:lnTo>
                  <a:lnTo>
                    <a:pt x="38495" y="60095"/>
                  </a:lnTo>
                  <a:lnTo>
                    <a:pt x="38253" y="59974"/>
                  </a:lnTo>
                  <a:close/>
                  <a:moveTo>
                    <a:pt x="43442" y="59974"/>
                  </a:moveTo>
                  <a:lnTo>
                    <a:pt x="43201" y="60095"/>
                  </a:lnTo>
                  <a:lnTo>
                    <a:pt x="42959" y="60276"/>
                  </a:lnTo>
                  <a:lnTo>
                    <a:pt x="42778" y="60457"/>
                  </a:lnTo>
                  <a:lnTo>
                    <a:pt x="42658" y="60758"/>
                  </a:lnTo>
                  <a:lnTo>
                    <a:pt x="42597" y="61120"/>
                  </a:lnTo>
                  <a:lnTo>
                    <a:pt x="42597" y="61362"/>
                  </a:lnTo>
                  <a:lnTo>
                    <a:pt x="42658" y="61543"/>
                  </a:lnTo>
                  <a:lnTo>
                    <a:pt x="42778" y="61784"/>
                  </a:lnTo>
                  <a:lnTo>
                    <a:pt x="42899" y="61965"/>
                  </a:lnTo>
                  <a:lnTo>
                    <a:pt x="43080" y="62086"/>
                  </a:lnTo>
                  <a:lnTo>
                    <a:pt x="43321" y="62206"/>
                  </a:lnTo>
                  <a:lnTo>
                    <a:pt x="43502" y="62267"/>
                  </a:lnTo>
                  <a:lnTo>
                    <a:pt x="43985" y="62267"/>
                  </a:lnTo>
                  <a:lnTo>
                    <a:pt x="44166" y="62206"/>
                  </a:lnTo>
                  <a:lnTo>
                    <a:pt x="44407" y="62086"/>
                  </a:lnTo>
                  <a:lnTo>
                    <a:pt x="44588" y="61965"/>
                  </a:lnTo>
                  <a:lnTo>
                    <a:pt x="44709" y="61784"/>
                  </a:lnTo>
                  <a:lnTo>
                    <a:pt x="44830" y="61543"/>
                  </a:lnTo>
                  <a:lnTo>
                    <a:pt x="44890" y="61362"/>
                  </a:lnTo>
                  <a:lnTo>
                    <a:pt x="44890" y="61120"/>
                  </a:lnTo>
                  <a:lnTo>
                    <a:pt x="44830" y="60758"/>
                  </a:lnTo>
                  <a:lnTo>
                    <a:pt x="44709" y="60457"/>
                  </a:lnTo>
                  <a:lnTo>
                    <a:pt x="44528" y="60276"/>
                  </a:lnTo>
                  <a:lnTo>
                    <a:pt x="44287" y="60095"/>
                  </a:lnTo>
                  <a:lnTo>
                    <a:pt x="44045" y="59974"/>
                  </a:lnTo>
                  <a:close/>
                  <a:moveTo>
                    <a:pt x="49234" y="59974"/>
                  </a:moveTo>
                  <a:lnTo>
                    <a:pt x="48993" y="60095"/>
                  </a:lnTo>
                  <a:lnTo>
                    <a:pt x="48752" y="60276"/>
                  </a:lnTo>
                  <a:lnTo>
                    <a:pt x="48571" y="60457"/>
                  </a:lnTo>
                  <a:lnTo>
                    <a:pt x="48450" y="60758"/>
                  </a:lnTo>
                  <a:lnTo>
                    <a:pt x="48390" y="61120"/>
                  </a:lnTo>
                  <a:lnTo>
                    <a:pt x="48390" y="61362"/>
                  </a:lnTo>
                  <a:lnTo>
                    <a:pt x="48450" y="61543"/>
                  </a:lnTo>
                  <a:lnTo>
                    <a:pt x="48571" y="61784"/>
                  </a:lnTo>
                  <a:lnTo>
                    <a:pt x="48691" y="61965"/>
                  </a:lnTo>
                  <a:lnTo>
                    <a:pt x="48872" y="62086"/>
                  </a:lnTo>
                  <a:lnTo>
                    <a:pt x="49114" y="62206"/>
                  </a:lnTo>
                  <a:lnTo>
                    <a:pt x="49295" y="62267"/>
                  </a:lnTo>
                  <a:lnTo>
                    <a:pt x="49777" y="62267"/>
                  </a:lnTo>
                  <a:lnTo>
                    <a:pt x="49958" y="62206"/>
                  </a:lnTo>
                  <a:lnTo>
                    <a:pt x="50200" y="62086"/>
                  </a:lnTo>
                  <a:lnTo>
                    <a:pt x="50381" y="61965"/>
                  </a:lnTo>
                  <a:lnTo>
                    <a:pt x="50501" y="61784"/>
                  </a:lnTo>
                  <a:lnTo>
                    <a:pt x="50622" y="61543"/>
                  </a:lnTo>
                  <a:lnTo>
                    <a:pt x="50682" y="61362"/>
                  </a:lnTo>
                  <a:lnTo>
                    <a:pt x="50682" y="61120"/>
                  </a:lnTo>
                  <a:lnTo>
                    <a:pt x="50622" y="60758"/>
                  </a:lnTo>
                  <a:lnTo>
                    <a:pt x="50501" y="60457"/>
                  </a:lnTo>
                  <a:lnTo>
                    <a:pt x="50320" y="60276"/>
                  </a:lnTo>
                  <a:lnTo>
                    <a:pt x="50079" y="60095"/>
                  </a:lnTo>
                  <a:lnTo>
                    <a:pt x="49838" y="59974"/>
                  </a:lnTo>
                  <a:close/>
                  <a:moveTo>
                    <a:pt x="55027" y="59974"/>
                  </a:moveTo>
                  <a:lnTo>
                    <a:pt x="54785" y="60095"/>
                  </a:lnTo>
                  <a:lnTo>
                    <a:pt x="54544" y="60276"/>
                  </a:lnTo>
                  <a:lnTo>
                    <a:pt x="54363" y="60457"/>
                  </a:lnTo>
                  <a:lnTo>
                    <a:pt x="54242" y="60758"/>
                  </a:lnTo>
                  <a:lnTo>
                    <a:pt x="54182" y="61120"/>
                  </a:lnTo>
                  <a:lnTo>
                    <a:pt x="54182" y="61362"/>
                  </a:lnTo>
                  <a:lnTo>
                    <a:pt x="54242" y="61543"/>
                  </a:lnTo>
                  <a:lnTo>
                    <a:pt x="54363" y="61784"/>
                  </a:lnTo>
                  <a:lnTo>
                    <a:pt x="54483" y="61965"/>
                  </a:lnTo>
                  <a:lnTo>
                    <a:pt x="54665" y="62086"/>
                  </a:lnTo>
                  <a:lnTo>
                    <a:pt x="54906" y="62206"/>
                  </a:lnTo>
                  <a:lnTo>
                    <a:pt x="55087" y="62267"/>
                  </a:lnTo>
                  <a:lnTo>
                    <a:pt x="55570" y="62267"/>
                  </a:lnTo>
                  <a:lnTo>
                    <a:pt x="55751" y="62206"/>
                  </a:lnTo>
                  <a:lnTo>
                    <a:pt x="55992" y="62086"/>
                  </a:lnTo>
                  <a:lnTo>
                    <a:pt x="56173" y="61965"/>
                  </a:lnTo>
                  <a:lnTo>
                    <a:pt x="56294" y="61784"/>
                  </a:lnTo>
                  <a:lnTo>
                    <a:pt x="56414" y="61543"/>
                  </a:lnTo>
                  <a:lnTo>
                    <a:pt x="56475" y="61362"/>
                  </a:lnTo>
                  <a:lnTo>
                    <a:pt x="56475" y="61120"/>
                  </a:lnTo>
                  <a:lnTo>
                    <a:pt x="56414" y="60758"/>
                  </a:lnTo>
                  <a:lnTo>
                    <a:pt x="56294" y="60457"/>
                  </a:lnTo>
                  <a:lnTo>
                    <a:pt x="56113" y="60276"/>
                  </a:lnTo>
                  <a:lnTo>
                    <a:pt x="55871" y="60095"/>
                  </a:lnTo>
                  <a:lnTo>
                    <a:pt x="55630" y="59974"/>
                  </a:lnTo>
                  <a:close/>
                  <a:moveTo>
                    <a:pt x="60819" y="59974"/>
                  </a:moveTo>
                  <a:lnTo>
                    <a:pt x="60577" y="60095"/>
                  </a:lnTo>
                  <a:lnTo>
                    <a:pt x="60336" y="60276"/>
                  </a:lnTo>
                  <a:lnTo>
                    <a:pt x="60155" y="60457"/>
                  </a:lnTo>
                  <a:lnTo>
                    <a:pt x="60034" y="60758"/>
                  </a:lnTo>
                  <a:lnTo>
                    <a:pt x="59974" y="61120"/>
                  </a:lnTo>
                  <a:lnTo>
                    <a:pt x="59974" y="61362"/>
                  </a:lnTo>
                  <a:lnTo>
                    <a:pt x="60034" y="61543"/>
                  </a:lnTo>
                  <a:lnTo>
                    <a:pt x="60155" y="61784"/>
                  </a:lnTo>
                  <a:lnTo>
                    <a:pt x="60276" y="61965"/>
                  </a:lnTo>
                  <a:lnTo>
                    <a:pt x="60457" y="62086"/>
                  </a:lnTo>
                  <a:lnTo>
                    <a:pt x="60698" y="62206"/>
                  </a:lnTo>
                  <a:lnTo>
                    <a:pt x="60879" y="62267"/>
                  </a:lnTo>
                  <a:lnTo>
                    <a:pt x="61362" y="62267"/>
                  </a:lnTo>
                  <a:lnTo>
                    <a:pt x="61543" y="62206"/>
                  </a:lnTo>
                  <a:lnTo>
                    <a:pt x="61784" y="62086"/>
                  </a:lnTo>
                  <a:lnTo>
                    <a:pt x="61965" y="61965"/>
                  </a:lnTo>
                  <a:lnTo>
                    <a:pt x="62086" y="61784"/>
                  </a:lnTo>
                  <a:lnTo>
                    <a:pt x="62206" y="61543"/>
                  </a:lnTo>
                  <a:lnTo>
                    <a:pt x="62267" y="61362"/>
                  </a:lnTo>
                  <a:lnTo>
                    <a:pt x="62267" y="61120"/>
                  </a:lnTo>
                  <a:lnTo>
                    <a:pt x="62206" y="60758"/>
                  </a:lnTo>
                  <a:lnTo>
                    <a:pt x="62086" y="60457"/>
                  </a:lnTo>
                  <a:lnTo>
                    <a:pt x="61905" y="60276"/>
                  </a:lnTo>
                  <a:lnTo>
                    <a:pt x="61663" y="60095"/>
                  </a:lnTo>
                  <a:lnTo>
                    <a:pt x="61422" y="59974"/>
                  </a:lnTo>
                  <a:close/>
                  <a:moveTo>
                    <a:pt x="66611" y="59974"/>
                  </a:moveTo>
                  <a:lnTo>
                    <a:pt x="66370" y="60095"/>
                  </a:lnTo>
                  <a:lnTo>
                    <a:pt x="66128" y="60276"/>
                  </a:lnTo>
                  <a:lnTo>
                    <a:pt x="65947" y="60457"/>
                  </a:lnTo>
                  <a:lnTo>
                    <a:pt x="65827" y="60758"/>
                  </a:lnTo>
                  <a:lnTo>
                    <a:pt x="65766" y="61120"/>
                  </a:lnTo>
                  <a:lnTo>
                    <a:pt x="65766" y="61362"/>
                  </a:lnTo>
                  <a:lnTo>
                    <a:pt x="65827" y="61543"/>
                  </a:lnTo>
                  <a:lnTo>
                    <a:pt x="65947" y="61784"/>
                  </a:lnTo>
                  <a:lnTo>
                    <a:pt x="66068" y="61965"/>
                  </a:lnTo>
                  <a:lnTo>
                    <a:pt x="66249" y="62086"/>
                  </a:lnTo>
                  <a:lnTo>
                    <a:pt x="66490" y="62206"/>
                  </a:lnTo>
                  <a:lnTo>
                    <a:pt x="66671" y="62267"/>
                  </a:lnTo>
                  <a:lnTo>
                    <a:pt x="67214" y="62267"/>
                  </a:lnTo>
                  <a:lnTo>
                    <a:pt x="68059" y="61120"/>
                  </a:lnTo>
                  <a:lnTo>
                    <a:pt x="67999" y="60758"/>
                  </a:lnTo>
                  <a:lnTo>
                    <a:pt x="67878" y="60457"/>
                  </a:lnTo>
                  <a:lnTo>
                    <a:pt x="67697" y="60276"/>
                  </a:lnTo>
                  <a:lnTo>
                    <a:pt x="67456" y="60095"/>
                  </a:lnTo>
                  <a:lnTo>
                    <a:pt x="67214" y="59974"/>
                  </a:lnTo>
                  <a:close/>
                  <a:moveTo>
                    <a:pt x="11645" y="62870"/>
                  </a:moveTo>
                  <a:lnTo>
                    <a:pt x="11464" y="62930"/>
                  </a:lnTo>
                  <a:lnTo>
                    <a:pt x="11223" y="63051"/>
                  </a:lnTo>
                  <a:lnTo>
                    <a:pt x="11042" y="63172"/>
                  </a:lnTo>
                  <a:lnTo>
                    <a:pt x="10921" y="63353"/>
                  </a:lnTo>
                  <a:lnTo>
                    <a:pt x="10800" y="63594"/>
                  </a:lnTo>
                  <a:lnTo>
                    <a:pt x="10740" y="63775"/>
                  </a:lnTo>
                  <a:lnTo>
                    <a:pt x="10740" y="64016"/>
                  </a:lnTo>
                  <a:lnTo>
                    <a:pt x="10740" y="64197"/>
                  </a:lnTo>
                  <a:lnTo>
                    <a:pt x="10800" y="64439"/>
                  </a:lnTo>
                  <a:lnTo>
                    <a:pt x="10981" y="64740"/>
                  </a:lnTo>
                  <a:lnTo>
                    <a:pt x="11162" y="64921"/>
                  </a:lnTo>
                  <a:lnTo>
                    <a:pt x="11464" y="65102"/>
                  </a:lnTo>
                  <a:lnTo>
                    <a:pt x="11705" y="65163"/>
                  </a:lnTo>
                  <a:lnTo>
                    <a:pt x="12128" y="65163"/>
                  </a:lnTo>
                  <a:lnTo>
                    <a:pt x="12309" y="65102"/>
                  </a:lnTo>
                  <a:lnTo>
                    <a:pt x="12550" y="64982"/>
                  </a:lnTo>
                  <a:lnTo>
                    <a:pt x="12731" y="64861"/>
                  </a:lnTo>
                  <a:lnTo>
                    <a:pt x="12852" y="64680"/>
                  </a:lnTo>
                  <a:lnTo>
                    <a:pt x="12973" y="64439"/>
                  </a:lnTo>
                  <a:lnTo>
                    <a:pt x="13033" y="64258"/>
                  </a:lnTo>
                  <a:lnTo>
                    <a:pt x="13033" y="64016"/>
                  </a:lnTo>
                  <a:lnTo>
                    <a:pt x="13033" y="63775"/>
                  </a:lnTo>
                  <a:lnTo>
                    <a:pt x="12973" y="63594"/>
                  </a:lnTo>
                  <a:lnTo>
                    <a:pt x="12852" y="63353"/>
                  </a:lnTo>
                  <a:lnTo>
                    <a:pt x="12731" y="63172"/>
                  </a:lnTo>
                  <a:lnTo>
                    <a:pt x="12550" y="63051"/>
                  </a:lnTo>
                  <a:lnTo>
                    <a:pt x="12309" y="62930"/>
                  </a:lnTo>
                  <a:lnTo>
                    <a:pt x="12128" y="62870"/>
                  </a:lnTo>
                  <a:close/>
                  <a:moveTo>
                    <a:pt x="17437" y="62870"/>
                  </a:moveTo>
                  <a:lnTo>
                    <a:pt x="17256" y="62930"/>
                  </a:lnTo>
                  <a:lnTo>
                    <a:pt x="17015" y="63051"/>
                  </a:lnTo>
                  <a:lnTo>
                    <a:pt x="16834" y="63172"/>
                  </a:lnTo>
                  <a:lnTo>
                    <a:pt x="16713" y="63353"/>
                  </a:lnTo>
                  <a:lnTo>
                    <a:pt x="16593" y="63594"/>
                  </a:lnTo>
                  <a:lnTo>
                    <a:pt x="16532" y="63775"/>
                  </a:lnTo>
                  <a:lnTo>
                    <a:pt x="16532" y="64016"/>
                  </a:lnTo>
                  <a:lnTo>
                    <a:pt x="16532" y="64258"/>
                  </a:lnTo>
                  <a:lnTo>
                    <a:pt x="16593" y="64439"/>
                  </a:lnTo>
                  <a:lnTo>
                    <a:pt x="16713" y="64680"/>
                  </a:lnTo>
                  <a:lnTo>
                    <a:pt x="16834" y="64861"/>
                  </a:lnTo>
                  <a:lnTo>
                    <a:pt x="17015" y="64982"/>
                  </a:lnTo>
                  <a:lnTo>
                    <a:pt x="17256" y="65102"/>
                  </a:lnTo>
                  <a:lnTo>
                    <a:pt x="17437" y="65163"/>
                  </a:lnTo>
                  <a:lnTo>
                    <a:pt x="17920" y="65163"/>
                  </a:lnTo>
                  <a:lnTo>
                    <a:pt x="18101" y="65102"/>
                  </a:lnTo>
                  <a:lnTo>
                    <a:pt x="18342" y="64982"/>
                  </a:lnTo>
                  <a:lnTo>
                    <a:pt x="18523" y="64861"/>
                  </a:lnTo>
                  <a:lnTo>
                    <a:pt x="18644" y="64680"/>
                  </a:lnTo>
                  <a:lnTo>
                    <a:pt x="18765" y="64439"/>
                  </a:lnTo>
                  <a:lnTo>
                    <a:pt x="18825" y="64258"/>
                  </a:lnTo>
                  <a:lnTo>
                    <a:pt x="18825" y="64016"/>
                  </a:lnTo>
                  <a:lnTo>
                    <a:pt x="18825" y="63775"/>
                  </a:lnTo>
                  <a:lnTo>
                    <a:pt x="18765" y="63594"/>
                  </a:lnTo>
                  <a:lnTo>
                    <a:pt x="18644" y="63353"/>
                  </a:lnTo>
                  <a:lnTo>
                    <a:pt x="18523" y="63172"/>
                  </a:lnTo>
                  <a:lnTo>
                    <a:pt x="18342" y="63051"/>
                  </a:lnTo>
                  <a:lnTo>
                    <a:pt x="18101" y="62930"/>
                  </a:lnTo>
                  <a:lnTo>
                    <a:pt x="17920" y="62870"/>
                  </a:lnTo>
                  <a:close/>
                  <a:moveTo>
                    <a:pt x="23230" y="62870"/>
                  </a:moveTo>
                  <a:lnTo>
                    <a:pt x="23049" y="62930"/>
                  </a:lnTo>
                  <a:lnTo>
                    <a:pt x="22807" y="63051"/>
                  </a:lnTo>
                  <a:lnTo>
                    <a:pt x="22626" y="63172"/>
                  </a:lnTo>
                  <a:lnTo>
                    <a:pt x="22506" y="63353"/>
                  </a:lnTo>
                  <a:lnTo>
                    <a:pt x="22385" y="63594"/>
                  </a:lnTo>
                  <a:lnTo>
                    <a:pt x="22325" y="63775"/>
                  </a:lnTo>
                  <a:lnTo>
                    <a:pt x="22325" y="64016"/>
                  </a:lnTo>
                  <a:lnTo>
                    <a:pt x="22325" y="64258"/>
                  </a:lnTo>
                  <a:lnTo>
                    <a:pt x="22385" y="64439"/>
                  </a:lnTo>
                  <a:lnTo>
                    <a:pt x="22506" y="64680"/>
                  </a:lnTo>
                  <a:lnTo>
                    <a:pt x="22626" y="64861"/>
                  </a:lnTo>
                  <a:lnTo>
                    <a:pt x="22807" y="64982"/>
                  </a:lnTo>
                  <a:lnTo>
                    <a:pt x="23049" y="65102"/>
                  </a:lnTo>
                  <a:lnTo>
                    <a:pt x="23230" y="65163"/>
                  </a:lnTo>
                  <a:lnTo>
                    <a:pt x="23712" y="65163"/>
                  </a:lnTo>
                  <a:lnTo>
                    <a:pt x="23893" y="65102"/>
                  </a:lnTo>
                  <a:lnTo>
                    <a:pt x="24135" y="64982"/>
                  </a:lnTo>
                  <a:lnTo>
                    <a:pt x="24316" y="64861"/>
                  </a:lnTo>
                  <a:lnTo>
                    <a:pt x="24436" y="64680"/>
                  </a:lnTo>
                  <a:lnTo>
                    <a:pt x="24557" y="64439"/>
                  </a:lnTo>
                  <a:lnTo>
                    <a:pt x="24617" y="64258"/>
                  </a:lnTo>
                  <a:lnTo>
                    <a:pt x="24617" y="64016"/>
                  </a:lnTo>
                  <a:lnTo>
                    <a:pt x="24617" y="63775"/>
                  </a:lnTo>
                  <a:lnTo>
                    <a:pt x="24557" y="63594"/>
                  </a:lnTo>
                  <a:lnTo>
                    <a:pt x="24436" y="63353"/>
                  </a:lnTo>
                  <a:lnTo>
                    <a:pt x="24316" y="63172"/>
                  </a:lnTo>
                  <a:lnTo>
                    <a:pt x="24135" y="63051"/>
                  </a:lnTo>
                  <a:lnTo>
                    <a:pt x="23893" y="62930"/>
                  </a:lnTo>
                  <a:lnTo>
                    <a:pt x="23712" y="62870"/>
                  </a:lnTo>
                  <a:close/>
                  <a:moveTo>
                    <a:pt x="29022" y="62870"/>
                  </a:moveTo>
                  <a:lnTo>
                    <a:pt x="28841" y="62930"/>
                  </a:lnTo>
                  <a:lnTo>
                    <a:pt x="28599" y="63051"/>
                  </a:lnTo>
                  <a:lnTo>
                    <a:pt x="28418" y="63172"/>
                  </a:lnTo>
                  <a:lnTo>
                    <a:pt x="28298" y="63353"/>
                  </a:lnTo>
                  <a:lnTo>
                    <a:pt x="28177" y="63594"/>
                  </a:lnTo>
                  <a:lnTo>
                    <a:pt x="28117" y="63775"/>
                  </a:lnTo>
                  <a:lnTo>
                    <a:pt x="28117" y="64016"/>
                  </a:lnTo>
                  <a:lnTo>
                    <a:pt x="28117" y="64258"/>
                  </a:lnTo>
                  <a:lnTo>
                    <a:pt x="28177" y="64439"/>
                  </a:lnTo>
                  <a:lnTo>
                    <a:pt x="28298" y="64680"/>
                  </a:lnTo>
                  <a:lnTo>
                    <a:pt x="28418" y="64861"/>
                  </a:lnTo>
                  <a:lnTo>
                    <a:pt x="28599" y="64982"/>
                  </a:lnTo>
                  <a:lnTo>
                    <a:pt x="28841" y="65102"/>
                  </a:lnTo>
                  <a:lnTo>
                    <a:pt x="29022" y="65163"/>
                  </a:lnTo>
                  <a:lnTo>
                    <a:pt x="29505" y="65163"/>
                  </a:lnTo>
                  <a:lnTo>
                    <a:pt x="29686" y="65102"/>
                  </a:lnTo>
                  <a:lnTo>
                    <a:pt x="29927" y="64982"/>
                  </a:lnTo>
                  <a:lnTo>
                    <a:pt x="30108" y="64861"/>
                  </a:lnTo>
                  <a:lnTo>
                    <a:pt x="30229" y="64680"/>
                  </a:lnTo>
                  <a:lnTo>
                    <a:pt x="30349" y="64439"/>
                  </a:lnTo>
                  <a:lnTo>
                    <a:pt x="30410" y="64258"/>
                  </a:lnTo>
                  <a:lnTo>
                    <a:pt x="30410" y="64016"/>
                  </a:lnTo>
                  <a:lnTo>
                    <a:pt x="30410" y="63775"/>
                  </a:lnTo>
                  <a:lnTo>
                    <a:pt x="30349" y="63594"/>
                  </a:lnTo>
                  <a:lnTo>
                    <a:pt x="30229" y="63353"/>
                  </a:lnTo>
                  <a:lnTo>
                    <a:pt x="30108" y="63172"/>
                  </a:lnTo>
                  <a:lnTo>
                    <a:pt x="29927" y="63051"/>
                  </a:lnTo>
                  <a:lnTo>
                    <a:pt x="29686" y="62930"/>
                  </a:lnTo>
                  <a:lnTo>
                    <a:pt x="29505" y="62870"/>
                  </a:lnTo>
                  <a:close/>
                  <a:moveTo>
                    <a:pt x="34814" y="62870"/>
                  </a:moveTo>
                  <a:lnTo>
                    <a:pt x="34633" y="62930"/>
                  </a:lnTo>
                  <a:lnTo>
                    <a:pt x="34392" y="63051"/>
                  </a:lnTo>
                  <a:lnTo>
                    <a:pt x="34211" y="63172"/>
                  </a:lnTo>
                  <a:lnTo>
                    <a:pt x="34090" y="63353"/>
                  </a:lnTo>
                  <a:lnTo>
                    <a:pt x="33969" y="63594"/>
                  </a:lnTo>
                  <a:lnTo>
                    <a:pt x="33909" y="63775"/>
                  </a:lnTo>
                  <a:lnTo>
                    <a:pt x="33909" y="64016"/>
                  </a:lnTo>
                  <a:lnTo>
                    <a:pt x="33909" y="64258"/>
                  </a:lnTo>
                  <a:lnTo>
                    <a:pt x="33969" y="64439"/>
                  </a:lnTo>
                  <a:lnTo>
                    <a:pt x="34090" y="64680"/>
                  </a:lnTo>
                  <a:lnTo>
                    <a:pt x="34211" y="64861"/>
                  </a:lnTo>
                  <a:lnTo>
                    <a:pt x="34392" y="64982"/>
                  </a:lnTo>
                  <a:lnTo>
                    <a:pt x="34633" y="65102"/>
                  </a:lnTo>
                  <a:lnTo>
                    <a:pt x="34814" y="65163"/>
                  </a:lnTo>
                  <a:lnTo>
                    <a:pt x="35297" y="65163"/>
                  </a:lnTo>
                  <a:lnTo>
                    <a:pt x="35478" y="65102"/>
                  </a:lnTo>
                  <a:lnTo>
                    <a:pt x="35719" y="64982"/>
                  </a:lnTo>
                  <a:lnTo>
                    <a:pt x="35900" y="64861"/>
                  </a:lnTo>
                  <a:lnTo>
                    <a:pt x="36021" y="64680"/>
                  </a:lnTo>
                  <a:lnTo>
                    <a:pt x="36141" y="64439"/>
                  </a:lnTo>
                  <a:lnTo>
                    <a:pt x="36202" y="64258"/>
                  </a:lnTo>
                  <a:lnTo>
                    <a:pt x="36202" y="64016"/>
                  </a:lnTo>
                  <a:lnTo>
                    <a:pt x="36202" y="63775"/>
                  </a:lnTo>
                  <a:lnTo>
                    <a:pt x="36141" y="63594"/>
                  </a:lnTo>
                  <a:lnTo>
                    <a:pt x="36021" y="63353"/>
                  </a:lnTo>
                  <a:lnTo>
                    <a:pt x="35900" y="63172"/>
                  </a:lnTo>
                  <a:lnTo>
                    <a:pt x="35719" y="63051"/>
                  </a:lnTo>
                  <a:lnTo>
                    <a:pt x="35478" y="62930"/>
                  </a:lnTo>
                  <a:lnTo>
                    <a:pt x="35297" y="62870"/>
                  </a:lnTo>
                  <a:close/>
                  <a:moveTo>
                    <a:pt x="40606" y="62870"/>
                  </a:moveTo>
                  <a:lnTo>
                    <a:pt x="40425" y="62930"/>
                  </a:lnTo>
                  <a:lnTo>
                    <a:pt x="40184" y="63051"/>
                  </a:lnTo>
                  <a:lnTo>
                    <a:pt x="40003" y="63172"/>
                  </a:lnTo>
                  <a:lnTo>
                    <a:pt x="39882" y="63353"/>
                  </a:lnTo>
                  <a:lnTo>
                    <a:pt x="39762" y="63594"/>
                  </a:lnTo>
                  <a:lnTo>
                    <a:pt x="39701" y="63775"/>
                  </a:lnTo>
                  <a:lnTo>
                    <a:pt x="39701" y="64016"/>
                  </a:lnTo>
                  <a:lnTo>
                    <a:pt x="39701" y="64258"/>
                  </a:lnTo>
                  <a:lnTo>
                    <a:pt x="39762" y="64439"/>
                  </a:lnTo>
                  <a:lnTo>
                    <a:pt x="39882" y="64680"/>
                  </a:lnTo>
                  <a:lnTo>
                    <a:pt x="40003" y="64861"/>
                  </a:lnTo>
                  <a:lnTo>
                    <a:pt x="40184" y="64982"/>
                  </a:lnTo>
                  <a:lnTo>
                    <a:pt x="40425" y="65102"/>
                  </a:lnTo>
                  <a:lnTo>
                    <a:pt x="40606" y="65163"/>
                  </a:lnTo>
                  <a:lnTo>
                    <a:pt x="41089" y="65163"/>
                  </a:lnTo>
                  <a:lnTo>
                    <a:pt x="41270" y="65102"/>
                  </a:lnTo>
                  <a:lnTo>
                    <a:pt x="41511" y="64982"/>
                  </a:lnTo>
                  <a:lnTo>
                    <a:pt x="41692" y="64861"/>
                  </a:lnTo>
                  <a:lnTo>
                    <a:pt x="41813" y="64680"/>
                  </a:lnTo>
                  <a:lnTo>
                    <a:pt x="41934" y="64439"/>
                  </a:lnTo>
                  <a:lnTo>
                    <a:pt x="41994" y="64258"/>
                  </a:lnTo>
                  <a:lnTo>
                    <a:pt x="41994" y="64016"/>
                  </a:lnTo>
                  <a:lnTo>
                    <a:pt x="41994" y="63775"/>
                  </a:lnTo>
                  <a:lnTo>
                    <a:pt x="41934" y="63594"/>
                  </a:lnTo>
                  <a:lnTo>
                    <a:pt x="41813" y="63353"/>
                  </a:lnTo>
                  <a:lnTo>
                    <a:pt x="41692" y="63172"/>
                  </a:lnTo>
                  <a:lnTo>
                    <a:pt x="41511" y="63051"/>
                  </a:lnTo>
                  <a:lnTo>
                    <a:pt x="41270" y="62930"/>
                  </a:lnTo>
                  <a:lnTo>
                    <a:pt x="41089" y="62870"/>
                  </a:lnTo>
                  <a:close/>
                  <a:moveTo>
                    <a:pt x="46399" y="62870"/>
                  </a:moveTo>
                  <a:lnTo>
                    <a:pt x="46218" y="62930"/>
                  </a:lnTo>
                  <a:lnTo>
                    <a:pt x="45976" y="63051"/>
                  </a:lnTo>
                  <a:lnTo>
                    <a:pt x="45795" y="63172"/>
                  </a:lnTo>
                  <a:lnTo>
                    <a:pt x="45674" y="63353"/>
                  </a:lnTo>
                  <a:lnTo>
                    <a:pt x="45554" y="63594"/>
                  </a:lnTo>
                  <a:lnTo>
                    <a:pt x="45493" y="63775"/>
                  </a:lnTo>
                  <a:lnTo>
                    <a:pt x="45493" y="64016"/>
                  </a:lnTo>
                  <a:lnTo>
                    <a:pt x="45493" y="64258"/>
                  </a:lnTo>
                  <a:lnTo>
                    <a:pt x="45554" y="64439"/>
                  </a:lnTo>
                  <a:lnTo>
                    <a:pt x="45674" y="64680"/>
                  </a:lnTo>
                  <a:lnTo>
                    <a:pt x="45795" y="64861"/>
                  </a:lnTo>
                  <a:lnTo>
                    <a:pt x="45976" y="64982"/>
                  </a:lnTo>
                  <a:lnTo>
                    <a:pt x="46218" y="65102"/>
                  </a:lnTo>
                  <a:lnTo>
                    <a:pt x="46399" y="65163"/>
                  </a:lnTo>
                  <a:lnTo>
                    <a:pt x="46881" y="65163"/>
                  </a:lnTo>
                  <a:lnTo>
                    <a:pt x="47062" y="65102"/>
                  </a:lnTo>
                  <a:lnTo>
                    <a:pt x="47304" y="64982"/>
                  </a:lnTo>
                  <a:lnTo>
                    <a:pt x="47485" y="64861"/>
                  </a:lnTo>
                  <a:lnTo>
                    <a:pt x="47605" y="64680"/>
                  </a:lnTo>
                  <a:lnTo>
                    <a:pt x="47726" y="64439"/>
                  </a:lnTo>
                  <a:lnTo>
                    <a:pt x="47786" y="64258"/>
                  </a:lnTo>
                  <a:lnTo>
                    <a:pt x="47786" y="64016"/>
                  </a:lnTo>
                  <a:lnTo>
                    <a:pt x="47786" y="63775"/>
                  </a:lnTo>
                  <a:lnTo>
                    <a:pt x="47726" y="63594"/>
                  </a:lnTo>
                  <a:lnTo>
                    <a:pt x="47605" y="63353"/>
                  </a:lnTo>
                  <a:lnTo>
                    <a:pt x="47485" y="63172"/>
                  </a:lnTo>
                  <a:lnTo>
                    <a:pt x="47304" y="63051"/>
                  </a:lnTo>
                  <a:lnTo>
                    <a:pt x="47062" y="62930"/>
                  </a:lnTo>
                  <a:lnTo>
                    <a:pt x="46881" y="62870"/>
                  </a:lnTo>
                  <a:close/>
                  <a:moveTo>
                    <a:pt x="52191" y="62870"/>
                  </a:moveTo>
                  <a:lnTo>
                    <a:pt x="52010" y="62930"/>
                  </a:lnTo>
                  <a:lnTo>
                    <a:pt x="51768" y="63051"/>
                  </a:lnTo>
                  <a:lnTo>
                    <a:pt x="51587" y="63172"/>
                  </a:lnTo>
                  <a:lnTo>
                    <a:pt x="51467" y="63353"/>
                  </a:lnTo>
                  <a:lnTo>
                    <a:pt x="51346" y="63594"/>
                  </a:lnTo>
                  <a:lnTo>
                    <a:pt x="51286" y="63775"/>
                  </a:lnTo>
                  <a:lnTo>
                    <a:pt x="51286" y="64016"/>
                  </a:lnTo>
                  <a:lnTo>
                    <a:pt x="51286" y="64258"/>
                  </a:lnTo>
                  <a:lnTo>
                    <a:pt x="51346" y="64439"/>
                  </a:lnTo>
                  <a:lnTo>
                    <a:pt x="51467" y="64680"/>
                  </a:lnTo>
                  <a:lnTo>
                    <a:pt x="51587" y="64861"/>
                  </a:lnTo>
                  <a:lnTo>
                    <a:pt x="51768" y="64982"/>
                  </a:lnTo>
                  <a:lnTo>
                    <a:pt x="52010" y="65102"/>
                  </a:lnTo>
                  <a:lnTo>
                    <a:pt x="52191" y="65163"/>
                  </a:lnTo>
                  <a:lnTo>
                    <a:pt x="52673" y="65163"/>
                  </a:lnTo>
                  <a:lnTo>
                    <a:pt x="52854" y="65102"/>
                  </a:lnTo>
                  <a:lnTo>
                    <a:pt x="53096" y="64982"/>
                  </a:lnTo>
                  <a:lnTo>
                    <a:pt x="53277" y="64861"/>
                  </a:lnTo>
                  <a:lnTo>
                    <a:pt x="53397" y="64680"/>
                  </a:lnTo>
                  <a:lnTo>
                    <a:pt x="53518" y="64439"/>
                  </a:lnTo>
                  <a:lnTo>
                    <a:pt x="53578" y="64258"/>
                  </a:lnTo>
                  <a:lnTo>
                    <a:pt x="53578" y="64016"/>
                  </a:lnTo>
                  <a:lnTo>
                    <a:pt x="53578" y="63775"/>
                  </a:lnTo>
                  <a:lnTo>
                    <a:pt x="53518" y="63594"/>
                  </a:lnTo>
                  <a:lnTo>
                    <a:pt x="53397" y="63353"/>
                  </a:lnTo>
                  <a:lnTo>
                    <a:pt x="53277" y="63172"/>
                  </a:lnTo>
                  <a:lnTo>
                    <a:pt x="53096" y="63051"/>
                  </a:lnTo>
                  <a:lnTo>
                    <a:pt x="52854" y="62930"/>
                  </a:lnTo>
                  <a:lnTo>
                    <a:pt x="52673" y="62870"/>
                  </a:lnTo>
                  <a:close/>
                  <a:moveTo>
                    <a:pt x="57983" y="62870"/>
                  </a:moveTo>
                  <a:lnTo>
                    <a:pt x="57802" y="62930"/>
                  </a:lnTo>
                  <a:lnTo>
                    <a:pt x="57561" y="63051"/>
                  </a:lnTo>
                  <a:lnTo>
                    <a:pt x="57380" y="63172"/>
                  </a:lnTo>
                  <a:lnTo>
                    <a:pt x="57259" y="63353"/>
                  </a:lnTo>
                  <a:lnTo>
                    <a:pt x="57138" y="63594"/>
                  </a:lnTo>
                  <a:lnTo>
                    <a:pt x="57078" y="63775"/>
                  </a:lnTo>
                  <a:lnTo>
                    <a:pt x="57078" y="64016"/>
                  </a:lnTo>
                  <a:lnTo>
                    <a:pt x="57078" y="64258"/>
                  </a:lnTo>
                  <a:lnTo>
                    <a:pt x="57138" y="64439"/>
                  </a:lnTo>
                  <a:lnTo>
                    <a:pt x="57259" y="64680"/>
                  </a:lnTo>
                  <a:lnTo>
                    <a:pt x="57380" y="64861"/>
                  </a:lnTo>
                  <a:lnTo>
                    <a:pt x="57561" y="64982"/>
                  </a:lnTo>
                  <a:lnTo>
                    <a:pt x="57802" y="65102"/>
                  </a:lnTo>
                  <a:lnTo>
                    <a:pt x="57983" y="65163"/>
                  </a:lnTo>
                  <a:lnTo>
                    <a:pt x="58466" y="65163"/>
                  </a:lnTo>
                  <a:lnTo>
                    <a:pt x="58647" y="65102"/>
                  </a:lnTo>
                  <a:lnTo>
                    <a:pt x="58888" y="64982"/>
                  </a:lnTo>
                  <a:lnTo>
                    <a:pt x="59069" y="64861"/>
                  </a:lnTo>
                  <a:lnTo>
                    <a:pt x="59190" y="64680"/>
                  </a:lnTo>
                  <a:lnTo>
                    <a:pt x="59310" y="64439"/>
                  </a:lnTo>
                  <a:lnTo>
                    <a:pt x="59371" y="64258"/>
                  </a:lnTo>
                  <a:lnTo>
                    <a:pt x="59371" y="64016"/>
                  </a:lnTo>
                  <a:lnTo>
                    <a:pt x="59371" y="63775"/>
                  </a:lnTo>
                  <a:lnTo>
                    <a:pt x="59310" y="63594"/>
                  </a:lnTo>
                  <a:lnTo>
                    <a:pt x="59190" y="63353"/>
                  </a:lnTo>
                  <a:lnTo>
                    <a:pt x="59069" y="63172"/>
                  </a:lnTo>
                  <a:lnTo>
                    <a:pt x="58888" y="63051"/>
                  </a:lnTo>
                  <a:lnTo>
                    <a:pt x="58647" y="62930"/>
                  </a:lnTo>
                  <a:lnTo>
                    <a:pt x="58466" y="62870"/>
                  </a:lnTo>
                  <a:close/>
                  <a:moveTo>
                    <a:pt x="63775" y="62870"/>
                  </a:moveTo>
                  <a:lnTo>
                    <a:pt x="63594" y="62930"/>
                  </a:lnTo>
                  <a:lnTo>
                    <a:pt x="63353" y="63051"/>
                  </a:lnTo>
                  <a:lnTo>
                    <a:pt x="63172" y="63172"/>
                  </a:lnTo>
                  <a:lnTo>
                    <a:pt x="63051" y="63353"/>
                  </a:lnTo>
                  <a:lnTo>
                    <a:pt x="62931" y="63594"/>
                  </a:lnTo>
                  <a:lnTo>
                    <a:pt x="62870" y="63775"/>
                  </a:lnTo>
                  <a:lnTo>
                    <a:pt x="62870" y="64016"/>
                  </a:lnTo>
                  <a:lnTo>
                    <a:pt x="62870" y="64258"/>
                  </a:lnTo>
                  <a:lnTo>
                    <a:pt x="62931" y="64439"/>
                  </a:lnTo>
                  <a:lnTo>
                    <a:pt x="63051" y="64680"/>
                  </a:lnTo>
                  <a:lnTo>
                    <a:pt x="63172" y="64861"/>
                  </a:lnTo>
                  <a:lnTo>
                    <a:pt x="63353" y="64982"/>
                  </a:lnTo>
                  <a:lnTo>
                    <a:pt x="63594" y="65102"/>
                  </a:lnTo>
                  <a:lnTo>
                    <a:pt x="63775" y="65163"/>
                  </a:lnTo>
                  <a:lnTo>
                    <a:pt x="64198" y="65163"/>
                  </a:lnTo>
                  <a:lnTo>
                    <a:pt x="64439" y="65102"/>
                  </a:lnTo>
                  <a:lnTo>
                    <a:pt x="64741" y="64921"/>
                  </a:lnTo>
                  <a:lnTo>
                    <a:pt x="64922" y="64740"/>
                  </a:lnTo>
                  <a:lnTo>
                    <a:pt x="65103" y="64439"/>
                  </a:lnTo>
                  <a:lnTo>
                    <a:pt x="65163" y="64197"/>
                  </a:lnTo>
                  <a:lnTo>
                    <a:pt x="65163" y="64016"/>
                  </a:lnTo>
                  <a:lnTo>
                    <a:pt x="65163" y="63775"/>
                  </a:lnTo>
                  <a:lnTo>
                    <a:pt x="65103" y="63594"/>
                  </a:lnTo>
                  <a:lnTo>
                    <a:pt x="64982" y="63353"/>
                  </a:lnTo>
                  <a:lnTo>
                    <a:pt x="64861" y="63172"/>
                  </a:lnTo>
                  <a:lnTo>
                    <a:pt x="64680" y="63051"/>
                  </a:lnTo>
                  <a:lnTo>
                    <a:pt x="64439" y="62930"/>
                  </a:lnTo>
                  <a:lnTo>
                    <a:pt x="64258" y="62870"/>
                  </a:lnTo>
                  <a:close/>
                  <a:moveTo>
                    <a:pt x="14541" y="65766"/>
                  </a:moveTo>
                  <a:lnTo>
                    <a:pt x="14360" y="65826"/>
                  </a:lnTo>
                  <a:lnTo>
                    <a:pt x="14119" y="65947"/>
                  </a:lnTo>
                  <a:lnTo>
                    <a:pt x="13938" y="66068"/>
                  </a:lnTo>
                  <a:lnTo>
                    <a:pt x="13817" y="66249"/>
                  </a:lnTo>
                  <a:lnTo>
                    <a:pt x="13697" y="66490"/>
                  </a:lnTo>
                  <a:lnTo>
                    <a:pt x="13636" y="66671"/>
                  </a:lnTo>
                  <a:lnTo>
                    <a:pt x="13636" y="66912"/>
                  </a:lnTo>
                  <a:lnTo>
                    <a:pt x="13636" y="67214"/>
                  </a:lnTo>
                  <a:lnTo>
                    <a:pt x="14783" y="68059"/>
                  </a:lnTo>
                  <a:lnTo>
                    <a:pt x="15024" y="68059"/>
                  </a:lnTo>
                  <a:lnTo>
                    <a:pt x="15205" y="67999"/>
                  </a:lnTo>
                  <a:lnTo>
                    <a:pt x="15446" y="67878"/>
                  </a:lnTo>
                  <a:lnTo>
                    <a:pt x="15627" y="67757"/>
                  </a:lnTo>
                  <a:lnTo>
                    <a:pt x="15748" y="67576"/>
                  </a:lnTo>
                  <a:lnTo>
                    <a:pt x="15869" y="67335"/>
                  </a:lnTo>
                  <a:lnTo>
                    <a:pt x="15929" y="67154"/>
                  </a:lnTo>
                  <a:lnTo>
                    <a:pt x="15929" y="66912"/>
                  </a:lnTo>
                  <a:lnTo>
                    <a:pt x="15929" y="66671"/>
                  </a:lnTo>
                  <a:lnTo>
                    <a:pt x="15869" y="66490"/>
                  </a:lnTo>
                  <a:lnTo>
                    <a:pt x="15748" y="66249"/>
                  </a:lnTo>
                  <a:lnTo>
                    <a:pt x="15627" y="66068"/>
                  </a:lnTo>
                  <a:lnTo>
                    <a:pt x="15446" y="65947"/>
                  </a:lnTo>
                  <a:lnTo>
                    <a:pt x="15205" y="65826"/>
                  </a:lnTo>
                  <a:lnTo>
                    <a:pt x="15024" y="65766"/>
                  </a:lnTo>
                  <a:close/>
                  <a:moveTo>
                    <a:pt x="20333" y="65766"/>
                  </a:moveTo>
                  <a:lnTo>
                    <a:pt x="20152" y="65826"/>
                  </a:lnTo>
                  <a:lnTo>
                    <a:pt x="19911" y="65947"/>
                  </a:lnTo>
                  <a:lnTo>
                    <a:pt x="19730" y="66068"/>
                  </a:lnTo>
                  <a:lnTo>
                    <a:pt x="19609" y="66249"/>
                  </a:lnTo>
                  <a:lnTo>
                    <a:pt x="19489" y="66490"/>
                  </a:lnTo>
                  <a:lnTo>
                    <a:pt x="19428" y="66671"/>
                  </a:lnTo>
                  <a:lnTo>
                    <a:pt x="19428" y="66912"/>
                  </a:lnTo>
                  <a:lnTo>
                    <a:pt x="19428" y="67154"/>
                  </a:lnTo>
                  <a:lnTo>
                    <a:pt x="19489" y="67335"/>
                  </a:lnTo>
                  <a:lnTo>
                    <a:pt x="19609" y="67576"/>
                  </a:lnTo>
                  <a:lnTo>
                    <a:pt x="19730" y="67757"/>
                  </a:lnTo>
                  <a:lnTo>
                    <a:pt x="19911" y="67878"/>
                  </a:lnTo>
                  <a:lnTo>
                    <a:pt x="20152" y="67999"/>
                  </a:lnTo>
                  <a:lnTo>
                    <a:pt x="20333" y="68059"/>
                  </a:lnTo>
                  <a:lnTo>
                    <a:pt x="20816" y="68059"/>
                  </a:lnTo>
                  <a:lnTo>
                    <a:pt x="20997" y="67999"/>
                  </a:lnTo>
                  <a:lnTo>
                    <a:pt x="21239" y="67878"/>
                  </a:lnTo>
                  <a:lnTo>
                    <a:pt x="21420" y="67757"/>
                  </a:lnTo>
                  <a:lnTo>
                    <a:pt x="21540" y="67576"/>
                  </a:lnTo>
                  <a:lnTo>
                    <a:pt x="21661" y="67335"/>
                  </a:lnTo>
                  <a:lnTo>
                    <a:pt x="21721" y="67154"/>
                  </a:lnTo>
                  <a:lnTo>
                    <a:pt x="21721" y="66912"/>
                  </a:lnTo>
                  <a:lnTo>
                    <a:pt x="21721" y="66671"/>
                  </a:lnTo>
                  <a:lnTo>
                    <a:pt x="21661" y="66490"/>
                  </a:lnTo>
                  <a:lnTo>
                    <a:pt x="21540" y="66249"/>
                  </a:lnTo>
                  <a:lnTo>
                    <a:pt x="21420" y="66068"/>
                  </a:lnTo>
                  <a:lnTo>
                    <a:pt x="21239" y="65947"/>
                  </a:lnTo>
                  <a:lnTo>
                    <a:pt x="20997" y="65826"/>
                  </a:lnTo>
                  <a:lnTo>
                    <a:pt x="20816" y="65766"/>
                  </a:lnTo>
                  <a:close/>
                  <a:moveTo>
                    <a:pt x="26126" y="65766"/>
                  </a:moveTo>
                  <a:lnTo>
                    <a:pt x="25945" y="65826"/>
                  </a:lnTo>
                  <a:lnTo>
                    <a:pt x="25703" y="65947"/>
                  </a:lnTo>
                  <a:lnTo>
                    <a:pt x="25522" y="66068"/>
                  </a:lnTo>
                  <a:lnTo>
                    <a:pt x="25402" y="66249"/>
                  </a:lnTo>
                  <a:lnTo>
                    <a:pt x="25281" y="66490"/>
                  </a:lnTo>
                  <a:lnTo>
                    <a:pt x="25221" y="66671"/>
                  </a:lnTo>
                  <a:lnTo>
                    <a:pt x="25221" y="66912"/>
                  </a:lnTo>
                  <a:lnTo>
                    <a:pt x="25221" y="67154"/>
                  </a:lnTo>
                  <a:lnTo>
                    <a:pt x="25281" y="67335"/>
                  </a:lnTo>
                  <a:lnTo>
                    <a:pt x="25402" y="67576"/>
                  </a:lnTo>
                  <a:lnTo>
                    <a:pt x="25522" y="67757"/>
                  </a:lnTo>
                  <a:lnTo>
                    <a:pt x="25703" y="67878"/>
                  </a:lnTo>
                  <a:lnTo>
                    <a:pt x="25945" y="67999"/>
                  </a:lnTo>
                  <a:lnTo>
                    <a:pt x="26126" y="68059"/>
                  </a:lnTo>
                  <a:lnTo>
                    <a:pt x="26608" y="68059"/>
                  </a:lnTo>
                  <a:lnTo>
                    <a:pt x="26789" y="67999"/>
                  </a:lnTo>
                  <a:lnTo>
                    <a:pt x="27031" y="67878"/>
                  </a:lnTo>
                  <a:lnTo>
                    <a:pt x="27212" y="67757"/>
                  </a:lnTo>
                  <a:lnTo>
                    <a:pt x="27332" y="67576"/>
                  </a:lnTo>
                  <a:lnTo>
                    <a:pt x="27453" y="67335"/>
                  </a:lnTo>
                  <a:lnTo>
                    <a:pt x="27513" y="67154"/>
                  </a:lnTo>
                  <a:lnTo>
                    <a:pt x="27513" y="66912"/>
                  </a:lnTo>
                  <a:lnTo>
                    <a:pt x="27513" y="66671"/>
                  </a:lnTo>
                  <a:lnTo>
                    <a:pt x="27453" y="66490"/>
                  </a:lnTo>
                  <a:lnTo>
                    <a:pt x="27332" y="66249"/>
                  </a:lnTo>
                  <a:lnTo>
                    <a:pt x="27212" y="66068"/>
                  </a:lnTo>
                  <a:lnTo>
                    <a:pt x="27031" y="65947"/>
                  </a:lnTo>
                  <a:lnTo>
                    <a:pt x="26789" y="65826"/>
                  </a:lnTo>
                  <a:lnTo>
                    <a:pt x="26608" y="65766"/>
                  </a:lnTo>
                  <a:close/>
                  <a:moveTo>
                    <a:pt x="31918" y="65766"/>
                  </a:moveTo>
                  <a:lnTo>
                    <a:pt x="31737" y="65826"/>
                  </a:lnTo>
                  <a:lnTo>
                    <a:pt x="31496" y="65947"/>
                  </a:lnTo>
                  <a:lnTo>
                    <a:pt x="31315" y="66068"/>
                  </a:lnTo>
                  <a:lnTo>
                    <a:pt x="31194" y="66249"/>
                  </a:lnTo>
                  <a:lnTo>
                    <a:pt x="31073" y="66490"/>
                  </a:lnTo>
                  <a:lnTo>
                    <a:pt x="31013" y="66671"/>
                  </a:lnTo>
                  <a:lnTo>
                    <a:pt x="31013" y="66912"/>
                  </a:lnTo>
                  <a:lnTo>
                    <a:pt x="31013" y="67154"/>
                  </a:lnTo>
                  <a:lnTo>
                    <a:pt x="31073" y="67335"/>
                  </a:lnTo>
                  <a:lnTo>
                    <a:pt x="31194" y="67576"/>
                  </a:lnTo>
                  <a:lnTo>
                    <a:pt x="31315" y="67757"/>
                  </a:lnTo>
                  <a:lnTo>
                    <a:pt x="31496" y="67878"/>
                  </a:lnTo>
                  <a:lnTo>
                    <a:pt x="31737" y="67999"/>
                  </a:lnTo>
                  <a:lnTo>
                    <a:pt x="31918" y="68059"/>
                  </a:lnTo>
                  <a:lnTo>
                    <a:pt x="32401" y="68059"/>
                  </a:lnTo>
                  <a:lnTo>
                    <a:pt x="32582" y="67999"/>
                  </a:lnTo>
                  <a:lnTo>
                    <a:pt x="32823" y="67878"/>
                  </a:lnTo>
                  <a:lnTo>
                    <a:pt x="33004" y="67757"/>
                  </a:lnTo>
                  <a:lnTo>
                    <a:pt x="33125" y="67576"/>
                  </a:lnTo>
                  <a:lnTo>
                    <a:pt x="33245" y="67335"/>
                  </a:lnTo>
                  <a:lnTo>
                    <a:pt x="33306" y="67154"/>
                  </a:lnTo>
                  <a:lnTo>
                    <a:pt x="33306" y="66912"/>
                  </a:lnTo>
                  <a:lnTo>
                    <a:pt x="33306" y="66671"/>
                  </a:lnTo>
                  <a:lnTo>
                    <a:pt x="33245" y="66490"/>
                  </a:lnTo>
                  <a:lnTo>
                    <a:pt x="33125" y="66249"/>
                  </a:lnTo>
                  <a:lnTo>
                    <a:pt x="33004" y="66068"/>
                  </a:lnTo>
                  <a:lnTo>
                    <a:pt x="32823" y="65947"/>
                  </a:lnTo>
                  <a:lnTo>
                    <a:pt x="32582" y="65826"/>
                  </a:lnTo>
                  <a:lnTo>
                    <a:pt x="32401" y="65766"/>
                  </a:lnTo>
                  <a:close/>
                  <a:moveTo>
                    <a:pt x="37710" y="65766"/>
                  </a:moveTo>
                  <a:lnTo>
                    <a:pt x="37529" y="65826"/>
                  </a:lnTo>
                  <a:lnTo>
                    <a:pt x="37288" y="65947"/>
                  </a:lnTo>
                  <a:lnTo>
                    <a:pt x="37107" y="66068"/>
                  </a:lnTo>
                  <a:lnTo>
                    <a:pt x="36986" y="66249"/>
                  </a:lnTo>
                  <a:lnTo>
                    <a:pt x="36865" y="66490"/>
                  </a:lnTo>
                  <a:lnTo>
                    <a:pt x="36805" y="66671"/>
                  </a:lnTo>
                  <a:lnTo>
                    <a:pt x="36805" y="66912"/>
                  </a:lnTo>
                  <a:lnTo>
                    <a:pt x="36805" y="67154"/>
                  </a:lnTo>
                  <a:lnTo>
                    <a:pt x="36865" y="67335"/>
                  </a:lnTo>
                  <a:lnTo>
                    <a:pt x="36986" y="67576"/>
                  </a:lnTo>
                  <a:lnTo>
                    <a:pt x="37107" y="67757"/>
                  </a:lnTo>
                  <a:lnTo>
                    <a:pt x="37288" y="67878"/>
                  </a:lnTo>
                  <a:lnTo>
                    <a:pt x="37529" y="67999"/>
                  </a:lnTo>
                  <a:lnTo>
                    <a:pt x="37710" y="68059"/>
                  </a:lnTo>
                  <a:lnTo>
                    <a:pt x="38193" y="68059"/>
                  </a:lnTo>
                  <a:lnTo>
                    <a:pt x="38374" y="67999"/>
                  </a:lnTo>
                  <a:lnTo>
                    <a:pt x="38615" y="67878"/>
                  </a:lnTo>
                  <a:lnTo>
                    <a:pt x="38796" y="67757"/>
                  </a:lnTo>
                  <a:lnTo>
                    <a:pt x="38917" y="67576"/>
                  </a:lnTo>
                  <a:lnTo>
                    <a:pt x="39038" y="67335"/>
                  </a:lnTo>
                  <a:lnTo>
                    <a:pt x="39098" y="67154"/>
                  </a:lnTo>
                  <a:lnTo>
                    <a:pt x="39098" y="66912"/>
                  </a:lnTo>
                  <a:lnTo>
                    <a:pt x="39098" y="66671"/>
                  </a:lnTo>
                  <a:lnTo>
                    <a:pt x="39038" y="66490"/>
                  </a:lnTo>
                  <a:lnTo>
                    <a:pt x="38917" y="66249"/>
                  </a:lnTo>
                  <a:lnTo>
                    <a:pt x="38796" y="66068"/>
                  </a:lnTo>
                  <a:lnTo>
                    <a:pt x="38615" y="65947"/>
                  </a:lnTo>
                  <a:lnTo>
                    <a:pt x="38374" y="65826"/>
                  </a:lnTo>
                  <a:lnTo>
                    <a:pt x="38193" y="65766"/>
                  </a:lnTo>
                  <a:close/>
                  <a:moveTo>
                    <a:pt x="43502" y="65766"/>
                  </a:moveTo>
                  <a:lnTo>
                    <a:pt x="43321" y="65826"/>
                  </a:lnTo>
                  <a:lnTo>
                    <a:pt x="43080" y="65947"/>
                  </a:lnTo>
                  <a:lnTo>
                    <a:pt x="42899" y="66068"/>
                  </a:lnTo>
                  <a:lnTo>
                    <a:pt x="42778" y="66249"/>
                  </a:lnTo>
                  <a:lnTo>
                    <a:pt x="42658" y="66490"/>
                  </a:lnTo>
                  <a:lnTo>
                    <a:pt x="42597" y="66671"/>
                  </a:lnTo>
                  <a:lnTo>
                    <a:pt x="42597" y="66912"/>
                  </a:lnTo>
                  <a:lnTo>
                    <a:pt x="42597" y="67154"/>
                  </a:lnTo>
                  <a:lnTo>
                    <a:pt x="42658" y="67335"/>
                  </a:lnTo>
                  <a:lnTo>
                    <a:pt x="42778" y="67576"/>
                  </a:lnTo>
                  <a:lnTo>
                    <a:pt x="42899" y="67757"/>
                  </a:lnTo>
                  <a:lnTo>
                    <a:pt x="43080" y="67878"/>
                  </a:lnTo>
                  <a:lnTo>
                    <a:pt x="43321" y="67999"/>
                  </a:lnTo>
                  <a:lnTo>
                    <a:pt x="43502" y="68059"/>
                  </a:lnTo>
                  <a:lnTo>
                    <a:pt x="43985" y="68059"/>
                  </a:lnTo>
                  <a:lnTo>
                    <a:pt x="44166" y="67999"/>
                  </a:lnTo>
                  <a:lnTo>
                    <a:pt x="44407" y="67878"/>
                  </a:lnTo>
                  <a:lnTo>
                    <a:pt x="44588" y="67757"/>
                  </a:lnTo>
                  <a:lnTo>
                    <a:pt x="44709" y="67576"/>
                  </a:lnTo>
                  <a:lnTo>
                    <a:pt x="44830" y="67335"/>
                  </a:lnTo>
                  <a:lnTo>
                    <a:pt x="44890" y="67154"/>
                  </a:lnTo>
                  <a:lnTo>
                    <a:pt x="44890" y="66912"/>
                  </a:lnTo>
                  <a:lnTo>
                    <a:pt x="44890" y="66671"/>
                  </a:lnTo>
                  <a:lnTo>
                    <a:pt x="44830" y="66490"/>
                  </a:lnTo>
                  <a:lnTo>
                    <a:pt x="44709" y="66249"/>
                  </a:lnTo>
                  <a:lnTo>
                    <a:pt x="44588" y="66068"/>
                  </a:lnTo>
                  <a:lnTo>
                    <a:pt x="44407" y="65947"/>
                  </a:lnTo>
                  <a:lnTo>
                    <a:pt x="44166" y="65826"/>
                  </a:lnTo>
                  <a:lnTo>
                    <a:pt x="43985" y="65766"/>
                  </a:lnTo>
                  <a:close/>
                  <a:moveTo>
                    <a:pt x="49295" y="65766"/>
                  </a:moveTo>
                  <a:lnTo>
                    <a:pt x="49114" y="65826"/>
                  </a:lnTo>
                  <a:lnTo>
                    <a:pt x="48872" y="65947"/>
                  </a:lnTo>
                  <a:lnTo>
                    <a:pt x="48691" y="66068"/>
                  </a:lnTo>
                  <a:lnTo>
                    <a:pt x="48571" y="66249"/>
                  </a:lnTo>
                  <a:lnTo>
                    <a:pt x="48450" y="66490"/>
                  </a:lnTo>
                  <a:lnTo>
                    <a:pt x="48390" y="66671"/>
                  </a:lnTo>
                  <a:lnTo>
                    <a:pt x="48390" y="66912"/>
                  </a:lnTo>
                  <a:lnTo>
                    <a:pt x="48390" y="67154"/>
                  </a:lnTo>
                  <a:lnTo>
                    <a:pt x="48450" y="67335"/>
                  </a:lnTo>
                  <a:lnTo>
                    <a:pt x="48571" y="67576"/>
                  </a:lnTo>
                  <a:lnTo>
                    <a:pt x="48691" y="67757"/>
                  </a:lnTo>
                  <a:lnTo>
                    <a:pt x="48872" y="67878"/>
                  </a:lnTo>
                  <a:lnTo>
                    <a:pt x="49114" y="67999"/>
                  </a:lnTo>
                  <a:lnTo>
                    <a:pt x="49295" y="68059"/>
                  </a:lnTo>
                  <a:lnTo>
                    <a:pt x="49777" y="68059"/>
                  </a:lnTo>
                  <a:lnTo>
                    <a:pt x="49958" y="67999"/>
                  </a:lnTo>
                  <a:lnTo>
                    <a:pt x="50200" y="67878"/>
                  </a:lnTo>
                  <a:lnTo>
                    <a:pt x="50381" y="67757"/>
                  </a:lnTo>
                  <a:lnTo>
                    <a:pt x="50501" y="67576"/>
                  </a:lnTo>
                  <a:lnTo>
                    <a:pt x="50622" y="67335"/>
                  </a:lnTo>
                  <a:lnTo>
                    <a:pt x="50682" y="67154"/>
                  </a:lnTo>
                  <a:lnTo>
                    <a:pt x="50682" y="66912"/>
                  </a:lnTo>
                  <a:lnTo>
                    <a:pt x="50682" y="66671"/>
                  </a:lnTo>
                  <a:lnTo>
                    <a:pt x="50622" y="66490"/>
                  </a:lnTo>
                  <a:lnTo>
                    <a:pt x="50501" y="66249"/>
                  </a:lnTo>
                  <a:lnTo>
                    <a:pt x="50381" y="66068"/>
                  </a:lnTo>
                  <a:lnTo>
                    <a:pt x="50200" y="65947"/>
                  </a:lnTo>
                  <a:lnTo>
                    <a:pt x="49958" y="65826"/>
                  </a:lnTo>
                  <a:lnTo>
                    <a:pt x="49777" y="65766"/>
                  </a:lnTo>
                  <a:close/>
                  <a:moveTo>
                    <a:pt x="55087" y="65766"/>
                  </a:moveTo>
                  <a:lnTo>
                    <a:pt x="54906" y="65826"/>
                  </a:lnTo>
                  <a:lnTo>
                    <a:pt x="54665" y="65947"/>
                  </a:lnTo>
                  <a:lnTo>
                    <a:pt x="54483" y="66068"/>
                  </a:lnTo>
                  <a:lnTo>
                    <a:pt x="54363" y="66249"/>
                  </a:lnTo>
                  <a:lnTo>
                    <a:pt x="54242" y="66490"/>
                  </a:lnTo>
                  <a:lnTo>
                    <a:pt x="54182" y="66671"/>
                  </a:lnTo>
                  <a:lnTo>
                    <a:pt x="54182" y="66912"/>
                  </a:lnTo>
                  <a:lnTo>
                    <a:pt x="54182" y="67154"/>
                  </a:lnTo>
                  <a:lnTo>
                    <a:pt x="54242" y="67335"/>
                  </a:lnTo>
                  <a:lnTo>
                    <a:pt x="54363" y="67576"/>
                  </a:lnTo>
                  <a:lnTo>
                    <a:pt x="54483" y="67757"/>
                  </a:lnTo>
                  <a:lnTo>
                    <a:pt x="54665" y="67878"/>
                  </a:lnTo>
                  <a:lnTo>
                    <a:pt x="54906" y="67999"/>
                  </a:lnTo>
                  <a:lnTo>
                    <a:pt x="55087" y="68059"/>
                  </a:lnTo>
                  <a:lnTo>
                    <a:pt x="55570" y="68059"/>
                  </a:lnTo>
                  <a:lnTo>
                    <a:pt x="55751" y="67999"/>
                  </a:lnTo>
                  <a:lnTo>
                    <a:pt x="55992" y="67878"/>
                  </a:lnTo>
                  <a:lnTo>
                    <a:pt x="56173" y="67757"/>
                  </a:lnTo>
                  <a:lnTo>
                    <a:pt x="56294" y="67576"/>
                  </a:lnTo>
                  <a:lnTo>
                    <a:pt x="56414" y="67335"/>
                  </a:lnTo>
                  <a:lnTo>
                    <a:pt x="56475" y="67154"/>
                  </a:lnTo>
                  <a:lnTo>
                    <a:pt x="56475" y="66912"/>
                  </a:lnTo>
                  <a:lnTo>
                    <a:pt x="56475" y="66671"/>
                  </a:lnTo>
                  <a:lnTo>
                    <a:pt x="56414" y="66490"/>
                  </a:lnTo>
                  <a:lnTo>
                    <a:pt x="56294" y="66249"/>
                  </a:lnTo>
                  <a:lnTo>
                    <a:pt x="56173" y="66068"/>
                  </a:lnTo>
                  <a:lnTo>
                    <a:pt x="55992" y="65947"/>
                  </a:lnTo>
                  <a:lnTo>
                    <a:pt x="55751" y="65826"/>
                  </a:lnTo>
                  <a:lnTo>
                    <a:pt x="55570" y="65766"/>
                  </a:lnTo>
                  <a:close/>
                  <a:moveTo>
                    <a:pt x="60879" y="65766"/>
                  </a:moveTo>
                  <a:lnTo>
                    <a:pt x="60698" y="65826"/>
                  </a:lnTo>
                  <a:lnTo>
                    <a:pt x="60457" y="65947"/>
                  </a:lnTo>
                  <a:lnTo>
                    <a:pt x="60276" y="66068"/>
                  </a:lnTo>
                  <a:lnTo>
                    <a:pt x="60155" y="66249"/>
                  </a:lnTo>
                  <a:lnTo>
                    <a:pt x="60034" y="66490"/>
                  </a:lnTo>
                  <a:lnTo>
                    <a:pt x="59974" y="66671"/>
                  </a:lnTo>
                  <a:lnTo>
                    <a:pt x="59974" y="66912"/>
                  </a:lnTo>
                  <a:lnTo>
                    <a:pt x="59974" y="67154"/>
                  </a:lnTo>
                  <a:lnTo>
                    <a:pt x="60034" y="67335"/>
                  </a:lnTo>
                  <a:lnTo>
                    <a:pt x="60155" y="67576"/>
                  </a:lnTo>
                  <a:lnTo>
                    <a:pt x="60276" y="67757"/>
                  </a:lnTo>
                  <a:lnTo>
                    <a:pt x="60457" y="67878"/>
                  </a:lnTo>
                  <a:lnTo>
                    <a:pt x="60698" y="67999"/>
                  </a:lnTo>
                  <a:lnTo>
                    <a:pt x="60879" y="68059"/>
                  </a:lnTo>
                  <a:lnTo>
                    <a:pt x="61120" y="68059"/>
                  </a:lnTo>
                  <a:lnTo>
                    <a:pt x="62267" y="67214"/>
                  </a:lnTo>
                  <a:lnTo>
                    <a:pt x="62267" y="66912"/>
                  </a:lnTo>
                  <a:lnTo>
                    <a:pt x="62267" y="66671"/>
                  </a:lnTo>
                  <a:lnTo>
                    <a:pt x="62206" y="66490"/>
                  </a:lnTo>
                  <a:lnTo>
                    <a:pt x="62086" y="66249"/>
                  </a:lnTo>
                  <a:lnTo>
                    <a:pt x="61965" y="66068"/>
                  </a:lnTo>
                  <a:lnTo>
                    <a:pt x="61784" y="65947"/>
                  </a:lnTo>
                  <a:lnTo>
                    <a:pt x="61543" y="65826"/>
                  </a:lnTo>
                  <a:lnTo>
                    <a:pt x="61362" y="65766"/>
                  </a:lnTo>
                  <a:close/>
                  <a:moveTo>
                    <a:pt x="17679" y="68662"/>
                  </a:moveTo>
                  <a:lnTo>
                    <a:pt x="17317" y="68723"/>
                  </a:lnTo>
                  <a:lnTo>
                    <a:pt x="17015" y="68843"/>
                  </a:lnTo>
                  <a:lnTo>
                    <a:pt x="16774" y="69085"/>
                  </a:lnTo>
                  <a:lnTo>
                    <a:pt x="16593" y="69386"/>
                  </a:lnTo>
                  <a:lnTo>
                    <a:pt x="18523" y="70593"/>
                  </a:lnTo>
                  <a:lnTo>
                    <a:pt x="18644" y="70472"/>
                  </a:lnTo>
                  <a:lnTo>
                    <a:pt x="18765" y="70231"/>
                  </a:lnTo>
                  <a:lnTo>
                    <a:pt x="18825" y="70050"/>
                  </a:lnTo>
                  <a:lnTo>
                    <a:pt x="18825" y="69809"/>
                  </a:lnTo>
                  <a:lnTo>
                    <a:pt x="18825" y="69567"/>
                  </a:lnTo>
                  <a:lnTo>
                    <a:pt x="18765" y="69386"/>
                  </a:lnTo>
                  <a:lnTo>
                    <a:pt x="18644" y="69145"/>
                  </a:lnTo>
                  <a:lnTo>
                    <a:pt x="18523" y="68964"/>
                  </a:lnTo>
                  <a:lnTo>
                    <a:pt x="18342" y="68843"/>
                  </a:lnTo>
                  <a:lnTo>
                    <a:pt x="18101" y="68723"/>
                  </a:lnTo>
                  <a:lnTo>
                    <a:pt x="17920" y="68662"/>
                  </a:lnTo>
                  <a:close/>
                  <a:moveTo>
                    <a:pt x="57983" y="68662"/>
                  </a:moveTo>
                  <a:lnTo>
                    <a:pt x="57802" y="68723"/>
                  </a:lnTo>
                  <a:lnTo>
                    <a:pt x="57561" y="68843"/>
                  </a:lnTo>
                  <a:lnTo>
                    <a:pt x="57380" y="68964"/>
                  </a:lnTo>
                  <a:lnTo>
                    <a:pt x="57259" y="69145"/>
                  </a:lnTo>
                  <a:lnTo>
                    <a:pt x="57138" y="69386"/>
                  </a:lnTo>
                  <a:lnTo>
                    <a:pt x="57078" y="69567"/>
                  </a:lnTo>
                  <a:lnTo>
                    <a:pt x="57078" y="69809"/>
                  </a:lnTo>
                  <a:lnTo>
                    <a:pt x="57078" y="70050"/>
                  </a:lnTo>
                  <a:lnTo>
                    <a:pt x="57138" y="70231"/>
                  </a:lnTo>
                  <a:lnTo>
                    <a:pt x="57259" y="70472"/>
                  </a:lnTo>
                  <a:lnTo>
                    <a:pt x="57380" y="70593"/>
                  </a:lnTo>
                  <a:lnTo>
                    <a:pt x="59310" y="69386"/>
                  </a:lnTo>
                  <a:lnTo>
                    <a:pt x="59129" y="69085"/>
                  </a:lnTo>
                  <a:lnTo>
                    <a:pt x="58888" y="68843"/>
                  </a:lnTo>
                  <a:lnTo>
                    <a:pt x="58586" y="68723"/>
                  </a:lnTo>
                  <a:lnTo>
                    <a:pt x="58224" y="68662"/>
                  </a:lnTo>
                  <a:close/>
                  <a:moveTo>
                    <a:pt x="23230" y="68662"/>
                  </a:moveTo>
                  <a:lnTo>
                    <a:pt x="23049" y="68723"/>
                  </a:lnTo>
                  <a:lnTo>
                    <a:pt x="22807" y="68843"/>
                  </a:lnTo>
                  <a:lnTo>
                    <a:pt x="22626" y="68964"/>
                  </a:lnTo>
                  <a:lnTo>
                    <a:pt x="22506" y="69145"/>
                  </a:lnTo>
                  <a:lnTo>
                    <a:pt x="22385" y="69386"/>
                  </a:lnTo>
                  <a:lnTo>
                    <a:pt x="22325" y="69567"/>
                  </a:lnTo>
                  <a:lnTo>
                    <a:pt x="22325" y="69809"/>
                  </a:lnTo>
                  <a:lnTo>
                    <a:pt x="22325" y="70050"/>
                  </a:lnTo>
                  <a:lnTo>
                    <a:pt x="22385" y="70231"/>
                  </a:lnTo>
                  <a:lnTo>
                    <a:pt x="22506" y="70472"/>
                  </a:lnTo>
                  <a:lnTo>
                    <a:pt x="22626" y="70653"/>
                  </a:lnTo>
                  <a:lnTo>
                    <a:pt x="22807" y="70774"/>
                  </a:lnTo>
                  <a:lnTo>
                    <a:pt x="23049" y="70895"/>
                  </a:lnTo>
                  <a:lnTo>
                    <a:pt x="23230" y="70955"/>
                  </a:lnTo>
                  <a:lnTo>
                    <a:pt x="23712" y="70955"/>
                  </a:lnTo>
                  <a:lnTo>
                    <a:pt x="23893" y="70895"/>
                  </a:lnTo>
                  <a:lnTo>
                    <a:pt x="24135" y="70774"/>
                  </a:lnTo>
                  <a:lnTo>
                    <a:pt x="24316" y="70653"/>
                  </a:lnTo>
                  <a:lnTo>
                    <a:pt x="24436" y="70472"/>
                  </a:lnTo>
                  <a:lnTo>
                    <a:pt x="24557" y="70231"/>
                  </a:lnTo>
                  <a:lnTo>
                    <a:pt x="24617" y="70050"/>
                  </a:lnTo>
                  <a:lnTo>
                    <a:pt x="24617" y="69809"/>
                  </a:lnTo>
                  <a:lnTo>
                    <a:pt x="24617" y="69567"/>
                  </a:lnTo>
                  <a:lnTo>
                    <a:pt x="24557" y="69386"/>
                  </a:lnTo>
                  <a:lnTo>
                    <a:pt x="24436" y="69145"/>
                  </a:lnTo>
                  <a:lnTo>
                    <a:pt x="24316" y="68964"/>
                  </a:lnTo>
                  <a:lnTo>
                    <a:pt x="24135" y="68843"/>
                  </a:lnTo>
                  <a:lnTo>
                    <a:pt x="23893" y="68723"/>
                  </a:lnTo>
                  <a:lnTo>
                    <a:pt x="23712" y="68662"/>
                  </a:lnTo>
                  <a:close/>
                  <a:moveTo>
                    <a:pt x="29022" y="68662"/>
                  </a:moveTo>
                  <a:lnTo>
                    <a:pt x="28841" y="68723"/>
                  </a:lnTo>
                  <a:lnTo>
                    <a:pt x="28599" y="68843"/>
                  </a:lnTo>
                  <a:lnTo>
                    <a:pt x="28418" y="68964"/>
                  </a:lnTo>
                  <a:lnTo>
                    <a:pt x="28298" y="69145"/>
                  </a:lnTo>
                  <a:lnTo>
                    <a:pt x="28177" y="69386"/>
                  </a:lnTo>
                  <a:lnTo>
                    <a:pt x="28117" y="69567"/>
                  </a:lnTo>
                  <a:lnTo>
                    <a:pt x="28117" y="69809"/>
                  </a:lnTo>
                  <a:lnTo>
                    <a:pt x="28117" y="70050"/>
                  </a:lnTo>
                  <a:lnTo>
                    <a:pt x="28177" y="70231"/>
                  </a:lnTo>
                  <a:lnTo>
                    <a:pt x="28298" y="70472"/>
                  </a:lnTo>
                  <a:lnTo>
                    <a:pt x="28418" y="70653"/>
                  </a:lnTo>
                  <a:lnTo>
                    <a:pt x="28599" y="70774"/>
                  </a:lnTo>
                  <a:lnTo>
                    <a:pt x="28841" y="70895"/>
                  </a:lnTo>
                  <a:lnTo>
                    <a:pt x="29022" y="70955"/>
                  </a:lnTo>
                  <a:lnTo>
                    <a:pt x="29505" y="70955"/>
                  </a:lnTo>
                  <a:lnTo>
                    <a:pt x="29686" y="70895"/>
                  </a:lnTo>
                  <a:lnTo>
                    <a:pt x="29927" y="70774"/>
                  </a:lnTo>
                  <a:lnTo>
                    <a:pt x="30108" y="70653"/>
                  </a:lnTo>
                  <a:lnTo>
                    <a:pt x="30229" y="70472"/>
                  </a:lnTo>
                  <a:lnTo>
                    <a:pt x="30349" y="70231"/>
                  </a:lnTo>
                  <a:lnTo>
                    <a:pt x="30410" y="70050"/>
                  </a:lnTo>
                  <a:lnTo>
                    <a:pt x="30410" y="69809"/>
                  </a:lnTo>
                  <a:lnTo>
                    <a:pt x="30410" y="69567"/>
                  </a:lnTo>
                  <a:lnTo>
                    <a:pt x="30349" y="69386"/>
                  </a:lnTo>
                  <a:lnTo>
                    <a:pt x="30229" y="69145"/>
                  </a:lnTo>
                  <a:lnTo>
                    <a:pt x="30108" y="68964"/>
                  </a:lnTo>
                  <a:lnTo>
                    <a:pt x="29927" y="68843"/>
                  </a:lnTo>
                  <a:lnTo>
                    <a:pt x="29686" y="68723"/>
                  </a:lnTo>
                  <a:lnTo>
                    <a:pt x="29505" y="68662"/>
                  </a:lnTo>
                  <a:close/>
                  <a:moveTo>
                    <a:pt x="34814" y="68662"/>
                  </a:moveTo>
                  <a:lnTo>
                    <a:pt x="34633" y="68723"/>
                  </a:lnTo>
                  <a:lnTo>
                    <a:pt x="34392" y="68843"/>
                  </a:lnTo>
                  <a:lnTo>
                    <a:pt x="34211" y="68964"/>
                  </a:lnTo>
                  <a:lnTo>
                    <a:pt x="34090" y="69145"/>
                  </a:lnTo>
                  <a:lnTo>
                    <a:pt x="33969" y="69386"/>
                  </a:lnTo>
                  <a:lnTo>
                    <a:pt x="33909" y="69567"/>
                  </a:lnTo>
                  <a:lnTo>
                    <a:pt x="33909" y="69809"/>
                  </a:lnTo>
                  <a:lnTo>
                    <a:pt x="33909" y="70050"/>
                  </a:lnTo>
                  <a:lnTo>
                    <a:pt x="33969" y="70231"/>
                  </a:lnTo>
                  <a:lnTo>
                    <a:pt x="34090" y="70472"/>
                  </a:lnTo>
                  <a:lnTo>
                    <a:pt x="34211" y="70653"/>
                  </a:lnTo>
                  <a:lnTo>
                    <a:pt x="34392" y="70774"/>
                  </a:lnTo>
                  <a:lnTo>
                    <a:pt x="34633" y="70895"/>
                  </a:lnTo>
                  <a:lnTo>
                    <a:pt x="34814" y="70955"/>
                  </a:lnTo>
                  <a:lnTo>
                    <a:pt x="35297" y="70955"/>
                  </a:lnTo>
                  <a:lnTo>
                    <a:pt x="35478" y="70895"/>
                  </a:lnTo>
                  <a:lnTo>
                    <a:pt x="35719" y="70774"/>
                  </a:lnTo>
                  <a:lnTo>
                    <a:pt x="35900" y="70653"/>
                  </a:lnTo>
                  <a:lnTo>
                    <a:pt x="36021" y="70472"/>
                  </a:lnTo>
                  <a:lnTo>
                    <a:pt x="36141" y="70231"/>
                  </a:lnTo>
                  <a:lnTo>
                    <a:pt x="36202" y="70050"/>
                  </a:lnTo>
                  <a:lnTo>
                    <a:pt x="36202" y="69809"/>
                  </a:lnTo>
                  <a:lnTo>
                    <a:pt x="36202" y="69567"/>
                  </a:lnTo>
                  <a:lnTo>
                    <a:pt x="36141" y="69386"/>
                  </a:lnTo>
                  <a:lnTo>
                    <a:pt x="36021" y="69145"/>
                  </a:lnTo>
                  <a:lnTo>
                    <a:pt x="35900" y="68964"/>
                  </a:lnTo>
                  <a:lnTo>
                    <a:pt x="35719" y="68843"/>
                  </a:lnTo>
                  <a:lnTo>
                    <a:pt x="35478" y="68723"/>
                  </a:lnTo>
                  <a:lnTo>
                    <a:pt x="35297" y="68662"/>
                  </a:lnTo>
                  <a:close/>
                  <a:moveTo>
                    <a:pt x="40606" y="68662"/>
                  </a:moveTo>
                  <a:lnTo>
                    <a:pt x="40425" y="68723"/>
                  </a:lnTo>
                  <a:lnTo>
                    <a:pt x="40184" y="68843"/>
                  </a:lnTo>
                  <a:lnTo>
                    <a:pt x="40003" y="68964"/>
                  </a:lnTo>
                  <a:lnTo>
                    <a:pt x="39882" y="69145"/>
                  </a:lnTo>
                  <a:lnTo>
                    <a:pt x="39762" y="69386"/>
                  </a:lnTo>
                  <a:lnTo>
                    <a:pt x="39701" y="69567"/>
                  </a:lnTo>
                  <a:lnTo>
                    <a:pt x="39701" y="69809"/>
                  </a:lnTo>
                  <a:lnTo>
                    <a:pt x="39701" y="70050"/>
                  </a:lnTo>
                  <a:lnTo>
                    <a:pt x="39762" y="70231"/>
                  </a:lnTo>
                  <a:lnTo>
                    <a:pt x="39882" y="70472"/>
                  </a:lnTo>
                  <a:lnTo>
                    <a:pt x="40003" y="70653"/>
                  </a:lnTo>
                  <a:lnTo>
                    <a:pt x="40184" y="70774"/>
                  </a:lnTo>
                  <a:lnTo>
                    <a:pt x="40425" y="70895"/>
                  </a:lnTo>
                  <a:lnTo>
                    <a:pt x="40606" y="70955"/>
                  </a:lnTo>
                  <a:lnTo>
                    <a:pt x="41089" y="70955"/>
                  </a:lnTo>
                  <a:lnTo>
                    <a:pt x="41270" y="70895"/>
                  </a:lnTo>
                  <a:lnTo>
                    <a:pt x="41511" y="70774"/>
                  </a:lnTo>
                  <a:lnTo>
                    <a:pt x="41692" y="70653"/>
                  </a:lnTo>
                  <a:lnTo>
                    <a:pt x="41813" y="70472"/>
                  </a:lnTo>
                  <a:lnTo>
                    <a:pt x="41934" y="70231"/>
                  </a:lnTo>
                  <a:lnTo>
                    <a:pt x="41994" y="70050"/>
                  </a:lnTo>
                  <a:lnTo>
                    <a:pt x="41994" y="69809"/>
                  </a:lnTo>
                  <a:lnTo>
                    <a:pt x="41994" y="69567"/>
                  </a:lnTo>
                  <a:lnTo>
                    <a:pt x="41934" y="69386"/>
                  </a:lnTo>
                  <a:lnTo>
                    <a:pt x="41813" y="69145"/>
                  </a:lnTo>
                  <a:lnTo>
                    <a:pt x="41692" y="68964"/>
                  </a:lnTo>
                  <a:lnTo>
                    <a:pt x="41511" y="68843"/>
                  </a:lnTo>
                  <a:lnTo>
                    <a:pt x="41270" y="68723"/>
                  </a:lnTo>
                  <a:lnTo>
                    <a:pt x="41089" y="68662"/>
                  </a:lnTo>
                  <a:close/>
                  <a:moveTo>
                    <a:pt x="46399" y="68662"/>
                  </a:moveTo>
                  <a:lnTo>
                    <a:pt x="46218" y="68723"/>
                  </a:lnTo>
                  <a:lnTo>
                    <a:pt x="45976" y="68843"/>
                  </a:lnTo>
                  <a:lnTo>
                    <a:pt x="45795" y="68964"/>
                  </a:lnTo>
                  <a:lnTo>
                    <a:pt x="45674" y="69145"/>
                  </a:lnTo>
                  <a:lnTo>
                    <a:pt x="45554" y="69386"/>
                  </a:lnTo>
                  <a:lnTo>
                    <a:pt x="45493" y="69567"/>
                  </a:lnTo>
                  <a:lnTo>
                    <a:pt x="45493" y="69809"/>
                  </a:lnTo>
                  <a:lnTo>
                    <a:pt x="45493" y="70050"/>
                  </a:lnTo>
                  <a:lnTo>
                    <a:pt x="45554" y="70231"/>
                  </a:lnTo>
                  <a:lnTo>
                    <a:pt x="45674" y="70472"/>
                  </a:lnTo>
                  <a:lnTo>
                    <a:pt x="45795" y="70653"/>
                  </a:lnTo>
                  <a:lnTo>
                    <a:pt x="45976" y="70774"/>
                  </a:lnTo>
                  <a:lnTo>
                    <a:pt x="46218" y="70895"/>
                  </a:lnTo>
                  <a:lnTo>
                    <a:pt x="46399" y="70955"/>
                  </a:lnTo>
                  <a:lnTo>
                    <a:pt x="46881" y="70955"/>
                  </a:lnTo>
                  <a:lnTo>
                    <a:pt x="47062" y="70895"/>
                  </a:lnTo>
                  <a:lnTo>
                    <a:pt x="47304" y="70774"/>
                  </a:lnTo>
                  <a:lnTo>
                    <a:pt x="47485" y="70653"/>
                  </a:lnTo>
                  <a:lnTo>
                    <a:pt x="47605" y="70472"/>
                  </a:lnTo>
                  <a:lnTo>
                    <a:pt x="47726" y="70231"/>
                  </a:lnTo>
                  <a:lnTo>
                    <a:pt x="47786" y="70050"/>
                  </a:lnTo>
                  <a:lnTo>
                    <a:pt x="47786" y="69809"/>
                  </a:lnTo>
                  <a:lnTo>
                    <a:pt x="47786" y="69567"/>
                  </a:lnTo>
                  <a:lnTo>
                    <a:pt x="47726" y="69386"/>
                  </a:lnTo>
                  <a:lnTo>
                    <a:pt x="47605" y="69145"/>
                  </a:lnTo>
                  <a:lnTo>
                    <a:pt x="47485" y="68964"/>
                  </a:lnTo>
                  <a:lnTo>
                    <a:pt x="47304" y="68843"/>
                  </a:lnTo>
                  <a:lnTo>
                    <a:pt x="47062" y="68723"/>
                  </a:lnTo>
                  <a:lnTo>
                    <a:pt x="46881" y="68662"/>
                  </a:lnTo>
                  <a:close/>
                  <a:moveTo>
                    <a:pt x="52191" y="68662"/>
                  </a:moveTo>
                  <a:lnTo>
                    <a:pt x="52010" y="68723"/>
                  </a:lnTo>
                  <a:lnTo>
                    <a:pt x="51768" y="68843"/>
                  </a:lnTo>
                  <a:lnTo>
                    <a:pt x="51587" y="68964"/>
                  </a:lnTo>
                  <a:lnTo>
                    <a:pt x="51467" y="69145"/>
                  </a:lnTo>
                  <a:lnTo>
                    <a:pt x="51346" y="69386"/>
                  </a:lnTo>
                  <a:lnTo>
                    <a:pt x="51286" y="69567"/>
                  </a:lnTo>
                  <a:lnTo>
                    <a:pt x="51286" y="69809"/>
                  </a:lnTo>
                  <a:lnTo>
                    <a:pt x="51286" y="70050"/>
                  </a:lnTo>
                  <a:lnTo>
                    <a:pt x="51346" y="70231"/>
                  </a:lnTo>
                  <a:lnTo>
                    <a:pt x="51467" y="70472"/>
                  </a:lnTo>
                  <a:lnTo>
                    <a:pt x="51587" y="70653"/>
                  </a:lnTo>
                  <a:lnTo>
                    <a:pt x="51768" y="70774"/>
                  </a:lnTo>
                  <a:lnTo>
                    <a:pt x="52010" y="70895"/>
                  </a:lnTo>
                  <a:lnTo>
                    <a:pt x="52191" y="70955"/>
                  </a:lnTo>
                  <a:lnTo>
                    <a:pt x="52673" y="70955"/>
                  </a:lnTo>
                  <a:lnTo>
                    <a:pt x="52854" y="70895"/>
                  </a:lnTo>
                  <a:lnTo>
                    <a:pt x="53096" y="70774"/>
                  </a:lnTo>
                  <a:lnTo>
                    <a:pt x="53277" y="70653"/>
                  </a:lnTo>
                  <a:lnTo>
                    <a:pt x="53397" y="70472"/>
                  </a:lnTo>
                  <a:lnTo>
                    <a:pt x="53518" y="70231"/>
                  </a:lnTo>
                  <a:lnTo>
                    <a:pt x="53578" y="70050"/>
                  </a:lnTo>
                  <a:lnTo>
                    <a:pt x="53578" y="69809"/>
                  </a:lnTo>
                  <a:lnTo>
                    <a:pt x="53578" y="69567"/>
                  </a:lnTo>
                  <a:lnTo>
                    <a:pt x="53518" y="69386"/>
                  </a:lnTo>
                  <a:lnTo>
                    <a:pt x="53397" y="69145"/>
                  </a:lnTo>
                  <a:lnTo>
                    <a:pt x="53277" y="68964"/>
                  </a:lnTo>
                  <a:lnTo>
                    <a:pt x="53096" y="68843"/>
                  </a:lnTo>
                  <a:lnTo>
                    <a:pt x="52854" y="68723"/>
                  </a:lnTo>
                  <a:lnTo>
                    <a:pt x="52673" y="68662"/>
                  </a:lnTo>
                  <a:close/>
                  <a:moveTo>
                    <a:pt x="20575" y="71558"/>
                  </a:moveTo>
                  <a:lnTo>
                    <a:pt x="20273" y="71619"/>
                  </a:lnTo>
                  <a:lnTo>
                    <a:pt x="21661" y="72282"/>
                  </a:lnTo>
                  <a:lnTo>
                    <a:pt x="21540" y="72041"/>
                  </a:lnTo>
                  <a:lnTo>
                    <a:pt x="21359" y="71860"/>
                  </a:lnTo>
                  <a:lnTo>
                    <a:pt x="21118" y="71679"/>
                  </a:lnTo>
                  <a:lnTo>
                    <a:pt x="20876" y="71558"/>
                  </a:lnTo>
                  <a:close/>
                  <a:moveTo>
                    <a:pt x="55027" y="71558"/>
                  </a:moveTo>
                  <a:lnTo>
                    <a:pt x="54785" y="71679"/>
                  </a:lnTo>
                  <a:lnTo>
                    <a:pt x="54544" y="71860"/>
                  </a:lnTo>
                  <a:lnTo>
                    <a:pt x="54363" y="72041"/>
                  </a:lnTo>
                  <a:lnTo>
                    <a:pt x="54242" y="72282"/>
                  </a:lnTo>
                  <a:lnTo>
                    <a:pt x="55630" y="71619"/>
                  </a:lnTo>
                  <a:lnTo>
                    <a:pt x="55328" y="71558"/>
                  </a:lnTo>
                  <a:close/>
                  <a:moveTo>
                    <a:pt x="26065" y="71558"/>
                  </a:moveTo>
                  <a:lnTo>
                    <a:pt x="25824" y="71679"/>
                  </a:lnTo>
                  <a:lnTo>
                    <a:pt x="25583" y="71860"/>
                  </a:lnTo>
                  <a:lnTo>
                    <a:pt x="25402" y="72041"/>
                  </a:lnTo>
                  <a:lnTo>
                    <a:pt x="25281" y="72343"/>
                  </a:lnTo>
                  <a:lnTo>
                    <a:pt x="25221" y="72705"/>
                  </a:lnTo>
                  <a:lnTo>
                    <a:pt x="25221" y="72946"/>
                  </a:lnTo>
                  <a:lnTo>
                    <a:pt x="25281" y="73127"/>
                  </a:lnTo>
                  <a:lnTo>
                    <a:pt x="25402" y="73368"/>
                  </a:lnTo>
                  <a:lnTo>
                    <a:pt x="25522" y="73549"/>
                  </a:lnTo>
                  <a:lnTo>
                    <a:pt x="25703" y="73670"/>
                  </a:lnTo>
                  <a:lnTo>
                    <a:pt x="25945" y="73791"/>
                  </a:lnTo>
                  <a:lnTo>
                    <a:pt x="26126" y="73851"/>
                  </a:lnTo>
                  <a:lnTo>
                    <a:pt x="26608" y="73851"/>
                  </a:lnTo>
                  <a:lnTo>
                    <a:pt x="26789" y="73791"/>
                  </a:lnTo>
                  <a:lnTo>
                    <a:pt x="27031" y="73670"/>
                  </a:lnTo>
                  <a:lnTo>
                    <a:pt x="27212" y="73549"/>
                  </a:lnTo>
                  <a:lnTo>
                    <a:pt x="27332" y="73368"/>
                  </a:lnTo>
                  <a:lnTo>
                    <a:pt x="27453" y="73127"/>
                  </a:lnTo>
                  <a:lnTo>
                    <a:pt x="27513" y="72946"/>
                  </a:lnTo>
                  <a:lnTo>
                    <a:pt x="27513" y="72705"/>
                  </a:lnTo>
                  <a:lnTo>
                    <a:pt x="27453" y="72343"/>
                  </a:lnTo>
                  <a:lnTo>
                    <a:pt x="27332" y="72041"/>
                  </a:lnTo>
                  <a:lnTo>
                    <a:pt x="27151" y="71860"/>
                  </a:lnTo>
                  <a:lnTo>
                    <a:pt x="26910" y="71679"/>
                  </a:lnTo>
                  <a:lnTo>
                    <a:pt x="26669" y="71558"/>
                  </a:lnTo>
                  <a:close/>
                  <a:moveTo>
                    <a:pt x="31858" y="71558"/>
                  </a:moveTo>
                  <a:lnTo>
                    <a:pt x="31616" y="71679"/>
                  </a:lnTo>
                  <a:lnTo>
                    <a:pt x="31375" y="71860"/>
                  </a:lnTo>
                  <a:lnTo>
                    <a:pt x="31194" y="72041"/>
                  </a:lnTo>
                  <a:lnTo>
                    <a:pt x="31073" y="72343"/>
                  </a:lnTo>
                  <a:lnTo>
                    <a:pt x="31013" y="72705"/>
                  </a:lnTo>
                  <a:lnTo>
                    <a:pt x="31013" y="72946"/>
                  </a:lnTo>
                  <a:lnTo>
                    <a:pt x="31073" y="73127"/>
                  </a:lnTo>
                  <a:lnTo>
                    <a:pt x="31194" y="73368"/>
                  </a:lnTo>
                  <a:lnTo>
                    <a:pt x="31315" y="73549"/>
                  </a:lnTo>
                  <a:lnTo>
                    <a:pt x="31496" y="73670"/>
                  </a:lnTo>
                  <a:lnTo>
                    <a:pt x="31737" y="73791"/>
                  </a:lnTo>
                  <a:lnTo>
                    <a:pt x="31918" y="73851"/>
                  </a:lnTo>
                  <a:lnTo>
                    <a:pt x="32401" y="73851"/>
                  </a:lnTo>
                  <a:lnTo>
                    <a:pt x="32582" y="73791"/>
                  </a:lnTo>
                  <a:lnTo>
                    <a:pt x="32823" y="73670"/>
                  </a:lnTo>
                  <a:lnTo>
                    <a:pt x="33004" y="73549"/>
                  </a:lnTo>
                  <a:lnTo>
                    <a:pt x="33125" y="73368"/>
                  </a:lnTo>
                  <a:lnTo>
                    <a:pt x="33245" y="73127"/>
                  </a:lnTo>
                  <a:lnTo>
                    <a:pt x="33306" y="72946"/>
                  </a:lnTo>
                  <a:lnTo>
                    <a:pt x="33306" y="72705"/>
                  </a:lnTo>
                  <a:lnTo>
                    <a:pt x="33245" y="72343"/>
                  </a:lnTo>
                  <a:lnTo>
                    <a:pt x="33125" y="72041"/>
                  </a:lnTo>
                  <a:lnTo>
                    <a:pt x="32944" y="71860"/>
                  </a:lnTo>
                  <a:lnTo>
                    <a:pt x="32702" y="71679"/>
                  </a:lnTo>
                  <a:lnTo>
                    <a:pt x="32461" y="71558"/>
                  </a:lnTo>
                  <a:close/>
                  <a:moveTo>
                    <a:pt x="37650" y="71558"/>
                  </a:moveTo>
                  <a:lnTo>
                    <a:pt x="37408" y="71679"/>
                  </a:lnTo>
                  <a:lnTo>
                    <a:pt x="37167" y="71860"/>
                  </a:lnTo>
                  <a:lnTo>
                    <a:pt x="36986" y="72041"/>
                  </a:lnTo>
                  <a:lnTo>
                    <a:pt x="36865" y="72343"/>
                  </a:lnTo>
                  <a:lnTo>
                    <a:pt x="36805" y="72705"/>
                  </a:lnTo>
                  <a:lnTo>
                    <a:pt x="36805" y="72946"/>
                  </a:lnTo>
                  <a:lnTo>
                    <a:pt x="36865" y="73127"/>
                  </a:lnTo>
                  <a:lnTo>
                    <a:pt x="36986" y="73368"/>
                  </a:lnTo>
                  <a:lnTo>
                    <a:pt x="37107" y="73549"/>
                  </a:lnTo>
                  <a:lnTo>
                    <a:pt x="37288" y="73670"/>
                  </a:lnTo>
                  <a:lnTo>
                    <a:pt x="37529" y="73791"/>
                  </a:lnTo>
                  <a:lnTo>
                    <a:pt x="37710" y="73851"/>
                  </a:lnTo>
                  <a:lnTo>
                    <a:pt x="38193" y="73851"/>
                  </a:lnTo>
                  <a:lnTo>
                    <a:pt x="38374" y="73791"/>
                  </a:lnTo>
                  <a:lnTo>
                    <a:pt x="38615" y="73670"/>
                  </a:lnTo>
                  <a:lnTo>
                    <a:pt x="38796" y="73549"/>
                  </a:lnTo>
                  <a:lnTo>
                    <a:pt x="38917" y="73368"/>
                  </a:lnTo>
                  <a:lnTo>
                    <a:pt x="39038" y="73127"/>
                  </a:lnTo>
                  <a:lnTo>
                    <a:pt x="39098" y="72946"/>
                  </a:lnTo>
                  <a:lnTo>
                    <a:pt x="39098" y="72705"/>
                  </a:lnTo>
                  <a:lnTo>
                    <a:pt x="39038" y="72343"/>
                  </a:lnTo>
                  <a:lnTo>
                    <a:pt x="38917" y="72041"/>
                  </a:lnTo>
                  <a:lnTo>
                    <a:pt x="38736" y="71860"/>
                  </a:lnTo>
                  <a:lnTo>
                    <a:pt x="38495" y="71679"/>
                  </a:lnTo>
                  <a:lnTo>
                    <a:pt x="38253" y="71558"/>
                  </a:lnTo>
                  <a:close/>
                  <a:moveTo>
                    <a:pt x="43442" y="71558"/>
                  </a:moveTo>
                  <a:lnTo>
                    <a:pt x="43201" y="71679"/>
                  </a:lnTo>
                  <a:lnTo>
                    <a:pt x="42959" y="71860"/>
                  </a:lnTo>
                  <a:lnTo>
                    <a:pt x="42778" y="72041"/>
                  </a:lnTo>
                  <a:lnTo>
                    <a:pt x="42658" y="72343"/>
                  </a:lnTo>
                  <a:lnTo>
                    <a:pt x="42597" y="72705"/>
                  </a:lnTo>
                  <a:lnTo>
                    <a:pt x="42597" y="72946"/>
                  </a:lnTo>
                  <a:lnTo>
                    <a:pt x="42658" y="73127"/>
                  </a:lnTo>
                  <a:lnTo>
                    <a:pt x="42778" y="73368"/>
                  </a:lnTo>
                  <a:lnTo>
                    <a:pt x="42899" y="73549"/>
                  </a:lnTo>
                  <a:lnTo>
                    <a:pt x="43080" y="73670"/>
                  </a:lnTo>
                  <a:lnTo>
                    <a:pt x="43321" y="73791"/>
                  </a:lnTo>
                  <a:lnTo>
                    <a:pt x="43502" y="73851"/>
                  </a:lnTo>
                  <a:lnTo>
                    <a:pt x="43985" y="73851"/>
                  </a:lnTo>
                  <a:lnTo>
                    <a:pt x="44166" y="73791"/>
                  </a:lnTo>
                  <a:lnTo>
                    <a:pt x="44407" y="73670"/>
                  </a:lnTo>
                  <a:lnTo>
                    <a:pt x="44588" y="73549"/>
                  </a:lnTo>
                  <a:lnTo>
                    <a:pt x="44709" y="73368"/>
                  </a:lnTo>
                  <a:lnTo>
                    <a:pt x="44830" y="73127"/>
                  </a:lnTo>
                  <a:lnTo>
                    <a:pt x="44890" y="72946"/>
                  </a:lnTo>
                  <a:lnTo>
                    <a:pt x="44890" y="72705"/>
                  </a:lnTo>
                  <a:lnTo>
                    <a:pt x="44830" y="72343"/>
                  </a:lnTo>
                  <a:lnTo>
                    <a:pt x="44709" y="72041"/>
                  </a:lnTo>
                  <a:lnTo>
                    <a:pt x="44528" y="71860"/>
                  </a:lnTo>
                  <a:lnTo>
                    <a:pt x="44287" y="71679"/>
                  </a:lnTo>
                  <a:lnTo>
                    <a:pt x="44045" y="71558"/>
                  </a:lnTo>
                  <a:close/>
                  <a:moveTo>
                    <a:pt x="49234" y="71558"/>
                  </a:moveTo>
                  <a:lnTo>
                    <a:pt x="48993" y="71679"/>
                  </a:lnTo>
                  <a:lnTo>
                    <a:pt x="48752" y="71860"/>
                  </a:lnTo>
                  <a:lnTo>
                    <a:pt x="48571" y="72041"/>
                  </a:lnTo>
                  <a:lnTo>
                    <a:pt x="48450" y="72343"/>
                  </a:lnTo>
                  <a:lnTo>
                    <a:pt x="48390" y="72705"/>
                  </a:lnTo>
                  <a:lnTo>
                    <a:pt x="48390" y="72946"/>
                  </a:lnTo>
                  <a:lnTo>
                    <a:pt x="48450" y="73127"/>
                  </a:lnTo>
                  <a:lnTo>
                    <a:pt x="48571" y="73368"/>
                  </a:lnTo>
                  <a:lnTo>
                    <a:pt x="48691" y="73549"/>
                  </a:lnTo>
                  <a:lnTo>
                    <a:pt x="48872" y="73670"/>
                  </a:lnTo>
                  <a:lnTo>
                    <a:pt x="49114" y="73791"/>
                  </a:lnTo>
                  <a:lnTo>
                    <a:pt x="49295" y="73851"/>
                  </a:lnTo>
                  <a:lnTo>
                    <a:pt x="49777" y="73851"/>
                  </a:lnTo>
                  <a:lnTo>
                    <a:pt x="49958" y="73791"/>
                  </a:lnTo>
                  <a:lnTo>
                    <a:pt x="50200" y="73670"/>
                  </a:lnTo>
                  <a:lnTo>
                    <a:pt x="50381" y="73549"/>
                  </a:lnTo>
                  <a:lnTo>
                    <a:pt x="50501" y="73368"/>
                  </a:lnTo>
                  <a:lnTo>
                    <a:pt x="50622" y="73127"/>
                  </a:lnTo>
                  <a:lnTo>
                    <a:pt x="50682" y="72946"/>
                  </a:lnTo>
                  <a:lnTo>
                    <a:pt x="50682" y="72705"/>
                  </a:lnTo>
                  <a:lnTo>
                    <a:pt x="50622" y="72343"/>
                  </a:lnTo>
                  <a:lnTo>
                    <a:pt x="50501" y="72041"/>
                  </a:lnTo>
                  <a:lnTo>
                    <a:pt x="50320" y="71860"/>
                  </a:lnTo>
                  <a:lnTo>
                    <a:pt x="50079" y="71679"/>
                  </a:lnTo>
                  <a:lnTo>
                    <a:pt x="49838" y="71558"/>
                  </a:lnTo>
                  <a:close/>
                  <a:moveTo>
                    <a:pt x="29022" y="74454"/>
                  </a:moveTo>
                  <a:lnTo>
                    <a:pt x="28841" y="74515"/>
                  </a:lnTo>
                  <a:lnTo>
                    <a:pt x="28660" y="74635"/>
                  </a:lnTo>
                  <a:lnTo>
                    <a:pt x="28479" y="74756"/>
                  </a:lnTo>
                  <a:lnTo>
                    <a:pt x="30349" y="75178"/>
                  </a:lnTo>
                  <a:lnTo>
                    <a:pt x="30349" y="75178"/>
                  </a:lnTo>
                  <a:lnTo>
                    <a:pt x="30168" y="74877"/>
                  </a:lnTo>
                  <a:lnTo>
                    <a:pt x="29927" y="74635"/>
                  </a:lnTo>
                  <a:lnTo>
                    <a:pt x="29625" y="74515"/>
                  </a:lnTo>
                  <a:lnTo>
                    <a:pt x="29263" y="74454"/>
                  </a:lnTo>
                  <a:close/>
                  <a:moveTo>
                    <a:pt x="46640" y="74454"/>
                  </a:moveTo>
                  <a:lnTo>
                    <a:pt x="46278" y="74515"/>
                  </a:lnTo>
                  <a:lnTo>
                    <a:pt x="45976" y="74635"/>
                  </a:lnTo>
                  <a:lnTo>
                    <a:pt x="45735" y="74877"/>
                  </a:lnTo>
                  <a:lnTo>
                    <a:pt x="45554" y="75178"/>
                  </a:lnTo>
                  <a:lnTo>
                    <a:pt x="45554" y="75178"/>
                  </a:lnTo>
                  <a:lnTo>
                    <a:pt x="47424" y="74756"/>
                  </a:lnTo>
                  <a:lnTo>
                    <a:pt x="47243" y="74635"/>
                  </a:lnTo>
                  <a:lnTo>
                    <a:pt x="47062" y="74515"/>
                  </a:lnTo>
                  <a:lnTo>
                    <a:pt x="46881" y="74454"/>
                  </a:lnTo>
                  <a:close/>
                  <a:moveTo>
                    <a:pt x="34814" y="74454"/>
                  </a:moveTo>
                  <a:lnTo>
                    <a:pt x="34633" y="74515"/>
                  </a:lnTo>
                  <a:lnTo>
                    <a:pt x="34392" y="74635"/>
                  </a:lnTo>
                  <a:lnTo>
                    <a:pt x="34211" y="74756"/>
                  </a:lnTo>
                  <a:lnTo>
                    <a:pt x="34090" y="74937"/>
                  </a:lnTo>
                  <a:lnTo>
                    <a:pt x="33969" y="75178"/>
                  </a:lnTo>
                  <a:lnTo>
                    <a:pt x="33909" y="75359"/>
                  </a:lnTo>
                  <a:lnTo>
                    <a:pt x="33909" y="75601"/>
                  </a:lnTo>
                  <a:lnTo>
                    <a:pt x="33909" y="75721"/>
                  </a:lnTo>
                  <a:lnTo>
                    <a:pt x="36141" y="75903"/>
                  </a:lnTo>
                  <a:lnTo>
                    <a:pt x="36202" y="75601"/>
                  </a:lnTo>
                  <a:lnTo>
                    <a:pt x="36202" y="75359"/>
                  </a:lnTo>
                  <a:lnTo>
                    <a:pt x="36141" y="75178"/>
                  </a:lnTo>
                  <a:lnTo>
                    <a:pt x="36021" y="74937"/>
                  </a:lnTo>
                  <a:lnTo>
                    <a:pt x="35900" y="74756"/>
                  </a:lnTo>
                  <a:lnTo>
                    <a:pt x="35719" y="74635"/>
                  </a:lnTo>
                  <a:lnTo>
                    <a:pt x="35478" y="74515"/>
                  </a:lnTo>
                  <a:lnTo>
                    <a:pt x="35297" y="74454"/>
                  </a:lnTo>
                  <a:close/>
                  <a:moveTo>
                    <a:pt x="40606" y="74454"/>
                  </a:moveTo>
                  <a:lnTo>
                    <a:pt x="40425" y="74515"/>
                  </a:lnTo>
                  <a:lnTo>
                    <a:pt x="40184" y="74635"/>
                  </a:lnTo>
                  <a:lnTo>
                    <a:pt x="40003" y="74756"/>
                  </a:lnTo>
                  <a:lnTo>
                    <a:pt x="39882" y="74937"/>
                  </a:lnTo>
                  <a:lnTo>
                    <a:pt x="39762" y="75178"/>
                  </a:lnTo>
                  <a:lnTo>
                    <a:pt x="39701" y="75359"/>
                  </a:lnTo>
                  <a:lnTo>
                    <a:pt x="39701" y="75601"/>
                  </a:lnTo>
                  <a:lnTo>
                    <a:pt x="39762" y="75903"/>
                  </a:lnTo>
                  <a:lnTo>
                    <a:pt x="41994" y="75721"/>
                  </a:lnTo>
                  <a:lnTo>
                    <a:pt x="41994" y="75601"/>
                  </a:lnTo>
                  <a:lnTo>
                    <a:pt x="41994" y="75359"/>
                  </a:lnTo>
                  <a:lnTo>
                    <a:pt x="41934" y="75178"/>
                  </a:lnTo>
                  <a:lnTo>
                    <a:pt x="41813" y="74937"/>
                  </a:lnTo>
                  <a:lnTo>
                    <a:pt x="41692" y="74756"/>
                  </a:lnTo>
                  <a:lnTo>
                    <a:pt x="41511" y="74635"/>
                  </a:lnTo>
                  <a:lnTo>
                    <a:pt x="41270" y="74515"/>
                  </a:lnTo>
                  <a:lnTo>
                    <a:pt x="41089" y="74454"/>
                  </a:lnTo>
                  <a:close/>
                </a:path>
              </a:pathLst>
            </a:custGeom>
            <a:solidFill>
              <a:srgbClr val="6D9E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10"/>
            <p:cNvSpPr/>
            <p:nvPr/>
          </p:nvSpPr>
          <p:spPr>
            <a:xfrm>
              <a:off x="133504" y="-85397"/>
              <a:ext cx="231300" cy="231300"/>
            </a:xfrm>
            <a:prstGeom prst="ellipse">
              <a:avLst/>
            </a:prstGeom>
            <a:solidFill>
              <a:srgbClr val="C20E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10"/>
            <p:cNvSpPr/>
            <p:nvPr/>
          </p:nvSpPr>
          <p:spPr>
            <a:xfrm rot="10800000">
              <a:off x="343825" y="4290619"/>
              <a:ext cx="333300" cy="288300"/>
            </a:xfrm>
            <a:prstGeom prst="triangle">
              <a:avLst>
                <a:gd name="adj" fmla="val 50000"/>
              </a:avLst>
            </a:prstGeom>
            <a:solidFill>
              <a:srgbClr val="C20E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10"/>
            <p:cNvSpPr/>
            <p:nvPr/>
          </p:nvSpPr>
          <p:spPr>
            <a:xfrm rot="10800000">
              <a:off x="7891383" y="4473451"/>
              <a:ext cx="421500" cy="365100"/>
            </a:xfrm>
            <a:prstGeom prst="triangle">
              <a:avLst>
                <a:gd name="adj" fmla="val 50000"/>
              </a:avLst>
            </a:prstGeom>
            <a:noFill/>
            <a:ln w="9525" cap="flat" cmpd="sng">
              <a:solidFill>
                <a:srgbClr val="FF9900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10"/>
            <p:cNvSpPr/>
            <p:nvPr/>
          </p:nvSpPr>
          <p:spPr>
            <a:xfrm>
              <a:off x="7800077" y="94976"/>
              <a:ext cx="307200" cy="265800"/>
            </a:xfrm>
            <a:prstGeom prst="triangle">
              <a:avLst>
                <a:gd name="adj" fmla="val 50000"/>
              </a:avLst>
            </a:prstGeom>
            <a:solidFill>
              <a:srgbClr val="6D9E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10"/>
            <p:cNvSpPr/>
            <p:nvPr/>
          </p:nvSpPr>
          <p:spPr>
            <a:xfrm>
              <a:off x="8578651" y="3939150"/>
              <a:ext cx="421500" cy="421500"/>
            </a:xfrm>
            <a:prstGeom prst="donut">
              <a:avLst>
                <a:gd name="adj" fmla="val 19671"/>
              </a:avLst>
            </a:prstGeom>
            <a:solidFill>
              <a:srgbClr val="C20E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10"/>
            <p:cNvSpPr/>
            <p:nvPr/>
          </p:nvSpPr>
          <p:spPr>
            <a:xfrm>
              <a:off x="888873" y="4577655"/>
              <a:ext cx="456600" cy="456600"/>
            </a:xfrm>
            <a:prstGeom prst="ellipse">
              <a:avLst/>
            </a:prstGeom>
            <a:noFill/>
            <a:ln w="9525" cap="flat" cmpd="sng">
              <a:solidFill>
                <a:srgbClr val="6D9EEB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10"/>
            <p:cNvSpPr/>
            <p:nvPr/>
          </p:nvSpPr>
          <p:spPr>
            <a:xfrm rot="10800000">
              <a:off x="47429" y="4473462"/>
              <a:ext cx="621103" cy="475235"/>
            </a:xfrm>
            <a:custGeom>
              <a:avLst/>
              <a:gdLst/>
              <a:ahLst/>
              <a:cxnLst/>
              <a:rect l="l" t="t" r="r" b="b"/>
              <a:pathLst>
                <a:path w="88634" h="67818" extrusionOk="0">
                  <a:moveTo>
                    <a:pt x="0" y="0"/>
                  </a:moveTo>
                  <a:lnTo>
                    <a:pt x="4284" y="6637"/>
                  </a:lnTo>
                  <a:lnTo>
                    <a:pt x="4284" y="0"/>
                  </a:lnTo>
                  <a:close/>
                  <a:moveTo>
                    <a:pt x="84289" y="0"/>
                  </a:moveTo>
                  <a:lnTo>
                    <a:pt x="84289" y="6637"/>
                  </a:lnTo>
                  <a:lnTo>
                    <a:pt x="88633" y="0"/>
                  </a:lnTo>
                  <a:close/>
                  <a:moveTo>
                    <a:pt x="7844" y="0"/>
                  </a:moveTo>
                  <a:lnTo>
                    <a:pt x="7844" y="12007"/>
                  </a:lnTo>
                  <a:lnTo>
                    <a:pt x="12791" y="19609"/>
                  </a:lnTo>
                  <a:lnTo>
                    <a:pt x="12791" y="0"/>
                  </a:lnTo>
                  <a:close/>
                  <a:moveTo>
                    <a:pt x="75842" y="0"/>
                  </a:moveTo>
                  <a:lnTo>
                    <a:pt x="75842" y="19609"/>
                  </a:lnTo>
                  <a:lnTo>
                    <a:pt x="80790" y="12007"/>
                  </a:lnTo>
                  <a:lnTo>
                    <a:pt x="80790" y="0"/>
                  </a:lnTo>
                  <a:close/>
                  <a:moveTo>
                    <a:pt x="16351" y="0"/>
                  </a:moveTo>
                  <a:lnTo>
                    <a:pt x="16351" y="25039"/>
                  </a:lnTo>
                  <a:lnTo>
                    <a:pt x="21299" y="32581"/>
                  </a:lnTo>
                  <a:lnTo>
                    <a:pt x="21299" y="0"/>
                  </a:lnTo>
                  <a:close/>
                  <a:moveTo>
                    <a:pt x="67335" y="0"/>
                  </a:moveTo>
                  <a:lnTo>
                    <a:pt x="67335" y="32581"/>
                  </a:lnTo>
                  <a:lnTo>
                    <a:pt x="72282" y="25039"/>
                  </a:lnTo>
                  <a:lnTo>
                    <a:pt x="72282" y="0"/>
                  </a:lnTo>
                  <a:close/>
                  <a:moveTo>
                    <a:pt x="24859" y="0"/>
                  </a:moveTo>
                  <a:lnTo>
                    <a:pt x="24859" y="38012"/>
                  </a:lnTo>
                  <a:lnTo>
                    <a:pt x="29806" y="45614"/>
                  </a:lnTo>
                  <a:lnTo>
                    <a:pt x="29806" y="0"/>
                  </a:lnTo>
                  <a:close/>
                  <a:moveTo>
                    <a:pt x="58828" y="0"/>
                  </a:moveTo>
                  <a:lnTo>
                    <a:pt x="58828" y="45614"/>
                  </a:lnTo>
                  <a:lnTo>
                    <a:pt x="63775" y="38012"/>
                  </a:lnTo>
                  <a:lnTo>
                    <a:pt x="63775" y="0"/>
                  </a:lnTo>
                  <a:close/>
                  <a:moveTo>
                    <a:pt x="33306" y="0"/>
                  </a:moveTo>
                  <a:lnTo>
                    <a:pt x="33306" y="51044"/>
                  </a:lnTo>
                  <a:lnTo>
                    <a:pt x="38313" y="58586"/>
                  </a:lnTo>
                  <a:lnTo>
                    <a:pt x="38313" y="0"/>
                  </a:lnTo>
                  <a:close/>
                  <a:moveTo>
                    <a:pt x="50320" y="0"/>
                  </a:moveTo>
                  <a:lnTo>
                    <a:pt x="50320" y="58586"/>
                  </a:lnTo>
                  <a:lnTo>
                    <a:pt x="55268" y="51044"/>
                  </a:lnTo>
                  <a:lnTo>
                    <a:pt x="55268" y="0"/>
                  </a:lnTo>
                  <a:close/>
                  <a:moveTo>
                    <a:pt x="41813" y="0"/>
                  </a:moveTo>
                  <a:lnTo>
                    <a:pt x="41813" y="64016"/>
                  </a:lnTo>
                  <a:lnTo>
                    <a:pt x="44287" y="67817"/>
                  </a:lnTo>
                  <a:lnTo>
                    <a:pt x="46760" y="64016"/>
                  </a:lnTo>
                  <a:lnTo>
                    <a:pt x="46760" y="0"/>
                  </a:ln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10"/>
            <p:cNvSpPr/>
            <p:nvPr/>
          </p:nvSpPr>
          <p:spPr>
            <a:xfrm rot="7294922">
              <a:off x="8507862" y="1506795"/>
              <a:ext cx="486330" cy="462608"/>
            </a:xfrm>
            <a:prstGeom prst="pentagon">
              <a:avLst>
                <a:gd name="hf" fmla="val 105146"/>
                <a:gd name="vf" fmla="val 110557"/>
              </a:avLst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10"/>
            <p:cNvSpPr/>
            <p:nvPr/>
          </p:nvSpPr>
          <p:spPr>
            <a:xfrm rot="1902">
              <a:off x="-76804" y="1095525"/>
              <a:ext cx="542100" cy="515400"/>
            </a:xfrm>
            <a:prstGeom prst="pentagon">
              <a:avLst>
                <a:gd name="hf" fmla="val 105146"/>
                <a:gd name="vf" fmla="val 110557"/>
              </a:avLst>
            </a:prstGeom>
            <a:noFill/>
            <a:ln w="28575" cap="flat" cmpd="sng">
              <a:solidFill>
                <a:srgbClr val="C20E9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10"/>
            <p:cNvSpPr/>
            <p:nvPr/>
          </p:nvSpPr>
          <p:spPr>
            <a:xfrm>
              <a:off x="8217614" y="4442536"/>
              <a:ext cx="885029" cy="885029"/>
            </a:xfrm>
            <a:custGeom>
              <a:avLst/>
              <a:gdLst/>
              <a:ahLst/>
              <a:cxnLst/>
              <a:rect l="l" t="t" r="r" b="b"/>
              <a:pathLst>
                <a:path w="75903" h="75903" extrusionOk="0">
                  <a:moveTo>
                    <a:pt x="30349" y="724"/>
                  </a:moveTo>
                  <a:lnTo>
                    <a:pt x="28479" y="1147"/>
                  </a:lnTo>
                  <a:lnTo>
                    <a:pt x="28599" y="1267"/>
                  </a:lnTo>
                  <a:lnTo>
                    <a:pt x="28841" y="1388"/>
                  </a:lnTo>
                  <a:lnTo>
                    <a:pt x="29022" y="1448"/>
                  </a:lnTo>
                  <a:lnTo>
                    <a:pt x="29263" y="1448"/>
                  </a:lnTo>
                  <a:lnTo>
                    <a:pt x="29625" y="1388"/>
                  </a:lnTo>
                  <a:lnTo>
                    <a:pt x="29927" y="1267"/>
                  </a:lnTo>
                  <a:lnTo>
                    <a:pt x="30168" y="1026"/>
                  </a:lnTo>
                  <a:lnTo>
                    <a:pt x="30349" y="724"/>
                  </a:lnTo>
                  <a:close/>
                  <a:moveTo>
                    <a:pt x="36141" y="0"/>
                  </a:moveTo>
                  <a:lnTo>
                    <a:pt x="33909" y="181"/>
                  </a:lnTo>
                  <a:lnTo>
                    <a:pt x="33909" y="302"/>
                  </a:lnTo>
                  <a:lnTo>
                    <a:pt x="33909" y="543"/>
                  </a:lnTo>
                  <a:lnTo>
                    <a:pt x="33969" y="724"/>
                  </a:lnTo>
                  <a:lnTo>
                    <a:pt x="34090" y="966"/>
                  </a:lnTo>
                  <a:lnTo>
                    <a:pt x="34211" y="1147"/>
                  </a:lnTo>
                  <a:lnTo>
                    <a:pt x="34392" y="1267"/>
                  </a:lnTo>
                  <a:lnTo>
                    <a:pt x="34633" y="1388"/>
                  </a:lnTo>
                  <a:lnTo>
                    <a:pt x="34814" y="1448"/>
                  </a:lnTo>
                  <a:lnTo>
                    <a:pt x="35297" y="1448"/>
                  </a:lnTo>
                  <a:lnTo>
                    <a:pt x="35478" y="1388"/>
                  </a:lnTo>
                  <a:lnTo>
                    <a:pt x="35719" y="1267"/>
                  </a:lnTo>
                  <a:lnTo>
                    <a:pt x="35900" y="1147"/>
                  </a:lnTo>
                  <a:lnTo>
                    <a:pt x="36021" y="966"/>
                  </a:lnTo>
                  <a:lnTo>
                    <a:pt x="36141" y="724"/>
                  </a:lnTo>
                  <a:lnTo>
                    <a:pt x="36202" y="543"/>
                  </a:lnTo>
                  <a:lnTo>
                    <a:pt x="36202" y="302"/>
                  </a:lnTo>
                  <a:lnTo>
                    <a:pt x="36141" y="0"/>
                  </a:lnTo>
                  <a:close/>
                  <a:moveTo>
                    <a:pt x="39762" y="0"/>
                  </a:moveTo>
                  <a:lnTo>
                    <a:pt x="39701" y="302"/>
                  </a:lnTo>
                  <a:lnTo>
                    <a:pt x="39701" y="543"/>
                  </a:lnTo>
                  <a:lnTo>
                    <a:pt x="39762" y="724"/>
                  </a:lnTo>
                  <a:lnTo>
                    <a:pt x="39882" y="966"/>
                  </a:lnTo>
                  <a:lnTo>
                    <a:pt x="40003" y="1147"/>
                  </a:lnTo>
                  <a:lnTo>
                    <a:pt x="40184" y="1267"/>
                  </a:lnTo>
                  <a:lnTo>
                    <a:pt x="40425" y="1388"/>
                  </a:lnTo>
                  <a:lnTo>
                    <a:pt x="40606" y="1448"/>
                  </a:lnTo>
                  <a:lnTo>
                    <a:pt x="41089" y="1448"/>
                  </a:lnTo>
                  <a:lnTo>
                    <a:pt x="41270" y="1388"/>
                  </a:lnTo>
                  <a:lnTo>
                    <a:pt x="41511" y="1267"/>
                  </a:lnTo>
                  <a:lnTo>
                    <a:pt x="41692" y="1147"/>
                  </a:lnTo>
                  <a:lnTo>
                    <a:pt x="41813" y="966"/>
                  </a:lnTo>
                  <a:lnTo>
                    <a:pt x="41934" y="724"/>
                  </a:lnTo>
                  <a:lnTo>
                    <a:pt x="41994" y="543"/>
                  </a:lnTo>
                  <a:lnTo>
                    <a:pt x="41994" y="302"/>
                  </a:lnTo>
                  <a:lnTo>
                    <a:pt x="41994" y="181"/>
                  </a:lnTo>
                  <a:lnTo>
                    <a:pt x="39762" y="0"/>
                  </a:lnTo>
                  <a:close/>
                  <a:moveTo>
                    <a:pt x="45554" y="724"/>
                  </a:moveTo>
                  <a:lnTo>
                    <a:pt x="45735" y="1026"/>
                  </a:lnTo>
                  <a:lnTo>
                    <a:pt x="45976" y="1267"/>
                  </a:lnTo>
                  <a:lnTo>
                    <a:pt x="46278" y="1388"/>
                  </a:lnTo>
                  <a:lnTo>
                    <a:pt x="46640" y="1448"/>
                  </a:lnTo>
                  <a:lnTo>
                    <a:pt x="46881" y="1448"/>
                  </a:lnTo>
                  <a:lnTo>
                    <a:pt x="47062" y="1388"/>
                  </a:lnTo>
                  <a:lnTo>
                    <a:pt x="47243" y="1267"/>
                  </a:lnTo>
                  <a:lnTo>
                    <a:pt x="47424" y="1147"/>
                  </a:lnTo>
                  <a:lnTo>
                    <a:pt x="45554" y="724"/>
                  </a:lnTo>
                  <a:close/>
                  <a:moveTo>
                    <a:pt x="21661" y="3620"/>
                  </a:moveTo>
                  <a:lnTo>
                    <a:pt x="20273" y="4284"/>
                  </a:lnTo>
                  <a:lnTo>
                    <a:pt x="20575" y="4344"/>
                  </a:lnTo>
                  <a:lnTo>
                    <a:pt x="20937" y="4284"/>
                  </a:lnTo>
                  <a:lnTo>
                    <a:pt x="21239" y="4163"/>
                  </a:lnTo>
                  <a:lnTo>
                    <a:pt x="21480" y="3922"/>
                  </a:lnTo>
                  <a:lnTo>
                    <a:pt x="21661" y="3620"/>
                  </a:lnTo>
                  <a:close/>
                  <a:moveTo>
                    <a:pt x="26065" y="2052"/>
                  </a:moveTo>
                  <a:lnTo>
                    <a:pt x="25824" y="2172"/>
                  </a:lnTo>
                  <a:lnTo>
                    <a:pt x="25583" y="2353"/>
                  </a:lnTo>
                  <a:lnTo>
                    <a:pt x="25402" y="2534"/>
                  </a:lnTo>
                  <a:lnTo>
                    <a:pt x="25281" y="2836"/>
                  </a:lnTo>
                  <a:lnTo>
                    <a:pt x="25221" y="3198"/>
                  </a:lnTo>
                  <a:lnTo>
                    <a:pt x="25221" y="3439"/>
                  </a:lnTo>
                  <a:lnTo>
                    <a:pt x="25281" y="3620"/>
                  </a:lnTo>
                  <a:lnTo>
                    <a:pt x="25402" y="3862"/>
                  </a:lnTo>
                  <a:lnTo>
                    <a:pt x="25522" y="4043"/>
                  </a:lnTo>
                  <a:lnTo>
                    <a:pt x="25703" y="4163"/>
                  </a:lnTo>
                  <a:lnTo>
                    <a:pt x="25945" y="4284"/>
                  </a:lnTo>
                  <a:lnTo>
                    <a:pt x="26126" y="4344"/>
                  </a:lnTo>
                  <a:lnTo>
                    <a:pt x="26608" y="4344"/>
                  </a:lnTo>
                  <a:lnTo>
                    <a:pt x="26789" y="4284"/>
                  </a:lnTo>
                  <a:lnTo>
                    <a:pt x="27031" y="4163"/>
                  </a:lnTo>
                  <a:lnTo>
                    <a:pt x="27212" y="4043"/>
                  </a:lnTo>
                  <a:lnTo>
                    <a:pt x="27332" y="3862"/>
                  </a:lnTo>
                  <a:lnTo>
                    <a:pt x="27453" y="3620"/>
                  </a:lnTo>
                  <a:lnTo>
                    <a:pt x="27513" y="3439"/>
                  </a:lnTo>
                  <a:lnTo>
                    <a:pt x="27513" y="3198"/>
                  </a:lnTo>
                  <a:lnTo>
                    <a:pt x="27453" y="2836"/>
                  </a:lnTo>
                  <a:lnTo>
                    <a:pt x="27332" y="2534"/>
                  </a:lnTo>
                  <a:lnTo>
                    <a:pt x="27151" y="2353"/>
                  </a:lnTo>
                  <a:lnTo>
                    <a:pt x="26910" y="2172"/>
                  </a:lnTo>
                  <a:lnTo>
                    <a:pt x="26669" y="2052"/>
                  </a:lnTo>
                  <a:close/>
                  <a:moveTo>
                    <a:pt x="31858" y="2052"/>
                  </a:moveTo>
                  <a:lnTo>
                    <a:pt x="31616" y="2172"/>
                  </a:lnTo>
                  <a:lnTo>
                    <a:pt x="31375" y="2353"/>
                  </a:lnTo>
                  <a:lnTo>
                    <a:pt x="31194" y="2534"/>
                  </a:lnTo>
                  <a:lnTo>
                    <a:pt x="31073" y="2836"/>
                  </a:lnTo>
                  <a:lnTo>
                    <a:pt x="31013" y="3198"/>
                  </a:lnTo>
                  <a:lnTo>
                    <a:pt x="31013" y="3439"/>
                  </a:lnTo>
                  <a:lnTo>
                    <a:pt x="31073" y="3620"/>
                  </a:lnTo>
                  <a:lnTo>
                    <a:pt x="31194" y="3862"/>
                  </a:lnTo>
                  <a:lnTo>
                    <a:pt x="31315" y="4043"/>
                  </a:lnTo>
                  <a:lnTo>
                    <a:pt x="31496" y="4163"/>
                  </a:lnTo>
                  <a:lnTo>
                    <a:pt x="31737" y="4284"/>
                  </a:lnTo>
                  <a:lnTo>
                    <a:pt x="31918" y="4344"/>
                  </a:lnTo>
                  <a:lnTo>
                    <a:pt x="32401" y="4344"/>
                  </a:lnTo>
                  <a:lnTo>
                    <a:pt x="32582" y="4284"/>
                  </a:lnTo>
                  <a:lnTo>
                    <a:pt x="32823" y="4163"/>
                  </a:lnTo>
                  <a:lnTo>
                    <a:pt x="33004" y="4043"/>
                  </a:lnTo>
                  <a:lnTo>
                    <a:pt x="33125" y="3862"/>
                  </a:lnTo>
                  <a:lnTo>
                    <a:pt x="33245" y="3620"/>
                  </a:lnTo>
                  <a:lnTo>
                    <a:pt x="33306" y="3439"/>
                  </a:lnTo>
                  <a:lnTo>
                    <a:pt x="33306" y="3198"/>
                  </a:lnTo>
                  <a:lnTo>
                    <a:pt x="33245" y="2836"/>
                  </a:lnTo>
                  <a:lnTo>
                    <a:pt x="33125" y="2534"/>
                  </a:lnTo>
                  <a:lnTo>
                    <a:pt x="32944" y="2353"/>
                  </a:lnTo>
                  <a:lnTo>
                    <a:pt x="32702" y="2172"/>
                  </a:lnTo>
                  <a:lnTo>
                    <a:pt x="32461" y="2052"/>
                  </a:lnTo>
                  <a:close/>
                  <a:moveTo>
                    <a:pt x="37650" y="2052"/>
                  </a:moveTo>
                  <a:lnTo>
                    <a:pt x="37408" y="2172"/>
                  </a:lnTo>
                  <a:lnTo>
                    <a:pt x="37167" y="2353"/>
                  </a:lnTo>
                  <a:lnTo>
                    <a:pt x="36986" y="2534"/>
                  </a:lnTo>
                  <a:lnTo>
                    <a:pt x="36865" y="2836"/>
                  </a:lnTo>
                  <a:lnTo>
                    <a:pt x="36805" y="3198"/>
                  </a:lnTo>
                  <a:lnTo>
                    <a:pt x="36805" y="3439"/>
                  </a:lnTo>
                  <a:lnTo>
                    <a:pt x="36865" y="3620"/>
                  </a:lnTo>
                  <a:lnTo>
                    <a:pt x="36986" y="3862"/>
                  </a:lnTo>
                  <a:lnTo>
                    <a:pt x="37107" y="4043"/>
                  </a:lnTo>
                  <a:lnTo>
                    <a:pt x="37288" y="4163"/>
                  </a:lnTo>
                  <a:lnTo>
                    <a:pt x="37529" y="4284"/>
                  </a:lnTo>
                  <a:lnTo>
                    <a:pt x="37710" y="4344"/>
                  </a:lnTo>
                  <a:lnTo>
                    <a:pt x="38193" y="4344"/>
                  </a:lnTo>
                  <a:lnTo>
                    <a:pt x="38374" y="4284"/>
                  </a:lnTo>
                  <a:lnTo>
                    <a:pt x="38615" y="4163"/>
                  </a:lnTo>
                  <a:lnTo>
                    <a:pt x="38796" y="4043"/>
                  </a:lnTo>
                  <a:lnTo>
                    <a:pt x="38917" y="3862"/>
                  </a:lnTo>
                  <a:lnTo>
                    <a:pt x="39038" y="3620"/>
                  </a:lnTo>
                  <a:lnTo>
                    <a:pt x="39098" y="3439"/>
                  </a:lnTo>
                  <a:lnTo>
                    <a:pt x="39098" y="3198"/>
                  </a:lnTo>
                  <a:lnTo>
                    <a:pt x="39038" y="2836"/>
                  </a:lnTo>
                  <a:lnTo>
                    <a:pt x="38917" y="2534"/>
                  </a:lnTo>
                  <a:lnTo>
                    <a:pt x="38736" y="2353"/>
                  </a:lnTo>
                  <a:lnTo>
                    <a:pt x="38495" y="2172"/>
                  </a:lnTo>
                  <a:lnTo>
                    <a:pt x="38253" y="2052"/>
                  </a:lnTo>
                  <a:close/>
                  <a:moveTo>
                    <a:pt x="43442" y="2052"/>
                  </a:moveTo>
                  <a:lnTo>
                    <a:pt x="43201" y="2172"/>
                  </a:lnTo>
                  <a:lnTo>
                    <a:pt x="42959" y="2353"/>
                  </a:lnTo>
                  <a:lnTo>
                    <a:pt x="42778" y="2534"/>
                  </a:lnTo>
                  <a:lnTo>
                    <a:pt x="42658" y="2836"/>
                  </a:lnTo>
                  <a:lnTo>
                    <a:pt x="42597" y="3198"/>
                  </a:lnTo>
                  <a:lnTo>
                    <a:pt x="42597" y="3439"/>
                  </a:lnTo>
                  <a:lnTo>
                    <a:pt x="42658" y="3620"/>
                  </a:lnTo>
                  <a:lnTo>
                    <a:pt x="42778" y="3862"/>
                  </a:lnTo>
                  <a:lnTo>
                    <a:pt x="42899" y="4043"/>
                  </a:lnTo>
                  <a:lnTo>
                    <a:pt x="43080" y="4163"/>
                  </a:lnTo>
                  <a:lnTo>
                    <a:pt x="43321" y="4284"/>
                  </a:lnTo>
                  <a:lnTo>
                    <a:pt x="43502" y="4344"/>
                  </a:lnTo>
                  <a:lnTo>
                    <a:pt x="43985" y="4344"/>
                  </a:lnTo>
                  <a:lnTo>
                    <a:pt x="44166" y="4284"/>
                  </a:lnTo>
                  <a:lnTo>
                    <a:pt x="44407" y="4163"/>
                  </a:lnTo>
                  <a:lnTo>
                    <a:pt x="44588" y="4043"/>
                  </a:lnTo>
                  <a:lnTo>
                    <a:pt x="44709" y="3862"/>
                  </a:lnTo>
                  <a:lnTo>
                    <a:pt x="44830" y="3620"/>
                  </a:lnTo>
                  <a:lnTo>
                    <a:pt x="44890" y="3439"/>
                  </a:lnTo>
                  <a:lnTo>
                    <a:pt x="44890" y="3198"/>
                  </a:lnTo>
                  <a:lnTo>
                    <a:pt x="44830" y="2836"/>
                  </a:lnTo>
                  <a:lnTo>
                    <a:pt x="44709" y="2534"/>
                  </a:lnTo>
                  <a:lnTo>
                    <a:pt x="44528" y="2353"/>
                  </a:lnTo>
                  <a:lnTo>
                    <a:pt x="44287" y="2172"/>
                  </a:lnTo>
                  <a:lnTo>
                    <a:pt x="44045" y="2052"/>
                  </a:lnTo>
                  <a:close/>
                  <a:moveTo>
                    <a:pt x="49234" y="2052"/>
                  </a:moveTo>
                  <a:lnTo>
                    <a:pt x="48993" y="2172"/>
                  </a:lnTo>
                  <a:lnTo>
                    <a:pt x="48752" y="2353"/>
                  </a:lnTo>
                  <a:lnTo>
                    <a:pt x="48571" y="2534"/>
                  </a:lnTo>
                  <a:lnTo>
                    <a:pt x="48450" y="2836"/>
                  </a:lnTo>
                  <a:lnTo>
                    <a:pt x="48390" y="3198"/>
                  </a:lnTo>
                  <a:lnTo>
                    <a:pt x="48390" y="3439"/>
                  </a:lnTo>
                  <a:lnTo>
                    <a:pt x="48450" y="3620"/>
                  </a:lnTo>
                  <a:lnTo>
                    <a:pt x="48571" y="3862"/>
                  </a:lnTo>
                  <a:lnTo>
                    <a:pt x="48691" y="4043"/>
                  </a:lnTo>
                  <a:lnTo>
                    <a:pt x="48872" y="4163"/>
                  </a:lnTo>
                  <a:lnTo>
                    <a:pt x="49114" y="4284"/>
                  </a:lnTo>
                  <a:lnTo>
                    <a:pt x="49295" y="4344"/>
                  </a:lnTo>
                  <a:lnTo>
                    <a:pt x="49777" y="4344"/>
                  </a:lnTo>
                  <a:lnTo>
                    <a:pt x="49958" y="4284"/>
                  </a:lnTo>
                  <a:lnTo>
                    <a:pt x="50200" y="4163"/>
                  </a:lnTo>
                  <a:lnTo>
                    <a:pt x="50381" y="4043"/>
                  </a:lnTo>
                  <a:lnTo>
                    <a:pt x="50501" y="3862"/>
                  </a:lnTo>
                  <a:lnTo>
                    <a:pt x="50622" y="3620"/>
                  </a:lnTo>
                  <a:lnTo>
                    <a:pt x="50682" y="3439"/>
                  </a:lnTo>
                  <a:lnTo>
                    <a:pt x="50682" y="3198"/>
                  </a:lnTo>
                  <a:lnTo>
                    <a:pt x="50622" y="2836"/>
                  </a:lnTo>
                  <a:lnTo>
                    <a:pt x="50501" y="2534"/>
                  </a:lnTo>
                  <a:lnTo>
                    <a:pt x="50320" y="2353"/>
                  </a:lnTo>
                  <a:lnTo>
                    <a:pt x="50079" y="2172"/>
                  </a:lnTo>
                  <a:lnTo>
                    <a:pt x="49838" y="2052"/>
                  </a:lnTo>
                  <a:close/>
                  <a:moveTo>
                    <a:pt x="54242" y="3620"/>
                  </a:moveTo>
                  <a:lnTo>
                    <a:pt x="54423" y="3922"/>
                  </a:lnTo>
                  <a:lnTo>
                    <a:pt x="54665" y="4163"/>
                  </a:lnTo>
                  <a:lnTo>
                    <a:pt x="54966" y="4284"/>
                  </a:lnTo>
                  <a:lnTo>
                    <a:pt x="55328" y="4344"/>
                  </a:lnTo>
                  <a:lnTo>
                    <a:pt x="55630" y="4284"/>
                  </a:lnTo>
                  <a:lnTo>
                    <a:pt x="54242" y="3620"/>
                  </a:lnTo>
                  <a:close/>
                  <a:moveTo>
                    <a:pt x="18523" y="5310"/>
                  </a:moveTo>
                  <a:lnTo>
                    <a:pt x="16593" y="6517"/>
                  </a:lnTo>
                  <a:lnTo>
                    <a:pt x="16774" y="6818"/>
                  </a:lnTo>
                  <a:lnTo>
                    <a:pt x="17015" y="7060"/>
                  </a:lnTo>
                  <a:lnTo>
                    <a:pt x="17317" y="7180"/>
                  </a:lnTo>
                  <a:lnTo>
                    <a:pt x="17679" y="7241"/>
                  </a:lnTo>
                  <a:lnTo>
                    <a:pt x="17920" y="7241"/>
                  </a:lnTo>
                  <a:lnTo>
                    <a:pt x="18101" y="7180"/>
                  </a:lnTo>
                  <a:lnTo>
                    <a:pt x="18342" y="7060"/>
                  </a:lnTo>
                  <a:lnTo>
                    <a:pt x="18523" y="6939"/>
                  </a:lnTo>
                  <a:lnTo>
                    <a:pt x="18644" y="6758"/>
                  </a:lnTo>
                  <a:lnTo>
                    <a:pt x="18765" y="6517"/>
                  </a:lnTo>
                  <a:lnTo>
                    <a:pt x="18825" y="6336"/>
                  </a:lnTo>
                  <a:lnTo>
                    <a:pt x="18825" y="6094"/>
                  </a:lnTo>
                  <a:lnTo>
                    <a:pt x="18825" y="5853"/>
                  </a:lnTo>
                  <a:lnTo>
                    <a:pt x="18765" y="5672"/>
                  </a:lnTo>
                  <a:lnTo>
                    <a:pt x="18644" y="5430"/>
                  </a:lnTo>
                  <a:lnTo>
                    <a:pt x="18523" y="5310"/>
                  </a:lnTo>
                  <a:close/>
                  <a:moveTo>
                    <a:pt x="23230" y="4948"/>
                  </a:moveTo>
                  <a:lnTo>
                    <a:pt x="23049" y="5008"/>
                  </a:lnTo>
                  <a:lnTo>
                    <a:pt x="22807" y="5129"/>
                  </a:lnTo>
                  <a:lnTo>
                    <a:pt x="22626" y="5249"/>
                  </a:lnTo>
                  <a:lnTo>
                    <a:pt x="22506" y="5430"/>
                  </a:lnTo>
                  <a:lnTo>
                    <a:pt x="22385" y="5672"/>
                  </a:lnTo>
                  <a:lnTo>
                    <a:pt x="22325" y="5853"/>
                  </a:lnTo>
                  <a:lnTo>
                    <a:pt x="22325" y="6094"/>
                  </a:lnTo>
                  <a:lnTo>
                    <a:pt x="22325" y="6336"/>
                  </a:lnTo>
                  <a:lnTo>
                    <a:pt x="22385" y="6517"/>
                  </a:lnTo>
                  <a:lnTo>
                    <a:pt x="22506" y="6758"/>
                  </a:lnTo>
                  <a:lnTo>
                    <a:pt x="22626" y="6939"/>
                  </a:lnTo>
                  <a:lnTo>
                    <a:pt x="22807" y="7060"/>
                  </a:lnTo>
                  <a:lnTo>
                    <a:pt x="23049" y="7180"/>
                  </a:lnTo>
                  <a:lnTo>
                    <a:pt x="23230" y="7241"/>
                  </a:lnTo>
                  <a:lnTo>
                    <a:pt x="23712" y="7241"/>
                  </a:lnTo>
                  <a:lnTo>
                    <a:pt x="23893" y="7180"/>
                  </a:lnTo>
                  <a:lnTo>
                    <a:pt x="24135" y="7060"/>
                  </a:lnTo>
                  <a:lnTo>
                    <a:pt x="24316" y="6939"/>
                  </a:lnTo>
                  <a:lnTo>
                    <a:pt x="24436" y="6758"/>
                  </a:lnTo>
                  <a:lnTo>
                    <a:pt x="24557" y="6517"/>
                  </a:lnTo>
                  <a:lnTo>
                    <a:pt x="24617" y="6336"/>
                  </a:lnTo>
                  <a:lnTo>
                    <a:pt x="24617" y="6094"/>
                  </a:lnTo>
                  <a:lnTo>
                    <a:pt x="24617" y="5853"/>
                  </a:lnTo>
                  <a:lnTo>
                    <a:pt x="24557" y="5672"/>
                  </a:lnTo>
                  <a:lnTo>
                    <a:pt x="24436" y="5430"/>
                  </a:lnTo>
                  <a:lnTo>
                    <a:pt x="24316" y="5249"/>
                  </a:lnTo>
                  <a:lnTo>
                    <a:pt x="24135" y="5129"/>
                  </a:lnTo>
                  <a:lnTo>
                    <a:pt x="23893" y="5008"/>
                  </a:lnTo>
                  <a:lnTo>
                    <a:pt x="23712" y="4948"/>
                  </a:lnTo>
                  <a:close/>
                  <a:moveTo>
                    <a:pt x="29022" y="4948"/>
                  </a:moveTo>
                  <a:lnTo>
                    <a:pt x="28841" y="5008"/>
                  </a:lnTo>
                  <a:lnTo>
                    <a:pt x="28599" y="5129"/>
                  </a:lnTo>
                  <a:lnTo>
                    <a:pt x="28418" y="5249"/>
                  </a:lnTo>
                  <a:lnTo>
                    <a:pt x="28298" y="5430"/>
                  </a:lnTo>
                  <a:lnTo>
                    <a:pt x="28177" y="5672"/>
                  </a:lnTo>
                  <a:lnTo>
                    <a:pt x="28117" y="5853"/>
                  </a:lnTo>
                  <a:lnTo>
                    <a:pt x="28117" y="6094"/>
                  </a:lnTo>
                  <a:lnTo>
                    <a:pt x="28117" y="6336"/>
                  </a:lnTo>
                  <a:lnTo>
                    <a:pt x="28177" y="6517"/>
                  </a:lnTo>
                  <a:lnTo>
                    <a:pt x="28298" y="6758"/>
                  </a:lnTo>
                  <a:lnTo>
                    <a:pt x="28418" y="6939"/>
                  </a:lnTo>
                  <a:lnTo>
                    <a:pt x="28599" y="7060"/>
                  </a:lnTo>
                  <a:lnTo>
                    <a:pt x="28841" y="7180"/>
                  </a:lnTo>
                  <a:lnTo>
                    <a:pt x="29022" y="7241"/>
                  </a:lnTo>
                  <a:lnTo>
                    <a:pt x="29505" y="7241"/>
                  </a:lnTo>
                  <a:lnTo>
                    <a:pt x="29686" y="7180"/>
                  </a:lnTo>
                  <a:lnTo>
                    <a:pt x="29927" y="7060"/>
                  </a:lnTo>
                  <a:lnTo>
                    <a:pt x="30108" y="6939"/>
                  </a:lnTo>
                  <a:lnTo>
                    <a:pt x="30229" y="6758"/>
                  </a:lnTo>
                  <a:lnTo>
                    <a:pt x="30349" y="6517"/>
                  </a:lnTo>
                  <a:lnTo>
                    <a:pt x="30410" y="6336"/>
                  </a:lnTo>
                  <a:lnTo>
                    <a:pt x="30410" y="6094"/>
                  </a:lnTo>
                  <a:lnTo>
                    <a:pt x="30410" y="5853"/>
                  </a:lnTo>
                  <a:lnTo>
                    <a:pt x="30349" y="5672"/>
                  </a:lnTo>
                  <a:lnTo>
                    <a:pt x="30229" y="5430"/>
                  </a:lnTo>
                  <a:lnTo>
                    <a:pt x="30108" y="5249"/>
                  </a:lnTo>
                  <a:lnTo>
                    <a:pt x="29927" y="5129"/>
                  </a:lnTo>
                  <a:lnTo>
                    <a:pt x="29686" y="5008"/>
                  </a:lnTo>
                  <a:lnTo>
                    <a:pt x="29505" y="4948"/>
                  </a:lnTo>
                  <a:close/>
                  <a:moveTo>
                    <a:pt x="34814" y="4948"/>
                  </a:moveTo>
                  <a:lnTo>
                    <a:pt x="34633" y="5008"/>
                  </a:lnTo>
                  <a:lnTo>
                    <a:pt x="34392" y="5129"/>
                  </a:lnTo>
                  <a:lnTo>
                    <a:pt x="34211" y="5249"/>
                  </a:lnTo>
                  <a:lnTo>
                    <a:pt x="34090" y="5430"/>
                  </a:lnTo>
                  <a:lnTo>
                    <a:pt x="33969" y="5672"/>
                  </a:lnTo>
                  <a:lnTo>
                    <a:pt x="33909" y="5853"/>
                  </a:lnTo>
                  <a:lnTo>
                    <a:pt x="33909" y="6094"/>
                  </a:lnTo>
                  <a:lnTo>
                    <a:pt x="33909" y="6336"/>
                  </a:lnTo>
                  <a:lnTo>
                    <a:pt x="33969" y="6517"/>
                  </a:lnTo>
                  <a:lnTo>
                    <a:pt x="34090" y="6758"/>
                  </a:lnTo>
                  <a:lnTo>
                    <a:pt x="34211" y="6939"/>
                  </a:lnTo>
                  <a:lnTo>
                    <a:pt x="34392" y="7060"/>
                  </a:lnTo>
                  <a:lnTo>
                    <a:pt x="34633" y="7180"/>
                  </a:lnTo>
                  <a:lnTo>
                    <a:pt x="34814" y="7241"/>
                  </a:lnTo>
                  <a:lnTo>
                    <a:pt x="35297" y="7241"/>
                  </a:lnTo>
                  <a:lnTo>
                    <a:pt x="35478" y="7180"/>
                  </a:lnTo>
                  <a:lnTo>
                    <a:pt x="35719" y="7060"/>
                  </a:lnTo>
                  <a:lnTo>
                    <a:pt x="35900" y="6939"/>
                  </a:lnTo>
                  <a:lnTo>
                    <a:pt x="36021" y="6758"/>
                  </a:lnTo>
                  <a:lnTo>
                    <a:pt x="36141" y="6517"/>
                  </a:lnTo>
                  <a:lnTo>
                    <a:pt x="36202" y="6336"/>
                  </a:lnTo>
                  <a:lnTo>
                    <a:pt x="36202" y="6094"/>
                  </a:lnTo>
                  <a:lnTo>
                    <a:pt x="36202" y="5853"/>
                  </a:lnTo>
                  <a:lnTo>
                    <a:pt x="36141" y="5672"/>
                  </a:lnTo>
                  <a:lnTo>
                    <a:pt x="36021" y="5430"/>
                  </a:lnTo>
                  <a:lnTo>
                    <a:pt x="35900" y="5249"/>
                  </a:lnTo>
                  <a:lnTo>
                    <a:pt x="35719" y="5129"/>
                  </a:lnTo>
                  <a:lnTo>
                    <a:pt x="35478" y="5008"/>
                  </a:lnTo>
                  <a:lnTo>
                    <a:pt x="35297" y="4948"/>
                  </a:lnTo>
                  <a:close/>
                  <a:moveTo>
                    <a:pt x="40606" y="4948"/>
                  </a:moveTo>
                  <a:lnTo>
                    <a:pt x="40425" y="5008"/>
                  </a:lnTo>
                  <a:lnTo>
                    <a:pt x="40184" y="5129"/>
                  </a:lnTo>
                  <a:lnTo>
                    <a:pt x="40003" y="5249"/>
                  </a:lnTo>
                  <a:lnTo>
                    <a:pt x="39882" y="5430"/>
                  </a:lnTo>
                  <a:lnTo>
                    <a:pt x="39762" y="5672"/>
                  </a:lnTo>
                  <a:lnTo>
                    <a:pt x="39701" y="5853"/>
                  </a:lnTo>
                  <a:lnTo>
                    <a:pt x="39701" y="6094"/>
                  </a:lnTo>
                  <a:lnTo>
                    <a:pt x="39701" y="6336"/>
                  </a:lnTo>
                  <a:lnTo>
                    <a:pt x="39762" y="6517"/>
                  </a:lnTo>
                  <a:lnTo>
                    <a:pt x="39882" y="6758"/>
                  </a:lnTo>
                  <a:lnTo>
                    <a:pt x="40003" y="6939"/>
                  </a:lnTo>
                  <a:lnTo>
                    <a:pt x="40184" y="7060"/>
                  </a:lnTo>
                  <a:lnTo>
                    <a:pt x="40425" y="7180"/>
                  </a:lnTo>
                  <a:lnTo>
                    <a:pt x="40606" y="7241"/>
                  </a:lnTo>
                  <a:lnTo>
                    <a:pt x="41089" y="7241"/>
                  </a:lnTo>
                  <a:lnTo>
                    <a:pt x="41270" y="7180"/>
                  </a:lnTo>
                  <a:lnTo>
                    <a:pt x="41511" y="7060"/>
                  </a:lnTo>
                  <a:lnTo>
                    <a:pt x="41692" y="6939"/>
                  </a:lnTo>
                  <a:lnTo>
                    <a:pt x="41813" y="6758"/>
                  </a:lnTo>
                  <a:lnTo>
                    <a:pt x="41934" y="6517"/>
                  </a:lnTo>
                  <a:lnTo>
                    <a:pt x="41994" y="6336"/>
                  </a:lnTo>
                  <a:lnTo>
                    <a:pt x="41994" y="6094"/>
                  </a:lnTo>
                  <a:lnTo>
                    <a:pt x="41994" y="5853"/>
                  </a:lnTo>
                  <a:lnTo>
                    <a:pt x="41934" y="5672"/>
                  </a:lnTo>
                  <a:lnTo>
                    <a:pt x="41813" y="5430"/>
                  </a:lnTo>
                  <a:lnTo>
                    <a:pt x="41692" y="5249"/>
                  </a:lnTo>
                  <a:lnTo>
                    <a:pt x="41511" y="5129"/>
                  </a:lnTo>
                  <a:lnTo>
                    <a:pt x="41270" y="5008"/>
                  </a:lnTo>
                  <a:lnTo>
                    <a:pt x="41089" y="4948"/>
                  </a:lnTo>
                  <a:close/>
                  <a:moveTo>
                    <a:pt x="46399" y="4948"/>
                  </a:moveTo>
                  <a:lnTo>
                    <a:pt x="46218" y="5008"/>
                  </a:lnTo>
                  <a:lnTo>
                    <a:pt x="45976" y="5129"/>
                  </a:lnTo>
                  <a:lnTo>
                    <a:pt x="45795" y="5249"/>
                  </a:lnTo>
                  <a:lnTo>
                    <a:pt x="45674" y="5430"/>
                  </a:lnTo>
                  <a:lnTo>
                    <a:pt x="45554" y="5672"/>
                  </a:lnTo>
                  <a:lnTo>
                    <a:pt x="45493" y="5853"/>
                  </a:lnTo>
                  <a:lnTo>
                    <a:pt x="45493" y="6094"/>
                  </a:lnTo>
                  <a:lnTo>
                    <a:pt x="45493" y="6336"/>
                  </a:lnTo>
                  <a:lnTo>
                    <a:pt x="45554" y="6517"/>
                  </a:lnTo>
                  <a:lnTo>
                    <a:pt x="45674" y="6758"/>
                  </a:lnTo>
                  <a:lnTo>
                    <a:pt x="45795" y="6939"/>
                  </a:lnTo>
                  <a:lnTo>
                    <a:pt x="45976" y="7060"/>
                  </a:lnTo>
                  <a:lnTo>
                    <a:pt x="46218" y="7180"/>
                  </a:lnTo>
                  <a:lnTo>
                    <a:pt x="46399" y="7241"/>
                  </a:lnTo>
                  <a:lnTo>
                    <a:pt x="46881" y="7241"/>
                  </a:lnTo>
                  <a:lnTo>
                    <a:pt x="47062" y="7180"/>
                  </a:lnTo>
                  <a:lnTo>
                    <a:pt x="47304" y="7060"/>
                  </a:lnTo>
                  <a:lnTo>
                    <a:pt x="47485" y="6939"/>
                  </a:lnTo>
                  <a:lnTo>
                    <a:pt x="47605" y="6758"/>
                  </a:lnTo>
                  <a:lnTo>
                    <a:pt x="47726" y="6517"/>
                  </a:lnTo>
                  <a:lnTo>
                    <a:pt x="47786" y="6336"/>
                  </a:lnTo>
                  <a:lnTo>
                    <a:pt x="47786" y="6094"/>
                  </a:lnTo>
                  <a:lnTo>
                    <a:pt x="47786" y="5853"/>
                  </a:lnTo>
                  <a:lnTo>
                    <a:pt x="47726" y="5672"/>
                  </a:lnTo>
                  <a:lnTo>
                    <a:pt x="47605" y="5430"/>
                  </a:lnTo>
                  <a:lnTo>
                    <a:pt x="47485" y="5249"/>
                  </a:lnTo>
                  <a:lnTo>
                    <a:pt x="47304" y="5129"/>
                  </a:lnTo>
                  <a:lnTo>
                    <a:pt x="47062" y="5008"/>
                  </a:lnTo>
                  <a:lnTo>
                    <a:pt x="46881" y="4948"/>
                  </a:lnTo>
                  <a:close/>
                  <a:moveTo>
                    <a:pt x="52191" y="4948"/>
                  </a:moveTo>
                  <a:lnTo>
                    <a:pt x="52010" y="5008"/>
                  </a:lnTo>
                  <a:lnTo>
                    <a:pt x="51768" y="5129"/>
                  </a:lnTo>
                  <a:lnTo>
                    <a:pt x="51587" y="5249"/>
                  </a:lnTo>
                  <a:lnTo>
                    <a:pt x="51467" y="5430"/>
                  </a:lnTo>
                  <a:lnTo>
                    <a:pt x="51346" y="5672"/>
                  </a:lnTo>
                  <a:lnTo>
                    <a:pt x="51286" y="5853"/>
                  </a:lnTo>
                  <a:lnTo>
                    <a:pt x="51286" y="6094"/>
                  </a:lnTo>
                  <a:lnTo>
                    <a:pt x="51286" y="6336"/>
                  </a:lnTo>
                  <a:lnTo>
                    <a:pt x="51346" y="6517"/>
                  </a:lnTo>
                  <a:lnTo>
                    <a:pt x="51467" y="6758"/>
                  </a:lnTo>
                  <a:lnTo>
                    <a:pt x="51587" y="6939"/>
                  </a:lnTo>
                  <a:lnTo>
                    <a:pt x="51768" y="7060"/>
                  </a:lnTo>
                  <a:lnTo>
                    <a:pt x="52010" y="7180"/>
                  </a:lnTo>
                  <a:lnTo>
                    <a:pt x="52191" y="7241"/>
                  </a:lnTo>
                  <a:lnTo>
                    <a:pt x="52673" y="7241"/>
                  </a:lnTo>
                  <a:lnTo>
                    <a:pt x="52854" y="7180"/>
                  </a:lnTo>
                  <a:lnTo>
                    <a:pt x="53096" y="7060"/>
                  </a:lnTo>
                  <a:lnTo>
                    <a:pt x="53277" y="6939"/>
                  </a:lnTo>
                  <a:lnTo>
                    <a:pt x="53397" y="6758"/>
                  </a:lnTo>
                  <a:lnTo>
                    <a:pt x="53518" y="6517"/>
                  </a:lnTo>
                  <a:lnTo>
                    <a:pt x="53578" y="6336"/>
                  </a:lnTo>
                  <a:lnTo>
                    <a:pt x="53578" y="6094"/>
                  </a:lnTo>
                  <a:lnTo>
                    <a:pt x="53578" y="5853"/>
                  </a:lnTo>
                  <a:lnTo>
                    <a:pt x="53518" y="5672"/>
                  </a:lnTo>
                  <a:lnTo>
                    <a:pt x="53397" y="5430"/>
                  </a:lnTo>
                  <a:lnTo>
                    <a:pt x="53277" y="5249"/>
                  </a:lnTo>
                  <a:lnTo>
                    <a:pt x="53096" y="5129"/>
                  </a:lnTo>
                  <a:lnTo>
                    <a:pt x="52854" y="5008"/>
                  </a:lnTo>
                  <a:lnTo>
                    <a:pt x="52673" y="4948"/>
                  </a:lnTo>
                  <a:close/>
                  <a:moveTo>
                    <a:pt x="57380" y="5310"/>
                  </a:moveTo>
                  <a:lnTo>
                    <a:pt x="57259" y="5430"/>
                  </a:lnTo>
                  <a:lnTo>
                    <a:pt x="57138" y="5672"/>
                  </a:lnTo>
                  <a:lnTo>
                    <a:pt x="57078" y="5853"/>
                  </a:lnTo>
                  <a:lnTo>
                    <a:pt x="57078" y="6094"/>
                  </a:lnTo>
                  <a:lnTo>
                    <a:pt x="57078" y="6336"/>
                  </a:lnTo>
                  <a:lnTo>
                    <a:pt x="57138" y="6517"/>
                  </a:lnTo>
                  <a:lnTo>
                    <a:pt x="57259" y="6758"/>
                  </a:lnTo>
                  <a:lnTo>
                    <a:pt x="57380" y="6939"/>
                  </a:lnTo>
                  <a:lnTo>
                    <a:pt x="57561" y="7060"/>
                  </a:lnTo>
                  <a:lnTo>
                    <a:pt x="57802" y="7180"/>
                  </a:lnTo>
                  <a:lnTo>
                    <a:pt x="57983" y="7241"/>
                  </a:lnTo>
                  <a:lnTo>
                    <a:pt x="58224" y="7241"/>
                  </a:lnTo>
                  <a:lnTo>
                    <a:pt x="58586" y="7180"/>
                  </a:lnTo>
                  <a:lnTo>
                    <a:pt x="58888" y="7060"/>
                  </a:lnTo>
                  <a:lnTo>
                    <a:pt x="59129" y="6818"/>
                  </a:lnTo>
                  <a:lnTo>
                    <a:pt x="59310" y="6517"/>
                  </a:lnTo>
                  <a:lnTo>
                    <a:pt x="57380" y="5310"/>
                  </a:lnTo>
                  <a:close/>
                  <a:moveTo>
                    <a:pt x="14783" y="7844"/>
                  </a:moveTo>
                  <a:lnTo>
                    <a:pt x="13636" y="8689"/>
                  </a:lnTo>
                  <a:lnTo>
                    <a:pt x="13636" y="8990"/>
                  </a:lnTo>
                  <a:lnTo>
                    <a:pt x="13636" y="9232"/>
                  </a:lnTo>
                  <a:lnTo>
                    <a:pt x="13697" y="9413"/>
                  </a:lnTo>
                  <a:lnTo>
                    <a:pt x="13817" y="9654"/>
                  </a:lnTo>
                  <a:lnTo>
                    <a:pt x="13938" y="9835"/>
                  </a:lnTo>
                  <a:lnTo>
                    <a:pt x="14119" y="9956"/>
                  </a:lnTo>
                  <a:lnTo>
                    <a:pt x="14360" y="10076"/>
                  </a:lnTo>
                  <a:lnTo>
                    <a:pt x="14541" y="10137"/>
                  </a:lnTo>
                  <a:lnTo>
                    <a:pt x="15024" y="10137"/>
                  </a:lnTo>
                  <a:lnTo>
                    <a:pt x="15205" y="10076"/>
                  </a:lnTo>
                  <a:lnTo>
                    <a:pt x="15446" y="9956"/>
                  </a:lnTo>
                  <a:lnTo>
                    <a:pt x="15627" y="9835"/>
                  </a:lnTo>
                  <a:lnTo>
                    <a:pt x="15748" y="9654"/>
                  </a:lnTo>
                  <a:lnTo>
                    <a:pt x="15869" y="9413"/>
                  </a:lnTo>
                  <a:lnTo>
                    <a:pt x="15929" y="9232"/>
                  </a:lnTo>
                  <a:lnTo>
                    <a:pt x="15929" y="8990"/>
                  </a:lnTo>
                  <a:lnTo>
                    <a:pt x="15929" y="8749"/>
                  </a:lnTo>
                  <a:lnTo>
                    <a:pt x="15869" y="8568"/>
                  </a:lnTo>
                  <a:lnTo>
                    <a:pt x="15748" y="8327"/>
                  </a:lnTo>
                  <a:lnTo>
                    <a:pt x="15627" y="8146"/>
                  </a:lnTo>
                  <a:lnTo>
                    <a:pt x="15446" y="8025"/>
                  </a:lnTo>
                  <a:lnTo>
                    <a:pt x="15205" y="7904"/>
                  </a:lnTo>
                  <a:lnTo>
                    <a:pt x="15024" y="7844"/>
                  </a:lnTo>
                  <a:close/>
                  <a:moveTo>
                    <a:pt x="20333" y="7844"/>
                  </a:moveTo>
                  <a:lnTo>
                    <a:pt x="20152" y="7904"/>
                  </a:lnTo>
                  <a:lnTo>
                    <a:pt x="19911" y="8025"/>
                  </a:lnTo>
                  <a:lnTo>
                    <a:pt x="19730" y="8146"/>
                  </a:lnTo>
                  <a:lnTo>
                    <a:pt x="19609" y="8327"/>
                  </a:lnTo>
                  <a:lnTo>
                    <a:pt x="19489" y="8568"/>
                  </a:lnTo>
                  <a:lnTo>
                    <a:pt x="19428" y="8749"/>
                  </a:lnTo>
                  <a:lnTo>
                    <a:pt x="19428" y="8990"/>
                  </a:lnTo>
                  <a:lnTo>
                    <a:pt x="19428" y="9232"/>
                  </a:lnTo>
                  <a:lnTo>
                    <a:pt x="19489" y="9413"/>
                  </a:lnTo>
                  <a:lnTo>
                    <a:pt x="19609" y="9654"/>
                  </a:lnTo>
                  <a:lnTo>
                    <a:pt x="19730" y="9835"/>
                  </a:lnTo>
                  <a:lnTo>
                    <a:pt x="19911" y="9956"/>
                  </a:lnTo>
                  <a:lnTo>
                    <a:pt x="20152" y="10076"/>
                  </a:lnTo>
                  <a:lnTo>
                    <a:pt x="20333" y="10137"/>
                  </a:lnTo>
                  <a:lnTo>
                    <a:pt x="20816" y="10137"/>
                  </a:lnTo>
                  <a:lnTo>
                    <a:pt x="20997" y="10076"/>
                  </a:lnTo>
                  <a:lnTo>
                    <a:pt x="21239" y="9956"/>
                  </a:lnTo>
                  <a:lnTo>
                    <a:pt x="21420" y="9835"/>
                  </a:lnTo>
                  <a:lnTo>
                    <a:pt x="21540" y="9654"/>
                  </a:lnTo>
                  <a:lnTo>
                    <a:pt x="21661" y="9413"/>
                  </a:lnTo>
                  <a:lnTo>
                    <a:pt x="21721" y="9232"/>
                  </a:lnTo>
                  <a:lnTo>
                    <a:pt x="21721" y="8990"/>
                  </a:lnTo>
                  <a:lnTo>
                    <a:pt x="21721" y="8749"/>
                  </a:lnTo>
                  <a:lnTo>
                    <a:pt x="21661" y="8568"/>
                  </a:lnTo>
                  <a:lnTo>
                    <a:pt x="21540" y="8327"/>
                  </a:lnTo>
                  <a:lnTo>
                    <a:pt x="21420" y="8146"/>
                  </a:lnTo>
                  <a:lnTo>
                    <a:pt x="21239" y="8025"/>
                  </a:lnTo>
                  <a:lnTo>
                    <a:pt x="20997" y="7904"/>
                  </a:lnTo>
                  <a:lnTo>
                    <a:pt x="20816" y="7844"/>
                  </a:lnTo>
                  <a:close/>
                  <a:moveTo>
                    <a:pt x="26126" y="7844"/>
                  </a:moveTo>
                  <a:lnTo>
                    <a:pt x="25945" y="7904"/>
                  </a:lnTo>
                  <a:lnTo>
                    <a:pt x="25703" y="8025"/>
                  </a:lnTo>
                  <a:lnTo>
                    <a:pt x="25522" y="8146"/>
                  </a:lnTo>
                  <a:lnTo>
                    <a:pt x="25402" y="8327"/>
                  </a:lnTo>
                  <a:lnTo>
                    <a:pt x="25281" y="8568"/>
                  </a:lnTo>
                  <a:lnTo>
                    <a:pt x="25221" y="8749"/>
                  </a:lnTo>
                  <a:lnTo>
                    <a:pt x="25221" y="8990"/>
                  </a:lnTo>
                  <a:lnTo>
                    <a:pt x="25221" y="9232"/>
                  </a:lnTo>
                  <a:lnTo>
                    <a:pt x="25281" y="9413"/>
                  </a:lnTo>
                  <a:lnTo>
                    <a:pt x="25402" y="9654"/>
                  </a:lnTo>
                  <a:lnTo>
                    <a:pt x="25522" y="9835"/>
                  </a:lnTo>
                  <a:lnTo>
                    <a:pt x="25703" y="9956"/>
                  </a:lnTo>
                  <a:lnTo>
                    <a:pt x="25945" y="10076"/>
                  </a:lnTo>
                  <a:lnTo>
                    <a:pt x="26126" y="10137"/>
                  </a:lnTo>
                  <a:lnTo>
                    <a:pt x="26608" y="10137"/>
                  </a:lnTo>
                  <a:lnTo>
                    <a:pt x="26789" y="10076"/>
                  </a:lnTo>
                  <a:lnTo>
                    <a:pt x="27031" y="9956"/>
                  </a:lnTo>
                  <a:lnTo>
                    <a:pt x="27212" y="9835"/>
                  </a:lnTo>
                  <a:lnTo>
                    <a:pt x="27332" y="9654"/>
                  </a:lnTo>
                  <a:lnTo>
                    <a:pt x="27453" y="9413"/>
                  </a:lnTo>
                  <a:lnTo>
                    <a:pt x="27513" y="9232"/>
                  </a:lnTo>
                  <a:lnTo>
                    <a:pt x="27513" y="8990"/>
                  </a:lnTo>
                  <a:lnTo>
                    <a:pt x="27513" y="8749"/>
                  </a:lnTo>
                  <a:lnTo>
                    <a:pt x="27453" y="8568"/>
                  </a:lnTo>
                  <a:lnTo>
                    <a:pt x="27332" y="8327"/>
                  </a:lnTo>
                  <a:lnTo>
                    <a:pt x="27212" y="8146"/>
                  </a:lnTo>
                  <a:lnTo>
                    <a:pt x="27031" y="8025"/>
                  </a:lnTo>
                  <a:lnTo>
                    <a:pt x="26789" y="7904"/>
                  </a:lnTo>
                  <a:lnTo>
                    <a:pt x="26608" y="7844"/>
                  </a:lnTo>
                  <a:close/>
                  <a:moveTo>
                    <a:pt x="31918" y="7844"/>
                  </a:moveTo>
                  <a:lnTo>
                    <a:pt x="31737" y="7904"/>
                  </a:lnTo>
                  <a:lnTo>
                    <a:pt x="31496" y="8025"/>
                  </a:lnTo>
                  <a:lnTo>
                    <a:pt x="31315" y="8146"/>
                  </a:lnTo>
                  <a:lnTo>
                    <a:pt x="31194" y="8327"/>
                  </a:lnTo>
                  <a:lnTo>
                    <a:pt x="31073" y="8568"/>
                  </a:lnTo>
                  <a:lnTo>
                    <a:pt x="31013" y="8749"/>
                  </a:lnTo>
                  <a:lnTo>
                    <a:pt x="31013" y="8990"/>
                  </a:lnTo>
                  <a:lnTo>
                    <a:pt x="31013" y="9232"/>
                  </a:lnTo>
                  <a:lnTo>
                    <a:pt x="31073" y="9413"/>
                  </a:lnTo>
                  <a:lnTo>
                    <a:pt x="31194" y="9654"/>
                  </a:lnTo>
                  <a:lnTo>
                    <a:pt x="31315" y="9835"/>
                  </a:lnTo>
                  <a:lnTo>
                    <a:pt x="31496" y="9956"/>
                  </a:lnTo>
                  <a:lnTo>
                    <a:pt x="31737" y="10076"/>
                  </a:lnTo>
                  <a:lnTo>
                    <a:pt x="31918" y="10137"/>
                  </a:lnTo>
                  <a:lnTo>
                    <a:pt x="32401" y="10137"/>
                  </a:lnTo>
                  <a:lnTo>
                    <a:pt x="32582" y="10076"/>
                  </a:lnTo>
                  <a:lnTo>
                    <a:pt x="32823" y="9956"/>
                  </a:lnTo>
                  <a:lnTo>
                    <a:pt x="33004" y="9835"/>
                  </a:lnTo>
                  <a:lnTo>
                    <a:pt x="33125" y="9654"/>
                  </a:lnTo>
                  <a:lnTo>
                    <a:pt x="33245" y="9413"/>
                  </a:lnTo>
                  <a:lnTo>
                    <a:pt x="33306" y="9232"/>
                  </a:lnTo>
                  <a:lnTo>
                    <a:pt x="33306" y="8990"/>
                  </a:lnTo>
                  <a:lnTo>
                    <a:pt x="33306" y="8749"/>
                  </a:lnTo>
                  <a:lnTo>
                    <a:pt x="33245" y="8568"/>
                  </a:lnTo>
                  <a:lnTo>
                    <a:pt x="33125" y="8327"/>
                  </a:lnTo>
                  <a:lnTo>
                    <a:pt x="33004" y="8146"/>
                  </a:lnTo>
                  <a:lnTo>
                    <a:pt x="32823" y="8025"/>
                  </a:lnTo>
                  <a:lnTo>
                    <a:pt x="32582" y="7904"/>
                  </a:lnTo>
                  <a:lnTo>
                    <a:pt x="32401" y="7844"/>
                  </a:lnTo>
                  <a:close/>
                  <a:moveTo>
                    <a:pt x="37710" y="7844"/>
                  </a:moveTo>
                  <a:lnTo>
                    <a:pt x="37529" y="7904"/>
                  </a:lnTo>
                  <a:lnTo>
                    <a:pt x="37288" y="8025"/>
                  </a:lnTo>
                  <a:lnTo>
                    <a:pt x="37107" y="8146"/>
                  </a:lnTo>
                  <a:lnTo>
                    <a:pt x="36986" y="8327"/>
                  </a:lnTo>
                  <a:lnTo>
                    <a:pt x="36865" y="8568"/>
                  </a:lnTo>
                  <a:lnTo>
                    <a:pt x="36805" y="8749"/>
                  </a:lnTo>
                  <a:lnTo>
                    <a:pt x="36805" y="8990"/>
                  </a:lnTo>
                  <a:lnTo>
                    <a:pt x="36805" y="9232"/>
                  </a:lnTo>
                  <a:lnTo>
                    <a:pt x="36865" y="9413"/>
                  </a:lnTo>
                  <a:lnTo>
                    <a:pt x="36986" y="9654"/>
                  </a:lnTo>
                  <a:lnTo>
                    <a:pt x="37107" y="9835"/>
                  </a:lnTo>
                  <a:lnTo>
                    <a:pt x="37288" y="9956"/>
                  </a:lnTo>
                  <a:lnTo>
                    <a:pt x="37529" y="10076"/>
                  </a:lnTo>
                  <a:lnTo>
                    <a:pt x="37710" y="10137"/>
                  </a:lnTo>
                  <a:lnTo>
                    <a:pt x="38193" y="10137"/>
                  </a:lnTo>
                  <a:lnTo>
                    <a:pt x="38374" y="10076"/>
                  </a:lnTo>
                  <a:lnTo>
                    <a:pt x="38615" y="9956"/>
                  </a:lnTo>
                  <a:lnTo>
                    <a:pt x="38796" y="9835"/>
                  </a:lnTo>
                  <a:lnTo>
                    <a:pt x="38917" y="9654"/>
                  </a:lnTo>
                  <a:lnTo>
                    <a:pt x="39038" y="9413"/>
                  </a:lnTo>
                  <a:lnTo>
                    <a:pt x="39098" y="9232"/>
                  </a:lnTo>
                  <a:lnTo>
                    <a:pt x="39098" y="8990"/>
                  </a:lnTo>
                  <a:lnTo>
                    <a:pt x="39098" y="8749"/>
                  </a:lnTo>
                  <a:lnTo>
                    <a:pt x="39038" y="8568"/>
                  </a:lnTo>
                  <a:lnTo>
                    <a:pt x="38917" y="8327"/>
                  </a:lnTo>
                  <a:lnTo>
                    <a:pt x="38796" y="8146"/>
                  </a:lnTo>
                  <a:lnTo>
                    <a:pt x="38615" y="8025"/>
                  </a:lnTo>
                  <a:lnTo>
                    <a:pt x="38374" y="7904"/>
                  </a:lnTo>
                  <a:lnTo>
                    <a:pt x="38193" y="7844"/>
                  </a:lnTo>
                  <a:close/>
                  <a:moveTo>
                    <a:pt x="43502" y="7844"/>
                  </a:moveTo>
                  <a:lnTo>
                    <a:pt x="43321" y="7904"/>
                  </a:lnTo>
                  <a:lnTo>
                    <a:pt x="43080" y="8025"/>
                  </a:lnTo>
                  <a:lnTo>
                    <a:pt x="42899" y="8146"/>
                  </a:lnTo>
                  <a:lnTo>
                    <a:pt x="42778" y="8327"/>
                  </a:lnTo>
                  <a:lnTo>
                    <a:pt x="42658" y="8568"/>
                  </a:lnTo>
                  <a:lnTo>
                    <a:pt x="42597" y="8749"/>
                  </a:lnTo>
                  <a:lnTo>
                    <a:pt x="42597" y="8990"/>
                  </a:lnTo>
                  <a:lnTo>
                    <a:pt x="42597" y="9232"/>
                  </a:lnTo>
                  <a:lnTo>
                    <a:pt x="42658" y="9413"/>
                  </a:lnTo>
                  <a:lnTo>
                    <a:pt x="42778" y="9654"/>
                  </a:lnTo>
                  <a:lnTo>
                    <a:pt x="42899" y="9835"/>
                  </a:lnTo>
                  <a:lnTo>
                    <a:pt x="43080" y="9956"/>
                  </a:lnTo>
                  <a:lnTo>
                    <a:pt x="43321" y="10076"/>
                  </a:lnTo>
                  <a:lnTo>
                    <a:pt x="43502" y="10137"/>
                  </a:lnTo>
                  <a:lnTo>
                    <a:pt x="43985" y="10137"/>
                  </a:lnTo>
                  <a:lnTo>
                    <a:pt x="44166" y="10076"/>
                  </a:lnTo>
                  <a:lnTo>
                    <a:pt x="44407" y="9956"/>
                  </a:lnTo>
                  <a:lnTo>
                    <a:pt x="44588" y="9835"/>
                  </a:lnTo>
                  <a:lnTo>
                    <a:pt x="44709" y="9654"/>
                  </a:lnTo>
                  <a:lnTo>
                    <a:pt x="44830" y="9413"/>
                  </a:lnTo>
                  <a:lnTo>
                    <a:pt x="44890" y="9232"/>
                  </a:lnTo>
                  <a:lnTo>
                    <a:pt x="44890" y="8990"/>
                  </a:lnTo>
                  <a:lnTo>
                    <a:pt x="44890" y="8749"/>
                  </a:lnTo>
                  <a:lnTo>
                    <a:pt x="44830" y="8568"/>
                  </a:lnTo>
                  <a:lnTo>
                    <a:pt x="44709" y="8327"/>
                  </a:lnTo>
                  <a:lnTo>
                    <a:pt x="44588" y="8146"/>
                  </a:lnTo>
                  <a:lnTo>
                    <a:pt x="44407" y="8025"/>
                  </a:lnTo>
                  <a:lnTo>
                    <a:pt x="44166" y="7904"/>
                  </a:lnTo>
                  <a:lnTo>
                    <a:pt x="43985" y="7844"/>
                  </a:lnTo>
                  <a:close/>
                  <a:moveTo>
                    <a:pt x="49295" y="7844"/>
                  </a:moveTo>
                  <a:lnTo>
                    <a:pt x="49114" y="7904"/>
                  </a:lnTo>
                  <a:lnTo>
                    <a:pt x="48872" y="8025"/>
                  </a:lnTo>
                  <a:lnTo>
                    <a:pt x="48691" y="8146"/>
                  </a:lnTo>
                  <a:lnTo>
                    <a:pt x="48571" y="8327"/>
                  </a:lnTo>
                  <a:lnTo>
                    <a:pt x="48450" y="8568"/>
                  </a:lnTo>
                  <a:lnTo>
                    <a:pt x="48390" y="8749"/>
                  </a:lnTo>
                  <a:lnTo>
                    <a:pt x="48390" y="8990"/>
                  </a:lnTo>
                  <a:lnTo>
                    <a:pt x="48390" y="9232"/>
                  </a:lnTo>
                  <a:lnTo>
                    <a:pt x="48450" y="9413"/>
                  </a:lnTo>
                  <a:lnTo>
                    <a:pt x="48571" y="9654"/>
                  </a:lnTo>
                  <a:lnTo>
                    <a:pt x="48691" y="9835"/>
                  </a:lnTo>
                  <a:lnTo>
                    <a:pt x="48872" y="9956"/>
                  </a:lnTo>
                  <a:lnTo>
                    <a:pt x="49114" y="10076"/>
                  </a:lnTo>
                  <a:lnTo>
                    <a:pt x="49295" y="10137"/>
                  </a:lnTo>
                  <a:lnTo>
                    <a:pt x="49777" y="10137"/>
                  </a:lnTo>
                  <a:lnTo>
                    <a:pt x="49958" y="10076"/>
                  </a:lnTo>
                  <a:lnTo>
                    <a:pt x="50200" y="9956"/>
                  </a:lnTo>
                  <a:lnTo>
                    <a:pt x="50381" y="9835"/>
                  </a:lnTo>
                  <a:lnTo>
                    <a:pt x="50501" y="9654"/>
                  </a:lnTo>
                  <a:lnTo>
                    <a:pt x="50622" y="9413"/>
                  </a:lnTo>
                  <a:lnTo>
                    <a:pt x="50682" y="9232"/>
                  </a:lnTo>
                  <a:lnTo>
                    <a:pt x="50682" y="8990"/>
                  </a:lnTo>
                  <a:lnTo>
                    <a:pt x="50682" y="8749"/>
                  </a:lnTo>
                  <a:lnTo>
                    <a:pt x="50622" y="8568"/>
                  </a:lnTo>
                  <a:lnTo>
                    <a:pt x="50501" y="8327"/>
                  </a:lnTo>
                  <a:lnTo>
                    <a:pt x="50381" y="8146"/>
                  </a:lnTo>
                  <a:lnTo>
                    <a:pt x="50200" y="8025"/>
                  </a:lnTo>
                  <a:lnTo>
                    <a:pt x="49958" y="7904"/>
                  </a:lnTo>
                  <a:lnTo>
                    <a:pt x="49777" y="7844"/>
                  </a:lnTo>
                  <a:close/>
                  <a:moveTo>
                    <a:pt x="55087" y="7844"/>
                  </a:moveTo>
                  <a:lnTo>
                    <a:pt x="54906" y="7904"/>
                  </a:lnTo>
                  <a:lnTo>
                    <a:pt x="54665" y="8025"/>
                  </a:lnTo>
                  <a:lnTo>
                    <a:pt x="54483" y="8146"/>
                  </a:lnTo>
                  <a:lnTo>
                    <a:pt x="54363" y="8327"/>
                  </a:lnTo>
                  <a:lnTo>
                    <a:pt x="54242" y="8568"/>
                  </a:lnTo>
                  <a:lnTo>
                    <a:pt x="54182" y="8749"/>
                  </a:lnTo>
                  <a:lnTo>
                    <a:pt x="54182" y="8990"/>
                  </a:lnTo>
                  <a:lnTo>
                    <a:pt x="54182" y="9232"/>
                  </a:lnTo>
                  <a:lnTo>
                    <a:pt x="54242" y="9413"/>
                  </a:lnTo>
                  <a:lnTo>
                    <a:pt x="54363" y="9654"/>
                  </a:lnTo>
                  <a:lnTo>
                    <a:pt x="54483" y="9835"/>
                  </a:lnTo>
                  <a:lnTo>
                    <a:pt x="54665" y="9956"/>
                  </a:lnTo>
                  <a:lnTo>
                    <a:pt x="54906" y="10076"/>
                  </a:lnTo>
                  <a:lnTo>
                    <a:pt x="55087" y="10137"/>
                  </a:lnTo>
                  <a:lnTo>
                    <a:pt x="55570" y="10137"/>
                  </a:lnTo>
                  <a:lnTo>
                    <a:pt x="55751" y="10076"/>
                  </a:lnTo>
                  <a:lnTo>
                    <a:pt x="55992" y="9956"/>
                  </a:lnTo>
                  <a:lnTo>
                    <a:pt x="56173" y="9835"/>
                  </a:lnTo>
                  <a:lnTo>
                    <a:pt x="56294" y="9654"/>
                  </a:lnTo>
                  <a:lnTo>
                    <a:pt x="56414" y="9413"/>
                  </a:lnTo>
                  <a:lnTo>
                    <a:pt x="56475" y="9232"/>
                  </a:lnTo>
                  <a:lnTo>
                    <a:pt x="56475" y="8990"/>
                  </a:lnTo>
                  <a:lnTo>
                    <a:pt x="56475" y="8749"/>
                  </a:lnTo>
                  <a:lnTo>
                    <a:pt x="56414" y="8568"/>
                  </a:lnTo>
                  <a:lnTo>
                    <a:pt x="56294" y="8327"/>
                  </a:lnTo>
                  <a:lnTo>
                    <a:pt x="56173" y="8146"/>
                  </a:lnTo>
                  <a:lnTo>
                    <a:pt x="55992" y="8025"/>
                  </a:lnTo>
                  <a:lnTo>
                    <a:pt x="55751" y="7904"/>
                  </a:lnTo>
                  <a:lnTo>
                    <a:pt x="55570" y="7844"/>
                  </a:lnTo>
                  <a:close/>
                  <a:moveTo>
                    <a:pt x="60879" y="7844"/>
                  </a:moveTo>
                  <a:lnTo>
                    <a:pt x="60698" y="7904"/>
                  </a:lnTo>
                  <a:lnTo>
                    <a:pt x="60457" y="8025"/>
                  </a:lnTo>
                  <a:lnTo>
                    <a:pt x="60276" y="8146"/>
                  </a:lnTo>
                  <a:lnTo>
                    <a:pt x="60155" y="8327"/>
                  </a:lnTo>
                  <a:lnTo>
                    <a:pt x="60034" y="8568"/>
                  </a:lnTo>
                  <a:lnTo>
                    <a:pt x="59974" y="8749"/>
                  </a:lnTo>
                  <a:lnTo>
                    <a:pt x="59974" y="8990"/>
                  </a:lnTo>
                  <a:lnTo>
                    <a:pt x="59974" y="9232"/>
                  </a:lnTo>
                  <a:lnTo>
                    <a:pt x="60034" y="9413"/>
                  </a:lnTo>
                  <a:lnTo>
                    <a:pt x="60155" y="9654"/>
                  </a:lnTo>
                  <a:lnTo>
                    <a:pt x="60276" y="9835"/>
                  </a:lnTo>
                  <a:lnTo>
                    <a:pt x="60457" y="9956"/>
                  </a:lnTo>
                  <a:lnTo>
                    <a:pt x="60698" y="10076"/>
                  </a:lnTo>
                  <a:lnTo>
                    <a:pt x="60879" y="10137"/>
                  </a:lnTo>
                  <a:lnTo>
                    <a:pt x="61362" y="10137"/>
                  </a:lnTo>
                  <a:lnTo>
                    <a:pt x="61543" y="10076"/>
                  </a:lnTo>
                  <a:lnTo>
                    <a:pt x="61784" y="9956"/>
                  </a:lnTo>
                  <a:lnTo>
                    <a:pt x="61965" y="9835"/>
                  </a:lnTo>
                  <a:lnTo>
                    <a:pt x="62086" y="9654"/>
                  </a:lnTo>
                  <a:lnTo>
                    <a:pt x="62206" y="9413"/>
                  </a:lnTo>
                  <a:lnTo>
                    <a:pt x="62267" y="9232"/>
                  </a:lnTo>
                  <a:lnTo>
                    <a:pt x="62267" y="8990"/>
                  </a:lnTo>
                  <a:lnTo>
                    <a:pt x="62267" y="8689"/>
                  </a:lnTo>
                  <a:lnTo>
                    <a:pt x="61120" y="7844"/>
                  </a:lnTo>
                  <a:close/>
                  <a:moveTo>
                    <a:pt x="11705" y="10740"/>
                  </a:moveTo>
                  <a:lnTo>
                    <a:pt x="11464" y="10800"/>
                  </a:lnTo>
                  <a:lnTo>
                    <a:pt x="11162" y="10981"/>
                  </a:lnTo>
                  <a:lnTo>
                    <a:pt x="10981" y="11162"/>
                  </a:lnTo>
                  <a:lnTo>
                    <a:pt x="10800" y="11464"/>
                  </a:lnTo>
                  <a:lnTo>
                    <a:pt x="10740" y="11705"/>
                  </a:lnTo>
                  <a:lnTo>
                    <a:pt x="10740" y="11886"/>
                  </a:lnTo>
                  <a:lnTo>
                    <a:pt x="10740" y="12128"/>
                  </a:lnTo>
                  <a:lnTo>
                    <a:pt x="10800" y="12309"/>
                  </a:lnTo>
                  <a:lnTo>
                    <a:pt x="10921" y="12550"/>
                  </a:lnTo>
                  <a:lnTo>
                    <a:pt x="11042" y="12731"/>
                  </a:lnTo>
                  <a:lnTo>
                    <a:pt x="11223" y="12852"/>
                  </a:lnTo>
                  <a:lnTo>
                    <a:pt x="11464" y="12972"/>
                  </a:lnTo>
                  <a:lnTo>
                    <a:pt x="11645" y="13033"/>
                  </a:lnTo>
                  <a:lnTo>
                    <a:pt x="12128" y="13033"/>
                  </a:lnTo>
                  <a:lnTo>
                    <a:pt x="12309" y="12972"/>
                  </a:lnTo>
                  <a:lnTo>
                    <a:pt x="12550" y="12852"/>
                  </a:lnTo>
                  <a:lnTo>
                    <a:pt x="12731" y="12731"/>
                  </a:lnTo>
                  <a:lnTo>
                    <a:pt x="12852" y="12550"/>
                  </a:lnTo>
                  <a:lnTo>
                    <a:pt x="12973" y="12309"/>
                  </a:lnTo>
                  <a:lnTo>
                    <a:pt x="13033" y="12128"/>
                  </a:lnTo>
                  <a:lnTo>
                    <a:pt x="13033" y="11886"/>
                  </a:lnTo>
                  <a:lnTo>
                    <a:pt x="13033" y="11645"/>
                  </a:lnTo>
                  <a:lnTo>
                    <a:pt x="12973" y="11464"/>
                  </a:lnTo>
                  <a:lnTo>
                    <a:pt x="12852" y="11223"/>
                  </a:lnTo>
                  <a:lnTo>
                    <a:pt x="12731" y="11042"/>
                  </a:lnTo>
                  <a:lnTo>
                    <a:pt x="12550" y="10921"/>
                  </a:lnTo>
                  <a:lnTo>
                    <a:pt x="12309" y="10800"/>
                  </a:lnTo>
                  <a:lnTo>
                    <a:pt x="12128" y="10740"/>
                  </a:lnTo>
                  <a:close/>
                  <a:moveTo>
                    <a:pt x="17437" y="10740"/>
                  </a:moveTo>
                  <a:lnTo>
                    <a:pt x="17256" y="10800"/>
                  </a:lnTo>
                  <a:lnTo>
                    <a:pt x="17015" y="10921"/>
                  </a:lnTo>
                  <a:lnTo>
                    <a:pt x="16834" y="11042"/>
                  </a:lnTo>
                  <a:lnTo>
                    <a:pt x="16713" y="11223"/>
                  </a:lnTo>
                  <a:lnTo>
                    <a:pt x="16593" y="11464"/>
                  </a:lnTo>
                  <a:lnTo>
                    <a:pt x="16532" y="11645"/>
                  </a:lnTo>
                  <a:lnTo>
                    <a:pt x="16532" y="11886"/>
                  </a:lnTo>
                  <a:lnTo>
                    <a:pt x="16532" y="12128"/>
                  </a:lnTo>
                  <a:lnTo>
                    <a:pt x="16593" y="12309"/>
                  </a:lnTo>
                  <a:lnTo>
                    <a:pt x="16713" y="12550"/>
                  </a:lnTo>
                  <a:lnTo>
                    <a:pt x="16834" y="12731"/>
                  </a:lnTo>
                  <a:lnTo>
                    <a:pt x="17015" y="12852"/>
                  </a:lnTo>
                  <a:lnTo>
                    <a:pt x="17256" y="12972"/>
                  </a:lnTo>
                  <a:lnTo>
                    <a:pt x="17437" y="13033"/>
                  </a:lnTo>
                  <a:lnTo>
                    <a:pt x="17920" y="13033"/>
                  </a:lnTo>
                  <a:lnTo>
                    <a:pt x="18101" y="12972"/>
                  </a:lnTo>
                  <a:lnTo>
                    <a:pt x="18342" y="12852"/>
                  </a:lnTo>
                  <a:lnTo>
                    <a:pt x="18523" y="12731"/>
                  </a:lnTo>
                  <a:lnTo>
                    <a:pt x="18644" y="12550"/>
                  </a:lnTo>
                  <a:lnTo>
                    <a:pt x="18765" y="12309"/>
                  </a:lnTo>
                  <a:lnTo>
                    <a:pt x="18825" y="12128"/>
                  </a:lnTo>
                  <a:lnTo>
                    <a:pt x="18825" y="11886"/>
                  </a:lnTo>
                  <a:lnTo>
                    <a:pt x="18825" y="11645"/>
                  </a:lnTo>
                  <a:lnTo>
                    <a:pt x="18765" y="11464"/>
                  </a:lnTo>
                  <a:lnTo>
                    <a:pt x="18644" y="11223"/>
                  </a:lnTo>
                  <a:lnTo>
                    <a:pt x="18523" y="11042"/>
                  </a:lnTo>
                  <a:lnTo>
                    <a:pt x="18342" y="10921"/>
                  </a:lnTo>
                  <a:lnTo>
                    <a:pt x="18101" y="10800"/>
                  </a:lnTo>
                  <a:lnTo>
                    <a:pt x="17920" y="10740"/>
                  </a:lnTo>
                  <a:close/>
                  <a:moveTo>
                    <a:pt x="23230" y="10740"/>
                  </a:moveTo>
                  <a:lnTo>
                    <a:pt x="23049" y="10800"/>
                  </a:lnTo>
                  <a:lnTo>
                    <a:pt x="22807" y="10921"/>
                  </a:lnTo>
                  <a:lnTo>
                    <a:pt x="22626" y="11042"/>
                  </a:lnTo>
                  <a:lnTo>
                    <a:pt x="22506" y="11223"/>
                  </a:lnTo>
                  <a:lnTo>
                    <a:pt x="22385" y="11464"/>
                  </a:lnTo>
                  <a:lnTo>
                    <a:pt x="22325" y="11645"/>
                  </a:lnTo>
                  <a:lnTo>
                    <a:pt x="22325" y="11886"/>
                  </a:lnTo>
                  <a:lnTo>
                    <a:pt x="22325" y="12128"/>
                  </a:lnTo>
                  <a:lnTo>
                    <a:pt x="22385" y="12309"/>
                  </a:lnTo>
                  <a:lnTo>
                    <a:pt x="22506" y="12550"/>
                  </a:lnTo>
                  <a:lnTo>
                    <a:pt x="22626" y="12731"/>
                  </a:lnTo>
                  <a:lnTo>
                    <a:pt x="22807" y="12852"/>
                  </a:lnTo>
                  <a:lnTo>
                    <a:pt x="23049" y="12972"/>
                  </a:lnTo>
                  <a:lnTo>
                    <a:pt x="23230" y="13033"/>
                  </a:lnTo>
                  <a:lnTo>
                    <a:pt x="23712" y="13033"/>
                  </a:lnTo>
                  <a:lnTo>
                    <a:pt x="23893" y="12972"/>
                  </a:lnTo>
                  <a:lnTo>
                    <a:pt x="24135" y="12852"/>
                  </a:lnTo>
                  <a:lnTo>
                    <a:pt x="24316" y="12731"/>
                  </a:lnTo>
                  <a:lnTo>
                    <a:pt x="24436" y="12550"/>
                  </a:lnTo>
                  <a:lnTo>
                    <a:pt x="24557" y="12309"/>
                  </a:lnTo>
                  <a:lnTo>
                    <a:pt x="24617" y="12128"/>
                  </a:lnTo>
                  <a:lnTo>
                    <a:pt x="24617" y="11886"/>
                  </a:lnTo>
                  <a:lnTo>
                    <a:pt x="24617" y="11645"/>
                  </a:lnTo>
                  <a:lnTo>
                    <a:pt x="24557" y="11464"/>
                  </a:lnTo>
                  <a:lnTo>
                    <a:pt x="24436" y="11223"/>
                  </a:lnTo>
                  <a:lnTo>
                    <a:pt x="24316" y="11042"/>
                  </a:lnTo>
                  <a:lnTo>
                    <a:pt x="24135" y="10921"/>
                  </a:lnTo>
                  <a:lnTo>
                    <a:pt x="23893" y="10800"/>
                  </a:lnTo>
                  <a:lnTo>
                    <a:pt x="23712" y="10740"/>
                  </a:lnTo>
                  <a:close/>
                  <a:moveTo>
                    <a:pt x="29022" y="10740"/>
                  </a:moveTo>
                  <a:lnTo>
                    <a:pt x="28841" y="10800"/>
                  </a:lnTo>
                  <a:lnTo>
                    <a:pt x="28599" y="10921"/>
                  </a:lnTo>
                  <a:lnTo>
                    <a:pt x="28418" y="11042"/>
                  </a:lnTo>
                  <a:lnTo>
                    <a:pt x="28298" y="11223"/>
                  </a:lnTo>
                  <a:lnTo>
                    <a:pt x="28177" y="11464"/>
                  </a:lnTo>
                  <a:lnTo>
                    <a:pt x="28117" y="11645"/>
                  </a:lnTo>
                  <a:lnTo>
                    <a:pt x="28117" y="11886"/>
                  </a:lnTo>
                  <a:lnTo>
                    <a:pt x="28117" y="12128"/>
                  </a:lnTo>
                  <a:lnTo>
                    <a:pt x="28177" y="12309"/>
                  </a:lnTo>
                  <a:lnTo>
                    <a:pt x="28298" y="12550"/>
                  </a:lnTo>
                  <a:lnTo>
                    <a:pt x="28418" y="12731"/>
                  </a:lnTo>
                  <a:lnTo>
                    <a:pt x="28599" y="12852"/>
                  </a:lnTo>
                  <a:lnTo>
                    <a:pt x="28841" y="12972"/>
                  </a:lnTo>
                  <a:lnTo>
                    <a:pt x="29022" y="13033"/>
                  </a:lnTo>
                  <a:lnTo>
                    <a:pt x="29505" y="13033"/>
                  </a:lnTo>
                  <a:lnTo>
                    <a:pt x="29686" y="12972"/>
                  </a:lnTo>
                  <a:lnTo>
                    <a:pt x="29927" y="12852"/>
                  </a:lnTo>
                  <a:lnTo>
                    <a:pt x="30108" y="12731"/>
                  </a:lnTo>
                  <a:lnTo>
                    <a:pt x="30229" y="12550"/>
                  </a:lnTo>
                  <a:lnTo>
                    <a:pt x="30349" y="12309"/>
                  </a:lnTo>
                  <a:lnTo>
                    <a:pt x="30410" y="12128"/>
                  </a:lnTo>
                  <a:lnTo>
                    <a:pt x="30410" y="11886"/>
                  </a:lnTo>
                  <a:lnTo>
                    <a:pt x="30410" y="11645"/>
                  </a:lnTo>
                  <a:lnTo>
                    <a:pt x="30349" y="11464"/>
                  </a:lnTo>
                  <a:lnTo>
                    <a:pt x="30229" y="11223"/>
                  </a:lnTo>
                  <a:lnTo>
                    <a:pt x="30108" y="11042"/>
                  </a:lnTo>
                  <a:lnTo>
                    <a:pt x="29927" y="10921"/>
                  </a:lnTo>
                  <a:lnTo>
                    <a:pt x="29686" y="10800"/>
                  </a:lnTo>
                  <a:lnTo>
                    <a:pt x="29505" y="10740"/>
                  </a:lnTo>
                  <a:close/>
                  <a:moveTo>
                    <a:pt x="34814" y="10740"/>
                  </a:moveTo>
                  <a:lnTo>
                    <a:pt x="34633" y="10800"/>
                  </a:lnTo>
                  <a:lnTo>
                    <a:pt x="34392" y="10921"/>
                  </a:lnTo>
                  <a:lnTo>
                    <a:pt x="34211" y="11042"/>
                  </a:lnTo>
                  <a:lnTo>
                    <a:pt x="34090" y="11223"/>
                  </a:lnTo>
                  <a:lnTo>
                    <a:pt x="33969" y="11464"/>
                  </a:lnTo>
                  <a:lnTo>
                    <a:pt x="33909" y="11645"/>
                  </a:lnTo>
                  <a:lnTo>
                    <a:pt x="33909" y="11886"/>
                  </a:lnTo>
                  <a:lnTo>
                    <a:pt x="33909" y="12128"/>
                  </a:lnTo>
                  <a:lnTo>
                    <a:pt x="33969" y="12309"/>
                  </a:lnTo>
                  <a:lnTo>
                    <a:pt x="34090" y="12550"/>
                  </a:lnTo>
                  <a:lnTo>
                    <a:pt x="34211" y="12731"/>
                  </a:lnTo>
                  <a:lnTo>
                    <a:pt x="34392" y="12852"/>
                  </a:lnTo>
                  <a:lnTo>
                    <a:pt x="34633" y="12972"/>
                  </a:lnTo>
                  <a:lnTo>
                    <a:pt x="34814" y="13033"/>
                  </a:lnTo>
                  <a:lnTo>
                    <a:pt x="35297" y="13033"/>
                  </a:lnTo>
                  <a:lnTo>
                    <a:pt x="35478" y="12972"/>
                  </a:lnTo>
                  <a:lnTo>
                    <a:pt x="35719" y="12852"/>
                  </a:lnTo>
                  <a:lnTo>
                    <a:pt x="35900" y="12731"/>
                  </a:lnTo>
                  <a:lnTo>
                    <a:pt x="36021" y="12550"/>
                  </a:lnTo>
                  <a:lnTo>
                    <a:pt x="36141" y="12309"/>
                  </a:lnTo>
                  <a:lnTo>
                    <a:pt x="36202" y="12128"/>
                  </a:lnTo>
                  <a:lnTo>
                    <a:pt x="36202" y="11886"/>
                  </a:lnTo>
                  <a:lnTo>
                    <a:pt x="36202" y="11645"/>
                  </a:lnTo>
                  <a:lnTo>
                    <a:pt x="36141" y="11464"/>
                  </a:lnTo>
                  <a:lnTo>
                    <a:pt x="36021" y="11223"/>
                  </a:lnTo>
                  <a:lnTo>
                    <a:pt x="35900" y="11042"/>
                  </a:lnTo>
                  <a:lnTo>
                    <a:pt x="35719" y="10921"/>
                  </a:lnTo>
                  <a:lnTo>
                    <a:pt x="35478" y="10800"/>
                  </a:lnTo>
                  <a:lnTo>
                    <a:pt x="35297" y="10740"/>
                  </a:lnTo>
                  <a:close/>
                  <a:moveTo>
                    <a:pt x="40606" y="10740"/>
                  </a:moveTo>
                  <a:lnTo>
                    <a:pt x="40425" y="10800"/>
                  </a:lnTo>
                  <a:lnTo>
                    <a:pt x="40184" y="10921"/>
                  </a:lnTo>
                  <a:lnTo>
                    <a:pt x="40003" y="11042"/>
                  </a:lnTo>
                  <a:lnTo>
                    <a:pt x="39882" y="11223"/>
                  </a:lnTo>
                  <a:lnTo>
                    <a:pt x="39762" y="11464"/>
                  </a:lnTo>
                  <a:lnTo>
                    <a:pt x="39701" y="11645"/>
                  </a:lnTo>
                  <a:lnTo>
                    <a:pt x="39701" y="11886"/>
                  </a:lnTo>
                  <a:lnTo>
                    <a:pt x="39701" y="12128"/>
                  </a:lnTo>
                  <a:lnTo>
                    <a:pt x="39762" y="12309"/>
                  </a:lnTo>
                  <a:lnTo>
                    <a:pt x="39882" y="12550"/>
                  </a:lnTo>
                  <a:lnTo>
                    <a:pt x="40003" y="12731"/>
                  </a:lnTo>
                  <a:lnTo>
                    <a:pt x="40184" y="12852"/>
                  </a:lnTo>
                  <a:lnTo>
                    <a:pt x="40425" y="12972"/>
                  </a:lnTo>
                  <a:lnTo>
                    <a:pt x="40606" y="13033"/>
                  </a:lnTo>
                  <a:lnTo>
                    <a:pt x="41089" y="13033"/>
                  </a:lnTo>
                  <a:lnTo>
                    <a:pt x="41270" y="12972"/>
                  </a:lnTo>
                  <a:lnTo>
                    <a:pt x="41511" y="12852"/>
                  </a:lnTo>
                  <a:lnTo>
                    <a:pt x="41692" y="12731"/>
                  </a:lnTo>
                  <a:lnTo>
                    <a:pt x="41813" y="12550"/>
                  </a:lnTo>
                  <a:lnTo>
                    <a:pt x="41934" y="12309"/>
                  </a:lnTo>
                  <a:lnTo>
                    <a:pt x="41994" y="12128"/>
                  </a:lnTo>
                  <a:lnTo>
                    <a:pt x="41994" y="11886"/>
                  </a:lnTo>
                  <a:lnTo>
                    <a:pt x="41994" y="11645"/>
                  </a:lnTo>
                  <a:lnTo>
                    <a:pt x="41934" y="11464"/>
                  </a:lnTo>
                  <a:lnTo>
                    <a:pt x="41813" y="11223"/>
                  </a:lnTo>
                  <a:lnTo>
                    <a:pt x="41692" y="11042"/>
                  </a:lnTo>
                  <a:lnTo>
                    <a:pt x="41511" y="10921"/>
                  </a:lnTo>
                  <a:lnTo>
                    <a:pt x="41270" y="10800"/>
                  </a:lnTo>
                  <a:lnTo>
                    <a:pt x="41089" y="10740"/>
                  </a:lnTo>
                  <a:close/>
                  <a:moveTo>
                    <a:pt x="46399" y="10740"/>
                  </a:moveTo>
                  <a:lnTo>
                    <a:pt x="46218" y="10800"/>
                  </a:lnTo>
                  <a:lnTo>
                    <a:pt x="45976" y="10921"/>
                  </a:lnTo>
                  <a:lnTo>
                    <a:pt x="45795" y="11042"/>
                  </a:lnTo>
                  <a:lnTo>
                    <a:pt x="45674" y="11223"/>
                  </a:lnTo>
                  <a:lnTo>
                    <a:pt x="45554" y="11464"/>
                  </a:lnTo>
                  <a:lnTo>
                    <a:pt x="45493" y="11645"/>
                  </a:lnTo>
                  <a:lnTo>
                    <a:pt x="45493" y="11886"/>
                  </a:lnTo>
                  <a:lnTo>
                    <a:pt x="45493" y="12128"/>
                  </a:lnTo>
                  <a:lnTo>
                    <a:pt x="45554" y="12309"/>
                  </a:lnTo>
                  <a:lnTo>
                    <a:pt x="45674" y="12550"/>
                  </a:lnTo>
                  <a:lnTo>
                    <a:pt x="45795" y="12731"/>
                  </a:lnTo>
                  <a:lnTo>
                    <a:pt x="45976" y="12852"/>
                  </a:lnTo>
                  <a:lnTo>
                    <a:pt x="46218" y="12972"/>
                  </a:lnTo>
                  <a:lnTo>
                    <a:pt x="46399" y="13033"/>
                  </a:lnTo>
                  <a:lnTo>
                    <a:pt x="46881" y="13033"/>
                  </a:lnTo>
                  <a:lnTo>
                    <a:pt x="47062" y="12972"/>
                  </a:lnTo>
                  <a:lnTo>
                    <a:pt x="47304" y="12852"/>
                  </a:lnTo>
                  <a:lnTo>
                    <a:pt x="47485" y="12731"/>
                  </a:lnTo>
                  <a:lnTo>
                    <a:pt x="47605" y="12550"/>
                  </a:lnTo>
                  <a:lnTo>
                    <a:pt x="47726" y="12309"/>
                  </a:lnTo>
                  <a:lnTo>
                    <a:pt x="47786" y="12128"/>
                  </a:lnTo>
                  <a:lnTo>
                    <a:pt x="47786" y="11886"/>
                  </a:lnTo>
                  <a:lnTo>
                    <a:pt x="47786" y="11645"/>
                  </a:lnTo>
                  <a:lnTo>
                    <a:pt x="47726" y="11464"/>
                  </a:lnTo>
                  <a:lnTo>
                    <a:pt x="47605" y="11223"/>
                  </a:lnTo>
                  <a:lnTo>
                    <a:pt x="47485" y="11042"/>
                  </a:lnTo>
                  <a:lnTo>
                    <a:pt x="47304" y="10921"/>
                  </a:lnTo>
                  <a:lnTo>
                    <a:pt x="47062" y="10800"/>
                  </a:lnTo>
                  <a:lnTo>
                    <a:pt x="46881" y="10740"/>
                  </a:lnTo>
                  <a:close/>
                  <a:moveTo>
                    <a:pt x="52191" y="10740"/>
                  </a:moveTo>
                  <a:lnTo>
                    <a:pt x="52010" y="10800"/>
                  </a:lnTo>
                  <a:lnTo>
                    <a:pt x="51768" y="10921"/>
                  </a:lnTo>
                  <a:lnTo>
                    <a:pt x="51587" y="11042"/>
                  </a:lnTo>
                  <a:lnTo>
                    <a:pt x="51467" y="11223"/>
                  </a:lnTo>
                  <a:lnTo>
                    <a:pt x="51346" y="11464"/>
                  </a:lnTo>
                  <a:lnTo>
                    <a:pt x="51286" y="11645"/>
                  </a:lnTo>
                  <a:lnTo>
                    <a:pt x="51286" y="11886"/>
                  </a:lnTo>
                  <a:lnTo>
                    <a:pt x="51286" y="12128"/>
                  </a:lnTo>
                  <a:lnTo>
                    <a:pt x="51346" y="12309"/>
                  </a:lnTo>
                  <a:lnTo>
                    <a:pt x="51467" y="12550"/>
                  </a:lnTo>
                  <a:lnTo>
                    <a:pt x="51587" y="12731"/>
                  </a:lnTo>
                  <a:lnTo>
                    <a:pt x="51768" y="12852"/>
                  </a:lnTo>
                  <a:lnTo>
                    <a:pt x="52010" y="12972"/>
                  </a:lnTo>
                  <a:lnTo>
                    <a:pt x="52191" y="13033"/>
                  </a:lnTo>
                  <a:lnTo>
                    <a:pt x="52673" y="13033"/>
                  </a:lnTo>
                  <a:lnTo>
                    <a:pt x="52854" y="12972"/>
                  </a:lnTo>
                  <a:lnTo>
                    <a:pt x="53096" y="12852"/>
                  </a:lnTo>
                  <a:lnTo>
                    <a:pt x="53277" y="12731"/>
                  </a:lnTo>
                  <a:lnTo>
                    <a:pt x="53397" y="12550"/>
                  </a:lnTo>
                  <a:lnTo>
                    <a:pt x="53518" y="12309"/>
                  </a:lnTo>
                  <a:lnTo>
                    <a:pt x="53578" y="12128"/>
                  </a:lnTo>
                  <a:lnTo>
                    <a:pt x="53578" y="11886"/>
                  </a:lnTo>
                  <a:lnTo>
                    <a:pt x="53578" y="11645"/>
                  </a:lnTo>
                  <a:lnTo>
                    <a:pt x="53518" y="11464"/>
                  </a:lnTo>
                  <a:lnTo>
                    <a:pt x="53397" y="11223"/>
                  </a:lnTo>
                  <a:lnTo>
                    <a:pt x="53277" y="11042"/>
                  </a:lnTo>
                  <a:lnTo>
                    <a:pt x="53096" y="10921"/>
                  </a:lnTo>
                  <a:lnTo>
                    <a:pt x="52854" y="10800"/>
                  </a:lnTo>
                  <a:lnTo>
                    <a:pt x="52673" y="10740"/>
                  </a:lnTo>
                  <a:close/>
                  <a:moveTo>
                    <a:pt x="57983" y="10740"/>
                  </a:moveTo>
                  <a:lnTo>
                    <a:pt x="57802" y="10800"/>
                  </a:lnTo>
                  <a:lnTo>
                    <a:pt x="57561" y="10921"/>
                  </a:lnTo>
                  <a:lnTo>
                    <a:pt x="57380" y="11042"/>
                  </a:lnTo>
                  <a:lnTo>
                    <a:pt x="57259" y="11223"/>
                  </a:lnTo>
                  <a:lnTo>
                    <a:pt x="57138" y="11464"/>
                  </a:lnTo>
                  <a:lnTo>
                    <a:pt x="57078" y="11645"/>
                  </a:lnTo>
                  <a:lnTo>
                    <a:pt x="57078" y="11886"/>
                  </a:lnTo>
                  <a:lnTo>
                    <a:pt x="57078" y="12128"/>
                  </a:lnTo>
                  <a:lnTo>
                    <a:pt x="57138" y="12309"/>
                  </a:lnTo>
                  <a:lnTo>
                    <a:pt x="57259" y="12550"/>
                  </a:lnTo>
                  <a:lnTo>
                    <a:pt x="57380" y="12731"/>
                  </a:lnTo>
                  <a:lnTo>
                    <a:pt x="57561" y="12852"/>
                  </a:lnTo>
                  <a:lnTo>
                    <a:pt x="57802" y="12972"/>
                  </a:lnTo>
                  <a:lnTo>
                    <a:pt x="57983" y="13033"/>
                  </a:lnTo>
                  <a:lnTo>
                    <a:pt x="58466" y="13033"/>
                  </a:lnTo>
                  <a:lnTo>
                    <a:pt x="58647" y="12972"/>
                  </a:lnTo>
                  <a:lnTo>
                    <a:pt x="58888" y="12852"/>
                  </a:lnTo>
                  <a:lnTo>
                    <a:pt x="59069" y="12731"/>
                  </a:lnTo>
                  <a:lnTo>
                    <a:pt x="59190" y="12550"/>
                  </a:lnTo>
                  <a:lnTo>
                    <a:pt x="59310" y="12309"/>
                  </a:lnTo>
                  <a:lnTo>
                    <a:pt x="59371" y="12128"/>
                  </a:lnTo>
                  <a:lnTo>
                    <a:pt x="59371" y="11886"/>
                  </a:lnTo>
                  <a:lnTo>
                    <a:pt x="59371" y="11645"/>
                  </a:lnTo>
                  <a:lnTo>
                    <a:pt x="59310" y="11464"/>
                  </a:lnTo>
                  <a:lnTo>
                    <a:pt x="59190" y="11223"/>
                  </a:lnTo>
                  <a:lnTo>
                    <a:pt x="59069" y="11042"/>
                  </a:lnTo>
                  <a:lnTo>
                    <a:pt x="58888" y="10921"/>
                  </a:lnTo>
                  <a:lnTo>
                    <a:pt x="58647" y="10800"/>
                  </a:lnTo>
                  <a:lnTo>
                    <a:pt x="58466" y="10740"/>
                  </a:lnTo>
                  <a:close/>
                  <a:moveTo>
                    <a:pt x="63775" y="10740"/>
                  </a:moveTo>
                  <a:lnTo>
                    <a:pt x="63594" y="10800"/>
                  </a:lnTo>
                  <a:lnTo>
                    <a:pt x="63353" y="10921"/>
                  </a:lnTo>
                  <a:lnTo>
                    <a:pt x="63172" y="11042"/>
                  </a:lnTo>
                  <a:lnTo>
                    <a:pt x="63051" y="11223"/>
                  </a:lnTo>
                  <a:lnTo>
                    <a:pt x="62931" y="11464"/>
                  </a:lnTo>
                  <a:lnTo>
                    <a:pt x="62870" y="11645"/>
                  </a:lnTo>
                  <a:lnTo>
                    <a:pt x="62870" y="11886"/>
                  </a:lnTo>
                  <a:lnTo>
                    <a:pt x="62870" y="12128"/>
                  </a:lnTo>
                  <a:lnTo>
                    <a:pt x="62931" y="12309"/>
                  </a:lnTo>
                  <a:lnTo>
                    <a:pt x="63051" y="12550"/>
                  </a:lnTo>
                  <a:lnTo>
                    <a:pt x="63172" y="12731"/>
                  </a:lnTo>
                  <a:lnTo>
                    <a:pt x="63353" y="12852"/>
                  </a:lnTo>
                  <a:lnTo>
                    <a:pt x="63594" y="12972"/>
                  </a:lnTo>
                  <a:lnTo>
                    <a:pt x="63775" y="13033"/>
                  </a:lnTo>
                  <a:lnTo>
                    <a:pt x="64258" y="13033"/>
                  </a:lnTo>
                  <a:lnTo>
                    <a:pt x="64439" y="12972"/>
                  </a:lnTo>
                  <a:lnTo>
                    <a:pt x="64680" y="12852"/>
                  </a:lnTo>
                  <a:lnTo>
                    <a:pt x="64861" y="12731"/>
                  </a:lnTo>
                  <a:lnTo>
                    <a:pt x="64982" y="12550"/>
                  </a:lnTo>
                  <a:lnTo>
                    <a:pt x="65103" y="12309"/>
                  </a:lnTo>
                  <a:lnTo>
                    <a:pt x="65163" y="12128"/>
                  </a:lnTo>
                  <a:lnTo>
                    <a:pt x="65163" y="11886"/>
                  </a:lnTo>
                  <a:lnTo>
                    <a:pt x="65163" y="11705"/>
                  </a:lnTo>
                  <a:lnTo>
                    <a:pt x="65103" y="11464"/>
                  </a:lnTo>
                  <a:lnTo>
                    <a:pt x="64922" y="11162"/>
                  </a:lnTo>
                  <a:lnTo>
                    <a:pt x="64741" y="10981"/>
                  </a:lnTo>
                  <a:lnTo>
                    <a:pt x="64439" y="10800"/>
                  </a:lnTo>
                  <a:lnTo>
                    <a:pt x="64198" y="10740"/>
                  </a:lnTo>
                  <a:close/>
                  <a:moveTo>
                    <a:pt x="8689" y="13636"/>
                  </a:moveTo>
                  <a:lnTo>
                    <a:pt x="7844" y="14783"/>
                  </a:lnTo>
                  <a:lnTo>
                    <a:pt x="7844" y="15024"/>
                  </a:lnTo>
                  <a:lnTo>
                    <a:pt x="7904" y="15205"/>
                  </a:lnTo>
                  <a:lnTo>
                    <a:pt x="8025" y="15446"/>
                  </a:lnTo>
                  <a:lnTo>
                    <a:pt x="8146" y="15627"/>
                  </a:lnTo>
                  <a:lnTo>
                    <a:pt x="8327" y="15748"/>
                  </a:lnTo>
                  <a:lnTo>
                    <a:pt x="8568" y="15869"/>
                  </a:lnTo>
                  <a:lnTo>
                    <a:pt x="8749" y="15929"/>
                  </a:lnTo>
                  <a:lnTo>
                    <a:pt x="9232" y="15929"/>
                  </a:lnTo>
                  <a:lnTo>
                    <a:pt x="9413" y="15869"/>
                  </a:lnTo>
                  <a:lnTo>
                    <a:pt x="9654" y="15748"/>
                  </a:lnTo>
                  <a:lnTo>
                    <a:pt x="9835" y="15627"/>
                  </a:lnTo>
                  <a:lnTo>
                    <a:pt x="9956" y="15446"/>
                  </a:lnTo>
                  <a:lnTo>
                    <a:pt x="10076" y="15205"/>
                  </a:lnTo>
                  <a:lnTo>
                    <a:pt x="10137" y="15024"/>
                  </a:lnTo>
                  <a:lnTo>
                    <a:pt x="10137" y="14783"/>
                  </a:lnTo>
                  <a:lnTo>
                    <a:pt x="10076" y="14420"/>
                  </a:lnTo>
                  <a:lnTo>
                    <a:pt x="9956" y="14119"/>
                  </a:lnTo>
                  <a:lnTo>
                    <a:pt x="9775" y="13938"/>
                  </a:lnTo>
                  <a:lnTo>
                    <a:pt x="9533" y="13757"/>
                  </a:lnTo>
                  <a:lnTo>
                    <a:pt x="9292" y="13636"/>
                  </a:lnTo>
                  <a:close/>
                  <a:moveTo>
                    <a:pt x="14481" y="13636"/>
                  </a:moveTo>
                  <a:lnTo>
                    <a:pt x="14240" y="13757"/>
                  </a:lnTo>
                  <a:lnTo>
                    <a:pt x="13998" y="13938"/>
                  </a:lnTo>
                  <a:lnTo>
                    <a:pt x="13817" y="14119"/>
                  </a:lnTo>
                  <a:lnTo>
                    <a:pt x="13697" y="14420"/>
                  </a:lnTo>
                  <a:lnTo>
                    <a:pt x="13636" y="14783"/>
                  </a:lnTo>
                  <a:lnTo>
                    <a:pt x="13636" y="15024"/>
                  </a:lnTo>
                  <a:lnTo>
                    <a:pt x="13697" y="15205"/>
                  </a:lnTo>
                  <a:lnTo>
                    <a:pt x="13817" y="15446"/>
                  </a:lnTo>
                  <a:lnTo>
                    <a:pt x="13938" y="15627"/>
                  </a:lnTo>
                  <a:lnTo>
                    <a:pt x="14119" y="15748"/>
                  </a:lnTo>
                  <a:lnTo>
                    <a:pt x="14360" y="15869"/>
                  </a:lnTo>
                  <a:lnTo>
                    <a:pt x="14541" y="15929"/>
                  </a:lnTo>
                  <a:lnTo>
                    <a:pt x="15024" y="15929"/>
                  </a:lnTo>
                  <a:lnTo>
                    <a:pt x="15205" y="15869"/>
                  </a:lnTo>
                  <a:lnTo>
                    <a:pt x="15446" y="15748"/>
                  </a:lnTo>
                  <a:lnTo>
                    <a:pt x="15627" y="15627"/>
                  </a:lnTo>
                  <a:lnTo>
                    <a:pt x="15748" y="15446"/>
                  </a:lnTo>
                  <a:lnTo>
                    <a:pt x="15869" y="15205"/>
                  </a:lnTo>
                  <a:lnTo>
                    <a:pt x="15929" y="15024"/>
                  </a:lnTo>
                  <a:lnTo>
                    <a:pt x="15929" y="14783"/>
                  </a:lnTo>
                  <a:lnTo>
                    <a:pt x="15869" y="14420"/>
                  </a:lnTo>
                  <a:lnTo>
                    <a:pt x="15748" y="14119"/>
                  </a:lnTo>
                  <a:lnTo>
                    <a:pt x="15567" y="13938"/>
                  </a:lnTo>
                  <a:lnTo>
                    <a:pt x="15326" y="13757"/>
                  </a:lnTo>
                  <a:lnTo>
                    <a:pt x="15084" y="13636"/>
                  </a:lnTo>
                  <a:close/>
                  <a:moveTo>
                    <a:pt x="20273" y="13636"/>
                  </a:moveTo>
                  <a:lnTo>
                    <a:pt x="20032" y="13757"/>
                  </a:lnTo>
                  <a:lnTo>
                    <a:pt x="19790" y="13938"/>
                  </a:lnTo>
                  <a:lnTo>
                    <a:pt x="19609" y="14119"/>
                  </a:lnTo>
                  <a:lnTo>
                    <a:pt x="19489" y="14420"/>
                  </a:lnTo>
                  <a:lnTo>
                    <a:pt x="19428" y="14783"/>
                  </a:lnTo>
                  <a:lnTo>
                    <a:pt x="19428" y="15024"/>
                  </a:lnTo>
                  <a:lnTo>
                    <a:pt x="19489" y="15205"/>
                  </a:lnTo>
                  <a:lnTo>
                    <a:pt x="19609" y="15446"/>
                  </a:lnTo>
                  <a:lnTo>
                    <a:pt x="19730" y="15627"/>
                  </a:lnTo>
                  <a:lnTo>
                    <a:pt x="19911" y="15748"/>
                  </a:lnTo>
                  <a:lnTo>
                    <a:pt x="20152" y="15869"/>
                  </a:lnTo>
                  <a:lnTo>
                    <a:pt x="20333" y="15929"/>
                  </a:lnTo>
                  <a:lnTo>
                    <a:pt x="20816" y="15929"/>
                  </a:lnTo>
                  <a:lnTo>
                    <a:pt x="20997" y="15869"/>
                  </a:lnTo>
                  <a:lnTo>
                    <a:pt x="21239" y="15748"/>
                  </a:lnTo>
                  <a:lnTo>
                    <a:pt x="21420" y="15627"/>
                  </a:lnTo>
                  <a:lnTo>
                    <a:pt x="21540" y="15446"/>
                  </a:lnTo>
                  <a:lnTo>
                    <a:pt x="21661" y="15205"/>
                  </a:lnTo>
                  <a:lnTo>
                    <a:pt x="21721" y="15024"/>
                  </a:lnTo>
                  <a:lnTo>
                    <a:pt x="21721" y="14783"/>
                  </a:lnTo>
                  <a:lnTo>
                    <a:pt x="21661" y="14420"/>
                  </a:lnTo>
                  <a:lnTo>
                    <a:pt x="21540" y="14119"/>
                  </a:lnTo>
                  <a:lnTo>
                    <a:pt x="21359" y="13938"/>
                  </a:lnTo>
                  <a:lnTo>
                    <a:pt x="21118" y="13757"/>
                  </a:lnTo>
                  <a:lnTo>
                    <a:pt x="20876" y="13636"/>
                  </a:lnTo>
                  <a:close/>
                  <a:moveTo>
                    <a:pt x="26065" y="13636"/>
                  </a:moveTo>
                  <a:lnTo>
                    <a:pt x="25824" y="13757"/>
                  </a:lnTo>
                  <a:lnTo>
                    <a:pt x="25583" y="13938"/>
                  </a:lnTo>
                  <a:lnTo>
                    <a:pt x="25402" y="14119"/>
                  </a:lnTo>
                  <a:lnTo>
                    <a:pt x="25281" y="14420"/>
                  </a:lnTo>
                  <a:lnTo>
                    <a:pt x="25221" y="14783"/>
                  </a:lnTo>
                  <a:lnTo>
                    <a:pt x="25221" y="15024"/>
                  </a:lnTo>
                  <a:lnTo>
                    <a:pt x="25281" y="15205"/>
                  </a:lnTo>
                  <a:lnTo>
                    <a:pt x="25402" y="15446"/>
                  </a:lnTo>
                  <a:lnTo>
                    <a:pt x="25522" y="15627"/>
                  </a:lnTo>
                  <a:lnTo>
                    <a:pt x="25703" y="15748"/>
                  </a:lnTo>
                  <a:lnTo>
                    <a:pt x="25945" y="15869"/>
                  </a:lnTo>
                  <a:lnTo>
                    <a:pt x="26126" y="15929"/>
                  </a:lnTo>
                  <a:lnTo>
                    <a:pt x="26608" y="15929"/>
                  </a:lnTo>
                  <a:lnTo>
                    <a:pt x="26789" y="15869"/>
                  </a:lnTo>
                  <a:lnTo>
                    <a:pt x="27031" y="15748"/>
                  </a:lnTo>
                  <a:lnTo>
                    <a:pt x="27212" y="15627"/>
                  </a:lnTo>
                  <a:lnTo>
                    <a:pt x="27332" y="15446"/>
                  </a:lnTo>
                  <a:lnTo>
                    <a:pt x="27453" y="15205"/>
                  </a:lnTo>
                  <a:lnTo>
                    <a:pt x="27513" y="15024"/>
                  </a:lnTo>
                  <a:lnTo>
                    <a:pt x="27513" y="14783"/>
                  </a:lnTo>
                  <a:lnTo>
                    <a:pt x="27453" y="14420"/>
                  </a:lnTo>
                  <a:lnTo>
                    <a:pt x="27332" y="14119"/>
                  </a:lnTo>
                  <a:lnTo>
                    <a:pt x="27151" y="13938"/>
                  </a:lnTo>
                  <a:lnTo>
                    <a:pt x="26910" y="13757"/>
                  </a:lnTo>
                  <a:lnTo>
                    <a:pt x="26669" y="13636"/>
                  </a:lnTo>
                  <a:close/>
                  <a:moveTo>
                    <a:pt x="31858" y="13636"/>
                  </a:moveTo>
                  <a:lnTo>
                    <a:pt x="31616" y="13757"/>
                  </a:lnTo>
                  <a:lnTo>
                    <a:pt x="31375" y="13938"/>
                  </a:lnTo>
                  <a:lnTo>
                    <a:pt x="31194" y="14119"/>
                  </a:lnTo>
                  <a:lnTo>
                    <a:pt x="31073" y="14420"/>
                  </a:lnTo>
                  <a:lnTo>
                    <a:pt x="31013" y="14783"/>
                  </a:lnTo>
                  <a:lnTo>
                    <a:pt x="31013" y="15024"/>
                  </a:lnTo>
                  <a:lnTo>
                    <a:pt x="31073" y="15205"/>
                  </a:lnTo>
                  <a:lnTo>
                    <a:pt x="31194" y="15446"/>
                  </a:lnTo>
                  <a:lnTo>
                    <a:pt x="31315" y="15627"/>
                  </a:lnTo>
                  <a:lnTo>
                    <a:pt x="31496" y="15748"/>
                  </a:lnTo>
                  <a:lnTo>
                    <a:pt x="31737" y="15869"/>
                  </a:lnTo>
                  <a:lnTo>
                    <a:pt x="31918" y="15929"/>
                  </a:lnTo>
                  <a:lnTo>
                    <a:pt x="32401" y="15929"/>
                  </a:lnTo>
                  <a:lnTo>
                    <a:pt x="32582" y="15869"/>
                  </a:lnTo>
                  <a:lnTo>
                    <a:pt x="32823" y="15748"/>
                  </a:lnTo>
                  <a:lnTo>
                    <a:pt x="33004" y="15627"/>
                  </a:lnTo>
                  <a:lnTo>
                    <a:pt x="33125" y="15446"/>
                  </a:lnTo>
                  <a:lnTo>
                    <a:pt x="33245" y="15205"/>
                  </a:lnTo>
                  <a:lnTo>
                    <a:pt x="33306" y="15024"/>
                  </a:lnTo>
                  <a:lnTo>
                    <a:pt x="33306" y="14783"/>
                  </a:lnTo>
                  <a:lnTo>
                    <a:pt x="33245" y="14420"/>
                  </a:lnTo>
                  <a:lnTo>
                    <a:pt x="33125" y="14119"/>
                  </a:lnTo>
                  <a:lnTo>
                    <a:pt x="32944" y="13938"/>
                  </a:lnTo>
                  <a:lnTo>
                    <a:pt x="32702" y="13757"/>
                  </a:lnTo>
                  <a:lnTo>
                    <a:pt x="32461" y="13636"/>
                  </a:lnTo>
                  <a:close/>
                  <a:moveTo>
                    <a:pt x="37650" y="13636"/>
                  </a:moveTo>
                  <a:lnTo>
                    <a:pt x="37408" y="13757"/>
                  </a:lnTo>
                  <a:lnTo>
                    <a:pt x="37167" y="13938"/>
                  </a:lnTo>
                  <a:lnTo>
                    <a:pt x="36986" y="14119"/>
                  </a:lnTo>
                  <a:lnTo>
                    <a:pt x="36865" y="14420"/>
                  </a:lnTo>
                  <a:lnTo>
                    <a:pt x="36805" y="14783"/>
                  </a:lnTo>
                  <a:lnTo>
                    <a:pt x="36805" y="15024"/>
                  </a:lnTo>
                  <a:lnTo>
                    <a:pt x="36865" y="15205"/>
                  </a:lnTo>
                  <a:lnTo>
                    <a:pt x="36986" y="15446"/>
                  </a:lnTo>
                  <a:lnTo>
                    <a:pt x="37107" y="15627"/>
                  </a:lnTo>
                  <a:lnTo>
                    <a:pt x="37288" y="15748"/>
                  </a:lnTo>
                  <a:lnTo>
                    <a:pt x="37529" y="15869"/>
                  </a:lnTo>
                  <a:lnTo>
                    <a:pt x="37710" y="15929"/>
                  </a:lnTo>
                  <a:lnTo>
                    <a:pt x="38193" y="15929"/>
                  </a:lnTo>
                  <a:lnTo>
                    <a:pt x="38374" y="15869"/>
                  </a:lnTo>
                  <a:lnTo>
                    <a:pt x="38615" y="15748"/>
                  </a:lnTo>
                  <a:lnTo>
                    <a:pt x="38796" y="15627"/>
                  </a:lnTo>
                  <a:lnTo>
                    <a:pt x="38917" y="15446"/>
                  </a:lnTo>
                  <a:lnTo>
                    <a:pt x="39038" y="15205"/>
                  </a:lnTo>
                  <a:lnTo>
                    <a:pt x="39098" y="15024"/>
                  </a:lnTo>
                  <a:lnTo>
                    <a:pt x="39098" y="14783"/>
                  </a:lnTo>
                  <a:lnTo>
                    <a:pt x="39038" y="14420"/>
                  </a:lnTo>
                  <a:lnTo>
                    <a:pt x="38917" y="14119"/>
                  </a:lnTo>
                  <a:lnTo>
                    <a:pt x="38736" y="13938"/>
                  </a:lnTo>
                  <a:lnTo>
                    <a:pt x="38495" y="13757"/>
                  </a:lnTo>
                  <a:lnTo>
                    <a:pt x="38253" y="13636"/>
                  </a:lnTo>
                  <a:close/>
                  <a:moveTo>
                    <a:pt x="43442" y="13636"/>
                  </a:moveTo>
                  <a:lnTo>
                    <a:pt x="43201" y="13757"/>
                  </a:lnTo>
                  <a:lnTo>
                    <a:pt x="42959" y="13938"/>
                  </a:lnTo>
                  <a:lnTo>
                    <a:pt x="42778" y="14119"/>
                  </a:lnTo>
                  <a:lnTo>
                    <a:pt x="42658" y="14420"/>
                  </a:lnTo>
                  <a:lnTo>
                    <a:pt x="42597" y="14783"/>
                  </a:lnTo>
                  <a:lnTo>
                    <a:pt x="42597" y="15024"/>
                  </a:lnTo>
                  <a:lnTo>
                    <a:pt x="42658" y="15205"/>
                  </a:lnTo>
                  <a:lnTo>
                    <a:pt x="42778" y="15446"/>
                  </a:lnTo>
                  <a:lnTo>
                    <a:pt x="42899" y="15627"/>
                  </a:lnTo>
                  <a:lnTo>
                    <a:pt x="43080" y="15748"/>
                  </a:lnTo>
                  <a:lnTo>
                    <a:pt x="43321" y="15869"/>
                  </a:lnTo>
                  <a:lnTo>
                    <a:pt x="43502" y="15929"/>
                  </a:lnTo>
                  <a:lnTo>
                    <a:pt x="43985" y="15929"/>
                  </a:lnTo>
                  <a:lnTo>
                    <a:pt x="44166" y="15869"/>
                  </a:lnTo>
                  <a:lnTo>
                    <a:pt x="44407" y="15748"/>
                  </a:lnTo>
                  <a:lnTo>
                    <a:pt x="44588" y="15627"/>
                  </a:lnTo>
                  <a:lnTo>
                    <a:pt x="44709" y="15446"/>
                  </a:lnTo>
                  <a:lnTo>
                    <a:pt x="44830" y="15205"/>
                  </a:lnTo>
                  <a:lnTo>
                    <a:pt x="44890" y="15024"/>
                  </a:lnTo>
                  <a:lnTo>
                    <a:pt x="44890" y="14783"/>
                  </a:lnTo>
                  <a:lnTo>
                    <a:pt x="44830" y="14420"/>
                  </a:lnTo>
                  <a:lnTo>
                    <a:pt x="44709" y="14119"/>
                  </a:lnTo>
                  <a:lnTo>
                    <a:pt x="44528" y="13938"/>
                  </a:lnTo>
                  <a:lnTo>
                    <a:pt x="44287" y="13757"/>
                  </a:lnTo>
                  <a:lnTo>
                    <a:pt x="44045" y="13636"/>
                  </a:lnTo>
                  <a:close/>
                  <a:moveTo>
                    <a:pt x="49234" y="13636"/>
                  </a:moveTo>
                  <a:lnTo>
                    <a:pt x="48993" y="13757"/>
                  </a:lnTo>
                  <a:lnTo>
                    <a:pt x="48752" y="13938"/>
                  </a:lnTo>
                  <a:lnTo>
                    <a:pt x="48571" y="14119"/>
                  </a:lnTo>
                  <a:lnTo>
                    <a:pt x="48450" y="14420"/>
                  </a:lnTo>
                  <a:lnTo>
                    <a:pt x="48390" y="14783"/>
                  </a:lnTo>
                  <a:lnTo>
                    <a:pt x="48390" y="15024"/>
                  </a:lnTo>
                  <a:lnTo>
                    <a:pt x="48450" y="15205"/>
                  </a:lnTo>
                  <a:lnTo>
                    <a:pt x="48571" y="15446"/>
                  </a:lnTo>
                  <a:lnTo>
                    <a:pt x="48691" y="15627"/>
                  </a:lnTo>
                  <a:lnTo>
                    <a:pt x="48872" y="15748"/>
                  </a:lnTo>
                  <a:lnTo>
                    <a:pt x="49114" y="15869"/>
                  </a:lnTo>
                  <a:lnTo>
                    <a:pt x="49295" y="15929"/>
                  </a:lnTo>
                  <a:lnTo>
                    <a:pt x="49777" y="15929"/>
                  </a:lnTo>
                  <a:lnTo>
                    <a:pt x="49958" y="15869"/>
                  </a:lnTo>
                  <a:lnTo>
                    <a:pt x="50200" y="15748"/>
                  </a:lnTo>
                  <a:lnTo>
                    <a:pt x="50381" y="15627"/>
                  </a:lnTo>
                  <a:lnTo>
                    <a:pt x="50501" y="15446"/>
                  </a:lnTo>
                  <a:lnTo>
                    <a:pt x="50622" y="15205"/>
                  </a:lnTo>
                  <a:lnTo>
                    <a:pt x="50682" y="15024"/>
                  </a:lnTo>
                  <a:lnTo>
                    <a:pt x="50682" y="14783"/>
                  </a:lnTo>
                  <a:lnTo>
                    <a:pt x="50622" y="14420"/>
                  </a:lnTo>
                  <a:lnTo>
                    <a:pt x="50501" y="14119"/>
                  </a:lnTo>
                  <a:lnTo>
                    <a:pt x="50320" y="13938"/>
                  </a:lnTo>
                  <a:lnTo>
                    <a:pt x="50079" y="13757"/>
                  </a:lnTo>
                  <a:lnTo>
                    <a:pt x="49838" y="13636"/>
                  </a:lnTo>
                  <a:close/>
                  <a:moveTo>
                    <a:pt x="55027" y="13636"/>
                  </a:moveTo>
                  <a:lnTo>
                    <a:pt x="54785" y="13757"/>
                  </a:lnTo>
                  <a:lnTo>
                    <a:pt x="54544" y="13938"/>
                  </a:lnTo>
                  <a:lnTo>
                    <a:pt x="54363" y="14119"/>
                  </a:lnTo>
                  <a:lnTo>
                    <a:pt x="54242" y="14420"/>
                  </a:lnTo>
                  <a:lnTo>
                    <a:pt x="54182" y="14783"/>
                  </a:lnTo>
                  <a:lnTo>
                    <a:pt x="54182" y="15024"/>
                  </a:lnTo>
                  <a:lnTo>
                    <a:pt x="54242" y="15205"/>
                  </a:lnTo>
                  <a:lnTo>
                    <a:pt x="54363" y="15446"/>
                  </a:lnTo>
                  <a:lnTo>
                    <a:pt x="54483" y="15627"/>
                  </a:lnTo>
                  <a:lnTo>
                    <a:pt x="54665" y="15748"/>
                  </a:lnTo>
                  <a:lnTo>
                    <a:pt x="54906" y="15869"/>
                  </a:lnTo>
                  <a:lnTo>
                    <a:pt x="55087" y="15929"/>
                  </a:lnTo>
                  <a:lnTo>
                    <a:pt x="55570" y="15929"/>
                  </a:lnTo>
                  <a:lnTo>
                    <a:pt x="55751" y="15869"/>
                  </a:lnTo>
                  <a:lnTo>
                    <a:pt x="55992" y="15748"/>
                  </a:lnTo>
                  <a:lnTo>
                    <a:pt x="56173" y="15627"/>
                  </a:lnTo>
                  <a:lnTo>
                    <a:pt x="56294" y="15446"/>
                  </a:lnTo>
                  <a:lnTo>
                    <a:pt x="56414" y="15205"/>
                  </a:lnTo>
                  <a:lnTo>
                    <a:pt x="56475" y="15024"/>
                  </a:lnTo>
                  <a:lnTo>
                    <a:pt x="56475" y="14783"/>
                  </a:lnTo>
                  <a:lnTo>
                    <a:pt x="56414" y="14420"/>
                  </a:lnTo>
                  <a:lnTo>
                    <a:pt x="56294" y="14119"/>
                  </a:lnTo>
                  <a:lnTo>
                    <a:pt x="56113" y="13938"/>
                  </a:lnTo>
                  <a:lnTo>
                    <a:pt x="55871" y="13757"/>
                  </a:lnTo>
                  <a:lnTo>
                    <a:pt x="55630" y="13636"/>
                  </a:lnTo>
                  <a:close/>
                  <a:moveTo>
                    <a:pt x="60819" y="13636"/>
                  </a:moveTo>
                  <a:lnTo>
                    <a:pt x="60577" y="13757"/>
                  </a:lnTo>
                  <a:lnTo>
                    <a:pt x="60336" y="13938"/>
                  </a:lnTo>
                  <a:lnTo>
                    <a:pt x="60155" y="14119"/>
                  </a:lnTo>
                  <a:lnTo>
                    <a:pt x="60034" y="14420"/>
                  </a:lnTo>
                  <a:lnTo>
                    <a:pt x="59974" y="14783"/>
                  </a:lnTo>
                  <a:lnTo>
                    <a:pt x="59974" y="15024"/>
                  </a:lnTo>
                  <a:lnTo>
                    <a:pt x="60034" y="15205"/>
                  </a:lnTo>
                  <a:lnTo>
                    <a:pt x="60155" y="15446"/>
                  </a:lnTo>
                  <a:lnTo>
                    <a:pt x="60276" y="15627"/>
                  </a:lnTo>
                  <a:lnTo>
                    <a:pt x="60457" y="15748"/>
                  </a:lnTo>
                  <a:lnTo>
                    <a:pt x="60698" y="15869"/>
                  </a:lnTo>
                  <a:lnTo>
                    <a:pt x="60879" y="15929"/>
                  </a:lnTo>
                  <a:lnTo>
                    <a:pt x="61362" y="15929"/>
                  </a:lnTo>
                  <a:lnTo>
                    <a:pt x="61543" y="15869"/>
                  </a:lnTo>
                  <a:lnTo>
                    <a:pt x="61784" y="15748"/>
                  </a:lnTo>
                  <a:lnTo>
                    <a:pt x="61965" y="15627"/>
                  </a:lnTo>
                  <a:lnTo>
                    <a:pt x="62086" y="15446"/>
                  </a:lnTo>
                  <a:lnTo>
                    <a:pt x="62206" y="15205"/>
                  </a:lnTo>
                  <a:lnTo>
                    <a:pt x="62267" y="15024"/>
                  </a:lnTo>
                  <a:lnTo>
                    <a:pt x="62267" y="14783"/>
                  </a:lnTo>
                  <a:lnTo>
                    <a:pt x="62206" y="14420"/>
                  </a:lnTo>
                  <a:lnTo>
                    <a:pt x="62086" y="14119"/>
                  </a:lnTo>
                  <a:lnTo>
                    <a:pt x="61905" y="13938"/>
                  </a:lnTo>
                  <a:lnTo>
                    <a:pt x="61663" y="13757"/>
                  </a:lnTo>
                  <a:lnTo>
                    <a:pt x="61422" y="13636"/>
                  </a:lnTo>
                  <a:close/>
                  <a:moveTo>
                    <a:pt x="66611" y="13636"/>
                  </a:moveTo>
                  <a:lnTo>
                    <a:pt x="66370" y="13757"/>
                  </a:lnTo>
                  <a:lnTo>
                    <a:pt x="66128" y="13938"/>
                  </a:lnTo>
                  <a:lnTo>
                    <a:pt x="65947" y="14119"/>
                  </a:lnTo>
                  <a:lnTo>
                    <a:pt x="65827" y="14420"/>
                  </a:lnTo>
                  <a:lnTo>
                    <a:pt x="65766" y="14783"/>
                  </a:lnTo>
                  <a:lnTo>
                    <a:pt x="65766" y="15024"/>
                  </a:lnTo>
                  <a:lnTo>
                    <a:pt x="65827" y="15205"/>
                  </a:lnTo>
                  <a:lnTo>
                    <a:pt x="65947" y="15446"/>
                  </a:lnTo>
                  <a:lnTo>
                    <a:pt x="66068" y="15627"/>
                  </a:lnTo>
                  <a:lnTo>
                    <a:pt x="66249" y="15748"/>
                  </a:lnTo>
                  <a:lnTo>
                    <a:pt x="66490" y="15869"/>
                  </a:lnTo>
                  <a:lnTo>
                    <a:pt x="66671" y="15929"/>
                  </a:lnTo>
                  <a:lnTo>
                    <a:pt x="67154" y="15929"/>
                  </a:lnTo>
                  <a:lnTo>
                    <a:pt x="67335" y="15869"/>
                  </a:lnTo>
                  <a:lnTo>
                    <a:pt x="67576" y="15748"/>
                  </a:lnTo>
                  <a:lnTo>
                    <a:pt x="67757" y="15627"/>
                  </a:lnTo>
                  <a:lnTo>
                    <a:pt x="67878" y="15446"/>
                  </a:lnTo>
                  <a:lnTo>
                    <a:pt x="67999" y="15205"/>
                  </a:lnTo>
                  <a:lnTo>
                    <a:pt x="68059" y="15024"/>
                  </a:lnTo>
                  <a:lnTo>
                    <a:pt x="68059" y="14783"/>
                  </a:lnTo>
                  <a:lnTo>
                    <a:pt x="67214" y="13636"/>
                  </a:lnTo>
                  <a:close/>
                  <a:moveTo>
                    <a:pt x="6517" y="16593"/>
                  </a:moveTo>
                  <a:lnTo>
                    <a:pt x="5310" y="18523"/>
                  </a:lnTo>
                  <a:lnTo>
                    <a:pt x="5431" y="18644"/>
                  </a:lnTo>
                  <a:lnTo>
                    <a:pt x="5672" y="18765"/>
                  </a:lnTo>
                  <a:lnTo>
                    <a:pt x="5853" y="18825"/>
                  </a:lnTo>
                  <a:lnTo>
                    <a:pt x="6336" y="18825"/>
                  </a:lnTo>
                  <a:lnTo>
                    <a:pt x="6517" y="18765"/>
                  </a:lnTo>
                  <a:lnTo>
                    <a:pt x="6758" y="18644"/>
                  </a:lnTo>
                  <a:lnTo>
                    <a:pt x="6939" y="18523"/>
                  </a:lnTo>
                  <a:lnTo>
                    <a:pt x="7060" y="18342"/>
                  </a:lnTo>
                  <a:lnTo>
                    <a:pt x="7180" y="18101"/>
                  </a:lnTo>
                  <a:lnTo>
                    <a:pt x="7241" y="17920"/>
                  </a:lnTo>
                  <a:lnTo>
                    <a:pt x="7241" y="17679"/>
                  </a:lnTo>
                  <a:lnTo>
                    <a:pt x="7180" y="17317"/>
                  </a:lnTo>
                  <a:lnTo>
                    <a:pt x="7060" y="17015"/>
                  </a:lnTo>
                  <a:lnTo>
                    <a:pt x="6818" y="16774"/>
                  </a:lnTo>
                  <a:lnTo>
                    <a:pt x="6517" y="16593"/>
                  </a:lnTo>
                  <a:close/>
                  <a:moveTo>
                    <a:pt x="11645" y="16532"/>
                  </a:moveTo>
                  <a:lnTo>
                    <a:pt x="11464" y="16593"/>
                  </a:lnTo>
                  <a:lnTo>
                    <a:pt x="11223" y="16713"/>
                  </a:lnTo>
                  <a:lnTo>
                    <a:pt x="11042" y="16834"/>
                  </a:lnTo>
                  <a:lnTo>
                    <a:pt x="10921" y="17015"/>
                  </a:lnTo>
                  <a:lnTo>
                    <a:pt x="10800" y="17256"/>
                  </a:lnTo>
                  <a:lnTo>
                    <a:pt x="10740" y="17437"/>
                  </a:lnTo>
                  <a:lnTo>
                    <a:pt x="10740" y="17679"/>
                  </a:lnTo>
                  <a:lnTo>
                    <a:pt x="10740" y="17920"/>
                  </a:lnTo>
                  <a:lnTo>
                    <a:pt x="10800" y="18101"/>
                  </a:lnTo>
                  <a:lnTo>
                    <a:pt x="10921" y="18342"/>
                  </a:lnTo>
                  <a:lnTo>
                    <a:pt x="11042" y="18523"/>
                  </a:lnTo>
                  <a:lnTo>
                    <a:pt x="11223" y="18644"/>
                  </a:lnTo>
                  <a:lnTo>
                    <a:pt x="11464" y="18765"/>
                  </a:lnTo>
                  <a:lnTo>
                    <a:pt x="11645" y="18825"/>
                  </a:lnTo>
                  <a:lnTo>
                    <a:pt x="12128" y="18825"/>
                  </a:lnTo>
                  <a:lnTo>
                    <a:pt x="12309" y="18765"/>
                  </a:lnTo>
                  <a:lnTo>
                    <a:pt x="12550" y="18644"/>
                  </a:lnTo>
                  <a:lnTo>
                    <a:pt x="12731" y="18523"/>
                  </a:lnTo>
                  <a:lnTo>
                    <a:pt x="12852" y="18342"/>
                  </a:lnTo>
                  <a:lnTo>
                    <a:pt x="12973" y="18101"/>
                  </a:lnTo>
                  <a:lnTo>
                    <a:pt x="13033" y="17920"/>
                  </a:lnTo>
                  <a:lnTo>
                    <a:pt x="13033" y="17679"/>
                  </a:lnTo>
                  <a:lnTo>
                    <a:pt x="13033" y="17437"/>
                  </a:lnTo>
                  <a:lnTo>
                    <a:pt x="12973" y="17256"/>
                  </a:lnTo>
                  <a:lnTo>
                    <a:pt x="12852" y="17015"/>
                  </a:lnTo>
                  <a:lnTo>
                    <a:pt x="12731" y="16834"/>
                  </a:lnTo>
                  <a:lnTo>
                    <a:pt x="12550" y="16713"/>
                  </a:lnTo>
                  <a:lnTo>
                    <a:pt x="12309" y="16593"/>
                  </a:lnTo>
                  <a:lnTo>
                    <a:pt x="12128" y="16532"/>
                  </a:lnTo>
                  <a:close/>
                  <a:moveTo>
                    <a:pt x="17437" y="16532"/>
                  </a:moveTo>
                  <a:lnTo>
                    <a:pt x="17256" y="16593"/>
                  </a:lnTo>
                  <a:lnTo>
                    <a:pt x="17015" y="16713"/>
                  </a:lnTo>
                  <a:lnTo>
                    <a:pt x="16834" y="16834"/>
                  </a:lnTo>
                  <a:lnTo>
                    <a:pt x="16713" y="17015"/>
                  </a:lnTo>
                  <a:lnTo>
                    <a:pt x="16593" y="17256"/>
                  </a:lnTo>
                  <a:lnTo>
                    <a:pt x="16532" y="17437"/>
                  </a:lnTo>
                  <a:lnTo>
                    <a:pt x="16532" y="17679"/>
                  </a:lnTo>
                  <a:lnTo>
                    <a:pt x="16532" y="17920"/>
                  </a:lnTo>
                  <a:lnTo>
                    <a:pt x="16593" y="18101"/>
                  </a:lnTo>
                  <a:lnTo>
                    <a:pt x="16713" y="18342"/>
                  </a:lnTo>
                  <a:lnTo>
                    <a:pt x="16834" y="18523"/>
                  </a:lnTo>
                  <a:lnTo>
                    <a:pt x="17015" y="18644"/>
                  </a:lnTo>
                  <a:lnTo>
                    <a:pt x="17256" y="18765"/>
                  </a:lnTo>
                  <a:lnTo>
                    <a:pt x="17437" y="18825"/>
                  </a:lnTo>
                  <a:lnTo>
                    <a:pt x="17920" y="18825"/>
                  </a:lnTo>
                  <a:lnTo>
                    <a:pt x="18101" y="18765"/>
                  </a:lnTo>
                  <a:lnTo>
                    <a:pt x="18342" y="18644"/>
                  </a:lnTo>
                  <a:lnTo>
                    <a:pt x="18523" y="18523"/>
                  </a:lnTo>
                  <a:lnTo>
                    <a:pt x="18644" y="18342"/>
                  </a:lnTo>
                  <a:lnTo>
                    <a:pt x="18765" y="18101"/>
                  </a:lnTo>
                  <a:lnTo>
                    <a:pt x="18825" y="17920"/>
                  </a:lnTo>
                  <a:lnTo>
                    <a:pt x="18825" y="17679"/>
                  </a:lnTo>
                  <a:lnTo>
                    <a:pt x="18825" y="17437"/>
                  </a:lnTo>
                  <a:lnTo>
                    <a:pt x="18765" y="17256"/>
                  </a:lnTo>
                  <a:lnTo>
                    <a:pt x="18644" y="17015"/>
                  </a:lnTo>
                  <a:lnTo>
                    <a:pt x="18523" y="16834"/>
                  </a:lnTo>
                  <a:lnTo>
                    <a:pt x="18342" y="16713"/>
                  </a:lnTo>
                  <a:lnTo>
                    <a:pt x="18101" y="16593"/>
                  </a:lnTo>
                  <a:lnTo>
                    <a:pt x="17920" y="16532"/>
                  </a:lnTo>
                  <a:close/>
                  <a:moveTo>
                    <a:pt x="23230" y="16532"/>
                  </a:moveTo>
                  <a:lnTo>
                    <a:pt x="23049" y="16593"/>
                  </a:lnTo>
                  <a:lnTo>
                    <a:pt x="22807" y="16713"/>
                  </a:lnTo>
                  <a:lnTo>
                    <a:pt x="22626" y="16834"/>
                  </a:lnTo>
                  <a:lnTo>
                    <a:pt x="22506" y="17015"/>
                  </a:lnTo>
                  <a:lnTo>
                    <a:pt x="22385" y="17256"/>
                  </a:lnTo>
                  <a:lnTo>
                    <a:pt x="22325" y="17437"/>
                  </a:lnTo>
                  <a:lnTo>
                    <a:pt x="22325" y="17679"/>
                  </a:lnTo>
                  <a:lnTo>
                    <a:pt x="22325" y="17920"/>
                  </a:lnTo>
                  <a:lnTo>
                    <a:pt x="22385" y="18101"/>
                  </a:lnTo>
                  <a:lnTo>
                    <a:pt x="22506" y="18342"/>
                  </a:lnTo>
                  <a:lnTo>
                    <a:pt x="22626" y="18523"/>
                  </a:lnTo>
                  <a:lnTo>
                    <a:pt x="22807" y="18644"/>
                  </a:lnTo>
                  <a:lnTo>
                    <a:pt x="23049" y="18765"/>
                  </a:lnTo>
                  <a:lnTo>
                    <a:pt x="23230" y="18825"/>
                  </a:lnTo>
                  <a:lnTo>
                    <a:pt x="23712" y="18825"/>
                  </a:lnTo>
                  <a:lnTo>
                    <a:pt x="23893" y="18765"/>
                  </a:lnTo>
                  <a:lnTo>
                    <a:pt x="24135" y="18644"/>
                  </a:lnTo>
                  <a:lnTo>
                    <a:pt x="24316" y="18523"/>
                  </a:lnTo>
                  <a:lnTo>
                    <a:pt x="24436" y="18342"/>
                  </a:lnTo>
                  <a:lnTo>
                    <a:pt x="24557" y="18101"/>
                  </a:lnTo>
                  <a:lnTo>
                    <a:pt x="24617" y="17920"/>
                  </a:lnTo>
                  <a:lnTo>
                    <a:pt x="24617" y="17679"/>
                  </a:lnTo>
                  <a:lnTo>
                    <a:pt x="24617" y="17437"/>
                  </a:lnTo>
                  <a:lnTo>
                    <a:pt x="24557" y="17256"/>
                  </a:lnTo>
                  <a:lnTo>
                    <a:pt x="24436" y="17015"/>
                  </a:lnTo>
                  <a:lnTo>
                    <a:pt x="24316" y="16834"/>
                  </a:lnTo>
                  <a:lnTo>
                    <a:pt x="24135" y="16713"/>
                  </a:lnTo>
                  <a:lnTo>
                    <a:pt x="23893" y="16593"/>
                  </a:lnTo>
                  <a:lnTo>
                    <a:pt x="23712" y="16532"/>
                  </a:lnTo>
                  <a:close/>
                  <a:moveTo>
                    <a:pt x="29022" y="16532"/>
                  </a:moveTo>
                  <a:lnTo>
                    <a:pt x="28841" y="16593"/>
                  </a:lnTo>
                  <a:lnTo>
                    <a:pt x="28599" y="16713"/>
                  </a:lnTo>
                  <a:lnTo>
                    <a:pt x="28418" y="16834"/>
                  </a:lnTo>
                  <a:lnTo>
                    <a:pt x="28298" y="17015"/>
                  </a:lnTo>
                  <a:lnTo>
                    <a:pt x="28177" y="17256"/>
                  </a:lnTo>
                  <a:lnTo>
                    <a:pt x="28117" y="17437"/>
                  </a:lnTo>
                  <a:lnTo>
                    <a:pt x="28117" y="17679"/>
                  </a:lnTo>
                  <a:lnTo>
                    <a:pt x="28117" y="17920"/>
                  </a:lnTo>
                  <a:lnTo>
                    <a:pt x="28177" y="18101"/>
                  </a:lnTo>
                  <a:lnTo>
                    <a:pt x="28298" y="18342"/>
                  </a:lnTo>
                  <a:lnTo>
                    <a:pt x="28418" y="18523"/>
                  </a:lnTo>
                  <a:lnTo>
                    <a:pt x="28599" y="18644"/>
                  </a:lnTo>
                  <a:lnTo>
                    <a:pt x="28841" y="18765"/>
                  </a:lnTo>
                  <a:lnTo>
                    <a:pt x="29022" y="18825"/>
                  </a:lnTo>
                  <a:lnTo>
                    <a:pt x="29505" y="18825"/>
                  </a:lnTo>
                  <a:lnTo>
                    <a:pt x="29686" y="18765"/>
                  </a:lnTo>
                  <a:lnTo>
                    <a:pt x="29927" y="18644"/>
                  </a:lnTo>
                  <a:lnTo>
                    <a:pt x="30108" y="18523"/>
                  </a:lnTo>
                  <a:lnTo>
                    <a:pt x="30229" y="18342"/>
                  </a:lnTo>
                  <a:lnTo>
                    <a:pt x="30349" y="18101"/>
                  </a:lnTo>
                  <a:lnTo>
                    <a:pt x="30410" y="17920"/>
                  </a:lnTo>
                  <a:lnTo>
                    <a:pt x="30410" y="17679"/>
                  </a:lnTo>
                  <a:lnTo>
                    <a:pt x="30410" y="17437"/>
                  </a:lnTo>
                  <a:lnTo>
                    <a:pt x="30349" y="17256"/>
                  </a:lnTo>
                  <a:lnTo>
                    <a:pt x="30229" y="17015"/>
                  </a:lnTo>
                  <a:lnTo>
                    <a:pt x="30108" y="16834"/>
                  </a:lnTo>
                  <a:lnTo>
                    <a:pt x="29927" y="16713"/>
                  </a:lnTo>
                  <a:lnTo>
                    <a:pt x="29686" y="16593"/>
                  </a:lnTo>
                  <a:lnTo>
                    <a:pt x="29505" y="16532"/>
                  </a:lnTo>
                  <a:close/>
                  <a:moveTo>
                    <a:pt x="34814" y="16532"/>
                  </a:moveTo>
                  <a:lnTo>
                    <a:pt x="34633" y="16593"/>
                  </a:lnTo>
                  <a:lnTo>
                    <a:pt x="34392" y="16713"/>
                  </a:lnTo>
                  <a:lnTo>
                    <a:pt x="34211" y="16834"/>
                  </a:lnTo>
                  <a:lnTo>
                    <a:pt x="34090" y="17015"/>
                  </a:lnTo>
                  <a:lnTo>
                    <a:pt x="33969" y="17256"/>
                  </a:lnTo>
                  <a:lnTo>
                    <a:pt x="33909" y="17437"/>
                  </a:lnTo>
                  <a:lnTo>
                    <a:pt x="33909" y="17679"/>
                  </a:lnTo>
                  <a:lnTo>
                    <a:pt x="33909" y="17920"/>
                  </a:lnTo>
                  <a:lnTo>
                    <a:pt x="33969" y="18101"/>
                  </a:lnTo>
                  <a:lnTo>
                    <a:pt x="34090" y="18342"/>
                  </a:lnTo>
                  <a:lnTo>
                    <a:pt x="34211" y="18523"/>
                  </a:lnTo>
                  <a:lnTo>
                    <a:pt x="34392" y="18644"/>
                  </a:lnTo>
                  <a:lnTo>
                    <a:pt x="34633" y="18765"/>
                  </a:lnTo>
                  <a:lnTo>
                    <a:pt x="34814" y="18825"/>
                  </a:lnTo>
                  <a:lnTo>
                    <a:pt x="35297" y="18825"/>
                  </a:lnTo>
                  <a:lnTo>
                    <a:pt x="35478" y="18765"/>
                  </a:lnTo>
                  <a:lnTo>
                    <a:pt x="35719" y="18644"/>
                  </a:lnTo>
                  <a:lnTo>
                    <a:pt x="35900" y="18523"/>
                  </a:lnTo>
                  <a:lnTo>
                    <a:pt x="36021" y="18342"/>
                  </a:lnTo>
                  <a:lnTo>
                    <a:pt x="36141" y="18101"/>
                  </a:lnTo>
                  <a:lnTo>
                    <a:pt x="36202" y="17920"/>
                  </a:lnTo>
                  <a:lnTo>
                    <a:pt x="36202" y="17679"/>
                  </a:lnTo>
                  <a:lnTo>
                    <a:pt x="36202" y="17437"/>
                  </a:lnTo>
                  <a:lnTo>
                    <a:pt x="36141" y="17256"/>
                  </a:lnTo>
                  <a:lnTo>
                    <a:pt x="36021" y="17015"/>
                  </a:lnTo>
                  <a:lnTo>
                    <a:pt x="35900" y="16834"/>
                  </a:lnTo>
                  <a:lnTo>
                    <a:pt x="35719" y="16713"/>
                  </a:lnTo>
                  <a:lnTo>
                    <a:pt x="35478" y="16593"/>
                  </a:lnTo>
                  <a:lnTo>
                    <a:pt x="35297" y="16532"/>
                  </a:lnTo>
                  <a:close/>
                  <a:moveTo>
                    <a:pt x="40606" y="16532"/>
                  </a:moveTo>
                  <a:lnTo>
                    <a:pt x="40425" y="16593"/>
                  </a:lnTo>
                  <a:lnTo>
                    <a:pt x="40184" y="16713"/>
                  </a:lnTo>
                  <a:lnTo>
                    <a:pt x="40003" y="16834"/>
                  </a:lnTo>
                  <a:lnTo>
                    <a:pt x="39882" y="17015"/>
                  </a:lnTo>
                  <a:lnTo>
                    <a:pt x="39762" y="17256"/>
                  </a:lnTo>
                  <a:lnTo>
                    <a:pt x="39701" y="17437"/>
                  </a:lnTo>
                  <a:lnTo>
                    <a:pt x="39701" y="17679"/>
                  </a:lnTo>
                  <a:lnTo>
                    <a:pt x="39701" y="17920"/>
                  </a:lnTo>
                  <a:lnTo>
                    <a:pt x="39762" y="18101"/>
                  </a:lnTo>
                  <a:lnTo>
                    <a:pt x="39882" y="18342"/>
                  </a:lnTo>
                  <a:lnTo>
                    <a:pt x="40003" y="18523"/>
                  </a:lnTo>
                  <a:lnTo>
                    <a:pt x="40184" y="18644"/>
                  </a:lnTo>
                  <a:lnTo>
                    <a:pt x="40425" y="18765"/>
                  </a:lnTo>
                  <a:lnTo>
                    <a:pt x="40606" y="18825"/>
                  </a:lnTo>
                  <a:lnTo>
                    <a:pt x="41089" y="18825"/>
                  </a:lnTo>
                  <a:lnTo>
                    <a:pt x="41270" y="18765"/>
                  </a:lnTo>
                  <a:lnTo>
                    <a:pt x="41511" y="18644"/>
                  </a:lnTo>
                  <a:lnTo>
                    <a:pt x="41692" y="18523"/>
                  </a:lnTo>
                  <a:lnTo>
                    <a:pt x="41813" y="18342"/>
                  </a:lnTo>
                  <a:lnTo>
                    <a:pt x="41934" y="18101"/>
                  </a:lnTo>
                  <a:lnTo>
                    <a:pt x="41994" y="17920"/>
                  </a:lnTo>
                  <a:lnTo>
                    <a:pt x="41994" y="17679"/>
                  </a:lnTo>
                  <a:lnTo>
                    <a:pt x="41994" y="17437"/>
                  </a:lnTo>
                  <a:lnTo>
                    <a:pt x="41934" y="17256"/>
                  </a:lnTo>
                  <a:lnTo>
                    <a:pt x="41813" y="17015"/>
                  </a:lnTo>
                  <a:lnTo>
                    <a:pt x="41692" y="16834"/>
                  </a:lnTo>
                  <a:lnTo>
                    <a:pt x="41511" y="16713"/>
                  </a:lnTo>
                  <a:lnTo>
                    <a:pt x="41270" y="16593"/>
                  </a:lnTo>
                  <a:lnTo>
                    <a:pt x="41089" y="16532"/>
                  </a:lnTo>
                  <a:close/>
                  <a:moveTo>
                    <a:pt x="46399" y="16532"/>
                  </a:moveTo>
                  <a:lnTo>
                    <a:pt x="46218" y="16593"/>
                  </a:lnTo>
                  <a:lnTo>
                    <a:pt x="45976" y="16713"/>
                  </a:lnTo>
                  <a:lnTo>
                    <a:pt x="45795" y="16834"/>
                  </a:lnTo>
                  <a:lnTo>
                    <a:pt x="45674" y="17015"/>
                  </a:lnTo>
                  <a:lnTo>
                    <a:pt x="45554" y="17256"/>
                  </a:lnTo>
                  <a:lnTo>
                    <a:pt x="45493" y="17437"/>
                  </a:lnTo>
                  <a:lnTo>
                    <a:pt x="45493" y="17679"/>
                  </a:lnTo>
                  <a:lnTo>
                    <a:pt x="45493" y="17920"/>
                  </a:lnTo>
                  <a:lnTo>
                    <a:pt x="45554" y="18101"/>
                  </a:lnTo>
                  <a:lnTo>
                    <a:pt x="45674" y="18342"/>
                  </a:lnTo>
                  <a:lnTo>
                    <a:pt x="45795" y="18523"/>
                  </a:lnTo>
                  <a:lnTo>
                    <a:pt x="45976" y="18644"/>
                  </a:lnTo>
                  <a:lnTo>
                    <a:pt x="46218" y="18765"/>
                  </a:lnTo>
                  <a:lnTo>
                    <a:pt x="46399" y="18825"/>
                  </a:lnTo>
                  <a:lnTo>
                    <a:pt x="46881" y="18825"/>
                  </a:lnTo>
                  <a:lnTo>
                    <a:pt x="47062" y="18765"/>
                  </a:lnTo>
                  <a:lnTo>
                    <a:pt x="47304" y="18644"/>
                  </a:lnTo>
                  <a:lnTo>
                    <a:pt x="47485" y="18523"/>
                  </a:lnTo>
                  <a:lnTo>
                    <a:pt x="47605" y="18342"/>
                  </a:lnTo>
                  <a:lnTo>
                    <a:pt x="47726" y="18101"/>
                  </a:lnTo>
                  <a:lnTo>
                    <a:pt x="47786" y="17920"/>
                  </a:lnTo>
                  <a:lnTo>
                    <a:pt x="47786" y="17679"/>
                  </a:lnTo>
                  <a:lnTo>
                    <a:pt x="47786" y="17437"/>
                  </a:lnTo>
                  <a:lnTo>
                    <a:pt x="47726" y="17256"/>
                  </a:lnTo>
                  <a:lnTo>
                    <a:pt x="47605" y="17015"/>
                  </a:lnTo>
                  <a:lnTo>
                    <a:pt x="47485" y="16834"/>
                  </a:lnTo>
                  <a:lnTo>
                    <a:pt x="47304" y="16713"/>
                  </a:lnTo>
                  <a:lnTo>
                    <a:pt x="47062" y="16593"/>
                  </a:lnTo>
                  <a:lnTo>
                    <a:pt x="46881" y="16532"/>
                  </a:lnTo>
                  <a:close/>
                  <a:moveTo>
                    <a:pt x="52191" y="16532"/>
                  </a:moveTo>
                  <a:lnTo>
                    <a:pt x="52010" y="16593"/>
                  </a:lnTo>
                  <a:lnTo>
                    <a:pt x="51768" y="16713"/>
                  </a:lnTo>
                  <a:lnTo>
                    <a:pt x="51587" y="16834"/>
                  </a:lnTo>
                  <a:lnTo>
                    <a:pt x="51467" y="17015"/>
                  </a:lnTo>
                  <a:lnTo>
                    <a:pt x="51346" y="17256"/>
                  </a:lnTo>
                  <a:lnTo>
                    <a:pt x="51286" y="17437"/>
                  </a:lnTo>
                  <a:lnTo>
                    <a:pt x="51286" y="17679"/>
                  </a:lnTo>
                  <a:lnTo>
                    <a:pt x="51286" y="17920"/>
                  </a:lnTo>
                  <a:lnTo>
                    <a:pt x="51346" y="18101"/>
                  </a:lnTo>
                  <a:lnTo>
                    <a:pt x="51467" y="18342"/>
                  </a:lnTo>
                  <a:lnTo>
                    <a:pt x="51587" y="18523"/>
                  </a:lnTo>
                  <a:lnTo>
                    <a:pt x="51768" y="18644"/>
                  </a:lnTo>
                  <a:lnTo>
                    <a:pt x="52010" y="18765"/>
                  </a:lnTo>
                  <a:lnTo>
                    <a:pt x="52191" y="18825"/>
                  </a:lnTo>
                  <a:lnTo>
                    <a:pt x="52673" y="18825"/>
                  </a:lnTo>
                  <a:lnTo>
                    <a:pt x="52854" y="18765"/>
                  </a:lnTo>
                  <a:lnTo>
                    <a:pt x="53096" y="18644"/>
                  </a:lnTo>
                  <a:lnTo>
                    <a:pt x="53277" y="18523"/>
                  </a:lnTo>
                  <a:lnTo>
                    <a:pt x="53397" y="18342"/>
                  </a:lnTo>
                  <a:lnTo>
                    <a:pt x="53518" y="18101"/>
                  </a:lnTo>
                  <a:lnTo>
                    <a:pt x="53578" y="17920"/>
                  </a:lnTo>
                  <a:lnTo>
                    <a:pt x="53578" y="17679"/>
                  </a:lnTo>
                  <a:lnTo>
                    <a:pt x="53578" y="17437"/>
                  </a:lnTo>
                  <a:lnTo>
                    <a:pt x="53518" y="17256"/>
                  </a:lnTo>
                  <a:lnTo>
                    <a:pt x="53397" y="17015"/>
                  </a:lnTo>
                  <a:lnTo>
                    <a:pt x="53277" y="16834"/>
                  </a:lnTo>
                  <a:lnTo>
                    <a:pt x="53096" y="16713"/>
                  </a:lnTo>
                  <a:lnTo>
                    <a:pt x="52854" y="16593"/>
                  </a:lnTo>
                  <a:lnTo>
                    <a:pt x="52673" y="16532"/>
                  </a:lnTo>
                  <a:close/>
                  <a:moveTo>
                    <a:pt x="57983" y="16532"/>
                  </a:moveTo>
                  <a:lnTo>
                    <a:pt x="57802" y="16593"/>
                  </a:lnTo>
                  <a:lnTo>
                    <a:pt x="57561" y="16713"/>
                  </a:lnTo>
                  <a:lnTo>
                    <a:pt x="57380" y="16834"/>
                  </a:lnTo>
                  <a:lnTo>
                    <a:pt x="57259" y="17015"/>
                  </a:lnTo>
                  <a:lnTo>
                    <a:pt x="57138" y="17256"/>
                  </a:lnTo>
                  <a:lnTo>
                    <a:pt x="57078" y="17437"/>
                  </a:lnTo>
                  <a:lnTo>
                    <a:pt x="57078" y="17679"/>
                  </a:lnTo>
                  <a:lnTo>
                    <a:pt x="57078" y="17920"/>
                  </a:lnTo>
                  <a:lnTo>
                    <a:pt x="57138" y="18101"/>
                  </a:lnTo>
                  <a:lnTo>
                    <a:pt x="57259" y="18342"/>
                  </a:lnTo>
                  <a:lnTo>
                    <a:pt x="57380" y="18523"/>
                  </a:lnTo>
                  <a:lnTo>
                    <a:pt x="57561" y="18644"/>
                  </a:lnTo>
                  <a:lnTo>
                    <a:pt x="57802" y="18765"/>
                  </a:lnTo>
                  <a:lnTo>
                    <a:pt x="57983" y="18825"/>
                  </a:lnTo>
                  <a:lnTo>
                    <a:pt x="58466" y="18825"/>
                  </a:lnTo>
                  <a:lnTo>
                    <a:pt x="58647" y="18765"/>
                  </a:lnTo>
                  <a:lnTo>
                    <a:pt x="58888" y="18644"/>
                  </a:lnTo>
                  <a:lnTo>
                    <a:pt x="59069" y="18523"/>
                  </a:lnTo>
                  <a:lnTo>
                    <a:pt x="59190" y="18342"/>
                  </a:lnTo>
                  <a:lnTo>
                    <a:pt x="59310" y="18101"/>
                  </a:lnTo>
                  <a:lnTo>
                    <a:pt x="59371" y="17920"/>
                  </a:lnTo>
                  <a:lnTo>
                    <a:pt x="59371" y="17679"/>
                  </a:lnTo>
                  <a:lnTo>
                    <a:pt x="59371" y="17437"/>
                  </a:lnTo>
                  <a:lnTo>
                    <a:pt x="59310" y="17256"/>
                  </a:lnTo>
                  <a:lnTo>
                    <a:pt x="59190" y="17015"/>
                  </a:lnTo>
                  <a:lnTo>
                    <a:pt x="59069" y="16834"/>
                  </a:lnTo>
                  <a:lnTo>
                    <a:pt x="58888" y="16713"/>
                  </a:lnTo>
                  <a:lnTo>
                    <a:pt x="58647" y="16593"/>
                  </a:lnTo>
                  <a:lnTo>
                    <a:pt x="58466" y="16532"/>
                  </a:lnTo>
                  <a:close/>
                  <a:moveTo>
                    <a:pt x="63775" y="16532"/>
                  </a:moveTo>
                  <a:lnTo>
                    <a:pt x="63594" y="16593"/>
                  </a:lnTo>
                  <a:lnTo>
                    <a:pt x="63353" y="16713"/>
                  </a:lnTo>
                  <a:lnTo>
                    <a:pt x="63172" y="16834"/>
                  </a:lnTo>
                  <a:lnTo>
                    <a:pt x="63051" y="17015"/>
                  </a:lnTo>
                  <a:lnTo>
                    <a:pt x="62931" y="17256"/>
                  </a:lnTo>
                  <a:lnTo>
                    <a:pt x="62870" y="17437"/>
                  </a:lnTo>
                  <a:lnTo>
                    <a:pt x="62870" y="17679"/>
                  </a:lnTo>
                  <a:lnTo>
                    <a:pt x="62870" y="17920"/>
                  </a:lnTo>
                  <a:lnTo>
                    <a:pt x="62931" y="18101"/>
                  </a:lnTo>
                  <a:lnTo>
                    <a:pt x="63051" y="18342"/>
                  </a:lnTo>
                  <a:lnTo>
                    <a:pt x="63172" y="18523"/>
                  </a:lnTo>
                  <a:lnTo>
                    <a:pt x="63353" y="18644"/>
                  </a:lnTo>
                  <a:lnTo>
                    <a:pt x="63594" y="18765"/>
                  </a:lnTo>
                  <a:lnTo>
                    <a:pt x="63775" y="18825"/>
                  </a:lnTo>
                  <a:lnTo>
                    <a:pt x="64258" y="18825"/>
                  </a:lnTo>
                  <a:lnTo>
                    <a:pt x="64439" y="18765"/>
                  </a:lnTo>
                  <a:lnTo>
                    <a:pt x="64680" y="18644"/>
                  </a:lnTo>
                  <a:lnTo>
                    <a:pt x="64861" y="18523"/>
                  </a:lnTo>
                  <a:lnTo>
                    <a:pt x="64982" y="18342"/>
                  </a:lnTo>
                  <a:lnTo>
                    <a:pt x="65103" y="18101"/>
                  </a:lnTo>
                  <a:lnTo>
                    <a:pt x="65163" y="17920"/>
                  </a:lnTo>
                  <a:lnTo>
                    <a:pt x="65163" y="17679"/>
                  </a:lnTo>
                  <a:lnTo>
                    <a:pt x="65163" y="17437"/>
                  </a:lnTo>
                  <a:lnTo>
                    <a:pt x="65103" y="17256"/>
                  </a:lnTo>
                  <a:lnTo>
                    <a:pt x="64982" y="17015"/>
                  </a:lnTo>
                  <a:lnTo>
                    <a:pt x="64861" y="16834"/>
                  </a:lnTo>
                  <a:lnTo>
                    <a:pt x="64680" y="16713"/>
                  </a:lnTo>
                  <a:lnTo>
                    <a:pt x="64439" y="16593"/>
                  </a:lnTo>
                  <a:lnTo>
                    <a:pt x="64258" y="16532"/>
                  </a:lnTo>
                  <a:close/>
                  <a:moveTo>
                    <a:pt x="69386" y="16593"/>
                  </a:moveTo>
                  <a:lnTo>
                    <a:pt x="69085" y="16774"/>
                  </a:lnTo>
                  <a:lnTo>
                    <a:pt x="68843" y="17015"/>
                  </a:lnTo>
                  <a:lnTo>
                    <a:pt x="68723" y="17317"/>
                  </a:lnTo>
                  <a:lnTo>
                    <a:pt x="68662" y="17679"/>
                  </a:lnTo>
                  <a:lnTo>
                    <a:pt x="68662" y="17920"/>
                  </a:lnTo>
                  <a:lnTo>
                    <a:pt x="68723" y="18101"/>
                  </a:lnTo>
                  <a:lnTo>
                    <a:pt x="68843" y="18342"/>
                  </a:lnTo>
                  <a:lnTo>
                    <a:pt x="68964" y="18523"/>
                  </a:lnTo>
                  <a:lnTo>
                    <a:pt x="69145" y="18644"/>
                  </a:lnTo>
                  <a:lnTo>
                    <a:pt x="69386" y="18765"/>
                  </a:lnTo>
                  <a:lnTo>
                    <a:pt x="69567" y="18825"/>
                  </a:lnTo>
                  <a:lnTo>
                    <a:pt x="70050" y="18825"/>
                  </a:lnTo>
                  <a:lnTo>
                    <a:pt x="70231" y="18765"/>
                  </a:lnTo>
                  <a:lnTo>
                    <a:pt x="70472" y="18644"/>
                  </a:lnTo>
                  <a:lnTo>
                    <a:pt x="70593" y="18523"/>
                  </a:lnTo>
                  <a:lnTo>
                    <a:pt x="69386" y="16593"/>
                  </a:lnTo>
                  <a:close/>
                  <a:moveTo>
                    <a:pt x="4284" y="20273"/>
                  </a:moveTo>
                  <a:lnTo>
                    <a:pt x="3620" y="21661"/>
                  </a:lnTo>
                  <a:lnTo>
                    <a:pt x="3922" y="21480"/>
                  </a:lnTo>
                  <a:lnTo>
                    <a:pt x="4164" y="21238"/>
                  </a:lnTo>
                  <a:lnTo>
                    <a:pt x="4284" y="20937"/>
                  </a:lnTo>
                  <a:lnTo>
                    <a:pt x="4345" y="20575"/>
                  </a:lnTo>
                  <a:lnTo>
                    <a:pt x="4284" y="20273"/>
                  </a:lnTo>
                  <a:close/>
                  <a:moveTo>
                    <a:pt x="71619" y="20273"/>
                  </a:moveTo>
                  <a:lnTo>
                    <a:pt x="71559" y="20575"/>
                  </a:lnTo>
                  <a:lnTo>
                    <a:pt x="71619" y="20937"/>
                  </a:lnTo>
                  <a:lnTo>
                    <a:pt x="71740" y="21238"/>
                  </a:lnTo>
                  <a:lnTo>
                    <a:pt x="71981" y="21480"/>
                  </a:lnTo>
                  <a:lnTo>
                    <a:pt x="72283" y="21661"/>
                  </a:lnTo>
                  <a:lnTo>
                    <a:pt x="71619" y="20273"/>
                  </a:lnTo>
                  <a:close/>
                  <a:moveTo>
                    <a:pt x="8749" y="19428"/>
                  </a:moveTo>
                  <a:lnTo>
                    <a:pt x="8568" y="19489"/>
                  </a:lnTo>
                  <a:lnTo>
                    <a:pt x="8327" y="19609"/>
                  </a:lnTo>
                  <a:lnTo>
                    <a:pt x="8146" y="19730"/>
                  </a:lnTo>
                  <a:lnTo>
                    <a:pt x="8025" y="19911"/>
                  </a:lnTo>
                  <a:lnTo>
                    <a:pt x="7904" y="20152"/>
                  </a:lnTo>
                  <a:lnTo>
                    <a:pt x="7844" y="20333"/>
                  </a:lnTo>
                  <a:lnTo>
                    <a:pt x="7844" y="20575"/>
                  </a:lnTo>
                  <a:lnTo>
                    <a:pt x="7844" y="20816"/>
                  </a:lnTo>
                  <a:lnTo>
                    <a:pt x="7904" y="20997"/>
                  </a:lnTo>
                  <a:lnTo>
                    <a:pt x="8025" y="21238"/>
                  </a:lnTo>
                  <a:lnTo>
                    <a:pt x="8146" y="21419"/>
                  </a:lnTo>
                  <a:lnTo>
                    <a:pt x="8327" y="21540"/>
                  </a:lnTo>
                  <a:lnTo>
                    <a:pt x="8568" y="21661"/>
                  </a:lnTo>
                  <a:lnTo>
                    <a:pt x="8749" y="21721"/>
                  </a:lnTo>
                  <a:lnTo>
                    <a:pt x="9232" y="21721"/>
                  </a:lnTo>
                  <a:lnTo>
                    <a:pt x="9413" y="21661"/>
                  </a:lnTo>
                  <a:lnTo>
                    <a:pt x="9654" y="21540"/>
                  </a:lnTo>
                  <a:lnTo>
                    <a:pt x="9835" y="21419"/>
                  </a:lnTo>
                  <a:lnTo>
                    <a:pt x="9956" y="21238"/>
                  </a:lnTo>
                  <a:lnTo>
                    <a:pt x="10076" y="20997"/>
                  </a:lnTo>
                  <a:lnTo>
                    <a:pt x="10137" y="20816"/>
                  </a:lnTo>
                  <a:lnTo>
                    <a:pt x="10137" y="20575"/>
                  </a:lnTo>
                  <a:lnTo>
                    <a:pt x="10137" y="20333"/>
                  </a:lnTo>
                  <a:lnTo>
                    <a:pt x="10076" y="20152"/>
                  </a:lnTo>
                  <a:lnTo>
                    <a:pt x="9956" y="19911"/>
                  </a:lnTo>
                  <a:lnTo>
                    <a:pt x="9835" y="19730"/>
                  </a:lnTo>
                  <a:lnTo>
                    <a:pt x="9654" y="19609"/>
                  </a:lnTo>
                  <a:lnTo>
                    <a:pt x="9413" y="19489"/>
                  </a:lnTo>
                  <a:lnTo>
                    <a:pt x="9232" y="19428"/>
                  </a:lnTo>
                  <a:close/>
                  <a:moveTo>
                    <a:pt x="14541" y="19428"/>
                  </a:moveTo>
                  <a:lnTo>
                    <a:pt x="14360" y="19489"/>
                  </a:lnTo>
                  <a:lnTo>
                    <a:pt x="14119" y="19609"/>
                  </a:lnTo>
                  <a:lnTo>
                    <a:pt x="13938" y="19730"/>
                  </a:lnTo>
                  <a:lnTo>
                    <a:pt x="13817" y="19911"/>
                  </a:lnTo>
                  <a:lnTo>
                    <a:pt x="13697" y="20152"/>
                  </a:lnTo>
                  <a:lnTo>
                    <a:pt x="13636" y="20333"/>
                  </a:lnTo>
                  <a:lnTo>
                    <a:pt x="13636" y="20575"/>
                  </a:lnTo>
                  <a:lnTo>
                    <a:pt x="13636" y="20816"/>
                  </a:lnTo>
                  <a:lnTo>
                    <a:pt x="13697" y="20997"/>
                  </a:lnTo>
                  <a:lnTo>
                    <a:pt x="13817" y="21238"/>
                  </a:lnTo>
                  <a:lnTo>
                    <a:pt x="13938" y="21419"/>
                  </a:lnTo>
                  <a:lnTo>
                    <a:pt x="14119" y="21540"/>
                  </a:lnTo>
                  <a:lnTo>
                    <a:pt x="14360" y="21661"/>
                  </a:lnTo>
                  <a:lnTo>
                    <a:pt x="14541" y="21721"/>
                  </a:lnTo>
                  <a:lnTo>
                    <a:pt x="15024" y="21721"/>
                  </a:lnTo>
                  <a:lnTo>
                    <a:pt x="15205" y="21661"/>
                  </a:lnTo>
                  <a:lnTo>
                    <a:pt x="15446" y="21540"/>
                  </a:lnTo>
                  <a:lnTo>
                    <a:pt x="15627" y="21419"/>
                  </a:lnTo>
                  <a:lnTo>
                    <a:pt x="15748" y="21238"/>
                  </a:lnTo>
                  <a:lnTo>
                    <a:pt x="15869" y="20997"/>
                  </a:lnTo>
                  <a:lnTo>
                    <a:pt x="15929" y="20816"/>
                  </a:lnTo>
                  <a:lnTo>
                    <a:pt x="15929" y="20575"/>
                  </a:lnTo>
                  <a:lnTo>
                    <a:pt x="15929" y="20333"/>
                  </a:lnTo>
                  <a:lnTo>
                    <a:pt x="15869" y="20152"/>
                  </a:lnTo>
                  <a:lnTo>
                    <a:pt x="15748" y="19911"/>
                  </a:lnTo>
                  <a:lnTo>
                    <a:pt x="15627" y="19730"/>
                  </a:lnTo>
                  <a:lnTo>
                    <a:pt x="15446" y="19609"/>
                  </a:lnTo>
                  <a:lnTo>
                    <a:pt x="15205" y="19489"/>
                  </a:lnTo>
                  <a:lnTo>
                    <a:pt x="15024" y="19428"/>
                  </a:lnTo>
                  <a:close/>
                  <a:moveTo>
                    <a:pt x="20333" y="19428"/>
                  </a:moveTo>
                  <a:lnTo>
                    <a:pt x="20152" y="19489"/>
                  </a:lnTo>
                  <a:lnTo>
                    <a:pt x="19911" y="19609"/>
                  </a:lnTo>
                  <a:lnTo>
                    <a:pt x="19730" y="19730"/>
                  </a:lnTo>
                  <a:lnTo>
                    <a:pt x="19609" y="19911"/>
                  </a:lnTo>
                  <a:lnTo>
                    <a:pt x="19489" y="20152"/>
                  </a:lnTo>
                  <a:lnTo>
                    <a:pt x="19428" y="20333"/>
                  </a:lnTo>
                  <a:lnTo>
                    <a:pt x="19428" y="20575"/>
                  </a:lnTo>
                  <a:lnTo>
                    <a:pt x="19428" y="20816"/>
                  </a:lnTo>
                  <a:lnTo>
                    <a:pt x="19489" y="20997"/>
                  </a:lnTo>
                  <a:lnTo>
                    <a:pt x="19609" y="21238"/>
                  </a:lnTo>
                  <a:lnTo>
                    <a:pt x="19730" y="21419"/>
                  </a:lnTo>
                  <a:lnTo>
                    <a:pt x="19911" y="21540"/>
                  </a:lnTo>
                  <a:lnTo>
                    <a:pt x="20152" y="21661"/>
                  </a:lnTo>
                  <a:lnTo>
                    <a:pt x="20333" y="21721"/>
                  </a:lnTo>
                  <a:lnTo>
                    <a:pt x="20816" y="21721"/>
                  </a:lnTo>
                  <a:lnTo>
                    <a:pt x="20997" y="21661"/>
                  </a:lnTo>
                  <a:lnTo>
                    <a:pt x="21239" y="21540"/>
                  </a:lnTo>
                  <a:lnTo>
                    <a:pt x="21420" y="21419"/>
                  </a:lnTo>
                  <a:lnTo>
                    <a:pt x="21540" y="21238"/>
                  </a:lnTo>
                  <a:lnTo>
                    <a:pt x="21661" y="20997"/>
                  </a:lnTo>
                  <a:lnTo>
                    <a:pt x="21721" y="20816"/>
                  </a:lnTo>
                  <a:lnTo>
                    <a:pt x="21721" y="20575"/>
                  </a:lnTo>
                  <a:lnTo>
                    <a:pt x="21721" y="20333"/>
                  </a:lnTo>
                  <a:lnTo>
                    <a:pt x="21661" y="20152"/>
                  </a:lnTo>
                  <a:lnTo>
                    <a:pt x="21540" y="19911"/>
                  </a:lnTo>
                  <a:lnTo>
                    <a:pt x="21420" y="19730"/>
                  </a:lnTo>
                  <a:lnTo>
                    <a:pt x="21239" y="19609"/>
                  </a:lnTo>
                  <a:lnTo>
                    <a:pt x="20997" y="19489"/>
                  </a:lnTo>
                  <a:lnTo>
                    <a:pt x="20816" y="19428"/>
                  </a:lnTo>
                  <a:close/>
                  <a:moveTo>
                    <a:pt x="26126" y="19428"/>
                  </a:moveTo>
                  <a:lnTo>
                    <a:pt x="25945" y="19489"/>
                  </a:lnTo>
                  <a:lnTo>
                    <a:pt x="25703" y="19609"/>
                  </a:lnTo>
                  <a:lnTo>
                    <a:pt x="25522" y="19730"/>
                  </a:lnTo>
                  <a:lnTo>
                    <a:pt x="25402" y="19911"/>
                  </a:lnTo>
                  <a:lnTo>
                    <a:pt x="25281" y="20152"/>
                  </a:lnTo>
                  <a:lnTo>
                    <a:pt x="25221" y="20333"/>
                  </a:lnTo>
                  <a:lnTo>
                    <a:pt x="25221" y="20575"/>
                  </a:lnTo>
                  <a:lnTo>
                    <a:pt x="25221" y="20816"/>
                  </a:lnTo>
                  <a:lnTo>
                    <a:pt x="25281" y="20997"/>
                  </a:lnTo>
                  <a:lnTo>
                    <a:pt x="25402" y="21238"/>
                  </a:lnTo>
                  <a:lnTo>
                    <a:pt x="25522" y="21419"/>
                  </a:lnTo>
                  <a:lnTo>
                    <a:pt x="25703" y="21540"/>
                  </a:lnTo>
                  <a:lnTo>
                    <a:pt x="25945" y="21661"/>
                  </a:lnTo>
                  <a:lnTo>
                    <a:pt x="26126" y="21721"/>
                  </a:lnTo>
                  <a:lnTo>
                    <a:pt x="26608" y="21721"/>
                  </a:lnTo>
                  <a:lnTo>
                    <a:pt x="26789" y="21661"/>
                  </a:lnTo>
                  <a:lnTo>
                    <a:pt x="27031" y="21540"/>
                  </a:lnTo>
                  <a:lnTo>
                    <a:pt x="27212" y="21419"/>
                  </a:lnTo>
                  <a:lnTo>
                    <a:pt x="27332" y="21238"/>
                  </a:lnTo>
                  <a:lnTo>
                    <a:pt x="27453" y="20997"/>
                  </a:lnTo>
                  <a:lnTo>
                    <a:pt x="27513" y="20816"/>
                  </a:lnTo>
                  <a:lnTo>
                    <a:pt x="27513" y="20575"/>
                  </a:lnTo>
                  <a:lnTo>
                    <a:pt x="27513" y="20333"/>
                  </a:lnTo>
                  <a:lnTo>
                    <a:pt x="27453" y="20152"/>
                  </a:lnTo>
                  <a:lnTo>
                    <a:pt x="27332" y="19911"/>
                  </a:lnTo>
                  <a:lnTo>
                    <a:pt x="27212" y="19730"/>
                  </a:lnTo>
                  <a:lnTo>
                    <a:pt x="27031" y="19609"/>
                  </a:lnTo>
                  <a:lnTo>
                    <a:pt x="26789" y="19489"/>
                  </a:lnTo>
                  <a:lnTo>
                    <a:pt x="26608" y="19428"/>
                  </a:lnTo>
                  <a:close/>
                  <a:moveTo>
                    <a:pt x="31918" y="19428"/>
                  </a:moveTo>
                  <a:lnTo>
                    <a:pt x="31737" y="19489"/>
                  </a:lnTo>
                  <a:lnTo>
                    <a:pt x="31496" y="19609"/>
                  </a:lnTo>
                  <a:lnTo>
                    <a:pt x="31315" y="19730"/>
                  </a:lnTo>
                  <a:lnTo>
                    <a:pt x="31194" y="19911"/>
                  </a:lnTo>
                  <a:lnTo>
                    <a:pt x="31073" y="20152"/>
                  </a:lnTo>
                  <a:lnTo>
                    <a:pt x="31013" y="20333"/>
                  </a:lnTo>
                  <a:lnTo>
                    <a:pt x="31013" y="20575"/>
                  </a:lnTo>
                  <a:lnTo>
                    <a:pt x="31013" y="20816"/>
                  </a:lnTo>
                  <a:lnTo>
                    <a:pt x="31073" y="20997"/>
                  </a:lnTo>
                  <a:lnTo>
                    <a:pt x="31194" y="21238"/>
                  </a:lnTo>
                  <a:lnTo>
                    <a:pt x="31315" y="21419"/>
                  </a:lnTo>
                  <a:lnTo>
                    <a:pt x="31496" y="21540"/>
                  </a:lnTo>
                  <a:lnTo>
                    <a:pt x="31737" y="21661"/>
                  </a:lnTo>
                  <a:lnTo>
                    <a:pt x="31918" y="21721"/>
                  </a:lnTo>
                  <a:lnTo>
                    <a:pt x="32401" y="21721"/>
                  </a:lnTo>
                  <a:lnTo>
                    <a:pt x="32582" y="21661"/>
                  </a:lnTo>
                  <a:lnTo>
                    <a:pt x="32823" y="21540"/>
                  </a:lnTo>
                  <a:lnTo>
                    <a:pt x="33004" y="21419"/>
                  </a:lnTo>
                  <a:lnTo>
                    <a:pt x="33125" y="21238"/>
                  </a:lnTo>
                  <a:lnTo>
                    <a:pt x="33245" y="20997"/>
                  </a:lnTo>
                  <a:lnTo>
                    <a:pt x="33306" y="20816"/>
                  </a:lnTo>
                  <a:lnTo>
                    <a:pt x="33306" y="20575"/>
                  </a:lnTo>
                  <a:lnTo>
                    <a:pt x="33306" y="20333"/>
                  </a:lnTo>
                  <a:lnTo>
                    <a:pt x="33245" y="20152"/>
                  </a:lnTo>
                  <a:lnTo>
                    <a:pt x="33125" y="19911"/>
                  </a:lnTo>
                  <a:lnTo>
                    <a:pt x="33004" y="19730"/>
                  </a:lnTo>
                  <a:lnTo>
                    <a:pt x="32823" y="19609"/>
                  </a:lnTo>
                  <a:lnTo>
                    <a:pt x="32582" y="19489"/>
                  </a:lnTo>
                  <a:lnTo>
                    <a:pt x="32401" y="19428"/>
                  </a:lnTo>
                  <a:close/>
                  <a:moveTo>
                    <a:pt x="37710" y="19428"/>
                  </a:moveTo>
                  <a:lnTo>
                    <a:pt x="37529" y="19489"/>
                  </a:lnTo>
                  <a:lnTo>
                    <a:pt x="37288" y="19609"/>
                  </a:lnTo>
                  <a:lnTo>
                    <a:pt x="37107" y="19730"/>
                  </a:lnTo>
                  <a:lnTo>
                    <a:pt x="36986" y="19911"/>
                  </a:lnTo>
                  <a:lnTo>
                    <a:pt x="36865" y="20152"/>
                  </a:lnTo>
                  <a:lnTo>
                    <a:pt x="36805" y="20333"/>
                  </a:lnTo>
                  <a:lnTo>
                    <a:pt x="36805" y="20575"/>
                  </a:lnTo>
                  <a:lnTo>
                    <a:pt x="36805" y="20816"/>
                  </a:lnTo>
                  <a:lnTo>
                    <a:pt x="36865" y="20997"/>
                  </a:lnTo>
                  <a:lnTo>
                    <a:pt x="36986" y="21238"/>
                  </a:lnTo>
                  <a:lnTo>
                    <a:pt x="37107" y="21419"/>
                  </a:lnTo>
                  <a:lnTo>
                    <a:pt x="37288" y="21540"/>
                  </a:lnTo>
                  <a:lnTo>
                    <a:pt x="37529" y="21661"/>
                  </a:lnTo>
                  <a:lnTo>
                    <a:pt x="37710" y="21721"/>
                  </a:lnTo>
                  <a:lnTo>
                    <a:pt x="38193" y="21721"/>
                  </a:lnTo>
                  <a:lnTo>
                    <a:pt x="38374" y="21661"/>
                  </a:lnTo>
                  <a:lnTo>
                    <a:pt x="38615" y="21540"/>
                  </a:lnTo>
                  <a:lnTo>
                    <a:pt x="38796" y="21419"/>
                  </a:lnTo>
                  <a:lnTo>
                    <a:pt x="38917" y="21238"/>
                  </a:lnTo>
                  <a:lnTo>
                    <a:pt x="39038" y="20997"/>
                  </a:lnTo>
                  <a:lnTo>
                    <a:pt x="39098" y="20816"/>
                  </a:lnTo>
                  <a:lnTo>
                    <a:pt x="39098" y="20575"/>
                  </a:lnTo>
                  <a:lnTo>
                    <a:pt x="39098" y="20333"/>
                  </a:lnTo>
                  <a:lnTo>
                    <a:pt x="39038" y="20152"/>
                  </a:lnTo>
                  <a:lnTo>
                    <a:pt x="38917" y="19911"/>
                  </a:lnTo>
                  <a:lnTo>
                    <a:pt x="38796" y="19730"/>
                  </a:lnTo>
                  <a:lnTo>
                    <a:pt x="38615" y="19609"/>
                  </a:lnTo>
                  <a:lnTo>
                    <a:pt x="38374" y="19489"/>
                  </a:lnTo>
                  <a:lnTo>
                    <a:pt x="38193" y="19428"/>
                  </a:lnTo>
                  <a:close/>
                  <a:moveTo>
                    <a:pt x="43502" y="19428"/>
                  </a:moveTo>
                  <a:lnTo>
                    <a:pt x="43321" y="19489"/>
                  </a:lnTo>
                  <a:lnTo>
                    <a:pt x="43080" y="19609"/>
                  </a:lnTo>
                  <a:lnTo>
                    <a:pt x="42899" y="19730"/>
                  </a:lnTo>
                  <a:lnTo>
                    <a:pt x="42778" y="19911"/>
                  </a:lnTo>
                  <a:lnTo>
                    <a:pt x="42658" y="20152"/>
                  </a:lnTo>
                  <a:lnTo>
                    <a:pt x="42597" y="20333"/>
                  </a:lnTo>
                  <a:lnTo>
                    <a:pt x="42597" y="20575"/>
                  </a:lnTo>
                  <a:lnTo>
                    <a:pt x="42597" y="20816"/>
                  </a:lnTo>
                  <a:lnTo>
                    <a:pt x="42658" y="20997"/>
                  </a:lnTo>
                  <a:lnTo>
                    <a:pt x="42778" y="21238"/>
                  </a:lnTo>
                  <a:lnTo>
                    <a:pt x="42899" y="21419"/>
                  </a:lnTo>
                  <a:lnTo>
                    <a:pt x="43080" y="21540"/>
                  </a:lnTo>
                  <a:lnTo>
                    <a:pt x="43321" y="21661"/>
                  </a:lnTo>
                  <a:lnTo>
                    <a:pt x="43502" y="21721"/>
                  </a:lnTo>
                  <a:lnTo>
                    <a:pt x="43985" y="21721"/>
                  </a:lnTo>
                  <a:lnTo>
                    <a:pt x="44166" y="21661"/>
                  </a:lnTo>
                  <a:lnTo>
                    <a:pt x="44407" y="21540"/>
                  </a:lnTo>
                  <a:lnTo>
                    <a:pt x="44588" y="21419"/>
                  </a:lnTo>
                  <a:lnTo>
                    <a:pt x="44709" y="21238"/>
                  </a:lnTo>
                  <a:lnTo>
                    <a:pt x="44830" y="20997"/>
                  </a:lnTo>
                  <a:lnTo>
                    <a:pt x="44890" y="20816"/>
                  </a:lnTo>
                  <a:lnTo>
                    <a:pt x="44890" y="20575"/>
                  </a:lnTo>
                  <a:lnTo>
                    <a:pt x="44890" y="20333"/>
                  </a:lnTo>
                  <a:lnTo>
                    <a:pt x="44830" y="20152"/>
                  </a:lnTo>
                  <a:lnTo>
                    <a:pt x="44709" y="19911"/>
                  </a:lnTo>
                  <a:lnTo>
                    <a:pt x="44588" y="19730"/>
                  </a:lnTo>
                  <a:lnTo>
                    <a:pt x="44407" y="19609"/>
                  </a:lnTo>
                  <a:lnTo>
                    <a:pt x="44166" y="19489"/>
                  </a:lnTo>
                  <a:lnTo>
                    <a:pt x="43985" y="19428"/>
                  </a:lnTo>
                  <a:close/>
                  <a:moveTo>
                    <a:pt x="49295" y="19428"/>
                  </a:moveTo>
                  <a:lnTo>
                    <a:pt x="49114" y="19489"/>
                  </a:lnTo>
                  <a:lnTo>
                    <a:pt x="48872" y="19609"/>
                  </a:lnTo>
                  <a:lnTo>
                    <a:pt x="48691" y="19730"/>
                  </a:lnTo>
                  <a:lnTo>
                    <a:pt x="48571" y="19911"/>
                  </a:lnTo>
                  <a:lnTo>
                    <a:pt x="48450" y="20152"/>
                  </a:lnTo>
                  <a:lnTo>
                    <a:pt x="48390" y="20333"/>
                  </a:lnTo>
                  <a:lnTo>
                    <a:pt x="48390" y="20575"/>
                  </a:lnTo>
                  <a:lnTo>
                    <a:pt x="48390" y="20816"/>
                  </a:lnTo>
                  <a:lnTo>
                    <a:pt x="48450" y="20997"/>
                  </a:lnTo>
                  <a:lnTo>
                    <a:pt x="48571" y="21238"/>
                  </a:lnTo>
                  <a:lnTo>
                    <a:pt x="48691" y="21419"/>
                  </a:lnTo>
                  <a:lnTo>
                    <a:pt x="48872" y="21540"/>
                  </a:lnTo>
                  <a:lnTo>
                    <a:pt x="49114" y="21661"/>
                  </a:lnTo>
                  <a:lnTo>
                    <a:pt x="49295" y="21721"/>
                  </a:lnTo>
                  <a:lnTo>
                    <a:pt x="49777" y="21721"/>
                  </a:lnTo>
                  <a:lnTo>
                    <a:pt x="49958" y="21661"/>
                  </a:lnTo>
                  <a:lnTo>
                    <a:pt x="50200" y="21540"/>
                  </a:lnTo>
                  <a:lnTo>
                    <a:pt x="50381" y="21419"/>
                  </a:lnTo>
                  <a:lnTo>
                    <a:pt x="50501" y="21238"/>
                  </a:lnTo>
                  <a:lnTo>
                    <a:pt x="50622" y="20997"/>
                  </a:lnTo>
                  <a:lnTo>
                    <a:pt x="50682" y="20816"/>
                  </a:lnTo>
                  <a:lnTo>
                    <a:pt x="50682" y="20575"/>
                  </a:lnTo>
                  <a:lnTo>
                    <a:pt x="50682" y="20333"/>
                  </a:lnTo>
                  <a:lnTo>
                    <a:pt x="50622" y="20152"/>
                  </a:lnTo>
                  <a:lnTo>
                    <a:pt x="50501" y="19911"/>
                  </a:lnTo>
                  <a:lnTo>
                    <a:pt x="50381" y="19730"/>
                  </a:lnTo>
                  <a:lnTo>
                    <a:pt x="50200" y="19609"/>
                  </a:lnTo>
                  <a:lnTo>
                    <a:pt x="49958" y="19489"/>
                  </a:lnTo>
                  <a:lnTo>
                    <a:pt x="49777" y="19428"/>
                  </a:lnTo>
                  <a:close/>
                  <a:moveTo>
                    <a:pt x="55087" y="19428"/>
                  </a:moveTo>
                  <a:lnTo>
                    <a:pt x="54906" y="19489"/>
                  </a:lnTo>
                  <a:lnTo>
                    <a:pt x="54665" y="19609"/>
                  </a:lnTo>
                  <a:lnTo>
                    <a:pt x="54483" y="19730"/>
                  </a:lnTo>
                  <a:lnTo>
                    <a:pt x="54363" y="19911"/>
                  </a:lnTo>
                  <a:lnTo>
                    <a:pt x="54242" y="20152"/>
                  </a:lnTo>
                  <a:lnTo>
                    <a:pt x="54182" y="20333"/>
                  </a:lnTo>
                  <a:lnTo>
                    <a:pt x="54182" y="20575"/>
                  </a:lnTo>
                  <a:lnTo>
                    <a:pt x="54182" y="20816"/>
                  </a:lnTo>
                  <a:lnTo>
                    <a:pt x="54242" y="20997"/>
                  </a:lnTo>
                  <a:lnTo>
                    <a:pt x="54363" y="21238"/>
                  </a:lnTo>
                  <a:lnTo>
                    <a:pt x="54483" y="21419"/>
                  </a:lnTo>
                  <a:lnTo>
                    <a:pt x="54665" y="21540"/>
                  </a:lnTo>
                  <a:lnTo>
                    <a:pt x="54906" y="21661"/>
                  </a:lnTo>
                  <a:lnTo>
                    <a:pt x="55087" y="21721"/>
                  </a:lnTo>
                  <a:lnTo>
                    <a:pt x="55570" y="21721"/>
                  </a:lnTo>
                  <a:lnTo>
                    <a:pt x="55751" y="21661"/>
                  </a:lnTo>
                  <a:lnTo>
                    <a:pt x="55992" y="21540"/>
                  </a:lnTo>
                  <a:lnTo>
                    <a:pt x="56173" y="21419"/>
                  </a:lnTo>
                  <a:lnTo>
                    <a:pt x="56294" y="21238"/>
                  </a:lnTo>
                  <a:lnTo>
                    <a:pt x="56414" y="20997"/>
                  </a:lnTo>
                  <a:lnTo>
                    <a:pt x="56475" y="20816"/>
                  </a:lnTo>
                  <a:lnTo>
                    <a:pt x="56475" y="20575"/>
                  </a:lnTo>
                  <a:lnTo>
                    <a:pt x="56475" y="20333"/>
                  </a:lnTo>
                  <a:lnTo>
                    <a:pt x="56414" y="20152"/>
                  </a:lnTo>
                  <a:lnTo>
                    <a:pt x="56294" y="19911"/>
                  </a:lnTo>
                  <a:lnTo>
                    <a:pt x="56173" y="19730"/>
                  </a:lnTo>
                  <a:lnTo>
                    <a:pt x="55992" y="19609"/>
                  </a:lnTo>
                  <a:lnTo>
                    <a:pt x="55751" y="19489"/>
                  </a:lnTo>
                  <a:lnTo>
                    <a:pt x="55570" y="19428"/>
                  </a:lnTo>
                  <a:close/>
                  <a:moveTo>
                    <a:pt x="60879" y="19428"/>
                  </a:moveTo>
                  <a:lnTo>
                    <a:pt x="60698" y="19489"/>
                  </a:lnTo>
                  <a:lnTo>
                    <a:pt x="60457" y="19609"/>
                  </a:lnTo>
                  <a:lnTo>
                    <a:pt x="60276" y="19730"/>
                  </a:lnTo>
                  <a:lnTo>
                    <a:pt x="60155" y="19911"/>
                  </a:lnTo>
                  <a:lnTo>
                    <a:pt x="60034" y="20152"/>
                  </a:lnTo>
                  <a:lnTo>
                    <a:pt x="59974" y="20333"/>
                  </a:lnTo>
                  <a:lnTo>
                    <a:pt x="59974" y="20575"/>
                  </a:lnTo>
                  <a:lnTo>
                    <a:pt x="59974" y="20816"/>
                  </a:lnTo>
                  <a:lnTo>
                    <a:pt x="60034" y="20997"/>
                  </a:lnTo>
                  <a:lnTo>
                    <a:pt x="60155" y="21238"/>
                  </a:lnTo>
                  <a:lnTo>
                    <a:pt x="60276" y="21419"/>
                  </a:lnTo>
                  <a:lnTo>
                    <a:pt x="60457" y="21540"/>
                  </a:lnTo>
                  <a:lnTo>
                    <a:pt x="60698" y="21661"/>
                  </a:lnTo>
                  <a:lnTo>
                    <a:pt x="60879" y="21721"/>
                  </a:lnTo>
                  <a:lnTo>
                    <a:pt x="61362" y="21721"/>
                  </a:lnTo>
                  <a:lnTo>
                    <a:pt x="61543" y="21661"/>
                  </a:lnTo>
                  <a:lnTo>
                    <a:pt x="61784" y="21540"/>
                  </a:lnTo>
                  <a:lnTo>
                    <a:pt x="61965" y="21419"/>
                  </a:lnTo>
                  <a:lnTo>
                    <a:pt x="62086" y="21238"/>
                  </a:lnTo>
                  <a:lnTo>
                    <a:pt x="62206" y="20997"/>
                  </a:lnTo>
                  <a:lnTo>
                    <a:pt x="62267" y="20816"/>
                  </a:lnTo>
                  <a:lnTo>
                    <a:pt x="62267" y="20575"/>
                  </a:lnTo>
                  <a:lnTo>
                    <a:pt x="62267" y="20333"/>
                  </a:lnTo>
                  <a:lnTo>
                    <a:pt x="62206" y="20152"/>
                  </a:lnTo>
                  <a:lnTo>
                    <a:pt x="62086" y="19911"/>
                  </a:lnTo>
                  <a:lnTo>
                    <a:pt x="61965" y="19730"/>
                  </a:lnTo>
                  <a:lnTo>
                    <a:pt x="61784" y="19609"/>
                  </a:lnTo>
                  <a:lnTo>
                    <a:pt x="61543" y="19489"/>
                  </a:lnTo>
                  <a:lnTo>
                    <a:pt x="61362" y="19428"/>
                  </a:lnTo>
                  <a:close/>
                  <a:moveTo>
                    <a:pt x="66671" y="19428"/>
                  </a:moveTo>
                  <a:lnTo>
                    <a:pt x="66490" y="19489"/>
                  </a:lnTo>
                  <a:lnTo>
                    <a:pt x="66249" y="19609"/>
                  </a:lnTo>
                  <a:lnTo>
                    <a:pt x="66068" y="19730"/>
                  </a:lnTo>
                  <a:lnTo>
                    <a:pt x="65947" y="19911"/>
                  </a:lnTo>
                  <a:lnTo>
                    <a:pt x="65827" y="20152"/>
                  </a:lnTo>
                  <a:lnTo>
                    <a:pt x="65766" y="20333"/>
                  </a:lnTo>
                  <a:lnTo>
                    <a:pt x="65766" y="20575"/>
                  </a:lnTo>
                  <a:lnTo>
                    <a:pt x="65766" y="20816"/>
                  </a:lnTo>
                  <a:lnTo>
                    <a:pt x="65827" y="20997"/>
                  </a:lnTo>
                  <a:lnTo>
                    <a:pt x="65947" y="21238"/>
                  </a:lnTo>
                  <a:lnTo>
                    <a:pt x="66068" y="21419"/>
                  </a:lnTo>
                  <a:lnTo>
                    <a:pt x="66249" y="21540"/>
                  </a:lnTo>
                  <a:lnTo>
                    <a:pt x="66490" y="21661"/>
                  </a:lnTo>
                  <a:lnTo>
                    <a:pt x="66671" y="21721"/>
                  </a:lnTo>
                  <a:lnTo>
                    <a:pt x="67154" y="21721"/>
                  </a:lnTo>
                  <a:lnTo>
                    <a:pt x="67335" y="21661"/>
                  </a:lnTo>
                  <a:lnTo>
                    <a:pt x="67576" y="21540"/>
                  </a:lnTo>
                  <a:lnTo>
                    <a:pt x="67757" y="21419"/>
                  </a:lnTo>
                  <a:lnTo>
                    <a:pt x="67878" y="21238"/>
                  </a:lnTo>
                  <a:lnTo>
                    <a:pt x="67999" y="20997"/>
                  </a:lnTo>
                  <a:lnTo>
                    <a:pt x="68059" y="20816"/>
                  </a:lnTo>
                  <a:lnTo>
                    <a:pt x="68059" y="20575"/>
                  </a:lnTo>
                  <a:lnTo>
                    <a:pt x="68059" y="20333"/>
                  </a:lnTo>
                  <a:lnTo>
                    <a:pt x="67999" y="20152"/>
                  </a:lnTo>
                  <a:lnTo>
                    <a:pt x="67878" y="19911"/>
                  </a:lnTo>
                  <a:lnTo>
                    <a:pt x="67757" y="19730"/>
                  </a:lnTo>
                  <a:lnTo>
                    <a:pt x="67576" y="19609"/>
                  </a:lnTo>
                  <a:lnTo>
                    <a:pt x="67335" y="19489"/>
                  </a:lnTo>
                  <a:lnTo>
                    <a:pt x="67154" y="19428"/>
                  </a:lnTo>
                  <a:close/>
                  <a:moveTo>
                    <a:pt x="5853" y="22324"/>
                  </a:moveTo>
                  <a:lnTo>
                    <a:pt x="5672" y="22385"/>
                  </a:lnTo>
                  <a:lnTo>
                    <a:pt x="5431" y="22505"/>
                  </a:lnTo>
                  <a:lnTo>
                    <a:pt x="5250" y="22626"/>
                  </a:lnTo>
                  <a:lnTo>
                    <a:pt x="5129" y="22807"/>
                  </a:lnTo>
                  <a:lnTo>
                    <a:pt x="5008" y="23048"/>
                  </a:lnTo>
                  <a:lnTo>
                    <a:pt x="4948" y="23229"/>
                  </a:lnTo>
                  <a:lnTo>
                    <a:pt x="4948" y="23471"/>
                  </a:lnTo>
                  <a:lnTo>
                    <a:pt x="4948" y="23712"/>
                  </a:lnTo>
                  <a:lnTo>
                    <a:pt x="5008" y="23893"/>
                  </a:lnTo>
                  <a:lnTo>
                    <a:pt x="5129" y="24135"/>
                  </a:lnTo>
                  <a:lnTo>
                    <a:pt x="5250" y="24316"/>
                  </a:lnTo>
                  <a:lnTo>
                    <a:pt x="5431" y="24436"/>
                  </a:lnTo>
                  <a:lnTo>
                    <a:pt x="5672" y="24557"/>
                  </a:lnTo>
                  <a:lnTo>
                    <a:pt x="5853" y="24617"/>
                  </a:lnTo>
                  <a:lnTo>
                    <a:pt x="6336" y="24617"/>
                  </a:lnTo>
                  <a:lnTo>
                    <a:pt x="6517" y="24557"/>
                  </a:lnTo>
                  <a:lnTo>
                    <a:pt x="6758" y="24436"/>
                  </a:lnTo>
                  <a:lnTo>
                    <a:pt x="6939" y="24316"/>
                  </a:lnTo>
                  <a:lnTo>
                    <a:pt x="7060" y="24135"/>
                  </a:lnTo>
                  <a:lnTo>
                    <a:pt x="7180" y="23893"/>
                  </a:lnTo>
                  <a:lnTo>
                    <a:pt x="7241" y="23712"/>
                  </a:lnTo>
                  <a:lnTo>
                    <a:pt x="7241" y="23471"/>
                  </a:lnTo>
                  <a:lnTo>
                    <a:pt x="7241" y="23229"/>
                  </a:lnTo>
                  <a:lnTo>
                    <a:pt x="7180" y="23048"/>
                  </a:lnTo>
                  <a:lnTo>
                    <a:pt x="7060" y="22807"/>
                  </a:lnTo>
                  <a:lnTo>
                    <a:pt x="6939" y="22626"/>
                  </a:lnTo>
                  <a:lnTo>
                    <a:pt x="6758" y="22505"/>
                  </a:lnTo>
                  <a:lnTo>
                    <a:pt x="6517" y="22385"/>
                  </a:lnTo>
                  <a:lnTo>
                    <a:pt x="6336" y="22324"/>
                  </a:lnTo>
                  <a:close/>
                  <a:moveTo>
                    <a:pt x="11645" y="22324"/>
                  </a:moveTo>
                  <a:lnTo>
                    <a:pt x="11464" y="22385"/>
                  </a:lnTo>
                  <a:lnTo>
                    <a:pt x="11223" y="22505"/>
                  </a:lnTo>
                  <a:lnTo>
                    <a:pt x="11042" y="22626"/>
                  </a:lnTo>
                  <a:lnTo>
                    <a:pt x="10921" y="22807"/>
                  </a:lnTo>
                  <a:lnTo>
                    <a:pt x="10800" y="23048"/>
                  </a:lnTo>
                  <a:lnTo>
                    <a:pt x="10740" y="23229"/>
                  </a:lnTo>
                  <a:lnTo>
                    <a:pt x="10740" y="23471"/>
                  </a:lnTo>
                  <a:lnTo>
                    <a:pt x="10740" y="23712"/>
                  </a:lnTo>
                  <a:lnTo>
                    <a:pt x="10800" y="23893"/>
                  </a:lnTo>
                  <a:lnTo>
                    <a:pt x="10921" y="24135"/>
                  </a:lnTo>
                  <a:lnTo>
                    <a:pt x="11042" y="24316"/>
                  </a:lnTo>
                  <a:lnTo>
                    <a:pt x="11223" y="24436"/>
                  </a:lnTo>
                  <a:lnTo>
                    <a:pt x="11464" y="24557"/>
                  </a:lnTo>
                  <a:lnTo>
                    <a:pt x="11645" y="24617"/>
                  </a:lnTo>
                  <a:lnTo>
                    <a:pt x="12128" y="24617"/>
                  </a:lnTo>
                  <a:lnTo>
                    <a:pt x="12309" y="24557"/>
                  </a:lnTo>
                  <a:lnTo>
                    <a:pt x="12550" y="24436"/>
                  </a:lnTo>
                  <a:lnTo>
                    <a:pt x="12731" y="24316"/>
                  </a:lnTo>
                  <a:lnTo>
                    <a:pt x="12852" y="24135"/>
                  </a:lnTo>
                  <a:lnTo>
                    <a:pt x="12973" y="23893"/>
                  </a:lnTo>
                  <a:lnTo>
                    <a:pt x="13033" y="23712"/>
                  </a:lnTo>
                  <a:lnTo>
                    <a:pt x="13033" y="23471"/>
                  </a:lnTo>
                  <a:lnTo>
                    <a:pt x="13033" y="23229"/>
                  </a:lnTo>
                  <a:lnTo>
                    <a:pt x="12973" y="23048"/>
                  </a:lnTo>
                  <a:lnTo>
                    <a:pt x="12852" y="22807"/>
                  </a:lnTo>
                  <a:lnTo>
                    <a:pt x="12731" y="22626"/>
                  </a:lnTo>
                  <a:lnTo>
                    <a:pt x="12550" y="22505"/>
                  </a:lnTo>
                  <a:lnTo>
                    <a:pt x="12309" y="22385"/>
                  </a:lnTo>
                  <a:lnTo>
                    <a:pt x="12128" y="22324"/>
                  </a:lnTo>
                  <a:close/>
                  <a:moveTo>
                    <a:pt x="17437" y="22324"/>
                  </a:moveTo>
                  <a:lnTo>
                    <a:pt x="17256" y="22385"/>
                  </a:lnTo>
                  <a:lnTo>
                    <a:pt x="17015" y="22505"/>
                  </a:lnTo>
                  <a:lnTo>
                    <a:pt x="16834" y="22626"/>
                  </a:lnTo>
                  <a:lnTo>
                    <a:pt x="16713" y="22807"/>
                  </a:lnTo>
                  <a:lnTo>
                    <a:pt x="16593" y="23048"/>
                  </a:lnTo>
                  <a:lnTo>
                    <a:pt x="16532" y="23229"/>
                  </a:lnTo>
                  <a:lnTo>
                    <a:pt x="16532" y="23471"/>
                  </a:lnTo>
                  <a:lnTo>
                    <a:pt x="16532" y="23712"/>
                  </a:lnTo>
                  <a:lnTo>
                    <a:pt x="16593" y="23893"/>
                  </a:lnTo>
                  <a:lnTo>
                    <a:pt x="16713" y="24135"/>
                  </a:lnTo>
                  <a:lnTo>
                    <a:pt x="16834" y="24316"/>
                  </a:lnTo>
                  <a:lnTo>
                    <a:pt x="17015" y="24436"/>
                  </a:lnTo>
                  <a:lnTo>
                    <a:pt x="17256" y="24557"/>
                  </a:lnTo>
                  <a:lnTo>
                    <a:pt x="17437" y="24617"/>
                  </a:lnTo>
                  <a:lnTo>
                    <a:pt x="17920" y="24617"/>
                  </a:lnTo>
                  <a:lnTo>
                    <a:pt x="18101" y="24557"/>
                  </a:lnTo>
                  <a:lnTo>
                    <a:pt x="18342" y="24436"/>
                  </a:lnTo>
                  <a:lnTo>
                    <a:pt x="18523" y="24316"/>
                  </a:lnTo>
                  <a:lnTo>
                    <a:pt x="18644" y="24135"/>
                  </a:lnTo>
                  <a:lnTo>
                    <a:pt x="18765" y="23893"/>
                  </a:lnTo>
                  <a:lnTo>
                    <a:pt x="18825" y="23712"/>
                  </a:lnTo>
                  <a:lnTo>
                    <a:pt x="18825" y="23471"/>
                  </a:lnTo>
                  <a:lnTo>
                    <a:pt x="18825" y="23229"/>
                  </a:lnTo>
                  <a:lnTo>
                    <a:pt x="18765" y="23048"/>
                  </a:lnTo>
                  <a:lnTo>
                    <a:pt x="18644" y="22807"/>
                  </a:lnTo>
                  <a:lnTo>
                    <a:pt x="18523" y="22626"/>
                  </a:lnTo>
                  <a:lnTo>
                    <a:pt x="18342" y="22505"/>
                  </a:lnTo>
                  <a:lnTo>
                    <a:pt x="18101" y="22385"/>
                  </a:lnTo>
                  <a:lnTo>
                    <a:pt x="17920" y="22324"/>
                  </a:lnTo>
                  <a:close/>
                  <a:moveTo>
                    <a:pt x="23230" y="22324"/>
                  </a:moveTo>
                  <a:lnTo>
                    <a:pt x="23049" y="22385"/>
                  </a:lnTo>
                  <a:lnTo>
                    <a:pt x="22807" y="22505"/>
                  </a:lnTo>
                  <a:lnTo>
                    <a:pt x="22626" y="22626"/>
                  </a:lnTo>
                  <a:lnTo>
                    <a:pt x="22506" y="22807"/>
                  </a:lnTo>
                  <a:lnTo>
                    <a:pt x="22385" y="23048"/>
                  </a:lnTo>
                  <a:lnTo>
                    <a:pt x="22325" y="23229"/>
                  </a:lnTo>
                  <a:lnTo>
                    <a:pt x="22325" y="23471"/>
                  </a:lnTo>
                  <a:lnTo>
                    <a:pt x="22325" y="23712"/>
                  </a:lnTo>
                  <a:lnTo>
                    <a:pt x="22385" y="23893"/>
                  </a:lnTo>
                  <a:lnTo>
                    <a:pt x="22506" y="24135"/>
                  </a:lnTo>
                  <a:lnTo>
                    <a:pt x="22626" y="24316"/>
                  </a:lnTo>
                  <a:lnTo>
                    <a:pt x="22807" y="24436"/>
                  </a:lnTo>
                  <a:lnTo>
                    <a:pt x="23049" y="24557"/>
                  </a:lnTo>
                  <a:lnTo>
                    <a:pt x="23230" y="24617"/>
                  </a:lnTo>
                  <a:lnTo>
                    <a:pt x="23712" y="24617"/>
                  </a:lnTo>
                  <a:lnTo>
                    <a:pt x="23893" y="24557"/>
                  </a:lnTo>
                  <a:lnTo>
                    <a:pt x="24135" y="24436"/>
                  </a:lnTo>
                  <a:lnTo>
                    <a:pt x="24316" y="24316"/>
                  </a:lnTo>
                  <a:lnTo>
                    <a:pt x="24436" y="24135"/>
                  </a:lnTo>
                  <a:lnTo>
                    <a:pt x="24557" y="23893"/>
                  </a:lnTo>
                  <a:lnTo>
                    <a:pt x="24617" y="23712"/>
                  </a:lnTo>
                  <a:lnTo>
                    <a:pt x="24617" y="23471"/>
                  </a:lnTo>
                  <a:lnTo>
                    <a:pt x="24617" y="23229"/>
                  </a:lnTo>
                  <a:lnTo>
                    <a:pt x="24557" y="23048"/>
                  </a:lnTo>
                  <a:lnTo>
                    <a:pt x="24436" y="22807"/>
                  </a:lnTo>
                  <a:lnTo>
                    <a:pt x="24316" y="22626"/>
                  </a:lnTo>
                  <a:lnTo>
                    <a:pt x="24135" y="22505"/>
                  </a:lnTo>
                  <a:lnTo>
                    <a:pt x="23893" y="22385"/>
                  </a:lnTo>
                  <a:lnTo>
                    <a:pt x="23712" y="22324"/>
                  </a:lnTo>
                  <a:close/>
                  <a:moveTo>
                    <a:pt x="29022" y="22324"/>
                  </a:moveTo>
                  <a:lnTo>
                    <a:pt x="28841" y="22385"/>
                  </a:lnTo>
                  <a:lnTo>
                    <a:pt x="28599" y="22505"/>
                  </a:lnTo>
                  <a:lnTo>
                    <a:pt x="28418" y="22626"/>
                  </a:lnTo>
                  <a:lnTo>
                    <a:pt x="28298" y="22807"/>
                  </a:lnTo>
                  <a:lnTo>
                    <a:pt x="28177" y="23048"/>
                  </a:lnTo>
                  <a:lnTo>
                    <a:pt x="28117" y="23229"/>
                  </a:lnTo>
                  <a:lnTo>
                    <a:pt x="28117" y="23471"/>
                  </a:lnTo>
                  <a:lnTo>
                    <a:pt x="28117" y="23712"/>
                  </a:lnTo>
                  <a:lnTo>
                    <a:pt x="28177" y="23893"/>
                  </a:lnTo>
                  <a:lnTo>
                    <a:pt x="28298" y="24135"/>
                  </a:lnTo>
                  <a:lnTo>
                    <a:pt x="28418" y="24316"/>
                  </a:lnTo>
                  <a:lnTo>
                    <a:pt x="28599" y="24436"/>
                  </a:lnTo>
                  <a:lnTo>
                    <a:pt x="28841" y="24557"/>
                  </a:lnTo>
                  <a:lnTo>
                    <a:pt x="29022" y="24617"/>
                  </a:lnTo>
                  <a:lnTo>
                    <a:pt x="29505" y="24617"/>
                  </a:lnTo>
                  <a:lnTo>
                    <a:pt x="29686" y="24557"/>
                  </a:lnTo>
                  <a:lnTo>
                    <a:pt x="29927" y="24436"/>
                  </a:lnTo>
                  <a:lnTo>
                    <a:pt x="30108" y="24316"/>
                  </a:lnTo>
                  <a:lnTo>
                    <a:pt x="30229" y="24135"/>
                  </a:lnTo>
                  <a:lnTo>
                    <a:pt x="30349" y="23893"/>
                  </a:lnTo>
                  <a:lnTo>
                    <a:pt x="30410" y="23712"/>
                  </a:lnTo>
                  <a:lnTo>
                    <a:pt x="30410" y="23471"/>
                  </a:lnTo>
                  <a:lnTo>
                    <a:pt x="30410" y="23229"/>
                  </a:lnTo>
                  <a:lnTo>
                    <a:pt x="30349" y="23048"/>
                  </a:lnTo>
                  <a:lnTo>
                    <a:pt x="30229" y="22807"/>
                  </a:lnTo>
                  <a:lnTo>
                    <a:pt x="30108" y="22626"/>
                  </a:lnTo>
                  <a:lnTo>
                    <a:pt x="29927" y="22505"/>
                  </a:lnTo>
                  <a:lnTo>
                    <a:pt x="29686" y="22385"/>
                  </a:lnTo>
                  <a:lnTo>
                    <a:pt x="29505" y="22324"/>
                  </a:lnTo>
                  <a:close/>
                  <a:moveTo>
                    <a:pt x="34814" y="22324"/>
                  </a:moveTo>
                  <a:lnTo>
                    <a:pt x="34633" y="22385"/>
                  </a:lnTo>
                  <a:lnTo>
                    <a:pt x="34392" y="22505"/>
                  </a:lnTo>
                  <a:lnTo>
                    <a:pt x="34211" y="22626"/>
                  </a:lnTo>
                  <a:lnTo>
                    <a:pt x="34090" y="22807"/>
                  </a:lnTo>
                  <a:lnTo>
                    <a:pt x="33969" y="23048"/>
                  </a:lnTo>
                  <a:lnTo>
                    <a:pt x="33909" y="23229"/>
                  </a:lnTo>
                  <a:lnTo>
                    <a:pt x="33909" y="23471"/>
                  </a:lnTo>
                  <a:lnTo>
                    <a:pt x="33909" y="23712"/>
                  </a:lnTo>
                  <a:lnTo>
                    <a:pt x="33969" y="23893"/>
                  </a:lnTo>
                  <a:lnTo>
                    <a:pt x="34090" y="24135"/>
                  </a:lnTo>
                  <a:lnTo>
                    <a:pt x="34211" y="24316"/>
                  </a:lnTo>
                  <a:lnTo>
                    <a:pt x="34392" y="24436"/>
                  </a:lnTo>
                  <a:lnTo>
                    <a:pt x="34633" y="24557"/>
                  </a:lnTo>
                  <a:lnTo>
                    <a:pt x="34814" y="24617"/>
                  </a:lnTo>
                  <a:lnTo>
                    <a:pt x="35297" y="24617"/>
                  </a:lnTo>
                  <a:lnTo>
                    <a:pt x="35478" y="24557"/>
                  </a:lnTo>
                  <a:lnTo>
                    <a:pt x="35719" y="24436"/>
                  </a:lnTo>
                  <a:lnTo>
                    <a:pt x="35900" y="24316"/>
                  </a:lnTo>
                  <a:lnTo>
                    <a:pt x="36021" y="24135"/>
                  </a:lnTo>
                  <a:lnTo>
                    <a:pt x="36141" y="23893"/>
                  </a:lnTo>
                  <a:lnTo>
                    <a:pt x="36202" y="23712"/>
                  </a:lnTo>
                  <a:lnTo>
                    <a:pt x="36202" y="23471"/>
                  </a:lnTo>
                  <a:lnTo>
                    <a:pt x="36202" y="23229"/>
                  </a:lnTo>
                  <a:lnTo>
                    <a:pt x="36141" y="23048"/>
                  </a:lnTo>
                  <a:lnTo>
                    <a:pt x="36021" y="22807"/>
                  </a:lnTo>
                  <a:lnTo>
                    <a:pt x="35900" y="22626"/>
                  </a:lnTo>
                  <a:lnTo>
                    <a:pt x="35719" y="22505"/>
                  </a:lnTo>
                  <a:lnTo>
                    <a:pt x="35478" y="22385"/>
                  </a:lnTo>
                  <a:lnTo>
                    <a:pt x="35297" y="22324"/>
                  </a:lnTo>
                  <a:close/>
                  <a:moveTo>
                    <a:pt x="40606" y="22324"/>
                  </a:moveTo>
                  <a:lnTo>
                    <a:pt x="40425" y="22385"/>
                  </a:lnTo>
                  <a:lnTo>
                    <a:pt x="40184" y="22505"/>
                  </a:lnTo>
                  <a:lnTo>
                    <a:pt x="40003" y="22626"/>
                  </a:lnTo>
                  <a:lnTo>
                    <a:pt x="39882" y="22807"/>
                  </a:lnTo>
                  <a:lnTo>
                    <a:pt x="39762" y="23048"/>
                  </a:lnTo>
                  <a:lnTo>
                    <a:pt x="39701" y="23229"/>
                  </a:lnTo>
                  <a:lnTo>
                    <a:pt x="39701" y="23471"/>
                  </a:lnTo>
                  <a:lnTo>
                    <a:pt x="39701" y="23712"/>
                  </a:lnTo>
                  <a:lnTo>
                    <a:pt x="39762" y="23893"/>
                  </a:lnTo>
                  <a:lnTo>
                    <a:pt x="39882" y="24135"/>
                  </a:lnTo>
                  <a:lnTo>
                    <a:pt x="40003" y="24316"/>
                  </a:lnTo>
                  <a:lnTo>
                    <a:pt x="40184" y="24436"/>
                  </a:lnTo>
                  <a:lnTo>
                    <a:pt x="40425" y="24557"/>
                  </a:lnTo>
                  <a:lnTo>
                    <a:pt x="40606" y="24617"/>
                  </a:lnTo>
                  <a:lnTo>
                    <a:pt x="41089" y="24617"/>
                  </a:lnTo>
                  <a:lnTo>
                    <a:pt x="41270" y="24557"/>
                  </a:lnTo>
                  <a:lnTo>
                    <a:pt x="41511" y="24436"/>
                  </a:lnTo>
                  <a:lnTo>
                    <a:pt x="41692" y="24316"/>
                  </a:lnTo>
                  <a:lnTo>
                    <a:pt x="41813" y="24135"/>
                  </a:lnTo>
                  <a:lnTo>
                    <a:pt x="41934" y="23893"/>
                  </a:lnTo>
                  <a:lnTo>
                    <a:pt x="41994" y="23712"/>
                  </a:lnTo>
                  <a:lnTo>
                    <a:pt x="41994" y="23471"/>
                  </a:lnTo>
                  <a:lnTo>
                    <a:pt x="41994" y="23229"/>
                  </a:lnTo>
                  <a:lnTo>
                    <a:pt x="41934" y="23048"/>
                  </a:lnTo>
                  <a:lnTo>
                    <a:pt x="41813" y="22807"/>
                  </a:lnTo>
                  <a:lnTo>
                    <a:pt x="41692" y="22626"/>
                  </a:lnTo>
                  <a:lnTo>
                    <a:pt x="41511" y="22505"/>
                  </a:lnTo>
                  <a:lnTo>
                    <a:pt x="41270" y="22385"/>
                  </a:lnTo>
                  <a:lnTo>
                    <a:pt x="41089" y="22324"/>
                  </a:lnTo>
                  <a:close/>
                  <a:moveTo>
                    <a:pt x="46399" y="22324"/>
                  </a:moveTo>
                  <a:lnTo>
                    <a:pt x="46218" y="22385"/>
                  </a:lnTo>
                  <a:lnTo>
                    <a:pt x="45976" y="22505"/>
                  </a:lnTo>
                  <a:lnTo>
                    <a:pt x="45795" y="22626"/>
                  </a:lnTo>
                  <a:lnTo>
                    <a:pt x="45674" y="22807"/>
                  </a:lnTo>
                  <a:lnTo>
                    <a:pt x="45554" y="23048"/>
                  </a:lnTo>
                  <a:lnTo>
                    <a:pt x="45493" y="23229"/>
                  </a:lnTo>
                  <a:lnTo>
                    <a:pt x="45493" y="23471"/>
                  </a:lnTo>
                  <a:lnTo>
                    <a:pt x="45493" y="23712"/>
                  </a:lnTo>
                  <a:lnTo>
                    <a:pt x="45554" y="23893"/>
                  </a:lnTo>
                  <a:lnTo>
                    <a:pt x="45674" y="24135"/>
                  </a:lnTo>
                  <a:lnTo>
                    <a:pt x="45795" y="24316"/>
                  </a:lnTo>
                  <a:lnTo>
                    <a:pt x="45976" y="24436"/>
                  </a:lnTo>
                  <a:lnTo>
                    <a:pt x="46218" y="24557"/>
                  </a:lnTo>
                  <a:lnTo>
                    <a:pt x="46399" y="24617"/>
                  </a:lnTo>
                  <a:lnTo>
                    <a:pt x="46881" y="24617"/>
                  </a:lnTo>
                  <a:lnTo>
                    <a:pt x="47062" y="24557"/>
                  </a:lnTo>
                  <a:lnTo>
                    <a:pt x="47304" y="24436"/>
                  </a:lnTo>
                  <a:lnTo>
                    <a:pt x="47485" y="24316"/>
                  </a:lnTo>
                  <a:lnTo>
                    <a:pt x="47605" y="24135"/>
                  </a:lnTo>
                  <a:lnTo>
                    <a:pt x="47726" y="23893"/>
                  </a:lnTo>
                  <a:lnTo>
                    <a:pt x="47786" y="23712"/>
                  </a:lnTo>
                  <a:lnTo>
                    <a:pt x="47786" y="23471"/>
                  </a:lnTo>
                  <a:lnTo>
                    <a:pt x="47786" y="23229"/>
                  </a:lnTo>
                  <a:lnTo>
                    <a:pt x="47726" y="23048"/>
                  </a:lnTo>
                  <a:lnTo>
                    <a:pt x="47605" y="22807"/>
                  </a:lnTo>
                  <a:lnTo>
                    <a:pt x="47485" y="22626"/>
                  </a:lnTo>
                  <a:lnTo>
                    <a:pt x="47304" y="22505"/>
                  </a:lnTo>
                  <a:lnTo>
                    <a:pt x="47062" y="22385"/>
                  </a:lnTo>
                  <a:lnTo>
                    <a:pt x="46881" y="22324"/>
                  </a:lnTo>
                  <a:close/>
                  <a:moveTo>
                    <a:pt x="52191" y="22324"/>
                  </a:moveTo>
                  <a:lnTo>
                    <a:pt x="52010" y="22385"/>
                  </a:lnTo>
                  <a:lnTo>
                    <a:pt x="51768" y="22505"/>
                  </a:lnTo>
                  <a:lnTo>
                    <a:pt x="51587" y="22626"/>
                  </a:lnTo>
                  <a:lnTo>
                    <a:pt x="51467" y="22807"/>
                  </a:lnTo>
                  <a:lnTo>
                    <a:pt x="51346" y="23048"/>
                  </a:lnTo>
                  <a:lnTo>
                    <a:pt x="51286" y="23229"/>
                  </a:lnTo>
                  <a:lnTo>
                    <a:pt x="51286" y="23471"/>
                  </a:lnTo>
                  <a:lnTo>
                    <a:pt x="51286" y="23712"/>
                  </a:lnTo>
                  <a:lnTo>
                    <a:pt x="51346" y="23893"/>
                  </a:lnTo>
                  <a:lnTo>
                    <a:pt x="51467" y="24135"/>
                  </a:lnTo>
                  <a:lnTo>
                    <a:pt x="51587" y="24316"/>
                  </a:lnTo>
                  <a:lnTo>
                    <a:pt x="51768" y="24436"/>
                  </a:lnTo>
                  <a:lnTo>
                    <a:pt x="52010" y="24557"/>
                  </a:lnTo>
                  <a:lnTo>
                    <a:pt x="52191" y="24617"/>
                  </a:lnTo>
                  <a:lnTo>
                    <a:pt x="52673" y="24617"/>
                  </a:lnTo>
                  <a:lnTo>
                    <a:pt x="52854" y="24557"/>
                  </a:lnTo>
                  <a:lnTo>
                    <a:pt x="53096" y="24436"/>
                  </a:lnTo>
                  <a:lnTo>
                    <a:pt x="53277" y="24316"/>
                  </a:lnTo>
                  <a:lnTo>
                    <a:pt x="53397" y="24135"/>
                  </a:lnTo>
                  <a:lnTo>
                    <a:pt x="53518" y="23893"/>
                  </a:lnTo>
                  <a:lnTo>
                    <a:pt x="53578" y="23712"/>
                  </a:lnTo>
                  <a:lnTo>
                    <a:pt x="53578" y="23471"/>
                  </a:lnTo>
                  <a:lnTo>
                    <a:pt x="53578" y="23229"/>
                  </a:lnTo>
                  <a:lnTo>
                    <a:pt x="53518" y="23048"/>
                  </a:lnTo>
                  <a:lnTo>
                    <a:pt x="53397" y="22807"/>
                  </a:lnTo>
                  <a:lnTo>
                    <a:pt x="53277" y="22626"/>
                  </a:lnTo>
                  <a:lnTo>
                    <a:pt x="53096" y="22505"/>
                  </a:lnTo>
                  <a:lnTo>
                    <a:pt x="52854" y="22385"/>
                  </a:lnTo>
                  <a:lnTo>
                    <a:pt x="52673" y="22324"/>
                  </a:lnTo>
                  <a:close/>
                  <a:moveTo>
                    <a:pt x="57983" y="22324"/>
                  </a:moveTo>
                  <a:lnTo>
                    <a:pt x="57802" y="22385"/>
                  </a:lnTo>
                  <a:lnTo>
                    <a:pt x="57561" y="22505"/>
                  </a:lnTo>
                  <a:lnTo>
                    <a:pt x="57380" y="22626"/>
                  </a:lnTo>
                  <a:lnTo>
                    <a:pt x="57259" y="22807"/>
                  </a:lnTo>
                  <a:lnTo>
                    <a:pt x="57138" y="23048"/>
                  </a:lnTo>
                  <a:lnTo>
                    <a:pt x="57078" y="23229"/>
                  </a:lnTo>
                  <a:lnTo>
                    <a:pt x="57078" y="23471"/>
                  </a:lnTo>
                  <a:lnTo>
                    <a:pt x="57078" y="23712"/>
                  </a:lnTo>
                  <a:lnTo>
                    <a:pt x="57138" y="23893"/>
                  </a:lnTo>
                  <a:lnTo>
                    <a:pt x="57259" y="24135"/>
                  </a:lnTo>
                  <a:lnTo>
                    <a:pt x="57380" y="24316"/>
                  </a:lnTo>
                  <a:lnTo>
                    <a:pt x="57561" y="24436"/>
                  </a:lnTo>
                  <a:lnTo>
                    <a:pt x="57802" y="24557"/>
                  </a:lnTo>
                  <a:lnTo>
                    <a:pt x="57983" y="24617"/>
                  </a:lnTo>
                  <a:lnTo>
                    <a:pt x="58466" y="24617"/>
                  </a:lnTo>
                  <a:lnTo>
                    <a:pt x="58647" y="24557"/>
                  </a:lnTo>
                  <a:lnTo>
                    <a:pt x="58888" y="24436"/>
                  </a:lnTo>
                  <a:lnTo>
                    <a:pt x="59069" y="24316"/>
                  </a:lnTo>
                  <a:lnTo>
                    <a:pt x="59190" y="24135"/>
                  </a:lnTo>
                  <a:lnTo>
                    <a:pt x="59310" y="23893"/>
                  </a:lnTo>
                  <a:lnTo>
                    <a:pt x="59371" y="23712"/>
                  </a:lnTo>
                  <a:lnTo>
                    <a:pt x="59371" y="23471"/>
                  </a:lnTo>
                  <a:lnTo>
                    <a:pt x="59371" y="23229"/>
                  </a:lnTo>
                  <a:lnTo>
                    <a:pt x="59310" y="23048"/>
                  </a:lnTo>
                  <a:lnTo>
                    <a:pt x="59190" y="22807"/>
                  </a:lnTo>
                  <a:lnTo>
                    <a:pt x="59069" y="22626"/>
                  </a:lnTo>
                  <a:lnTo>
                    <a:pt x="58888" y="22505"/>
                  </a:lnTo>
                  <a:lnTo>
                    <a:pt x="58647" y="22385"/>
                  </a:lnTo>
                  <a:lnTo>
                    <a:pt x="58466" y="22324"/>
                  </a:lnTo>
                  <a:close/>
                  <a:moveTo>
                    <a:pt x="63775" y="22324"/>
                  </a:moveTo>
                  <a:lnTo>
                    <a:pt x="63594" y="22385"/>
                  </a:lnTo>
                  <a:lnTo>
                    <a:pt x="63353" y="22505"/>
                  </a:lnTo>
                  <a:lnTo>
                    <a:pt x="63172" y="22626"/>
                  </a:lnTo>
                  <a:lnTo>
                    <a:pt x="63051" y="22807"/>
                  </a:lnTo>
                  <a:lnTo>
                    <a:pt x="62931" y="23048"/>
                  </a:lnTo>
                  <a:lnTo>
                    <a:pt x="62870" y="23229"/>
                  </a:lnTo>
                  <a:lnTo>
                    <a:pt x="62870" y="23471"/>
                  </a:lnTo>
                  <a:lnTo>
                    <a:pt x="62870" y="23712"/>
                  </a:lnTo>
                  <a:lnTo>
                    <a:pt x="62931" y="23893"/>
                  </a:lnTo>
                  <a:lnTo>
                    <a:pt x="63051" y="24135"/>
                  </a:lnTo>
                  <a:lnTo>
                    <a:pt x="63172" y="24316"/>
                  </a:lnTo>
                  <a:lnTo>
                    <a:pt x="63353" y="24436"/>
                  </a:lnTo>
                  <a:lnTo>
                    <a:pt x="63594" y="24557"/>
                  </a:lnTo>
                  <a:lnTo>
                    <a:pt x="63775" y="24617"/>
                  </a:lnTo>
                  <a:lnTo>
                    <a:pt x="64258" y="24617"/>
                  </a:lnTo>
                  <a:lnTo>
                    <a:pt x="64439" y="24557"/>
                  </a:lnTo>
                  <a:lnTo>
                    <a:pt x="64680" y="24436"/>
                  </a:lnTo>
                  <a:lnTo>
                    <a:pt x="64861" y="24316"/>
                  </a:lnTo>
                  <a:lnTo>
                    <a:pt x="64982" y="24135"/>
                  </a:lnTo>
                  <a:lnTo>
                    <a:pt x="65103" y="23893"/>
                  </a:lnTo>
                  <a:lnTo>
                    <a:pt x="65163" y="23712"/>
                  </a:lnTo>
                  <a:lnTo>
                    <a:pt x="65163" y="23471"/>
                  </a:lnTo>
                  <a:lnTo>
                    <a:pt x="65163" y="23229"/>
                  </a:lnTo>
                  <a:lnTo>
                    <a:pt x="65103" y="23048"/>
                  </a:lnTo>
                  <a:lnTo>
                    <a:pt x="64982" y="22807"/>
                  </a:lnTo>
                  <a:lnTo>
                    <a:pt x="64861" y="22626"/>
                  </a:lnTo>
                  <a:lnTo>
                    <a:pt x="64680" y="22505"/>
                  </a:lnTo>
                  <a:lnTo>
                    <a:pt x="64439" y="22385"/>
                  </a:lnTo>
                  <a:lnTo>
                    <a:pt x="64258" y="22324"/>
                  </a:lnTo>
                  <a:close/>
                  <a:moveTo>
                    <a:pt x="69567" y="22324"/>
                  </a:moveTo>
                  <a:lnTo>
                    <a:pt x="69386" y="22385"/>
                  </a:lnTo>
                  <a:lnTo>
                    <a:pt x="69145" y="22505"/>
                  </a:lnTo>
                  <a:lnTo>
                    <a:pt x="68964" y="22626"/>
                  </a:lnTo>
                  <a:lnTo>
                    <a:pt x="68843" y="22807"/>
                  </a:lnTo>
                  <a:lnTo>
                    <a:pt x="68723" y="23048"/>
                  </a:lnTo>
                  <a:lnTo>
                    <a:pt x="68662" y="23229"/>
                  </a:lnTo>
                  <a:lnTo>
                    <a:pt x="68662" y="23471"/>
                  </a:lnTo>
                  <a:lnTo>
                    <a:pt x="68662" y="23712"/>
                  </a:lnTo>
                  <a:lnTo>
                    <a:pt x="68723" y="23893"/>
                  </a:lnTo>
                  <a:lnTo>
                    <a:pt x="68843" y="24135"/>
                  </a:lnTo>
                  <a:lnTo>
                    <a:pt x="68964" y="24316"/>
                  </a:lnTo>
                  <a:lnTo>
                    <a:pt x="69145" y="24436"/>
                  </a:lnTo>
                  <a:lnTo>
                    <a:pt x="69386" y="24557"/>
                  </a:lnTo>
                  <a:lnTo>
                    <a:pt x="69567" y="24617"/>
                  </a:lnTo>
                  <a:lnTo>
                    <a:pt x="70050" y="24617"/>
                  </a:lnTo>
                  <a:lnTo>
                    <a:pt x="70231" y="24557"/>
                  </a:lnTo>
                  <a:lnTo>
                    <a:pt x="70472" y="24436"/>
                  </a:lnTo>
                  <a:lnTo>
                    <a:pt x="70653" y="24316"/>
                  </a:lnTo>
                  <a:lnTo>
                    <a:pt x="70774" y="24135"/>
                  </a:lnTo>
                  <a:lnTo>
                    <a:pt x="70895" y="23893"/>
                  </a:lnTo>
                  <a:lnTo>
                    <a:pt x="70955" y="23712"/>
                  </a:lnTo>
                  <a:lnTo>
                    <a:pt x="70955" y="23471"/>
                  </a:lnTo>
                  <a:lnTo>
                    <a:pt x="70955" y="23229"/>
                  </a:lnTo>
                  <a:lnTo>
                    <a:pt x="70895" y="23048"/>
                  </a:lnTo>
                  <a:lnTo>
                    <a:pt x="70774" y="22807"/>
                  </a:lnTo>
                  <a:lnTo>
                    <a:pt x="70653" y="22626"/>
                  </a:lnTo>
                  <a:lnTo>
                    <a:pt x="70472" y="22505"/>
                  </a:lnTo>
                  <a:lnTo>
                    <a:pt x="70231" y="22385"/>
                  </a:lnTo>
                  <a:lnTo>
                    <a:pt x="70050" y="22324"/>
                  </a:lnTo>
                  <a:close/>
                  <a:moveTo>
                    <a:pt x="2896" y="25221"/>
                  </a:moveTo>
                  <a:lnTo>
                    <a:pt x="2655" y="25341"/>
                  </a:lnTo>
                  <a:lnTo>
                    <a:pt x="2414" y="25522"/>
                  </a:lnTo>
                  <a:lnTo>
                    <a:pt x="2233" y="25703"/>
                  </a:lnTo>
                  <a:lnTo>
                    <a:pt x="2112" y="26005"/>
                  </a:lnTo>
                  <a:lnTo>
                    <a:pt x="2052" y="26367"/>
                  </a:lnTo>
                  <a:lnTo>
                    <a:pt x="2052" y="26608"/>
                  </a:lnTo>
                  <a:lnTo>
                    <a:pt x="2112" y="26789"/>
                  </a:lnTo>
                  <a:lnTo>
                    <a:pt x="2233" y="27031"/>
                  </a:lnTo>
                  <a:lnTo>
                    <a:pt x="2353" y="27212"/>
                  </a:lnTo>
                  <a:lnTo>
                    <a:pt x="2534" y="27332"/>
                  </a:lnTo>
                  <a:lnTo>
                    <a:pt x="2776" y="27453"/>
                  </a:lnTo>
                  <a:lnTo>
                    <a:pt x="2957" y="27513"/>
                  </a:lnTo>
                  <a:lnTo>
                    <a:pt x="3439" y="27513"/>
                  </a:lnTo>
                  <a:lnTo>
                    <a:pt x="3620" y="27453"/>
                  </a:lnTo>
                  <a:lnTo>
                    <a:pt x="3862" y="27332"/>
                  </a:lnTo>
                  <a:lnTo>
                    <a:pt x="4043" y="27212"/>
                  </a:lnTo>
                  <a:lnTo>
                    <a:pt x="4164" y="27031"/>
                  </a:lnTo>
                  <a:lnTo>
                    <a:pt x="4284" y="26789"/>
                  </a:lnTo>
                  <a:lnTo>
                    <a:pt x="4345" y="26608"/>
                  </a:lnTo>
                  <a:lnTo>
                    <a:pt x="4345" y="26367"/>
                  </a:lnTo>
                  <a:lnTo>
                    <a:pt x="4284" y="26005"/>
                  </a:lnTo>
                  <a:lnTo>
                    <a:pt x="4164" y="25703"/>
                  </a:lnTo>
                  <a:lnTo>
                    <a:pt x="3982" y="25522"/>
                  </a:lnTo>
                  <a:lnTo>
                    <a:pt x="3741" y="25341"/>
                  </a:lnTo>
                  <a:lnTo>
                    <a:pt x="3500" y="25221"/>
                  </a:lnTo>
                  <a:close/>
                  <a:moveTo>
                    <a:pt x="8689" y="25221"/>
                  </a:moveTo>
                  <a:lnTo>
                    <a:pt x="8447" y="25341"/>
                  </a:lnTo>
                  <a:lnTo>
                    <a:pt x="8206" y="25522"/>
                  </a:lnTo>
                  <a:lnTo>
                    <a:pt x="8025" y="25703"/>
                  </a:lnTo>
                  <a:lnTo>
                    <a:pt x="7904" y="26005"/>
                  </a:lnTo>
                  <a:lnTo>
                    <a:pt x="7844" y="26367"/>
                  </a:lnTo>
                  <a:lnTo>
                    <a:pt x="7844" y="26608"/>
                  </a:lnTo>
                  <a:lnTo>
                    <a:pt x="7904" y="26789"/>
                  </a:lnTo>
                  <a:lnTo>
                    <a:pt x="8025" y="27031"/>
                  </a:lnTo>
                  <a:lnTo>
                    <a:pt x="8146" y="27212"/>
                  </a:lnTo>
                  <a:lnTo>
                    <a:pt x="8327" y="27332"/>
                  </a:lnTo>
                  <a:lnTo>
                    <a:pt x="8568" y="27453"/>
                  </a:lnTo>
                  <a:lnTo>
                    <a:pt x="8749" y="27513"/>
                  </a:lnTo>
                  <a:lnTo>
                    <a:pt x="9232" y="27513"/>
                  </a:lnTo>
                  <a:lnTo>
                    <a:pt x="9413" y="27453"/>
                  </a:lnTo>
                  <a:lnTo>
                    <a:pt x="9654" y="27332"/>
                  </a:lnTo>
                  <a:lnTo>
                    <a:pt x="9835" y="27212"/>
                  </a:lnTo>
                  <a:lnTo>
                    <a:pt x="9956" y="27031"/>
                  </a:lnTo>
                  <a:lnTo>
                    <a:pt x="10076" y="26789"/>
                  </a:lnTo>
                  <a:lnTo>
                    <a:pt x="10137" y="26608"/>
                  </a:lnTo>
                  <a:lnTo>
                    <a:pt x="10137" y="26367"/>
                  </a:lnTo>
                  <a:lnTo>
                    <a:pt x="10076" y="26005"/>
                  </a:lnTo>
                  <a:lnTo>
                    <a:pt x="9956" y="25703"/>
                  </a:lnTo>
                  <a:lnTo>
                    <a:pt x="9775" y="25522"/>
                  </a:lnTo>
                  <a:lnTo>
                    <a:pt x="9533" y="25341"/>
                  </a:lnTo>
                  <a:lnTo>
                    <a:pt x="9292" y="25221"/>
                  </a:lnTo>
                  <a:close/>
                  <a:moveTo>
                    <a:pt x="14481" y="25221"/>
                  </a:moveTo>
                  <a:lnTo>
                    <a:pt x="14240" y="25341"/>
                  </a:lnTo>
                  <a:lnTo>
                    <a:pt x="13998" y="25522"/>
                  </a:lnTo>
                  <a:lnTo>
                    <a:pt x="13817" y="25703"/>
                  </a:lnTo>
                  <a:lnTo>
                    <a:pt x="13697" y="26005"/>
                  </a:lnTo>
                  <a:lnTo>
                    <a:pt x="13636" y="26367"/>
                  </a:lnTo>
                  <a:lnTo>
                    <a:pt x="13636" y="26608"/>
                  </a:lnTo>
                  <a:lnTo>
                    <a:pt x="13697" y="26789"/>
                  </a:lnTo>
                  <a:lnTo>
                    <a:pt x="13817" y="27031"/>
                  </a:lnTo>
                  <a:lnTo>
                    <a:pt x="13938" y="27212"/>
                  </a:lnTo>
                  <a:lnTo>
                    <a:pt x="14119" y="27332"/>
                  </a:lnTo>
                  <a:lnTo>
                    <a:pt x="14360" y="27453"/>
                  </a:lnTo>
                  <a:lnTo>
                    <a:pt x="14541" y="27513"/>
                  </a:lnTo>
                  <a:lnTo>
                    <a:pt x="15024" y="27513"/>
                  </a:lnTo>
                  <a:lnTo>
                    <a:pt x="15205" y="27453"/>
                  </a:lnTo>
                  <a:lnTo>
                    <a:pt x="15446" y="27332"/>
                  </a:lnTo>
                  <a:lnTo>
                    <a:pt x="15627" y="27212"/>
                  </a:lnTo>
                  <a:lnTo>
                    <a:pt x="15748" y="27031"/>
                  </a:lnTo>
                  <a:lnTo>
                    <a:pt x="15869" y="26789"/>
                  </a:lnTo>
                  <a:lnTo>
                    <a:pt x="15929" y="26608"/>
                  </a:lnTo>
                  <a:lnTo>
                    <a:pt x="15929" y="26367"/>
                  </a:lnTo>
                  <a:lnTo>
                    <a:pt x="15869" y="26005"/>
                  </a:lnTo>
                  <a:lnTo>
                    <a:pt x="15748" y="25703"/>
                  </a:lnTo>
                  <a:lnTo>
                    <a:pt x="15567" y="25522"/>
                  </a:lnTo>
                  <a:lnTo>
                    <a:pt x="15326" y="25341"/>
                  </a:lnTo>
                  <a:lnTo>
                    <a:pt x="15084" y="25221"/>
                  </a:lnTo>
                  <a:close/>
                  <a:moveTo>
                    <a:pt x="20273" y="25221"/>
                  </a:moveTo>
                  <a:lnTo>
                    <a:pt x="20032" y="25341"/>
                  </a:lnTo>
                  <a:lnTo>
                    <a:pt x="19790" y="25522"/>
                  </a:lnTo>
                  <a:lnTo>
                    <a:pt x="19609" y="25703"/>
                  </a:lnTo>
                  <a:lnTo>
                    <a:pt x="19489" y="26005"/>
                  </a:lnTo>
                  <a:lnTo>
                    <a:pt x="19428" y="26367"/>
                  </a:lnTo>
                  <a:lnTo>
                    <a:pt x="19428" y="26608"/>
                  </a:lnTo>
                  <a:lnTo>
                    <a:pt x="19489" y="26789"/>
                  </a:lnTo>
                  <a:lnTo>
                    <a:pt x="19609" y="27031"/>
                  </a:lnTo>
                  <a:lnTo>
                    <a:pt x="19730" y="27212"/>
                  </a:lnTo>
                  <a:lnTo>
                    <a:pt x="19911" y="27332"/>
                  </a:lnTo>
                  <a:lnTo>
                    <a:pt x="20152" y="27453"/>
                  </a:lnTo>
                  <a:lnTo>
                    <a:pt x="20333" y="27513"/>
                  </a:lnTo>
                  <a:lnTo>
                    <a:pt x="20816" y="27513"/>
                  </a:lnTo>
                  <a:lnTo>
                    <a:pt x="20997" y="27453"/>
                  </a:lnTo>
                  <a:lnTo>
                    <a:pt x="21239" y="27332"/>
                  </a:lnTo>
                  <a:lnTo>
                    <a:pt x="21420" y="27212"/>
                  </a:lnTo>
                  <a:lnTo>
                    <a:pt x="21540" y="27031"/>
                  </a:lnTo>
                  <a:lnTo>
                    <a:pt x="21661" y="26789"/>
                  </a:lnTo>
                  <a:lnTo>
                    <a:pt x="21721" y="26608"/>
                  </a:lnTo>
                  <a:lnTo>
                    <a:pt x="21721" y="26367"/>
                  </a:lnTo>
                  <a:lnTo>
                    <a:pt x="21661" y="26005"/>
                  </a:lnTo>
                  <a:lnTo>
                    <a:pt x="21540" y="25703"/>
                  </a:lnTo>
                  <a:lnTo>
                    <a:pt x="21359" y="25522"/>
                  </a:lnTo>
                  <a:lnTo>
                    <a:pt x="21118" y="25341"/>
                  </a:lnTo>
                  <a:lnTo>
                    <a:pt x="20876" y="25221"/>
                  </a:lnTo>
                  <a:close/>
                  <a:moveTo>
                    <a:pt x="26065" y="25221"/>
                  </a:moveTo>
                  <a:lnTo>
                    <a:pt x="25824" y="25341"/>
                  </a:lnTo>
                  <a:lnTo>
                    <a:pt x="25583" y="25522"/>
                  </a:lnTo>
                  <a:lnTo>
                    <a:pt x="25402" y="25703"/>
                  </a:lnTo>
                  <a:lnTo>
                    <a:pt x="25281" y="26005"/>
                  </a:lnTo>
                  <a:lnTo>
                    <a:pt x="25221" y="26367"/>
                  </a:lnTo>
                  <a:lnTo>
                    <a:pt x="25221" y="26608"/>
                  </a:lnTo>
                  <a:lnTo>
                    <a:pt x="25281" y="26789"/>
                  </a:lnTo>
                  <a:lnTo>
                    <a:pt x="25402" y="27031"/>
                  </a:lnTo>
                  <a:lnTo>
                    <a:pt x="25522" y="27212"/>
                  </a:lnTo>
                  <a:lnTo>
                    <a:pt x="25703" y="27332"/>
                  </a:lnTo>
                  <a:lnTo>
                    <a:pt x="25945" y="27453"/>
                  </a:lnTo>
                  <a:lnTo>
                    <a:pt x="26126" y="27513"/>
                  </a:lnTo>
                  <a:lnTo>
                    <a:pt x="26608" y="27513"/>
                  </a:lnTo>
                  <a:lnTo>
                    <a:pt x="26789" y="27453"/>
                  </a:lnTo>
                  <a:lnTo>
                    <a:pt x="27031" y="27332"/>
                  </a:lnTo>
                  <a:lnTo>
                    <a:pt x="27212" y="27212"/>
                  </a:lnTo>
                  <a:lnTo>
                    <a:pt x="27332" y="27031"/>
                  </a:lnTo>
                  <a:lnTo>
                    <a:pt x="27453" y="26789"/>
                  </a:lnTo>
                  <a:lnTo>
                    <a:pt x="27513" y="26608"/>
                  </a:lnTo>
                  <a:lnTo>
                    <a:pt x="27513" y="26367"/>
                  </a:lnTo>
                  <a:lnTo>
                    <a:pt x="27453" y="26005"/>
                  </a:lnTo>
                  <a:lnTo>
                    <a:pt x="27332" y="25703"/>
                  </a:lnTo>
                  <a:lnTo>
                    <a:pt x="27151" y="25522"/>
                  </a:lnTo>
                  <a:lnTo>
                    <a:pt x="26910" y="25341"/>
                  </a:lnTo>
                  <a:lnTo>
                    <a:pt x="26669" y="25221"/>
                  </a:lnTo>
                  <a:close/>
                  <a:moveTo>
                    <a:pt x="31858" y="25221"/>
                  </a:moveTo>
                  <a:lnTo>
                    <a:pt x="31616" y="25341"/>
                  </a:lnTo>
                  <a:lnTo>
                    <a:pt x="31375" y="25522"/>
                  </a:lnTo>
                  <a:lnTo>
                    <a:pt x="31194" y="25703"/>
                  </a:lnTo>
                  <a:lnTo>
                    <a:pt x="31073" y="26005"/>
                  </a:lnTo>
                  <a:lnTo>
                    <a:pt x="31013" y="26367"/>
                  </a:lnTo>
                  <a:lnTo>
                    <a:pt x="31013" y="26608"/>
                  </a:lnTo>
                  <a:lnTo>
                    <a:pt x="31073" y="26789"/>
                  </a:lnTo>
                  <a:lnTo>
                    <a:pt x="31194" y="27031"/>
                  </a:lnTo>
                  <a:lnTo>
                    <a:pt x="31315" y="27212"/>
                  </a:lnTo>
                  <a:lnTo>
                    <a:pt x="31496" y="27332"/>
                  </a:lnTo>
                  <a:lnTo>
                    <a:pt x="31737" y="27453"/>
                  </a:lnTo>
                  <a:lnTo>
                    <a:pt x="31918" y="27513"/>
                  </a:lnTo>
                  <a:lnTo>
                    <a:pt x="32401" y="27513"/>
                  </a:lnTo>
                  <a:lnTo>
                    <a:pt x="32582" y="27453"/>
                  </a:lnTo>
                  <a:lnTo>
                    <a:pt x="32823" y="27332"/>
                  </a:lnTo>
                  <a:lnTo>
                    <a:pt x="33004" y="27212"/>
                  </a:lnTo>
                  <a:lnTo>
                    <a:pt x="33125" y="27031"/>
                  </a:lnTo>
                  <a:lnTo>
                    <a:pt x="33245" y="26789"/>
                  </a:lnTo>
                  <a:lnTo>
                    <a:pt x="33306" y="26608"/>
                  </a:lnTo>
                  <a:lnTo>
                    <a:pt x="33306" y="26367"/>
                  </a:lnTo>
                  <a:lnTo>
                    <a:pt x="33245" y="26005"/>
                  </a:lnTo>
                  <a:lnTo>
                    <a:pt x="33125" y="25703"/>
                  </a:lnTo>
                  <a:lnTo>
                    <a:pt x="32944" y="25522"/>
                  </a:lnTo>
                  <a:lnTo>
                    <a:pt x="32702" y="25341"/>
                  </a:lnTo>
                  <a:lnTo>
                    <a:pt x="32461" y="25221"/>
                  </a:lnTo>
                  <a:close/>
                  <a:moveTo>
                    <a:pt x="37650" y="25221"/>
                  </a:moveTo>
                  <a:lnTo>
                    <a:pt x="37408" y="25341"/>
                  </a:lnTo>
                  <a:lnTo>
                    <a:pt x="37167" y="25522"/>
                  </a:lnTo>
                  <a:lnTo>
                    <a:pt x="36986" y="25703"/>
                  </a:lnTo>
                  <a:lnTo>
                    <a:pt x="36865" y="26005"/>
                  </a:lnTo>
                  <a:lnTo>
                    <a:pt x="36805" y="26367"/>
                  </a:lnTo>
                  <a:lnTo>
                    <a:pt x="36805" y="26608"/>
                  </a:lnTo>
                  <a:lnTo>
                    <a:pt x="36865" y="26789"/>
                  </a:lnTo>
                  <a:lnTo>
                    <a:pt x="36986" y="27031"/>
                  </a:lnTo>
                  <a:lnTo>
                    <a:pt x="37107" y="27212"/>
                  </a:lnTo>
                  <a:lnTo>
                    <a:pt x="37288" y="27332"/>
                  </a:lnTo>
                  <a:lnTo>
                    <a:pt x="37529" y="27453"/>
                  </a:lnTo>
                  <a:lnTo>
                    <a:pt x="37710" y="27513"/>
                  </a:lnTo>
                  <a:lnTo>
                    <a:pt x="38193" y="27513"/>
                  </a:lnTo>
                  <a:lnTo>
                    <a:pt x="38374" y="27453"/>
                  </a:lnTo>
                  <a:lnTo>
                    <a:pt x="38615" y="27332"/>
                  </a:lnTo>
                  <a:lnTo>
                    <a:pt x="38796" y="27212"/>
                  </a:lnTo>
                  <a:lnTo>
                    <a:pt x="38917" y="27031"/>
                  </a:lnTo>
                  <a:lnTo>
                    <a:pt x="39038" y="26789"/>
                  </a:lnTo>
                  <a:lnTo>
                    <a:pt x="39098" y="26608"/>
                  </a:lnTo>
                  <a:lnTo>
                    <a:pt x="39098" y="26367"/>
                  </a:lnTo>
                  <a:lnTo>
                    <a:pt x="39038" y="26005"/>
                  </a:lnTo>
                  <a:lnTo>
                    <a:pt x="38917" y="25703"/>
                  </a:lnTo>
                  <a:lnTo>
                    <a:pt x="38736" y="25522"/>
                  </a:lnTo>
                  <a:lnTo>
                    <a:pt x="38495" y="25341"/>
                  </a:lnTo>
                  <a:lnTo>
                    <a:pt x="38253" y="25221"/>
                  </a:lnTo>
                  <a:close/>
                  <a:moveTo>
                    <a:pt x="43442" y="25221"/>
                  </a:moveTo>
                  <a:lnTo>
                    <a:pt x="43201" y="25341"/>
                  </a:lnTo>
                  <a:lnTo>
                    <a:pt x="42959" y="25522"/>
                  </a:lnTo>
                  <a:lnTo>
                    <a:pt x="42778" y="25703"/>
                  </a:lnTo>
                  <a:lnTo>
                    <a:pt x="42658" y="26005"/>
                  </a:lnTo>
                  <a:lnTo>
                    <a:pt x="42597" y="26367"/>
                  </a:lnTo>
                  <a:lnTo>
                    <a:pt x="42597" y="26608"/>
                  </a:lnTo>
                  <a:lnTo>
                    <a:pt x="42658" y="26789"/>
                  </a:lnTo>
                  <a:lnTo>
                    <a:pt x="42778" y="27031"/>
                  </a:lnTo>
                  <a:lnTo>
                    <a:pt x="42899" y="27212"/>
                  </a:lnTo>
                  <a:lnTo>
                    <a:pt x="43080" y="27332"/>
                  </a:lnTo>
                  <a:lnTo>
                    <a:pt x="43321" y="27453"/>
                  </a:lnTo>
                  <a:lnTo>
                    <a:pt x="43502" y="27513"/>
                  </a:lnTo>
                  <a:lnTo>
                    <a:pt x="43985" y="27513"/>
                  </a:lnTo>
                  <a:lnTo>
                    <a:pt x="44166" y="27453"/>
                  </a:lnTo>
                  <a:lnTo>
                    <a:pt x="44407" y="27332"/>
                  </a:lnTo>
                  <a:lnTo>
                    <a:pt x="44588" y="27212"/>
                  </a:lnTo>
                  <a:lnTo>
                    <a:pt x="44709" y="27031"/>
                  </a:lnTo>
                  <a:lnTo>
                    <a:pt x="44830" y="26789"/>
                  </a:lnTo>
                  <a:lnTo>
                    <a:pt x="44890" y="26608"/>
                  </a:lnTo>
                  <a:lnTo>
                    <a:pt x="44890" y="26367"/>
                  </a:lnTo>
                  <a:lnTo>
                    <a:pt x="44830" y="26005"/>
                  </a:lnTo>
                  <a:lnTo>
                    <a:pt x="44709" y="25703"/>
                  </a:lnTo>
                  <a:lnTo>
                    <a:pt x="44528" y="25522"/>
                  </a:lnTo>
                  <a:lnTo>
                    <a:pt x="44287" y="25341"/>
                  </a:lnTo>
                  <a:lnTo>
                    <a:pt x="44045" y="25221"/>
                  </a:lnTo>
                  <a:close/>
                  <a:moveTo>
                    <a:pt x="49234" y="25221"/>
                  </a:moveTo>
                  <a:lnTo>
                    <a:pt x="48993" y="25341"/>
                  </a:lnTo>
                  <a:lnTo>
                    <a:pt x="48752" y="25522"/>
                  </a:lnTo>
                  <a:lnTo>
                    <a:pt x="48571" y="25703"/>
                  </a:lnTo>
                  <a:lnTo>
                    <a:pt x="48450" y="26005"/>
                  </a:lnTo>
                  <a:lnTo>
                    <a:pt x="48390" y="26367"/>
                  </a:lnTo>
                  <a:lnTo>
                    <a:pt x="48390" y="26608"/>
                  </a:lnTo>
                  <a:lnTo>
                    <a:pt x="48450" y="26789"/>
                  </a:lnTo>
                  <a:lnTo>
                    <a:pt x="48571" y="27031"/>
                  </a:lnTo>
                  <a:lnTo>
                    <a:pt x="48691" y="27212"/>
                  </a:lnTo>
                  <a:lnTo>
                    <a:pt x="48872" y="27332"/>
                  </a:lnTo>
                  <a:lnTo>
                    <a:pt x="49114" y="27453"/>
                  </a:lnTo>
                  <a:lnTo>
                    <a:pt x="49295" y="27513"/>
                  </a:lnTo>
                  <a:lnTo>
                    <a:pt x="49777" y="27513"/>
                  </a:lnTo>
                  <a:lnTo>
                    <a:pt x="49958" y="27453"/>
                  </a:lnTo>
                  <a:lnTo>
                    <a:pt x="50200" y="27332"/>
                  </a:lnTo>
                  <a:lnTo>
                    <a:pt x="50381" y="27212"/>
                  </a:lnTo>
                  <a:lnTo>
                    <a:pt x="50501" y="27031"/>
                  </a:lnTo>
                  <a:lnTo>
                    <a:pt x="50622" y="26789"/>
                  </a:lnTo>
                  <a:lnTo>
                    <a:pt x="50682" y="26608"/>
                  </a:lnTo>
                  <a:lnTo>
                    <a:pt x="50682" y="26367"/>
                  </a:lnTo>
                  <a:lnTo>
                    <a:pt x="50622" y="26005"/>
                  </a:lnTo>
                  <a:lnTo>
                    <a:pt x="50501" y="25703"/>
                  </a:lnTo>
                  <a:lnTo>
                    <a:pt x="50320" y="25522"/>
                  </a:lnTo>
                  <a:lnTo>
                    <a:pt x="50079" y="25341"/>
                  </a:lnTo>
                  <a:lnTo>
                    <a:pt x="49838" y="25221"/>
                  </a:lnTo>
                  <a:close/>
                  <a:moveTo>
                    <a:pt x="55027" y="25221"/>
                  </a:moveTo>
                  <a:lnTo>
                    <a:pt x="54785" y="25341"/>
                  </a:lnTo>
                  <a:lnTo>
                    <a:pt x="54544" y="25522"/>
                  </a:lnTo>
                  <a:lnTo>
                    <a:pt x="54363" y="25703"/>
                  </a:lnTo>
                  <a:lnTo>
                    <a:pt x="54242" y="26005"/>
                  </a:lnTo>
                  <a:lnTo>
                    <a:pt x="54182" y="26367"/>
                  </a:lnTo>
                  <a:lnTo>
                    <a:pt x="54182" y="26608"/>
                  </a:lnTo>
                  <a:lnTo>
                    <a:pt x="54242" y="26789"/>
                  </a:lnTo>
                  <a:lnTo>
                    <a:pt x="54363" y="27031"/>
                  </a:lnTo>
                  <a:lnTo>
                    <a:pt x="54483" y="27212"/>
                  </a:lnTo>
                  <a:lnTo>
                    <a:pt x="54665" y="27332"/>
                  </a:lnTo>
                  <a:lnTo>
                    <a:pt x="54906" y="27453"/>
                  </a:lnTo>
                  <a:lnTo>
                    <a:pt x="55087" y="27513"/>
                  </a:lnTo>
                  <a:lnTo>
                    <a:pt x="55570" y="27513"/>
                  </a:lnTo>
                  <a:lnTo>
                    <a:pt x="55751" y="27453"/>
                  </a:lnTo>
                  <a:lnTo>
                    <a:pt x="55992" y="27332"/>
                  </a:lnTo>
                  <a:lnTo>
                    <a:pt x="56173" y="27212"/>
                  </a:lnTo>
                  <a:lnTo>
                    <a:pt x="56294" y="27031"/>
                  </a:lnTo>
                  <a:lnTo>
                    <a:pt x="56414" y="26789"/>
                  </a:lnTo>
                  <a:lnTo>
                    <a:pt x="56475" y="26608"/>
                  </a:lnTo>
                  <a:lnTo>
                    <a:pt x="56475" y="26367"/>
                  </a:lnTo>
                  <a:lnTo>
                    <a:pt x="56414" y="26005"/>
                  </a:lnTo>
                  <a:lnTo>
                    <a:pt x="56294" y="25703"/>
                  </a:lnTo>
                  <a:lnTo>
                    <a:pt x="56113" y="25522"/>
                  </a:lnTo>
                  <a:lnTo>
                    <a:pt x="55871" y="25341"/>
                  </a:lnTo>
                  <a:lnTo>
                    <a:pt x="55630" y="25221"/>
                  </a:lnTo>
                  <a:close/>
                  <a:moveTo>
                    <a:pt x="60819" y="25221"/>
                  </a:moveTo>
                  <a:lnTo>
                    <a:pt x="60577" y="25341"/>
                  </a:lnTo>
                  <a:lnTo>
                    <a:pt x="60336" y="25522"/>
                  </a:lnTo>
                  <a:lnTo>
                    <a:pt x="60155" y="25703"/>
                  </a:lnTo>
                  <a:lnTo>
                    <a:pt x="60034" y="26005"/>
                  </a:lnTo>
                  <a:lnTo>
                    <a:pt x="59974" y="26367"/>
                  </a:lnTo>
                  <a:lnTo>
                    <a:pt x="59974" y="26608"/>
                  </a:lnTo>
                  <a:lnTo>
                    <a:pt x="60034" y="26789"/>
                  </a:lnTo>
                  <a:lnTo>
                    <a:pt x="60155" y="27031"/>
                  </a:lnTo>
                  <a:lnTo>
                    <a:pt x="60276" y="27212"/>
                  </a:lnTo>
                  <a:lnTo>
                    <a:pt x="60457" y="27332"/>
                  </a:lnTo>
                  <a:lnTo>
                    <a:pt x="60698" y="27453"/>
                  </a:lnTo>
                  <a:lnTo>
                    <a:pt x="60879" y="27513"/>
                  </a:lnTo>
                  <a:lnTo>
                    <a:pt x="61362" y="27513"/>
                  </a:lnTo>
                  <a:lnTo>
                    <a:pt x="61543" y="27453"/>
                  </a:lnTo>
                  <a:lnTo>
                    <a:pt x="61784" y="27332"/>
                  </a:lnTo>
                  <a:lnTo>
                    <a:pt x="61965" y="27212"/>
                  </a:lnTo>
                  <a:lnTo>
                    <a:pt x="62086" y="27031"/>
                  </a:lnTo>
                  <a:lnTo>
                    <a:pt x="62206" y="26789"/>
                  </a:lnTo>
                  <a:lnTo>
                    <a:pt x="62267" y="26608"/>
                  </a:lnTo>
                  <a:lnTo>
                    <a:pt x="62267" y="26367"/>
                  </a:lnTo>
                  <a:lnTo>
                    <a:pt x="62206" y="26005"/>
                  </a:lnTo>
                  <a:lnTo>
                    <a:pt x="62086" y="25703"/>
                  </a:lnTo>
                  <a:lnTo>
                    <a:pt x="61905" y="25522"/>
                  </a:lnTo>
                  <a:lnTo>
                    <a:pt x="61663" y="25341"/>
                  </a:lnTo>
                  <a:lnTo>
                    <a:pt x="61422" y="25221"/>
                  </a:lnTo>
                  <a:close/>
                  <a:moveTo>
                    <a:pt x="66611" y="25221"/>
                  </a:moveTo>
                  <a:lnTo>
                    <a:pt x="66370" y="25341"/>
                  </a:lnTo>
                  <a:lnTo>
                    <a:pt x="66128" y="25522"/>
                  </a:lnTo>
                  <a:lnTo>
                    <a:pt x="65947" y="25703"/>
                  </a:lnTo>
                  <a:lnTo>
                    <a:pt x="65827" y="26005"/>
                  </a:lnTo>
                  <a:lnTo>
                    <a:pt x="65766" y="26367"/>
                  </a:lnTo>
                  <a:lnTo>
                    <a:pt x="65766" y="26608"/>
                  </a:lnTo>
                  <a:lnTo>
                    <a:pt x="65827" y="26789"/>
                  </a:lnTo>
                  <a:lnTo>
                    <a:pt x="65947" y="27031"/>
                  </a:lnTo>
                  <a:lnTo>
                    <a:pt x="66068" y="27212"/>
                  </a:lnTo>
                  <a:lnTo>
                    <a:pt x="66249" y="27332"/>
                  </a:lnTo>
                  <a:lnTo>
                    <a:pt x="66490" y="27453"/>
                  </a:lnTo>
                  <a:lnTo>
                    <a:pt x="66671" y="27513"/>
                  </a:lnTo>
                  <a:lnTo>
                    <a:pt x="67154" y="27513"/>
                  </a:lnTo>
                  <a:lnTo>
                    <a:pt x="67335" y="27453"/>
                  </a:lnTo>
                  <a:lnTo>
                    <a:pt x="67576" y="27332"/>
                  </a:lnTo>
                  <a:lnTo>
                    <a:pt x="67757" y="27212"/>
                  </a:lnTo>
                  <a:lnTo>
                    <a:pt x="67878" y="27031"/>
                  </a:lnTo>
                  <a:lnTo>
                    <a:pt x="67999" y="26789"/>
                  </a:lnTo>
                  <a:lnTo>
                    <a:pt x="68059" y="26608"/>
                  </a:lnTo>
                  <a:lnTo>
                    <a:pt x="68059" y="26367"/>
                  </a:lnTo>
                  <a:lnTo>
                    <a:pt x="67999" y="26005"/>
                  </a:lnTo>
                  <a:lnTo>
                    <a:pt x="67878" y="25703"/>
                  </a:lnTo>
                  <a:lnTo>
                    <a:pt x="67697" y="25522"/>
                  </a:lnTo>
                  <a:lnTo>
                    <a:pt x="67456" y="25341"/>
                  </a:lnTo>
                  <a:lnTo>
                    <a:pt x="67214" y="25221"/>
                  </a:lnTo>
                  <a:close/>
                  <a:moveTo>
                    <a:pt x="72403" y="25221"/>
                  </a:moveTo>
                  <a:lnTo>
                    <a:pt x="72162" y="25341"/>
                  </a:lnTo>
                  <a:lnTo>
                    <a:pt x="71921" y="25522"/>
                  </a:lnTo>
                  <a:lnTo>
                    <a:pt x="71740" y="25703"/>
                  </a:lnTo>
                  <a:lnTo>
                    <a:pt x="71619" y="26005"/>
                  </a:lnTo>
                  <a:lnTo>
                    <a:pt x="71559" y="26367"/>
                  </a:lnTo>
                  <a:lnTo>
                    <a:pt x="71559" y="26608"/>
                  </a:lnTo>
                  <a:lnTo>
                    <a:pt x="71619" y="26789"/>
                  </a:lnTo>
                  <a:lnTo>
                    <a:pt x="71740" y="27031"/>
                  </a:lnTo>
                  <a:lnTo>
                    <a:pt x="71860" y="27212"/>
                  </a:lnTo>
                  <a:lnTo>
                    <a:pt x="72041" y="27332"/>
                  </a:lnTo>
                  <a:lnTo>
                    <a:pt x="72283" y="27453"/>
                  </a:lnTo>
                  <a:lnTo>
                    <a:pt x="72464" y="27513"/>
                  </a:lnTo>
                  <a:lnTo>
                    <a:pt x="72946" y="27513"/>
                  </a:lnTo>
                  <a:lnTo>
                    <a:pt x="73127" y="27453"/>
                  </a:lnTo>
                  <a:lnTo>
                    <a:pt x="73369" y="27332"/>
                  </a:lnTo>
                  <a:lnTo>
                    <a:pt x="73550" y="27212"/>
                  </a:lnTo>
                  <a:lnTo>
                    <a:pt x="73670" y="27031"/>
                  </a:lnTo>
                  <a:lnTo>
                    <a:pt x="73791" y="26789"/>
                  </a:lnTo>
                  <a:lnTo>
                    <a:pt x="73851" y="26608"/>
                  </a:lnTo>
                  <a:lnTo>
                    <a:pt x="73851" y="26367"/>
                  </a:lnTo>
                  <a:lnTo>
                    <a:pt x="73791" y="26005"/>
                  </a:lnTo>
                  <a:lnTo>
                    <a:pt x="73670" y="25703"/>
                  </a:lnTo>
                  <a:lnTo>
                    <a:pt x="73489" y="25522"/>
                  </a:lnTo>
                  <a:lnTo>
                    <a:pt x="73248" y="25341"/>
                  </a:lnTo>
                  <a:lnTo>
                    <a:pt x="73007" y="25221"/>
                  </a:lnTo>
                  <a:close/>
                  <a:moveTo>
                    <a:pt x="1147" y="28479"/>
                  </a:moveTo>
                  <a:lnTo>
                    <a:pt x="724" y="30349"/>
                  </a:lnTo>
                  <a:lnTo>
                    <a:pt x="724" y="30349"/>
                  </a:lnTo>
                  <a:lnTo>
                    <a:pt x="1026" y="30168"/>
                  </a:lnTo>
                  <a:lnTo>
                    <a:pt x="1267" y="29927"/>
                  </a:lnTo>
                  <a:lnTo>
                    <a:pt x="1388" y="29625"/>
                  </a:lnTo>
                  <a:lnTo>
                    <a:pt x="1448" y="29263"/>
                  </a:lnTo>
                  <a:lnTo>
                    <a:pt x="1448" y="29022"/>
                  </a:lnTo>
                  <a:lnTo>
                    <a:pt x="1388" y="28841"/>
                  </a:lnTo>
                  <a:lnTo>
                    <a:pt x="1267" y="28660"/>
                  </a:lnTo>
                  <a:lnTo>
                    <a:pt x="1147" y="28479"/>
                  </a:lnTo>
                  <a:close/>
                  <a:moveTo>
                    <a:pt x="74756" y="28479"/>
                  </a:moveTo>
                  <a:lnTo>
                    <a:pt x="74636" y="28660"/>
                  </a:lnTo>
                  <a:lnTo>
                    <a:pt x="74515" y="28841"/>
                  </a:lnTo>
                  <a:lnTo>
                    <a:pt x="74455" y="29022"/>
                  </a:lnTo>
                  <a:lnTo>
                    <a:pt x="74455" y="29263"/>
                  </a:lnTo>
                  <a:lnTo>
                    <a:pt x="74515" y="29625"/>
                  </a:lnTo>
                  <a:lnTo>
                    <a:pt x="74636" y="29927"/>
                  </a:lnTo>
                  <a:lnTo>
                    <a:pt x="74877" y="30168"/>
                  </a:lnTo>
                  <a:lnTo>
                    <a:pt x="75179" y="30349"/>
                  </a:lnTo>
                  <a:lnTo>
                    <a:pt x="74756" y="28479"/>
                  </a:lnTo>
                  <a:close/>
                  <a:moveTo>
                    <a:pt x="5853" y="28117"/>
                  </a:moveTo>
                  <a:lnTo>
                    <a:pt x="5672" y="28177"/>
                  </a:lnTo>
                  <a:lnTo>
                    <a:pt x="5431" y="28298"/>
                  </a:lnTo>
                  <a:lnTo>
                    <a:pt x="5250" y="28418"/>
                  </a:lnTo>
                  <a:lnTo>
                    <a:pt x="5129" y="28599"/>
                  </a:lnTo>
                  <a:lnTo>
                    <a:pt x="5008" y="28841"/>
                  </a:lnTo>
                  <a:lnTo>
                    <a:pt x="4948" y="29022"/>
                  </a:lnTo>
                  <a:lnTo>
                    <a:pt x="4948" y="29263"/>
                  </a:lnTo>
                  <a:lnTo>
                    <a:pt x="4948" y="29504"/>
                  </a:lnTo>
                  <a:lnTo>
                    <a:pt x="5008" y="29685"/>
                  </a:lnTo>
                  <a:lnTo>
                    <a:pt x="5129" y="29927"/>
                  </a:lnTo>
                  <a:lnTo>
                    <a:pt x="5250" y="30108"/>
                  </a:lnTo>
                  <a:lnTo>
                    <a:pt x="5431" y="30228"/>
                  </a:lnTo>
                  <a:lnTo>
                    <a:pt x="5672" y="30349"/>
                  </a:lnTo>
                  <a:lnTo>
                    <a:pt x="5853" y="30409"/>
                  </a:lnTo>
                  <a:lnTo>
                    <a:pt x="6336" y="30409"/>
                  </a:lnTo>
                  <a:lnTo>
                    <a:pt x="6517" y="30349"/>
                  </a:lnTo>
                  <a:lnTo>
                    <a:pt x="6758" y="30228"/>
                  </a:lnTo>
                  <a:lnTo>
                    <a:pt x="6939" y="30108"/>
                  </a:lnTo>
                  <a:lnTo>
                    <a:pt x="7060" y="29927"/>
                  </a:lnTo>
                  <a:lnTo>
                    <a:pt x="7180" y="29685"/>
                  </a:lnTo>
                  <a:lnTo>
                    <a:pt x="7241" y="29504"/>
                  </a:lnTo>
                  <a:lnTo>
                    <a:pt x="7241" y="29263"/>
                  </a:lnTo>
                  <a:lnTo>
                    <a:pt x="7241" y="29022"/>
                  </a:lnTo>
                  <a:lnTo>
                    <a:pt x="7180" y="28841"/>
                  </a:lnTo>
                  <a:lnTo>
                    <a:pt x="7060" y="28599"/>
                  </a:lnTo>
                  <a:lnTo>
                    <a:pt x="6939" y="28418"/>
                  </a:lnTo>
                  <a:lnTo>
                    <a:pt x="6758" y="28298"/>
                  </a:lnTo>
                  <a:lnTo>
                    <a:pt x="6517" y="28177"/>
                  </a:lnTo>
                  <a:lnTo>
                    <a:pt x="6336" y="28117"/>
                  </a:lnTo>
                  <a:close/>
                  <a:moveTo>
                    <a:pt x="11645" y="28117"/>
                  </a:moveTo>
                  <a:lnTo>
                    <a:pt x="11464" y="28177"/>
                  </a:lnTo>
                  <a:lnTo>
                    <a:pt x="11223" y="28298"/>
                  </a:lnTo>
                  <a:lnTo>
                    <a:pt x="11042" y="28418"/>
                  </a:lnTo>
                  <a:lnTo>
                    <a:pt x="10921" y="28599"/>
                  </a:lnTo>
                  <a:lnTo>
                    <a:pt x="10800" y="28841"/>
                  </a:lnTo>
                  <a:lnTo>
                    <a:pt x="10740" y="29022"/>
                  </a:lnTo>
                  <a:lnTo>
                    <a:pt x="10740" y="29263"/>
                  </a:lnTo>
                  <a:lnTo>
                    <a:pt x="10740" y="29504"/>
                  </a:lnTo>
                  <a:lnTo>
                    <a:pt x="10800" y="29685"/>
                  </a:lnTo>
                  <a:lnTo>
                    <a:pt x="10921" y="29927"/>
                  </a:lnTo>
                  <a:lnTo>
                    <a:pt x="11042" y="30108"/>
                  </a:lnTo>
                  <a:lnTo>
                    <a:pt x="11223" y="30228"/>
                  </a:lnTo>
                  <a:lnTo>
                    <a:pt x="11464" y="30349"/>
                  </a:lnTo>
                  <a:lnTo>
                    <a:pt x="11645" y="30409"/>
                  </a:lnTo>
                  <a:lnTo>
                    <a:pt x="12128" y="30409"/>
                  </a:lnTo>
                  <a:lnTo>
                    <a:pt x="12309" y="30349"/>
                  </a:lnTo>
                  <a:lnTo>
                    <a:pt x="12550" y="30228"/>
                  </a:lnTo>
                  <a:lnTo>
                    <a:pt x="12731" y="30108"/>
                  </a:lnTo>
                  <a:lnTo>
                    <a:pt x="12852" y="29927"/>
                  </a:lnTo>
                  <a:lnTo>
                    <a:pt x="12973" y="29685"/>
                  </a:lnTo>
                  <a:lnTo>
                    <a:pt x="13033" y="29504"/>
                  </a:lnTo>
                  <a:lnTo>
                    <a:pt x="13033" y="29263"/>
                  </a:lnTo>
                  <a:lnTo>
                    <a:pt x="13033" y="29022"/>
                  </a:lnTo>
                  <a:lnTo>
                    <a:pt x="12973" y="28841"/>
                  </a:lnTo>
                  <a:lnTo>
                    <a:pt x="12852" y="28599"/>
                  </a:lnTo>
                  <a:lnTo>
                    <a:pt x="12731" y="28418"/>
                  </a:lnTo>
                  <a:lnTo>
                    <a:pt x="12550" y="28298"/>
                  </a:lnTo>
                  <a:lnTo>
                    <a:pt x="12309" y="28177"/>
                  </a:lnTo>
                  <a:lnTo>
                    <a:pt x="12128" y="28117"/>
                  </a:lnTo>
                  <a:close/>
                  <a:moveTo>
                    <a:pt x="17437" y="28117"/>
                  </a:moveTo>
                  <a:lnTo>
                    <a:pt x="17256" y="28177"/>
                  </a:lnTo>
                  <a:lnTo>
                    <a:pt x="17015" y="28298"/>
                  </a:lnTo>
                  <a:lnTo>
                    <a:pt x="16834" y="28418"/>
                  </a:lnTo>
                  <a:lnTo>
                    <a:pt x="16713" y="28599"/>
                  </a:lnTo>
                  <a:lnTo>
                    <a:pt x="16593" y="28841"/>
                  </a:lnTo>
                  <a:lnTo>
                    <a:pt x="16532" y="29022"/>
                  </a:lnTo>
                  <a:lnTo>
                    <a:pt x="16532" y="29263"/>
                  </a:lnTo>
                  <a:lnTo>
                    <a:pt x="16532" y="29504"/>
                  </a:lnTo>
                  <a:lnTo>
                    <a:pt x="16593" y="29685"/>
                  </a:lnTo>
                  <a:lnTo>
                    <a:pt x="16713" y="29927"/>
                  </a:lnTo>
                  <a:lnTo>
                    <a:pt x="16834" y="30108"/>
                  </a:lnTo>
                  <a:lnTo>
                    <a:pt x="17015" y="30228"/>
                  </a:lnTo>
                  <a:lnTo>
                    <a:pt x="17256" y="30349"/>
                  </a:lnTo>
                  <a:lnTo>
                    <a:pt x="17437" y="30409"/>
                  </a:lnTo>
                  <a:lnTo>
                    <a:pt x="17920" y="30409"/>
                  </a:lnTo>
                  <a:lnTo>
                    <a:pt x="18101" y="30349"/>
                  </a:lnTo>
                  <a:lnTo>
                    <a:pt x="18342" y="30228"/>
                  </a:lnTo>
                  <a:lnTo>
                    <a:pt x="18523" y="30108"/>
                  </a:lnTo>
                  <a:lnTo>
                    <a:pt x="18644" y="29927"/>
                  </a:lnTo>
                  <a:lnTo>
                    <a:pt x="18765" y="29685"/>
                  </a:lnTo>
                  <a:lnTo>
                    <a:pt x="18825" y="29504"/>
                  </a:lnTo>
                  <a:lnTo>
                    <a:pt x="18825" y="29263"/>
                  </a:lnTo>
                  <a:lnTo>
                    <a:pt x="18825" y="29022"/>
                  </a:lnTo>
                  <a:lnTo>
                    <a:pt x="18765" y="28841"/>
                  </a:lnTo>
                  <a:lnTo>
                    <a:pt x="18644" y="28599"/>
                  </a:lnTo>
                  <a:lnTo>
                    <a:pt x="18523" y="28418"/>
                  </a:lnTo>
                  <a:lnTo>
                    <a:pt x="18342" y="28298"/>
                  </a:lnTo>
                  <a:lnTo>
                    <a:pt x="18101" y="28177"/>
                  </a:lnTo>
                  <a:lnTo>
                    <a:pt x="17920" y="28117"/>
                  </a:lnTo>
                  <a:close/>
                  <a:moveTo>
                    <a:pt x="23230" y="28117"/>
                  </a:moveTo>
                  <a:lnTo>
                    <a:pt x="23049" y="28177"/>
                  </a:lnTo>
                  <a:lnTo>
                    <a:pt x="22807" y="28298"/>
                  </a:lnTo>
                  <a:lnTo>
                    <a:pt x="22626" y="28418"/>
                  </a:lnTo>
                  <a:lnTo>
                    <a:pt x="22506" y="28599"/>
                  </a:lnTo>
                  <a:lnTo>
                    <a:pt x="22385" y="28841"/>
                  </a:lnTo>
                  <a:lnTo>
                    <a:pt x="22325" y="29022"/>
                  </a:lnTo>
                  <a:lnTo>
                    <a:pt x="22325" y="29263"/>
                  </a:lnTo>
                  <a:lnTo>
                    <a:pt x="22325" y="29504"/>
                  </a:lnTo>
                  <a:lnTo>
                    <a:pt x="22385" y="29685"/>
                  </a:lnTo>
                  <a:lnTo>
                    <a:pt x="22506" y="29927"/>
                  </a:lnTo>
                  <a:lnTo>
                    <a:pt x="22626" y="30108"/>
                  </a:lnTo>
                  <a:lnTo>
                    <a:pt x="22807" y="30228"/>
                  </a:lnTo>
                  <a:lnTo>
                    <a:pt x="23049" y="30349"/>
                  </a:lnTo>
                  <a:lnTo>
                    <a:pt x="23230" y="30409"/>
                  </a:lnTo>
                  <a:lnTo>
                    <a:pt x="23712" y="30409"/>
                  </a:lnTo>
                  <a:lnTo>
                    <a:pt x="23893" y="30349"/>
                  </a:lnTo>
                  <a:lnTo>
                    <a:pt x="24135" y="30228"/>
                  </a:lnTo>
                  <a:lnTo>
                    <a:pt x="24316" y="30108"/>
                  </a:lnTo>
                  <a:lnTo>
                    <a:pt x="24436" y="29927"/>
                  </a:lnTo>
                  <a:lnTo>
                    <a:pt x="24557" y="29685"/>
                  </a:lnTo>
                  <a:lnTo>
                    <a:pt x="24617" y="29504"/>
                  </a:lnTo>
                  <a:lnTo>
                    <a:pt x="24617" y="29263"/>
                  </a:lnTo>
                  <a:lnTo>
                    <a:pt x="24617" y="29022"/>
                  </a:lnTo>
                  <a:lnTo>
                    <a:pt x="24557" y="28841"/>
                  </a:lnTo>
                  <a:lnTo>
                    <a:pt x="24436" y="28599"/>
                  </a:lnTo>
                  <a:lnTo>
                    <a:pt x="24316" y="28418"/>
                  </a:lnTo>
                  <a:lnTo>
                    <a:pt x="24135" y="28298"/>
                  </a:lnTo>
                  <a:lnTo>
                    <a:pt x="23893" y="28177"/>
                  </a:lnTo>
                  <a:lnTo>
                    <a:pt x="23712" y="28117"/>
                  </a:lnTo>
                  <a:close/>
                  <a:moveTo>
                    <a:pt x="29022" y="28117"/>
                  </a:moveTo>
                  <a:lnTo>
                    <a:pt x="28841" y="28177"/>
                  </a:lnTo>
                  <a:lnTo>
                    <a:pt x="28599" y="28298"/>
                  </a:lnTo>
                  <a:lnTo>
                    <a:pt x="28418" y="28418"/>
                  </a:lnTo>
                  <a:lnTo>
                    <a:pt x="28298" y="28599"/>
                  </a:lnTo>
                  <a:lnTo>
                    <a:pt x="28177" y="28841"/>
                  </a:lnTo>
                  <a:lnTo>
                    <a:pt x="28117" y="29022"/>
                  </a:lnTo>
                  <a:lnTo>
                    <a:pt x="28117" y="29263"/>
                  </a:lnTo>
                  <a:lnTo>
                    <a:pt x="28117" y="29504"/>
                  </a:lnTo>
                  <a:lnTo>
                    <a:pt x="28177" y="29685"/>
                  </a:lnTo>
                  <a:lnTo>
                    <a:pt x="28298" y="29927"/>
                  </a:lnTo>
                  <a:lnTo>
                    <a:pt x="28418" y="30108"/>
                  </a:lnTo>
                  <a:lnTo>
                    <a:pt x="28599" y="30228"/>
                  </a:lnTo>
                  <a:lnTo>
                    <a:pt x="28841" y="30349"/>
                  </a:lnTo>
                  <a:lnTo>
                    <a:pt x="29022" y="30409"/>
                  </a:lnTo>
                  <a:lnTo>
                    <a:pt x="29505" y="30409"/>
                  </a:lnTo>
                  <a:lnTo>
                    <a:pt x="29686" y="30349"/>
                  </a:lnTo>
                  <a:lnTo>
                    <a:pt x="29927" y="30228"/>
                  </a:lnTo>
                  <a:lnTo>
                    <a:pt x="30108" y="30108"/>
                  </a:lnTo>
                  <a:lnTo>
                    <a:pt x="30229" y="29927"/>
                  </a:lnTo>
                  <a:lnTo>
                    <a:pt x="30349" y="29685"/>
                  </a:lnTo>
                  <a:lnTo>
                    <a:pt x="30410" y="29504"/>
                  </a:lnTo>
                  <a:lnTo>
                    <a:pt x="30410" y="29263"/>
                  </a:lnTo>
                  <a:lnTo>
                    <a:pt x="30410" y="29022"/>
                  </a:lnTo>
                  <a:lnTo>
                    <a:pt x="30349" y="28841"/>
                  </a:lnTo>
                  <a:lnTo>
                    <a:pt x="30229" y="28599"/>
                  </a:lnTo>
                  <a:lnTo>
                    <a:pt x="30108" y="28418"/>
                  </a:lnTo>
                  <a:lnTo>
                    <a:pt x="29927" y="28298"/>
                  </a:lnTo>
                  <a:lnTo>
                    <a:pt x="29686" y="28177"/>
                  </a:lnTo>
                  <a:lnTo>
                    <a:pt x="29505" y="28117"/>
                  </a:lnTo>
                  <a:close/>
                  <a:moveTo>
                    <a:pt x="34814" y="28117"/>
                  </a:moveTo>
                  <a:lnTo>
                    <a:pt x="34633" y="28177"/>
                  </a:lnTo>
                  <a:lnTo>
                    <a:pt x="34392" y="28298"/>
                  </a:lnTo>
                  <a:lnTo>
                    <a:pt x="34211" y="28418"/>
                  </a:lnTo>
                  <a:lnTo>
                    <a:pt x="34090" y="28599"/>
                  </a:lnTo>
                  <a:lnTo>
                    <a:pt x="33969" y="28841"/>
                  </a:lnTo>
                  <a:lnTo>
                    <a:pt x="33909" y="29022"/>
                  </a:lnTo>
                  <a:lnTo>
                    <a:pt x="33909" y="29263"/>
                  </a:lnTo>
                  <a:lnTo>
                    <a:pt x="33909" y="29504"/>
                  </a:lnTo>
                  <a:lnTo>
                    <a:pt x="33969" y="29685"/>
                  </a:lnTo>
                  <a:lnTo>
                    <a:pt x="34090" y="29927"/>
                  </a:lnTo>
                  <a:lnTo>
                    <a:pt x="34211" y="30108"/>
                  </a:lnTo>
                  <a:lnTo>
                    <a:pt x="34392" y="30228"/>
                  </a:lnTo>
                  <a:lnTo>
                    <a:pt x="34633" y="30349"/>
                  </a:lnTo>
                  <a:lnTo>
                    <a:pt x="34814" y="30409"/>
                  </a:lnTo>
                  <a:lnTo>
                    <a:pt x="35297" y="30409"/>
                  </a:lnTo>
                  <a:lnTo>
                    <a:pt x="35478" y="30349"/>
                  </a:lnTo>
                  <a:lnTo>
                    <a:pt x="35719" y="30228"/>
                  </a:lnTo>
                  <a:lnTo>
                    <a:pt x="35900" y="30108"/>
                  </a:lnTo>
                  <a:lnTo>
                    <a:pt x="36021" y="29927"/>
                  </a:lnTo>
                  <a:lnTo>
                    <a:pt x="36141" y="29685"/>
                  </a:lnTo>
                  <a:lnTo>
                    <a:pt x="36202" y="29504"/>
                  </a:lnTo>
                  <a:lnTo>
                    <a:pt x="36202" y="29263"/>
                  </a:lnTo>
                  <a:lnTo>
                    <a:pt x="36202" y="29022"/>
                  </a:lnTo>
                  <a:lnTo>
                    <a:pt x="36141" y="28841"/>
                  </a:lnTo>
                  <a:lnTo>
                    <a:pt x="36021" y="28599"/>
                  </a:lnTo>
                  <a:lnTo>
                    <a:pt x="35900" y="28418"/>
                  </a:lnTo>
                  <a:lnTo>
                    <a:pt x="35719" y="28298"/>
                  </a:lnTo>
                  <a:lnTo>
                    <a:pt x="35478" y="28177"/>
                  </a:lnTo>
                  <a:lnTo>
                    <a:pt x="35297" y="28117"/>
                  </a:lnTo>
                  <a:close/>
                  <a:moveTo>
                    <a:pt x="40606" y="28117"/>
                  </a:moveTo>
                  <a:lnTo>
                    <a:pt x="40425" y="28177"/>
                  </a:lnTo>
                  <a:lnTo>
                    <a:pt x="40184" y="28298"/>
                  </a:lnTo>
                  <a:lnTo>
                    <a:pt x="40003" y="28418"/>
                  </a:lnTo>
                  <a:lnTo>
                    <a:pt x="39882" y="28599"/>
                  </a:lnTo>
                  <a:lnTo>
                    <a:pt x="39762" y="28841"/>
                  </a:lnTo>
                  <a:lnTo>
                    <a:pt x="39701" y="29022"/>
                  </a:lnTo>
                  <a:lnTo>
                    <a:pt x="39701" y="29263"/>
                  </a:lnTo>
                  <a:lnTo>
                    <a:pt x="39701" y="29504"/>
                  </a:lnTo>
                  <a:lnTo>
                    <a:pt x="39762" y="29685"/>
                  </a:lnTo>
                  <a:lnTo>
                    <a:pt x="39882" y="29927"/>
                  </a:lnTo>
                  <a:lnTo>
                    <a:pt x="40003" y="30108"/>
                  </a:lnTo>
                  <a:lnTo>
                    <a:pt x="40184" y="30228"/>
                  </a:lnTo>
                  <a:lnTo>
                    <a:pt x="40425" y="30349"/>
                  </a:lnTo>
                  <a:lnTo>
                    <a:pt x="40606" y="30409"/>
                  </a:lnTo>
                  <a:lnTo>
                    <a:pt x="41089" y="30409"/>
                  </a:lnTo>
                  <a:lnTo>
                    <a:pt x="41270" y="30349"/>
                  </a:lnTo>
                  <a:lnTo>
                    <a:pt x="41511" y="30228"/>
                  </a:lnTo>
                  <a:lnTo>
                    <a:pt x="41692" y="30108"/>
                  </a:lnTo>
                  <a:lnTo>
                    <a:pt x="41813" y="29927"/>
                  </a:lnTo>
                  <a:lnTo>
                    <a:pt x="41934" y="29685"/>
                  </a:lnTo>
                  <a:lnTo>
                    <a:pt x="41994" y="29504"/>
                  </a:lnTo>
                  <a:lnTo>
                    <a:pt x="41994" y="29263"/>
                  </a:lnTo>
                  <a:lnTo>
                    <a:pt x="41994" y="29022"/>
                  </a:lnTo>
                  <a:lnTo>
                    <a:pt x="41934" y="28841"/>
                  </a:lnTo>
                  <a:lnTo>
                    <a:pt x="41813" y="28599"/>
                  </a:lnTo>
                  <a:lnTo>
                    <a:pt x="41692" y="28418"/>
                  </a:lnTo>
                  <a:lnTo>
                    <a:pt x="41511" y="28298"/>
                  </a:lnTo>
                  <a:lnTo>
                    <a:pt x="41270" y="28177"/>
                  </a:lnTo>
                  <a:lnTo>
                    <a:pt x="41089" y="28117"/>
                  </a:lnTo>
                  <a:close/>
                  <a:moveTo>
                    <a:pt x="46399" y="28117"/>
                  </a:moveTo>
                  <a:lnTo>
                    <a:pt x="46218" y="28177"/>
                  </a:lnTo>
                  <a:lnTo>
                    <a:pt x="45976" y="28298"/>
                  </a:lnTo>
                  <a:lnTo>
                    <a:pt x="45795" y="28418"/>
                  </a:lnTo>
                  <a:lnTo>
                    <a:pt x="45674" y="28599"/>
                  </a:lnTo>
                  <a:lnTo>
                    <a:pt x="45554" y="28841"/>
                  </a:lnTo>
                  <a:lnTo>
                    <a:pt x="45493" y="29022"/>
                  </a:lnTo>
                  <a:lnTo>
                    <a:pt x="45493" y="29263"/>
                  </a:lnTo>
                  <a:lnTo>
                    <a:pt x="45493" y="29504"/>
                  </a:lnTo>
                  <a:lnTo>
                    <a:pt x="45554" y="29685"/>
                  </a:lnTo>
                  <a:lnTo>
                    <a:pt x="45674" y="29927"/>
                  </a:lnTo>
                  <a:lnTo>
                    <a:pt x="45795" y="30108"/>
                  </a:lnTo>
                  <a:lnTo>
                    <a:pt x="45976" y="30228"/>
                  </a:lnTo>
                  <a:lnTo>
                    <a:pt x="46218" y="30349"/>
                  </a:lnTo>
                  <a:lnTo>
                    <a:pt x="46399" y="30409"/>
                  </a:lnTo>
                  <a:lnTo>
                    <a:pt x="46881" y="30409"/>
                  </a:lnTo>
                  <a:lnTo>
                    <a:pt x="47062" y="30349"/>
                  </a:lnTo>
                  <a:lnTo>
                    <a:pt x="47304" y="30228"/>
                  </a:lnTo>
                  <a:lnTo>
                    <a:pt x="47485" y="30108"/>
                  </a:lnTo>
                  <a:lnTo>
                    <a:pt x="47605" y="29927"/>
                  </a:lnTo>
                  <a:lnTo>
                    <a:pt x="47726" y="29685"/>
                  </a:lnTo>
                  <a:lnTo>
                    <a:pt x="47786" y="29504"/>
                  </a:lnTo>
                  <a:lnTo>
                    <a:pt x="47786" y="29263"/>
                  </a:lnTo>
                  <a:lnTo>
                    <a:pt x="47786" y="29022"/>
                  </a:lnTo>
                  <a:lnTo>
                    <a:pt x="47726" y="28841"/>
                  </a:lnTo>
                  <a:lnTo>
                    <a:pt x="47605" y="28599"/>
                  </a:lnTo>
                  <a:lnTo>
                    <a:pt x="47485" y="28418"/>
                  </a:lnTo>
                  <a:lnTo>
                    <a:pt x="47304" y="28298"/>
                  </a:lnTo>
                  <a:lnTo>
                    <a:pt x="47062" y="28177"/>
                  </a:lnTo>
                  <a:lnTo>
                    <a:pt x="46881" y="28117"/>
                  </a:lnTo>
                  <a:close/>
                  <a:moveTo>
                    <a:pt x="52191" y="28117"/>
                  </a:moveTo>
                  <a:lnTo>
                    <a:pt x="52010" y="28177"/>
                  </a:lnTo>
                  <a:lnTo>
                    <a:pt x="51768" y="28298"/>
                  </a:lnTo>
                  <a:lnTo>
                    <a:pt x="51587" y="28418"/>
                  </a:lnTo>
                  <a:lnTo>
                    <a:pt x="51467" y="28599"/>
                  </a:lnTo>
                  <a:lnTo>
                    <a:pt x="51346" y="28841"/>
                  </a:lnTo>
                  <a:lnTo>
                    <a:pt x="51286" y="29022"/>
                  </a:lnTo>
                  <a:lnTo>
                    <a:pt x="51286" y="29263"/>
                  </a:lnTo>
                  <a:lnTo>
                    <a:pt x="51286" y="29504"/>
                  </a:lnTo>
                  <a:lnTo>
                    <a:pt x="51346" y="29685"/>
                  </a:lnTo>
                  <a:lnTo>
                    <a:pt x="51467" y="29927"/>
                  </a:lnTo>
                  <a:lnTo>
                    <a:pt x="51587" y="30108"/>
                  </a:lnTo>
                  <a:lnTo>
                    <a:pt x="51768" y="30228"/>
                  </a:lnTo>
                  <a:lnTo>
                    <a:pt x="52010" y="30349"/>
                  </a:lnTo>
                  <a:lnTo>
                    <a:pt x="52191" y="30409"/>
                  </a:lnTo>
                  <a:lnTo>
                    <a:pt x="52673" y="30409"/>
                  </a:lnTo>
                  <a:lnTo>
                    <a:pt x="52854" y="30349"/>
                  </a:lnTo>
                  <a:lnTo>
                    <a:pt x="53096" y="30228"/>
                  </a:lnTo>
                  <a:lnTo>
                    <a:pt x="53277" y="30108"/>
                  </a:lnTo>
                  <a:lnTo>
                    <a:pt x="53397" y="29927"/>
                  </a:lnTo>
                  <a:lnTo>
                    <a:pt x="53518" y="29685"/>
                  </a:lnTo>
                  <a:lnTo>
                    <a:pt x="53578" y="29504"/>
                  </a:lnTo>
                  <a:lnTo>
                    <a:pt x="53578" y="29263"/>
                  </a:lnTo>
                  <a:lnTo>
                    <a:pt x="53578" y="29022"/>
                  </a:lnTo>
                  <a:lnTo>
                    <a:pt x="53518" y="28841"/>
                  </a:lnTo>
                  <a:lnTo>
                    <a:pt x="53397" y="28599"/>
                  </a:lnTo>
                  <a:lnTo>
                    <a:pt x="53277" y="28418"/>
                  </a:lnTo>
                  <a:lnTo>
                    <a:pt x="53096" y="28298"/>
                  </a:lnTo>
                  <a:lnTo>
                    <a:pt x="52854" y="28177"/>
                  </a:lnTo>
                  <a:lnTo>
                    <a:pt x="52673" y="28117"/>
                  </a:lnTo>
                  <a:close/>
                  <a:moveTo>
                    <a:pt x="57983" y="28117"/>
                  </a:moveTo>
                  <a:lnTo>
                    <a:pt x="57802" y="28177"/>
                  </a:lnTo>
                  <a:lnTo>
                    <a:pt x="57561" y="28298"/>
                  </a:lnTo>
                  <a:lnTo>
                    <a:pt x="57380" y="28418"/>
                  </a:lnTo>
                  <a:lnTo>
                    <a:pt x="57259" y="28599"/>
                  </a:lnTo>
                  <a:lnTo>
                    <a:pt x="57138" y="28841"/>
                  </a:lnTo>
                  <a:lnTo>
                    <a:pt x="57078" y="29022"/>
                  </a:lnTo>
                  <a:lnTo>
                    <a:pt x="57078" y="29263"/>
                  </a:lnTo>
                  <a:lnTo>
                    <a:pt x="57078" y="29504"/>
                  </a:lnTo>
                  <a:lnTo>
                    <a:pt x="57138" y="29685"/>
                  </a:lnTo>
                  <a:lnTo>
                    <a:pt x="57259" y="29927"/>
                  </a:lnTo>
                  <a:lnTo>
                    <a:pt x="57380" y="30108"/>
                  </a:lnTo>
                  <a:lnTo>
                    <a:pt x="57561" y="30228"/>
                  </a:lnTo>
                  <a:lnTo>
                    <a:pt x="57802" y="30349"/>
                  </a:lnTo>
                  <a:lnTo>
                    <a:pt x="57983" y="30409"/>
                  </a:lnTo>
                  <a:lnTo>
                    <a:pt x="58466" y="30409"/>
                  </a:lnTo>
                  <a:lnTo>
                    <a:pt x="58647" y="30349"/>
                  </a:lnTo>
                  <a:lnTo>
                    <a:pt x="58888" y="30228"/>
                  </a:lnTo>
                  <a:lnTo>
                    <a:pt x="59069" y="30108"/>
                  </a:lnTo>
                  <a:lnTo>
                    <a:pt x="59190" y="29927"/>
                  </a:lnTo>
                  <a:lnTo>
                    <a:pt x="59310" y="29685"/>
                  </a:lnTo>
                  <a:lnTo>
                    <a:pt x="59371" y="29504"/>
                  </a:lnTo>
                  <a:lnTo>
                    <a:pt x="59371" y="29263"/>
                  </a:lnTo>
                  <a:lnTo>
                    <a:pt x="59371" y="29022"/>
                  </a:lnTo>
                  <a:lnTo>
                    <a:pt x="59310" y="28841"/>
                  </a:lnTo>
                  <a:lnTo>
                    <a:pt x="59190" y="28599"/>
                  </a:lnTo>
                  <a:lnTo>
                    <a:pt x="59069" y="28418"/>
                  </a:lnTo>
                  <a:lnTo>
                    <a:pt x="58888" y="28298"/>
                  </a:lnTo>
                  <a:lnTo>
                    <a:pt x="58647" y="28177"/>
                  </a:lnTo>
                  <a:lnTo>
                    <a:pt x="58466" y="28117"/>
                  </a:lnTo>
                  <a:close/>
                  <a:moveTo>
                    <a:pt x="63775" y="28117"/>
                  </a:moveTo>
                  <a:lnTo>
                    <a:pt x="63594" y="28177"/>
                  </a:lnTo>
                  <a:lnTo>
                    <a:pt x="63353" y="28298"/>
                  </a:lnTo>
                  <a:lnTo>
                    <a:pt x="63172" y="28418"/>
                  </a:lnTo>
                  <a:lnTo>
                    <a:pt x="63051" y="28599"/>
                  </a:lnTo>
                  <a:lnTo>
                    <a:pt x="62931" y="28841"/>
                  </a:lnTo>
                  <a:lnTo>
                    <a:pt x="62870" y="29022"/>
                  </a:lnTo>
                  <a:lnTo>
                    <a:pt x="62870" y="29263"/>
                  </a:lnTo>
                  <a:lnTo>
                    <a:pt x="62870" y="29504"/>
                  </a:lnTo>
                  <a:lnTo>
                    <a:pt x="62931" y="29685"/>
                  </a:lnTo>
                  <a:lnTo>
                    <a:pt x="63051" y="29927"/>
                  </a:lnTo>
                  <a:lnTo>
                    <a:pt x="63172" y="30108"/>
                  </a:lnTo>
                  <a:lnTo>
                    <a:pt x="63353" y="30228"/>
                  </a:lnTo>
                  <a:lnTo>
                    <a:pt x="63594" y="30349"/>
                  </a:lnTo>
                  <a:lnTo>
                    <a:pt x="63775" y="30409"/>
                  </a:lnTo>
                  <a:lnTo>
                    <a:pt x="64258" y="30409"/>
                  </a:lnTo>
                  <a:lnTo>
                    <a:pt x="64439" y="30349"/>
                  </a:lnTo>
                  <a:lnTo>
                    <a:pt x="64680" y="30228"/>
                  </a:lnTo>
                  <a:lnTo>
                    <a:pt x="64861" y="30108"/>
                  </a:lnTo>
                  <a:lnTo>
                    <a:pt x="64982" y="29927"/>
                  </a:lnTo>
                  <a:lnTo>
                    <a:pt x="65103" y="29685"/>
                  </a:lnTo>
                  <a:lnTo>
                    <a:pt x="65163" y="29504"/>
                  </a:lnTo>
                  <a:lnTo>
                    <a:pt x="65163" y="29263"/>
                  </a:lnTo>
                  <a:lnTo>
                    <a:pt x="65163" y="29022"/>
                  </a:lnTo>
                  <a:lnTo>
                    <a:pt x="65103" y="28841"/>
                  </a:lnTo>
                  <a:lnTo>
                    <a:pt x="64982" y="28599"/>
                  </a:lnTo>
                  <a:lnTo>
                    <a:pt x="64861" y="28418"/>
                  </a:lnTo>
                  <a:lnTo>
                    <a:pt x="64680" y="28298"/>
                  </a:lnTo>
                  <a:lnTo>
                    <a:pt x="64439" y="28177"/>
                  </a:lnTo>
                  <a:lnTo>
                    <a:pt x="64258" y="28117"/>
                  </a:lnTo>
                  <a:close/>
                  <a:moveTo>
                    <a:pt x="69567" y="28117"/>
                  </a:moveTo>
                  <a:lnTo>
                    <a:pt x="69386" y="28177"/>
                  </a:lnTo>
                  <a:lnTo>
                    <a:pt x="69145" y="28298"/>
                  </a:lnTo>
                  <a:lnTo>
                    <a:pt x="68964" y="28418"/>
                  </a:lnTo>
                  <a:lnTo>
                    <a:pt x="68843" y="28599"/>
                  </a:lnTo>
                  <a:lnTo>
                    <a:pt x="68723" y="28841"/>
                  </a:lnTo>
                  <a:lnTo>
                    <a:pt x="68662" y="29022"/>
                  </a:lnTo>
                  <a:lnTo>
                    <a:pt x="68662" y="29263"/>
                  </a:lnTo>
                  <a:lnTo>
                    <a:pt x="68662" y="29504"/>
                  </a:lnTo>
                  <a:lnTo>
                    <a:pt x="68723" y="29685"/>
                  </a:lnTo>
                  <a:lnTo>
                    <a:pt x="68843" y="29927"/>
                  </a:lnTo>
                  <a:lnTo>
                    <a:pt x="68964" y="30108"/>
                  </a:lnTo>
                  <a:lnTo>
                    <a:pt x="69145" y="30228"/>
                  </a:lnTo>
                  <a:lnTo>
                    <a:pt x="69386" y="30349"/>
                  </a:lnTo>
                  <a:lnTo>
                    <a:pt x="69567" y="30409"/>
                  </a:lnTo>
                  <a:lnTo>
                    <a:pt x="70050" y="30409"/>
                  </a:lnTo>
                  <a:lnTo>
                    <a:pt x="70231" y="30349"/>
                  </a:lnTo>
                  <a:lnTo>
                    <a:pt x="70472" y="30228"/>
                  </a:lnTo>
                  <a:lnTo>
                    <a:pt x="70653" y="30108"/>
                  </a:lnTo>
                  <a:lnTo>
                    <a:pt x="70774" y="29927"/>
                  </a:lnTo>
                  <a:lnTo>
                    <a:pt x="70895" y="29685"/>
                  </a:lnTo>
                  <a:lnTo>
                    <a:pt x="70955" y="29504"/>
                  </a:lnTo>
                  <a:lnTo>
                    <a:pt x="70955" y="29263"/>
                  </a:lnTo>
                  <a:lnTo>
                    <a:pt x="70955" y="29022"/>
                  </a:lnTo>
                  <a:lnTo>
                    <a:pt x="70895" y="28841"/>
                  </a:lnTo>
                  <a:lnTo>
                    <a:pt x="70774" y="28599"/>
                  </a:lnTo>
                  <a:lnTo>
                    <a:pt x="70653" y="28418"/>
                  </a:lnTo>
                  <a:lnTo>
                    <a:pt x="70472" y="28298"/>
                  </a:lnTo>
                  <a:lnTo>
                    <a:pt x="70231" y="28177"/>
                  </a:lnTo>
                  <a:lnTo>
                    <a:pt x="70050" y="28117"/>
                  </a:lnTo>
                  <a:close/>
                  <a:moveTo>
                    <a:pt x="2957" y="31013"/>
                  </a:moveTo>
                  <a:lnTo>
                    <a:pt x="2776" y="31073"/>
                  </a:lnTo>
                  <a:lnTo>
                    <a:pt x="2534" y="31194"/>
                  </a:lnTo>
                  <a:lnTo>
                    <a:pt x="2353" y="31314"/>
                  </a:lnTo>
                  <a:lnTo>
                    <a:pt x="2233" y="31495"/>
                  </a:lnTo>
                  <a:lnTo>
                    <a:pt x="2112" y="31737"/>
                  </a:lnTo>
                  <a:lnTo>
                    <a:pt x="2052" y="31918"/>
                  </a:lnTo>
                  <a:lnTo>
                    <a:pt x="2052" y="32159"/>
                  </a:lnTo>
                  <a:lnTo>
                    <a:pt x="2052" y="32401"/>
                  </a:lnTo>
                  <a:lnTo>
                    <a:pt x="2112" y="32582"/>
                  </a:lnTo>
                  <a:lnTo>
                    <a:pt x="2233" y="32823"/>
                  </a:lnTo>
                  <a:lnTo>
                    <a:pt x="2353" y="33004"/>
                  </a:lnTo>
                  <a:lnTo>
                    <a:pt x="2534" y="33125"/>
                  </a:lnTo>
                  <a:lnTo>
                    <a:pt x="2776" y="33245"/>
                  </a:lnTo>
                  <a:lnTo>
                    <a:pt x="2957" y="33306"/>
                  </a:lnTo>
                  <a:lnTo>
                    <a:pt x="3439" y="33306"/>
                  </a:lnTo>
                  <a:lnTo>
                    <a:pt x="3620" y="33245"/>
                  </a:lnTo>
                  <a:lnTo>
                    <a:pt x="3862" y="33125"/>
                  </a:lnTo>
                  <a:lnTo>
                    <a:pt x="4043" y="33004"/>
                  </a:lnTo>
                  <a:lnTo>
                    <a:pt x="4164" y="32823"/>
                  </a:lnTo>
                  <a:lnTo>
                    <a:pt x="4284" y="32582"/>
                  </a:lnTo>
                  <a:lnTo>
                    <a:pt x="4345" y="32401"/>
                  </a:lnTo>
                  <a:lnTo>
                    <a:pt x="4345" y="32159"/>
                  </a:lnTo>
                  <a:lnTo>
                    <a:pt x="4345" y="31918"/>
                  </a:lnTo>
                  <a:lnTo>
                    <a:pt x="4284" y="31737"/>
                  </a:lnTo>
                  <a:lnTo>
                    <a:pt x="4164" y="31495"/>
                  </a:lnTo>
                  <a:lnTo>
                    <a:pt x="4043" y="31314"/>
                  </a:lnTo>
                  <a:lnTo>
                    <a:pt x="3862" y="31194"/>
                  </a:lnTo>
                  <a:lnTo>
                    <a:pt x="3620" y="31073"/>
                  </a:lnTo>
                  <a:lnTo>
                    <a:pt x="3439" y="31013"/>
                  </a:lnTo>
                  <a:close/>
                  <a:moveTo>
                    <a:pt x="8749" y="31013"/>
                  </a:moveTo>
                  <a:lnTo>
                    <a:pt x="8568" y="31073"/>
                  </a:lnTo>
                  <a:lnTo>
                    <a:pt x="8327" y="31194"/>
                  </a:lnTo>
                  <a:lnTo>
                    <a:pt x="8146" y="31314"/>
                  </a:lnTo>
                  <a:lnTo>
                    <a:pt x="8025" y="31495"/>
                  </a:lnTo>
                  <a:lnTo>
                    <a:pt x="7904" y="31737"/>
                  </a:lnTo>
                  <a:lnTo>
                    <a:pt x="7844" y="31918"/>
                  </a:lnTo>
                  <a:lnTo>
                    <a:pt x="7844" y="32159"/>
                  </a:lnTo>
                  <a:lnTo>
                    <a:pt x="7844" y="32401"/>
                  </a:lnTo>
                  <a:lnTo>
                    <a:pt x="7904" y="32582"/>
                  </a:lnTo>
                  <a:lnTo>
                    <a:pt x="8025" y="32823"/>
                  </a:lnTo>
                  <a:lnTo>
                    <a:pt x="8146" y="33004"/>
                  </a:lnTo>
                  <a:lnTo>
                    <a:pt x="8327" y="33125"/>
                  </a:lnTo>
                  <a:lnTo>
                    <a:pt x="8568" y="33245"/>
                  </a:lnTo>
                  <a:lnTo>
                    <a:pt x="8749" y="33306"/>
                  </a:lnTo>
                  <a:lnTo>
                    <a:pt x="9232" y="33306"/>
                  </a:lnTo>
                  <a:lnTo>
                    <a:pt x="9413" y="33245"/>
                  </a:lnTo>
                  <a:lnTo>
                    <a:pt x="9654" y="33125"/>
                  </a:lnTo>
                  <a:lnTo>
                    <a:pt x="9835" y="33004"/>
                  </a:lnTo>
                  <a:lnTo>
                    <a:pt x="9956" y="32823"/>
                  </a:lnTo>
                  <a:lnTo>
                    <a:pt x="10076" y="32582"/>
                  </a:lnTo>
                  <a:lnTo>
                    <a:pt x="10137" y="32401"/>
                  </a:lnTo>
                  <a:lnTo>
                    <a:pt x="10137" y="32159"/>
                  </a:lnTo>
                  <a:lnTo>
                    <a:pt x="10137" y="31918"/>
                  </a:lnTo>
                  <a:lnTo>
                    <a:pt x="10076" y="31737"/>
                  </a:lnTo>
                  <a:lnTo>
                    <a:pt x="9956" y="31495"/>
                  </a:lnTo>
                  <a:lnTo>
                    <a:pt x="9835" y="31314"/>
                  </a:lnTo>
                  <a:lnTo>
                    <a:pt x="9654" y="31194"/>
                  </a:lnTo>
                  <a:lnTo>
                    <a:pt x="9413" y="31073"/>
                  </a:lnTo>
                  <a:lnTo>
                    <a:pt x="9232" y="31013"/>
                  </a:lnTo>
                  <a:close/>
                  <a:moveTo>
                    <a:pt x="14541" y="31013"/>
                  </a:moveTo>
                  <a:lnTo>
                    <a:pt x="14360" y="31073"/>
                  </a:lnTo>
                  <a:lnTo>
                    <a:pt x="14119" y="31194"/>
                  </a:lnTo>
                  <a:lnTo>
                    <a:pt x="13938" y="31314"/>
                  </a:lnTo>
                  <a:lnTo>
                    <a:pt x="13817" y="31495"/>
                  </a:lnTo>
                  <a:lnTo>
                    <a:pt x="13697" y="31737"/>
                  </a:lnTo>
                  <a:lnTo>
                    <a:pt x="13636" y="31918"/>
                  </a:lnTo>
                  <a:lnTo>
                    <a:pt x="13636" y="32159"/>
                  </a:lnTo>
                  <a:lnTo>
                    <a:pt x="13636" y="32401"/>
                  </a:lnTo>
                  <a:lnTo>
                    <a:pt x="13697" y="32582"/>
                  </a:lnTo>
                  <a:lnTo>
                    <a:pt x="13817" y="32823"/>
                  </a:lnTo>
                  <a:lnTo>
                    <a:pt x="13938" y="33004"/>
                  </a:lnTo>
                  <a:lnTo>
                    <a:pt x="14119" y="33125"/>
                  </a:lnTo>
                  <a:lnTo>
                    <a:pt x="14360" y="33245"/>
                  </a:lnTo>
                  <a:lnTo>
                    <a:pt x="14541" y="33306"/>
                  </a:lnTo>
                  <a:lnTo>
                    <a:pt x="15024" y="33306"/>
                  </a:lnTo>
                  <a:lnTo>
                    <a:pt x="15205" y="33245"/>
                  </a:lnTo>
                  <a:lnTo>
                    <a:pt x="15446" y="33125"/>
                  </a:lnTo>
                  <a:lnTo>
                    <a:pt x="15627" y="33004"/>
                  </a:lnTo>
                  <a:lnTo>
                    <a:pt x="15748" y="32823"/>
                  </a:lnTo>
                  <a:lnTo>
                    <a:pt x="15869" y="32582"/>
                  </a:lnTo>
                  <a:lnTo>
                    <a:pt x="15929" y="32401"/>
                  </a:lnTo>
                  <a:lnTo>
                    <a:pt x="15929" y="32159"/>
                  </a:lnTo>
                  <a:lnTo>
                    <a:pt x="15929" y="31918"/>
                  </a:lnTo>
                  <a:lnTo>
                    <a:pt x="15869" y="31737"/>
                  </a:lnTo>
                  <a:lnTo>
                    <a:pt x="15748" y="31495"/>
                  </a:lnTo>
                  <a:lnTo>
                    <a:pt x="15627" y="31314"/>
                  </a:lnTo>
                  <a:lnTo>
                    <a:pt x="15446" y="31194"/>
                  </a:lnTo>
                  <a:lnTo>
                    <a:pt x="15205" y="31073"/>
                  </a:lnTo>
                  <a:lnTo>
                    <a:pt x="15024" y="31013"/>
                  </a:lnTo>
                  <a:close/>
                  <a:moveTo>
                    <a:pt x="20333" y="31013"/>
                  </a:moveTo>
                  <a:lnTo>
                    <a:pt x="20152" y="31073"/>
                  </a:lnTo>
                  <a:lnTo>
                    <a:pt x="19911" y="31194"/>
                  </a:lnTo>
                  <a:lnTo>
                    <a:pt x="19730" y="31314"/>
                  </a:lnTo>
                  <a:lnTo>
                    <a:pt x="19609" y="31495"/>
                  </a:lnTo>
                  <a:lnTo>
                    <a:pt x="19489" y="31737"/>
                  </a:lnTo>
                  <a:lnTo>
                    <a:pt x="19428" y="31918"/>
                  </a:lnTo>
                  <a:lnTo>
                    <a:pt x="19428" y="32159"/>
                  </a:lnTo>
                  <a:lnTo>
                    <a:pt x="19428" y="32401"/>
                  </a:lnTo>
                  <a:lnTo>
                    <a:pt x="19489" y="32582"/>
                  </a:lnTo>
                  <a:lnTo>
                    <a:pt x="19609" y="32823"/>
                  </a:lnTo>
                  <a:lnTo>
                    <a:pt x="19730" y="33004"/>
                  </a:lnTo>
                  <a:lnTo>
                    <a:pt x="19911" y="33125"/>
                  </a:lnTo>
                  <a:lnTo>
                    <a:pt x="20152" y="33245"/>
                  </a:lnTo>
                  <a:lnTo>
                    <a:pt x="20333" y="33306"/>
                  </a:lnTo>
                  <a:lnTo>
                    <a:pt x="20816" y="33306"/>
                  </a:lnTo>
                  <a:lnTo>
                    <a:pt x="20997" y="33245"/>
                  </a:lnTo>
                  <a:lnTo>
                    <a:pt x="21239" y="33125"/>
                  </a:lnTo>
                  <a:lnTo>
                    <a:pt x="21420" y="33004"/>
                  </a:lnTo>
                  <a:lnTo>
                    <a:pt x="21540" y="32823"/>
                  </a:lnTo>
                  <a:lnTo>
                    <a:pt x="21661" y="32582"/>
                  </a:lnTo>
                  <a:lnTo>
                    <a:pt x="21721" y="32401"/>
                  </a:lnTo>
                  <a:lnTo>
                    <a:pt x="21721" y="32159"/>
                  </a:lnTo>
                  <a:lnTo>
                    <a:pt x="21721" y="31918"/>
                  </a:lnTo>
                  <a:lnTo>
                    <a:pt x="21661" y="31737"/>
                  </a:lnTo>
                  <a:lnTo>
                    <a:pt x="21540" y="31495"/>
                  </a:lnTo>
                  <a:lnTo>
                    <a:pt x="21420" y="31314"/>
                  </a:lnTo>
                  <a:lnTo>
                    <a:pt x="21239" y="31194"/>
                  </a:lnTo>
                  <a:lnTo>
                    <a:pt x="20997" y="31073"/>
                  </a:lnTo>
                  <a:lnTo>
                    <a:pt x="20816" y="31013"/>
                  </a:lnTo>
                  <a:close/>
                  <a:moveTo>
                    <a:pt x="26126" y="31013"/>
                  </a:moveTo>
                  <a:lnTo>
                    <a:pt x="25945" y="31073"/>
                  </a:lnTo>
                  <a:lnTo>
                    <a:pt x="25703" y="31194"/>
                  </a:lnTo>
                  <a:lnTo>
                    <a:pt x="25522" y="31314"/>
                  </a:lnTo>
                  <a:lnTo>
                    <a:pt x="25402" y="31495"/>
                  </a:lnTo>
                  <a:lnTo>
                    <a:pt x="25281" y="31737"/>
                  </a:lnTo>
                  <a:lnTo>
                    <a:pt x="25221" y="31918"/>
                  </a:lnTo>
                  <a:lnTo>
                    <a:pt x="25221" y="32159"/>
                  </a:lnTo>
                  <a:lnTo>
                    <a:pt x="25221" y="32401"/>
                  </a:lnTo>
                  <a:lnTo>
                    <a:pt x="25281" y="32582"/>
                  </a:lnTo>
                  <a:lnTo>
                    <a:pt x="25402" y="32823"/>
                  </a:lnTo>
                  <a:lnTo>
                    <a:pt x="25522" y="33004"/>
                  </a:lnTo>
                  <a:lnTo>
                    <a:pt x="25703" y="33125"/>
                  </a:lnTo>
                  <a:lnTo>
                    <a:pt x="25945" y="33245"/>
                  </a:lnTo>
                  <a:lnTo>
                    <a:pt x="26126" y="33306"/>
                  </a:lnTo>
                  <a:lnTo>
                    <a:pt x="26608" y="33306"/>
                  </a:lnTo>
                  <a:lnTo>
                    <a:pt x="26789" y="33245"/>
                  </a:lnTo>
                  <a:lnTo>
                    <a:pt x="27031" y="33125"/>
                  </a:lnTo>
                  <a:lnTo>
                    <a:pt x="27212" y="33004"/>
                  </a:lnTo>
                  <a:lnTo>
                    <a:pt x="27332" y="32823"/>
                  </a:lnTo>
                  <a:lnTo>
                    <a:pt x="27453" y="32582"/>
                  </a:lnTo>
                  <a:lnTo>
                    <a:pt x="27513" y="32401"/>
                  </a:lnTo>
                  <a:lnTo>
                    <a:pt x="27513" y="32159"/>
                  </a:lnTo>
                  <a:lnTo>
                    <a:pt x="27513" y="31918"/>
                  </a:lnTo>
                  <a:lnTo>
                    <a:pt x="27453" y="31737"/>
                  </a:lnTo>
                  <a:lnTo>
                    <a:pt x="27332" y="31495"/>
                  </a:lnTo>
                  <a:lnTo>
                    <a:pt x="27212" y="31314"/>
                  </a:lnTo>
                  <a:lnTo>
                    <a:pt x="27031" y="31194"/>
                  </a:lnTo>
                  <a:lnTo>
                    <a:pt x="26789" y="31073"/>
                  </a:lnTo>
                  <a:lnTo>
                    <a:pt x="26608" y="31013"/>
                  </a:lnTo>
                  <a:close/>
                  <a:moveTo>
                    <a:pt x="31918" y="31013"/>
                  </a:moveTo>
                  <a:lnTo>
                    <a:pt x="31737" y="31073"/>
                  </a:lnTo>
                  <a:lnTo>
                    <a:pt x="31496" y="31194"/>
                  </a:lnTo>
                  <a:lnTo>
                    <a:pt x="31315" y="31314"/>
                  </a:lnTo>
                  <a:lnTo>
                    <a:pt x="31194" y="31495"/>
                  </a:lnTo>
                  <a:lnTo>
                    <a:pt x="31073" y="31737"/>
                  </a:lnTo>
                  <a:lnTo>
                    <a:pt x="31013" y="31918"/>
                  </a:lnTo>
                  <a:lnTo>
                    <a:pt x="31013" y="32159"/>
                  </a:lnTo>
                  <a:lnTo>
                    <a:pt x="31013" y="32401"/>
                  </a:lnTo>
                  <a:lnTo>
                    <a:pt x="31073" y="32582"/>
                  </a:lnTo>
                  <a:lnTo>
                    <a:pt x="31194" y="32823"/>
                  </a:lnTo>
                  <a:lnTo>
                    <a:pt x="31315" y="33004"/>
                  </a:lnTo>
                  <a:lnTo>
                    <a:pt x="31496" y="33125"/>
                  </a:lnTo>
                  <a:lnTo>
                    <a:pt x="31737" y="33245"/>
                  </a:lnTo>
                  <a:lnTo>
                    <a:pt x="31918" y="33306"/>
                  </a:lnTo>
                  <a:lnTo>
                    <a:pt x="32401" y="33306"/>
                  </a:lnTo>
                  <a:lnTo>
                    <a:pt x="32582" y="33245"/>
                  </a:lnTo>
                  <a:lnTo>
                    <a:pt x="32823" y="33125"/>
                  </a:lnTo>
                  <a:lnTo>
                    <a:pt x="33004" y="33004"/>
                  </a:lnTo>
                  <a:lnTo>
                    <a:pt x="33125" y="32823"/>
                  </a:lnTo>
                  <a:lnTo>
                    <a:pt x="33245" y="32582"/>
                  </a:lnTo>
                  <a:lnTo>
                    <a:pt x="33306" y="32401"/>
                  </a:lnTo>
                  <a:lnTo>
                    <a:pt x="33306" y="32159"/>
                  </a:lnTo>
                  <a:lnTo>
                    <a:pt x="33306" y="31918"/>
                  </a:lnTo>
                  <a:lnTo>
                    <a:pt x="33245" y="31737"/>
                  </a:lnTo>
                  <a:lnTo>
                    <a:pt x="33125" y="31495"/>
                  </a:lnTo>
                  <a:lnTo>
                    <a:pt x="33004" y="31314"/>
                  </a:lnTo>
                  <a:lnTo>
                    <a:pt x="32823" y="31194"/>
                  </a:lnTo>
                  <a:lnTo>
                    <a:pt x="32582" y="31073"/>
                  </a:lnTo>
                  <a:lnTo>
                    <a:pt x="32401" y="31013"/>
                  </a:lnTo>
                  <a:close/>
                  <a:moveTo>
                    <a:pt x="37710" y="31013"/>
                  </a:moveTo>
                  <a:lnTo>
                    <a:pt x="37529" y="31073"/>
                  </a:lnTo>
                  <a:lnTo>
                    <a:pt x="37288" y="31194"/>
                  </a:lnTo>
                  <a:lnTo>
                    <a:pt x="37107" y="31314"/>
                  </a:lnTo>
                  <a:lnTo>
                    <a:pt x="36986" y="31495"/>
                  </a:lnTo>
                  <a:lnTo>
                    <a:pt x="36865" y="31737"/>
                  </a:lnTo>
                  <a:lnTo>
                    <a:pt x="36805" y="31918"/>
                  </a:lnTo>
                  <a:lnTo>
                    <a:pt x="36805" y="32159"/>
                  </a:lnTo>
                  <a:lnTo>
                    <a:pt x="36805" y="32401"/>
                  </a:lnTo>
                  <a:lnTo>
                    <a:pt x="36865" y="32582"/>
                  </a:lnTo>
                  <a:lnTo>
                    <a:pt x="36986" y="32823"/>
                  </a:lnTo>
                  <a:lnTo>
                    <a:pt x="37107" y="33004"/>
                  </a:lnTo>
                  <a:lnTo>
                    <a:pt x="37288" y="33125"/>
                  </a:lnTo>
                  <a:lnTo>
                    <a:pt x="37529" y="33245"/>
                  </a:lnTo>
                  <a:lnTo>
                    <a:pt x="37710" y="33306"/>
                  </a:lnTo>
                  <a:lnTo>
                    <a:pt x="38193" y="33306"/>
                  </a:lnTo>
                  <a:lnTo>
                    <a:pt x="38374" y="33245"/>
                  </a:lnTo>
                  <a:lnTo>
                    <a:pt x="38615" y="33125"/>
                  </a:lnTo>
                  <a:lnTo>
                    <a:pt x="38796" y="33004"/>
                  </a:lnTo>
                  <a:lnTo>
                    <a:pt x="38917" y="32823"/>
                  </a:lnTo>
                  <a:lnTo>
                    <a:pt x="39038" y="32582"/>
                  </a:lnTo>
                  <a:lnTo>
                    <a:pt x="39098" y="32401"/>
                  </a:lnTo>
                  <a:lnTo>
                    <a:pt x="39098" y="32159"/>
                  </a:lnTo>
                  <a:lnTo>
                    <a:pt x="39098" y="31918"/>
                  </a:lnTo>
                  <a:lnTo>
                    <a:pt x="39038" y="31737"/>
                  </a:lnTo>
                  <a:lnTo>
                    <a:pt x="38917" y="31495"/>
                  </a:lnTo>
                  <a:lnTo>
                    <a:pt x="38796" y="31314"/>
                  </a:lnTo>
                  <a:lnTo>
                    <a:pt x="38615" y="31194"/>
                  </a:lnTo>
                  <a:lnTo>
                    <a:pt x="38374" y="31073"/>
                  </a:lnTo>
                  <a:lnTo>
                    <a:pt x="38193" y="31013"/>
                  </a:lnTo>
                  <a:close/>
                  <a:moveTo>
                    <a:pt x="43502" y="31013"/>
                  </a:moveTo>
                  <a:lnTo>
                    <a:pt x="43321" y="31073"/>
                  </a:lnTo>
                  <a:lnTo>
                    <a:pt x="43080" y="31194"/>
                  </a:lnTo>
                  <a:lnTo>
                    <a:pt x="42899" y="31314"/>
                  </a:lnTo>
                  <a:lnTo>
                    <a:pt x="42778" y="31495"/>
                  </a:lnTo>
                  <a:lnTo>
                    <a:pt x="42658" y="31737"/>
                  </a:lnTo>
                  <a:lnTo>
                    <a:pt x="42597" y="31918"/>
                  </a:lnTo>
                  <a:lnTo>
                    <a:pt x="42597" y="32159"/>
                  </a:lnTo>
                  <a:lnTo>
                    <a:pt x="42597" y="32401"/>
                  </a:lnTo>
                  <a:lnTo>
                    <a:pt x="42658" y="32582"/>
                  </a:lnTo>
                  <a:lnTo>
                    <a:pt x="42778" y="32823"/>
                  </a:lnTo>
                  <a:lnTo>
                    <a:pt x="42899" y="33004"/>
                  </a:lnTo>
                  <a:lnTo>
                    <a:pt x="43080" y="33125"/>
                  </a:lnTo>
                  <a:lnTo>
                    <a:pt x="43321" y="33245"/>
                  </a:lnTo>
                  <a:lnTo>
                    <a:pt x="43502" y="33306"/>
                  </a:lnTo>
                  <a:lnTo>
                    <a:pt x="43985" y="33306"/>
                  </a:lnTo>
                  <a:lnTo>
                    <a:pt x="44166" y="33245"/>
                  </a:lnTo>
                  <a:lnTo>
                    <a:pt x="44407" y="33125"/>
                  </a:lnTo>
                  <a:lnTo>
                    <a:pt x="44588" y="33004"/>
                  </a:lnTo>
                  <a:lnTo>
                    <a:pt x="44709" y="32823"/>
                  </a:lnTo>
                  <a:lnTo>
                    <a:pt x="44830" y="32582"/>
                  </a:lnTo>
                  <a:lnTo>
                    <a:pt x="44890" y="32401"/>
                  </a:lnTo>
                  <a:lnTo>
                    <a:pt x="44890" y="32159"/>
                  </a:lnTo>
                  <a:lnTo>
                    <a:pt x="44890" y="31918"/>
                  </a:lnTo>
                  <a:lnTo>
                    <a:pt x="44830" y="31737"/>
                  </a:lnTo>
                  <a:lnTo>
                    <a:pt x="44709" y="31495"/>
                  </a:lnTo>
                  <a:lnTo>
                    <a:pt x="44588" y="31314"/>
                  </a:lnTo>
                  <a:lnTo>
                    <a:pt x="44407" y="31194"/>
                  </a:lnTo>
                  <a:lnTo>
                    <a:pt x="44166" y="31073"/>
                  </a:lnTo>
                  <a:lnTo>
                    <a:pt x="43985" y="31013"/>
                  </a:lnTo>
                  <a:close/>
                  <a:moveTo>
                    <a:pt x="49295" y="31013"/>
                  </a:moveTo>
                  <a:lnTo>
                    <a:pt x="49114" y="31073"/>
                  </a:lnTo>
                  <a:lnTo>
                    <a:pt x="48872" y="31194"/>
                  </a:lnTo>
                  <a:lnTo>
                    <a:pt x="48691" y="31314"/>
                  </a:lnTo>
                  <a:lnTo>
                    <a:pt x="48571" y="31495"/>
                  </a:lnTo>
                  <a:lnTo>
                    <a:pt x="48450" y="31737"/>
                  </a:lnTo>
                  <a:lnTo>
                    <a:pt x="48390" y="31918"/>
                  </a:lnTo>
                  <a:lnTo>
                    <a:pt x="48390" y="32159"/>
                  </a:lnTo>
                  <a:lnTo>
                    <a:pt x="48390" y="32401"/>
                  </a:lnTo>
                  <a:lnTo>
                    <a:pt x="48450" y="32582"/>
                  </a:lnTo>
                  <a:lnTo>
                    <a:pt x="48571" y="32823"/>
                  </a:lnTo>
                  <a:lnTo>
                    <a:pt x="48691" y="33004"/>
                  </a:lnTo>
                  <a:lnTo>
                    <a:pt x="48872" y="33125"/>
                  </a:lnTo>
                  <a:lnTo>
                    <a:pt x="49114" y="33245"/>
                  </a:lnTo>
                  <a:lnTo>
                    <a:pt x="49295" y="33306"/>
                  </a:lnTo>
                  <a:lnTo>
                    <a:pt x="49777" y="33306"/>
                  </a:lnTo>
                  <a:lnTo>
                    <a:pt x="49958" y="33245"/>
                  </a:lnTo>
                  <a:lnTo>
                    <a:pt x="50200" y="33125"/>
                  </a:lnTo>
                  <a:lnTo>
                    <a:pt x="50381" y="33004"/>
                  </a:lnTo>
                  <a:lnTo>
                    <a:pt x="50501" y="32823"/>
                  </a:lnTo>
                  <a:lnTo>
                    <a:pt x="50622" y="32582"/>
                  </a:lnTo>
                  <a:lnTo>
                    <a:pt x="50682" y="32401"/>
                  </a:lnTo>
                  <a:lnTo>
                    <a:pt x="50682" y="32159"/>
                  </a:lnTo>
                  <a:lnTo>
                    <a:pt x="50682" y="31918"/>
                  </a:lnTo>
                  <a:lnTo>
                    <a:pt x="50622" y="31737"/>
                  </a:lnTo>
                  <a:lnTo>
                    <a:pt x="50501" y="31495"/>
                  </a:lnTo>
                  <a:lnTo>
                    <a:pt x="50381" y="31314"/>
                  </a:lnTo>
                  <a:lnTo>
                    <a:pt x="50200" y="31194"/>
                  </a:lnTo>
                  <a:lnTo>
                    <a:pt x="49958" y="31073"/>
                  </a:lnTo>
                  <a:lnTo>
                    <a:pt x="49777" y="31013"/>
                  </a:lnTo>
                  <a:close/>
                  <a:moveTo>
                    <a:pt x="55087" y="31013"/>
                  </a:moveTo>
                  <a:lnTo>
                    <a:pt x="54906" y="31073"/>
                  </a:lnTo>
                  <a:lnTo>
                    <a:pt x="54665" y="31194"/>
                  </a:lnTo>
                  <a:lnTo>
                    <a:pt x="54483" y="31314"/>
                  </a:lnTo>
                  <a:lnTo>
                    <a:pt x="54363" y="31495"/>
                  </a:lnTo>
                  <a:lnTo>
                    <a:pt x="54242" y="31737"/>
                  </a:lnTo>
                  <a:lnTo>
                    <a:pt x="54182" y="31918"/>
                  </a:lnTo>
                  <a:lnTo>
                    <a:pt x="54182" y="32159"/>
                  </a:lnTo>
                  <a:lnTo>
                    <a:pt x="54182" y="32401"/>
                  </a:lnTo>
                  <a:lnTo>
                    <a:pt x="54242" y="32582"/>
                  </a:lnTo>
                  <a:lnTo>
                    <a:pt x="54363" y="32823"/>
                  </a:lnTo>
                  <a:lnTo>
                    <a:pt x="54483" y="33004"/>
                  </a:lnTo>
                  <a:lnTo>
                    <a:pt x="54665" y="33125"/>
                  </a:lnTo>
                  <a:lnTo>
                    <a:pt x="54906" y="33245"/>
                  </a:lnTo>
                  <a:lnTo>
                    <a:pt x="55087" y="33306"/>
                  </a:lnTo>
                  <a:lnTo>
                    <a:pt x="55570" y="33306"/>
                  </a:lnTo>
                  <a:lnTo>
                    <a:pt x="55751" y="33245"/>
                  </a:lnTo>
                  <a:lnTo>
                    <a:pt x="55992" y="33125"/>
                  </a:lnTo>
                  <a:lnTo>
                    <a:pt x="56173" y="33004"/>
                  </a:lnTo>
                  <a:lnTo>
                    <a:pt x="56294" y="32823"/>
                  </a:lnTo>
                  <a:lnTo>
                    <a:pt x="56414" y="32582"/>
                  </a:lnTo>
                  <a:lnTo>
                    <a:pt x="56475" y="32401"/>
                  </a:lnTo>
                  <a:lnTo>
                    <a:pt x="56475" y="32159"/>
                  </a:lnTo>
                  <a:lnTo>
                    <a:pt x="56475" y="31918"/>
                  </a:lnTo>
                  <a:lnTo>
                    <a:pt x="56414" y="31737"/>
                  </a:lnTo>
                  <a:lnTo>
                    <a:pt x="56294" y="31495"/>
                  </a:lnTo>
                  <a:lnTo>
                    <a:pt x="56173" y="31314"/>
                  </a:lnTo>
                  <a:lnTo>
                    <a:pt x="55992" y="31194"/>
                  </a:lnTo>
                  <a:lnTo>
                    <a:pt x="55751" y="31073"/>
                  </a:lnTo>
                  <a:lnTo>
                    <a:pt x="55570" y="31013"/>
                  </a:lnTo>
                  <a:close/>
                  <a:moveTo>
                    <a:pt x="60879" y="31013"/>
                  </a:moveTo>
                  <a:lnTo>
                    <a:pt x="60698" y="31073"/>
                  </a:lnTo>
                  <a:lnTo>
                    <a:pt x="60457" y="31194"/>
                  </a:lnTo>
                  <a:lnTo>
                    <a:pt x="60276" y="31314"/>
                  </a:lnTo>
                  <a:lnTo>
                    <a:pt x="60155" y="31495"/>
                  </a:lnTo>
                  <a:lnTo>
                    <a:pt x="60034" y="31737"/>
                  </a:lnTo>
                  <a:lnTo>
                    <a:pt x="59974" y="31918"/>
                  </a:lnTo>
                  <a:lnTo>
                    <a:pt x="59974" y="32159"/>
                  </a:lnTo>
                  <a:lnTo>
                    <a:pt x="59974" y="32401"/>
                  </a:lnTo>
                  <a:lnTo>
                    <a:pt x="60034" y="32582"/>
                  </a:lnTo>
                  <a:lnTo>
                    <a:pt x="60155" y="32823"/>
                  </a:lnTo>
                  <a:lnTo>
                    <a:pt x="60276" y="33004"/>
                  </a:lnTo>
                  <a:lnTo>
                    <a:pt x="60457" y="33125"/>
                  </a:lnTo>
                  <a:lnTo>
                    <a:pt x="60698" y="33245"/>
                  </a:lnTo>
                  <a:lnTo>
                    <a:pt x="60879" y="33306"/>
                  </a:lnTo>
                  <a:lnTo>
                    <a:pt x="61362" y="33306"/>
                  </a:lnTo>
                  <a:lnTo>
                    <a:pt x="61543" y="33245"/>
                  </a:lnTo>
                  <a:lnTo>
                    <a:pt x="61784" y="33125"/>
                  </a:lnTo>
                  <a:lnTo>
                    <a:pt x="61965" y="33004"/>
                  </a:lnTo>
                  <a:lnTo>
                    <a:pt x="62086" y="32823"/>
                  </a:lnTo>
                  <a:lnTo>
                    <a:pt x="62206" y="32582"/>
                  </a:lnTo>
                  <a:lnTo>
                    <a:pt x="62267" y="32401"/>
                  </a:lnTo>
                  <a:lnTo>
                    <a:pt x="62267" y="32159"/>
                  </a:lnTo>
                  <a:lnTo>
                    <a:pt x="62267" y="31918"/>
                  </a:lnTo>
                  <a:lnTo>
                    <a:pt x="62206" y="31737"/>
                  </a:lnTo>
                  <a:lnTo>
                    <a:pt x="62086" y="31495"/>
                  </a:lnTo>
                  <a:lnTo>
                    <a:pt x="61965" y="31314"/>
                  </a:lnTo>
                  <a:lnTo>
                    <a:pt x="61784" y="31194"/>
                  </a:lnTo>
                  <a:lnTo>
                    <a:pt x="61543" y="31073"/>
                  </a:lnTo>
                  <a:lnTo>
                    <a:pt x="61362" y="31013"/>
                  </a:lnTo>
                  <a:close/>
                  <a:moveTo>
                    <a:pt x="66671" y="31013"/>
                  </a:moveTo>
                  <a:lnTo>
                    <a:pt x="66490" y="31073"/>
                  </a:lnTo>
                  <a:lnTo>
                    <a:pt x="66249" y="31194"/>
                  </a:lnTo>
                  <a:lnTo>
                    <a:pt x="66068" y="31314"/>
                  </a:lnTo>
                  <a:lnTo>
                    <a:pt x="65947" y="31495"/>
                  </a:lnTo>
                  <a:lnTo>
                    <a:pt x="65827" y="31737"/>
                  </a:lnTo>
                  <a:lnTo>
                    <a:pt x="65766" y="31918"/>
                  </a:lnTo>
                  <a:lnTo>
                    <a:pt x="65766" y="32159"/>
                  </a:lnTo>
                  <a:lnTo>
                    <a:pt x="65766" y="32401"/>
                  </a:lnTo>
                  <a:lnTo>
                    <a:pt x="65827" y="32582"/>
                  </a:lnTo>
                  <a:lnTo>
                    <a:pt x="65947" y="32823"/>
                  </a:lnTo>
                  <a:lnTo>
                    <a:pt x="66068" y="33004"/>
                  </a:lnTo>
                  <a:lnTo>
                    <a:pt x="66249" y="33125"/>
                  </a:lnTo>
                  <a:lnTo>
                    <a:pt x="66490" y="33245"/>
                  </a:lnTo>
                  <a:lnTo>
                    <a:pt x="66671" y="33306"/>
                  </a:lnTo>
                  <a:lnTo>
                    <a:pt x="67154" y="33306"/>
                  </a:lnTo>
                  <a:lnTo>
                    <a:pt x="67335" y="33245"/>
                  </a:lnTo>
                  <a:lnTo>
                    <a:pt x="67576" y="33125"/>
                  </a:lnTo>
                  <a:lnTo>
                    <a:pt x="67757" y="33004"/>
                  </a:lnTo>
                  <a:lnTo>
                    <a:pt x="67878" y="32823"/>
                  </a:lnTo>
                  <a:lnTo>
                    <a:pt x="67999" y="32582"/>
                  </a:lnTo>
                  <a:lnTo>
                    <a:pt x="68059" y="32401"/>
                  </a:lnTo>
                  <a:lnTo>
                    <a:pt x="68059" y="32159"/>
                  </a:lnTo>
                  <a:lnTo>
                    <a:pt x="68059" y="31918"/>
                  </a:lnTo>
                  <a:lnTo>
                    <a:pt x="67999" y="31737"/>
                  </a:lnTo>
                  <a:lnTo>
                    <a:pt x="67878" y="31495"/>
                  </a:lnTo>
                  <a:lnTo>
                    <a:pt x="67757" y="31314"/>
                  </a:lnTo>
                  <a:lnTo>
                    <a:pt x="67576" y="31194"/>
                  </a:lnTo>
                  <a:lnTo>
                    <a:pt x="67335" y="31073"/>
                  </a:lnTo>
                  <a:lnTo>
                    <a:pt x="67154" y="31013"/>
                  </a:lnTo>
                  <a:close/>
                  <a:moveTo>
                    <a:pt x="72464" y="31013"/>
                  </a:moveTo>
                  <a:lnTo>
                    <a:pt x="72283" y="31073"/>
                  </a:lnTo>
                  <a:lnTo>
                    <a:pt x="72041" y="31194"/>
                  </a:lnTo>
                  <a:lnTo>
                    <a:pt x="71860" y="31314"/>
                  </a:lnTo>
                  <a:lnTo>
                    <a:pt x="71740" y="31495"/>
                  </a:lnTo>
                  <a:lnTo>
                    <a:pt x="71619" y="31737"/>
                  </a:lnTo>
                  <a:lnTo>
                    <a:pt x="71559" y="31918"/>
                  </a:lnTo>
                  <a:lnTo>
                    <a:pt x="71559" y="32159"/>
                  </a:lnTo>
                  <a:lnTo>
                    <a:pt x="71559" y="32401"/>
                  </a:lnTo>
                  <a:lnTo>
                    <a:pt x="71619" y="32582"/>
                  </a:lnTo>
                  <a:lnTo>
                    <a:pt x="71740" y="32823"/>
                  </a:lnTo>
                  <a:lnTo>
                    <a:pt x="71860" y="33004"/>
                  </a:lnTo>
                  <a:lnTo>
                    <a:pt x="72041" y="33125"/>
                  </a:lnTo>
                  <a:lnTo>
                    <a:pt x="72283" y="33245"/>
                  </a:lnTo>
                  <a:lnTo>
                    <a:pt x="72464" y="33306"/>
                  </a:lnTo>
                  <a:lnTo>
                    <a:pt x="72946" y="33306"/>
                  </a:lnTo>
                  <a:lnTo>
                    <a:pt x="73127" y="33245"/>
                  </a:lnTo>
                  <a:lnTo>
                    <a:pt x="73369" y="33125"/>
                  </a:lnTo>
                  <a:lnTo>
                    <a:pt x="73550" y="33004"/>
                  </a:lnTo>
                  <a:lnTo>
                    <a:pt x="73670" y="32823"/>
                  </a:lnTo>
                  <a:lnTo>
                    <a:pt x="73791" y="32582"/>
                  </a:lnTo>
                  <a:lnTo>
                    <a:pt x="73851" y="32401"/>
                  </a:lnTo>
                  <a:lnTo>
                    <a:pt x="73851" y="32159"/>
                  </a:lnTo>
                  <a:lnTo>
                    <a:pt x="73851" y="31918"/>
                  </a:lnTo>
                  <a:lnTo>
                    <a:pt x="73791" y="31737"/>
                  </a:lnTo>
                  <a:lnTo>
                    <a:pt x="73670" y="31495"/>
                  </a:lnTo>
                  <a:lnTo>
                    <a:pt x="73550" y="31314"/>
                  </a:lnTo>
                  <a:lnTo>
                    <a:pt x="73369" y="31194"/>
                  </a:lnTo>
                  <a:lnTo>
                    <a:pt x="73127" y="31073"/>
                  </a:lnTo>
                  <a:lnTo>
                    <a:pt x="72946" y="31013"/>
                  </a:lnTo>
                  <a:close/>
                  <a:moveTo>
                    <a:pt x="181" y="33909"/>
                  </a:moveTo>
                  <a:lnTo>
                    <a:pt x="0" y="36141"/>
                  </a:lnTo>
                  <a:lnTo>
                    <a:pt x="302" y="36202"/>
                  </a:lnTo>
                  <a:lnTo>
                    <a:pt x="543" y="36202"/>
                  </a:lnTo>
                  <a:lnTo>
                    <a:pt x="724" y="36141"/>
                  </a:lnTo>
                  <a:lnTo>
                    <a:pt x="966" y="36021"/>
                  </a:lnTo>
                  <a:lnTo>
                    <a:pt x="1147" y="35900"/>
                  </a:lnTo>
                  <a:lnTo>
                    <a:pt x="1267" y="35719"/>
                  </a:lnTo>
                  <a:lnTo>
                    <a:pt x="1388" y="35478"/>
                  </a:lnTo>
                  <a:lnTo>
                    <a:pt x="1448" y="35297"/>
                  </a:lnTo>
                  <a:lnTo>
                    <a:pt x="1448" y="35055"/>
                  </a:lnTo>
                  <a:lnTo>
                    <a:pt x="1448" y="34814"/>
                  </a:lnTo>
                  <a:lnTo>
                    <a:pt x="1388" y="34633"/>
                  </a:lnTo>
                  <a:lnTo>
                    <a:pt x="1267" y="34392"/>
                  </a:lnTo>
                  <a:lnTo>
                    <a:pt x="1147" y="34211"/>
                  </a:lnTo>
                  <a:lnTo>
                    <a:pt x="966" y="34090"/>
                  </a:lnTo>
                  <a:lnTo>
                    <a:pt x="724" y="33969"/>
                  </a:lnTo>
                  <a:lnTo>
                    <a:pt x="543" y="33909"/>
                  </a:lnTo>
                  <a:close/>
                  <a:moveTo>
                    <a:pt x="5853" y="33909"/>
                  </a:moveTo>
                  <a:lnTo>
                    <a:pt x="5672" y="33969"/>
                  </a:lnTo>
                  <a:lnTo>
                    <a:pt x="5431" y="34090"/>
                  </a:lnTo>
                  <a:lnTo>
                    <a:pt x="5250" y="34211"/>
                  </a:lnTo>
                  <a:lnTo>
                    <a:pt x="5129" y="34392"/>
                  </a:lnTo>
                  <a:lnTo>
                    <a:pt x="5008" y="34633"/>
                  </a:lnTo>
                  <a:lnTo>
                    <a:pt x="4948" y="34814"/>
                  </a:lnTo>
                  <a:lnTo>
                    <a:pt x="4948" y="35055"/>
                  </a:lnTo>
                  <a:lnTo>
                    <a:pt x="4948" y="35297"/>
                  </a:lnTo>
                  <a:lnTo>
                    <a:pt x="5008" y="35478"/>
                  </a:lnTo>
                  <a:lnTo>
                    <a:pt x="5129" y="35719"/>
                  </a:lnTo>
                  <a:lnTo>
                    <a:pt x="5250" y="35900"/>
                  </a:lnTo>
                  <a:lnTo>
                    <a:pt x="5431" y="36021"/>
                  </a:lnTo>
                  <a:lnTo>
                    <a:pt x="5672" y="36141"/>
                  </a:lnTo>
                  <a:lnTo>
                    <a:pt x="5853" y="36202"/>
                  </a:lnTo>
                  <a:lnTo>
                    <a:pt x="6336" y="36202"/>
                  </a:lnTo>
                  <a:lnTo>
                    <a:pt x="6517" y="36141"/>
                  </a:lnTo>
                  <a:lnTo>
                    <a:pt x="6758" y="36021"/>
                  </a:lnTo>
                  <a:lnTo>
                    <a:pt x="6939" y="35900"/>
                  </a:lnTo>
                  <a:lnTo>
                    <a:pt x="7060" y="35719"/>
                  </a:lnTo>
                  <a:lnTo>
                    <a:pt x="7180" y="35478"/>
                  </a:lnTo>
                  <a:lnTo>
                    <a:pt x="7241" y="35297"/>
                  </a:lnTo>
                  <a:lnTo>
                    <a:pt x="7241" y="35055"/>
                  </a:lnTo>
                  <a:lnTo>
                    <a:pt x="7241" y="34814"/>
                  </a:lnTo>
                  <a:lnTo>
                    <a:pt x="7180" y="34633"/>
                  </a:lnTo>
                  <a:lnTo>
                    <a:pt x="7060" y="34392"/>
                  </a:lnTo>
                  <a:lnTo>
                    <a:pt x="6939" y="34211"/>
                  </a:lnTo>
                  <a:lnTo>
                    <a:pt x="6758" y="34090"/>
                  </a:lnTo>
                  <a:lnTo>
                    <a:pt x="6517" y="33969"/>
                  </a:lnTo>
                  <a:lnTo>
                    <a:pt x="6336" y="33909"/>
                  </a:lnTo>
                  <a:close/>
                  <a:moveTo>
                    <a:pt x="11645" y="33909"/>
                  </a:moveTo>
                  <a:lnTo>
                    <a:pt x="11464" y="33969"/>
                  </a:lnTo>
                  <a:lnTo>
                    <a:pt x="11223" y="34090"/>
                  </a:lnTo>
                  <a:lnTo>
                    <a:pt x="11042" y="34211"/>
                  </a:lnTo>
                  <a:lnTo>
                    <a:pt x="10921" y="34392"/>
                  </a:lnTo>
                  <a:lnTo>
                    <a:pt x="10800" y="34633"/>
                  </a:lnTo>
                  <a:lnTo>
                    <a:pt x="10740" y="34814"/>
                  </a:lnTo>
                  <a:lnTo>
                    <a:pt x="10740" y="35055"/>
                  </a:lnTo>
                  <a:lnTo>
                    <a:pt x="10740" y="35297"/>
                  </a:lnTo>
                  <a:lnTo>
                    <a:pt x="10800" y="35478"/>
                  </a:lnTo>
                  <a:lnTo>
                    <a:pt x="10921" y="35719"/>
                  </a:lnTo>
                  <a:lnTo>
                    <a:pt x="11042" y="35900"/>
                  </a:lnTo>
                  <a:lnTo>
                    <a:pt x="11223" y="36021"/>
                  </a:lnTo>
                  <a:lnTo>
                    <a:pt x="11464" y="36141"/>
                  </a:lnTo>
                  <a:lnTo>
                    <a:pt x="11645" y="36202"/>
                  </a:lnTo>
                  <a:lnTo>
                    <a:pt x="12128" y="36202"/>
                  </a:lnTo>
                  <a:lnTo>
                    <a:pt x="12309" y="36141"/>
                  </a:lnTo>
                  <a:lnTo>
                    <a:pt x="12550" y="36021"/>
                  </a:lnTo>
                  <a:lnTo>
                    <a:pt x="12731" y="35900"/>
                  </a:lnTo>
                  <a:lnTo>
                    <a:pt x="12852" y="35719"/>
                  </a:lnTo>
                  <a:lnTo>
                    <a:pt x="12973" y="35478"/>
                  </a:lnTo>
                  <a:lnTo>
                    <a:pt x="13033" y="35297"/>
                  </a:lnTo>
                  <a:lnTo>
                    <a:pt x="13033" y="35055"/>
                  </a:lnTo>
                  <a:lnTo>
                    <a:pt x="13033" y="34814"/>
                  </a:lnTo>
                  <a:lnTo>
                    <a:pt x="12973" y="34633"/>
                  </a:lnTo>
                  <a:lnTo>
                    <a:pt x="12852" y="34392"/>
                  </a:lnTo>
                  <a:lnTo>
                    <a:pt x="12731" y="34211"/>
                  </a:lnTo>
                  <a:lnTo>
                    <a:pt x="12550" y="34090"/>
                  </a:lnTo>
                  <a:lnTo>
                    <a:pt x="12309" y="33969"/>
                  </a:lnTo>
                  <a:lnTo>
                    <a:pt x="12128" y="33909"/>
                  </a:lnTo>
                  <a:close/>
                  <a:moveTo>
                    <a:pt x="17437" y="33909"/>
                  </a:moveTo>
                  <a:lnTo>
                    <a:pt x="17256" y="33969"/>
                  </a:lnTo>
                  <a:lnTo>
                    <a:pt x="17015" y="34090"/>
                  </a:lnTo>
                  <a:lnTo>
                    <a:pt x="16834" y="34211"/>
                  </a:lnTo>
                  <a:lnTo>
                    <a:pt x="16713" y="34392"/>
                  </a:lnTo>
                  <a:lnTo>
                    <a:pt x="16593" y="34633"/>
                  </a:lnTo>
                  <a:lnTo>
                    <a:pt x="16532" y="34814"/>
                  </a:lnTo>
                  <a:lnTo>
                    <a:pt x="16532" y="35055"/>
                  </a:lnTo>
                  <a:lnTo>
                    <a:pt x="16532" y="35297"/>
                  </a:lnTo>
                  <a:lnTo>
                    <a:pt x="16593" y="35478"/>
                  </a:lnTo>
                  <a:lnTo>
                    <a:pt x="16713" y="35719"/>
                  </a:lnTo>
                  <a:lnTo>
                    <a:pt x="16834" y="35900"/>
                  </a:lnTo>
                  <a:lnTo>
                    <a:pt x="17015" y="36021"/>
                  </a:lnTo>
                  <a:lnTo>
                    <a:pt x="17256" y="36141"/>
                  </a:lnTo>
                  <a:lnTo>
                    <a:pt x="17437" y="36202"/>
                  </a:lnTo>
                  <a:lnTo>
                    <a:pt x="17920" y="36202"/>
                  </a:lnTo>
                  <a:lnTo>
                    <a:pt x="18101" y="36141"/>
                  </a:lnTo>
                  <a:lnTo>
                    <a:pt x="18342" y="36021"/>
                  </a:lnTo>
                  <a:lnTo>
                    <a:pt x="18523" y="35900"/>
                  </a:lnTo>
                  <a:lnTo>
                    <a:pt x="18644" y="35719"/>
                  </a:lnTo>
                  <a:lnTo>
                    <a:pt x="18765" y="35478"/>
                  </a:lnTo>
                  <a:lnTo>
                    <a:pt x="18825" y="35297"/>
                  </a:lnTo>
                  <a:lnTo>
                    <a:pt x="18825" y="35055"/>
                  </a:lnTo>
                  <a:lnTo>
                    <a:pt x="18825" y="34814"/>
                  </a:lnTo>
                  <a:lnTo>
                    <a:pt x="18765" y="34633"/>
                  </a:lnTo>
                  <a:lnTo>
                    <a:pt x="18644" y="34392"/>
                  </a:lnTo>
                  <a:lnTo>
                    <a:pt x="18523" y="34211"/>
                  </a:lnTo>
                  <a:lnTo>
                    <a:pt x="18342" y="34090"/>
                  </a:lnTo>
                  <a:lnTo>
                    <a:pt x="18101" y="33969"/>
                  </a:lnTo>
                  <a:lnTo>
                    <a:pt x="17920" y="33909"/>
                  </a:lnTo>
                  <a:close/>
                  <a:moveTo>
                    <a:pt x="23230" y="33909"/>
                  </a:moveTo>
                  <a:lnTo>
                    <a:pt x="23049" y="33969"/>
                  </a:lnTo>
                  <a:lnTo>
                    <a:pt x="22807" y="34090"/>
                  </a:lnTo>
                  <a:lnTo>
                    <a:pt x="22626" y="34211"/>
                  </a:lnTo>
                  <a:lnTo>
                    <a:pt x="22506" y="34392"/>
                  </a:lnTo>
                  <a:lnTo>
                    <a:pt x="22385" y="34633"/>
                  </a:lnTo>
                  <a:lnTo>
                    <a:pt x="22325" y="34814"/>
                  </a:lnTo>
                  <a:lnTo>
                    <a:pt x="22325" y="35055"/>
                  </a:lnTo>
                  <a:lnTo>
                    <a:pt x="22325" y="35297"/>
                  </a:lnTo>
                  <a:lnTo>
                    <a:pt x="22385" y="35478"/>
                  </a:lnTo>
                  <a:lnTo>
                    <a:pt x="22506" y="35719"/>
                  </a:lnTo>
                  <a:lnTo>
                    <a:pt x="22626" y="35900"/>
                  </a:lnTo>
                  <a:lnTo>
                    <a:pt x="22807" y="36021"/>
                  </a:lnTo>
                  <a:lnTo>
                    <a:pt x="23049" y="36141"/>
                  </a:lnTo>
                  <a:lnTo>
                    <a:pt x="23230" y="36202"/>
                  </a:lnTo>
                  <a:lnTo>
                    <a:pt x="23712" y="36202"/>
                  </a:lnTo>
                  <a:lnTo>
                    <a:pt x="23893" y="36141"/>
                  </a:lnTo>
                  <a:lnTo>
                    <a:pt x="24135" y="36021"/>
                  </a:lnTo>
                  <a:lnTo>
                    <a:pt x="24316" y="35900"/>
                  </a:lnTo>
                  <a:lnTo>
                    <a:pt x="24436" y="35719"/>
                  </a:lnTo>
                  <a:lnTo>
                    <a:pt x="24557" y="35478"/>
                  </a:lnTo>
                  <a:lnTo>
                    <a:pt x="24617" y="35297"/>
                  </a:lnTo>
                  <a:lnTo>
                    <a:pt x="24617" y="35055"/>
                  </a:lnTo>
                  <a:lnTo>
                    <a:pt x="24617" y="34814"/>
                  </a:lnTo>
                  <a:lnTo>
                    <a:pt x="24557" y="34633"/>
                  </a:lnTo>
                  <a:lnTo>
                    <a:pt x="24436" y="34392"/>
                  </a:lnTo>
                  <a:lnTo>
                    <a:pt x="24316" y="34211"/>
                  </a:lnTo>
                  <a:lnTo>
                    <a:pt x="24135" y="34090"/>
                  </a:lnTo>
                  <a:lnTo>
                    <a:pt x="23893" y="33969"/>
                  </a:lnTo>
                  <a:lnTo>
                    <a:pt x="23712" y="33909"/>
                  </a:lnTo>
                  <a:close/>
                  <a:moveTo>
                    <a:pt x="29022" y="33909"/>
                  </a:moveTo>
                  <a:lnTo>
                    <a:pt x="28841" y="33969"/>
                  </a:lnTo>
                  <a:lnTo>
                    <a:pt x="28599" y="34090"/>
                  </a:lnTo>
                  <a:lnTo>
                    <a:pt x="28418" y="34211"/>
                  </a:lnTo>
                  <a:lnTo>
                    <a:pt x="28298" y="34392"/>
                  </a:lnTo>
                  <a:lnTo>
                    <a:pt x="28177" y="34633"/>
                  </a:lnTo>
                  <a:lnTo>
                    <a:pt x="28117" y="34814"/>
                  </a:lnTo>
                  <a:lnTo>
                    <a:pt x="28117" y="35055"/>
                  </a:lnTo>
                  <a:lnTo>
                    <a:pt x="28117" y="35297"/>
                  </a:lnTo>
                  <a:lnTo>
                    <a:pt x="28177" y="35478"/>
                  </a:lnTo>
                  <a:lnTo>
                    <a:pt x="28298" y="35719"/>
                  </a:lnTo>
                  <a:lnTo>
                    <a:pt x="28418" y="35900"/>
                  </a:lnTo>
                  <a:lnTo>
                    <a:pt x="28599" y="36021"/>
                  </a:lnTo>
                  <a:lnTo>
                    <a:pt x="28841" y="36141"/>
                  </a:lnTo>
                  <a:lnTo>
                    <a:pt x="29022" y="36202"/>
                  </a:lnTo>
                  <a:lnTo>
                    <a:pt x="29505" y="36202"/>
                  </a:lnTo>
                  <a:lnTo>
                    <a:pt x="29686" y="36141"/>
                  </a:lnTo>
                  <a:lnTo>
                    <a:pt x="29927" y="36021"/>
                  </a:lnTo>
                  <a:lnTo>
                    <a:pt x="30108" y="35900"/>
                  </a:lnTo>
                  <a:lnTo>
                    <a:pt x="30229" y="35719"/>
                  </a:lnTo>
                  <a:lnTo>
                    <a:pt x="30349" y="35478"/>
                  </a:lnTo>
                  <a:lnTo>
                    <a:pt x="30410" y="35297"/>
                  </a:lnTo>
                  <a:lnTo>
                    <a:pt x="30410" y="35055"/>
                  </a:lnTo>
                  <a:lnTo>
                    <a:pt x="30410" y="34814"/>
                  </a:lnTo>
                  <a:lnTo>
                    <a:pt x="30349" y="34633"/>
                  </a:lnTo>
                  <a:lnTo>
                    <a:pt x="30229" y="34392"/>
                  </a:lnTo>
                  <a:lnTo>
                    <a:pt x="30108" y="34211"/>
                  </a:lnTo>
                  <a:lnTo>
                    <a:pt x="29927" y="34090"/>
                  </a:lnTo>
                  <a:lnTo>
                    <a:pt x="29686" y="33969"/>
                  </a:lnTo>
                  <a:lnTo>
                    <a:pt x="29505" y="33909"/>
                  </a:lnTo>
                  <a:close/>
                  <a:moveTo>
                    <a:pt x="34814" y="33909"/>
                  </a:moveTo>
                  <a:lnTo>
                    <a:pt x="34633" y="33969"/>
                  </a:lnTo>
                  <a:lnTo>
                    <a:pt x="34392" y="34090"/>
                  </a:lnTo>
                  <a:lnTo>
                    <a:pt x="34211" y="34211"/>
                  </a:lnTo>
                  <a:lnTo>
                    <a:pt x="34090" y="34392"/>
                  </a:lnTo>
                  <a:lnTo>
                    <a:pt x="33969" y="34633"/>
                  </a:lnTo>
                  <a:lnTo>
                    <a:pt x="33909" y="34814"/>
                  </a:lnTo>
                  <a:lnTo>
                    <a:pt x="33909" y="35055"/>
                  </a:lnTo>
                  <a:lnTo>
                    <a:pt x="33909" y="35297"/>
                  </a:lnTo>
                  <a:lnTo>
                    <a:pt x="33969" y="35478"/>
                  </a:lnTo>
                  <a:lnTo>
                    <a:pt x="34090" y="35719"/>
                  </a:lnTo>
                  <a:lnTo>
                    <a:pt x="34211" y="35900"/>
                  </a:lnTo>
                  <a:lnTo>
                    <a:pt x="34392" y="36021"/>
                  </a:lnTo>
                  <a:lnTo>
                    <a:pt x="34633" y="36141"/>
                  </a:lnTo>
                  <a:lnTo>
                    <a:pt x="34814" y="36202"/>
                  </a:lnTo>
                  <a:lnTo>
                    <a:pt x="35297" y="36202"/>
                  </a:lnTo>
                  <a:lnTo>
                    <a:pt x="35478" y="36141"/>
                  </a:lnTo>
                  <a:lnTo>
                    <a:pt x="35719" y="36021"/>
                  </a:lnTo>
                  <a:lnTo>
                    <a:pt x="35900" y="35900"/>
                  </a:lnTo>
                  <a:lnTo>
                    <a:pt x="36021" y="35719"/>
                  </a:lnTo>
                  <a:lnTo>
                    <a:pt x="36141" y="35478"/>
                  </a:lnTo>
                  <a:lnTo>
                    <a:pt x="36202" y="35297"/>
                  </a:lnTo>
                  <a:lnTo>
                    <a:pt x="36202" y="35055"/>
                  </a:lnTo>
                  <a:lnTo>
                    <a:pt x="36202" y="34814"/>
                  </a:lnTo>
                  <a:lnTo>
                    <a:pt x="36141" y="34633"/>
                  </a:lnTo>
                  <a:lnTo>
                    <a:pt x="36021" y="34392"/>
                  </a:lnTo>
                  <a:lnTo>
                    <a:pt x="35900" y="34211"/>
                  </a:lnTo>
                  <a:lnTo>
                    <a:pt x="35719" y="34090"/>
                  </a:lnTo>
                  <a:lnTo>
                    <a:pt x="35478" y="33969"/>
                  </a:lnTo>
                  <a:lnTo>
                    <a:pt x="35297" y="33909"/>
                  </a:lnTo>
                  <a:close/>
                  <a:moveTo>
                    <a:pt x="40606" y="33909"/>
                  </a:moveTo>
                  <a:lnTo>
                    <a:pt x="40425" y="33969"/>
                  </a:lnTo>
                  <a:lnTo>
                    <a:pt x="40184" y="34090"/>
                  </a:lnTo>
                  <a:lnTo>
                    <a:pt x="40003" y="34211"/>
                  </a:lnTo>
                  <a:lnTo>
                    <a:pt x="39882" y="34392"/>
                  </a:lnTo>
                  <a:lnTo>
                    <a:pt x="39762" y="34633"/>
                  </a:lnTo>
                  <a:lnTo>
                    <a:pt x="39701" y="34814"/>
                  </a:lnTo>
                  <a:lnTo>
                    <a:pt x="39701" y="35055"/>
                  </a:lnTo>
                  <a:lnTo>
                    <a:pt x="39701" y="35297"/>
                  </a:lnTo>
                  <a:lnTo>
                    <a:pt x="39762" y="35478"/>
                  </a:lnTo>
                  <a:lnTo>
                    <a:pt x="39882" y="35719"/>
                  </a:lnTo>
                  <a:lnTo>
                    <a:pt x="40003" y="35900"/>
                  </a:lnTo>
                  <a:lnTo>
                    <a:pt x="40184" y="36021"/>
                  </a:lnTo>
                  <a:lnTo>
                    <a:pt x="40425" y="36141"/>
                  </a:lnTo>
                  <a:lnTo>
                    <a:pt x="40606" y="36202"/>
                  </a:lnTo>
                  <a:lnTo>
                    <a:pt x="41089" y="36202"/>
                  </a:lnTo>
                  <a:lnTo>
                    <a:pt x="41270" y="36141"/>
                  </a:lnTo>
                  <a:lnTo>
                    <a:pt x="41511" y="36021"/>
                  </a:lnTo>
                  <a:lnTo>
                    <a:pt x="41692" y="35900"/>
                  </a:lnTo>
                  <a:lnTo>
                    <a:pt x="41813" y="35719"/>
                  </a:lnTo>
                  <a:lnTo>
                    <a:pt x="41934" y="35478"/>
                  </a:lnTo>
                  <a:lnTo>
                    <a:pt x="41994" y="35297"/>
                  </a:lnTo>
                  <a:lnTo>
                    <a:pt x="41994" y="35055"/>
                  </a:lnTo>
                  <a:lnTo>
                    <a:pt x="41994" y="34814"/>
                  </a:lnTo>
                  <a:lnTo>
                    <a:pt x="41934" y="34633"/>
                  </a:lnTo>
                  <a:lnTo>
                    <a:pt x="41813" y="34392"/>
                  </a:lnTo>
                  <a:lnTo>
                    <a:pt x="41692" y="34211"/>
                  </a:lnTo>
                  <a:lnTo>
                    <a:pt x="41511" y="34090"/>
                  </a:lnTo>
                  <a:lnTo>
                    <a:pt x="41270" y="33969"/>
                  </a:lnTo>
                  <a:lnTo>
                    <a:pt x="41089" y="33909"/>
                  </a:lnTo>
                  <a:close/>
                  <a:moveTo>
                    <a:pt x="46399" y="33909"/>
                  </a:moveTo>
                  <a:lnTo>
                    <a:pt x="46218" y="33969"/>
                  </a:lnTo>
                  <a:lnTo>
                    <a:pt x="45976" y="34090"/>
                  </a:lnTo>
                  <a:lnTo>
                    <a:pt x="45795" y="34211"/>
                  </a:lnTo>
                  <a:lnTo>
                    <a:pt x="45674" y="34392"/>
                  </a:lnTo>
                  <a:lnTo>
                    <a:pt x="45554" y="34633"/>
                  </a:lnTo>
                  <a:lnTo>
                    <a:pt x="45493" y="34814"/>
                  </a:lnTo>
                  <a:lnTo>
                    <a:pt x="45493" y="35055"/>
                  </a:lnTo>
                  <a:lnTo>
                    <a:pt x="45493" y="35297"/>
                  </a:lnTo>
                  <a:lnTo>
                    <a:pt x="45554" y="35478"/>
                  </a:lnTo>
                  <a:lnTo>
                    <a:pt x="45674" y="35719"/>
                  </a:lnTo>
                  <a:lnTo>
                    <a:pt x="45795" y="35900"/>
                  </a:lnTo>
                  <a:lnTo>
                    <a:pt x="45976" y="36021"/>
                  </a:lnTo>
                  <a:lnTo>
                    <a:pt x="46218" y="36141"/>
                  </a:lnTo>
                  <a:lnTo>
                    <a:pt x="46399" y="36202"/>
                  </a:lnTo>
                  <a:lnTo>
                    <a:pt x="46881" y="36202"/>
                  </a:lnTo>
                  <a:lnTo>
                    <a:pt x="47062" y="36141"/>
                  </a:lnTo>
                  <a:lnTo>
                    <a:pt x="47304" y="36021"/>
                  </a:lnTo>
                  <a:lnTo>
                    <a:pt x="47485" y="35900"/>
                  </a:lnTo>
                  <a:lnTo>
                    <a:pt x="47605" y="35719"/>
                  </a:lnTo>
                  <a:lnTo>
                    <a:pt x="47726" y="35478"/>
                  </a:lnTo>
                  <a:lnTo>
                    <a:pt x="47786" y="35297"/>
                  </a:lnTo>
                  <a:lnTo>
                    <a:pt x="47786" y="35055"/>
                  </a:lnTo>
                  <a:lnTo>
                    <a:pt x="47786" y="34814"/>
                  </a:lnTo>
                  <a:lnTo>
                    <a:pt x="47726" y="34633"/>
                  </a:lnTo>
                  <a:lnTo>
                    <a:pt x="47605" y="34392"/>
                  </a:lnTo>
                  <a:lnTo>
                    <a:pt x="47485" y="34211"/>
                  </a:lnTo>
                  <a:lnTo>
                    <a:pt x="47304" y="34090"/>
                  </a:lnTo>
                  <a:lnTo>
                    <a:pt x="47062" y="33969"/>
                  </a:lnTo>
                  <a:lnTo>
                    <a:pt x="46881" y="33909"/>
                  </a:lnTo>
                  <a:close/>
                  <a:moveTo>
                    <a:pt x="52191" y="33909"/>
                  </a:moveTo>
                  <a:lnTo>
                    <a:pt x="52010" y="33969"/>
                  </a:lnTo>
                  <a:lnTo>
                    <a:pt x="51768" y="34090"/>
                  </a:lnTo>
                  <a:lnTo>
                    <a:pt x="51587" y="34211"/>
                  </a:lnTo>
                  <a:lnTo>
                    <a:pt x="51467" y="34392"/>
                  </a:lnTo>
                  <a:lnTo>
                    <a:pt x="51346" y="34633"/>
                  </a:lnTo>
                  <a:lnTo>
                    <a:pt x="51286" y="34814"/>
                  </a:lnTo>
                  <a:lnTo>
                    <a:pt x="51286" y="35055"/>
                  </a:lnTo>
                  <a:lnTo>
                    <a:pt x="51286" y="35297"/>
                  </a:lnTo>
                  <a:lnTo>
                    <a:pt x="51346" y="35478"/>
                  </a:lnTo>
                  <a:lnTo>
                    <a:pt x="51467" y="35719"/>
                  </a:lnTo>
                  <a:lnTo>
                    <a:pt x="51587" y="35900"/>
                  </a:lnTo>
                  <a:lnTo>
                    <a:pt x="51768" y="36021"/>
                  </a:lnTo>
                  <a:lnTo>
                    <a:pt x="52010" y="36141"/>
                  </a:lnTo>
                  <a:lnTo>
                    <a:pt x="52191" y="36202"/>
                  </a:lnTo>
                  <a:lnTo>
                    <a:pt x="52673" y="36202"/>
                  </a:lnTo>
                  <a:lnTo>
                    <a:pt x="52854" y="36141"/>
                  </a:lnTo>
                  <a:lnTo>
                    <a:pt x="53096" y="36021"/>
                  </a:lnTo>
                  <a:lnTo>
                    <a:pt x="53277" y="35900"/>
                  </a:lnTo>
                  <a:lnTo>
                    <a:pt x="53397" y="35719"/>
                  </a:lnTo>
                  <a:lnTo>
                    <a:pt x="53518" y="35478"/>
                  </a:lnTo>
                  <a:lnTo>
                    <a:pt x="53578" y="35297"/>
                  </a:lnTo>
                  <a:lnTo>
                    <a:pt x="53578" y="35055"/>
                  </a:lnTo>
                  <a:lnTo>
                    <a:pt x="53578" y="34814"/>
                  </a:lnTo>
                  <a:lnTo>
                    <a:pt x="53518" y="34633"/>
                  </a:lnTo>
                  <a:lnTo>
                    <a:pt x="53397" y="34392"/>
                  </a:lnTo>
                  <a:lnTo>
                    <a:pt x="53277" y="34211"/>
                  </a:lnTo>
                  <a:lnTo>
                    <a:pt x="53096" y="34090"/>
                  </a:lnTo>
                  <a:lnTo>
                    <a:pt x="52854" y="33969"/>
                  </a:lnTo>
                  <a:lnTo>
                    <a:pt x="52673" y="33909"/>
                  </a:lnTo>
                  <a:close/>
                  <a:moveTo>
                    <a:pt x="57983" y="33909"/>
                  </a:moveTo>
                  <a:lnTo>
                    <a:pt x="57802" y="33969"/>
                  </a:lnTo>
                  <a:lnTo>
                    <a:pt x="57561" y="34090"/>
                  </a:lnTo>
                  <a:lnTo>
                    <a:pt x="57380" y="34211"/>
                  </a:lnTo>
                  <a:lnTo>
                    <a:pt x="57259" y="34392"/>
                  </a:lnTo>
                  <a:lnTo>
                    <a:pt x="57138" y="34633"/>
                  </a:lnTo>
                  <a:lnTo>
                    <a:pt x="57078" y="34814"/>
                  </a:lnTo>
                  <a:lnTo>
                    <a:pt x="57078" y="35055"/>
                  </a:lnTo>
                  <a:lnTo>
                    <a:pt x="57078" y="35297"/>
                  </a:lnTo>
                  <a:lnTo>
                    <a:pt x="57138" y="35478"/>
                  </a:lnTo>
                  <a:lnTo>
                    <a:pt x="57259" y="35719"/>
                  </a:lnTo>
                  <a:lnTo>
                    <a:pt x="57380" y="35900"/>
                  </a:lnTo>
                  <a:lnTo>
                    <a:pt x="57561" y="36021"/>
                  </a:lnTo>
                  <a:lnTo>
                    <a:pt x="57802" y="36141"/>
                  </a:lnTo>
                  <a:lnTo>
                    <a:pt x="57983" y="36202"/>
                  </a:lnTo>
                  <a:lnTo>
                    <a:pt x="58466" y="36202"/>
                  </a:lnTo>
                  <a:lnTo>
                    <a:pt x="58647" y="36141"/>
                  </a:lnTo>
                  <a:lnTo>
                    <a:pt x="58888" y="36021"/>
                  </a:lnTo>
                  <a:lnTo>
                    <a:pt x="59069" y="35900"/>
                  </a:lnTo>
                  <a:lnTo>
                    <a:pt x="59190" y="35719"/>
                  </a:lnTo>
                  <a:lnTo>
                    <a:pt x="59310" y="35478"/>
                  </a:lnTo>
                  <a:lnTo>
                    <a:pt x="59371" y="35297"/>
                  </a:lnTo>
                  <a:lnTo>
                    <a:pt x="59371" y="35055"/>
                  </a:lnTo>
                  <a:lnTo>
                    <a:pt x="59371" y="34814"/>
                  </a:lnTo>
                  <a:lnTo>
                    <a:pt x="59310" y="34633"/>
                  </a:lnTo>
                  <a:lnTo>
                    <a:pt x="59190" y="34392"/>
                  </a:lnTo>
                  <a:lnTo>
                    <a:pt x="59069" y="34211"/>
                  </a:lnTo>
                  <a:lnTo>
                    <a:pt x="58888" y="34090"/>
                  </a:lnTo>
                  <a:lnTo>
                    <a:pt x="58647" y="33969"/>
                  </a:lnTo>
                  <a:lnTo>
                    <a:pt x="58466" y="33909"/>
                  </a:lnTo>
                  <a:close/>
                  <a:moveTo>
                    <a:pt x="63775" y="33909"/>
                  </a:moveTo>
                  <a:lnTo>
                    <a:pt x="63594" y="33969"/>
                  </a:lnTo>
                  <a:lnTo>
                    <a:pt x="63353" y="34090"/>
                  </a:lnTo>
                  <a:lnTo>
                    <a:pt x="63172" y="34211"/>
                  </a:lnTo>
                  <a:lnTo>
                    <a:pt x="63051" y="34392"/>
                  </a:lnTo>
                  <a:lnTo>
                    <a:pt x="62931" y="34633"/>
                  </a:lnTo>
                  <a:lnTo>
                    <a:pt x="62870" y="34814"/>
                  </a:lnTo>
                  <a:lnTo>
                    <a:pt x="62870" y="35055"/>
                  </a:lnTo>
                  <a:lnTo>
                    <a:pt x="62870" y="35297"/>
                  </a:lnTo>
                  <a:lnTo>
                    <a:pt x="62931" y="35478"/>
                  </a:lnTo>
                  <a:lnTo>
                    <a:pt x="63051" y="35719"/>
                  </a:lnTo>
                  <a:lnTo>
                    <a:pt x="63172" y="35900"/>
                  </a:lnTo>
                  <a:lnTo>
                    <a:pt x="63353" y="36021"/>
                  </a:lnTo>
                  <a:lnTo>
                    <a:pt x="63594" y="36141"/>
                  </a:lnTo>
                  <a:lnTo>
                    <a:pt x="63775" y="36202"/>
                  </a:lnTo>
                  <a:lnTo>
                    <a:pt x="64258" y="36202"/>
                  </a:lnTo>
                  <a:lnTo>
                    <a:pt x="64439" y="36141"/>
                  </a:lnTo>
                  <a:lnTo>
                    <a:pt x="64680" y="36021"/>
                  </a:lnTo>
                  <a:lnTo>
                    <a:pt x="64861" y="35900"/>
                  </a:lnTo>
                  <a:lnTo>
                    <a:pt x="64982" y="35719"/>
                  </a:lnTo>
                  <a:lnTo>
                    <a:pt x="65103" y="35478"/>
                  </a:lnTo>
                  <a:lnTo>
                    <a:pt x="65163" y="35297"/>
                  </a:lnTo>
                  <a:lnTo>
                    <a:pt x="65163" y="35055"/>
                  </a:lnTo>
                  <a:lnTo>
                    <a:pt x="65163" y="34814"/>
                  </a:lnTo>
                  <a:lnTo>
                    <a:pt x="65103" y="34633"/>
                  </a:lnTo>
                  <a:lnTo>
                    <a:pt x="64982" y="34392"/>
                  </a:lnTo>
                  <a:lnTo>
                    <a:pt x="64861" y="34211"/>
                  </a:lnTo>
                  <a:lnTo>
                    <a:pt x="64680" y="34090"/>
                  </a:lnTo>
                  <a:lnTo>
                    <a:pt x="64439" y="33969"/>
                  </a:lnTo>
                  <a:lnTo>
                    <a:pt x="64258" y="33909"/>
                  </a:lnTo>
                  <a:close/>
                  <a:moveTo>
                    <a:pt x="69567" y="33909"/>
                  </a:moveTo>
                  <a:lnTo>
                    <a:pt x="69386" y="33969"/>
                  </a:lnTo>
                  <a:lnTo>
                    <a:pt x="69145" y="34090"/>
                  </a:lnTo>
                  <a:lnTo>
                    <a:pt x="68964" y="34211"/>
                  </a:lnTo>
                  <a:lnTo>
                    <a:pt x="68843" y="34392"/>
                  </a:lnTo>
                  <a:lnTo>
                    <a:pt x="68723" y="34633"/>
                  </a:lnTo>
                  <a:lnTo>
                    <a:pt x="68662" y="34814"/>
                  </a:lnTo>
                  <a:lnTo>
                    <a:pt x="68662" y="35055"/>
                  </a:lnTo>
                  <a:lnTo>
                    <a:pt x="68662" y="35297"/>
                  </a:lnTo>
                  <a:lnTo>
                    <a:pt x="68723" y="35478"/>
                  </a:lnTo>
                  <a:lnTo>
                    <a:pt x="68843" y="35719"/>
                  </a:lnTo>
                  <a:lnTo>
                    <a:pt x="68964" y="35900"/>
                  </a:lnTo>
                  <a:lnTo>
                    <a:pt x="69145" y="36021"/>
                  </a:lnTo>
                  <a:lnTo>
                    <a:pt x="69386" y="36141"/>
                  </a:lnTo>
                  <a:lnTo>
                    <a:pt x="69567" y="36202"/>
                  </a:lnTo>
                  <a:lnTo>
                    <a:pt x="70050" y="36202"/>
                  </a:lnTo>
                  <a:lnTo>
                    <a:pt x="70231" y="36141"/>
                  </a:lnTo>
                  <a:lnTo>
                    <a:pt x="70472" y="36021"/>
                  </a:lnTo>
                  <a:lnTo>
                    <a:pt x="70653" y="35900"/>
                  </a:lnTo>
                  <a:lnTo>
                    <a:pt x="70774" y="35719"/>
                  </a:lnTo>
                  <a:lnTo>
                    <a:pt x="70895" y="35478"/>
                  </a:lnTo>
                  <a:lnTo>
                    <a:pt x="70955" y="35297"/>
                  </a:lnTo>
                  <a:lnTo>
                    <a:pt x="70955" y="35055"/>
                  </a:lnTo>
                  <a:lnTo>
                    <a:pt x="70955" y="34814"/>
                  </a:lnTo>
                  <a:lnTo>
                    <a:pt x="70895" y="34633"/>
                  </a:lnTo>
                  <a:lnTo>
                    <a:pt x="70774" y="34392"/>
                  </a:lnTo>
                  <a:lnTo>
                    <a:pt x="70653" y="34211"/>
                  </a:lnTo>
                  <a:lnTo>
                    <a:pt x="70472" y="34090"/>
                  </a:lnTo>
                  <a:lnTo>
                    <a:pt x="70231" y="33969"/>
                  </a:lnTo>
                  <a:lnTo>
                    <a:pt x="70050" y="33909"/>
                  </a:lnTo>
                  <a:close/>
                  <a:moveTo>
                    <a:pt x="75360" y="33909"/>
                  </a:moveTo>
                  <a:lnTo>
                    <a:pt x="75179" y="33969"/>
                  </a:lnTo>
                  <a:lnTo>
                    <a:pt x="74937" y="34090"/>
                  </a:lnTo>
                  <a:lnTo>
                    <a:pt x="74756" y="34211"/>
                  </a:lnTo>
                  <a:lnTo>
                    <a:pt x="74636" y="34392"/>
                  </a:lnTo>
                  <a:lnTo>
                    <a:pt x="74515" y="34633"/>
                  </a:lnTo>
                  <a:lnTo>
                    <a:pt x="74455" y="34814"/>
                  </a:lnTo>
                  <a:lnTo>
                    <a:pt x="74455" y="35055"/>
                  </a:lnTo>
                  <a:lnTo>
                    <a:pt x="74455" y="35297"/>
                  </a:lnTo>
                  <a:lnTo>
                    <a:pt x="74515" y="35478"/>
                  </a:lnTo>
                  <a:lnTo>
                    <a:pt x="74636" y="35719"/>
                  </a:lnTo>
                  <a:lnTo>
                    <a:pt x="74756" y="35900"/>
                  </a:lnTo>
                  <a:lnTo>
                    <a:pt x="74937" y="36021"/>
                  </a:lnTo>
                  <a:lnTo>
                    <a:pt x="75179" y="36141"/>
                  </a:lnTo>
                  <a:lnTo>
                    <a:pt x="75360" y="36202"/>
                  </a:lnTo>
                  <a:lnTo>
                    <a:pt x="75601" y="36202"/>
                  </a:lnTo>
                  <a:lnTo>
                    <a:pt x="75903" y="36141"/>
                  </a:lnTo>
                  <a:lnTo>
                    <a:pt x="75722" y="33909"/>
                  </a:lnTo>
                  <a:close/>
                  <a:moveTo>
                    <a:pt x="2896" y="36805"/>
                  </a:moveTo>
                  <a:lnTo>
                    <a:pt x="2655" y="36926"/>
                  </a:lnTo>
                  <a:lnTo>
                    <a:pt x="2414" y="37107"/>
                  </a:lnTo>
                  <a:lnTo>
                    <a:pt x="2233" y="37288"/>
                  </a:lnTo>
                  <a:lnTo>
                    <a:pt x="2112" y="37589"/>
                  </a:lnTo>
                  <a:lnTo>
                    <a:pt x="2052" y="37951"/>
                  </a:lnTo>
                  <a:lnTo>
                    <a:pt x="2052" y="38193"/>
                  </a:lnTo>
                  <a:lnTo>
                    <a:pt x="2112" y="38374"/>
                  </a:lnTo>
                  <a:lnTo>
                    <a:pt x="2233" y="38615"/>
                  </a:lnTo>
                  <a:lnTo>
                    <a:pt x="2353" y="38796"/>
                  </a:lnTo>
                  <a:lnTo>
                    <a:pt x="2534" y="38917"/>
                  </a:lnTo>
                  <a:lnTo>
                    <a:pt x="2776" y="39037"/>
                  </a:lnTo>
                  <a:lnTo>
                    <a:pt x="2957" y="39098"/>
                  </a:lnTo>
                  <a:lnTo>
                    <a:pt x="3439" y="39098"/>
                  </a:lnTo>
                  <a:lnTo>
                    <a:pt x="3620" y="39037"/>
                  </a:lnTo>
                  <a:lnTo>
                    <a:pt x="3862" y="38917"/>
                  </a:lnTo>
                  <a:lnTo>
                    <a:pt x="4043" y="38796"/>
                  </a:lnTo>
                  <a:lnTo>
                    <a:pt x="4164" y="38615"/>
                  </a:lnTo>
                  <a:lnTo>
                    <a:pt x="4284" y="38374"/>
                  </a:lnTo>
                  <a:lnTo>
                    <a:pt x="4345" y="38193"/>
                  </a:lnTo>
                  <a:lnTo>
                    <a:pt x="4345" y="37951"/>
                  </a:lnTo>
                  <a:lnTo>
                    <a:pt x="4284" y="37589"/>
                  </a:lnTo>
                  <a:lnTo>
                    <a:pt x="4164" y="37288"/>
                  </a:lnTo>
                  <a:lnTo>
                    <a:pt x="3982" y="37107"/>
                  </a:lnTo>
                  <a:lnTo>
                    <a:pt x="3741" y="36926"/>
                  </a:lnTo>
                  <a:lnTo>
                    <a:pt x="3500" y="36805"/>
                  </a:lnTo>
                  <a:close/>
                  <a:moveTo>
                    <a:pt x="8689" y="36805"/>
                  </a:moveTo>
                  <a:lnTo>
                    <a:pt x="8447" y="36926"/>
                  </a:lnTo>
                  <a:lnTo>
                    <a:pt x="8206" y="37107"/>
                  </a:lnTo>
                  <a:lnTo>
                    <a:pt x="8025" y="37288"/>
                  </a:lnTo>
                  <a:lnTo>
                    <a:pt x="7904" y="37589"/>
                  </a:lnTo>
                  <a:lnTo>
                    <a:pt x="7844" y="37951"/>
                  </a:lnTo>
                  <a:lnTo>
                    <a:pt x="7844" y="38193"/>
                  </a:lnTo>
                  <a:lnTo>
                    <a:pt x="7904" y="38374"/>
                  </a:lnTo>
                  <a:lnTo>
                    <a:pt x="8025" y="38615"/>
                  </a:lnTo>
                  <a:lnTo>
                    <a:pt x="8146" y="38796"/>
                  </a:lnTo>
                  <a:lnTo>
                    <a:pt x="8327" y="38917"/>
                  </a:lnTo>
                  <a:lnTo>
                    <a:pt x="8568" y="39037"/>
                  </a:lnTo>
                  <a:lnTo>
                    <a:pt x="8749" y="39098"/>
                  </a:lnTo>
                  <a:lnTo>
                    <a:pt x="9232" y="39098"/>
                  </a:lnTo>
                  <a:lnTo>
                    <a:pt x="9413" y="39037"/>
                  </a:lnTo>
                  <a:lnTo>
                    <a:pt x="9654" y="38917"/>
                  </a:lnTo>
                  <a:lnTo>
                    <a:pt x="9835" y="38796"/>
                  </a:lnTo>
                  <a:lnTo>
                    <a:pt x="9956" y="38615"/>
                  </a:lnTo>
                  <a:lnTo>
                    <a:pt x="10076" y="38374"/>
                  </a:lnTo>
                  <a:lnTo>
                    <a:pt x="10137" y="38193"/>
                  </a:lnTo>
                  <a:lnTo>
                    <a:pt x="10137" y="37951"/>
                  </a:lnTo>
                  <a:lnTo>
                    <a:pt x="10076" y="37589"/>
                  </a:lnTo>
                  <a:lnTo>
                    <a:pt x="9956" y="37288"/>
                  </a:lnTo>
                  <a:lnTo>
                    <a:pt x="9775" y="37107"/>
                  </a:lnTo>
                  <a:lnTo>
                    <a:pt x="9533" y="36926"/>
                  </a:lnTo>
                  <a:lnTo>
                    <a:pt x="9292" y="36805"/>
                  </a:lnTo>
                  <a:close/>
                  <a:moveTo>
                    <a:pt x="14481" y="36805"/>
                  </a:moveTo>
                  <a:lnTo>
                    <a:pt x="14240" y="36926"/>
                  </a:lnTo>
                  <a:lnTo>
                    <a:pt x="13998" y="37107"/>
                  </a:lnTo>
                  <a:lnTo>
                    <a:pt x="13817" y="37288"/>
                  </a:lnTo>
                  <a:lnTo>
                    <a:pt x="13697" y="37589"/>
                  </a:lnTo>
                  <a:lnTo>
                    <a:pt x="13636" y="37951"/>
                  </a:lnTo>
                  <a:lnTo>
                    <a:pt x="13636" y="38193"/>
                  </a:lnTo>
                  <a:lnTo>
                    <a:pt x="13697" y="38374"/>
                  </a:lnTo>
                  <a:lnTo>
                    <a:pt x="13817" y="38615"/>
                  </a:lnTo>
                  <a:lnTo>
                    <a:pt x="13938" y="38796"/>
                  </a:lnTo>
                  <a:lnTo>
                    <a:pt x="14119" y="38917"/>
                  </a:lnTo>
                  <a:lnTo>
                    <a:pt x="14360" y="39037"/>
                  </a:lnTo>
                  <a:lnTo>
                    <a:pt x="14541" y="39098"/>
                  </a:lnTo>
                  <a:lnTo>
                    <a:pt x="15024" y="39098"/>
                  </a:lnTo>
                  <a:lnTo>
                    <a:pt x="15205" y="39037"/>
                  </a:lnTo>
                  <a:lnTo>
                    <a:pt x="15446" y="38917"/>
                  </a:lnTo>
                  <a:lnTo>
                    <a:pt x="15627" y="38796"/>
                  </a:lnTo>
                  <a:lnTo>
                    <a:pt x="15748" y="38615"/>
                  </a:lnTo>
                  <a:lnTo>
                    <a:pt x="15869" y="38374"/>
                  </a:lnTo>
                  <a:lnTo>
                    <a:pt x="15929" y="38193"/>
                  </a:lnTo>
                  <a:lnTo>
                    <a:pt x="15929" y="37951"/>
                  </a:lnTo>
                  <a:lnTo>
                    <a:pt x="15869" y="37589"/>
                  </a:lnTo>
                  <a:lnTo>
                    <a:pt x="15748" y="37288"/>
                  </a:lnTo>
                  <a:lnTo>
                    <a:pt x="15567" y="37107"/>
                  </a:lnTo>
                  <a:lnTo>
                    <a:pt x="15326" y="36926"/>
                  </a:lnTo>
                  <a:lnTo>
                    <a:pt x="15084" y="36805"/>
                  </a:lnTo>
                  <a:close/>
                  <a:moveTo>
                    <a:pt x="20273" y="36805"/>
                  </a:moveTo>
                  <a:lnTo>
                    <a:pt x="20032" y="36926"/>
                  </a:lnTo>
                  <a:lnTo>
                    <a:pt x="19790" y="37107"/>
                  </a:lnTo>
                  <a:lnTo>
                    <a:pt x="19609" y="37288"/>
                  </a:lnTo>
                  <a:lnTo>
                    <a:pt x="19489" y="37589"/>
                  </a:lnTo>
                  <a:lnTo>
                    <a:pt x="19428" y="37951"/>
                  </a:lnTo>
                  <a:lnTo>
                    <a:pt x="19428" y="38193"/>
                  </a:lnTo>
                  <a:lnTo>
                    <a:pt x="19489" y="38374"/>
                  </a:lnTo>
                  <a:lnTo>
                    <a:pt x="19609" y="38615"/>
                  </a:lnTo>
                  <a:lnTo>
                    <a:pt x="19730" y="38796"/>
                  </a:lnTo>
                  <a:lnTo>
                    <a:pt x="19911" y="38917"/>
                  </a:lnTo>
                  <a:lnTo>
                    <a:pt x="20152" y="39037"/>
                  </a:lnTo>
                  <a:lnTo>
                    <a:pt x="20333" y="39098"/>
                  </a:lnTo>
                  <a:lnTo>
                    <a:pt x="20816" y="39098"/>
                  </a:lnTo>
                  <a:lnTo>
                    <a:pt x="20997" y="39037"/>
                  </a:lnTo>
                  <a:lnTo>
                    <a:pt x="21239" y="38917"/>
                  </a:lnTo>
                  <a:lnTo>
                    <a:pt x="21420" y="38796"/>
                  </a:lnTo>
                  <a:lnTo>
                    <a:pt x="21540" y="38615"/>
                  </a:lnTo>
                  <a:lnTo>
                    <a:pt x="21661" y="38374"/>
                  </a:lnTo>
                  <a:lnTo>
                    <a:pt x="21721" y="38193"/>
                  </a:lnTo>
                  <a:lnTo>
                    <a:pt x="21721" y="37951"/>
                  </a:lnTo>
                  <a:lnTo>
                    <a:pt x="21661" y="37589"/>
                  </a:lnTo>
                  <a:lnTo>
                    <a:pt x="21540" y="37288"/>
                  </a:lnTo>
                  <a:lnTo>
                    <a:pt x="21359" y="37107"/>
                  </a:lnTo>
                  <a:lnTo>
                    <a:pt x="21118" y="36926"/>
                  </a:lnTo>
                  <a:lnTo>
                    <a:pt x="20876" y="36805"/>
                  </a:lnTo>
                  <a:close/>
                  <a:moveTo>
                    <a:pt x="26065" y="36805"/>
                  </a:moveTo>
                  <a:lnTo>
                    <a:pt x="25824" y="36926"/>
                  </a:lnTo>
                  <a:lnTo>
                    <a:pt x="25583" y="37107"/>
                  </a:lnTo>
                  <a:lnTo>
                    <a:pt x="25402" y="37288"/>
                  </a:lnTo>
                  <a:lnTo>
                    <a:pt x="25281" y="37589"/>
                  </a:lnTo>
                  <a:lnTo>
                    <a:pt x="25221" y="37951"/>
                  </a:lnTo>
                  <a:lnTo>
                    <a:pt x="25221" y="38193"/>
                  </a:lnTo>
                  <a:lnTo>
                    <a:pt x="25281" y="38374"/>
                  </a:lnTo>
                  <a:lnTo>
                    <a:pt x="25402" y="38615"/>
                  </a:lnTo>
                  <a:lnTo>
                    <a:pt x="25522" y="38796"/>
                  </a:lnTo>
                  <a:lnTo>
                    <a:pt x="25703" y="38917"/>
                  </a:lnTo>
                  <a:lnTo>
                    <a:pt x="25945" y="39037"/>
                  </a:lnTo>
                  <a:lnTo>
                    <a:pt x="26126" y="39098"/>
                  </a:lnTo>
                  <a:lnTo>
                    <a:pt x="26608" y="39098"/>
                  </a:lnTo>
                  <a:lnTo>
                    <a:pt x="26789" y="39037"/>
                  </a:lnTo>
                  <a:lnTo>
                    <a:pt x="27031" y="38917"/>
                  </a:lnTo>
                  <a:lnTo>
                    <a:pt x="27212" y="38796"/>
                  </a:lnTo>
                  <a:lnTo>
                    <a:pt x="27332" y="38615"/>
                  </a:lnTo>
                  <a:lnTo>
                    <a:pt x="27453" y="38374"/>
                  </a:lnTo>
                  <a:lnTo>
                    <a:pt x="27513" y="38193"/>
                  </a:lnTo>
                  <a:lnTo>
                    <a:pt x="27513" y="37951"/>
                  </a:lnTo>
                  <a:lnTo>
                    <a:pt x="27453" y="37589"/>
                  </a:lnTo>
                  <a:lnTo>
                    <a:pt x="27332" y="37288"/>
                  </a:lnTo>
                  <a:lnTo>
                    <a:pt x="27151" y="37107"/>
                  </a:lnTo>
                  <a:lnTo>
                    <a:pt x="26910" y="36926"/>
                  </a:lnTo>
                  <a:lnTo>
                    <a:pt x="26669" y="36805"/>
                  </a:lnTo>
                  <a:close/>
                  <a:moveTo>
                    <a:pt x="31858" y="36805"/>
                  </a:moveTo>
                  <a:lnTo>
                    <a:pt x="31616" y="36926"/>
                  </a:lnTo>
                  <a:lnTo>
                    <a:pt x="31375" y="37107"/>
                  </a:lnTo>
                  <a:lnTo>
                    <a:pt x="31194" y="37288"/>
                  </a:lnTo>
                  <a:lnTo>
                    <a:pt x="31073" y="37589"/>
                  </a:lnTo>
                  <a:lnTo>
                    <a:pt x="31013" y="37951"/>
                  </a:lnTo>
                  <a:lnTo>
                    <a:pt x="31013" y="38193"/>
                  </a:lnTo>
                  <a:lnTo>
                    <a:pt x="31073" y="38374"/>
                  </a:lnTo>
                  <a:lnTo>
                    <a:pt x="31194" y="38615"/>
                  </a:lnTo>
                  <a:lnTo>
                    <a:pt x="31315" y="38796"/>
                  </a:lnTo>
                  <a:lnTo>
                    <a:pt x="31496" y="38917"/>
                  </a:lnTo>
                  <a:lnTo>
                    <a:pt x="31737" y="39037"/>
                  </a:lnTo>
                  <a:lnTo>
                    <a:pt x="31918" y="39098"/>
                  </a:lnTo>
                  <a:lnTo>
                    <a:pt x="32401" y="39098"/>
                  </a:lnTo>
                  <a:lnTo>
                    <a:pt x="32582" y="39037"/>
                  </a:lnTo>
                  <a:lnTo>
                    <a:pt x="32823" y="38917"/>
                  </a:lnTo>
                  <a:lnTo>
                    <a:pt x="33004" y="38796"/>
                  </a:lnTo>
                  <a:lnTo>
                    <a:pt x="33125" y="38615"/>
                  </a:lnTo>
                  <a:lnTo>
                    <a:pt x="33245" y="38374"/>
                  </a:lnTo>
                  <a:lnTo>
                    <a:pt x="33306" y="38193"/>
                  </a:lnTo>
                  <a:lnTo>
                    <a:pt x="33306" y="37951"/>
                  </a:lnTo>
                  <a:lnTo>
                    <a:pt x="33245" y="37589"/>
                  </a:lnTo>
                  <a:lnTo>
                    <a:pt x="33125" y="37288"/>
                  </a:lnTo>
                  <a:lnTo>
                    <a:pt x="32944" y="37107"/>
                  </a:lnTo>
                  <a:lnTo>
                    <a:pt x="32702" y="36926"/>
                  </a:lnTo>
                  <a:lnTo>
                    <a:pt x="32461" y="36805"/>
                  </a:lnTo>
                  <a:close/>
                  <a:moveTo>
                    <a:pt x="37650" y="36805"/>
                  </a:moveTo>
                  <a:lnTo>
                    <a:pt x="37408" y="36926"/>
                  </a:lnTo>
                  <a:lnTo>
                    <a:pt x="37167" y="37107"/>
                  </a:lnTo>
                  <a:lnTo>
                    <a:pt x="36986" y="37288"/>
                  </a:lnTo>
                  <a:lnTo>
                    <a:pt x="36865" y="37589"/>
                  </a:lnTo>
                  <a:lnTo>
                    <a:pt x="36805" y="37951"/>
                  </a:lnTo>
                  <a:lnTo>
                    <a:pt x="36805" y="38193"/>
                  </a:lnTo>
                  <a:lnTo>
                    <a:pt x="36865" y="38374"/>
                  </a:lnTo>
                  <a:lnTo>
                    <a:pt x="36986" y="38615"/>
                  </a:lnTo>
                  <a:lnTo>
                    <a:pt x="37107" y="38796"/>
                  </a:lnTo>
                  <a:lnTo>
                    <a:pt x="37288" y="38917"/>
                  </a:lnTo>
                  <a:lnTo>
                    <a:pt x="37529" y="39037"/>
                  </a:lnTo>
                  <a:lnTo>
                    <a:pt x="37710" y="39098"/>
                  </a:lnTo>
                  <a:lnTo>
                    <a:pt x="38193" y="39098"/>
                  </a:lnTo>
                  <a:lnTo>
                    <a:pt x="38374" y="39037"/>
                  </a:lnTo>
                  <a:lnTo>
                    <a:pt x="38615" y="38917"/>
                  </a:lnTo>
                  <a:lnTo>
                    <a:pt x="38796" y="38796"/>
                  </a:lnTo>
                  <a:lnTo>
                    <a:pt x="38917" y="38615"/>
                  </a:lnTo>
                  <a:lnTo>
                    <a:pt x="39038" y="38374"/>
                  </a:lnTo>
                  <a:lnTo>
                    <a:pt x="39098" y="38193"/>
                  </a:lnTo>
                  <a:lnTo>
                    <a:pt x="39098" y="37951"/>
                  </a:lnTo>
                  <a:lnTo>
                    <a:pt x="39038" y="37589"/>
                  </a:lnTo>
                  <a:lnTo>
                    <a:pt x="38917" y="37288"/>
                  </a:lnTo>
                  <a:lnTo>
                    <a:pt x="38736" y="37107"/>
                  </a:lnTo>
                  <a:lnTo>
                    <a:pt x="38495" y="36926"/>
                  </a:lnTo>
                  <a:lnTo>
                    <a:pt x="38253" y="36805"/>
                  </a:lnTo>
                  <a:close/>
                  <a:moveTo>
                    <a:pt x="43442" y="36805"/>
                  </a:moveTo>
                  <a:lnTo>
                    <a:pt x="43201" y="36926"/>
                  </a:lnTo>
                  <a:lnTo>
                    <a:pt x="42959" y="37107"/>
                  </a:lnTo>
                  <a:lnTo>
                    <a:pt x="42778" y="37288"/>
                  </a:lnTo>
                  <a:lnTo>
                    <a:pt x="42658" y="37589"/>
                  </a:lnTo>
                  <a:lnTo>
                    <a:pt x="42597" y="37951"/>
                  </a:lnTo>
                  <a:lnTo>
                    <a:pt x="42597" y="38193"/>
                  </a:lnTo>
                  <a:lnTo>
                    <a:pt x="42658" y="38374"/>
                  </a:lnTo>
                  <a:lnTo>
                    <a:pt x="42778" y="38615"/>
                  </a:lnTo>
                  <a:lnTo>
                    <a:pt x="42899" y="38796"/>
                  </a:lnTo>
                  <a:lnTo>
                    <a:pt x="43080" y="38917"/>
                  </a:lnTo>
                  <a:lnTo>
                    <a:pt x="43321" y="39037"/>
                  </a:lnTo>
                  <a:lnTo>
                    <a:pt x="43502" y="39098"/>
                  </a:lnTo>
                  <a:lnTo>
                    <a:pt x="43985" y="39098"/>
                  </a:lnTo>
                  <a:lnTo>
                    <a:pt x="44166" y="39037"/>
                  </a:lnTo>
                  <a:lnTo>
                    <a:pt x="44407" y="38917"/>
                  </a:lnTo>
                  <a:lnTo>
                    <a:pt x="44588" y="38796"/>
                  </a:lnTo>
                  <a:lnTo>
                    <a:pt x="44709" y="38615"/>
                  </a:lnTo>
                  <a:lnTo>
                    <a:pt x="44830" y="38374"/>
                  </a:lnTo>
                  <a:lnTo>
                    <a:pt x="44890" y="38193"/>
                  </a:lnTo>
                  <a:lnTo>
                    <a:pt x="44890" y="37951"/>
                  </a:lnTo>
                  <a:lnTo>
                    <a:pt x="44830" y="37589"/>
                  </a:lnTo>
                  <a:lnTo>
                    <a:pt x="44709" y="37288"/>
                  </a:lnTo>
                  <a:lnTo>
                    <a:pt x="44528" y="37107"/>
                  </a:lnTo>
                  <a:lnTo>
                    <a:pt x="44287" y="36926"/>
                  </a:lnTo>
                  <a:lnTo>
                    <a:pt x="44045" y="36805"/>
                  </a:lnTo>
                  <a:close/>
                  <a:moveTo>
                    <a:pt x="49234" y="36805"/>
                  </a:moveTo>
                  <a:lnTo>
                    <a:pt x="48993" y="36926"/>
                  </a:lnTo>
                  <a:lnTo>
                    <a:pt x="48752" y="37107"/>
                  </a:lnTo>
                  <a:lnTo>
                    <a:pt x="48571" y="37288"/>
                  </a:lnTo>
                  <a:lnTo>
                    <a:pt x="48450" y="37589"/>
                  </a:lnTo>
                  <a:lnTo>
                    <a:pt x="48390" y="37951"/>
                  </a:lnTo>
                  <a:lnTo>
                    <a:pt x="48390" y="38193"/>
                  </a:lnTo>
                  <a:lnTo>
                    <a:pt x="48450" y="38374"/>
                  </a:lnTo>
                  <a:lnTo>
                    <a:pt x="48571" y="38615"/>
                  </a:lnTo>
                  <a:lnTo>
                    <a:pt x="48691" y="38796"/>
                  </a:lnTo>
                  <a:lnTo>
                    <a:pt x="48872" y="38917"/>
                  </a:lnTo>
                  <a:lnTo>
                    <a:pt x="49114" y="39037"/>
                  </a:lnTo>
                  <a:lnTo>
                    <a:pt x="49295" y="39098"/>
                  </a:lnTo>
                  <a:lnTo>
                    <a:pt x="49777" y="39098"/>
                  </a:lnTo>
                  <a:lnTo>
                    <a:pt x="49958" y="39037"/>
                  </a:lnTo>
                  <a:lnTo>
                    <a:pt x="50200" y="38917"/>
                  </a:lnTo>
                  <a:lnTo>
                    <a:pt x="50381" y="38796"/>
                  </a:lnTo>
                  <a:lnTo>
                    <a:pt x="50501" y="38615"/>
                  </a:lnTo>
                  <a:lnTo>
                    <a:pt x="50622" y="38374"/>
                  </a:lnTo>
                  <a:lnTo>
                    <a:pt x="50682" y="38193"/>
                  </a:lnTo>
                  <a:lnTo>
                    <a:pt x="50682" y="37951"/>
                  </a:lnTo>
                  <a:lnTo>
                    <a:pt x="50622" y="37589"/>
                  </a:lnTo>
                  <a:lnTo>
                    <a:pt x="50501" y="37288"/>
                  </a:lnTo>
                  <a:lnTo>
                    <a:pt x="50320" y="37107"/>
                  </a:lnTo>
                  <a:lnTo>
                    <a:pt x="50079" y="36926"/>
                  </a:lnTo>
                  <a:lnTo>
                    <a:pt x="49838" y="36805"/>
                  </a:lnTo>
                  <a:close/>
                  <a:moveTo>
                    <a:pt x="55027" y="36805"/>
                  </a:moveTo>
                  <a:lnTo>
                    <a:pt x="54785" y="36926"/>
                  </a:lnTo>
                  <a:lnTo>
                    <a:pt x="54544" y="37107"/>
                  </a:lnTo>
                  <a:lnTo>
                    <a:pt x="54363" y="37288"/>
                  </a:lnTo>
                  <a:lnTo>
                    <a:pt x="54242" y="37589"/>
                  </a:lnTo>
                  <a:lnTo>
                    <a:pt x="54182" y="37951"/>
                  </a:lnTo>
                  <a:lnTo>
                    <a:pt x="54182" y="38193"/>
                  </a:lnTo>
                  <a:lnTo>
                    <a:pt x="54242" y="38374"/>
                  </a:lnTo>
                  <a:lnTo>
                    <a:pt x="54363" y="38615"/>
                  </a:lnTo>
                  <a:lnTo>
                    <a:pt x="54483" y="38796"/>
                  </a:lnTo>
                  <a:lnTo>
                    <a:pt x="54665" y="38917"/>
                  </a:lnTo>
                  <a:lnTo>
                    <a:pt x="54906" y="39037"/>
                  </a:lnTo>
                  <a:lnTo>
                    <a:pt x="55087" y="39098"/>
                  </a:lnTo>
                  <a:lnTo>
                    <a:pt x="55570" y="39098"/>
                  </a:lnTo>
                  <a:lnTo>
                    <a:pt x="55751" y="39037"/>
                  </a:lnTo>
                  <a:lnTo>
                    <a:pt x="55992" y="38917"/>
                  </a:lnTo>
                  <a:lnTo>
                    <a:pt x="56173" y="38796"/>
                  </a:lnTo>
                  <a:lnTo>
                    <a:pt x="56294" y="38615"/>
                  </a:lnTo>
                  <a:lnTo>
                    <a:pt x="56414" y="38374"/>
                  </a:lnTo>
                  <a:lnTo>
                    <a:pt x="56475" y="38193"/>
                  </a:lnTo>
                  <a:lnTo>
                    <a:pt x="56475" y="37951"/>
                  </a:lnTo>
                  <a:lnTo>
                    <a:pt x="56414" y="37589"/>
                  </a:lnTo>
                  <a:lnTo>
                    <a:pt x="56294" y="37288"/>
                  </a:lnTo>
                  <a:lnTo>
                    <a:pt x="56113" y="37107"/>
                  </a:lnTo>
                  <a:lnTo>
                    <a:pt x="55871" y="36926"/>
                  </a:lnTo>
                  <a:lnTo>
                    <a:pt x="55630" y="36805"/>
                  </a:lnTo>
                  <a:close/>
                  <a:moveTo>
                    <a:pt x="60819" y="36805"/>
                  </a:moveTo>
                  <a:lnTo>
                    <a:pt x="60577" y="36926"/>
                  </a:lnTo>
                  <a:lnTo>
                    <a:pt x="60336" y="37107"/>
                  </a:lnTo>
                  <a:lnTo>
                    <a:pt x="60155" y="37288"/>
                  </a:lnTo>
                  <a:lnTo>
                    <a:pt x="60034" y="37589"/>
                  </a:lnTo>
                  <a:lnTo>
                    <a:pt x="59974" y="37951"/>
                  </a:lnTo>
                  <a:lnTo>
                    <a:pt x="59974" y="38193"/>
                  </a:lnTo>
                  <a:lnTo>
                    <a:pt x="60034" y="38374"/>
                  </a:lnTo>
                  <a:lnTo>
                    <a:pt x="60155" y="38615"/>
                  </a:lnTo>
                  <a:lnTo>
                    <a:pt x="60276" y="38796"/>
                  </a:lnTo>
                  <a:lnTo>
                    <a:pt x="60457" y="38917"/>
                  </a:lnTo>
                  <a:lnTo>
                    <a:pt x="60698" y="39037"/>
                  </a:lnTo>
                  <a:lnTo>
                    <a:pt x="60879" y="39098"/>
                  </a:lnTo>
                  <a:lnTo>
                    <a:pt x="61362" y="39098"/>
                  </a:lnTo>
                  <a:lnTo>
                    <a:pt x="61543" y="39037"/>
                  </a:lnTo>
                  <a:lnTo>
                    <a:pt x="61784" y="38917"/>
                  </a:lnTo>
                  <a:lnTo>
                    <a:pt x="61965" y="38796"/>
                  </a:lnTo>
                  <a:lnTo>
                    <a:pt x="62086" y="38615"/>
                  </a:lnTo>
                  <a:lnTo>
                    <a:pt x="62206" y="38374"/>
                  </a:lnTo>
                  <a:lnTo>
                    <a:pt x="62267" y="38193"/>
                  </a:lnTo>
                  <a:lnTo>
                    <a:pt x="62267" y="37951"/>
                  </a:lnTo>
                  <a:lnTo>
                    <a:pt x="62206" y="37589"/>
                  </a:lnTo>
                  <a:lnTo>
                    <a:pt x="62086" y="37288"/>
                  </a:lnTo>
                  <a:lnTo>
                    <a:pt x="61905" y="37107"/>
                  </a:lnTo>
                  <a:lnTo>
                    <a:pt x="61663" y="36926"/>
                  </a:lnTo>
                  <a:lnTo>
                    <a:pt x="61422" y="36805"/>
                  </a:lnTo>
                  <a:close/>
                  <a:moveTo>
                    <a:pt x="66611" y="36805"/>
                  </a:moveTo>
                  <a:lnTo>
                    <a:pt x="66370" y="36926"/>
                  </a:lnTo>
                  <a:lnTo>
                    <a:pt x="66128" y="37107"/>
                  </a:lnTo>
                  <a:lnTo>
                    <a:pt x="65947" y="37288"/>
                  </a:lnTo>
                  <a:lnTo>
                    <a:pt x="65827" y="37589"/>
                  </a:lnTo>
                  <a:lnTo>
                    <a:pt x="65766" y="37951"/>
                  </a:lnTo>
                  <a:lnTo>
                    <a:pt x="65766" y="38193"/>
                  </a:lnTo>
                  <a:lnTo>
                    <a:pt x="65827" y="38374"/>
                  </a:lnTo>
                  <a:lnTo>
                    <a:pt x="65947" y="38615"/>
                  </a:lnTo>
                  <a:lnTo>
                    <a:pt x="66068" y="38796"/>
                  </a:lnTo>
                  <a:lnTo>
                    <a:pt x="66249" y="38917"/>
                  </a:lnTo>
                  <a:lnTo>
                    <a:pt x="66490" y="39037"/>
                  </a:lnTo>
                  <a:lnTo>
                    <a:pt x="66671" y="39098"/>
                  </a:lnTo>
                  <a:lnTo>
                    <a:pt x="67154" y="39098"/>
                  </a:lnTo>
                  <a:lnTo>
                    <a:pt x="67335" y="39037"/>
                  </a:lnTo>
                  <a:lnTo>
                    <a:pt x="67576" y="38917"/>
                  </a:lnTo>
                  <a:lnTo>
                    <a:pt x="67757" y="38796"/>
                  </a:lnTo>
                  <a:lnTo>
                    <a:pt x="67878" y="38615"/>
                  </a:lnTo>
                  <a:lnTo>
                    <a:pt x="67999" y="38374"/>
                  </a:lnTo>
                  <a:lnTo>
                    <a:pt x="68059" y="38193"/>
                  </a:lnTo>
                  <a:lnTo>
                    <a:pt x="68059" y="37951"/>
                  </a:lnTo>
                  <a:lnTo>
                    <a:pt x="67999" y="37589"/>
                  </a:lnTo>
                  <a:lnTo>
                    <a:pt x="67878" y="37288"/>
                  </a:lnTo>
                  <a:lnTo>
                    <a:pt x="67697" y="37107"/>
                  </a:lnTo>
                  <a:lnTo>
                    <a:pt x="67456" y="36926"/>
                  </a:lnTo>
                  <a:lnTo>
                    <a:pt x="67214" y="36805"/>
                  </a:lnTo>
                  <a:close/>
                  <a:moveTo>
                    <a:pt x="72403" y="36805"/>
                  </a:moveTo>
                  <a:lnTo>
                    <a:pt x="72162" y="36926"/>
                  </a:lnTo>
                  <a:lnTo>
                    <a:pt x="71921" y="37107"/>
                  </a:lnTo>
                  <a:lnTo>
                    <a:pt x="71740" y="37288"/>
                  </a:lnTo>
                  <a:lnTo>
                    <a:pt x="71619" y="37589"/>
                  </a:lnTo>
                  <a:lnTo>
                    <a:pt x="71559" y="37951"/>
                  </a:lnTo>
                  <a:lnTo>
                    <a:pt x="71559" y="38193"/>
                  </a:lnTo>
                  <a:lnTo>
                    <a:pt x="71619" y="38374"/>
                  </a:lnTo>
                  <a:lnTo>
                    <a:pt x="71740" y="38615"/>
                  </a:lnTo>
                  <a:lnTo>
                    <a:pt x="71860" y="38796"/>
                  </a:lnTo>
                  <a:lnTo>
                    <a:pt x="72041" y="38917"/>
                  </a:lnTo>
                  <a:lnTo>
                    <a:pt x="72283" y="39037"/>
                  </a:lnTo>
                  <a:lnTo>
                    <a:pt x="72464" y="39098"/>
                  </a:lnTo>
                  <a:lnTo>
                    <a:pt x="72946" y="39098"/>
                  </a:lnTo>
                  <a:lnTo>
                    <a:pt x="73127" y="39037"/>
                  </a:lnTo>
                  <a:lnTo>
                    <a:pt x="73369" y="38917"/>
                  </a:lnTo>
                  <a:lnTo>
                    <a:pt x="73550" y="38796"/>
                  </a:lnTo>
                  <a:lnTo>
                    <a:pt x="73670" y="38615"/>
                  </a:lnTo>
                  <a:lnTo>
                    <a:pt x="73791" y="38374"/>
                  </a:lnTo>
                  <a:lnTo>
                    <a:pt x="73851" y="38193"/>
                  </a:lnTo>
                  <a:lnTo>
                    <a:pt x="73851" y="37951"/>
                  </a:lnTo>
                  <a:lnTo>
                    <a:pt x="73791" y="37589"/>
                  </a:lnTo>
                  <a:lnTo>
                    <a:pt x="73670" y="37288"/>
                  </a:lnTo>
                  <a:lnTo>
                    <a:pt x="73489" y="37107"/>
                  </a:lnTo>
                  <a:lnTo>
                    <a:pt x="73248" y="36926"/>
                  </a:lnTo>
                  <a:lnTo>
                    <a:pt x="73007" y="36805"/>
                  </a:lnTo>
                  <a:close/>
                  <a:moveTo>
                    <a:pt x="302" y="39701"/>
                  </a:moveTo>
                  <a:lnTo>
                    <a:pt x="0" y="39761"/>
                  </a:lnTo>
                  <a:lnTo>
                    <a:pt x="181" y="41994"/>
                  </a:lnTo>
                  <a:lnTo>
                    <a:pt x="543" y="41994"/>
                  </a:lnTo>
                  <a:lnTo>
                    <a:pt x="724" y="41934"/>
                  </a:lnTo>
                  <a:lnTo>
                    <a:pt x="966" y="41813"/>
                  </a:lnTo>
                  <a:lnTo>
                    <a:pt x="1147" y="41692"/>
                  </a:lnTo>
                  <a:lnTo>
                    <a:pt x="1267" y="41511"/>
                  </a:lnTo>
                  <a:lnTo>
                    <a:pt x="1388" y="41270"/>
                  </a:lnTo>
                  <a:lnTo>
                    <a:pt x="1448" y="41089"/>
                  </a:lnTo>
                  <a:lnTo>
                    <a:pt x="1448" y="40847"/>
                  </a:lnTo>
                  <a:lnTo>
                    <a:pt x="1448" y="40606"/>
                  </a:lnTo>
                  <a:lnTo>
                    <a:pt x="1388" y="40425"/>
                  </a:lnTo>
                  <a:lnTo>
                    <a:pt x="1267" y="40184"/>
                  </a:lnTo>
                  <a:lnTo>
                    <a:pt x="1147" y="40003"/>
                  </a:lnTo>
                  <a:lnTo>
                    <a:pt x="966" y="39882"/>
                  </a:lnTo>
                  <a:lnTo>
                    <a:pt x="724" y="39761"/>
                  </a:lnTo>
                  <a:lnTo>
                    <a:pt x="543" y="39701"/>
                  </a:lnTo>
                  <a:close/>
                  <a:moveTo>
                    <a:pt x="5853" y="39701"/>
                  </a:moveTo>
                  <a:lnTo>
                    <a:pt x="5672" y="39761"/>
                  </a:lnTo>
                  <a:lnTo>
                    <a:pt x="5431" y="39882"/>
                  </a:lnTo>
                  <a:lnTo>
                    <a:pt x="5250" y="40003"/>
                  </a:lnTo>
                  <a:lnTo>
                    <a:pt x="5129" y="40184"/>
                  </a:lnTo>
                  <a:lnTo>
                    <a:pt x="5008" y="40425"/>
                  </a:lnTo>
                  <a:lnTo>
                    <a:pt x="4948" y="40606"/>
                  </a:lnTo>
                  <a:lnTo>
                    <a:pt x="4948" y="40847"/>
                  </a:lnTo>
                  <a:lnTo>
                    <a:pt x="4948" y="41089"/>
                  </a:lnTo>
                  <a:lnTo>
                    <a:pt x="5008" y="41270"/>
                  </a:lnTo>
                  <a:lnTo>
                    <a:pt x="5129" y="41511"/>
                  </a:lnTo>
                  <a:lnTo>
                    <a:pt x="5250" y="41692"/>
                  </a:lnTo>
                  <a:lnTo>
                    <a:pt x="5431" y="41813"/>
                  </a:lnTo>
                  <a:lnTo>
                    <a:pt x="5672" y="41934"/>
                  </a:lnTo>
                  <a:lnTo>
                    <a:pt x="5853" y="41994"/>
                  </a:lnTo>
                  <a:lnTo>
                    <a:pt x="6336" y="41994"/>
                  </a:lnTo>
                  <a:lnTo>
                    <a:pt x="6517" y="41934"/>
                  </a:lnTo>
                  <a:lnTo>
                    <a:pt x="6758" y="41813"/>
                  </a:lnTo>
                  <a:lnTo>
                    <a:pt x="6939" y="41692"/>
                  </a:lnTo>
                  <a:lnTo>
                    <a:pt x="7060" y="41511"/>
                  </a:lnTo>
                  <a:lnTo>
                    <a:pt x="7180" y="41270"/>
                  </a:lnTo>
                  <a:lnTo>
                    <a:pt x="7241" y="41089"/>
                  </a:lnTo>
                  <a:lnTo>
                    <a:pt x="7241" y="40847"/>
                  </a:lnTo>
                  <a:lnTo>
                    <a:pt x="7241" y="40606"/>
                  </a:lnTo>
                  <a:lnTo>
                    <a:pt x="7180" y="40425"/>
                  </a:lnTo>
                  <a:lnTo>
                    <a:pt x="7060" y="40184"/>
                  </a:lnTo>
                  <a:lnTo>
                    <a:pt x="6939" y="40003"/>
                  </a:lnTo>
                  <a:lnTo>
                    <a:pt x="6758" y="39882"/>
                  </a:lnTo>
                  <a:lnTo>
                    <a:pt x="6517" y="39761"/>
                  </a:lnTo>
                  <a:lnTo>
                    <a:pt x="6336" y="39701"/>
                  </a:lnTo>
                  <a:close/>
                  <a:moveTo>
                    <a:pt x="11645" y="39701"/>
                  </a:moveTo>
                  <a:lnTo>
                    <a:pt x="11464" y="39761"/>
                  </a:lnTo>
                  <a:lnTo>
                    <a:pt x="11223" y="39882"/>
                  </a:lnTo>
                  <a:lnTo>
                    <a:pt x="11042" y="40003"/>
                  </a:lnTo>
                  <a:lnTo>
                    <a:pt x="10921" y="40184"/>
                  </a:lnTo>
                  <a:lnTo>
                    <a:pt x="10800" y="40425"/>
                  </a:lnTo>
                  <a:lnTo>
                    <a:pt x="10740" y="40606"/>
                  </a:lnTo>
                  <a:lnTo>
                    <a:pt x="10740" y="40847"/>
                  </a:lnTo>
                  <a:lnTo>
                    <a:pt x="10740" y="41089"/>
                  </a:lnTo>
                  <a:lnTo>
                    <a:pt x="10800" y="41270"/>
                  </a:lnTo>
                  <a:lnTo>
                    <a:pt x="10921" y="41511"/>
                  </a:lnTo>
                  <a:lnTo>
                    <a:pt x="11042" y="41692"/>
                  </a:lnTo>
                  <a:lnTo>
                    <a:pt x="11223" y="41813"/>
                  </a:lnTo>
                  <a:lnTo>
                    <a:pt x="11464" y="41934"/>
                  </a:lnTo>
                  <a:lnTo>
                    <a:pt x="11645" y="41994"/>
                  </a:lnTo>
                  <a:lnTo>
                    <a:pt x="12128" y="41994"/>
                  </a:lnTo>
                  <a:lnTo>
                    <a:pt x="12309" y="41934"/>
                  </a:lnTo>
                  <a:lnTo>
                    <a:pt x="12550" y="41813"/>
                  </a:lnTo>
                  <a:lnTo>
                    <a:pt x="12731" y="41692"/>
                  </a:lnTo>
                  <a:lnTo>
                    <a:pt x="12852" y="41511"/>
                  </a:lnTo>
                  <a:lnTo>
                    <a:pt x="12973" y="41270"/>
                  </a:lnTo>
                  <a:lnTo>
                    <a:pt x="13033" y="41089"/>
                  </a:lnTo>
                  <a:lnTo>
                    <a:pt x="13033" y="40847"/>
                  </a:lnTo>
                  <a:lnTo>
                    <a:pt x="13033" y="40606"/>
                  </a:lnTo>
                  <a:lnTo>
                    <a:pt x="12973" y="40425"/>
                  </a:lnTo>
                  <a:lnTo>
                    <a:pt x="12852" y="40184"/>
                  </a:lnTo>
                  <a:lnTo>
                    <a:pt x="12731" y="40003"/>
                  </a:lnTo>
                  <a:lnTo>
                    <a:pt x="12550" y="39882"/>
                  </a:lnTo>
                  <a:lnTo>
                    <a:pt x="12309" y="39761"/>
                  </a:lnTo>
                  <a:lnTo>
                    <a:pt x="12128" y="39701"/>
                  </a:lnTo>
                  <a:close/>
                  <a:moveTo>
                    <a:pt x="17437" y="39701"/>
                  </a:moveTo>
                  <a:lnTo>
                    <a:pt x="17256" y="39761"/>
                  </a:lnTo>
                  <a:lnTo>
                    <a:pt x="17015" y="39882"/>
                  </a:lnTo>
                  <a:lnTo>
                    <a:pt x="16834" y="40003"/>
                  </a:lnTo>
                  <a:lnTo>
                    <a:pt x="16713" y="40184"/>
                  </a:lnTo>
                  <a:lnTo>
                    <a:pt x="16593" y="40425"/>
                  </a:lnTo>
                  <a:lnTo>
                    <a:pt x="16532" y="40606"/>
                  </a:lnTo>
                  <a:lnTo>
                    <a:pt x="16532" y="40847"/>
                  </a:lnTo>
                  <a:lnTo>
                    <a:pt x="16532" y="41089"/>
                  </a:lnTo>
                  <a:lnTo>
                    <a:pt x="16593" y="41270"/>
                  </a:lnTo>
                  <a:lnTo>
                    <a:pt x="16713" y="41511"/>
                  </a:lnTo>
                  <a:lnTo>
                    <a:pt x="16834" y="41692"/>
                  </a:lnTo>
                  <a:lnTo>
                    <a:pt x="17015" y="41813"/>
                  </a:lnTo>
                  <a:lnTo>
                    <a:pt x="17256" y="41934"/>
                  </a:lnTo>
                  <a:lnTo>
                    <a:pt x="17437" y="41994"/>
                  </a:lnTo>
                  <a:lnTo>
                    <a:pt x="17920" y="41994"/>
                  </a:lnTo>
                  <a:lnTo>
                    <a:pt x="18101" y="41934"/>
                  </a:lnTo>
                  <a:lnTo>
                    <a:pt x="18342" y="41813"/>
                  </a:lnTo>
                  <a:lnTo>
                    <a:pt x="18523" y="41692"/>
                  </a:lnTo>
                  <a:lnTo>
                    <a:pt x="18644" y="41511"/>
                  </a:lnTo>
                  <a:lnTo>
                    <a:pt x="18765" y="41270"/>
                  </a:lnTo>
                  <a:lnTo>
                    <a:pt x="18825" y="41089"/>
                  </a:lnTo>
                  <a:lnTo>
                    <a:pt x="18825" y="40847"/>
                  </a:lnTo>
                  <a:lnTo>
                    <a:pt x="18825" y="40606"/>
                  </a:lnTo>
                  <a:lnTo>
                    <a:pt x="18765" y="40425"/>
                  </a:lnTo>
                  <a:lnTo>
                    <a:pt x="18644" y="40184"/>
                  </a:lnTo>
                  <a:lnTo>
                    <a:pt x="18523" y="40003"/>
                  </a:lnTo>
                  <a:lnTo>
                    <a:pt x="18342" y="39882"/>
                  </a:lnTo>
                  <a:lnTo>
                    <a:pt x="18101" y="39761"/>
                  </a:lnTo>
                  <a:lnTo>
                    <a:pt x="17920" y="39701"/>
                  </a:lnTo>
                  <a:close/>
                  <a:moveTo>
                    <a:pt x="23230" y="39701"/>
                  </a:moveTo>
                  <a:lnTo>
                    <a:pt x="23049" y="39761"/>
                  </a:lnTo>
                  <a:lnTo>
                    <a:pt x="22807" y="39882"/>
                  </a:lnTo>
                  <a:lnTo>
                    <a:pt x="22626" y="40003"/>
                  </a:lnTo>
                  <a:lnTo>
                    <a:pt x="22506" y="40184"/>
                  </a:lnTo>
                  <a:lnTo>
                    <a:pt x="22385" y="40425"/>
                  </a:lnTo>
                  <a:lnTo>
                    <a:pt x="22325" y="40606"/>
                  </a:lnTo>
                  <a:lnTo>
                    <a:pt x="22325" y="40847"/>
                  </a:lnTo>
                  <a:lnTo>
                    <a:pt x="22325" y="41089"/>
                  </a:lnTo>
                  <a:lnTo>
                    <a:pt x="22385" y="41270"/>
                  </a:lnTo>
                  <a:lnTo>
                    <a:pt x="22506" y="41511"/>
                  </a:lnTo>
                  <a:lnTo>
                    <a:pt x="22626" y="41692"/>
                  </a:lnTo>
                  <a:lnTo>
                    <a:pt x="22807" y="41813"/>
                  </a:lnTo>
                  <a:lnTo>
                    <a:pt x="23049" y="41934"/>
                  </a:lnTo>
                  <a:lnTo>
                    <a:pt x="23230" y="41994"/>
                  </a:lnTo>
                  <a:lnTo>
                    <a:pt x="23712" y="41994"/>
                  </a:lnTo>
                  <a:lnTo>
                    <a:pt x="23893" y="41934"/>
                  </a:lnTo>
                  <a:lnTo>
                    <a:pt x="24135" y="41813"/>
                  </a:lnTo>
                  <a:lnTo>
                    <a:pt x="24316" y="41692"/>
                  </a:lnTo>
                  <a:lnTo>
                    <a:pt x="24436" y="41511"/>
                  </a:lnTo>
                  <a:lnTo>
                    <a:pt x="24557" y="41270"/>
                  </a:lnTo>
                  <a:lnTo>
                    <a:pt x="24617" y="41089"/>
                  </a:lnTo>
                  <a:lnTo>
                    <a:pt x="24617" y="40847"/>
                  </a:lnTo>
                  <a:lnTo>
                    <a:pt x="24617" y="40606"/>
                  </a:lnTo>
                  <a:lnTo>
                    <a:pt x="24557" y="40425"/>
                  </a:lnTo>
                  <a:lnTo>
                    <a:pt x="24436" y="40184"/>
                  </a:lnTo>
                  <a:lnTo>
                    <a:pt x="24316" y="40003"/>
                  </a:lnTo>
                  <a:lnTo>
                    <a:pt x="24135" y="39882"/>
                  </a:lnTo>
                  <a:lnTo>
                    <a:pt x="23893" y="39761"/>
                  </a:lnTo>
                  <a:lnTo>
                    <a:pt x="23712" y="39701"/>
                  </a:lnTo>
                  <a:close/>
                  <a:moveTo>
                    <a:pt x="29022" y="39701"/>
                  </a:moveTo>
                  <a:lnTo>
                    <a:pt x="28841" y="39761"/>
                  </a:lnTo>
                  <a:lnTo>
                    <a:pt x="28599" y="39882"/>
                  </a:lnTo>
                  <a:lnTo>
                    <a:pt x="28418" y="40003"/>
                  </a:lnTo>
                  <a:lnTo>
                    <a:pt x="28298" y="40184"/>
                  </a:lnTo>
                  <a:lnTo>
                    <a:pt x="28177" y="40425"/>
                  </a:lnTo>
                  <a:lnTo>
                    <a:pt x="28117" y="40606"/>
                  </a:lnTo>
                  <a:lnTo>
                    <a:pt x="28117" y="40847"/>
                  </a:lnTo>
                  <a:lnTo>
                    <a:pt x="28117" y="41089"/>
                  </a:lnTo>
                  <a:lnTo>
                    <a:pt x="28177" y="41270"/>
                  </a:lnTo>
                  <a:lnTo>
                    <a:pt x="28298" y="41511"/>
                  </a:lnTo>
                  <a:lnTo>
                    <a:pt x="28418" y="41692"/>
                  </a:lnTo>
                  <a:lnTo>
                    <a:pt x="28599" y="41813"/>
                  </a:lnTo>
                  <a:lnTo>
                    <a:pt x="28841" y="41934"/>
                  </a:lnTo>
                  <a:lnTo>
                    <a:pt x="29022" y="41994"/>
                  </a:lnTo>
                  <a:lnTo>
                    <a:pt x="29505" y="41994"/>
                  </a:lnTo>
                  <a:lnTo>
                    <a:pt x="29686" y="41934"/>
                  </a:lnTo>
                  <a:lnTo>
                    <a:pt x="29927" y="41813"/>
                  </a:lnTo>
                  <a:lnTo>
                    <a:pt x="30108" y="41692"/>
                  </a:lnTo>
                  <a:lnTo>
                    <a:pt x="30229" y="41511"/>
                  </a:lnTo>
                  <a:lnTo>
                    <a:pt x="30349" y="41270"/>
                  </a:lnTo>
                  <a:lnTo>
                    <a:pt x="30410" y="41089"/>
                  </a:lnTo>
                  <a:lnTo>
                    <a:pt x="30410" y="40847"/>
                  </a:lnTo>
                  <a:lnTo>
                    <a:pt x="30410" y="40606"/>
                  </a:lnTo>
                  <a:lnTo>
                    <a:pt x="30349" y="40425"/>
                  </a:lnTo>
                  <a:lnTo>
                    <a:pt x="30229" y="40184"/>
                  </a:lnTo>
                  <a:lnTo>
                    <a:pt x="30108" y="40003"/>
                  </a:lnTo>
                  <a:lnTo>
                    <a:pt x="29927" y="39882"/>
                  </a:lnTo>
                  <a:lnTo>
                    <a:pt x="29686" y="39761"/>
                  </a:lnTo>
                  <a:lnTo>
                    <a:pt x="29505" y="39701"/>
                  </a:lnTo>
                  <a:close/>
                  <a:moveTo>
                    <a:pt x="34814" y="39701"/>
                  </a:moveTo>
                  <a:lnTo>
                    <a:pt x="34633" y="39761"/>
                  </a:lnTo>
                  <a:lnTo>
                    <a:pt x="34392" y="39882"/>
                  </a:lnTo>
                  <a:lnTo>
                    <a:pt x="34211" y="40003"/>
                  </a:lnTo>
                  <a:lnTo>
                    <a:pt x="34090" y="40184"/>
                  </a:lnTo>
                  <a:lnTo>
                    <a:pt x="33969" y="40425"/>
                  </a:lnTo>
                  <a:lnTo>
                    <a:pt x="33909" y="40606"/>
                  </a:lnTo>
                  <a:lnTo>
                    <a:pt x="33909" y="40847"/>
                  </a:lnTo>
                  <a:lnTo>
                    <a:pt x="33909" y="41089"/>
                  </a:lnTo>
                  <a:lnTo>
                    <a:pt x="33969" y="41270"/>
                  </a:lnTo>
                  <a:lnTo>
                    <a:pt x="34090" y="41511"/>
                  </a:lnTo>
                  <a:lnTo>
                    <a:pt x="34211" y="41692"/>
                  </a:lnTo>
                  <a:lnTo>
                    <a:pt x="34392" y="41813"/>
                  </a:lnTo>
                  <a:lnTo>
                    <a:pt x="34633" y="41934"/>
                  </a:lnTo>
                  <a:lnTo>
                    <a:pt x="34814" y="41994"/>
                  </a:lnTo>
                  <a:lnTo>
                    <a:pt x="35297" y="41994"/>
                  </a:lnTo>
                  <a:lnTo>
                    <a:pt x="35478" y="41934"/>
                  </a:lnTo>
                  <a:lnTo>
                    <a:pt x="35719" y="41813"/>
                  </a:lnTo>
                  <a:lnTo>
                    <a:pt x="35900" y="41692"/>
                  </a:lnTo>
                  <a:lnTo>
                    <a:pt x="36021" y="41511"/>
                  </a:lnTo>
                  <a:lnTo>
                    <a:pt x="36141" y="41270"/>
                  </a:lnTo>
                  <a:lnTo>
                    <a:pt x="36202" y="41089"/>
                  </a:lnTo>
                  <a:lnTo>
                    <a:pt x="36202" y="40847"/>
                  </a:lnTo>
                  <a:lnTo>
                    <a:pt x="36202" y="40606"/>
                  </a:lnTo>
                  <a:lnTo>
                    <a:pt x="36141" y="40425"/>
                  </a:lnTo>
                  <a:lnTo>
                    <a:pt x="36021" y="40184"/>
                  </a:lnTo>
                  <a:lnTo>
                    <a:pt x="35900" y="40003"/>
                  </a:lnTo>
                  <a:lnTo>
                    <a:pt x="35719" y="39882"/>
                  </a:lnTo>
                  <a:lnTo>
                    <a:pt x="35478" y="39761"/>
                  </a:lnTo>
                  <a:lnTo>
                    <a:pt x="35297" y="39701"/>
                  </a:lnTo>
                  <a:close/>
                  <a:moveTo>
                    <a:pt x="40606" y="39701"/>
                  </a:moveTo>
                  <a:lnTo>
                    <a:pt x="40425" y="39761"/>
                  </a:lnTo>
                  <a:lnTo>
                    <a:pt x="40184" y="39882"/>
                  </a:lnTo>
                  <a:lnTo>
                    <a:pt x="40003" y="40003"/>
                  </a:lnTo>
                  <a:lnTo>
                    <a:pt x="39882" y="40184"/>
                  </a:lnTo>
                  <a:lnTo>
                    <a:pt x="39762" y="40425"/>
                  </a:lnTo>
                  <a:lnTo>
                    <a:pt x="39701" y="40606"/>
                  </a:lnTo>
                  <a:lnTo>
                    <a:pt x="39701" y="40847"/>
                  </a:lnTo>
                  <a:lnTo>
                    <a:pt x="39701" y="41089"/>
                  </a:lnTo>
                  <a:lnTo>
                    <a:pt x="39762" y="41270"/>
                  </a:lnTo>
                  <a:lnTo>
                    <a:pt x="39882" y="41511"/>
                  </a:lnTo>
                  <a:lnTo>
                    <a:pt x="40003" y="41692"/>
                  </a:lnTo>
                  <a:lnTo>
                    <a:pt x="40184" y="41813"/>
                  </a:lnTo>
                  <a:lnTo>
                    <a:pt x="40425" y="41934"/>
                  </a:lnTo>
                  <a:lnTo>
                    <a:pt x="40606" y="41994"/>
                  </a:lnTo>
                  <a:lnTo>
                    <a:pt x="41089" y="41994"/>
                  </a:lnTo>
                  <a:lnTo>
                    <a:pt x="41270" y="41934"/>
                  </a:lnTo>
                  <a:lnTo>
                    <a:pt x="41511" y="41813"/>
                  </a:lnTo>
                  <a:lnTo>
                    <a:pt x="41692" y="41692"/>
                  </a:lnTo>
                  <a:lnTo>
                    <a:pt x="41813" y="41511"/>
                  </a:lnTo>
                  <a:lnTo>
                    <a:pt x="41934" y="41270"/>
                  </a:lnTo>
                  <a:lnTo>
                    <a:pt x="41994" y="41089"/>
                  </a:lnTo>
                  <a:lnTo>
                    <a:pt x="41994" y="40847"/>
                  </a:lnTo>
                  <a:lnTo>
                    <a:pt x="41994" y="40606"/>
                  </a:lnTo>
                  <a:lnTo>
                    <a:pt x="41934" y="40425"/>
                  </a:lnTo>
                  <a:lnTo>
                    <a:pt x="41813" y="40184"/>
                  </a:lnTo>
                  <a:lnTo>
                    <a:pt x="41692" y="40003"/>
                  </a:lnTo>
                  <a:lnTo>
                    <a:pt x="41511" y="39882"/>
                  </a:lnTo>
                  <a:lnTo>
                    <a:pt x="41270" y="39761"/>
                  </a:lnTo>
                  <a:lnTo>
                    <a:pt x="41089" y="39701"/>
                  </a:lnTo>
                  <a:close/>
                  <a:moveTo>
                    <a:pt x="46399" y="39701"/>
                  </a:moveTo>
                  <a:lnTo>
                    <a:pt x="46218" y="39761"/>
                  </a:lnTo>
                  <a:lnTo>
                    <a:pt x="45976" y="39882"/>
                  </a:lnTo>
                  <a:lnTo>
                    <a:pt x="45795" y="40003"/>
                  </a:lnTo>
                  <a:lnTo>
                    <a:pt x="45674" y="40184"/>
                  </a:lnTo>
                  <a:lnTo>
                    <a:pt x="45554" y="40425"/>
                  </a:lnTo>
                  <a:lnTo>
                    <a:pt x="45493" y="40606"/>
                  </a:lnTo>
                  <a:lnTo>
                    <a:pt x="45493" y="40847"/>
                  </a:lnTo>
                  <a:lnTo>
                    <a:pt x="45493" y="41089"/>
                  </a:lnTo>
                  <a:lnTo>
                    <a:pt x="45554" y="41270"/>
                  </a:lnTo>
                  <a:lnTo>
                    <a:pt x="45674" y="41511"/>
                  </a:lnTo>
                  <a:lnTo>
                    <a:pt x="45795" y="41692"/>
                  </a:lnTo>
                  <a:lnTo>
                    <a:pt x="45976" y="41813"/>
                  </a:lnTo>
                  <a:lnTo>
                    <a:pt x="46218" y="41934"/>
                  </a:lnTo>
                  <a:lnTo>
                    <a:pt x="46399" y="41994"/>
                  </a:lnTo>
                  <a:lnTo>
                    <a:pt x="46881" y="41994"/>
                  </a:lnTo>
                  <a:lnTo>
                    <a:pt x="47062" y="41934"/>
                  </a:lnTo>
                  <a:lnTo>
                    <a:pt x="47304" y="41813"/>
                  </a:lnTo>
                  <a:lnTo>
                    <a:pt x="47485" y="41692"/>
                  </a:lnTo>
                  <a:lnTo>
                    <a:pt x="47605" y="41511"/>
                  </a:lnTo>
                  <a:lnTo>
                    <a:pt x="47726" y="41270"/>
                  </a:lnTo>
                  <a:lnTo>
                    <a:pt x="47786" y="41089"/>
                  </a:lnTo>
                  <a:lnTo>
                    <a:pt x="47786" y="40847"/>
                  </a:lnTo>
                  <a:lnTo>
                    <a:pt x="47786" y="40606"/>
                  </a:lnTo>
                  <a:lnTo>
                    <a:pt x="47726" y="40425"/>
                  </a:lnTo>
                  <a:lnTo>
                    <a:pt x="47605" y="40184"/>
                  </a:lnTo>
                  <a:lnTo>
                    <a:pt x="47485" y="40003"/>
                  </a:lnTo>
                  <a:lnTo>
                    <a:pt x="47304" y="39882"/>
                  </a:lnTo>
                  <a:lnTo>
                    <a:pt x="47062" y="39761"/>
                  </a:lnTo>
                  <a:lnTo>
                    <a:pt x="46881" y="39701"/>
                  </a:lnTo>
                  <a:close/>
                  <a:moveTo>
                    <a:pt x="52191" y="39701"/>
                  </a:moveTo>
                  <a:lnTo>
                    <a:pt x="52010" y="39761"/>
                  </a:lnTo>
                  <a:lnTo>
                    <a:pt x="51768" y="39882"/>
                  </a:lnTo>
                  <a:lnTo>
                    <a:pt x="51587" y="40003"/>
                  </a:lnTo>
                  <a:lnTo>
                    <a:pt x="51467" y="40184"/>
                  </a:lnTo>
                  <a:lnTo>
                    <a:pt x="51346" y="40425"/>
                  </a:lnTo>
                  <a:lnTo>
                    <a:pt x="51286" y="40606"/>
                  </a:lnTo>
                  <a:lnTo>
                    <a:pt x="51286" y="40847"/>
                  </a:lnTo>
                  <a:lnTo>
                    <a:pt x="51286" y="41089"/>
                  </a:lnTo>
                  <a:lnTo>
                    <a:pt x="51346" y="41270"/>
                  </a:lnTo>
                  <a:lnTo>
                    <a:pt x="51467" y="41511"/>
                  </a:lnTo>
                  <a:lnTo>
                    <a:pt x="51587" y="41692"/>
                  </a:lnTo>
                  <a:lnTo>
                    <a:pt x="51768" y="41813"/>
                  </a:lnTo>
                  <a:lnTo>
                    <a:pt x="52010" y="41934"/>
                  </a:lnTo>
                  <a:lnTo>
                    <a:pt x="52191" y="41994"/>
                  </a:lnTo>
                  <a:lnTo>
                    <a:pt x="52673" y="41994"/>
                  </a:lnTo>
                  <a:lnTo>
                    <a:pt x="52854" y="41934"/>
                  </a:lnTo>
                  <a:lnTo>
                    <a:pt x="53096" y="41813"/>
                  </a:lnTo>
                  <a:lnTo>
                    <a:pt x="53277" y="41692"/>
                  </a:lnTo>
                  <a:lnTo>
                    <a:pt x="53397" y="41511"/>
                  </a:lnTo>
                  <a:lnTo>
                    <a:pt x="53518" y="41270"/>
                  </a:lnTo>
                  <a:lnTo>
                    <a:pt x="53578" y="41089"/>
                  </a:lnTo>
                  <a:lnTo>
                    <a:pt x="53578" y="40847"/>
                  </a:lnTo>
                  <a:lnTo>
                    <a:pt x="53578" y="40606"/>
                  </a:lnTo>
                  <a:lnTo>
                    <a:pt x="53518" y="40425"/>
                  </a:lnTo>
                  <a:lnTo>
                    <a:pt x="53397" y="40184"/>
                  </a:lnTo>
                  <a:lnTo>
                    <a:pt x="53277" y="40003"/>
                  </a:lnTo>
                  <a:lnTo>
                    <a:pt x="53096" y="39882"/>
                  </a:lnTo>
                  <a:lnTo>
                    <a:pt x="52854" y="39761"/>
                  </a:lnTo>
                  <a:lnTo>
                    <a:pt x="52673" y="39701"/>
                  </a:lnTo>
                  <a:close/>
                  <a:moveTo>
                    <a:pt x="57983" y="39701"/>
                  </a:moveTo>
                  <a:lnTo>
                    <a:pt x="57802" y="39761"/>
                  </a:lnTo>
                  <a:lnTo>
                    <a:pt x="57561" y="39882"/>
                  </a:lnTo>
                  <a:lnTo>
                    <a:pt x="57380" y="40003"/>
                  </a:lnTo>
                  <a:lnTo>
                    <a:pt x="57259" y="40184"/>
                  </a:lnTo>
                  <a:lnTo>
                    <a:pt x="57138" y="40425"/>
                  </a:lnTo>
                  <a:lnTo>
                    <a:pt x="57078" y="40606"/>
                  </a:lnTo>
                  <a:lnTo>
                    <a:pt x="57078" y="40847"/>
                  </a:lnTo>
                  <a:lnTo>
                    <a:pt x="57078" y="41089"/>
                  </a:lnTo>
                  <a:lnTo>
                    <a:pt x="57138" y="41270"/>
                  </a:lnTo>
                  <a:lnTo>
                    <a:pt x="57259" y="41511"/>
                  </a:lnTo>
                  <a:lnTo>
                    <a:pt x="57380" y="41692"/>
                  </a:lnTo>
                  <a:lnTo>
                    <a:pt x="57561" y="41813"/>
                  </a:lnTo>
                  <a:lnTo>
                    <a:pt x="57802" y="41934"/>
                  </a:lnTo>
                  <a:lnTo>
                    <a:pt x="57983" y="41994"/>
                  </a:lnTo>
                  <a:lnTo>
                    <a:pt x="58466" y="41994"/>
                  </a:lnTo>
                  <a:lnTo>
                    <a:pt x="58647" y="41934"/>
                  </a:lnTo>
                  <a:lnTo>
                    <a:pt x="58888" y="41813"/>
                  </a:lnTo>
                  <a:lnTo>
                    <a:pt x="59069" y="41692"/>
                  </a:lnTo>
                  <a:lnTo>
                    <a:pt x="59190" y="41511"/>
                  </a:lnTo>
                  <a:lnTo>
                    <a:pt x="59310" y="41270"/>
                  </a:lnTo>
                  <a:lnTo>
                    <a:pt x="59371" y="41089"/>
                  </a:lnTo>
                  <a:lnTo>
                    <a:pt x="59371" y="40847"/>
                  </a:lnTo>
                  <a:lnTo>
                    <a:pt x="59371" y="40606"/>
                  </a:lnTo>
                  <a:lnTo>
                    <a:pt x="59310" y="40425"/>
                  </a:lnTo>
                  <a:lnTo>
                    <a:pt x="59190" y="40184"/>
                  </a:lnTo>
                  <a:lnTo>
                    <a:pt x="59069" y="40003"/>
                  </a:lnTo>
                  <a:lnTo>
                    <a:pt x="58888" y="39882"/>
                  </a:lnTo>
                  <a:lnTo>
                    <a:pt x="58647" y="39761"/>
                  </a:lnTo>
                  <a:lnTo>
                    <a:pt x="58466" y="39701"/>
                  </a:lnTo>
                  <a:close/>
                  <a:moveTo>
                    <a:pt x="63775" y="39701"/>
                  </a:moveTo>
                  <a:lnTo>
                    <a:pt x="63594" y="39761"/>
                  </a:lnTo>
                  <a:lnTo>
                    <a:pt x="63353" y="39882"/>
                  </a:lnTo>
                  <a:lnTo>
                    <a:pt x="63172" y="40003"/>
                  </a:lnTo>
                  <a:lnTo>
                    <a:pt x="63051" y="40184"/>
                  </a:lnTo>
                  <a:lnTo>
                    <a:pt x="62931" y="40425"/>
                  </a:lnTo>
                  <a:lnTo>
                    <a:pt x="62870" y="40606"/>
                  </a:lnTo>
                  <a:lnTo>
                    <a:pt x="62870" y="40847"/>
                  </a:lnTo>
                  <a:lnTo>
                    <a:pt x="62870" y="41089"/>
                  </a:lnTo>
                  <a:lnTo>
                    <a:pt x="62931" y="41270"/>
                  </a:lnTo>
                  <a:lnTo>
                    <a:pt x="63051" y="41511"/>
                  </a:lnTo>
                  <a:lnTo>
                    <a:pt x="63172" y="41692"/>
                  </a:lnTo>
                  <a:lnTo>
                    <a:pt x="63353" y="41813"/>
                  </a:lnTo>
                  <a:lnTo>
                    <a:pt x="63594" y="41934"/>
                  </a:lnTo>
                  <a:lnTo>
                    <a:pt x="63775" y="41994"/>
                  </a:lnTo>
                  <a:lnTo>
                    <a:pt x="64258" y="41994"/>
                  </a:lnTo>
                  <a:lnTo>
                    <a:pt x="64439" y="41934"/>
                  </a:lnTo>
                  <a:lnTo>
                    <a:pt x="64680" y="41813"/>
                  </a:lnTo>
                  <a:lnTo>
                    <a:pt x="64861" y="41692"/>
                  </a:lnTo>
                  <a:lnTo>
                    <a:pt x="64982" y="41511"/>
                  </a:lnTo>
                  <a:lnTo>
                    <a:pt x="65103" y="41270"/>
                  </a:lnTo>
                  <a:lnTo>
                    <a:pt x="65163" y="41089"/>
                  </a:lnTo>
                  <a:lnTo>
                    <a:pt x="65163" y="40847"/>
                  </a:lnTo>
                  <a:lnTo>
                    <a:pt x="65163" y="40606"/>
                  </a:lnTo>
                  <a:lnTo>
                    <a:pt x="65103" y="40425"/>
                  </a:lnTo>
                  <a:lnTo>
                    <a:pt x="64982" y="40184"/>
                  </a:lnTo>
                  <a:lnTo>
                    <a:pt x="64861" y="40003"/>
                  </a:lnTo>
                  <a:lnTo>
                    <a:pt x="64680" y="39882"/>
                  </a:lnTo>
                  <a:lnTo>
                    <a:pt x="64439" y="39761"/>
                  </a:lnTo>
                  <a:lnTo>
                    <a:pt x="64258" y="39701"/>
                  </a:lnTo>
                  <a:close/>
                  <a:moveTo>
                    <a:pt x="69567" y="39701"/>
                  </a:moveTo>
                  <a:lnTo>
                    <a:pt x="69386" y="39761"/>
                  </a:lnTo>
                  <a:lnTo>
                    <a:pt x="69145" y="39882"/>
                  </a:lnTo>
                  <a:lnTo>
                    <a:pt x="68964" y="40003"/>
                  </a:lnTo>
                  <a:lnTo>
                    <a:pt x="68843" y="40184"/>
                  </a:lnTo>
                  <a:lnTo>
                    <a:pt x="68723" y="40425"/>
                  </a:lnTo>
                  <a:lnTo>
                    <a:pt x="68662" y="40606"/>
                  </a:lnTo>
                  <a:lnTo>
                    <a:pt x="68662" y="40847"/>
                  </a:lnTo>
                  <a:lnTo>
                    <a:pt x="68662" y="41089"/>
                  </a:lnTo>
                  <a:lnTo>
                    <a:pt x="68723" y="41270"/>
                  </a:lnTo>
                  <a:lnTo>
                    <a:pt x="68843" y="41511"/>
                  </a:lnTo>
                  <a:lnTo>
                    <a:pt x="68964" y="41692"/>
                  </a:lnTo>
                  <a:lnTo>
                    <a:pt x="69145" y="41813"/>
                  </a:lnTo>
                  <a:lnTo>
                    <a:pt x="69386" y="41934"/>
                  </a:lnTo>
                  <a:lnTo>
                    <a:pt x="69567" y="41994"/>
                  </a:lnTo>
                  <a:lnTo>
                    <a:pt x="70050" y="41994"/>
                  </a:lnTo>
                  <a:lnTo>
                    <a:pt x="70231" y="41934"/>
                  </a:lnTo>
                  <a:lnTo>
                    <a:pt x="70472" y="41813"/>
                  </a:lnTo>
                  <a:lnTo>
                    <a:pt x="70653" y="41692"/>
                  </a:lnTo>
                  <a:lnTo>
                    <a:pt x="70774" y="41511"/>
                  </a:lnTo>
                  <a:lnTo>
                    <a:pt x="70895" y="41270"/>
                  </a:lnTo>
                  <a:lnTo>
                    <a:pt x="70955" y="41089"/>
                  </a:lnTo>
                  <a:lnTo>
                    <a:pt x="70955" y="40847"/>
                  </a:lnTo>
                  <a:lnTo>
                    <a:pt x="70955" y="40606"/>
                  </a:lnTo>
                  <a:lnTo>
                    <a:pt x="70895" y="40425"/>
                  </a:lnTo>
                  <a:lnTo>
                    <a:pt x="70774" y="40184"/>
                  </a:lnTo>
                  <a:lnTo>
                    <a:pt x="70653" y="40003"/>
                  </a:lnTo>
                  <a:lnTo>
                    <a:pt x="70472" y="39882"/>
                  </a:lnTo>
                  <a:lnTo>
                    <a:pt x="70231" y="39761"/>
                  </a:lnTo>
                  <a:lnTo>
                    <a:pt x="70050" y="39701"/>
                  </a:lnTo>
                  <a:close/>
                  <a:moveTo>
                    <a:pt x="75360" y="39701"/>
                  </a:moveTo>
                  <a:lnTo>
                    <a:pt x="75179" y="39761"/>
                  </a:lnTo>
                  <a:lnTo>
                    <a:pt x="74937" y="39882"/>
                  </a:lnTo>
                  <a:lnTo>
                    <a:pt x="74756" y="40003"/>
                  </a:lnTo>
                  <a:lnTo>
                    <a:pt x="74636" y="40184"/>
                  </a:lnTo>
                  <a:lnTo>
                    <a:pt x="74515" y="40425"/>
                  </a:lnTo>
                  <a:lnTo>
                    <a:pt x="74455" y="40606"/>
                  </a:lnTo>
                  <a:lnTo>
                    <a:pt x="74455" y="40847"/>
                  </a:lnTo>
                  <a:lnTo>
                    <a:pt x="74455" y="41089"/>
                  </a:lnTo>
                  <a:lnTo>
                    <a:pt x="74515" y="41270"/>
                  </a:lnTo>
                  <a:lnTo>
                    <a:pt x="74636" y="41511"/>
                  </a:lnTo>
                  <a:lnTo>
                    <a:pt x="74756" y="41692"/>
                  </a:lnTo>
                  <a:lnTo>
                    <a:pt x="74937" y="41813"/>
                  </a:lnTo>
                  <a:lnTo>
                    <a:pt x="75179" y="41934"/>
                  </a:lnTo>
                  <a:lnTo>
                    <a:pt x="75360" y="41994"/>
                  </a:lnTo>
                  <a:lnTo>
                    <a:pt x="75722" y="41994"/>
                  </a:lnTo>
                  <a:lnTo>
                    <a:pt x="75903" y="39761"/>
                  </a:lnTo>
                  <a:lnTo>
                    <a:pt x="75601" y="39701"/>
                  </a:lnTo>
                  <a:close/>
                  <a:moveTo>
                    <a:pt x="2957" y="42597"/>
                  </a:moveTo>
                  <a:lnTo>
                    <a:pt x="2776" y="42658"/>
                  </a:lnTo>
                  <a:lnTo>
                    <a:pt x="2534" y="42778"/>
                  </a:lnTo>
                  <a:lnTo>
                    <a:pt x="2353" y="42899"/>
                  </a:lnTo>
                  <a:lnTo>
                    <a:pt x="2233" y="43080"/>
                  </a:lnTo>
                  <a:lnTo>
                    <a:pt x="2112" y="43321"/>
                  </a:lnTo>
                  <a:lnTo>
                    <a:pt x="2052" y="43502"/>
                  </a:lnTo>
                  <a:lnTo>
                    <a:pt x="2052" y="43744"/>
                  </a:lnTo>
                  <a:lnTo>
                    <a:pt x="2052" y="43985"/>
                  </a:lnTo>
                  <a:lnTo>
                    <a:pt x="2112" y="44166"/>
                  </a:lnTo>
                  <a:lnTo>
                    <a:pt x="2233" y="44407"/>
                  </a:lnTo>
                  <a:lnTo>
                    <a:pt x="2353" y="44588"/>
                  </a:lnTo>
                  <a:lnTo>
                    <a:pt x="2534" y="44709"/>
                  </a:lnTo>
                  <a:lnTo>
                    <a:pt x="2776" y="44830"/>
                  </a:lnTo>
                  <a:lnTo>
                    <a:pt x="2957" y="44890"/>
                  </a:lnTo>
                  <a:lnTo>
                    <a:pt x="3439" y="44890"/>
                  </a:lnTo>
                  <a:lnTo>
                    <a:pt x="3620" y="44830"/>
                  </a:lnTo>
                  <a:lnTo>
                    <a:pt x="3862" y="44709"/>
                  </a:lnTo>
                  <a:lnTo>
                    <a:pt x="4043" y="44588"/>
                  </a:lnTo>
                  <a:lnTo>
                    <a:pt x="4164" y="44407"/>
                  </a:lnTo>
                  <a:lnTo>
                    <a:pt x="4284" y="44166"/>
                  </a:lnTo>
                  <a:lnTo>
                    <a:pt x="4345" y="43985"/>
                  </a:lnTo>
                  <a:lnTo>
                    <a:pt x="4345" y="43744"/>
                  </a:lnTo>
                  <a:lnTo>
                    <a:pt x="4345" y="43502"/>
                  </a:lnTo>
                  <a:lnTo>
                    <a:pt x="4284" y="43321"/>
                  </a:lnTo>
                  <a:lnTo>
                    <a:pt x="4164" y="43080"/>
                  </a:lnTo>
                  <a:lnTo>
                    <a:pt x="4043" y="42899"/>
                  </a:lnTo>
                  <a:lnTo>
                    <a:pt x="3862" y="42778"/>
                  </a:lnTo>
                  <a:lnTo>
                    <a:pt x="3620" y="42658"/>
                  </a:lnTo>
                  <a:lnTo>
                    <a:pt x="3439" y="42597"/>
                  </a:lnTo>
                  <a:close/>
                  <a:moveTo>
                    <a:pt x="8749" y="42597"/>
                  </a:moveTo>
                  <a:lnTo>
                    <a:pt x="8568" y="42658"/>
                  </a:lnTo>
                  <a:lnTo>
                    <a:pt x="8327" y="42778"/>
                  </a:lnTo>
                  <a:lnTo>
                    <a:pt x="8146" y="42899"/>
                  </a:lnTo>
                  <a:lnTo>
                    <a:pt x="8025" y="43080"/>
                  </a:lnTo>
                  <a:lnTo>
                    <a:pt x="7904" y="43321"/>
                  </a:lnTo>
                  <a:lnTo>
                    <a:pt x="7844" y="43502"/>
                  </a:lnTo>
                  <a:lnTo>
                    <a:pt x="7844" y="43744"/>
                  </a:lnTo>
                  <a:lnTo>
                    <a:pt x="7844" y="43985"/>
                  </a:lnTo>
                  <a:lnTo>
                    <a:pt x="7904" y="44166"/>
                  </a:lnTo>
                  <a:lnTo>
                    <a:pt x="8025" y="44407"/>
                  </a:lnTo>
                  <a:lnTo>
                    <a:pt x="8146" y="44588"/>
                  </a:lnTo>
                  <a:lnTo>
                    <a:pt x="8327" y="44709"/>
                  </a:lnTo>
                  <a:lnTo>
                    <a:pt x="8568" y="44830"/>
                  </a:lnTo>
                  <a:lnTo>
                    <a:pt x="8749" y="44890"/>
                  </a:lnTo>
                  <a:lnTo>
                    <a:pt x="9232" y="44890"/>
                  </a:lnTo>
                  <a:lnTo>
                    <a:pt x="9413" y="44830"/>
                  </a:lnTo>
                  <a:lnTo>
                    <a:pt x="9654" y="44709"/>
                  </a:lnTo>
                  <a:lnTo>
                    <a:pt x="9835" y="44588"/>
                  </a:lnTo>
                  <a:lnTo>
                    <a:pt x="9956" y="44407"/>
                  </a:lnTo>
                  <a:lnTo>
                    <a:pt x="10076" y="44166"/>
                  </a:lnTo>
                  <a:lnTo>
                    <a:pt x="10137" y="43985"/>
                  </a:lnTo>
                  <a:lnTo>
                    <a:pt x="10137" y="43744"/>
                  </a:lnTo>
                  <a:lnTo>
                    <a:pt x="10137" y="43502"/>
                  </a:lnTo>
                  <a:lnTo>
                    <a:pt x="10076" y="43321"/>
                  </a:lnTo>
                  <a:lnTo>
                    <a:pt x="9956" y="43080"/>
                  </a:lnTo>
                  <a:lnTo>
                    <a:pt x="9835" y="42899"/>
                  </a:lnTo>
                  <a:lnTo>
                    <a:pt x="9654" y="42778"/>
                  </a:lnTo>
                  <a:lnTo>
                    <a:pt x="9413" y="42658"/>
                  </a:lnTo>
                  <a:lnTo>
                    <a:pt x="9232" y="42597"/>
                  </a:lnTo>
                  <a:close/>
                  <a:moveTo>
                    <a:pt x="14541" y="42597"/>
                  </a:moveTo>
                  <a:lnTo>
                    <a:pt x="14360" y="42658"/>
                  </a:lnTo>
                  <a:lnTo>
                    <a:pt x="14119" y="42778"/>
                  </a:lnTo>
                  <a:lnTo>
                    <a:pt x="13938" y="42899"/>
                  </a:lnTo>
                  <a:lnTo>
                    <a:pt x="13817" y="43080"/>
                  </a:lnTo>
                  <a:lnTo>
                    <a:pt x="13697" y="43321"/>
                  </a:lnTo>
                  <a:lnTo>
                    <a:pt x="13636" y="43502"/>
                  </a:lnTo>
                  <a:lnTo>
                    <a:pt x="13636" y="43744"/>
                  </a:lnTo>
                  <a:lnTo>
                    <a:pt x="13636" y="43985"/>
                  </a:lnTo>
                  <a:lnTo>
                    <a:pt x="13697" y="44166"/>
                  </a:lnTo>
                  <a:lnTo>
                    <a:pt x="13817" y="44407"/>
                  </a:lnTo>
                  <a:lnTo>
                    <a:pt x="13938" y="44588"/>
                  </a:lnTo>
                  <a:lnTo>
                    <a:pt x="14119" y="44709"/>
                  </a:lnTo>
                  <a:lnTo>
                    <a:pt x="14360" y="44830"/>
                  </a:lnTo>
                  <a:lnTo>
                    <a:pt x="14541" y="44890"/>
                  </a:lnTo>
                  <a:lnTo>
                    <a:pt x="15024" y="44890"/>
                  </a:lnTo>
                  <a:lnTo>
                    <a:pt x="15205" y="44830"/>
                  </a:lnTo>
                  <a:lnTo>
                    <a:pt x="15446" y="44709"/>
                  </a:lnTo>
                  <a:lnTo>
                    <a:pt x="15627" y="44588"/>
                  </a:lnTo>
                  <a:lnTo>
                    <a:pt x="15748" y="44407"/>
                  </a:lnTo>
                  <a:lnTo>
                    <a:pt x="15869" y="44166"/>
                  </a:lnTo>
                  <a:lnTo>
                    <a:pt x="15929" y="43985"/>
                  </a:lnTo>
                  <a:lnTo>
                    <a:pt x="15929" y="43744"/>
                  </a:lnTo>
                  <a:lnTo>
                    <a:pt x="15929" y="43502"/>
                  </a:lnTo>
                  <a:lnTo>
                    <a:pt x="15869" y="43321"/>
                  </a:lnTo>
                  <a:lnTo>
                    <a:pt x="15748" y="43080"/>
                  </a:lnTo>
                  <a:lnTo>
                    <a:pt x="15627" y="42899"/>
                  </a:lnTo>
                  <a:lnTo>
                    <a:pt x="15446" y="42778"/>
                  </a:lnTo>
                  <a:lnTo>
                    <a:pt x="15205" y="42658"/>
                  </a:lnTo>
                  <a:lnTo>
                    <a:pt x="15024" y="42597"/>
                  </a:lnTo>
                  <a:close/>
                  <a:moveTo>
                    <a:pt x="20333" y="42597"/>
                  </a:moveTo>
                  <a:lnTo>
                    <a:pt x="20152" y="42658"/>
                  </a:lnTo>
                  <a:lnTo>
                    <a:pt x="19911" y="42778"/>
                  </a:lnTo>
                  <a:lnTo>
                    <a:pt x="19730" y="42899"/>
                  </a:lnTo>
                  <a:lnTo>
                    <a:pt x="19609" y="43080"/>
                  </a:lnTo>
                  <a:lnTo>
                    <a:pt x="19489" y="43321"/>
                  </a:lnTo>
                  <a:lnTo>
                    <a:pt x="19428" y="43502"/>
                  </a:lnTo>
                  <a:lnTo>
                    <a:pt x="19428" y="43744"/>
                  </a:lnTo>
                  <a:lnTo>
                    <a:pt x="19428" y="43985"/>
                  </a:lnTo>
                  <a:lnTo>
                    <a:pt x="19489" y="44166"/>
                  </a:lnTo>
                  <a:lnTo>
                    <a:pt x="19609" y="44407"/>
                  </a:lnTo>
                  <a:lnTo>
                    <a:pt x="19730" y="44588"/>
                  </a:lnTo>
                  <a:lnTo>
                    <a:pt x="19911" y="44709"/>
                  </a:lnTo>
                  <a:lnTo>
                    <a:pt x="20152" y="44830"/>
                  </a:lnTo>
                  <a:lnTo>
                    <a:pt x="20333" y="44890"/>
                  </a:lnTo>
                  <a:lnTo>
                    <a:pt x="20816" y="44890"/>
                  </a:lnTo>
                  <a:lnTo>
                    <a:pt x="20997" y="44830"/>
                  </a:lnTo>
                  <a:lnTo>
                    <a:pt x="21239" y="44709"/>
                  </a:lnTo>
                  <a:lnTo>
                    <a:pt x="21420" y="44588"/>
                  </a:lnTo>
                  <a:lnTo>
                    <a:pt x="21540" y="44407"/>
                  </a:lnTo>
                  <a:lnTo>
                    <a:pt x="21661" y="44166"/>
                  </a:lnTo>
                  <a:lnTo>
                    <a:pt x="21721" y="43985"/>
                  </a:lnTo>
                  <a:lnTo>
                    <a:pt x="21721" y="43744"/>
                  </a:lnTo>
                  <a:lnTo>
                    <a:pt x="21721" y="43502"/>
                  </a:lnTo>
                  <a:lnTo>
                    <a:pt x="21661" y="43321"/>
                  </a:lnTo>
                  <a:lnTo>
                    <a:pt x="21540" y="43080"/>
                  </a:lnTo>
                  <a:lnTo>
                    <a:pt x="21420" y="42899"/>
                  </a:lnTo>
                  <a:lnTo>
                    <a:pt x="21239" y="42778"/>
                  </a:lnTo>
                  <a:lnTo>
                    <a:pt x="20997" y="42658"/>
                  </a:lnTo>
                  <a:lnTo>
                    <a:pt x="20816" y="42597"/>
                  </a:lnTo>
                  <a:close/>
                  <a:moveTo>
                    <a:pt x="26126" y="42597"/>
                  </a:moveTo>
                  <a:lnTo>
                    <a:pt x="25945" y="42658"/>
                  </a:lnTo>
                  <a:lnTo>
                    <a:pt x="25703" y="42778"/>
                  </a:lnTo>
                  <a:lnTo>
                    <a:pt x="25522" y="42899"/>
                  </a:lnTo>
                  <a:lnTo>
                    <a:pt x="25402" y="43080"/>
                  </a:lnTo>
                  <a:lnTo>
                    <a:pt x="25281" y="43321"/>
                  </a:lnTo>
                  <a:lnTo>
                    <a:pt x="25221" y="43502"/>
                  </a:lnTo>
                  <a:lnTo>
                    <a:pt x="25221" y="43744"/>
                  </a:lnTo>
                  <a:lnTo>
                    <a:pt x="25221" y="43985"/>
                  </a:lnTo>
                  <a:lnTo>
                    <a:pt x="25281" y="44166"/>
                  </a:lnTo>
                  <a:lnTo>
                    <a:pt x="25402" y="44407"/>
                  </a:lnTo>
                  <a:lnTo>
                    <a:pt x="25522" y="44588"/>
                  </a:lnTo>
                  <a:lnTo>
                    <a:pt x="25703" y="44709"/>
                  </a:lnTo>
                  <a:lnTo>
                    <a:pt x="25945" y="44830"/>
                  </a:lnTo>
                  <a:lnTo>
                    <a:pt x="26126" y="44890"/>
                  </a:lnTo>
                  <a:lnTo>
                    <a:pt x="26608" y="44890"/>
                  </a:lnTo>
                  <a:lnTo>
                    <a:pt x="26789" y="44830"/>
                  </a:lnTo>
                  <a:lnTo>
                    <a:pt x="27031" y="44709"/>
                  </a:lnTo>
                  <a:lnTo>
                    <a:pt x="27212" y="44588"/>
                  </a:lnTo>
                  <a:lnTo>
                    <a:pt x="27332" y="44407"/>
                  </a:lnTo>
                  <a:lnTo>
                    <a:pt x="27453" y="44166"/>
                  </a:lnTo>
                  <a:lnTo>
                    <a:pt x="27513" y="43985"/>
                  </a:lnTo>
                  <a:lnTo>
                    <a:pt x="27513" y="43744"/>
                  </a:lnTo>
                  <a:lnTo>
                    <a:pt x="27513" y="43502"/>
                  </a:lnTo>
                  <a:lnTo>
                    <a:pt x="27453" y="43321"/>
                  </a:lnTo>
                  <a:lnTo>
                    <a:pt x="27332" y="43080"/>
                  </a:lnTo>
                  <a:lnTo>
                    <a:pt x="27212" y="42899"/>
                  </a:lnTo>
                  <a:lnTo>
                    <a:pt x="27031" y="42778"/>
                  </a:lnTo>
                  <a:lnTo>
                    <a:pt x="26789" y="42658"/>
                  </a:lnTo>
                  <a:lnTo>
                    <a:pt x="26608" y="42597"/>
                  </a:lnTo>
                  <a:close/>
                  <a:moveTo>
                    <a:pt x="31918" y="42597"/>
                  </a:moveTo>
                  <a:lnTo>
                    <a:pt x="31737" y="42658"/>
                  </a:lnTo>
                  <a:lnTo>
                    <a:pt x="31496" y="42778"/>
                  </a:lnTo>
                  <a:lnTo>
                    <a:pt x="31315" y="42899"/>
                  </a:lnTo>
                  <a:lnTo>
                    <a:pt x="31194" y="43080"/>
                  </a:lnTo>
                  <a:lnTo>
                    <a:pt x="31073" y="43321"/>
                  </a:lnTo>
                  <a:lnTo>
                    <a:pt x="31013" y="43502"/>
                  </a:lnTo>
                  <a:lnTo>
                    <a:pt x="31013" y="43744"/>
                  </a:lnTo>
                  <a:lnTo>
                    <a:pt x="31013" y="43985"/>
                  </a:lnTo>
                  <a:lnTo>
                    <a:pt x="31073" y="44166"/>
                  </a:lnTo>
                  <a:lnTo>
                    <a:pt x="31194" y="44407"/>
                  </a:lnTo>
                  <a:lnTo>
                    <a:pt x="31315" y="44588"/>
                  </a:lnTo>
                  <a:lnTo>
                    <a:pt x="31496" y="44709"/>
                  </a:lnTo>
                  <a:lnTo>
                    <a:pt x="31737" y="44830"/>
                  </a:lnTo>
                  <a:lnTo>
                    <a:pt x="31918" y="44890"/>
                  </a:lnTo>
                  <a:lnTo>
                    <a:pt x="32401" y="44890"/>
                  </a:lnTo>
                  <a:lnTo>
                    <a:pt x="32582" y="44830"/>
                  </a:lnTo>
                  <a:lnTo>
                    <a:pt x="32823" y="44709"/>
                  </a:lnTo>
                  <a:lnTo>
                    <a:pt x="33004" y="44588"/>
                  </a:lnTo>
                  <a:lnTo>
                    <a:pt x="33125" y="44407"/>
                  </a:lnTo>
                  <a:lnTo>
                    <a:pt x="33245" y="44166"/>
                  </a:lnTo>
                  <a:lnTo>
                    <a:pt x="33306" y="43985"/>
                  </a:lnTo>
                  <a:lnTo>
                    <a:pt x="33306" y="43744"/>
                  </a:lnTo>
                  <a:lnTo>
                    <a:pt x="33306" y="43502"/>
                  </a:lnTo>
                  <a:lnTo>
                    <a:pt x="33245" y="43321"/>
                  </a:lnTo>
                  <a:lnTo>
                    <a:pt x="33125" y="43080"/>
                  </a:lnTo>
                  <a:lnTo>
                    <a:pt x="33004" y="42899"/>
                  </a:lnTo>
                  <a:lnTo>
                    <a:pt x="32823" y="42778"/>
                  </a:lnTo>
                  <a:lnTo>
                    <a:pt x="32582" y="42658"/>
                  </a:lnTo>
                  <a:lnTo>
                    <a:pt x="32401" y="42597"/>
                  </a:lnTo>
                  <a:close/>
                  <a:moveTo>
                    <a:pt x="37710" y="42597"/>
                  </a:moveTo>
                  <a:lnTo>
                    <a:pt x="37529" y="42658"/>
                  </a:lnTo>
                  <a:lnTo>
                    <a:pt x="37288" y="42778"/>
                  </a:lnTo>
                  <a:lnTo>
                    <a:pt x="37107" y="42899"/>
                  </a:lnTo>
                  <a:lnTo>
                    <a:pt x="36986" y="43080"/>
                  </a:lnTo>
                  <a:lnTo>
                    <a:pt x="36865" y="43321"/>
                  </a:lnTo>
                  <a:lnTo>
                    <a:pt x="36805" y="43502"/>
                  </a:lnTo>
                  <a:lnTo>
                    <a:pt x="36805" y="43744"/>
                  </a:lnTo>
                  <a:lnTo>
                    <a:pt x="36805" y="43985"/>
                  </a:lnTo>
                  <a:lnTo>
                    <a:pt x="36865" y="44166"/>
                  </a:lnTo>
                  <a:lnTo>
                    <a:pt x="36986" y="44407"/>
                  </a:lnTo>
                  <a:lnTo>
                    <a:pt x="37107" y="44588"/>
                  </a:lnTo>
                  <a:lnTo>
                    <a:pt x="37288" y="44709"/>
                  </a:lnTo>
                  <a:lnTo>
                    <a:pt x="37529" y="44830"/>
                  </a:lnTo>
                  <a:lnTo>
                    <a:pt x="37710" y="44890"/>
                  </a:lnTo>
                  <a:lnTo>
                    <a:pt x="38193" y="44890"/>
                  </a:lnTo>
                  <a:lnTo>
                    <a:pt x="38374" y="44830"/>
                  </a:lnTo>
                  <a:lnTo>
                    <a:pt x="38615" y="44709"/>
                  </a:lnTo>
                  <a:lnTo>
                    <a:pt x="38796" y="44588"/>
                  </a:lnTo>
                  <a:lnTo>
                    <a:pt x="38917" y="44407"/>
                  </a:lnTo>
                  <a:lnTo>
                    <a:pt x="39038" y="44166"/>
                  </a:lnTo>
                  <a:lnTo>
                    <a:pt x="39098" y="43985"/>
                  </a:lnTo>
                  <a:lnTo>
                    <a:pt x="39098" y="43744"/>
                  </a:lnTo>
                  <a:lnTo>
                    <a:pt x="39098" y="43502"/>
                  </a:lnTo>
                  <a:lnTo>
                    <a:pt x="39038" y="43321"/>
                  </a:lnTo>
                  <a:lnTo>
                    <a:pt x="38917" y="43080"/>
                  </a:lnTo>
                  <a:lnTo>
                    <a:pt x="38796" y="42899"/>
                  </a:lnTo>
                  <a:lnTo>
                    <a:pt x="38615" y="42778"/>
                  </a:lnTo>
                  <a:lnTo>
                    <a:pt x="38374" y="42658"/>
                  </a:lnTo>
                  <a:lnTo>
                    <a:pt x="38193" y="42597"/>
                  </a:lnTo>
                  <a:close/>
                  <a:moveTo>
                    <a:pt x="43502" y="42597"/>
                  </a:moveTo>
                  <a:lnTo>
                    <a:pt x="43321" y="42658"/>
                  </a:lnTo>
                  <a:lnTo>
                    <a:pt x="43080" y="42778"/>
                  </a:lnTo>
                  <a:lnTo>
                    <a:pt x="42899" y="42899"/>
                  </a:lnTo>
                  <a:lnTo>
                    <a:pt x="42778" y="43080"/>
                  </a:lnTo>
                  <a:lnTo>
                    <a:pt x="42658" y="43321"/>
                  </a:lnTo>
                  <a:lnTo>
                    <a:pt x="42597" y="43502"/>
                  </a:lnTo>
                  <a:lnTo>
                    <a:pt x="42597" y="43744"/>
                  </a:lnTo>
                  <a:lnTo>
                    <a:pt x="42597" y="43985"/>
                  </a:lnTo>
                  <a:lnTo>
                    <a:pt x="42658" y="44166"/>
                  </a:lnTo>
                  <a:lnTo>
                    <a:pt x="42778" y="44407"/>
                  </a:lnTo>
                  <a:lnTo>
                    <a:pt x="42899" y="44588"/>
                  </a:lnTo>
                  <a:lnTo>
                    <a:pt x="43080" y="44709"/>
                  </a:lnTo>
                  <a:lnTo>
                    <a:pt x="43321" y="44830"/>
                  </a:lnTo>
                  <a:lnTo>
                    <a:pt x="43502" y="44890"/>
                  </a:lnTo>
                  <a:lnTo>
                    <a:pt x="43985" y="44890"/>
                  </a:lnTo>
                  <a:lnTo>
                    <a:pt x="44166" y="44830"/>
                  </a:lnTo>
                  <a:lnTo>
                    <a:pt x="44407" y="44709"/>
                  </a:lnTo>
                  <a:lnTo>
                    <a:pt x="44588" y="44588"/>
                  </a:lnTo>
                  <a:lnTo>
                    <a:pt x="44709" y="44407"/>
                  </a:lnTo>
                  <a:lnTo>
                    <a:pt x="44830" y="44166"/>
                  </a:lnTo>
                  <a:lnTo>
                    <a:pt x="44890" y="43985"/>
                  </a:lnTo>
                  <a:lnTo>
                    <a:pt x="44890" y="43744"/>
                  </a:lnTo>
                  <a:lnTo>
                    <a:pt x="44890" y="43502"/>
                  </a:lnTo>
                  <a:lnTo>
                    <a:pt x="44830" y="43321"/>
                  </a:lnTo>
                  <a:lnTo>
                    <a:pt x="44709" y="43080"/>
                  </a:lnTo>
                  <a:lnTo>
                    <a:pt x="44588" y="42899"/>
                  </a:lnTo>
                  <a:lnTo>
                    <a:pt x="44407" y="42778"/>
                  </a:lnTo>
                  <a:lnTo>
                    <a:pt x="44166" y="42658"/>
                  </a:lnTo>
                  <a:lnTo>
                    <a:pt x="43985" y="42597"/>
                  </a:lnTo>
                  <a:close/>
                  <a:moveTo>
                    <a:pt x="49295" y="42597"/>
                  </a:moveTo>
                  <a:lnTo>
                    <a:pt x="49114" y="42658"/>
                  </a:lnTo>
                  <a:lnTo>
                    <a:pt x="48872" y="42778"/>
                  </a:lnTo>
                  <a:lnTo>
                    <a:pt x="48691" y="42899"/>
                  </a:lnTo>
                  <a:lnTo>
                    <a:pt x="48571" y="43080"/>
                  </a:lnTo>
                  <a:lnTo>
                    <a:pt x="48450" y="43321"/>
                  </a:lnTo>
                  <a:lnTo>
                    <a:pt x="48390" y="43502"/>
                  </a:lnTo>
                  <a:lnTo>
                    <a:pt x="48390" y="43744"/>
                  </a:lnTo>
                  <a:lnTo>
                    <a:pt x="48390" y="43985"/>
                  </a:lnTo>
                  <a:lnTo>
                    <a:pt x="48450" y="44166"/>
                  </a:lnTo>
                  <a:lnTo>
                    <a:pt x="48571" y="44407"/>
                  </a:lnTo>
                  <a:lnTo>
                    <a:pt x="48691" y="44588"/>
                  </a:lnTo>
                  <a:lnTo>
                    <a:pt x="48872" y="44709"/>
                  </a:lnTo>
                  <a:lnTo>
                    <a:pt x="49114" y="44830"/>
                  </a:lnTo>
                  <a:lnTo>
                    <a:pt x="49295" y="44890"/>
                  </a:lnTo>
                  <a:lnTo>
                    <a:pt x="49777" y="44890"/>
                  </a:lnTo>
                  <a:lnTo>
                    <a:pt x="49958" y="44830"/>
                  </a:lnTo>
                  <a:lnTo>
                    <a:pt x="50200" y="44709"/>
                  </a:lnTo>
                  <a:lnTo>
                    <a:pt x="50381" y="44588"/>
                  </a:lnTo>
                  <a:lnTo>
                    <a:pt x="50501" y="44407"/>
                  </a:lnTo>
                  <a:lnTo>
                    <a:pt x="50622" y="44166"/>
                  </a:lnTo>
                  <a:lnTo>
                    <a:pt x="50682" y="43985"/>
                  </a:lnTo>
                  <a:lnTo>
                    <a:pt x="50682" y="43744"/>
                  </a:lnTo>
                  <a:lnTo>
                    <a:pt x="50682" y="43502"/>
                  </a:lnTo>
                  <a:lnTo>
                    <a:pt x="50622" y="43321"/>
                  </a:lnTo>
                  <a:lnTo>
                    <a:pt x="50501" y="43080"/>
                  </a:lnTo>
                  <a:lnTo>
                    <a:pt x="50381" y="42899"/>
                  </a:lnTo>
                  <a:lnTo>
                    <a:pt x="50200" y="42778"/>
                  </a:lnTo>
                  <a:lnTo>
                    <a:pt x="49958" y="42658"/>
                  </a:lnTo>
                  <a:lnTo>
                    <a:pt x="49777" y="42597"/>
                  </a:lnTo>
                  <a:close/>
                  <a:moveTo>
                    <a:pt x="55087" y="42597"/>
                  </a:moveTo>
                  <a:lnTo>
                    <a:pt x="54906" y="42658"/>
                  </a:lnTo>
                  <a:lnTo>
                    <a:pt x="54665" y="42778"/>
                  </a:lnTo>
                  <a:lnTo>
                    <a:pt x="54483" y="42899"/>
                  </a:lnTo>
                  <a:lnTo>
                    <a:pt x="54363" y="43080"/>
                  </a:lnTo>
                  <a:lnTo>
                    <a:pt x="54242" y="43321"/>
                  </a:lnTo>
                  <a:lnTo>
                    <a:pt x="54182" y="43502"/>
                  </a:lnTo>
                  <a:lnTo>
                    <a:pt x="54182" y="43744"/>
                  </a:lnTo>
                  <a:lnTo>
                    <a:pt x="54182" y="43985"/>
                  </a:lnTo>
                  <a:lnTo>
                    <a:pt x="54242" y="44166"/>
                  </a:lnTo>
                  <a:lnTo>
                    <a:pt x="54363" y="44407"/>
                  </a:lnTo>
                  <a:lnTo>
                    <a:pt x="54483" y="44588"/>
                  </a:lnTo>
                  <a:lnTo>
                    <a:pt x="54665" y="44709"/>
                  </a:lnTo>
                  <a:lnTo>
                    <a:pt x="54906" y="44830"/>
                  </a:lnTo>
                  <a:lnTo>
                    <a:pt x="55087" y="44890"/>
                  </a:lnTo>
                  <a:lnTo>
                    <a:pt x="55570" y="44890"/>
                  </a:lnTo>
                  <a:lnTo>
                    <a:pt x="55751" y="44830"/>
                  </a:lnTo>
                  <a:lnTo>
                    <a:pt x="55992" y="44709"/>
                  </a:lnTo>
                  <a:lnTo>
                    <a:pt x="56173" y="44588"/>
                  </a:lnTo>
                  <a:lnTo>
                    <a:pt x="56294" y="44407"/>
                  </a:lnTo>
                  <a:lnTo>
                    <a:pt x="56414" y="44166"/>
                  </a:lnTo>
                  <a:lnTo>
                    <a:pt x="56475" y="43985"/>
                  </a:lnTo>
                  <a:lnTo>
                    <a:pt x="56475" y="43744"/>
                  </a:lnTo>
                  <a:lnTo>
                    <a:pt x="56475" y="43502"/>
                  </a:lnTo>
                  <a:lnTo>
                    <a:pt x="56414" y="43321"/>
                  </a:lnTo>
                  <a:lnTo>
                    <a:pt x="56294" y="43080"/>
                  </a:lnTo>
                  <a:lnTo>
                    <a:pt x="56173" y="42899"/>
                  </a:lnTo>
                  <a:lnTo>
                    <a:pt x="55992" y="42778"/>
                  </a:lnTo>
                  <a:lnTo>
                    <a:pt x="55751" y="42658"/>
                  </a:lnTo>
                  <a:lnTo>
                    <a:pt x="55570" y="42597"/>
                  </a:lnTo>
                  <a:close/>
                  <a:moveTo>
                    <a:pt x="60879" y="42597"/>
                  </a:moveTo>
                  <a:lnTo>
                    <a:pt x="60698" y="42658"/>
                  </a:lnTo>
                  <a:lnTo>
                    <a:pt x="60457" y="42778"/>
                  </a:lnTo>
                  <a:lnTo>
                    <a:pt x="60276" y="42899"/>
                  </a:lnTo>
                  <a:lnTo>
                    <a:pt x="60155" y="43080"/>
                  </a:lnTo>
                  <a:lnTo>
                    <a:pt x="60034" y="43321"/>
                  </a:lnTo>
                  <a:lnTo>
                    <a:pt x="59974" y="43502"/>
                  </a:lnTo>
                  <a:lnTo>
                    <a:pt x="59974" y="43744"/>
                  </a:lnTo>
                  <a:lnTo>
                    <a:pt x="59974" y="43985"/>
                  </a:lnTo>
                  <a:lnTo>
                    <a:pt x="60034" y="44166"/>
                  </a:lnTo>
                  <a:lnTo>
                    <a:pt x="60155" y="44407"/>
                  </a:lnTo>
                  <a:lnTo>
                    <a:pt x="60276" y="44588"/>
                  </a:lnTo>
                  <a:lnTo>
                    <a:pt x="60457" y="44709"/>
                  </a:lnTo>
                  <a:lnTo>
                    <a:pt x="60698" y="44830"/>
                  </a:lnTo>
                  <a:lnTo>
                    <a:pt x="60879" y="44890"/>
                  </a:lnTo>
                  <a:lnTo>
                    <a:pt x="61362" y="44890"/>
                  </a:lnTo>
                  <a:lnTo>
                    <a:pt x="61543" y="44830"/>
                  </a:lnTo>
                  <a:lnTo>
                    <a:pt x="61784" y="44709"/>
                  </a:lnTo>
                  <a:lnTo>
                    <a:pt x="61965" y="44588"/>
                  </a:lnTo>
                  <a:lnTo>
                    <a:pt x="62086" y="44407"/>
                  </a:lnTo>
                  <a:lnTo>
                    <a:pt x="62206" y="44166"/>
                  </a:lnTo>
                  <a:lnTo>
                    <a:pt x="62267" y="43985"/>
                  </a:lnTo>
                  <a:lnTo>
                    <a:pt x="62267" y="43744"/>
                  </a:lnTo>
                  <a:lnTo>
                    <a:pt x="62267" y="43502"/>
                  </a:lnTo>
                  <a:lnTo>
                    <a:pt x="62206" y="43321"/>
                  </a:lnTo>
                  <a:lnTo>
                    <a:pt x="62086" y="43080"/>
                  </a:lnTo>
                  <a:lnTo>
                    <a:pt x="61965" y="42899"/>
                  </a:lnTo>
                  <a:lnTo>
                    <a:pt x="61784" y="42778"/>
                  </a:lnTo>
                  <a:lnTo>
                    <a:pt x="61543" y="42658"/>
                  </a:lnTo>
                  <a:lnTo>
                    <a:pt x="61362" y="42597"/>
                  </a:lnTo>
                  <a:close/>
                  <a:moveTo>
                    <a:pt x="66671" y="42597"/>
                  </a:moveTo>
                  <a:lnTo>
                    <a:pt x="66490" y="42658"/>
                  </a:lnTo>
                  <a:lnTo>
                    <a:pt x="66249" y="42778"/>
                  </a:lnTo>
                  <a:lnTo>
                    <a:pt x="66068" y="42899"/>
                  </a:lnTo>
                  <a:lnTo>
                    <a:pt x="65947" y="43080"/>
                  </a:lnTo>
                  <a:lnTo>
                    <a:pt x="65827" y="43321"/>
                  </a:lnTo>
                  <a:lnTo>
                    <a:pt x="65766" y="43502"/>
                  </a:lnTo>
                  <a:lnTo>
                    <a:pt x="65766" y="43744"/>
                  </a:lnTo>
                  <a:lnTo>
                    <a:pt x="65766" y="43985"/>
                  </a:lnTo>
                  <a:lnTo>
                    <a:pt x="65827" y="44166"/>
                  </a:lnTo>
                  <a:lnTo>
                    <a:pt x="65947" y="44407"/>
                  </a:lnTo>
                  <a:lnTo>
                    <a:pt x="66068" y="44588"/>
                  </a:lnTo>
                  <a:lnTo>
                    <a:pt x="66249" y="44709"/>
                  </a:lnTo>
                  <a:lnTo>
                    <a:pt x="66490" y="44830"/>
                  </a:lnTo>
                  <a:lnTo>
                    <a:pt x="66671" y="44890"/>
                  </a:lnTo>
                  <a:lnTo>
                    <a:pt x="67154" y="44890"/>
                  </a:lnTo>
                  <a:lnTo>
                    <a:pt x="67335" y="44830"/>
                  </a:lnTo>
                  <a:lnTo>
                    <a:pt x="67576" y="44709"/>
                  </a:lnTo>
                  <a:lnTo>
                    <a:pt x="67757" y="44588"/>
                  </a:lnTo>
                  <a:lnTo>
                    <a:pt x="67878" y="44407"/>
                  </a:lnTo>
                  <a:lnTo>
                    <a:pt x="67999" y="44166"/>
                  </a:lnTo>
                  <a:lnTo>
                    <a:pt x="68059" y="43985"/>
                  </a:lnTo>
                  <a:lnTo>
                    <a:pt x="68059" y="43744"/>
                  </a:lnTo>
                  <a:lnTo>
                    <a:pt x="68059" y="43502"/>
                  </a:lnTo>
                  <a:lnTo>
                    <a:pt x="67999" y="43321"/>
                  </a:lnTo>
                  <a:lnTo>
                    <a:pt x="67878" y="43080"/>
                  </a:lnTo>
                  <a:lnTo>
                    <a:pt x="67757" y="42899"/>
                  </a:lnTo>
                  <a:lnTo>
                    <a:pt x="67576" y="42778"/>
                  </a:lnTo>
                  <a:lnTo>
                    <a:pt x="67335" y="42658"/>
                  </a:lnTo>
                  <a:lnTo>
                    <a:pt x="67154" y="42597"/>
                  </a:lnTo>
                  <a:close/>
                  <a:moveTo>
                    <a:pt x="72464" y="42597"/>
                  </a:moveTo>
                  <a:lnTo>
                    <a:pt x="72283" y="42658"/>
                  </a:lnTo>
                  <a:lnTo>
                    <a:pt x="72041" y="42778"/>
                  </a:lnTo>
                  <a:lnTo>
                    <a:pt x="71860" y="42899"/>
                  </a:lnTo>
                  <a:lnTo>
                    <a:pt x="71740" y="43080"/>
                  </a:lnTo>
                  <a:lnTo>
                    <a:pt x="71619" y="43321"/>
                  </a:lnTo>
                  <a:lnTo>
                    <a:pt x="71559" y="43502"/>
                  </a:lnTo>
                  <a:lnTo>
                    <a:pt x="71559" y="43744"/>
                  </a:lnTo>
                  <a:lnTo>
                    <a:pt x="71559" y="43985"/>
                  </a:lnTo>
                  <a:lnTo>
                    <a:pt x="71619" y="44166"/>
                  </a:lnTo>
                  <a:lnTo>
                    <a:pt x="71740" y="44407"/>
                  </a:lnTo>
                  <a:lnTo>
                    <a:pt x="71860" y="44588"/>
                  </a:lnTo>
                  <a:lnTo>
                    <a:pt x="72041" y="44709"/>
                  </a:lnTo>
                  <a:lnTo>
                    <a:pt x="72283" y="44830"/>
                  </a:lnTo>
                  <a:lnTo>
                    <a:pt x="72464" y="44890"/>
                  </a:lnTo>
                  <a:lnTo>
                    <a:pt x="72946" y="44890"/>
                  </a:lnTo>
                  <a:lnTo>
                    <a:pt x="73127" y="44830"/>
                  </a:lnTo>
                  <a:lnTo>
                    <a:pt x="73369" y="44709"/>
                  </a:lnTo>
                  <a:lnTo>
                    <a:pt x="73550" y="44588"/>
                  </a:lnTo>
                  <a:lnTo>
                    <a:pt x="73670" y="44407"/>
                  </a:lnTo>
                  <a:lnTo>
                    <a:pt x="73791" y="44166"/>
                  </a:lnTo>
                  <a:lnTo>
                    <a:pt x="73851" y="43985"/>
                  </a:lnTo>
                  <a:lnTo>
                    <a:pt x="73851" y="43744"/>
                  </a:lnTo>
                  <a:lnTo>
                    <a:pt x="73851" y="43502"/>
                  </a:lnTo>
                  <a:lnTo>
                    <a:pt x="73791" y="43321"/>
                  </a:lnTo>
                  <a:lnTo>
                    <a:pt x="73670" y="43080"/>
                  </a:lnTo>
                  <a:lnTo>
                    <a:pt x="73550" y="42899"/>
                  </a:lnTo>
                  <a:lnTo>
                    <a:pt x="73369" y="42778"/>
                  </a:lnTo>
                  <a:lnTo>
                    <a:pt x="73127" y="42658"/>
                  </a:lnTo>
                  <a:lnTo>
                    <a:pt x="72946" y="42597"/>
                  </a:lnTo>
                  <a:close/>
                  <a:moveTo>
                    <a:pt x="724" y="45554"/>
                  </a:moveTo>
                  <a:lnTo>
                    <a:pt x="1147" y="47424"/>
                  </a:lnTo>
                  <a:lnTo>
                    <a:pt x="1267" y="47243"/>
                  </a:lnTo>
                  <a:lnTo>
                    <a:pt x="1388" y="47062"/>
                  </a:lnTo>
                  <a:lnTo>
                    <a:pt x="1448" y="46881"/>
                  </a:lnTo>
                  <a:lnTo>
                    <a:pt x="1448" y="46640"/>
                  </a:lnTo>
                  <a:lnTo>
                    <a:pt x="1388" y="46278"/>
                  </a:lnTo>
                  <a:lnTo>
                    <a:pt x="1267" y="45976"/>
                  </a:lnTo>
                  <a:lnTo>
                    <a:pt x="1026" y="45735"/>
                  </a:lnTo>
                  <a:lnTo>
                    <a:pt x="724" y="45554"/>
                  </a:lnTo>
                  <a:close/>
                  <a:moveTo>
                    <a:pt x="75179" y="45554"/>
                  </a:moveTo>
                  <a:lnTo>
                    <a:pt x="74877" y="45735"/>
                  </a:lnTo>
                  <a:lnTo>
                    <a:pt x="74636" y="45976"/>
                  </a:lnTo>
                  <a:lnTo>
                    <a:pt x="74515" y="46278"/>
                  </a:lnTo>
                  <a:lnTo>
                    <a:pt x="74455" y="46640"/>
                  </a:lnTo>
                  <a:lnTo>
                    <a:pt x="74455" y="46881"/>
                  </a:lnTo>
                  <a:lnTo>
                    <a:pt x="74515" y="47062"/>
                  </a:lnTo>
                  <a:lnTo>
                    <a:pt x="74636" y="47303"/>
                  </a:lnTo>
                  <a:lnTo>
                    <a:pt x="74756" y="47424"/>
                  </a:lnTo>
                  <a:lnTo>
                    <a:pt x="75179" y="45554"/>
                  </a:lnTo>
                  <a:close/>
                  <a:moveTo>
                    <a:pt x="5853" y="45493"/>
                  </a:moveTo>
                  <a:lnTo>
                    <a:pt x="5672" y="45554"/>
                  </a:lnTo>
                  <a:lnTo>
                    <a:pt x="5431" y="45674"/>
                  </a:lnTo>
                  <a:lnTo>
                    <a:pt x="5250" y="45795"/>
                  </a:lnTo>
                  <a:lnTo>
                    <a:pt x="5129" y="45976"/>
                  </a:lnTo>
                  <a:lnTo>
                    <a:pt x="5008" y="46217"/>
                  </a:lnTo>
                  <a:lnTo>
                    <a:pt x="4948" y="46398"/>
                  </a:lnTo>
                  <a:lnTo>
                    <a:pt x="4948" y="46640"/>
                  </a:lnTo>
                  <a:lnTo>
                    <a:pt x="4948" y="46881"/>
                  </a:lnTo>
                  <a:lnTo>
                    <a:pt x="5008" y="47062"/>
                  </a:lnTo>
                  <a:lnTo>
                    <a:pt x="5129" y="47303"/>
                  </a:lnTo>
                  <a:lnTo>
                    <a:pt x="5250" y="47484"/>
                  </a:lnTo>
                  <a:lnTo>
                    <a:pt x="5431" y="47605"/>
                  </a:lnTo>
                  <a:lnTo>
                    <a:pt x="5672" y="47726"/>
                  </a:lnTo>
                  <a:lnTo>
                    <a:pt x="5853" y="47786"/>
                  </a:lnTo>
                  <a:lnTo>
                    <a:pt x="6336" y="47786"/>
                  </a:lnTo>
                  <a:lnTo>
                    <a:pt x="6517" y="47726"/>
                  </a:lnTo>
                  <a:lnTo>
                    <a:pt x="6758" y="47605"/>
                  </a:lnTo>
                  <a:lnTo>
                    <a:pt x="6939" y="47484"/>
                  </a:lnTo>
                  <a:lnTo>
                    <a:pt x="7060" y="47303"/>
                  </a:lnTo>
                  <a:lnTo>
                    <a:pt x="7180" y="47062"/>
                  </a:lnTo>
                  <a:lnTo>
                    <a:pt x="7241" y="46881"/>
                  </a:lnTo>
                  <a:lnTo>
                    <a:pt x="7241" y="46640"/>
                  </a:lnTo>
                  <a:lnTo>
                    <a:pt x="7241" y="46398"/>
                  </a:lnTo>
                  <a:lnTo>
                    <a:pt x="7180" y="46217"/>
                  </a:lnTo>
                  <a:lnTo>
                    <a:pt x="7060" y="45976"/>
                  </a:lnTo>
                  <a:lnTo>
                    <a:pt x="6939" y="45795"/>
                  </a:lnTo>
                  <a:lnTo>
                    <a:pt x="6758" y="45674"/>
                  </a:lnTo>
                  <a:lnTo>
                    <a:pt x="6517" y="45554"/>
                  </a:lnTo>
                  <a:lnTo>
                    <a:pt x="6336" y="45493"/>
                  </a:lnTo>
                  <a:close/>
                  <a:moveTo>
                    <a:pt x="11645" y="45493"/>
                  </a:moveTo>
                  <a:lnTo>
                    <a:pt x="11464" y="45554"/>
                  </a:lnTo>
                  <a:lnTo>
                    <a:pt x="11223" y="45674"/>
                  </a:lnTo>
                  <a:lnTo>
                    <a:pt x="11042" y="45795"/>
                  </a:lnTo>
                  <a:lnTo>
                    <a:pt x="10921" y="45976"/>
                  </a:lnTo>
                  <a:lnTo>
                    <a:pt x="10800" y="46217"/>
                  </a:lnTo>
                  <a:lnTo>
                    <a:pt x="10740" y="46398"/>
                  </a:lnTo>
                  <a:lnTo>
                    <a:pt x="10740" y="46640"/>
                  </a:lnTo>
                  <a:lnTo>
                    <a:pt x="10740" y="46881"/>
                  </a:lnTo>
                  <a:lnTo>
                    <a:pt x="10800" y="47062"/>
                  </a:lnTo>
                  <a:lnTo>
                    <a:pt x="10921" y="47303"/>
                  </a:lnTo>
                  <a:lnTo>
                    <a:pt x="11042" y="47484"/>
                  </a:lnTo>
                  <a:lnTo>
                    <a:pt x="11223" y="47605"/>
                  </a:lnTo>
                  <a:lnTo>
                    <a:pt x="11464" y="47726"/>
                  </a:lnTo>
                  <a:lnTo>
                    <a:pt x="11645" y="47786"/>
                  </a:lnTo>
                  <a:lnTo>
                    <a:pt x="12128" y="47786"/>
                  </a:lnTo>
                  <a:lnTo>
                    <a:pt x="12309" y="47726"/>
                  </a:lnTo>
                  <a:lnTo>
                    <a:pt x="12550" y="47605"/>
                  </a:lnTo>
                  <a:lnTo>
                    <a:pt x="12731" y="47484"/>
                  </a:lnTo>
                  <a:lnTo>
                    <a:pt x="12852" y="47303"/>
                  </a:lnTo>
                  <a:lnTo>
                    <a:pt x="12973" y="47062"/>
                  </a:lnTo>
                  <a:lnTo>
                    <a:pt x="13033" y="46881"/>
                  </a:lnTo>
                  <a:lnTo>
                    <a:pt x="13033" y="46640"/>
                  </a:lnTo>
                  <a:lnTo>
                    <a:pt x="13033" y="46398"/>
                  </a:lnTo>
                  <a:lnTo>
                    <a:pt x="12973" y="46217"/>
                  </a:lnTo>
                  <a:lnTo>
                    <a:pt x="12852" y="45976"/>
                  </a:lnTo>
                  <a:lnTo>
                    <a:pt x="12731" y="45795"/>
                  </a:lnTo>
                  <a:lnTo>
                    <a:pt x="12550" y="45674"/>
                  </a:lnTo>
                  <a:lnTo>
                    <a:pt x="12309" y="45554"/>
                  </a:lnTo>
                  <a:lnTo>
                    <a:pt x="12128" y="45493"/>
                  </a:lnTo>
                  <a:close/>
                  <a:moveTo>
                    <a:pt x="17437" y="45493"/>
                  </a:moveTo>
                  <a:lnTo>
                    <a:pt x="17256" y="45554"/>
                  </a:lnTo>
                  <a:lnTo>
                    <a:pt x="17015" y="45674"/>
                  </a:lnTo>
                  <a:lnTo>
                    <a:pt x="16834" y="45795"/>
                  </a:lnTo>
                  <a:lnTo>
                    <a:pt x="16713" y="45976"/>
                  </a:lnTo>
                  <a:lnTo>
                    <a:pt x="16593" y="46217"/>
                  </a:lnTo>
                  <a:lnTo>
                    <a:pt x="16532" y="46398"/>
                  </a:lnTo>
                  <a:lnTo>
                    <a:pt x="16532" y="46640"/>
                  </a:lnTo>
                  <a:lnTo>
                    <a:pt x="16532" y="46881"/>
                  </a:lnTo>
                  <a:lnTo>
                    <a:pt x="16593" y="47062"/>
                  </a:lnTo>
                  <a:lnTo>
                    <a:pt x="16713" y="47303"/>
                  </a:lnTo>
                  <a:lnTo>
                    <a:pt x="16834" y="47484"/>
                  </a:lnTo>
                  <a:lnTo>
                    <a:pt x="17015" y="47605"/>
                  </a:lnTo>
                  <a:lnTo>
                    <a:pt x="17256" y="47726"/>
                  </a:lnTo>
                  <a:lnTo>
                    <a:pt x="17437" y="47786"/>
                  </a:lnTo>
                  <a:lnTo>
                    <a:pt x="17920" y="47786"/>
                  </a:lnTo>
                  <a:lnTo>
                    <a:pt x="18101" y="47726"/>
                  </a:lnTo>
                  <a:lnTo>
                    <a:pt x="18342" y="47605"/>
                  </a:lnTo>
                  <a:lnTo>
                    <a:pt x="18523" y="47484"/>
                  </a:lnTo>
                  <a:lnTo>
                    <a:pt x="18644" y="47303"/>
                  </a:lnTo>
                  <a:lnTo>
                    <a:pt x="18765" y="47062"/>
                  </a:lnTo>
                  <a:lnTo>
                    <a:pt x="18825" y="46881"/>
                  </a:lnTo>
                  <a:lnTo>
                    <a:pt x="18825" y="46640"/>
                  </a:lnTo>
                  <a:lnTo>
                    <a:pt x="18825" y="46398"/>
                  </a:lnTo>
                  <a:lnTo>
                    <a:pt x="18765" y="46217"/>
                  </a:lnTo>
                  <a:lnTo>
                    <a:pt x="18644" y="45976"/>
                  </a:lnTo>
                  <a:lnTo>
                    <a:pt x="18523" y="45795"/>
                  </a:lnTo>
                  <a:lnTo>
                    <a:pt x="18342" y="45674"/>
                  </a:lnTo>
                  <a:lnTo>
                    <a:pt x="18101" y="45554"/>
                  </a:lnTo>
                  <a:lnTo>
                    <a:pt x="17920" y="45493"/>
                  </a:lnTo>
                  <a:close/>
                  <a:moveTo>
                    <a:pt x="23230" y="45493"/>
                  </a:moveTo>
                  <a:lnTo>
                    <a:pt x="23049" y="45554"/>
                  </a:lnTo>
                  <a:lnTo>
                    <a:pt x="22807" y="45674"/>
                  </a:lnTo>
                  <a:lnTo>
                    <a:pt x="22626" y="45795"/>
                  </a:lnTo>
                  <a:lnTo>
                    <a:pt x="22506" y="45976"/>
                  </a:lnTo>
                  <a:lnTo>
                    <a:pt x="22385" y="46217"/>
                  </a:lnTo>
                  <a:lnTo>
                    <a:pt x="22325" y="46398"/>
                  </a:lnTo>
                  <a:lnTo>
                    <a:pt x="22325" y="46640"/>
                  </a:lnTo>
                  <a:lnTo>
                    <a:pt x="22325" y="46881"/>
                  </a:lnTo>
                  <a:lnTo>
                    <a:pt x="22385" y="47062"/>
                  </a:lnTo>
                  <a:lnTo>
                    <a:pt x="22506" y="47303"/>
                  </a:lnTo>
                  <a:lnTo>
                    <a:pt x="22626" y="47484"/>
                  </a:lnTo>
                  <a:lnTo>
                    <a:pt x="22807" y="47605"/>
                  </a:lnTo>
                  <a:lnTo>
                    <a:pt x="23049" y="47726"/>
                  </a:lnTo>
                  <a:lnTo>
                    <a:pt x="23230" y="47786"/>
                  </a:lnTo>
                  <a:lnTo>
                    <a:pt x="23712" y="47786"/>
                  </a:lnTo>
                  <a:lnTo>
                    <a:pt x="23893" y="47726"/>
                  </a:lnTo>
                  <a:lnTo>
                    <a:pt x="24135" y="47605"/>
                  </a:lnTo>
                  <a:lnTo>
                    <a:pt x="24316" y="47484"/>
                  </a:lnTo>
                  <a:lnTo>
                    <a:pt x="24436" y="47303"/>
                  </a:lnTo>
                  <a:lnTo>
                    <a:pt x="24557" y="47062"/>
                  </a:lnTo>
                  <a:lnTo>
                    <a:pt x="24617" y="46881"/>
                  </a:lnTo>
                  <a:lnTo>
                    <a:pt x="24617" y="46640"/>
                  </a:lnTo>
                  <a:lnTo>
                    <a:pt x="24617" y="46398"/>
                  </a:lnTo>
                  <a:lnTo>
                    <a:pt x="24557" y="46217"/>
                  </a:lnTo>
                  <a:lnTo>
                    <a:pt x="24436" y="45976"/>
                  </a:lnTo>
                  <a:lnTo>
                    <a:pt x="24316" y="45795"/>
                  </a:lnTo>
                  <a:lnTo>
                    <a:pt x="24135" y="45674"/>
                  </a:lnTo>
                  <a:lnTo>
                    <a:pt x="23893" y="45554"/>
                  </a:lnTo>
                  <a:lnTo>
                    <a:pt x="23712" y="45493"/>
                  </a:lnTo>
                  <a:close/>
                  <a:moveTo>
                    <a:pt x="29022" y="45493"/>
                  </a:moveTo>
                  <a:lnTo>
                    <a:pt x="28841" y="45554"/>
                  </a:lnTo>
                  <a:lnTo>
                    <a:pt x="28599" y="45674"/>
                  </a:lnTo>
                  <a:lnTo>
                    <a:pt x="28418" y="45795"/>
                  </a:lnTo>
                  <a:lnTo>
                    <a:pt x="28298" y="45976"/>
                  </a:lnTo>
                  <a:lnTo>
                    <a:pt x="28177" y="46217"/>
                  </a:lnTo>
                  <a:lnTo>
                    <a:pt x="28117" y="46398"/>
                  </a:lnTo>
                  <a:lnTo>
                    <a:pt x="28117" y="46640"/>
                  </a:lnTo>
                  <a:lnTo>
                    <a:pt x="28117" y="46881"/>
                  </a:lnTo>
                  <a:lnTo>
                    <a:pt x="28177" y="47062"/>
                  </a:lnTo>
                  <a:lnTo>
                    <a:pt x="28298" y="47303"/>
                  </a:lnTo>
                  <a:lnTo>
                    <a:pt x="28418" y="47484"/>
                  </a:lnTo>
                  <a:lnTo>
                    <a:pt x="28599" y="47605"/>
                  </a:lnTo>
                  <a:lnTo>
                    <a:pt x="28841" y="47726"/>
                  </a:lnTo>
                  <a:lnTo>
                    <a:pt x="29022" y="47786"/>
                  </a:lnTo>
                  <a:lnTo>
                    <a:pt x="29505" y="47786"/>
                  </a:lnTo>
                  <a:lnTo>
                    <a:pt x="29686" y="47726"/>
                  </a:lnTo>
                  <a:lnTo>
                    <a:pt x="29927" y="47605"/>
                  </a:lnTo>
                  <a:lnTo>
                    <a:pt x="30108" y="47484"/>
                  </a:lnTo>
                  <a:lnTo>
                    <a:pt x="30229" y="47303"/>
                  </a:lnTo>
                  <a:lnTo>
                    <a:pt x="30349" y="47062"/>
                  </a:lnTo>
                  <a:lnTo>
                    <a:pt x="30410" y="46881"/>
                  </a:lnTo>
                  <a:lnTo>
                    <a:pt x="30410" y="46640"/>
                  </a:lnTo>
                  <a:lnTo>
                    <a:pt x="30410" y="46398"/>
                  </a:lnTo>
                  <a:lnTo>
                    <a:pt x="30349" y="46217"/>
                  </a:lnTo>
                  <a:lnTo>
                    <a:pt x="30229" y="45976"/>
                  </a:lnTo>
                  <a:lnTo>
                    <a:pt x="30108" y="45795"/>
                  </a:lnTo>
                  <a:lnTo>
                    <a:pt x="29927" y="45674"/>
                  </a:lnTo>
                  <a:lnTo>
                    <a:pt x="29686" y="45554"/>
                  </a:lnTo>
                  <a:lnTo>
                    <a:pt x="29505" y="45493"/>
                  </a:lnTo>
                  <a:close/>
                  <a:moveTo>
                    <a:pt x="34814" y="45493"/>
                  </a:moveTo>
                  <a:lnTo>
                    <a:pt x="34633" y="45554"/>
                  </a:lnTo>
                  <a:lnTo>
                    <a:pt x="34392" y="45674"/>
                  </a:lnTo>
                  <a:lnTo>
                    <a:pt x="34211" y="45795"/>
                  </a:lnTo>
                  <a:lnTo>
                    <a:pt x="34090" y="45976"/>
                  </a:lnTo>
                  <a:lnTo>
                    <a:pt x="33969" y="46217"/>
                  </a:lnTo>
                  <a:lnTo>
                    <a:pt x="33909" y="46398"/>
                  </a:lnTo>
                  <a:lnTo>
                    <a:pt x="33909" y="46640"/>
                  </a:lnTo>
                  <a:lnTo>
                    <a:pt x="33909" y="46881"/>
                  </a:lnTo>
                  <a:lnTo>
                    <a:pt x="33969" y="47062"/>
                  </a:lnTo>
                  <a:lnTo>
                    <a:pt x="34090" y="47303"/>
                  </a:lnTo>
                  <a:lnTo>
                    <a:pt x="34211" y="47484"/>
                  </a:lnTo>
                  <a:lnTo>
                    <a:pt x="34392" y="47605"/>
                  </a:lnTo>
                  <a:lnTo>
                    <a:pt x="34633" y="47726"/>
                  </a:lnTo>
                  <a:lnTo>
                    <a:pt x="34814" y="47786"/>
                  </a:lnTo>
                  <a:lnTo>
                    <a:pt x="35297" y="47786"/>
                  </a:lnTo>
                  <a:lnTo>
                    <a:pt x="35478" y="47726"/>
                  </a:lnTo>
                  <a:lnTo>
                    <a:pt x="35719" y="47605"/>
                  </a:lnTo>
                  <a:lnTo>
                    <a:pt x="35900" y="47484"/>
                  </a:lnTo>
                  <a:lnTo>
                    <a:pt x="36021" y="47303"/>
                  </a:lnTo>
                  <a:lnTo>
                    <a:pt x="36141" y="47062"/>
                  </a:lnTo>
                  <a:lnTo>
                    <a:pt x="36202" y="46881"/>
                  </a:lnTo>
                  <a:lnTo>
                    <a:pt x="36202" y="46640"/>
                  </a:lnTo>
                  <a:lnTo>
                    <a:pt x="36202" y="46398"/>
                  </a:lnTo>
                  <a:lnTo>
                    <a:pt x="36141" y="46217"/>
                  </a:lnTo>
                  <a:lnTo>
                    <a:pt x="36021" y="45976"/>
                  </a:lnTo>
                  <a:lnTo>
                    <a:pt x="35900" y="45795"/>
                  </a:lnTo>
                  <a:lnTo>
                    <a:pt x="35719" y="45674"/>
                  </a:lnTo>
                  <a:lnTo>
                    <a:pt x="35478" y="45554"/>
                  </a:lnTo>
                  <a:lnTo>
                    <a:pt x="35297" y="45493"/>
                  </a:lnTo>
                  <a:close/>
                  <a:moveTo>
                    <a:pt x="40606" y="45493"/>
                  </a:moveTo>
                  <a:lnTo>
                    <a:pt x="40425" y="45554"/>
                  </a:lnTo>
                  <a:lnTo>
                    <a:pt x="40184" y="45674"/>
                  </a:lnTo>
                  <a:lnTo>
                    <a:pt x="40003" y="45795"/>
                  </a:lnTo>
                  <a:lnTo>
                    <a:pt x="39882" y="45976"/>
                  </a:lnTo>
                  <a:lnTo>
                    <a:pt x="39762" y="46217"/>
                  </a:lnTo>
                  <a:lnTo>
                    <a:pt x="39701" y="46398"/>
                  </a:lnTo>
                  <a:lnTo>
                    <a:pt x="39701" y="46640"/>
                  </a:lnTo>
                  <a:lnTo>
                    <a:pt x="39701" y="46881"/>
                  </a:lnTo>
                  <a:lnTo>
                    <a:pt x="39762" y="47062"/>
                  </a:lnTo>
                  <a:lnTo>
                    <a:pt x="39882" y="47303"/>
                  </a:lnTo>
                  <a:lnTo>
                    <a:pt x="40003" y="47484"/>
                  </a:lnTo>
                  <a:lnTo>
                    <a:pt x="40184" y="47605"/>
                  </a:lnTo>
                  <a:lnTo>
                    <a:pt x="40425" y="47726"/>
                  </a:lnTo>
                  <a:lnTo>
                    <a:pt x="40606" y="47786"/>
                  </a:lnTo>
                  <a:lnTo>
                    <a:pt x="41089" y="47786"/>
                  </a:lnTo>
                  <a:lnTo>
                    <a:pt x="41270" y="47726"/>
                  </a:lnTo>
                  <a:lnTo>
                    <a:pt x="41511" y="47605"/>
                  </a:lnTo>
                  <a:lnTo>
                    <a:pt x="41692" y="47484"/>
                  </a:lnTo>
                  <a:lnTo>
                    <a:pt x="41813" y="47303"/>
                  </a:lnTo>
                  <a:lnTo>
                    <a:pt x="41934" y="47062"/>
                  </a:lnTo>
                  <a:lnTo>
                    <a:pt x="41994" y="46881"/>
                  </a:lnTo>
                  <a:lnTo>
                    <a:pt x="41994" y="46640"/>
                  </a:lnTo>
                  <a:lnTo>
                    <a:pt x="41994" y="46398"/>
                  </a:lnTo>
                  <a:lnTo>
                    <a:pt x="41934" y="46217"/>
                  </a:lnTo>
                  <a:lnTo>
                    <a:pt x="41813" y="45976"/>
                  </a:lnTo>
                  <a:lnTo>
                    <a:pt x="41692" y="45795"/>
                  </a:lnTo>
                  <a:lnTo>
                    <a:pt x="41511" y="45674"/>
                  </a:lnTo>
                  <a:lnTo>
                    <a:pt x="41270" y="45554"/>
                  </a:lnTo>
                  <a:lnTo>
                    <a:pt x="41089" y="45493"/>
                  </a:lnTo>
                  <a:close/>
                  <a:moveTo>
                    <a:pt x="46399" y="45493"/>
                  </a:moveTo>
                  <a:lnTo>
                    <a:pt x="46218" y="45554"/>
                  </a:lnTo>
                  <a:lnTo>
                    <a:pt x="45976" y="45674"/>
                  </a:lnTo>
                  <a:lnTo>
                    <a:pt x="45795" y="45795"/>
                  </a:lnTo>
                  <a:lnTo>
                    <a:pt x="45674" y="45976"/>
                  </a:lnTo>
                  <a:lnTo>
                    <a:pt x="45554" y="46217"/>
                  </a:lnTo>
                  <a:lnTo>
                    <a:pt x="45493" y="46398"/>
                  </a:lnTo>
                  <a:lnTo>
                    <a:pt x="45493" y="46640"/>
                  </a:lnTo>
                  <a:lnTo>
                    <a:pt x="45493" y="46881"/>
                  </a:lnTo>
                  <a:lnTo>
                    <a:pt x="45554" y="47062"/>
                  </a:lnTo>
                  <a:lnTo>
                    <a:pt x="45674" y="47303"/>
                  </a:lnTo>
                  <a:lnTo>
                    <a:pt x="45795" y="47484"/>
                  </a:lnTo>
                  <a:lnTo>
                    <a:pt x="45976" y="47605"/>
                  </a:lnTo>
                  <a:lnTo>
                    <a:pt x="46218" y="47726"/>
                  </a:lnTo>
                  <a:lnTo>
                    <a:pt x="46399" y="47786"/>
                  </a:lnTo>
                  <a:lnTo>
                    <a:pt x="46881" y="47786"/>
                  </a:lnTo>
                  <a:lnTo>
                    <a:pt x="47062" y="47726"/>
                  </a:lnTo>
                  <a:lnTo>
                    <a:pt x="47304" y="47605"/>
                  </a:lnTo>
                  <a:lnTo>
                    <a:pt x="47485" y="47484"/>
                  </a:lnTo>
                  <a:lnTo>
                    <a:pt x="47605" y="47303"/>
                  </a:lnTo>
                  <a:lnTo>
                    <a:pt x="47726" y="47062"/>
                  </a:lnTo>
                  <a:lnTo>
                    <a:pt x="47786" y="46881"/>
                  </a:lnTo>
                  <a:lnTo>
                    <a:pt x="47786" y="46640"/>
                  </a:lnTo>
                  <a:lnTo>
                    <a:pt x="47786" y="46398"/>
                  </a:lnTo>
                  <a:lnTo>
                    <a:pt x="47726" y="46217"/>
                  </a:lnTo>
                  <a:lnTo>
                    <a:pt x="47605" y="45976"/>
                  </a:lnTo>
                  <a:lnTo>
                    <a:pt x="47485" y="45795"/>
                  </a:lnTo>
                  <a:lnTo>
                    <a:pt x="47304" y="45674"/>
                  </a:lnTo>
                  <a:lnTo>
                    <a:pt x="47062" y="45554"/>
                  </a:lnTo>
                  <a:lnTo>
                    <a:pt x="46881" y="45493"/>
                  </a:lnTo>
                  <a:close/>
                  <a:moveTo>
                    <a:pt x="52191" y="45493"/>
                  </a:moveTo>
                  <a:lnTo>
                    <a:pt x="52010" y="45554"/>
                  </a:lnTo>
                  <a:lnTo>
                    <a:pt x="51768" y="45674"/>
                  </a:lnTo>
                  <a:lnTo>
                    <a:pt x="51587" y="45795"/>
                  </a:lnTo>
                  <a:lnTo>
                    <a:pt x="51467" y="45976"/>
                  </a:lnTo>
                  <a:lnTo>
                    <a:pt x="51346" y="46217"/>
                  </a:lnTo>
                  <a:lnTo>
                    <a:pt x="51286" y="46398"/>
                  </a:lnTo>
                  <a:lnTo>
                    <a:pt x="51286" y="46640"/>
                  </a:lnTo>
                  <a:lnTo>
                    <a:pt x="51286" y="46881"/>
                  </a:lnTo>
                  <a:lnTo>
                    <a:pt x="51346" y="47062"/>
                  </a:lnTo>
                  <a:lnTo>
                    <a:pt x="51467" y="47303"/>
                  </a:lnTo>
                  <a:lnTo>
                    <a:pt x="51587" y="47484"/>
                  </a:lnTo>
                  <a:lnTo>
                    <a:pt x="51768" y="47605"/>
                  </a:lnTo>
                  <a:lnTo>
                    <a:pt x="52010" y="47726"/>
                  </a:lnTo>
                  <a:lnTo>
                    <a:pt x="52191" y="47786"/>
                  </a:lnTo>
                  <a:lnTo>
                    <a:pt x="52673" y="47786"/>
                  </a:lnTo>
                  <a:lnTo>
                    <a:pt x="52854" y="47726"/>
                  </a:lnTo>
                  <a:lnTo>
                    <a:pt x="53096" y="47605"/>
                  </a:lnTo>
                  <a:lnTo>
                    <a:pt x="53277" y="47484"/>
                  </a:lnTo>
                  <a:lnTo>
                    <a:pt x="53397" y="47303"/>
                  </a:lnTo>
                  <a:lnTo>
                    <a:pt x="53518" y="47062"/>
                  </a:lnTo>
                  <a:lnTo>
                    <a:pt x="53578" y="46881"/>
                  </a:lnTo>
                  <a:lnTo>
                    <a:pt x="53578" y="46640"/>
                  </a:lnTo>
                  <a:lnTo>
                    <a:pt x="53578" y="46398"/>
                  </a:lnTo>
                  <a:lnTo>
                    <a:pt x="53518" y="46217"/>
                  </a:lnTo>
                  <a:lnTo>
                    <a:pt x="53397" y="45976"/>
                  </a:lnTo>
                  <a:lnTo>
                    <a:pt x="53277" y="45795"/>
                  </a:lnTo>
                  <a:lnTo>
                    <a:pt x="53096" y="45674"/>
                  </a:lnTo>
                  <a:lnTo>
                    <a:pt x="52854" y="45554"/>
                  </a:lnTo>
                  <a:lnTo>
                    <a:pt x="52673" y="45493"/>
                  </a:lnTo>
                  <a:close/>
                  <a:moveTo>
                    <a:pt x="57983" y="45493"/>
                  </a:moveTo>
                  <a:lnTo>
                    <a:pt x="57802" y="45554"/>
                  </a:lnTo>
                  <a:lnTo>
                    <a:pt x="57561" y="45674"/>
                  </a:lnTo>
                  <a:lnTo>
                    <a:pt x="57380" y="45795"/>
                  </a:lnTo>
                  <a:lnTo>
                    <a:pt x="57259" y="45976"/>
                  </a:lnTo>
                  <a:lnTo>
                    <a:pt x="57138" y="46217"/>
                  </a:lnTo>
                  <a:lnTo>
                    <a:pt x="57078" y="46398"/>
                  </a:lnTo>
                  <a:lnTo>
                    <a:pt x="57078" y="46640"/>
                  </a:lnTo>
                  <a:lnTo>
                    <a:pt x="57078" y="46881"/>
                  </a:lnTo>
                  <a:lnTo>
                    <a:pt x="57138" y="47062"/>
                  </a:lnTo>
                  <a:lnTo>
                    <a:pt x="57259" y="47303"/>
                  </a:lnTo>
                  <a:lnTo>
                    <a:pt x="57380" y="47484"/>
                  </a:lnTo>
                  <a:lnTo>
                    <a:pt x="57561" y="47605"/>
                  </a:lnTo>
                  <a:lnTo>
                    <a:pt x="57802" y="47726"/>
                  </a:lnTo>
                  <a:lnTo>
                    <a:pt x="57983" y="47786"/>
                  </a:lnTo>
                  <a:lnTo>
                    <a:pt x="58466" y="47786"/>
                  </a:lnTo>
                  <a:lnTo>
                    <a:pt x="58647" y="47726"/>
                  </a:lnTo>
                  <a:lnTo>
                    <a:pt x="58888" y="47605"/>
                  </a:lnTo>
                  <a:lnTo>
                    <a:pt x="59069" y="47484"/>
                  </a:lnTo>
                  <a:lnTo>
                    <a:pt x="59190" y="47303"/>
                  </a:lnTo>
                  <a:lnTo>
                    <a:pt x="59310" y="47062"/>
                  </a:lnTo>
                  <a:lnTo>
                    <a:pt x="59371" y="46881"/>
                  </a:lnTo>
                  <a:lnTo>
                    <a:pt x="59371" y="46640"/>
                  </a:lnTo>
                  <a:lnTo>
                    <a:pt x="59371" y="46398"/>
                  </a:lnTo>
                  <a:lnTo>
                    <a:pt x="59310" y="46217"/>
                  </a:lnTo>
                  <a:lnTo>
                    <a:pt x="59190" y="45976"/>
                  </a:lnTo>
                  <a:lnTo>
                    <a:pt x="59069" y="45795"/>
                  </a:lnTo>
                  <a:lnTo>
                    <a:pt x="58888" y="45674"/>
                  </a:lnTo>
                  <a:lnTo>
                    <a:pt x="58647" y="45554"/>
                  </a:lnTo>
                  <a:lnTo>
                    <a:pt x="58466" y="45493"/>
                  </a:lnTo>
                  <a:close/>
                  <a:moveTo>
                    <a:pt x="63775" y="45493"/>
                  </a:moveTo>
                  <a:lnTo>
                    <a:pt x="63594" y="45554"/>
                  </a:lnTo>
                  <a:lnTo>
                    <a:pt x="63353" y="45674"/>
                  </a:lnTo>
                  <a:lnTo>
                    <a:pt x="63172" y="45795"/>
                  </a:lnTo>
                  <a:lnTo>
                    <a:pt x="63051" y="45976"/>
                  </a:lnTo>
                  <a:lnTo>
                    <a:pt x="62931" y="46217"/>
                  </a:lnTo>
                  <a:lnTo>
                    <a:pt x="62870" y="46398"/>
                  </a:lnTo>
                  <a:lnTo>
                    <a:pt x="62870" y="46640"/>
                  </a:lnTo>
                  <a:lnTo>
                    <a:pt x="62870" y="46881"/>
                  </a:lnTo>
                  <a:lnTo>
                    <a:pt x="62931" y="47062"/>
                  </a:lnTo>
                  <a:lnTo>
                    <a:pt x="63051" y="47303"/>
                  </a:lnTo>
                  <a:lnTo>
                    <a:pt x="63172" y="47484"/>
                  </a:lnTo>
                  <a:lnTo>
                    <a:pt x="63353" y="47605"/>
                  </a:lnTo>
                  <a:lnTo>
                    <a:pt x="63594" y="47726"/>
                  </a:lnTo>
                  <a:lnTo>
                    <a:pt x="63775" y="47786"/>
                  </a:lnTo>
                  <a:lnTo>
                    <a:pt x="64258" y="47786"/>
                  </a:lnTo>
                  <a:lnTo>
                    <a:pt x="64439" y="47726"/>
                  </a:lnTo>
                  <a:lnTo>
                    <a:pt x="64680" y="47605"/>
                  </a:lnTo>
                  <a:lnTo>
                    <a:pt x="64861" y="47484"/>
                  </a:lnTo>
                  <a:lnTo>
                    <a:pt x="64982" y="47303"/>
                  </a:lnTo>
                  <a:lnTo>
                    <a:pt x="65103" y="47062"/>
                  </a:lnTo>
                  <a:lnTo>
                    <a:pt x="65163" y="46881"/>
                  </a:lnTo>
                  <a:lnTo>
                    <a:pt x="65163" y="46640"/>
                  </a:lnTo>
                  <a:lnTo>
                    <a:pt x="65163" y="46398"/>
                  </a:lnTo>
                  <a:lnTo>
                    <a:pt x="65103" y="46217"/>
                  </a:lnTo>
                  <a:lnTo>
                    <a:pt x="64982" y="45976"/>
                  </a:lnTo>
                  <a:lnTo>
                    <a:pt x="64861" y="45795"/>
                  </a:lnTo>
                  <a:lnTo>
                    <a:pt x="64680" y="45674"/>
                  </a:lnTo>
                  <a:lnTo>
                    <a:pt x="64439" y="45554"/>
                  </a:lnTo>
                  <a:lnTo>
                    <a:pt x="64258" y="45493"/>
                  </a:lnTo>
                  <a:close/>
                  <a:moveTo>
                    <a:pt x="69567" y="45493"/>
                  </a:moveTo>
                  <a:lnTo>
                    <a:pt x="69386" y="45554"/>
                  </a:lnTo>
                  <a:lnTo>
                    <a:pt x="69145" y="45674"/>
                  </a:lnTo>
                  <a:lnTo>
                    <a:pt x="68964" y="45795"/>
                  </a:lnTo>
                  <a:lnTo>
                    <a:pt x="68843" y="45976"/>
                  </a:lnTo>
                  <a:lnTo>
                    <a:pt x="68723" y="46217"/>
                  </a:lnTo>
                  <a:lnTo>
                    <a:pt x="68662" y="46398"/>
                  </a:lnTo>
                  <a:lnTo>
                    <a:pt x="68662" y="46640"/>
                  </a:lnTo>
                  <a:lnTo>
                    <a:pt x="68662" y="46881"/>
                  </a:lnTo>
                  <a:lnTo>
                    <a:pt x="68723" y="47062"/>
                  </a:lnTo>
                  <a:lnTo>
                    <a:pt x="68843" y="47303"/>
                  </a:lnTo>
                  <a:lnTo>
                    <a:pt x="68964" y="47484"/>
                  </a:lnTo>
                  <a:lnTo>
                    <a:pt x="69145" y="47605"/>
                  </a:lnTo>
                  <a:lnTo>
                    <a:pt x="69386" y="47726"/>
                  </a:lnTo>
                  <a:lnTo>
                    <a:pt x="69567" y="47786"/>
                  </a:lnTo>
                  <a:lnTo>
                    <a:pt x="70050" y="47786"/>
                  </a:lnTo>
                  <a:lnTo>
                    <a:pt x="70231" y="47726"/>
                  </a:lnTo>
                  <a:lnTo>
                    <a:pt x="70472" y="47605"/>
                  </a:lnTo>
                  <a:lnTo>
                    <a:pt x="70653" y="47484"/>
                  </a:lnTo>
                  <a:lnTo>
                    <a:pt x="70774" y="47303"/>
                  </a:lnTo>
                  <a:lnTo>
                    <a:pt x="70895" y="47062"/>
                  </a:lnTo>
                  <a:lnTo>
                    <a:pt x="70955" y="46881"/>
                  </a:lnTo>
                  <a:lnTo>
                    <a:pt x="70955" y="46640"/>
                  </a:lnTo>
                  <a:lnTo>
                    <a:pt x="70955" y="46398"/>
                  </a:lnTo>
                  <a:lnTo>
                    <a:pt x="70895" y="46217"/>
                  </a:lnTo>
                  <a:lnTo>
                    <a:pt x="70774" y="45976"/>
                  </a:lnTo>
                  <a:lnTo>
                    <a:pt x="70653" y="45795"/>
                  </a:lnTo>
                  <a:lnTo>
                    <a:pt x="70472" y="45674"/>
                  </a:lnTo>
                  <a:lnTo>
                    <a:pt x="70231" y="45554"/>
                  </a:lnTo>
                  <a:lnTo>
                    <a:pt x="70050" y="45493"/>
                  </a:lnTo>
                  <a:close/>
                  <a:moveTo>
                    <a:pt x="2896" y="48389"/>
                  </a:moveTo>
                  <a:lnTo>
                    <a:pt x="2655" y="48510"/>
                  </a:lnTo>
                  <a:lnTo>
                    <a:pt x="2414" y="48691"/>
                  </a:lnTo>
                  <a:lnTo>
                    <a:pt x="2233" y="48872"/>
                  </a:lnTo>
                  <a:lnTo>
                    <a:pt x="2112" y="49174"/>
                  </a:lnTo>
                  <a:lnTo>
                    <a:pt x="2052" y="49536"/>
                  </a:lnTo>
                  <a:lnTo>
                    <a:pt x="2052" y="49777"/>
                  </a:lnTo>
                  <a:lnTo>
                    <a:pt x="2112" y="49958"/>
                  </a:lnTo>
                  <a:lnTo>
                    <a:pt x="2233" y="50200"/>
                  </a:lnTo>
                  <a:lnTo>
                    <a:pt x="2353" y="50381"/>
                  </a:lnTo>
                  <a:lnTo>
                    <a:pt x="2534" y="50501"/>
                  </a:lnTo>
                  <a:lnTo>
                    <a:pt x="2776" y="50622"/>
                  </a:lnTo>
                  <a:lnTo>
                    <a:pt x="2957" y="50682"/>
                  </a:lnTo>
                  <a:lnTo>
                    <a:pt x="3439" y="50682"/>
                  </a:lnTo>
                  <a:lnTo>
                    <a:pt x="3620" y="50622"/>
                  </a:lnTo>
                  <a:lnTo>
                    <a:pt x="3862" y="50501"/>
                  </a:lnTo>
                  <a:lnTo>
                    <a:pt x="4043" y="50381"/>
                  </a:lnTo>
                  <a:lnTo>
                    <a:pt x="4164" y="50200"/>
                  </a:lnTo>
                  <a:lnTo>
                    <a:pt x="4284" y="49958"/>
                  </a:lnTo>
                  <a:lnTo>
                    <a:pt x="4345" y="49777"/>
                  </a:lnTo>
                  <a:lnTo>
                    <a:pt x="4345" y="49536"/>
                  </a:lnTo>
                  <a:lnTo>
                    <a:pt x="4284" y="49174"/>
                  </a:lnTo>
                  <a:lnTo>
                    <a:pt x="4164" y="48872"/>
                  </a:lnTo>
                  <a:lnTo>
                    <a:pt x="3982" y="48691"/>
                  </a:lnTo>
                  <a:lnTo>
                    <a:pt x="3741" y="48510"/>
                  </a:lnTo>
                  <a:lnTo>
                    <a:pt x="3500" y="48389"/>
                  </a:lnTo>
                  <a:close/>
                  <a:moveTo>
                    <a:pt x="8689" y="48389"/>
                  </a:moveTo>
                  <a:lnTo>
                    <a:pt x="8447" y="48510"/>
                  </a:lnTo>
                  <a:lnTo>
                    <a:pt x="8206" y="48691"/>
                  </a:lnTo>
                  <a:lnTo>
                    <a:pt x="8025" y="48872"/>
                  </a:lnTo>
                  <a:lnTo>
                    <a:pt x="7904" y="49174"/>
                  </a:lnTo>
                  <a:lnTo>
                    <a:pt x="7844" y="49536"/>
                  </a:lnTo>
                  <a:lnTo>
                    <a:pt x="7844" y="49777"/>
                  </a:lnTo>
                  <a:lnTo>
                    <a:pt x="7904" y="49958"/>
                  </a:lnTo>
                  <a:lnTo>
                    <a:pt x="8025" y="50200"/>
                  </a:lnTo>
                  <a:lnTo>
                    <a:pt x="8146" y="50381"/>
                  </a:lnTo>
                  <a:lnTo>
                    <a:pt x="8327" y="50501"/>
                  </a:lnTo>
                  <a:lnTo>
                    <a:pt x="8568" y="50622"/>
                  </a:lnTo>
                  <a:lnTo>
                    <a:pt x="8749" y="50682"/>
                  </a:lnTo>
                  <a:lnTo>
                    <a:pt x="9232" y="50682"/>
                  </a:lnTo>
                  <a:lnTo>
                    <a:pt x="9413" y="50622"/>
                  </a:lnTo>
                  <a:lnTo>
                    <a:pt x="9654" y="50501"/>
                  </a:lnTo>
                  <a:lnTo>
                    <a:pt x="9835" y="50381"/>
                  </a:lnTo>
                  <a:lnTo>
                    <a:pt x="9956" y="50200"/>
                  </a:lnTo>
                  <a:lnTo>
                    <a:pt x="10076" y="49958"/>
                  </a:lnTo>
                  <a:lnTo>
                    <a:pt x="10137" y="49777"/>
                  </a:lnTo>
                  <a:lnTo>
                    <a:pt x="10137" y="49536"/>
                  </a:lnTo>
                  <a:lnTo>
                    <a:pt x="10076" y="49174"/>
                  </a:lnTo>
                  <a:lnTo>
                    <a:pt x="9956" y="48872"/>
                  </a:lnTo>
                  <a:lnTo>
                    <a:pt x="9775" y="48691"/>
                  </a:lnTo>
                  <a:lnTo>
                    <a:pt x="9533" y="48510"/>
                  </a:lnTo>
                  <a:lnTo>
                    <a:pt x="9292" y="48389"/>
                  </a:lnTo>
                  <a:close/>
                  <a:moveTo>
                    <a:pt x="14481" y="48389"/>
                  </a:moveTo>
                  <a:lnTo>
                    <a:pt x="14240" y="48510"/>
                  </a:lnTo>
                  <a:lnTo>
                    <a:pt x="13998" y="48691"/>
                  </a:lnTo>
                  <a:lnTo>
                    <a:pt x="13817" y="48872"/>
                  </a:lnTo>
                  <a:lnTo>
                    <a:pt x="13697" y="49174"/>
                  </a:lnTo>
                  <a:lnTo>
                    <a:pt x="13636" y="49536"/>
                  </a:lnTo>
                  <a:lnTo>
                    <a:pt x="13636" y="49777"/>
                  </a:lnTo>
                  <a:lnTo>
                    <a:pt x="13697" y="49958"/>
                  </a:lnTo>
                  <a:lnTo>
                    <a:pt x="13817" y="50200"/>
                  </a:lnTo>
                  <a:lnTo>
                    <a:pt x="13938" y="50381"/>
                  </a:lnTo>
                  <a:lnTo>
                    <a:pt x="14119" y="50501"/>
                  </a:lnTo>
                  <a:lnTo>
                    <a:pt x="14360" y="50622"/>
                  </a:lnTo>
                  <a:lnTo>
                    <a:pt x="14541" y="50682"/>
                  </a:lnTo>
                  <a:lnTo>
                    <a:pt x="15024" y="50682"/>
                  </a:lnTo>
                  <a:lnTo>
                    <a:pt x="15205" y="50622"/>
                  </a:lnTo>
                  <a:lnTo>
                    <a:pt x="15446" y="50501"/>
                  </a:lnTo>
                  <a:lnTo>
                    <a:pt x="15627" y="50381"/>
                  </a:lnTo>
                  <a:lnTo>
                    <a:pt x="15748" y="50200"/>
                  </a:lnTo>
                  <a:lnTo>
                    <a:pt x="15869" y="49958"/>
                  </a:lnTo>
                  <a:lnTo>
                    <a:pt x="15929" y="49777"/>
                  </a:lnTo>
                  <a:lnTo>
                    <a:pt x="15929" y="49536"/>
                  </a:lnTo>
                  <a:lnTo>
                    <a:pt x="15869" y="49174"/>
                  </a:lnTo>
                  <a:lnTo>
                    <a:pt x="15748" y="48872"/>
                  </a:lnTo>
                  <a:lnTo>
                    <a:pt x="15567" y="48691"/>
                  </a:lnTo>
                  <a:lnTo>
                    <a:pt x="15326" y="48510"/>
                  </a:lnTo>
                  <a:lnTo>
                    <a:pt x="15084" y="48389"/>
                  </a:lnTo>
                  <a:close/>
                  <a:moveTo>
                    <a:pt x="20273" y="48389"/>
                  </a:moveTo>
                  <a:lnTo>
                    <a:pt x="20032" y="48510"/>
                  </a:lnTo>
                  <a:lnTo>
                    <a:pt x="19790" y="48691"/>
                  </a:lnTo>
                  <a:lnTo>
                    <a:pt x="19609" y="48872"/>
                  </a:lnTo>
                  <a:lnTo>
                    <a:pt x="19489" y="49174"/>
                  </a:lnTo>
                  <a:lnTo>
                    <a:pt x="19428" y="49536"/>
                  </a:lnTo>
                  <a:lnTo>
                    <a:pt x="19428" y="49777"/>
                  </a:lnTo>
                  <a:lnTo>
                    <a:pt x="19489" y="49958"/>
                  </a:lnTo>
                  <a:lnTo>
                    <a:pt x="19609" y="50200"/>
                  </a:lnTo>
                  <a:lnTo>
                    <a:pt x="19730" y="50381"/>
                  </a:lnTo>
                  <a:lnTo>
                    <a:pt x="19911" y="50501"/>
                  </a:lnTo>
                  <a:lnTo>
                    <a:pt x="20152" y="50622"/>
                  </a:lnTo>
                  <a:lnTo>
                    <a:pt x="20333" y="50682"/>
                  </a:lnTo>
                  <a:lnTo>
                    <a:pt x="20816" y="50682"/>
                  </a:lnTo>
                  <a:lnTo>
                    <a:pt x="20997" y="50622"/>
                  </a:lnTo>
                  <a:lnTo>
                    <a:pt x="21239" y="50501"/>
                  </a:lnTo>
                  <a:lnTo>
                    <a:pt x="21420" y="50381"/>
                  </a:lnTo>
                  <a:lnTo>
                    <a:pt x="21540" y="50200"/>
                  </a:lnTo>
                  <a:lnTo>
                    <a:pt x="21661" y="49958"/>
                  </a:lnTo>
                  <a:lnTo>
                    <a:pt x="21721" y="49777"/>
                  </a:lnTo>
                  <a:lnTo>
                    <a:pt x="21721" y="49536"/>
                  </a:lnTo>
                  <a:lnTo>
                    <a:pt x="21661" y="49174"/>
                  </a:lnTo>
                  <a:lnTo>
                    <a:pt x="21540" y="48872"/>
                  </a:lnTo>
                  <a:lnTo>
                    <a:pt x="21359" y="48691"/>
                  </a:lnTo>
                  <a:lnTo>
                    <a:pt x="21118" y="48510"/>
                  </a:lnTo>
                  <a:lnTo>
                    <a:pt x="20876" y="48389"/>
                  </a:lnTo>
                  <a:close/>
                  <a:moveTo>
                    <a:pt x="26065" y="48389"/>
                  </a:moveTo>
                  <a:lnTo>
                    <a:pt x="25824" y="48510"/>
                  </a:lnTo>
                  <a:lnTo>
                    <a:pt x="25583" y="48691"/>
                  </a:lnTo>
                  <a:lnTo>
                    <a:pt x="25402" y="48872"/>
                  </a:lnTo>
                  <a:lnTo>
                    <a:pt x="25281" y="49174"/>
                  </a:lnTo>
                  <a:lnTo>
                    <a:pt x="25221" y="49536"/>
                  </a:lnTo>
                  <a:lnTo>
                    <a:pt x="25221" y="49777"/>
                  </a:lnTo>
                  <a:lnTo>
                    <a:pt x="25281" y="49958"/>
                  </a:lnTo>
                  <a:lnTo>
                    <a:pt x="25402" y="50200"/>
                  </a:lnTo>
                  <a:lnTo>
                    <a:pt x="25522" y="50381"/>
                  </a:lnTo>
                  <a:lnTo>
                    <a:pt x="25703" y="50501"/>
                  </a:lnTo>
                  <a:lnTo>
                    <a:pt x="25945" y="50622"/>
                  </a:lnTo>
                  <a:lnTo>
                    <a:pt x="26126" y="50682"/>
                  </a:lnTo>
                  <a:lnTo>
                    <a:pt x="26608" y="50682"/>
                  </a:lnTo>
                  <a:lnTo>
                    <a:pt x="26789" y="50622"/>
                  </a:lnTo>
                  <a:lnTo>
                    <a:pt x="27031" y="50501"/>
                  </a:lnTo>
                  <a:lnTo>
                    <a:pt x="27212" y="50381"/>
                  </a:lnTo>
                  <a:lnTo>
                    <a:pt x="27332" y="50200"/>
                  </a:lnTo>
                  <a:lnTo>
                    <a:pt x="27453" y="49958"/>
                  </a:lnTo>
                  <a:lnTo>
                    <a:pt x="27513" y="49777"/>
                  </a:lnTo>
                  <a:lnTo>
                    <a:pt x="27513" y="49536"/>
                  </a:lnTo>
                  <a:lnTo>
                    <a:pt x="27453" y="49174"/>
                  </a:lnTo>
                  <a:lnTo>
                    <a:pt x="27332" y="48872"/>
                  </a:lnTo>
                  <a:lnTo>
                    <a:pt x="27151" y="48691"/>
                  </a:lnTo>
                  <a:lnTo>
                    <a:pt x="26910" y="48510"/>
                  </a:lnTo>
                  <a:lnTo>
                    <a:pt x="26669" y="48389"/>
                  </a:lnTo>
                  <a:close/>
                  <a:moveTo>
                    <a:pt x="31858" y="48389"/>
                  </a:moveTo>
                  <a:lnTo>
                    <a:pt x="31616" y="48510"/>
                  </a:lnTo>
                  <a:lnTo>
                    <a:pt x="31375" y="48691"/>
                  </a:lnTo>
                  <a:lnTo>
                    <a:pt x="31194" y="48872"/>
                  </a:lnTo>
                  <a:lnTo>
                    <a:pt x="31073" y="49174"/>
                  </a:lnTo>
                  <a:lnTo>
                    <a:pt x="31013" y="49536"/>
                  </a:lnTo>
                  <a:lnTo>
                    <a:pt x="31013" y="49777"/>
                  </a:lnTo>
                  <a:lnTo>
                    <a:pt x="31073" y="49958"/>
                  </a:lnTo>
                  <a:lnTo>
                    <a:pt x="31194" y="50200"/>
                  </a:lnTo>
                  <a:lnTo>
                    <a:pt x="31315" y="50381"/>
                  </a:lnTo>
                  <a:lnTo>
                    <a:pt x="31496" y="50501"/>
                  </a:lnTo>
                  <a:lnTo>
                    <a:pt x="31737" y="50622"/>
                  </a:lnTo>
                  <a:lnTo>
                    <a:pt x="31918" y="50682"/>
                  </a:lnTo>
                  <a:lnTo>
                    <a:pt x="32401" y="50682"/>
                  </a:lnTo>
                  <a:lnTo>
                    <a:pt x="32582" y="50622"/>
                  </a:lnTo>
                  <a:lnTo>
                    <a:pt x="32823" y="50501"/>
                  </a:lnTo>
                  <a:lnTo>
                    <a:pt x="33004" y="50381"/>
                  </a:lnTo>
                  <a:lnTo>
                    <a:pt x="33125" y="50200"/>
                  </a:lnTo>
                  <a:lnTo>
                    <a:pt x="33245" y="49958"/>
                  </a:lnTo>
                  <a:lnTo>
                    <a:pt x="33306" y="49777"/>
                  </a:lnTo>
                  <a:lnTo>
                    <a:pt x="33306" y="49536"/>
                  </a:lnTo>
                  <a:lnTo>
                    <a:pt x="33245" y="49174"/>
                  </a:lnTo>
                  <a:lnTo>
                    <a:pt x="33125" y="48872"/>
                  </a:lnTo>
                  <a:lnTo>
                    <a:pt x="32944" y="48691"/>
                  </a:lnTo>
                  <a:lnTo>
                    <a:pt x="32702" y="48510"/>
                  </a:lnTo>
                  <a:lnTo>
                    <a:pt x="32461" y="48389"/>
                  </a:lnTo>
                  <a:close/>
                  <a:moveTo>
                    <a:pt x="37650" y="48389"/>
                  </a:moveTo>
                  <a:lnTo>
                    <a:pt x="37408" y="48510"/>
                  </a:lnTo>
                  <a:lnTo>
                    <a:pt x="37167" y="48691"/>
                  </a:lnTo>
                  <a:lnTo>
                    <a:pt x="36986" y="48872"/>
                  </a:lnTo>
                  <a:lnTo>
                    <a:pt x="36865" y="49174"/>
                  </a:lnTo>
                  <a:lnTo>
                    <a:pt x="36805" y="49536"/>
                  </a:lnTo>
                  <a:lnTo>
                    <a:pt x="36805" y="49777"/>
                  </a:lnTo>
                  <a:lnTo>
                    <a:pt x="36865" y="49958"/>
                  </a:lnTo>
                  <a:lnTo>
                    <a:pt x="36986" y="50200"/>
                  </a:lnTo>
                  <a:lnTo>
                    <a:pt x="37107" y="50381"/>
                  </a:lnTo>
                  <a:lnTo>
                    <a:pt x="37288" y="50501"/>
                  </a:lnTo>
                  <a:lnTo>
                    <a:pt x="37529" y="50622"/>
                  </a:lnTo>
                  <a:lnTo>
                    <a:pt x="37710" y="50682"/>
                  </a:lnTo>
                  <a:lnTo>
                    <a:pt x="38193" y="50682"/>
                  </a:lnTo>
                  <a:lnTo>
                    <a:pt x="38374" y="50622"/>
                  </a:lnTo>
                  <a:lnTo>
                    <a:pt x="38615" y="50501"/>
                  </a:lnTo>
                  <a:lnTo>
                    <a:pt x="38796" y="50381"/>
                  </a:lnTo>
                  <a:lnTo>
                    <a:pt x="38917" y="50200"/>
                  </a:lnTo>
                  <a:lnTo>
                    <a:pt x="39038" y="49958"/>
                  </a:lnTo>
                  <a:lnTo>
                    <a:pt x="39098" y="49777"/>
                  </a:lnTo>
                  <a:lnTo>
                    <a:pt x="39098" y="49536"/>
                  </a:lnTo>
                  <a:lnTo>
                    <a:pt x="39038" y="49174"/>
                  </a:lnTo>
                  <a:lnTo>
                    <a:pt x="38917" y="48872"/>
                  </a:lnTo>
                  <a:lnTo>
                    <a:pt x="38736" y="48691"/>
                  </a:lnTo>
                  <a:lnTo>
                    <a:pt x="38495" y="48510"/>
                  </a:lnTo>
                  <a:lnTo>
                    <a:pt x="38253" y="48389"/>
                  </a:lnTo>
                  <a:close/>
                  <a:moveTo>
                    <a:pt x="43442" y="48389"/>
                  </a:moveTo>
                  <a:lnTo>
                    <a:pt x="43201" y="48510"/>
                  </a:lnTo>
                  <a:lnTo>
                    <a:pt x="42959" y="48691"/>
                  </a:lnTo>
                  <a:lnTo>
                    <a:pt x="42778" y="48872"/>
                  </a:lnTo>
                  <a:lnTo>
                    <a:pt x="42658" y="49174"/>
                  </a:lnTo>
                  <a:lnTo>
                    <a:pt x="42597" y="49536"/>
                  </a:lnTo>
                  <a:lnTo>
                    <a:pt x="42597" y="49777"/>
                  </a:lnTo>
                  <a:lnTo>
                    <a:pt x="42658" y="49958"/>
                  </a:lnTo>
                  <a:lnTo>
                    <a:pt x="42778" y="50200"/>
                  </a:lnTo>
                  <a:lnTo>
                    <a:pt x="42899" y="50381"/>
                  </a:lnTo>
                  <a:lnTo>
                    <a:pt x="43080" y="50501"/>
                  </a:lnTo>
                  <a:lnTo>
                    <a:pt x="43321" y="50622"/>
                  </a:lnTo>
                  <a:lnTo>
                    <a:pt x="43502" y="50682"/>
                  </a:lnTo>
                  <a:lnTo>
                    <a:pt x="43985" y="50682"/>
                  </a:lnTo>
                  <a:lnTo>
                    <a:pt x="44166" y="50622"/>
                  </a:lnTo>
                  <a:lnTo>
                    <a:pt x="44407" y="50501"/>
                  </a:lnTo>
                  <a:lnTo>
                    <a:pt x="44588" y="50381"/>
                  </a:lnTo>
                  <a:lnTo>
                    <a:pt x="44709" y="50200"/>
                  </a:lnTo>
                  <a:lnTo>
                    <a:pt x="44830" y="49958"/>
                  </a:lnTo>
                  <a:lnTo>
                    <a:pt x="44890" y="49777"/>
                  </a:lnTo>
                  <a:lnTo>
                    <a:pt x="44890" y="49536"/>
                  </a:lnTo>
                  <a:lnTo>
                    <a:pt x="44830" y="49174"/>
                  </a:lnTo>
                  <a:lnTo>
                    <a:pt x="44709" y="48872"/>
                  </a:lnTo>
                  <a:lnTo>
                    <a:pt x="44528" y="48691"/>
                  </a:lnTo>
                  <a:lnTo>
                    <a:pt x="44287" y="48510"/>
                  </a:lnTo>
                  <a:lnTo>
                    <a:pt x="44045" y="48389"/>
                  </a:lnTo>
                  <a:close/>
                  <a:moveTo>
                    <a:pt x="49234" y="48389"/>
                  </a:moveTo>
                  <a:lnTo>
                    <a:pt x="48993" y="48510"/>
                  </a:lnTo>
                  <a:lnTo>
                    <a:pt x="48752" y="48691"/>
                  </a:lnTo>
                  <a:lnTo>
                    <a:pt x="48571" y="48872"/>
                  </a:lnTo>
                  <a:lnTo>
                    <a:pt x="48450" y="49174"/>
                  </a:lnTo>
                  <a:lnTo>
                    <a:pt x="48390" y="49536"/>
                  </a:lnTo>
                  <a:lnTo>
                    <a:pt x="48390" y="49777"/>
                  </a:lnTo>
                  <a:lnTo>
                    <a:pt x="48450" y="49958"/>
                  </a:lnTo>
                  <a:lnTo>
                    <a:pt x="48571" y="50200"/>
                  </a:lnTo>
                  <a:lnTo>
                    <a:pt x="48691" y="50381"/>
                  </a:lnTo>
                  <a:lnTo>
                    <a:pt x="48872" y="50501"/>
                  </a:lnTo>
                  <a:lnTo>
                    <a:pt x="49114" y="50622"/>
                  </a:lnTo>
                  <a:lnTo>
                    <a:pt x="49295" y="50682"/>
                  </a:lnTo>
                  <a:lnTo>
                    <a:pt x="49777" y="50682"/>
                  </a:lnTo>
                  <a:lnTo>
                    <a:pt x="49958" y="50622"/>
                  </a:lnTo>
                  <a:lnTo>
                    <a:pt x="50200" y="50501"/>
                  </a:lnTo>
                  <a:lnTo>
                    <a:pt x="50381" y="50381"/>
                  </a:lnTo>
                  <a:lnTo>
                    <a:pt x="50501" y="50200"/>
                  </a:lnTo>
                  <a:lnTo>
                    <a:pt x="50622" y="49958"/>
                  </a:lnTo>
                  <a:lnTo>
                    <a:pt x="50682" y="49777"/>
                  </a:lnTo>
                  <a:lnTo>
                    <a:pt x="50682" y="49536"/>
                  </a:lnTo>
                  <a:lnTo>
                    <a:pt x="50622" y="49174"/>
                  </a:lnTo>
                  <a:lnTo>
                    <a:pt x="50501" y="48872"/>
                  </a:lnTo>
                  <a:lnTo>
                    <a:pt x="50320" y="48691"/>
                  </a:lnTo>
                  <a:lnTo>
                    <a:pt x="50079" y="48510"/>
                  </a:lnTo>
                  <a:lnTo>
                    <a:pt x="49838" y="48389"/>
                  </a:lnTo>
                  <a:close/>
                  <a:moveTo>
                    <a:pt x="55027" y="48389"/>
                  </a:moveTo>
                  <a:lnTo>
                    <a:pt x="54785" y="48510"/>
                  </a:lnTo>
                  <a:lnTo>
                    <a:pt x="54544" y="48691"/>
                  </a:lnTo>
                  <a:lnTo>
                    <a:pt x="54363" y="48872"/>
                  </a:lnTo>
                  <a:lnTo>
                    <a:pt x="54242" y="49174"/>
                  </a:lnTo>
                  <a:lnTo>
                    <a:pt x="54182" y="49536"/>
                  </a:lnTo>
                  <a:lnTo>
                    <a:pt x="54182" y="49777"/>
                  </a:lnTo>
                  <a:lnTo>
                    <a:pt x="54242" y="49958"/>
                  </a:lnTo>
                  <a:lnTo>
                    <a:pt x="54363" y="50200"/>
                  </a:lnTo>
                  <a:lnTo>
                    <a:pt x="54483" y="50381"/>
                  </a:lnTo>
                  <a:lnTo>
                    <a:pt x="54665" y="50501"/>
                  </a:lnTo>
                  <a:lnTo>
                    <a:pt x="54906" y="50622"/>
                  </a:lnTo>
                  <a:lnTo>
                    <a:pt x="55087" y="50682"/>
                  </a:lnTo>
                  <a:lnTo>
                    <a:pt x="55570" y="50682"/>
                  </a:lnTo>
                  <a:lnTo>
                    <a:pt x="55751" y="50622"/>
                  </a:lnTo>
                  <a:lnTo>
                    <a:pt x="55992" y="50501"/>
                  </a:lnTo>
                  <a:lnTo>
                    <a:pt x="56173" y="50381"/>
                  </a:lnTo>
                  <a:lnTo>
                    <a:pt x="56294" y="50200"/>
                  </a:lnTo>
                  <a:lnTo>
                    <a:pt x="56414" y="49958"/>
                  </a:lnTo>
                  <a:lnTo>
                    <a:pt x="56475" y="49777"/>
                  </a:lnTo>
                  <a:lnTo>
                    <a:pt x="56475" y="49536"/>
                  </a:lnTo>
                  <a:lnTo>
                    <a:pt x="56414" y="49174"/>
                  </a:lnTo>
                  <a:lnTo>
                    <a:pt x="56294" y="48872"/>
                  </a:lnTo>
                  <a:lnTo>
                    <a:pt x="56113" y="48691"/>
                  </a:lnTo>
                  <a:lnTo>
                    <a:pt x="55871" y="48510"/>
                  </a:lnTo>
                  <a:lnTo>
                    <a:pt x="55630" y="48389"/>
                  </a:lnTo>
                  <a:close/>
                  <a:moveTo>
                    <a:pt x="60819" y="48389"/>
                  </a:moveTo>
                  <a:lnTo>
                    <a:pt x="60577" y="48510"/>
                  </a:lnTo>
                  <a:lnTo>
                    <a:pt x="60336" y="48691"/>
                  </a:lnTo>
                  <a:lnTo>
                    <a:pt x="60155" y="48872"/>
                  </a:lnTo>
                  <a:lnTo>
                    <a:pt x="60034" y="49174"/>
                  </a:lnTo>
                  <a:lnTo>
                    <a:pt x="59974" y="49536"/>
                  </a:lnTo>
                  <a:lnTo>
                    <a:pt x="59974" y="49777"/>
                  </a:lnTo>
                  <a:lnTo>
                    <a:pt x="60034" y="49958"/>
                  </a:lnTo>
                  <a:lnTo>
                    <a:pt x="60155" y="50200"/>
                  </a:lnTo>
                  <a:lnTo>
                    <a:pt x="60276" y="50381"/>
                  </a:lnTo>
                  <a:lnTo>
                    <a:pt x="60457" y="50501"/>
                  </a:lnTo>
                  <a:lnTo>
                    <a:pt x="60698" y="50622"/>
                  </a:lnTo>
                  <a:lnTo>
                    <a:pt x="60879" y="50682"/>
                  </a:lnTo>
                  <a:lnTo>
                    <a:pt x="61362" y="50682"/>
                  </a:lnTo>
                  <a:lnTo>
                    <a:pt x="61543" y="50622"/>
                  </a:lnTo>
                  <a:lnTo>
                    <a:pt x="61784" y="50501"/>
                  </a:lnTo>
                  <a:lnTo>
                    <a:pt x="61965" y="50381"/>
                  </a:lnTo>
                  <a:lnTo>
                    <a:pt x="62086" y="50200"/>
                  </a:lnTo>
                  <a:lnTo>
                    <a:pt x="62206" y="49958"/>
                  </a:lnTo>
                  <a:lnTo>
                    <a:pt x="62267" y="49777"/>
                  </a:lnTo>
                  <a:lnTo>
                    <a:pt x="62267" y="49536"/>
                  </a:lnTo>
                  <a:lnTo>
                    <a:pt x="62206" y="49174"/>
                  </a:lnTo>
                  <a:lnTo>
                    <a:pt x="62086" y="48872"/>
                  </a:lnTo>
                  <a:lnTo>
                    <a:pt x="61905" y="48691"/>
                  </a:lnTo>
                  <a:lnTo>
                    <a:pt x="61663" y="48510"/>
                  </a:lnTo>
                  <a:lnTo>
                    <a:pt x="61422" y="48389"/>
                  </a:lnTo>
                  <a:close/>
                  <a:moveTo>
                    <a:pt x="66611" y="48389"/>
                  </a:moveTo>
                  <a:lnTo>
                    <a:pt x="66370" y="48510"/>
                  </a:lnTo>
                  <a:lnTo>
                    <a:pt x="66128" y="48691"/>
                  </a:lnTo>
                  <a:lnTo>
                    <a:pt x="65947" y="48872"/>
                  </a:lnTo>
                  <a:lnTo>
                    <a:pt x="65827" y="49174"/>
                  </a:lnTo>
                  <a:lnTo>
                    <a:pt x="65766" y="49536"/>
                  </a:lnTo>
                  <a:lnTo>
                    <a:pt x="65766" y="49777"/>
                  </a:lnTo>
                  <a:lnTo>
                    <a:pt x="65827" y="49958"/>
                  </a:lnTo>
                  <a:lnTo>
                    <a:pt x="65947" y="50200"/>
                  </a:lnTo>
                  <a:lnTo>
                    <a:pt x="66068" y="50381"/>
                  </a:lnTo>
                  <a:lnTo>
                    <a:pt x="66249" y="50501"/>
                  </a:lnTo>
                  <a:lnTo>
                    <a:pt x="66490" y="50622"/>
                  </a:lnTo>
                  <a:lnTo>
                    <a:pt x="66671" y="50682"/>
                  </a:lnTo>
                  <a:lnTo>
                    <a:pt x="67154" y="50682"/>
                  </a:lnTo>
                  <a:lnTo>
                    <a:pt x="67335" y="50622"/>
                  </a:lnTo>
                  <a:lnTo>
                    <a:pt x="67576" y="50501"/>
                  </a:lnTo>
                  <a:lnTo>
                    <a:pt x="67757" y="50381"/>
                  </a:lnTo>
                  <a:lnTo>
                    <a:pt x="67878" y="50200"/>
                  </a:lnTo>
                  <a:lnTo>
                    <a:pt x="67999" y="49958"/>
                  </a:lnTo>
                  <a:lnTo>
                    <a:pt x="68059" y="49777"/>
                  </a:lnTo>
                  <a:lnTo>
                    <a:pt x="68059" y="49536"/>
                  </a:lnTo>
                  <a:lnTo>
                    <a:pt x="67999" y="49174"/>
                  </a:lnTo>
                  <a:lnTo>
                    <a:pt x="67878" y="48872"/>
                  </a:lnTo>
                  <a:lnTo>
                    <a:pt x="67697" y="48691"/>
                  </a:lnTo>
                  <a:lnTo>
                    <a:pt x="67456" y="48510"/>
                  </a:lnTo>
                  <a:lnTo>
                    <a:pt x="67214" y="48389"/>
                  </a:lnTo>
                  <a:close/>
                  <a:moveTo>
                    <a:pt x="72403" y="48389"/>
                  </a:moveTo>
                  <a:lnTo>
                    <a:pt x="72162" y="48510"/>
                  </a:lnTo>
                  <a:lnTo>
                    <a:pt x="71921" y="48691"/>
                  </a:lnTo>
                  <a:lnTo>
                    <a:pt x="71740" y="48872"/>
                  </a:lnTo>
                  <a:lnTo>
                    <a:pt x="71619" y="49174"/>
                  </a:lnTo>
                  <a:lnTo>
                    <a:pt x="71559" y="49536"/>
                  </a:lnTo>
                  <a:lnTo>
                    <a:pt x="71559" y="49777"/>
                  </a:lnTo>
                  <a:lnTo>
                    <a:pt x="71619" y="49958"/>
                  </a:lnTo>
                  <a:lnTo>
                    <a:pt x="71740" y="50200"/>
                  </a:lnTo>
                  <a:lnTo>
                    <a:pt x="71860" y="50381"/>
                  </a:lnTo>
                  <a:lnTo>
                    <a:pt x="72041" y="50501"/>
                  </a:lnTo>
                  <a:lnTo>
                    <a:pt x="72283" y="50622"/>
                  </a:lnTo>
                  <a:lnTo>
                    <a:pt x="72464" y="50682"/>
                  </a:lnTo>
                  <a:lnTo>
                    <a:pt x="72946" y="50682"/>
                  </a:lnTo>
                  <a:lnTo>
                    <a:pt x="73127" y="50622"/>
                  </a:lnTo>
                  <a:lnTo>
                    <a:pt x="73369" y="50501"/>
                  </a:lnTo>
                  <a:lnTo>
                    <a:pt x="73550" y="50381"/>
                  </a:lnTo>
                  <a:lnTo>
                    <a:pt x="73670" y="50200"/>
                  </a:lnTo>
                  <a:lnTo>
                    <a:pt x="73791" y="49958"/>
                  </a:lnTo>
                  <a:lnTo>
                    <a:pt x="73851" y="49777"/>
                  </a:lnTo>
                  <a:lnTo>
                    <a:pt x="73851" y="49536"/>
                  </a:lnTo>
                  <a:lnTo>
                    <a:pt x="73791" y="49174"/>
                  </a:lnTo>
                  <a:lnTo>
                    <a:pt x="73670" y="48872"/>
                  </a:lnTo>
                  <a:lnTo>
                    <a:pt x="73489" y="48691"/>
                  </a:lnTo>
                  <a:lnTo>
                    <a:pt x="73248" y="48510"/>
                  </a:lnTo>
                  <a:lnTo>
                    <a:pt x="73007" y="48389"/>
                  </a:lnTo>
                  <a:close/>
                  <a:moveTo>
                    <a:pt x="5853" y="51286"/>
                  </a:moveTo>
                  <a:lnTo>
                    <a:pt x="5672" y="51346"/>
                  </a:lnTo>
                  <a:lnTo>
                    <a:pt x="5431" y="51467"/>
                  </a:lnTo>
                  <a:lnTo>
                    <a:pt x="5250" y="51587"/>
                  </a:lnTo>
                  <a:lnTo>
                    <a:pt x="5129" y="51768"/>
                  </a:lnTo>
                  <a:lnTo>
                    <a:pt x="5008" y="52010"/>
                  </a:lnTo>
                  <a:lnTo>
                    <a:pt x="4948" y="52191"/>
                  </a:lnTo>
                  <a:lnTo>
                    <a:pt x="4948" y="52432"/>
                  </a:lnTo>
                  <a:lnTo>
                    <a:pt x="4948" y="52673"/>
                  </a:lnTo>
                  <a:lnTo>
                    <a:pt x="5008" y="52854"/>
                  </a:lnTo>
                  <a:lnTo>
                    <a:pt x="5129" y="53096"/>
                  </a:lnTo>
                  <a:lnTo>
                    <a:pt x="5250" y="53277"/>
                  </a:lnTo>
                  <a:lnTo>
                    <a:pt x="5431" y="53397"/>
                  </a:lnTo>
                  <a:lnTo>
                    <a:pt x="5672" y="53518"/>
                  </a:lnTo>
                  <a:lnTo>
                    <a:pt x="5853" y="53578"/>
                  </a:lnTo>
                  <a:lnTo>
                    <a:pt x="6336" y="53578"/>
                  </a:lnTo>
                  <a:lnTo>
                    <a:pt x="6517" y="53518"/>
                  </a:lnTo>
                  <a:lnTo>
                    <a:pt x="6758" y="53397"/>
                  </a:lnTo>
                  <a:lnTo>
                    <a:pt x="6939" y="53277"/>
                  </a:lnTo>
                  <a:lnTo>
                    <a:pt x="7060" y="53096"/>
                  </a:lnTo>
                  <a:lnTo>
                    <a:pt x="7180" y="52854"/>
                  </a:lnTo>
                  <a:lnTo>
                    <a:pt x="7241" y="52673"/>
                  </a:lnTo>
                  <a:lnTo>
                    <a:pt x="7241" y="52432"/>
                  </a:lnTo>
                  <a:lnTo>
                    <a:pt x="7241" y="52191"/>
                  </a:lnTo>
                  <a:lnTo>
                    <a:pt x="7180" y="52010"/>
                  </a:lnTo>
                  <a:lnTo>
                    <a:pt x="7060" y="51768"/>
                  </a:lnTo>
                  <a:lnTo>
                    <a:pt x="6939" y="51587"/>
                  </a:lnTo>
                  <a:lnTo>
                    <a:pt x="6758" y="51467"/>
                  </a:lnTo>
                  <a:lnTo>
                    <a:pt x="6517" y="51346"/>
                  </a:lnTo>
                  <a:lnTo>
                    <a:pt x="6336" y="51286"/>
                  </a:lnTo>
                  <a:close/>
                  <a:moveTo>
                    <a:pt x="11645" y="51286"/>
                  </a:moveTo>
                  <a:lnTo>
                    <a:pt x="11464" y="51346"/>
                  </a:lnTo>
                  <a:lnTo>
                    <a:pt x="11223" y="51467"/>
                  </a:lnTo>
                  <a:lnTo>
                    <a:pt x="11042" y="51587"/>
                  </a:lnTo>
                  <a:lnTo>
                    <a:pt x="10921" y="51768"/>
                  </a:lnTo>
                  <a:lnTo>
                    <a:pt x="10800" y="52010"/>
                  </a:lnTo>
                  <a:lnTo>
                    <a:pt x="10740" y="52191"/>
                  </a:lnTo>
                  <a:lnTo>
                    <a:pt x="10740" y="52432"/>
                  </a:lnTo>
                  <a:lnTo>
                    <a:pt x="10740" y="52673"/>
                  </a:lnTo>
                  <a:lnTo>
                    <a:pt x="10800" y="52854"/>
                  </a:lnTo>
                  <a:lnTo>
                    <a:pt x="10921" y="53096"/>
                  </a:lnTo>
                  <a:lnTo>
                    <a:pt x="11042" y="53277"/>
                  </a:lnTo>
                  <a:lnTo>
                    <a:pt x="11223" y="53397"/>
                  </a:lnTo>
                  <a:lnTo>
                    <a:pt x="11464" y="53518"/>
                  </a:lnTo>
                  <a:lnTo>
                    <a:pt x="11645" y="53578"/>
                  </a:lnTo>
                  <a:lnTo>
                    <a:pt x="12128" y="53578"/>
                  </a:lnTo>
                  <a:lnTo>
                    <a:pt x="12309" y="53518"/>
                  </a:lnTo>
                  <a:lnTo>
                    <a:pt x="12550" y="53397"/>
                  </a:lnTo>
                  <a:lnTo>
                    <a:pt x="12731" y="53277"/>
                  </a:lnTo>
                  <a:lnTo>
                    <a:pt x="12852" y="53096"/>
                  </a:lnTo>
                  <a:lnTo>
                    <a:pt x="12973" y="52854"/>
                  </a:lnTo>
                  <a:lnTo>
                    <a:pt x="13033" y="52673"/>
                  </a:lnTo>
                  <a:lnTo>
                    <a:pt x="13033" y="52432"/>
                  </a:lnTo>
                  <a:lnTo>
                    <a:pt x="13033" y="52191"/>
                  </a:lnTo>
                  <a:lnTo>
                    <a:pt x="12973" y="52010"/>
                  </a:lnTo>
                  <a:lnTo>
                    <a:pt x="12852" y="51768"/>
                  </a:lnTo>
                  <a:lnTo>
                    <a:pt x="12731" y="51587"/>
                  </a:lnTo>
                  <a:lnTo>
                    <a:pt x="12550" y="51467"/>
                  </a:lnTo>
                  <a:lnTo>
                    <a:pt x="12309" y="51346"/>
                  </a:lnTo>
                  <a:lnTo>
                    <a:pt x="12128" y="51286"/>
                  </a:lnTo>
                  <a:close/>
                  <a:moveTo>
                    <a:pt x="17437" y="51286"/>
                  </a:moveTo>
                  <a:lnTo>
                    <a:pt x="17256" y="51346"/>
                  </a:lnTo>
                  <a:lnTo>
                    <a:pt x="17015" y="51467"/>
                  </a:lnTo>
                  <a:lnTo>
                    <a:pt x="16834" y="51587"/>
                  </a:lnTo>
                  <a:lnTo>
                    <a:pt x="16713" y="51768"/>
                  </a:lnTo>
                  <a:lnTo>
                    <a:pt x="16593" y="52010"/>
                  </a:lnTo>
                  <a:lnTo>
                    <a:pt x="16532" y="52191"/>
                  </a:lnTo>
                  <a:lnTo>
                    <a:pt x="16532" y="52432"/>
                  </a:lnTo>
                  <a:lnTo>
                    <a:pt x="16532" y="52673"/>
                  </a:lnTo>
                  <a:lnTo>
                    <a:pt x="16593" y="52854"/>
                  </a:lnTo>
                  <a:lnTo>
                    <a:pt x="16713" y="53096"/>
                  </a:lnTo>
                  <a:lnTo>
                    <a:pt x="16834" y="53277"/>
                  </a:lnTo>
                  <a:lnTo>
                    <a:pt x="17015" y="53397"/>
                  </a:lnTo>
                  <a:lnTo>
                    <a:pt x="17256" y="53518"/>
                  </a:lnTo>
                  <a:lnTo>
                    <a:pt x="17437" y="53578"/>
                  </a:lnTo>
                  <a:lnTo>
                    <a:pt x="17920" y="53578"/>
                  </a:lnTo>
                  <a:lnTo>
                    <a:pt x="18101" y="53518"/>
                  </a:lnTo>
                  <a:lnTo>
                    <a:pt x="18342" y="53397"/>
                  </a:lnTo>
                  <a:lnTo>
                    <a:pt x="18523" y="53277"/>
                  </a:lnTo>
                  <a:lnTo>
                    <a:pt x="18644" y="53096"/>
                  </a:lnTo>
                  <a:lnTo>
                    <a:pt x="18765" y="52854"/>
                  </a:lnTo>
                  <a:lnTo>
                    <a:pt x="18825" y="52673"/>
                  </a:lnTo>
                  <a:lnTo>
                    <a:pt x="18825" y="52432"/>
                  </a:lnTo>
                  <a:lnTo>
                    <a:pt x="18825" y="52191"/>
                  </a:lnTo>
                  <a:lnTo>
                    <a:pt x="18765" y="52010"/>
                  </a:lnTo>
                  <a:lnTo>
                    <a:pt x="18644" y="51768"/>
                  </a:lnTo>
                  <a:lnTo>
                    <a:pt x="18523" y="51587"/>
                  </a:lnTo>
                  <a:lnTo>
                    <a:pt x="18342" y="51467"/>
                  </a:lnTo>
                  <a:lnTo>
                    <a:pt x="18101" y="51346"/>
                  </a:lnTo>
                  <a:lnTo>
                    <a:pt x="17920" y="51286"/>
                  </a:lnTo>
                  <a:close/>
                  <a:moveTo>
                    <a:pt x="23230" y="51286"/>
                  </a:moveTo>
                  <a:lnTo>
                    <a:pt x="23049" y="51346"/>
                  </a:lnTo>
                  <a:lnTo>
                    <a:pt x="22807" y="51467"/>
                  </a:lnTo>
                  <a:lnTo>
                    <a:pt x="22626" y="51587"/>
                  </a:lnTo>
                  <a:lnTo>
                    <a:pt x="22506" y="51768"/>
                  </a:lnTo>
                  <a:lnTo>
                    <a:pt x="22385" y="52010"/>
                  </a:lnTo>
                  <a:lnTo>
                    <a:pt x="22325" y="52191"/>
                  </a:lnTo>
                  <a:lnTo>
                    <a:pt x="22325" y="52432"/>
                  </a:lnTo>
                  <a:lnTo>
                    <a:pt x="22325" y="52673"/>
                  </a:lnTo>
                  <a:lnTo>
                    <a:pt x="22385" y="52854"/>
                  </a:lnTo>
                  <a:lnTo>
                    <a:pt x="22506" y="53096"/>
                  </a:lnTo>
                  <a:lnTo>
                    <a:pt x="22626" y="53277"/>
                  </a:lnTo>
                  <a:lnTo>
                    <a:pt x="22807" y="53397"/>
                  </a:lnTo>
                  <a:lnTo>
                    <a:pt x="23049" y="53518"/>
                  </a:lnTo>
                  <a:lnTo>
                    <a:pt x="23230" y="53578"/>
                  </a:lnTo>
                  <a:lnTo>
                    <a:pt x="23712" y="53578"/>
                  </a:lnTo>
                  <a:lnTo>
                    <a:pt x="23893" y="53518"/>
                  </a:lnTo>
                  <a:lnTo>
                    <a:pt x="24135" y="53397"/>
                  </a:lnTo>
                  <a:lnTo>
                    <a:pt x="24316" y="53277"/>
                  </a:lnTo>
                  <a:lnTo>
                    <a:pt x="24436" y="53096"/>
                  </a:lnTo>
                  <a:lnTo>
                    <a:pt x="24557" y="52854"/>
                  </a:lnTo>
                  <a:lnTo>
                    <a:pt x="24617" y="52673"/>
                  </a:lnTo>
                  <a:lnTo>
                    <a:pt x="24617" y="52432"/>
                  </a:lnTo>
                  <a:lnTo>
                    <a:pt x="24617" y="52191"/>
                  </a:lnTo>
                  <a:lnTo>
                    <a:pt x="24557" y="52010"/>
                  </a:lnTo>
                  <a:lnTo>
                    <a:pt x="24436" y="51768"/>
                  </a:lnTo>
                  <a:lnTo>
                    <a:pt x="24316" y="51587"/>
                  </a:lnTo>
                  <a:lnTo>
                    <a:pt x="24135" y="51467"/>
                  </a:lnTo>
                  <a:lnTo>
                    <a:pt x="23893" y="51346"/>
                  </a:lnTo>
                  <a:lnTo>
                    <a:pt x="23712" y="51286"/>
                  </a:lnTo>
                  <a:close/>
                  <a:moveTo>
                    <a:pt x="29022" y="51286"/>
                  </a:moveTo>
                  <a:lnTo>
                    <a:pt x="28841" y="51346"/>
                  </a:lnTo>
                  <a:lnTo>
                    <a:pt x="28599" y="51467"/>
                  </a:lnTo>
                  <a:lnTo>
                    <a:pt x="28418" y="51587"/>
                  </a:lnTo>
                  <a:lnTo>
                    <a:pt x="28298" y="51768"/>
                  </a:lnTo>
                  <a:lnTo>
                    <a:pt x="28177" y="52010"/>
                  </a:lnTo>
                  <a:lnTo>
                    <a:pt x="28117" y="52191"/>
                  </a:lnTo>
                  <a:lnTo>
                    <a:pt x="28117" y="52432"/>
                  </a:lnTo>
                  <a:lnTo>
                    <a:pt x="28117" y="52673"/>
                  </a:lnTo>
                  <a:lnTo>
                    <a:pt x="28177" y="52854"/>
                  </a:lnTo>
                  <a:lnTo>
                    <a:pt x="28298" y="53096"/>
                  </a:lnTo>
                  <a:lnTo>
                    <a:pt x="28418" y="53277"/>
                  </a:lnTo>
                  <a:lnTo>
                    <a:pt x="28599" y="53397"/>
                  </a:lnTo>
                  <a:lnTo>
                    <a:pt x="28841" y="53518"/>
                  </a:lnTo>
                  <a:lnTo>
                    <a:pt x="29022" y="53578"/>
                  </a:lnTo>
                  <a:lnTo>
                    <a:pt x="29505" y="53578"/>
                  </a:lnTo>
                  <a:lnTo>
                    <a:pt x="29686" y="53518"/>
                  </a:lnTo>
                  <a:lnTo>
                    <a:pt x="29927" y="53397"/>
                  </a:lnTo>
                  <a:lnTo>
                    <a:pt x="30108" y="53277"/>
                  </a:lnTo>
                  <a:lnTo>
                    <a:pt x="30229" y="53096"/>
                  </a:lnTo>
                  <a:lnTo>
                    <a:pt x="30349" y="52854"/>
                  </a:lnTo>
                  <a:lnTo>
                    <a:pt x="30410" y="52673"/>
                  </a:lnTo>
                  <a:lnTo>
                    <a:pt x="30410" y="52432"/>
                  </a:lnTo>
                  <a:lnTo>
                    <a:pt x="30410" y="52191"/>
                  </a:lnTo>
                  <a:lnTo>
                    <a:pt x="30349" y="52010"/>
                  </a:lnTo>
                  <a:lnTo>
                    <a:pt x="30229" y="51768"/>
                  </a:lnTo>
                  <a:lnTo>
                    <a:pt x="30108" y="51587"/>
                  </a:lnTo>
                  <a:lnTo>
                    <a:pt x="29927" y="51467"/>
                  </a:lnTo>
                  <a:lnTo>
                    <a:pt x="29686" y="51346"/>
                  </a:lnTo>
                  <a:lnTo>
                    <a:pt x="29505" y="51286"/>
                  </a:lnTo>
                  <a:close/>
                  <a:moveTo>
                    <a:pt x="34814" y="51286"/>
                  </a:moveTo>
                  <a:lnTo>
                    <a:pt x="34633" y="51346"/>
                  </a:lnTo>
                  <a:lnTo>
                    <a:pt x="34392" y="51467"/>
                  </a:lnTo>
                  <a:lnTo>
                    <a:pt x="34211" y="51587"/>
                  </a:lnTo>
                  <a:lnTo>
                    <a:pt x="34090" y="51768"/>
                  </a:lnTo>
                  <a:lnTo>
                    <a:pt x="33969" y="52010"/>
                  </a:lnTo>
                  <a:lnTo>
                    <a:pt x="33909" y="52191"/>
                  </a:lnTo>
                  <a:lnTo>
                    <a:pt x="33909" y="52432"/>
                  </a:lnTo>
                  <a:lnTo>
                    <a:pt x="33909" y="52673"/>
                  </a:lnTo>
                  <a:lnTo>
                    <a:pt x="33969" y="52854"/>
                  </a:lnTo>
                  <a:lnTo>
                    <a:pt x="34090" y="53096"/>
                  </a:lnTo>
                  <a:lnTo>
                    <a:pt x="34211" y="53277"/>
                  </a:lnTo>
                  <a:lnTo>
                    <a:pt x="34392" y="53397"/>
                  </a:lnTo>
                  <a:lnTo>
                    <a:pt x="34633" y="53518"/>
                  </a:lnTo>
                  <a:lnTo>
                    <a:pt x="34814" y="53578"/>
                  </a:lnTo>
                  <a:lnTo>
                    <a:pt x="35297" y="53578"/>
                  </a:lnTo>
                  <a:lnTo>
                    <a:pt x="35478" y="53518"/>
                  </a:lnTo>
                  <a:lnTo>
                    <a:pt x="35719" y="53397"/>
                  </a:lnTo>
                  <a:lnTo>
                    <a:pt x="35900" y="53277"/>
                  </a:lnTo>
                  <a:lnTo>
                    <a:pt x="36021" y="53096"/>
                  </a:lnTo>
                  <a:lnTo>
                    <a:pt x="36141" y="52854"/>
                  </a:lnTo>
                  <a:lnTo>
                    <a:pt x="36202" y="52673"/>
                  </a:lnTo>
                  <a:lnTo>
                    <a:pt x="36202" y="52432"/>
                  </a:lnTo>
                  <a:lnTo>
                    <a:pt x="36202" y="52191"/>
                  </a:lnTo>
                  <a:lnTo>
                    <a:pt x="36141" y="52010"/>
                  </a:lnTo>
                  <a:lnTo>
                    <a:pt x="36021" y="51768"/>
                  </a:lnTo>
                  <a:lnTo>
                    <a:pt x="35900" y="51587"/>
                  </a:lnTo>
                  <a:lnTo>
                    <a:pt x="35719" y="51467"/>
                  </a:lnTo>
                  <a:lnTo>
                    <a:pt x="35478" y="51346"/>
                  </a:lnTo>
                  <a:lnTo>
                    <a:pt x="35297" y="51286"/>
                  </a:lnTo>
                  <a:close/>
                  <a:moveTo>
                    <a:pt x="40606" y="51286"/>
                  </a:moveTo>
                  <a:lnTo>
                    <a:pt x="40425" y="51346"/>
                  </a:lnTo>
                  <a:lnTo>
                    <a:pt x="40184" y="51467"/>
                  </a:lnTo>
                  <a:lnTo>
                    <a:pt x="40003" y="51587"/>
                  </a:lnTo>
                  <a:lnTo>
                    <a:pt x="39882" y="51768"/>
                  </a:lnTo>
                  <a:lnTo>
                    <a:pt x="39762" y="52010"/>
                  </a:lnTo>
                  <a:lnTo>
                    <a:pt x="39701" y="52191"/>
                  </a:lnTo>
                  <a:lnTo>
                    <a:pt x="39701" y="52432"/>
                  </a:lnTo>
                  <a:lnTo>
                    <a:pt x="39701" y="52673"/>
                  </a:lnTo>
                  <a:lnTo>
                    <a:pt x="39762" y="52854"/>
                  </a:lnTo>
                  <a:lnTo>
                    <a:pt x="39882" y="53096"/>
                  </a:lnTo>
                  <a:lnTo>
                    <a:pt x="40003" y="53277"/>
                  </a:lnTo>
                  <a:lnTo>
                    <a:pt x="40184" y="53397"/>
                  </a:lnTo>
                  <a:lnTo>
                    <a:pt x="40425" y="53518"/>
                  </a:lnTo>
                  <a:lnTo>
                    <a:pt x="40606" y="53578"/>
                  </a:lnTo>
                  <a:lnTo>
                    <a:pt x="41089" y="53578"/>
                  </a:lnTo>
                  <a:lnTo>
                    <a:pt x="41270" y="53518"/>
                  </a:lnTo>
                  <a:lnTo>
                    <a:pt x="41511" y="53397"/>
                  </a:lnTo>
                  <a:lnTo>
                    <a:pt x="41692" y="53277"/>
                  </a:lnTo>
                  <a:lnTo>
                    <a:pt x="41813" y="53096"/>
                  </a:lnTo>
                  <a:lnTo>
                    <a:pt x="41934" y="52854"/>
                  </a:lnTo>
                  <a:lnTo>
                    <a:pt x="41994" y="52673"/>
                  </a:lnTo>
                  <a:lnTo>
                    <a:pt x="41994" y="52432"/>
                  </a:lnTo>
                  <a:lnTo>
                    <a:pt x="41994" y="52191"/>
                  </a:lnTo>
                  <a:lnTo>
                    <a:pt x="41934" y="52010"/>
                  </a:lnTo>
                  <a:lnTo>
                    <a:pt x="41813" y="51768"/>
                  </a:lnTo>
                  <a:lnTo>
                    <a:pt x="41692" y="51587"/>
                  </a:lnTo>
                  <a:lnTo>
                    <a:pt x="41511" y="51467"/>
                  </a:lnTo>
                  <a:lnTo>
                    <a:pt x="41270" y="51346"/>
                  </a:lnTo>
                  <a:lnTo>
                    <a:pt x="41089" y="51286"/>
                  </a:lnTo>
                  <a:close/>
                  <a:moveTo>
                    <a:pt x="46399" y="51286"/>
                  </a:moveTo>
                  <a:lnTo>
                    <a:pt x="46218" y="51346"/>
                  </a:lnTo>
                  <a:lnTo>
                    <a:pt x="45976" y="51467"/>
                  </a:lnTo>
                  <a:lnTo>
                    <a:pt x="45795" y="51587"/>
                  </a:lnTo>
                  <a:lnTo>
                    <a:pt x="45674" y="51768"/>
                  </a:lnTo>
                  <a:lnTo>
                    <a:pt x="45554" y="52010"/>
                  </a:lnTo>
                  <a:lnTo>
                    <a:pt x="45493" y="52191"/>
                  </a:lnTo>
                  <a:lnTo>
                    <a:pt x="45493" y="52432"/>
                  </a:lnTo>
                  <a:lnTo>
                    <a:pt x="45493" y="52673"/>
                  </a:lnTo>
                  <a:lnTo>
                    <a:pt x="45554" y="52854"/>
                  </a:lnTo>
                  <a:lnTo>
                    <a:pt x="45674" y="53096"/>
                  </a:lnTo>
                  <a:lnTo>
                    <a:pt x="45795" y="53277"/>
                  </a:lnTo>
                  <a:lnTo>
                    <a:pt x="45976" y="53397"/>
                  </a:lnTo>
                  <a:lnTo>
                    <a:pt x="46218" y="53518"/>
                  </a:lnTo>
                  <a:lnTo>
                    <a:pt x="46399" y="53578"/>
                  </a:lnTo>
                  <a:lnTo>
                    <a:pt x="46881" y="53578"/>
                  </a:lnTo>
                  <a:lnTo>
                    <a:pt x="47062" y="53518"/>
                  </a:lnTo>
                  <a:lnTo>
                    <a:pt x="47304" y="53397"/>
                  </a:lnTo>
                  <a:lnTo>
                    <a:pt x="47485" y="53277"/>
                  </a:lnTo>
                  <a:lnTo>
                    <a:pt x="47605" y="53096"/>
                  </a:lnTo>
                  <a:lnTo>
                    <a:pt x="47726" y="52854"/>
                  </a:lnTo>
                  <a:lnTo>
                    <a:pt x="47786" y="52673"/>
                  </a:lnTo>
                  <a:lnTo>
                    <a:pt x="47786" y="52432"/>
                  </a:lnTo>
                  <a:lnTo>
                    <a:pt x="47786" y="52191"/>
                  </a:lnTo>
                  <a:lnTo>
                    <a:pt x="47726" y="52010"/>
                  </a:lnTo>
                  <a:lnTo>
                    <a:pt x="47605" y="51768"/>
                  </a:lnTo>
                  <a:lnTo>
                    <a:pt x="47485" y="51587"/>
                  </a:lnTo>
                  <a:lnTo>
                    <a:pt x="47304" y="51467"/>
                  </a:lnTo>
                  <a:lnTo>
                    <a:pt x="47062" y="51346"/>
                  </a:lnTo>
                  <a:lnTo>
                    <a:pt x="46881" y="51286"/>
                  </a:lnTo>
                  <a:close/>
                  <a:moveTo>
                    <a:pt x="52191" y="51286"/>
                  </a:moveTo>
                  <a:lnTo>
                    <a:pt x="52010" y="51346"/>
                  </a:lnTo>
                  <a:lnTo>
                    <a:pt x="51768" y="51467"/>
                  </a:lnTo>
                  <a:lnTo>
                    <a:pt x="51587" y="51587"/>
                  </a:lnTo>
                  <a:lnTo>
                    <a:pt x="51467" y="51768"/>
                  </a:lnTo>
                  <a:lnTo>
                    <a:pt x="51346" y="52010"/>
                  </a:lnTo>
                  <a:lnTo>
                    <a:pt x="51286" y="52191"/>
                  </a:lnTo>
                  <a:lnTo>
                    <a:pt x="51286" y="52432"/>
                  </a:lnTo>
                  <a:lnTo>
                    <a:pt x="51286" y="52673"/>
                  </a:lnTo>
                  <a:lnTo>
                    <a:pt x="51346" y="52854"/>
                  </a:lnTo>
                  <a:lnTo>
                    <a:pt x="51467" y="53096"/>
                  </a:lnTo>
                  <a:lnTo>
                    <a:pt x="51587" y="53277"/>
                  </a:lnTo>
                  <a:lnTo>
                    <a:pt x="51768" y="53397"/>
                  </a:lnTo>
                  <a:lnTo>
                    <a:pt x="52010" y="53518"/>
                  </a:lnTo>
                  <a:lnTo>
                    <a:pt x="52191" y="53578"/>
                  </a:lnTo>
                  <a:lnTo>
                    <a:pt x="52673" y="53578"/>
                  </a:lnTo>
                  <a:lnTo>
                    <a:pt x="52854" y="53518"/>
                  </a:lnTo>
                  <a:lnTo>
                    <a:pt x="53096" y="53397"/>
                  </a:lnTo>
                  <a:lnTo>
                    <a:pt x="53277" y="53277"/>
                  </a:lnTo>
                  <a:lnTo>
                    <a:pt x="53397" y="53096"/>
                  </a:lnTo>
                  <a:lnTo>
                    <a:pt x="53518" y="52854"/>
                  </a:lnTo>
                  <a:lnTo>
                    <a:pt x="53578" y="52673"/>
                  </a:lnTo>
                  <a:lnTo>
                    <a:pt x="53578" y="52432"/>
                  </a:lnTo>
                  <a:lnTo>
                    <a:pt x="53578" y="52191"/>
                  </a:lnTo>
                  <a:lnTo>
                    <a:pt x="53518" y="52010"/>
                  </a:lnTo>
                  <a:lnTo>
                    <a:pt x="53397" y="51768"/>
                  </a:lnTo>
                  <a:lnTo>
                    <a:pt x="53277" y="51587"/>
                  </a:lnTo>
                  <a:lnTo>
                    <a:pt x="53096" y="51467"/>
                  </a:lnTo>
                  <a:lnTo>
                    <a:pt x="52854" y="51346"/>
                  </a:lnTo>
                  <a:lnTo>
                    <a:pt x="52673" y="51286"/>
                  </a:lnTo>
                  <a:close/>
                  <a:moveTo>
                    <a:pt x="57983" y="51286"/>
                  </a:moveTo>
                  <a:lnTo>
                    <a:pt x="57802" y="51346"/>
                  </a:lnTo>
                  <a:lnTo>
                    <a:pt x="57561" y="51467"/>
                  </a:lnTo>
                  <a:lnTo>
                    <a:pt x="57380" y="51587"/>
                  </a:lnTo>
                  <a:lnTo>
                    <a:pt x="57259" y="51768"/>
                  </a:lnTo>
                  <a:lnTo>
                    <a:pt x="57138" y="52010"/>
                  </a:lnTo>
                  <a:lnTo>
                    <a:pt x="57078" y="52191"/>
                  </a:lnTo>
                  <a:lnTo>
                    <a:pt x="57078" y="52432"/>
                  </a:lnTo>
                  <a:lnTo>
                    <a:pt x="57078" y="52673"/>
                  </a:lnTo>
                  <a:lnTo>
                    <a:pt x="57138" y="52854"/>
                  </a:lnTo>
                  <a:lnTo>
                    <a:pt x="57259" y="53096"/>
                  </a:lnTo>
                  <a:lnTo>
                    <a:pt x="57380" y="53277"/>
                  </a:lnTo>
                  <a:lnTo>
                    <a:pt x="57561" y="53397"/>
                  </a:lnTo>
                  <a:lnTo>
                    <a:pt x="57802" y="53518"/>
                  </a:lnTo>
                  <a:lnTo>
                    <a:pt x="57983" y="53578"/>
                  </a:lnTo>
                  <a:lnTo>
                    <a:pt x="58466" y="53578"/>
                  </a:lnTo>
                  <a:lnTo>
                    <a:pt x="58647" y="53518"/>
                  </a:lnTo>
                  <a:lnTo>
                    <a:pt x="58888" y="53397"/>
                  </a:lnTo>
                  <a:lnTo>
                    <a:pt x="59069" y="53277"/>
                  </a:lnTo>
                  <a:lnTo>
                    <a:pt x="59190" y="53096"/>
                  </a:lnTo>
                  <a:lnTo>
                    <a:pt x="59310" y="52854"/>
                  </a:lnTo>
                  <a:lnTo>
                    <a:pt x="59371" y="52673"/>
                  </a:lnTo>
                  <a:lnTo>
                    <a:pt x="59371" y="52432"/>
                  </a:lnTo>
                  <a:lnTo>
                    <a:pt x="59371" y="52191"/>
                  </a:lnTo>
                  <a:lnTo>
                    <a:pt x="59310" y="52010"/>
                  </a:lnTo>
                  <a:lnTo>
                    <a:pt x="59190" y="51768"/>
                  </a:lnTo>
                  <a:lnTo>
                    <a:pt x="59069" y="51587"/>
                  </a:lnTo>
                  <a:lnTo>
                    <a:pt x="58888" y="51467"/>
                  </a:lnTo>
                  <a:lnTo>
                    <a:pt x="58647" y="51346"/>
                  </a:lnTo>
                  <a:lnTo>
                    <a:pt x="58466" y="51286"/>
                  </a:lnTo>
                  <a:close/>
                  <a:moveTo>
                    <a:pt x="63775" y="51286"/>
                  </a:moveTo>
                  <a:lnTo>
                    <a:pt x="63594" y="51346"/>
                  </a:lnTo>
                  <a:lnTo>
                    <a:pt x="63353" y="51467"/>
                  </a:lnTo>
                  <a:lnTo>
                    <a:pt x="63172" y="51587"/>
                  </a:lnTo>
                  <a:lnTo>
                    <a:pt x="63051" y="51768"/>
                  </a:lnTo>
                  <a:lnTo>
                    <a:pt x="62931" y="52010"/>
                  </a:lnTo>
                  <a:lnTo>
                    <a:pt x="62870" y="52191"/>
                  </a:lnTo>
                  <a:lnTo>
                    <a:pt x="62870" y="52432"/>
                  </a:lnTo>
                  <a:lnTo>
                    <a:pt x="62870" y="52673"/>
                  </a:lnTo>
                  <a:lnTo>
                    <a:pt x="62931" y="52854"/>
                  </a:lnTo>
                  <a:lnTo>
                    <a:pt x="63051" y="53096"/>
                  </a:lnTo>
                  <a:lnTo>
                    <a:pt x="63172" y="53277"/>
                  </a:lnTo>
                  <a:lnTo>
                    <a:pt x="63353" y="53397"/>
                  </a:lnTo>
                  <a:lnTo>
                    <a:pt x="63594" y="53518"/>
                  </a:lnTo>
                  <a:lnTo>
                    <a:pt x="63775" y="53578"/>
                  </a:lnTo>
                  <a:lnTo>
                    <a:pt x="64258" y="53578"/>
                  </a:lnTo>
                  <a:lnTo>
                    <a:pt x="64439" y="53518"/>
                  </a:lnTo>
                  <a:lnTo>
                    <a:pt x="64680" y="53397"/>
                  </a:lnTo>
                  <a:lnTo>
                    <a:pt x="64861" y="53277"/>
                  </a:lnTo>
                  <a:lnTo>
                    <a:pt x="64982" y="53096"/>
                  </a:lnTo>
                  <a:lnTo>
                    <a:pt x="65103" y="52854"/>
                  </a:lnTo>
                  <a:lnTo>
                    <a:pt x="65163" y="52673"/>
                  </a:lnTo>
                  <a:lnTo>
                    <a:pt x="65163" y="52432"/>
                  </a:lnTo>
                  <a:lnTo>
                    <a:pt x="65163" y="52191"/>
                  </a:lnTo>
                  <a:lnTo>
                    <a:pt x="65103" y="52010"/>
                  </a:lnTo>
                  <a:lnTo>
                    <a:pt x="64982" y="51768"/>
                  </a:lnTo>
                  <a:lnTo>
                    <a:pt x="64861" y="51587"/>
                  </a:lnTo>
                  <a:lnTo>
                    <a:pt x="64680" y="51467"/>
                  </a:lnTo>
                  <a:lnTo>
                    <a:pt x="64439" y="51346"/>
                  </a:lnTo>
                  <a:lnTo>
                    <a:pt x="64258" y="51286"/>
                  </a:lnTo>
                  <a:close/>
                  <a:moveTo>
                    <a:pt x="69567" y="51286"/>
                  </a:moveTo>
                  <a:lnTo>
                    <a:pt x="69386" y="51346"/>
                  </a:lnTo>
                  <a:lnTo>
                    <a:pt x="69145" y="51467"/>
                  </a:lnTo>
                  <a:lnTo>
                    <a:pt x="68964" y="51587"/>
                  </a:lnTo>
                  <a:lnTo>
                    <a:pt x="68843" y="51768"/>
                  </a:lnTo>
                  <a:lnTo>
                    <a:pt x="68723" y="52010"/>
                  </a:lnTo>
                  <a:lnTo>
                    <a:pt x="68662" y="52191"/>
                  </a:lnTo>
                  <a:lnTo>
                    <a:pt x="68662" y="52432"/>
                  </a:lnTo>
                  <a:lnTo>
                    <a:pt x="68662" y="52673"/>
                  </a:lnTo>
                  <a:lnTo>
                    <a:pt x="68723" y="52854"/>
                  </a:lnTo>
                  <a:lnTo>
                    <a:pt x="68843" y="53096"/>
                  </a:lnTo>
                  <a:lnTo>
                    <a:pt x="68964" y="53277"/>
                  </a:lnTo>
                  <a:lnTo>
                    <a:pt x="69145" y="53397"/>
                  </a:lnTo>
                  <a:lnTo>
                    <a:pt x="69386" y="53518"/>
                  </a:lnTo>
                  <a:lnTo>
                    <a:pt x="69567" y="53578"/>
                  </a:lnTo>
                  <a:lnTo>
                    <a:pt x="70050" y="53578"/>
                  </a:lnTo>
                  <a:lnTo>
                    <a:pt x="70231" y="53518"/>
                  </a:lnTo>
                  <a:lnTo>
                    <a:pt x="70472" y="53397"/>
                  </a:lnTo>
                  <a:lnTo>
                    <a:pt x="70653" y="53277"/>
                  </a:lnTo>
                  <a:lnTo>
                    <a:pt x="70774" y="53096"/>
                  </a:lnTo>
                  <a:lnTo>
                    <a:pt x="70895" y="52854"/>
                  </a:lnTo>
                  <a:lnTo>
                    <a:pt x="70955" y="52673"/>
                  </a:lnTo>
                  <a:lnTo>
                    <a:pt x="70955" y="52432"/>
                  </a:lnTo>
                  <a:lnTo>
                    <a:pt x="70955" y="52191"/>
                  </a:lnTo>
                  <a:lnTo>
                    <a:pt x="70895" y="52010"/>
                  </a:lnTo>
                  <a:lnTo>
                    <a:pt x="70774" y="51768"/>
                  </a:lnTo>
                  <a:lnTo>
                    <a:pt x="70653" y="51587"/>
                  </a:lnTo>
                  <a:lnTo>
                    <a:pt x="70472" y="51467"/>
                  </a:lnTo>
                  <a:lnTo>
                    <a:pt x="70231" y="51346"/>
                  </a:lnTo>
                  <a:lnTo>
                    <a:pt x="70050" y="51286"/>
                  </a:lnTo>
                  <a:close/>
                  <a:moveTo>
                    <a:pt x="3620" y="54242"/>
                  </a:moveTo>
                  <a:lnTo>
                    <a:pt x="4284" y="55630"/>
                  </a:lnTo>
                  <a:lnTo>
                    <a:pt x="4345" y="55328"/>
                  </a:lnTo>
                  <a:lnTo>
                    <a:pt x="4284" y="54966"/>
                  </a:lnTo>
                  <a:lnTo>
                    <a:pt x="4164" y="54664"/>
                  </a:lnTo>
                  <a:lnTo>
                    <a:pt x="3922" y="54423"/>
                  </a:lnTo>
                  <a:lnTo>
                    <a:pt x="3620" y="54242"/>
                  </a:lnTo>
                  <a:close/>
                  <a:moveTo>
                    <a:pt x="72283" y="54242"/>
                  </a:moveTo>
                  <a:lnTo>
                    <a:pt x="71981" y="54423"/>
                  </a:lnTo>
                  <a:lnTo>
                    <a:pt x="71740" y="54664"/>
                  </a:lnTo>
                  <a:lnTo>
                    <a:pt x="71619" y="54966"/>
                  </a:lnTo>
                  <a:lnTo>
                    <a:pt x="71559" y="55328"/>
                  </a:lnTo>
                  <a:lnTo>
                    <a:pt x="71619" y="55630"/>
                  </a:lnTo>
                  <a:lnTo>
                    <a:pt x="72283" y="54242"/>
                  </a:lnTo>
                  <a:close/>
                  <a:moveTo>
                    <a:pt x="8749" y="54182"/>
                  </a:moveTo>
                  <a:lnTo>
                    <a:pt x="8568" y="54242"/>
                  </a:lnTo>
                  <a:lnTo>
                    <a:pt x="8327" y="54363"/>
                  </a:lnTo>
                  <a:lnTo>
                    <a:pt x="8146" y="54483"/>
                  </a:lnTo>
                  <a:lnTo>
                    <a:pt x="8025" y="54664"/>
                  </a:lnTo>
                  <a:lnTo>
                    <a:pt x="7904" y="54906"/>
                  </a:lnTo>
                  <a:lnTo>
                    <a:pt x="7844" y="55087"/>
                  </a:lnTo>
                  <a:lnTo>
                    <a:pt x="7844" y="55328"/>
                  </a:lnTo>
                  <a:lnTo>
                    <a:pt x="7844" y="55569"/>
                  </a:lnTo>
                  <a:lnTo>
                    <a:pt x="7904" y="55750"/>
                  </a:lnTo>
                  <a:lnTo>
                    <a:pt x="8025" y="55992"/>
                  </a:lnTo>
                  <a:lnTo>
                    <a:pt x="8146" y="56173"/>
                  </a:lnTo>
                  <a:lnTo>
                    <a:pt x="8327" y="56293"/>
                  </a:lnTo>
                  <a:lnTo>
                    <a:pt x="8568" y="56414"/>
                  </a:lnTo>
                  <a:lnTo>
                    <a:pt x="8749" y="56474"/>
                  </a:lnTo>
                  <a:lnTo>
                    <a:pt x="9232" y="56474"/>
                  </a:lnTo>
                  <a:lnTo>
                    <a:pt x="9413" y="56414"/>
                  </a:lnTo>
                  <a:lnTo>
                    <a:pt x="9654" y="56293"/>
                  </a:lnTo>
                  <a:lnTo>
                    <a:pt x="9835" y="56173"/>
                  </a:lnTo>
                  <a:lnTo>
                    <a:pt x="9956" y="55992"/>
                  </a:lnTo>
                  <a:lnTo>
                    <a:pt x="10076" y="55750"/>
                  </a:lnTo>
                  <a:lnTo>
                    <a:pt x="10137" y="55569"/>
                  </a:lnTo>
                  <a:lnTo>
                    <a:pt x="10137" y="55328"/>
                  </a:lnTo>
                  <a:lnTo>
                    <a:pt x="10137" y="55087"/>
                  </a:lnTo>
                  <a:lnTo>
                    <a:pt x="10076" y="54906"/>
                  </a:lnTo>
                  <a:lnTo>
                    <a:pt x="9956" y="54664"/>
                  </a:lnTo>
                  <a:lnTo>
                    <a:pt x="9835" y="54483"/>
                  </a:lnTo>
                  <a:lnTo>
                    <a:pt x="9654" y="54363"/>
                  </a:lnTo>
                  <a:lnTo>
                    <a:pt x="9413" y="54242"/>
                  </a:lnTo>
                  <a:lnTo>
                    <a:pt x="9232" y="54182"/>
                  </a:lnTo>
                  <a:close/>
                  <a:moveTo>
                    <a:pt x="14541" y="54182"/>
                  </a:moveTo>
                  <a:lnTo>
                    <a:pt x="14360" y="54242"/>
                  </a:lnTo>
                  <a:lnTo>
                    <a:pt x="14119" y="54363"/>
                  </a:lnTo>
                  <a:lnTo>
                    <a:pt x="13938" y="54483"/>
                  </a:lnTo>
                  <a:lnTo>
                    <a:pt x="13817" y="54664"/>
                  </a:lnTo>
                  <a:lnTo>
                    <a:pt x="13697" y="54906"/>
                  </a:lnTo>
                  <a:lnTo>
                    <a:pt x="13636" y="55087"/>
                  </a:lnTo>
                  <a:lnTo>
                    <a:pt x="13636" y="55328"/>
                  </a:lnTo>
                  <a:lnTo>
                    <a:pt x="13636" y="55569"/>
                  </a:lnTo>
                  <a:lnTo>
                    <a:pt x="13697" y="55750"/>
                  </a:lnTo>
                  <a:lnTo>
                    <a:pt x="13817" y="55992"/>
                  </a:lnTo>
                  <a:lnTo>
                    <a:pt x="13938" y="56173"/>
                  </a:lnTo>
                  <a:lnTo>
                    <a:pt x="14119" y="56293"/>
                  </a:lnTo>
                  <a:lnTo>
                    <a:pt x="14360" y="56414"/>
                  </a:lnTo>
                  <a:lnTo>
                    <a:pt x="14541" y="56474"/>
                  </a:lnTo>
                  <a:lnTo>
                    <a:pt x="15024" y="56474"/>
                  </a:lnTo>
                  <a:lnTo>
                    <a:pt x="15205" y="56414"/>
                  </a:lnTo>
                  <a:lnTo>
                    <a:pt x="15446" y="56293"/>
                  </a:lnTo>
                  <a:lnTo>
                    <a:pt x="15627" y="56173"/>
                  </a:lnTo>
                  <a:lnTo>
                    <a:pt x="15748" y="55992"/>
                  </a:lnTo>
                  <a:lnTo>
                    <a:pt x="15869" y="55750"/>
                  </a:lnTo>
                  <a:lnTo>
                    <a:pt x="15929" y="55569"/>
                  </a:lnTo>
                  <a:lnTo>
                    <a:pt x="15929" y="55328"/>
                  </a:lnTo>
                  <a:lnTo>
                    <a:pt x="15929" y="55087"/>
                  </a:lnTo>
                  <a:lnTo>
                    <a:pt x="15869" y="54906"/>
                  </a:lnTo>
                  <a:lnTo>
                    <a:pt x="15748" y="54664"/>
                  </a:lnTo>
                  <a:lnTo>
                    <a:pt x="15627" y="54483"/>
                  </a:lnTo>
                  <a:lnTo>
                    <a:pt x="15446" y="54363"/>
                  </a:lnTo>
                  <a:lnTo>
                    <a:pt x="15205" y="54242"/>
                  </a:lnTo>
                  <a:lnTo>
                    <a:pt x="15024" y="54182"/>
                  </a:lnTo>
                  <a:close/>
                  <a:moveTo>
                    <a:pt x="20333" y="54182"/>
                  </a:moveTo>
                  <a:lnTo>
                    <a:pt x="20152" y="54242"/>
                  </a:lnTo>
                  <a:lnTo>
                    <a:pt x="19911" y="54363"/>
                  </a:lnTo>
                  <a:lnTo>
                    <a:pt x="19730" y="54483"/>
                  </a:lnTo>
                  <a:lnTo>
                    <a:pt x="19609" y="54664"/>
                  </a:lnTo>
                  <a:lnTo>
                    <a:pt x="19489" y="54906"/>
                  </a:lnTo>
                  <a:lnTo>
                    <a:pt x="19428" y="55087"/>
                  </a:lnTo>
                  <a:lnTo>
                    <a:pt x="19428" y="55328"/>
                  </a:lnTo>
                  <a:lnTo>
                    <a:pt x="19428" y="55569"/>
                  </a:lnTo>
                  <a:lnTo>
                    <a:pt x="19489" y="55750"/>
                  </a:lnTo>
                  <a:lnTo>
                    <a:pt x="19609" y="55992"/>
                  </a:lnTo>
                  <a:lnTo>
                    <a:pt x="19730" y="56173"/>
                  </a:lnTo>
                  <a:lnTo>
                    <a:pt x="19911" y="56293"/>
                  </a:lnTo>
                  <a:lnTo>
                    <a:pt x="20152" y="56414"/>
                  </a:lnTo>
                  <a:lnTo>
                    <a:pt x="20333" y="56474"/>
                  </a:lnTo>
                  <a:lnTo>
                    <a:pt x="20816" y="56474"/>
                  </a:lnTo>
                  <a:lnTo>
                    <a:pt x="20997" y="56414"/>
                  </a:lnTo>
                  <a:lnTo>
                    <a:pt x="21239" y="56293"/>
                  </a:lnTo>
                  <a:lnTo>
                    <a:pt x="21420" y="56173"/>
                  </a:lnTo>
                  <a:lnTo>
                    <a:pt x="21540" y="55992"/>
                  </a:lnTo>
                  <a:lnTo>
                    <a:pt x="21661" y="55750"/>
                  </a:lnTo>
                  <a:lnTo>
                    <a:pt x="21721" y="55569"/>
                  </a:lnTo>
                  <a:lnTo>
                    <a:pt x="21721" y="55328"/>
                  </a:lnTo>
                  <a:lnTo>
                    <a:pt x="21721" y="55087"/>
                  </a:lnTo>
                  <a:lnTo>
                    <a:pt x="21661" y="54906"/>
                  </a:lnTo>
                  <a:lnTo>
                    <a:pt x="21540" y="54664"/>
                  </a:lnTo>
                  <a:lnTo>
                    <a:pt x="21420" y="54483"/>
                  </a:lnTo>
                  <a:lnTo>
                    <a:pt x="21239" y="54363"/>
                  </a:lnTo>
                  <a:lnTo>
                    <a:pt x="20997" y="54242"/>
                  </a:lnTo>
                  <a:lnTo>
                    <a:pt x="20816" y="54182"/>
                  </a:lnTo>
                  <a:close/>
                  <a:moveTo>
                    <a:pt x="26126" y="54182"/>
                  </a:moveTo>
                  <a:lnTo>
                    <a:pt x="25945" y="54242"/>
                  </a:lnTo>
                  <a:lnTo>
                    <a:pt x="25703" y="54363"/>
                  </a:lnTo>
                  <a:lnTo>
                    <a:pt x="25522" y="54483"/>
                  </a:lnTo>
                  <a:lnTo>
                    <a:pt x="25402" y="54664"/>
                  </a:lnTo>
                  <a:lnTo>
                    <a:pt x="25281" y="54906"/>
                  </a:lnTo>
                  <a:lnTo>
                    <a:pt x="25221" y="55087"/>
                  </a:lnTo>
                  <a:lnTo>
                    <a:pt x="25221" y="55328"/>
                  </a:lnTo>
                  <a:lnTo>
                    <a:pt x="25221" y="55569"/>
                  </a:lnTo>
                  <a:lnTo>
                    <a:pt x="25281" y="55750"/>
                  </a:lnTo>
                  <a:lnTo>
                    <a:pt x="25402" y="55992"/>
                  </a:lnTo>
                  <a:lnTo>
                    <a:pt x="25522" y="56173"/>
                  </a:lnTo>
                  <a:lnTo>
                    <a:pt x="25703" y="56293"/>
                  </a:lnTo>
                  <a:lnTo>
                    <a:pt x="25945" y="56414"/>
                  </a:lnTo>
                  <a:lnTo>
                    <a:pt x="26126" y="56474"/>
                  </a:lnTo>
                  <a:lnTo>
                    <a:pt x="26608" y="56474"/>
                  </a:lnTo>
                  <a:lnTo>
                    <a:pt x="26789" y="56414"/>
                  </a:lnTo>
                  <a:lnTo>
                    <a:pt x="27031" y="56293"/>
                  </a:lnTo>
                  <a:lnTo>
                    <a:pt x="27212" y="56173"/>
                  </a:lnTo>
                  <a:lnTo>
                    <a:pt x="27332" y="55992"/>
                  </a:lnTo>
                  <a:lnTo>
                    <a:pt x="27453" y="55750"/>
                  </a:lnTo>
                  <a:lnTo>
                    <a:pt x="27513" y="55569"/>
                  </a:lnTo>
                  <a:lnTo>
                    <a:pt x="27513" y="55328"/>
                  </a:lnTo>
                  <a:lnTo>
                    <a:pt x="27513" y="55087"/>
                  </a:lnTo>
                  <a:lnTo>
                    <a:pt x="27453" y="54906"/>
                  </a:lnTo>
                  <a:lnTo>
                    <a:pt x="27332" y="54664"/>
                  </a:lnTo>
                  <a:lnTo>
                    <a:pt x="27212" y="54483"/>
                  </a:lnTo>
                  <a:lnTo>
                    <a:pt x="27031" y="54363"/>
                  </a:lnTo>
                  <a:lnTo>
                    <a:pt x="26789" y="54242"/>
                  </a:lnTo>
                  <a:lnTo>
                    <a:pt x="26608" y="54182"/>
                  </a:lnTo>
                  <a:close/>
                  <a:moveTo>
                    <a:pt x="31918" y="54182"/>
                  </a:moveTo>
                  <a:lnTo>
                    <a:pt x="31737" y="54242"/>
                  </a:lnTo>
                  <a:lnTo>
                    <a:pt x="31496" y="54363"/>
                  </a:lnTo>
                  <a:lnTo>
                    <a:pt x="31315" y="54483"/>
                  </a:lnTo>
                  <a:lnTo>
                    <a:pt x="31194" y="54664"/>
                  </a:lnTo>
                  <a:lnTo>
                    <a:pt x="31073" y="54906"/>
                  </a:lnTo>
                  <a:lnTo>
                    <a:pt x="31013" y="55087"/>
                  </a:lnTo>
                  <a:lnTo>
                    <a:pt x="31013" y="55328"/>
                  </a:lnTo>
                  <a:lnTo>
                    <a:pt x="31013" y="55569"/>
                  </a:lnTo>
                  <a:lnTo>
                    <a:pt x="31073" y="55750"/>
                  </a:lnTo>
                  <a:lnTo>
                    <a:pt x="31194" y="55992"/>
                  </a:lnTo>
                  <a:lnTo>
                    <a:pt x="31315" y="56173"/>
                  </a:lnTo>
                  <a:lnTo>
                    <a:pt x="31496" y="56293"/>
                  </a:lnTo>
                  <a:lnTo>
                    <a:pt x="31737" y="56414"/>
                  </a:lnTo>
                  <a:lnTo>
                    <a:pt x="31918" y="56474"/>
                  </a:lnTo>
                  <a:lnTo>
                    <a:pt x="32401" y="56474"/>
                  </a:lnTo>
                  <a:lnTo>
                    <a:pt x="32582" y="56414"/>
                  </a:lnTo>
                  <a:lnTo>
                    <a:pt x="32823" y="56293"/>
                  </a:lnTo>
                  <a:lnTo>
                    <a:pt x="33004" y="56173"/>
                  </a:lnTo>
                  <a:lnTo>
                    <a:pt x="33125" y="55992"/>
                  </a:lnTo>
                  <a:lnTo>
                    <a:pt x="33245" y="55750"/>
                  </a:lnTo>
                  <a:lnTo>
                    <a:pt x="33306" y="55569"/>
                  </a:lnTo>
                  <a:lnTo>
                    <a:pt x="33306" y="55328"/>
                  </a:lnTo>
                  <a:lnTo>
                    <a:pt x="33306" y="55087"/>
                  </a:lnTo>
                  <a:lnTo>
                    <a:pt x="33245" y="54906"/>
                  </a:lnTo>
                  <a:lnTo>
                    <a:pt x="33125" y="54664"/>
                  </a:lnTo>
                  <a:lnTo>
                    <a:pt x="33004" y="54483"/>
                  </a:lnTo>
                  <a:lnTo>
                    <a:pt x="32823" y="54363"/>
                  </a:lnTo>
                  <a:lnTo>
                    <a:pt x="32582" y="54242"/>
                  </a:lnTo>
                  <a:lnTo>
                    <a:pt x="32401" y="54182"/>
                  </a:lnTo>
                  <a:close/>
                  <a:moveTo>
                    <a:pt x="37710" y="54182"/>
                  </a:moveTo>
                  <a:lnTo>
                    <a:pt x="37529" y="54242"/>
                  </a:lnTo>
                  <a:lnTo>
                    <a:pt x="37288" y="54363"/>
                  </a:lnTo>
                  <a:lnTo>
                    <a:pt x="37107" y="54483"/>
                  </a:lnTo>
                  <a:lnTo>
                    <a:pt x="36986" y="54664"/>
                  </a:lnTo>
                  <a:lnTo>
                    <a:pt x="36865" y="54906"/>
                  </a:lnTo>
                  <a:lnTo>
                    <a:pt x="36805" y="55087"/>
                  </a:lnTo>
                  <a:lnTo>
                    <a:pt x="36805" y="55328"/>
                  </a:lnTo>
                  <a:lnTo>
                    <a:pt x="36805" y="55569"/>
                  </a:lnTo>
                  <a:lnTo>
                    <a:pt x="36865" y="55750"/>
                  </a:lnTo>
                  <a:lnTo>
                    <a:pt x="36986" y="55992"/>
                  </a:lnTo>
                  <a:lnTo>
                    <a:pt x="37107" y="56173"/>
                  </a:lnTo>
                  <a:lnTo>
                    <a:pt x="37288" y="56293"/>
                  </a:lnTo>
                  <a:lnTo>
                    <a:pt x="37529" y="56414"/>
                  </a:lnTo>
                  <a:lnTo>
                    <a:pt x="37710" y="56474"/>
                  </a:lnTo>
                  <a:lnTo>
                    <a:pt x="38193" y="56474"/>
                  </a:lnTo>
                  <a:lnTo>
                    <a:pt x="38374" y="56414"/>
                  </a:lnTo>
                  <a:lnTo>
                    <a:pt x="38615" y="56293"/>
                  </a:lnTo>
                  <a:lnTo>
                    <a:pt x="38796" y="56173"/>
                  </a:lnTo>
                  <a:lnTo>
                    <a:pt x="38917" y="55992"/>
                  </a:lnTo>
                  <a:lnTo>
                    <a:pt x="39038" y="55750"/>
                  </a:lnTo>
                  <a:lnTo>
                    <a:pt x="39098" y="55569"/>
                  </a:lnTo>
                  <a:lnTo>
                    <a:pt x="39098" y="55328"/>
                  </a:lnTo>
                  <a:lnTo>
                    <a:pt x="39098" y="55087"/>
                  </a:lnTo>
                  <a:lnTo>
                    <a:pt x="39038" y="54906"/>
                  </a:lnTo>
                  <a:lnTo>
                    <a:pt x="38917" y="54664"/>
                  </a:lnTo>
                  <a:lnTo>
                    <a:pt x="38796" y="54483"/>
                  </a:lnTo>
                  <a:lnTo>
                    <a:pt x="38615" y="54363"/>
                  </a:lnTo>
                  <a:lnTo>
                    <a:pt x="38374" y="54242"/>
                  </a:lnTo>
                  <a:lnTo>
                    <a:pt x="38193" y="54182"/>
                  </a:lnTo>
                  <a:close/>
                  <a:moveTo>
                    <a:pt x="43502" y="54182"/>
                  </a:moveTo>
                  <a:lnTo>
                    <a:pt x="43321" y="54242"/>
                  </a:lnTo>
                  <a:lnTo>
                    <a:pt x="43080" y="54363"/>
                  </a:lnTo>
                  <a:lnTo>
                    <a:pt x="42899" y="54483"/>
                  </a:lnTo>
                  <a:lnTo>
                    <a:pt x="42778" y="54664"/>
                  </a:lnTo>
                  <a:lnTo>
                    <a:pt x="42658" y="54906"/>
                  </a:lnTo>
                  <a:lnTo>
                    <a:pt x="42597" y="55087"/>
                  </a:lnTo>
                  <a:lnTo>
                    <a:pt x="42597" y="55328"/>
                  </a:lnTo>
                  <a:lnTo>
                    <a:pt x="42597" y="55569"/>
                  </a:lnTo>
                  <a:lnTo>
                    <a:pt x="42658" y="55750"/>
                  </a:lnTo>
                  <a:lnTo>
                    <a:pt x="42778" y="55992"/>
                  </a:lnTo>
                  <a:lnTo>
                    <a:pt x="42899" y="56173"/>
                  </a:lnTo>
                  <a:lnTo>
                    <a:pt x="43080" y="56293"/>
                  </a:lnTo>
                  <a:lnTo>
                    <a:pt x="43321" y="56414"/>
                  </a:lnTo>
                  <a:lnTo>
                    <a:pt x="43502" y="56474"/>
                  </a:lnTo>
                  <a:lnTo>
                    <a:pt x="43985" y="56474"/>
                  </a:lnTo>
                  <a:lnTo>
                    <a:pt x="44166" y="56414"/>
                  </a:lnTo>
                  <a:lnTo>
                    <a:pt x="44407" y="56293"/>
                  </a:lnTo>
                  <a:lnTo>
                    <a:pt x="44588" y="56173"/>
                  </a:lnTo>
                  <a:lnTo>
                    <a:pt x="44709" y="55992"/>
                  </a:lnTo>
                  <a:lnTo>
                    <a:pt x="44830" y="55750"/>
                  </a:lnTo>
                  <a:lnTo>
                    <a:pt x="44890" y="55569"/>
                  </a:lnTo>
                  <a:lnTo>
                    <a:pt x="44890" y="55328"/>
                  </a:lnTo>
                  <a:lnTo>
                    <a:pt x="44890" y="55087"/>
                  </a:lnTo>
                  <a:lnTo>
                    <a:pt x="44830" y="54906"/>
                  </a:lnTo>
                  <a:lnTo>
                    <a:pt x="44709" y="54664"/>
                  </a:lnTo>
                  <a:lnTo>
                    <a:pt x="44588" y="54483"/>
                  </a:lnTo>
                  <a:lnTo>
                    <a:pt x="44407" y="54363"/>
                  </a:lnTo>
                  <a:lnTo>
                    <a:pt x="44166" y="54242"/>
                  </a:lnTo>
                  <a:lnTo>
                    <a:pt x="43985" y="54182"/>
                  </a:lnTo>
                  <a:close/>
                  <a:moveTo>
                    <a:pt x="49295" y="54182"/>
                  </a:moveTo>
                  <a:lnTo>
                    <a:pt x="49114" y="54242"/>
                  </a:lnTo>
                  <a:lnTo>
                    <a:pt x="48872" y="54363"/>
                  </a:lnTo>
                  <a:lnTo>
                    <a:pt x="48691" y="54483"/>
                  </a:lnTo>
                  <a:lnTo>
                    <a:pt x="48571" y="54664"/>
                  </a:lnTo>
                  <a:lnTo>
                    <a:pt x="48450" y="54906"/>
                  </a:lnTo>
                  <a:lnTo>
                    <a:pt x="48390" y="55087"/>
                  </a:lnTo>
                  <a:lnTo>
                    <a:pt x="48390" y="55328"/>
                  </a:lnTo>
                  <a:lnTo>
                    <a:pt x="48390" y="55569"/>
                  </a:lnTo>
                  <a:lnTo>
                    <a:pt x="48450" y="55750"/>
                  </a:lnTo>
                  <a:lnTo>
                    <a:pt x="48571" y="55992"/>
                  </a:lnTo>
                  <a:lnTo>
                    <a:pt x="48691" y="56173"/>
                  </a:lnTo>
                  <a:lnTo>
                    <a:pt x="48872" y="56293"/>
                  </a:lnTo>
                  <a:lnTo>
                    <a:pt x="49114" y="56414"/>
                  </a:lnTo>
                  <a:lnTo>
                    <a:pt x="49295" y="56474"/>
                  </a:lnTo>
                  <a:lnTo>
                    <a:pt x="49777" y="56474"/>
                  </a:lnTo>
                  <a:lnTo>
                    <a:pt x="49958" y="56414"/>
                  </a:lnTo>
                  <a:lnTo>
                    <a:pt x="50200" y="56293"/>
                  </a:lnTo>
                  <a:lnTo>
                    <a:pt x="50381" y="56173"/>
                  </a:lnTo>
                  <a:lnTo>
                    <a:pt x="50501" y="55992"/>
                  </a:lnTo>
                  <a:lnTo>
                    <a:pt x="50622" y="55750"/>
                  </a:lnTo>
                  <a:lnTo>
                    <a:pt x="50682" y="55569"/>
                  </a:lnTo>
                  <a:lnTo>
                    <a:pt x="50682" y="55328"/>
                  </a:lnTo>
                  <a:lnTo>
                    <a:pt x="50682" y="55087"/>
                  </a:lnTo>
                  <a:lnTo>
                    <a:pt x="50622" y="54906"/>
                  </a:lnTo>
                  <a:lnTo>
                    <a:pt x="50501" y="54664"/>
                  </a:lnTo>
                  <a:lnTo>
                    <a:pt x="50381" y="54483"/>
                  </a:lnTo>
                  <a:lnTo>
                    <a:pt x="50200" y="54363"/>
                  </a:lnTo>
                  <a:lnTo>
                    <a:pt x="49958" y="54242"/>
                  </a:lnTo>
                  <a:lnTo>
                    <a:pt x="49777" y="54182"/>
                  </a:lnTo>
                  <a:close/>
                  <a:moveTo>
                    <a:pt x="55087" y="54182"/>
                  </a:moveTo>
                  <a:lnTo>
                    <a:pt x="54906" y="54242"/>
                  </a:lnTo>
                  <a:lnTo>
                    <a:pt x="54665" y="54363"/>
                  </a:lnTo>
                  <a:lnTo>
                    <a:pt x="54483" y="54483"/>
                  </a:lnTo>
                  <a:lnTo>
                    <a:pt x="54363" y="54664"/>
                  </a:lnTo>
                  <a:lnTo>
                    <a:pt x="54242" y="54906"/>
                  </a:lnTo>
                  <a:lnTo>
                    <a:pt x="54182" y="55087"/>
                  </a:lnTo>
                  <a:lnTo>
                    <a:pt x="54182" y="55328"/>
                  </a:lnTo>
                  <a:lnTo>
                    <a:pt x="54182" y="55569"/>
                  </a:lnTo>
                  <a:lnTo>
                    <a:pt x="54242" y="55750"/>
                  </a:lnTo>
                  <a:lnTo>
                    <a:pt x="54363" y="55992"/>
                  </a:lnTo>
                  <a:lnTo>
                    <a:pt x="54483" y="56173"/>
                  </a:lnTo>
                  <a:lnTo>
                    <a:pt x="54665" y="56293"/>
                  </a:lnTo>
                  <a:lnTo>
                    <a:pt x="54906" y="56414"/>
                  </a:lnTo>
                  <a:lnTo>
                    <a:pt x="55087" y="56474"/>
                  </a:lnTo>
                  <a:lnTo>
                    <a:pt x="55570" y="56474"/>
                  </a:lnTo>
                  <a:lnTo>
                    <a:pt x="55751" y="56414"/>
                  </a:lnTo>
                  <a:lnTo>
                    <a:pt x="55992" y="56293"/>
                  </a:lnTo>
                  <a:lnTo>
                    <a:pt x="56173" y="56173"/>
                  </a:lnTo>
                  <a:lnTo>
                    <a:pt x="56294" y="55992"/>
                  </a:lnTo>
                  <a:lnTo>
                    <a:pt x="56414" y="55750"/>
                  </a:lnTo>
                  <a:lnTo>
                    <a:pt x="56475" y="55569"/>
                  </a:lnTo>
                  <a:lnTo>
                    <a:pt x="56475" y="55328"/>
                  </a:lnTo>
                  <a:lnTo>
                    <a:pt x="56475" y="55087"/>
                  </a:lnTo>
                  <a:lnTo>
                    <a:pt x="56414" y="54906"/>
                  </a:lnTo>
                  <a:lnTo>
                    <a:pt x="56294" y="54664"/>
                  </a:lnTo>
                  <a:lnTo>
                    <a:pt x="56173" y="54483"/>
                  </a:lnTo>
                  <a:lnTo>
                    <a:pt x="55992" y="54363"/>
                  </a:lnTo>
                  <a:lnTo>
                    <a:pt x="55751" y="54242"/>
                  </a:lnTo>
                  <a:lnTo>
                    <a:pt x="55570" y="54182"/>
                  </a:lnTo>
                  <a:close/>
                  <a:moveTo>
                    <a:pt x="60879" y="54182"/>
                  </a:moveTo>
                  <a:lnTo>
                    <a:pt x="60698" y="54242"/>
                  </a:lnTo>
                  <a:lnTo>
                    <a:pt x="60457" y="54363"/>
                  </a:lnTo>
                  <a:lnTo>
                    <a:pt x="60276" y="54483"/>
                  </a:lnTo>
                  <a:lnTo>
                    <a:pt x="60155" y="54664"/>
                  </a:lnTo>
                  <a:lnTo>
                    <a:pt x="60034" y="54906"/>
                  </a:lnTo>
                  <a:lnTo>
                    <a:pt x="59974" y="55087"/>
                  </a:lnTo>
                  <a:lnTo>
                    <a:pt x="59974" y="55328"/>
                  </a:lnTo>
                  <a:lnTo>
                    <a:pt x="59974" y="55569"/>
                  </a:lnTo>
                  <a:lnTo>
                    <a:pt x="60034" y="55750"/>
                  </a:lnTo>
                  <a:lnTo>
                    <a:pt x="60155" y="55992"/>
                  </a:lnTo>
                  <a:lnTo>
                    <a:pt x="60276" y="56173"/>
                  </a:lnTo>
                  <a:lnTo>
                    <a:pt x="60457" y="56293"/>
                  </a:lnTo>
                  <a:lnTo>
                    <a:pt x="60698" y="56414"/>
                  </a:lnTo>
                  <a:lnTo>
                    <a:pt x="60879" y="56474"/>
                  </a:lnTo>
                  <a:lnTo>
                    <a:pt x="61362" y="56474"/>
                  </a:lnTo>
                  <a:lnTo>
                    <a:pt x="61543" y="56414"/>
                  </a:lnTo>
                  <a:lnTo>
                    <a:pt x="61784" y="56293"/>
                  </a:lnTo>
                  <a:lnTo>
                    <a:pt x="61965" y="56173"/>
                  </a:lnTo>
                  <a:lnTo>
                    <a:pt x="62086" y="55992"/>
                  </a:lnTo>
                  <a:lnTo>
                    <a:pt x="62206" y="55750"/>
                  </a:lnTo>
                  <a:lnTo>
                    <a:pt x="62267" y="55569"/>
                  </a:lnTo>
                  <a:lnTo>
                    <a:pt x="62267" y="55328"/>
                  </a:lnTo>
                  <a:lnTo>
                    <a:pt x="62267" y="55087"/>
                  </a:lnTo>
                  <a:lnTo>
                    <a:pt x="62206" y="54906"/>
                  </a:lnTo>
                  <a:lnTo>
                    <a:pt x="62086" y="54664"/>
                  </a:lnTo>
                  <a:lnTo>
                    <a:pt x="61965" y="54483"/>
                  </a:lnTo>
                  <a:lnTo>
                    <a:pt x="61784" y="54363"/>
                  </a:lnTo>
                  <a:lnTo>
                    <a:pt x="61543" y="54242"/>
                  </a:lnTo>
                  <a:lnTo>
                    <a:pt x="61362" y="54182"/>
                  </a:lnTo>
                  <a:close/>
                  <a:moveTo>
                    <a:pt x="66671" y="54182"/>
                  </a:moveTo>
                  <a:lnTo>
                    <a:pt x="66490" y="54242"/>
                  </a:lnTo>
                  <a:lnTo>
                    <a:pt x="66249" y="54363"/>
                  </a:lnTo>
                  <a:lnTo>
                    <a:pt x="66068" y="54483"/>
                  </a:lnTo>
                  <a:lnTo>
                    <a:pt x="65947" y="54664"/>
                  </a:lnTo>
                  <a:lnTo>
                    <a:pt x="65827" y="54906"/>
                  </a:lnTo>
                  <a:lnTo>
                    <a:pt x="65766" y="55087"/>
                  </a:lnTo>
                  <a:lnTo>
                    <a:pt x="65766" y="55328"/>
                  </a:lnTo>
                  <a:lnTo>
                    <a:pt x="65766" y="55569"/>
                  </a:lnTo>
                  <a:lnTo>
                    <a:pt x="65827" y="55750"/>
                  </a:lnTo>
                  <a:lnTo>
                    <a:pt x="65947" y="55992"/>
                  </a:lnTo>
                  <a:lnTo>
                    <a:pt x="66068" y="56173"/>
                  </a:lnTo>
                  <a:lnTo>
                    <a:pt x="66249" y="56293"/>
                  </a:lnTo>
                  <a:lnTo>
                    <a:pt x="66490" y="56414"/>
                  </a:lnTo>
                  <a:lnTo>
                    <a:pt x="66671" y="56474"/>
                  </a:lnTo>
                  <a:lnTo>
                    <a:pt x="67154" y="56474"/>
                  </a:lnTo>
                  <a:lnTo>
                    <a:pt x="67335" y="56414"/>
                  </a:lnTo>
                  <a:lnTo>
                    <a:pt x="67576" y="56293"/>
                  </a:lnTo>
                  <a:lnTo>
                    <a:pt x="67757" y="56173"/>
                  </a:lnTo>
                  <a:lnTo>
                    <a:pt x="67878" y="55992"/>
                  </a:lnTo>
                  <a:lnTo>
                    <a:pt x="67999" y="55750"/>
                  </a:lnTo>
                  <a:lnTo>
                    <a:pt x="68059" y="55569"/>
                  </a:lnTo>
                  <a:lnTo>
                    <a:pt x="68059" y="55328"/>
                  </a:lnTo>
                  <a:lnTo>
                    <a:pt x="68059" y="55087"/>
                  </a:lnTo>
                  <a:lnTo>
                    <a:pt x="67999" y="54906"/>
                  </a:lnTo>
                  <a:lnTo>
                    <a:pt x="67878" y="54664"/>
                  </a:lnTo>
                  <a:lnTo>
                    <a:pt x="67757" y="54483"/>
                  </a:lnTo>
                  <a:lnTo>
                    <a:pt x="67576" y="54363"/>
                  </a:lnTo>
                  <a:lnTo>
                    <a:pt x="67335" y="54242"/>
                  </a:lnTo>
                  <a:lnTo>
                    <a:pt x="67154" y="54182"/>
                  </a:lnTo>
                  <a:close/>
                  <a:moveTo>
                    <a:pt x="5853" y="57078"/>
                  </a:moveTo>
                  <a:lnTo>
                    <a:pt x="5672" y="57138"/>
                  </a:lnTo>
                  <a:lnTo>
                    <a:pt x="5431" y="57259"/>
                  </a:lnTo>
                  <a:lnTo>
                    <a:pt x="5310" y="57379"/>
                  </a:lnTo>
                  <a:lnTo>
                    <a:pt x="6517" y="59310"/>
                  </a:lnTo>
                  <a:lnTo>
                    <a:pt x="6818" y="59129"/>
                  </a:lnTo>
                  <a:lnTo>
                    <a:pt x="7060" y="58888"/>
                  </a:lnTo>
                  <a:lnTo>
                    <a:pt x="7180" y="58586"/>
                  </a:lnTo>
                  <a:lnTo>
                    <a:pt x="7241" y="58224"/>
                  </a:lnTo>
                  <a:lnTo>
                    <a:pt x="7241" y="57983"/>
                  </a:lnTo>
                  <a:lnTo>
                    <a:pt x="7180" y="57802"/>
                  </a:lnTo>
                  <a:lnTo>
                    <a:pt x="7060" y="57560"/>
                  </a:lnTo>
                  <a:lnTo>
                    <a:pt x="6939" y="57379"/>
                  </a:lnTo>
                  <a:lnTo>
                    <a:pt x="6758" y="57259"/>
                  </a:lnTo>
                  <a:lnTo>
                    <a:pt x="6517" y="57138"/>
                  </a:lnTo>
                  <a:lnTo>
                    <a:pt x="6336" y="57078"/>
                  </a:lnTo>
                  <a:close/>
                  <a:moveTo>
                    <a:pt x="69567" y="57078"/>
                  </a:moveTo>
                  <a:lnTo>
                    <a:pt x="69386" y="57138"/>
                  </a:lnTo>
                  <a:lnTo>
                    <a:pt x="69145" y="57259"/>
                  </a:lnTo>
                  <a:lnTo>
                    <a:pt x="68964" y="57379"/>
                  </a:lnTo>
                  <a:lnTo>
                    <a:pt x="68843" y="57560"/>
                  </a:lnTo>
                  <a:lnTo>
                    <a:pt x="68723" y="57802"/>
                  </a:lnTo>
                  <a:lnTo>
                    <a:pt x="68662" y="57983"/>
                  </a:lnTo>
                  <a:lnTo>
                    <a:pt x="68662" y="58224"/>
                  </a:lnTo>
                  <a:lnTo>
                    <a:pt x="68723" y="58586"/>
                  </a:lnTo>
                  <a:lnTo>
                    <a:pt x="68843" y="58888"/>
                  </a:lnTo>
                  <a:lnTo>
                    <a:pt x="69085" y="59129"/>
                  </a:lnTo>
                  <a:lnTo>
                    <a:pt x="69386" y="59310"/>
                  </a:lnTo>
                  <a:lnTo>
                    <a:pt x="70593" y="57379"/>
                  </a:lnTo>
                  <a:lnTo>
                    <a:pt x="70472" y="57259"/>
                  </a:lnTo>
                  <a:lnTo>
                    <a:pt x="70231" y="57138"/>
                  </a:lnTo>
                  <a:lnTo>
                    <a:pt x="70050" y="57078"/>
                  </a:lnTo>
                  <a:close/>
                  <a:moveTo>
                    <a:pt x="11645" y="57078"/>
                  </a:moveTo>
                  <a:lnTo>
                    <a:pt x="11464" y="57138"/>
                  </a:lnTo>
                  <a:lnTo>
                    <a:pt x="11223" y="57259"/>
                  </a:lnTo>
                  <a:lnTo>
                    <a:pt x="11042" y="57379"/>
                  </a:lnTo>
                  <a:lnTo>
                    <a:pt x="10921" y="57560"/>
                  </a:lnTo>
                  <a:lnTo>
                    <a:pt x="10800" y="57802"/>
                  </a:lnTo>
                  <a:lnTo>
                    <a:pt x="10740" y="57983"/>
                  </a:lnTo>
                  <a:lnTo>
                    <a:pt x="10740" y="58224"/>
                  </a:lnTo>
                  <a:lnTo>
                    <a:pt x="10740" y="58466"/>
                  </a:lnTo>
                  <a:lnTo>
                    <a:pt x="10800" y="58647"/>
                  </a:lnTo>
                  <a:lnTo>
                    <a:pt x="10921" y="58888"/>
                  </a:lnTo>
                  <a:lnTo>
                    <a:pt x="11042" y="59069"/>
                  </a:lnTo>
                  <a:lnTo>
                    <a:pt x="11223" y="59190"/>
                  </a:lnTo>
                  <a:lnTo>
                    <a:pt x="11464" y="59310"/>
                  </a:lnTo>
                  <a:lnTo>
                    <a:pt x="11645" y="59371"/>
                  </a:lnTo>
                  <a:lnTo>
                    <a:pt x="12128" y="59371"/>
                  </a:lnTo>
                  <a:lnTo>
                    <a:pt x="12309" y="59310"/>
                  </a:lnTo>
                  <a:lnTo>
                    <a:pt x="12550" y="59190"/>
                  </a:lnTo>
                  <a:lnTo>
                    <a:pt x="12731" y="59069"/>
                  </a:lnTo>
                  <a:lnTo>
                    <a:pt x="12852" y="58888"/>
                  </a:lnTo>
                  <a:lnTo>
                    <a:pt x="12973" y="58647"/>
                  </a:lnTo>
                  <a:lnTo>
                    <a:pt x="13033" y="58466"/>
                  </a:lnTo>
                  <a:lnTo>
                    <a:pt x="13033" y="58224"/>
                  </a:lnTo>
                  <a:lnTo>
                    <a:pt x="13033" y="57983"/>
                  </a:lnTo>
                  <a:lnTo>
                    <a:pt x="12973" y="57802"/>
                  </a:lnTo>
                  <a:lnTo>
                    <a:pt x="12852" y="57560"/>
                  </a:lnTo>
                  <a:lnTo>
                    <a:pt x="12731" y="57379"/>
                  </a:lnTo>
                  <a:lnTo>
                    <a:pt x="12550" y="57259"/>
                  </a:lnTo>
                  <a:lnTo>
                    <a:pt x="12309" y="57138"/>
                  </a:lnTo>
                  <a:lnTo>
                    <a:pt x="12128" y="57078"/>
                  </a:lnTo>
                  <a:close/>
                  <a:moveTo>
                    <a:pt x="17437" y="57078"/>
                  </a:moveTo>
                  <a:lnTo>
                    <a:pt x="17256" y="57138"/>
                  </a:lnTo>
                  <a:lnTo>
                    <a:pt x="17015" y="57259"/>
                  </a:lnTo>
                  <a:lnTo>
                    <a:pt x="16834" y="57379"/>
                  </a:lnTo>
                  <a:lnTo>
                    <a:pt x="16713" y="57560"/>
                  </a:lnTo>
                  <a:lnTo>
                    <a:pt x="16593" y="57802"/>
                  </a:lnTo>
                  <a:lnTo>
                    <a:pt x="16532" y="57983"/>
                  </a:lnTo>
                  <a:lnTo>
                    <a:pt x="16532" y="58224"/>
                  </a:lnTo>
                  <a:lnTo>
                    <a:pt x="16532" y="58466"/>
                  </a:lnTo>
                  <a:lnTo>
                    <a:pt x="16593" y="58647"/>
                  </a:lnTo>
                  <a:lnTo>
                    <a:pt x="16713" y="58888"/>
                  </a:lnTo>
                  <a:lnTo>
                    <a:pt x="16834" y="59069"/>
                  </a:lnTo>
                  <a:lnTo>
                    <a:pt x="17015" y="59190"/>
                  </a:lnTo>
                  <a:lnTo>
                    <a:pt x="17256" y="59310"/>
                  </a:lnTo>
                  <a:lnTo>
                    <a:pt x="17437" y="59371"/>
                  </a:lnTo>
                  <a:lnTo>
                    <a:pt x="17920" y="59371"/>
                  </a:lnTo>
                  <a:lnTo>
                    <a:pt x="18101" y="59310"/>
                  </a:lnTo>
                  <a:lnTo>
                    <a:pt x="18342" y="59190"/>
                  </a:lnTo>
                  <a:lnTo>
                    <a:pt x="18523" y="59069"/>
                  </a:lnTo>
                  <a:lnTo>
                    <a:pt x="18644" y="58888"/>
                  </a:lnTo>
                  <a:lnTo>
                    <a:pt x="18765" y="58647"/>
                  </a:lnTo>
                  <a:lnTo>
                    <a:pt x="18825" y="58466"/>
                  </a:lnTo>
                  <a:lnTo>
                    <a:pt x="18825" y="58224"/>
                  </a:lnTo>
                  <a:lnTo>
                    <a:pt x="18825" y="57983"/>
                  </a:lnTo>
                  <a:lnTo>
                    <a:pt x="18765" y="57802"/>
                  </a:lnTo>
                  <a:lnTo>
                    <a:pt x="18644" y="57560"/>
                  </a:lnTo>
                  <a:lnTo>
                    <a:pt x="18523" y="57379"/>
                  </a:lnTo>
                  <a:lnTo>
                    <a:pt x="18342" y="57259"/>
                  </a:lnTo>
                  <a:lnTo>
                    <a:pt x="18101" y="57138"/>
                  </a:lnTo>
                  <a:lnTo>
                    <a:pt x="17920" y="57078"/>
                  </a:lnTo>
                  <a:close/>
                  <a:moveTo>
                    <a:pt x="23230" y="57078"/>
                  </a:moveTo>
                  <a:lnTo>
                    <a:pt x="23049" y="57138"/>
                  </a:lnTo>
                  <a:lnTo>
                    <a:pt x="22807" y="57259"/>
                  </a:lnTo>
                  <a:lnTo>
                    <a:pt x="22626" y="57379"/>
                  </a:lnTo>
                  <a:lnTo>
                    <a:pt x="22506" y="57560"/>
                  </a:lnTo>
                  <a:lnTo>
                    <a:pt x="22385" y="57802"/>
                  </a:lnTo>
                  <a:lnTo>
                    <a:pt x="22325" y="57983"/>
                  </a:lnTo>
                  <a:lnTo>
                    <a:pt x="22325" y="58224"/>
                  </a:lnTo>
                  <a:lnTo>
                    <a:pt x="22325" y="58466"/>
                  </a:lnTo>
                  <a:lnTo>
                    <a:pt x="22385" y="58647"/>
                  </a:lnTo>
                  <a:lnTo>
                    <a:pt x="22506" y="58888"/>
                  </a:lnTo>
                  <a:lnTo>
                    <a:pt x="22626" y="59069"/>
                  </a:lnTo>
                  <a:lnTo>
                    <a:pt x="22807" y="59190"/>
                  </a:lnTo>
                  <a:lnTo>
                    <a:pt x="23049" y="59310"/>
                  </a:lnTo>
                  <a:lnTo>
                    <a:pt x="23230" y="59371"/>
                  </a:lnTo>
                  <a:lnTo>
                    <a:pt x="23712" y="59371"/>
                  </a:lnTo>
                  <a:lnTo>
                    <a:pt x="23893" y="59310"/>
                  </a:lnTo>
                  <a:lnTo>
                    <a:pt x="24135" y="59190"/>
                  </a:lnTo>
                  <a:lnTo>
                    <a:pt x="24316" y="59069"/>
                  </a:lnTo>
                  <a:lnTo>
                    <a:pt x="24436" y="58888"/>
                  </a:lnTo>
                  <a:lnTo>
                    <a:pt x="24557" y="58647"/>
                  </a:lnTo>
                  <a:lnTo>
                    <a:pt x="24617" y="58466"/>
                  </a:lnTo>
                  <a:lnTo>
                    <a:pt x="24617" y="58224"/>
                  </a:lnTo>
                  <a:lnTo>
                    <a:pt x="24617" y="57983"/>
                  </a:lnTo>
                  <a:lnTo>
                    <a:pt x="24557" y="57802"/>
                  </a:lnTo>
                  <a:lnTo>
                    <a:pt x="24436" y="57560"/>
                  </a:lnTo>
                  <a:lnTo>
                    <a:pt x="24316" y="57379"/>
                  </a:lnTo>
                  <a:lnTo>
                    <a:pt x="24135" y="57259"/>
                  </a:lnTo>
                  <a:lnTo>
                    <a:pt x="23893" y="57138"/>
                  </a:lnTo>
                  <a:lnTo>
                    <a:pt x="23712" y="57078"/>
                  </a:lnTo>
                  <a:close/>
                  <a:moveTo>
                    <a:pt x="29022" y="57078"/>
                  </a:moveTo>
                  <a:lnTo>
                    <a:pt x="28841" y="57138"/>
                  </a:lnTo>
                  <a:lnTo>
                    <a:pt x="28599" y="57259"/>
                  </a:lnTo>
                  <a:lnTo>
                    <a:pt x="28418" y="57379"/>
                  </a:lnTo>
                  <a:lnTo>
                    <a:pt x="28298" y="57560"/>
                  </a:lnTo>
                  <a:lnTo>
                    <a:pt x="28177" y="57802"/>
                  </a:lnTo>
                  <a:lnTo>
                    <a:pt x="28117" y="57983"/>
                  </a:lnTo>
                  <a:lnTo>
                    <a:pt x="28117" y="58224"/>
                  </a:lnTo>
                  <a:lnTo>
                    <a:pt x="28117" y="58466"/>
                  </a:lnTo>
                  <a:lnTo>
                    <a:pt x="28177" y="58647"/>
                  </a:lnTo>
                  <a:lnTo>
                    <a:pt x="28298" y="58888"/>
                  </a:lnTo>
                  <a:lnTo>
                    <a:pt x="28418" y="59069"/>
                  </a:lnTo>
                  <a:lnTo>
                    <a:pt x="28599" y="59190"/>
                  </a:lnTo>
                  <a:lnTo>
                    <a:pt x="28841" y="59310"/>
                  </a:lnTo>
                  <a:lnTo>
                    <a:pt x="29022" y="59371"/>
                  </a:lnTo>
                  <a:lnTo>
                    <a:pt x="29505" y="59371"/>
                  </a:lnTo>
                  <a:lnTo>
                    <a:pt x="29686" y="59310"/>
                  </a:lnTo>
                  <a:lnTo>
                    <a:pt x="29927" y="59190"/>
                  </a:lnTo>
                  <a:lnTo>
                    <a:pt x="30108" y="59069"/>
                  </a:lnTo>
                  <a:lnTo>
                    <a:pt x="30229" y="58888"/>
                  </a:lnTo>
                  <a:lnTo>
                    <a:pt x="30349" y="58647"/>
                  </a:lnTo>
                  <a:lnTo>
                    <a:pt x="30410" y="58466"/>
                  </a:lnTo>
                  <a:lnTo>
                    <a:pt x="30410" y="58224"/>
                  </a:lnTo>
                  <a:lnTo>
                    <a:pt x="30410" y="57983"/>
                  </a:lnTo>
                  <a:lnTo>
                    <a:pt x="30349" y="57802"/>
                  </a:lnTo>
                  <a:lnTo>
                    <a:pt x="30229" y="57560"/>
                  </a:lnTo>
                  <a:lnTo>
                    <a:pt x="30108" y="57379"/>
                  </a:lnTo>
                  <a:lnTo>
                    <a:pt x="29927" y="57259"/>
                  </a:lnTo>
                  <a:lnTo>
                    <a:pt x="29686" y="57138"/>
                  </a:lnTo>
                  <a:lnTo>
                    <a:pt x="29505" y="57078"/>
                  </a:lnTo>
                  <a:close/>
                  <a:moveTo>
                    <a:pt x="34814" y="57078"/>
                  </a:moveTo>
                  <a:lnTo>
                    <a:pt x="34633" y="57138"/>
                  </a:lnTo>
                  <a:lnTo>
                    <a:pt x="34392" y="57259"/>
                  </a:lnTo>
                  <a:lnTo>
                    <a:pt x="34211" y="57379"/>
                  </a:lnTo>
                  <a:lnTo>
                    <a:pt x="34090" y="57560"/>
                  </a:lnTo>
                  <a:lnTo>
                    <a:pt x="33969" y="57802"/>
                  </a:lnTo>
                  <a:lnTo>
                    <a:pt x="33909" y="57983"/>
                  </a:lnTo>
                  <a:lnTo>
                    <a:pt x="33909" y="58224"/>
                  </a:lnTo>
                  <a:lnTo>
                    <a:pt x="33909" y="58466"/>
                  </a:lnTo>
                  <a:lnTo>
                    <a:pt x="33969" y="58647"/>
                  </a:lnTo>
                  <a:lnTo>
                    <a:pt x="34090" y="58888"/>
                  </a:lnTo>
                  <a:lnTo>
                    <a:pt x="34211" y="59069"/>
                  </a:lnTo>
                  <a:lnTo>
                    <a:pt x="34392" y="59190"/>
                  </a:lnTo>
                  <a:lnTo>
                    <a:pt x="34633" y="59310"/>
                  </a:lnTo>
                  <a:lnTo>
                    <a:pt x="34814" y="59371"/>
                  </a:lnTo>
                  <a:lnTo>
                    <a:pt x="35297" y="59371"/>
                  </a:lnTo>
                  <a:lnTo>
                    <a:pt x="35478" y="59310"/>
                  </a:lnTo>
                  <a:lnTo>
                    <a:pt x="35719" y="59190"/>
                  </a:lnTo>
                  <a:lnTo>
                    <a:pt x="35900" y="59069"/>
                  </a:lnTo>
                  <a:lnTo>
                    <a:pt x="36021" y="58888"/>
                  </a:lnTo>
                  <a:lnTo>
                    <a:pt x="36141" y="58647"/>
                  </a:lnTo>
                  <a:lnTo>
                    <a:pt x="36202" y="58466"/>
                  </a:lnTo>
                  <a:lnTo>
                    <a:pt x="36202" y="58224"/>
                  </a:lnTo>
                  <a:lnTo>
                    <a:pt x="36202" y="57983"/>
                  </a:lnTo>
                  <a:lnTo>
                    <a:pt x="36141" y="57802"/>
                  </a:lnTo>
                  <a:lnTo>
                    <a:pt x="36021" y="57560"/>
                  </a:lnTo>
                  <a:lnTo>
                    <a:pt x="35900" y="57379"/>
                  </a:lnTo>
                  <a:lnTo>
                    <a:pt x="35719" y="57259"/>
                  </a:lnTo>
                  <a:lnTo>
                    <a:pt x="35478" y="57138"/>
                  </a:lnTo>
                  <a:lnTo>
                    <a:pt x="35297" y="57078"/>
                  </a:lnTo>
                  <a:close/>
                  <a:moveTo>
                    <a:pt x="40606" y="57078"/>
                  </a:moveTo>
                  <a:lnTo>
                    <a:pt x="40425" y="57138"/>
                  </a:lnTo>
                  <a:lnTo>
                    <a:pt x="40184" y="57259"/>
                  </a:lnTo>
                  <a:lnTo>
                    <a:pt x="40003" y="57379"/>
                  </a:lnTo>
                  <a:lnTo>
                    <a:pt x="39882" y="57560"/>
                  </a:lnTo>
                  <a:lnTo>
                    <a:pt x="39762" y="57802"/>
                  </a:lnTo>
                  <a:lnTo>
                    <a:pt x="39701" y="57983"/>
                  </a:lnTo>
                  <a:lnTo>
                    <a:pt x="39701" y="58224"/>
                  </a:lnTo>
                  <a:lnTo>
                    <a:pt x="39701" y="58466"/>
                  </a:lnTo>
                  <a:lnTo>
                    <a:pt x="39762" y="58647"/>
                  </a:lnTo>
                  <a:lnTo>
                    <a:pt x="39882" y="58888"/>
                  </a:lnTo>
                  <a:lnTo>
                    <a:pt x="40003" y="59069"/>
                  </a:lnTo>
                  <a:lnTo>
                    <a:pt x="40184" y="59190"/>
                  </a:lnTo>
                  <a:lnTo>
                    <a:pt x="40425" y="59310"/>
                  </a:lnTo>
                  <a:lnTo>
                    <a:pt x="40606" y="59371"/>
                  </a:lnTo>
                  <a:lnTo>
                    <a:pt x="41089" y="59371"/>
                  </a:lnTo>
                  <a:lnTo>
                    <a:pt x="41270" y="59310"/>
                  </a:lnTo>
                  <a:lnTo>
                    <a:pt x="41511" y="59190"/>
                  </a:lnTo>
                  <a:lnTo>
                    <a:pt x="41692" y="59069"/>
                  </a:lnTo>
                  <a:lnTo>
                    <a:pt x="41813" y="58888"/>
                  </a:lnTo>
                  <a:lnTo>
                    <a:pt x="41934" y="58647"/>
                  </a:lnTo>
                  <a:lnTo>
                    <a:pt x="41994" y="58466"/>
                  </a:lnTo>
                  <a:lnTo>
                    <a:pt x="41994" y="58224"/>
                  </a:lnTo>
                  <a:lnTo>
                    <a:pt x="41994" y="57983"/>
                  </a:lnTo>
                  <a:lnTo>
                    <a:pt x="41934" y="57802"/>
                  </a:lnTo>
                  <a:lnTo>
                    <a:pt x="41813" y="57560"/>
                  </a:lnTo>
                  <a:lnTo>
                    <a:pt x="41692" y="57379"/>
                  </a:lnTo>
                  <a:lnTo>
                    <a:pt x="41511" y="57259"/>
                  </a:lnTo>
                  <a:lnTo>
                    <a:pt x="41270" y="57138"/>
                  </a:lnTo>
                  <a:lnTo>
                    <a:pt x="41089" y="57078"/>
                  </a:lnTo>
                  <a:close/>
                  <a:moveTo>
                    <a:pt x="46399" y="57078"/>
                  </a:moveTo>
                  <a:lnTo>
                    <a:pt x="46218" y="57138"/>
                  </a:lnTo>
                  <a:lnTo>
                    <a:pt x="45976" y="57259"/>
                  </a:lnTo>
                  <a:lnTo>
                    <a:pt x="45795" y="57379"/>
                  </a:lnTo>
                  <a:lnTo>
                    <a:pt x="45674" y="57560"/>
                  </a:lnTo>
                  <a:lnTo>
                    <a:pt x="45554" y="57802"/>
                  </a:lnTo>
                  <a:lnTo>
                    <a:pt x="45493" y="57983"/>
                  </a:lnTo>
                  <a:lnTo>
                    <a:pt x="45493" y="58224"/>
                  </a:lnTo>
                  <a:lnTo>
                    <a:pt x="45493" y="58466"/>
                  </a:lnTo>
                  <a:lnTo>
                    <a:pt x="45554" y="58647"/>
                  </a:lnTo>
                  <a:lnTo>
                    <a:pt x="45674" y="58888"/>
                  </a:lnTo>
                  <a:lnTo>
                    <a:pt x="45795" y="59069"/>
                  </a:lnTo>
                  <a:lnTo>
                    <a:pt x="45976" y="59190"/>
                  </a:lnTo>
                  <a:lnTo>
                    <a:pt x="46218" y="59310"/>
                  </a:lnTo>
                  <a:lnTo>
                    <a:pt x="46399" y="59371"/>
                  </a:lnTo>
                  <a:lnTo>
                    <a:pt x="46881" y="59371"/>
                  </a:lnTo>
                  <a:lnTo>
                    <a:pt x="47062" y="59310"/>
                  </a:lnTo>
                  <a:lnTo>
                    <a:pt x="47304" y="59190"/>
                  </a:lnTo>
                  <a:lnTo>
                    <a:pt x="47485" y="59069"/>
                  </a:lnTo>
                  <a:lnTo>
                    <a:pt x="47605" y="58888"/>
                  </a:lnTo>
                  <a:lnTo>
                    <a:pt x="47726" y="58647"/>
                  </a:lnTo>
                  <a:lnTo>
                    <a:pt x="47786" y="58466"/>
                  </a:lnTo>
                  <a:lnTo>
                    <a:pt x="47786" y="58224"/>
                  </a:lnTo>
                  <a:lnTo>
                    <a:pt x="47786" y="57983"/>
                  </a:lnTo>
                  <a:lnTo>
                    <a:pt x="47726" y="57802"/>
                  </a:lnTo>
                  <a:lnTo>
                    <a:pt x="47605" y="57560"/>
                  </a:lnTo>
                  <a:lnTo>
                    <a:pt x="47485" y="57379"/>
                  </a:lnTo>
                  <a:lnTo>
                    <a:pt x="47304" y="57259"/>
                  </a:lnTo>
                  <a:lnTo>
                    <a:pt x="47062" y="57138"/>
                  </a:lnTo>
                  <a:lnTo>
                    <a:pt x="46881" y="57078"/>
                  </a:lnTo>
                  <a:close/>
                  <a:moveTo>
                    <a:pt x="52191" y="57078"/>
                  </a:moveTo>
                  <a:lnTo>
                    <a:pt x="52010" y="57138"/>
                  </a:lnTo>
                  <a:lnTo>
                    <a:pt x="51768" y="57259"/>
                  </a:lnTo>
                  <a:lnTo>
                    <a:pt x="51587" y="57379"/>
                  </a:lnTo>
                  <a:lnTo>
                    <a:pt x="51467" y="57560"/>
                  </a:lnTo>
                  <a:lnTo>
                    <a:pt x="51346" y="57802"/>
                  </a:lnTo>
                  <a:lnTo>
                    <a:pt x="51286" y="57983"/>
                  </a:lnTo>
                  <a:lnTo>
                    <a:pt x="51286" y="58224"/>
                  </a:lnTo>
                  <a:lnTo>
                    <a:pt x="51286" y="58466"/>
                  </a:lnTo>
                  <a:lnTo>
                    <a:pt x="51346" y="58647"/>
                  </a:lnTo>
                  <a:lnTo>
                    <a:pt x="51467" y="58888"/>
                  </a:lnTo>
                  <a:lnTo>
                    <a:pt x="51587" y="59069"/>
                  </a:lnTo>
                  <a:lnTo>
                    <a:pt x="51768" y="59190"/>
                  </a:lnTo>
                  <a:lnTo>
                    <a:pt x="52010" y="59310"/>
                  </a:lnTo>
                  <a:lnTo>
                    <a:pt x="52191" y="59371"/>
                  </a:lnTo>
                  <a:lnTo>
                    <a:pt x="52673" y="59371"/>
                  </a:lnTo>
                  <a:lnTo>
                    <a:pt x="52854" y="59310"/>
                  </a:lnTo>
                  <a:lnTo>
                    <a:pt x="53096" y="59190"/>
                  </a:lnTo>
                  <a:lnTo>
                    <a:pt x="53277" y="59069"/>
                  </a:lnTo>
                  <a:lnTo>
                    <a:pt x="53397" y="58888"/>
                  </a:lnTo>
                  <a:lnTo>
                    <a:pt x="53518" y="58647"/>
                  </a:lnTo>
                  <a:lnTo>
                    <a:pt x="53578" y="58466"/>
                  </a:lnTo>
                  <a:lnTo>
                    <a:pt x="53578" y="58224"/>
                  </a:lnTo>
                  <a:lnTo>
                    <a:pt x="53578" y="57983"/>
                  </a:lnTo>
                  <a:lnTo>
                    <a:pt x="53518" y="57802"/>
                  </a:lnTo>
                  <a:lnTo>
                    <a:pt x="53397" y="57560"/>
                  </a:lnTo>
                  <a:lnTo>
                    <a:pt x="53277" y="57379"/>
                  </a:lnTo>
                  <a:lnTo>
                    <a:pt x="53096" y="57259"/>
                  </a:lnTo>
                  <a:lnTo>
                    <a:pt x="52854" y="57138"/>
                  </a:lnTo>
                  <a:lnTo>
                    <a:pt x="52673" y="57078"/>
                  </a:lnTo>
                  <a:close/>
                  <a:moveTo>
                    <a:pt x="57983" y="57078"/>
                  </a:moveTo>
                  <a:lnTo>
                    <a:pt x="57802" y="57138"/>
                  </a:lnTo>
                  <a:lnTo>
                    <a:pt x="57561" y="57259"/>
                  </a:lnTo>
                  <a:lnTo>
                    <a:pt x="57380" y="57379"/>
                  </a:lnTo>
                  <a:lnTo>
                    <a:pt x="57259" y="57560"/>
                  </a:lnTo>
                  <a:lnTo>
                    <a:pt x="57138" y="57802"/>
                  </a:lnTo>
                  <a:lnTo>
                    <a:pt x="57078" y="57983"/>
                  </a:lnTo>
                  <a:lnTo>
                    <a:pt x="57078" y="58224"/>
                  </a:lnTo>
                  <a:lnTo>
                    <a:pt x="57078" y="58466"/>
                  </a:lnTo>
                  <a:lnTo>
                    <a:pt x="57138" y="58647"/>
                  </a:lnTo>
                  <a:lnTo>
                    <a:pt x="57259" y="58888"/>
                  </a:lnTo>
                  <a:lnTo>
                    <a:pt x="57380" y="59069"/>
                  </a:lnTo>
                  <a:lnTo>
                    <a:pt x="57561" y="59190"/>
                  </a:lnTo>
                  <a:lnTo>
                    <a:pt x="57802" y="59310"/>
                  </a:lnTo>
                  <a:lnTo>
                    <a:pt x="57983" y="59371"/>
                  </a:lnTo>
                  <a:lnTo>
                    <a:pt x="58466" y="59371"/>
                  </a:lnTo>
                  <a:lnTo>
                    <a:pt x="58647" y="59310"/>
                  </a:lnTo>
                  <a:lnTo>
                    <a:pt x="58888" y="59190"/>
                  </a:lnTo>
                  <a:lnTo>
                    <a:pt x="59069" y="59069"/>
                  </a:lnTo>
                  <a:lnTo>
                    <a:pt x="59190" y="58888"/>
                  </a:lnTo>
                  <a:lnTo>
                    <a:pt x="59310" y="58647"/>
                  </a:lnTo>
                  <a:lnTo>
                    <a:pt x="59371" y="58466"/>
                  </a:lnTo>
                  <a:lnTo>
                    <a:pt x="59371" y="58224"/>
                  </a:lnTo>
                  <a:lnTo>
                    <a:pt x="59371" y="57983"/>
                  </a:lnTo>
                  <a:lnTo>
                    <a:pt x="59310" y="57802"/>
                  </a:lnTo>
                  <a:lnTo>
                    <a:pt x="59190" y="57560"/>
                  </a:lnTo>
                  <a:lnTo>
                    <a:pt x="59069" y="57379"/>
                  </a:lnTo>
                  <a:lnTo>
                    <a:pt x="58888" y="57259"/>
                  </a:lnTo>
                  <a:lnTo>
                    <a:pt x="58647" y="57138"/>
                  </a:lnTo>
                  <a:lnTo>
                    <a:pt x="58466" y="57078"/>
                  </a:lnTo>
                  <a:close/>
                  <a:moveTo>
                    <a:pt x="63775" y="57078"/>
                  </a:moveTo>
                  <a:lnTo>
                    <a:pt x="63594" y="57138"/>
                  </a:lnTo>
                  <a:lnTo>
                    <a:pt x="63353" y="57259"/>
                  </a:lnTo>
                  <a:lnTo>
                    <a:pt x="63172" y="57379"/>
                  </a:lnTo>
                  <a:lnTo>
                    <a:pt x="63051" y="57560"/>
                  </a:lnTo>
                  <a:lnTo>
                    <a:pt x="62931" y="57802"/>
                  </a:lnTo>
                  <a:lnTo>
                    <a:pt x="62870" y="57983"/>
                  </a:lnTo>
                  <a:lnTo>
                    <a:pt x="62870" y="58224"/>
                  </a:lnTo>
                  <a:lnTo>
                    <a:pt x="62870" y="58466"/>
                  </a:lnTo>
                  <a:lnTo>
                    <a:pt x="62931" y="58647"/>
                  </a:lnTo>
                  <a:lnTo>
                    <a:pt x="63051" y="58888"/>
                  </a:lnTo>
                  <a:lnTo>
                    <a:pt x="63172" y="59069"/>
                  </a:lnTo>
                  <a:lnTo>
                    <a:pt x="63353" y="59190"/>
                  </a:lnTo>
                  <a:lnTo>
                    <a:pt x="63594" y="59310"/>
                  </a:lnTo>
                  <a:lnTo>
                    <a:pt x="63775" y="59371"/>
                  </a:lnTo>
                  <a:lnTo>
                    <a:pt x="64258" y="59371"/>
                  </a:lnTo>
                  <a:lnTo>
                    <a:pt x="64439" y="59310"/>
                  </a:lnTo>
                  <a:lnTo>
                    <a:pt x="64680" y="59190"/>
                  </a:lnTo>
                  <a:lnTo>
                    <a:pt x="64861" y="59069"/>
                  </a:lnTo>
                  <a:lnTo>
                    <a:pt x="64982" y="58888"/>
                  </a:lnTo>
                  <a:lnTo>
                    <a:pt x="65103" y="58647"/>
                  </a:lnTo>
                  <a:lnTo>
                    <a:pt x="65163" y="58466"/>
                  </a:lnTo>
                  <a:lnTo>
                    <a:pt x="65163" y="58224"/>
                  </a:lnTo>
                  <a:lnTo>
                    <a:pt x="65163" y="57983"/>
                  </a:lnTo>
                  <a:lnTo>
                    <a:pt x="65103" y="57802"/>
                  </a:lnTo>
                  <a:lnTo>
                    <a:pt x="64982" y="57560"/>
                  </a:lnTo>
                  <a:lnTo>
                    <a:pt x="64861" y="57379"/>
                  </a:lnTo>
                  <a:lnTo>
                    <a:pt x="64680" y="57259"/>
                  </a:lnTo>
                  <a:lnTo>
                    <a:pt x="64439" y="57138"/>
                  </a:lnTo>
                  <a:lnTo>
                    <a:pt x="64258" y="57078"/>
                  </a:lnTo>
                  <a:close/>
                  <a:moveTo>
                    <a:pt x="8689" y="59974"/>
                  </a:moveTo>
                  <a:lnTo>
                    <a:pt x="8447" y="60095"/>
                  </a:lnTo>
                  <a:lnTo>
                    <a:pt x="8206" y="60276"/>
                  </a:lnTo>
                  <a:lnTo>
                    <a:pt x="8025" y="60457"/>
                  </a:lnTo>
                  <a:lnTo>
                    <a:pt x="7904" y="60758"/>
                  </a:lnTo>
                  <a:lnTo>
                    <a:pt x="7844" y="61120"/>
                  </a:lnTo>
                  <a:lnTo>
                    <a:pt x="8689" y="62267"/>
                  </a:lnTo>
                  <a:lnTo>
                    <a:pt x="9232" y="62267"/>
                  </a:lnTo>
                  <a:lnTo>
                    <a:pt x="9413" y="62206"/>
                  </a:lnTo>
                  <a:lnTo>
                    <a:pt x="9654" y="62086"/>
                  </a:lnTo>
                  <a:lnTo>
                    <a:pt x="9835" y="61965"/>
                  </a:lnTo>
                  <a:lnTo>
                    <a:pt x="9956" y="61784"/>
                  </a:lnTo>
                  <a:lnTo>
                    <a:pt x="10076" y="61543"/>
                  </a:lnTo>
                  <a:lnTo>
                    <a:pt x="10137" y="61362"/>
                  </a:lnTo>
                  <a:lnTo>
                    <a:pt x="10137" y="61120"/>
                  </a:lnTo>
                  <a:lnTo>
                    <a:pt x="10076" y="60758"/>
                  </a:lnTo>
                  <a:lnTo>
                    <a:pt x="9956" y="60457"/>
                  </a:lnTo>
                  <a:lnTo>
                    <a:pt x="9775" y="60276"/>
                  </a:lnTo>
                  <a:lnTo>
                    <a:pt x="9533" y="60095"/>
                  </a:lnTo>
                  <a:lnTo>
                    <a:pt x="9292" y="59974"/>
                  </a:lnTo>
                  <a:close/>
                  <a:moveTo>
                    <a:pt x="14481" y="59974"/>
                  </a:moveTo>
                  <a:lnTo>
                    <a:pt x="14240" y="60095"/>
                  </a:lnTo>
                  <a:lnTo>
                    <a:pt x="13998" y="60276"/>
                  </a:lnTo>
                  <a:lnTo>
                    <a:pt x="13817" y="60457"/>
                  </a:lnTo>
                  <a:lnTo>
                    <a:pt x="13697" y="60758"/>
                  </a:lnTo>
                  <a:lnTo>
                    <a:pt x="13636" y="61120"/>
                  </a:lnTo>
                  <a:lnTo>
                    <a:pt x="13636" y="61362"/>
                  </a:lnTo>
                  <a:lnTo>
                    <a:pt x="13697" y="61543"/>
                  </a:lnTo>
                  <a:lnTo>
                    <a:pt x="13817" y="61784"/>
                  </a:lnTo>
                  <a:lnTo>
                    <a:pt x="13938" y="61965"/>
                  </a:lnTo>
                  <a:lnTo>
                    <a:pt x="14119" y="62086"/>
                  </a:lnTo>
                  <a:lnTo>
                    <a:pt x="14360" y="62206"/>
                  </a:lnTo>
                  <a:lnTo>
                    <a:pt x="14541" y="62267"/>
                  </a:lnTo>
                  <a:lnTo>
                    <a:pt x="15024" y="62267"/>
                  </a:lnTo>
                  <a:lnTo>
                    <a:pt x="15205" y="62206"/>
                  </a:lnTo>
                  <a:lnTo>
                    <a:pt x="15446" y="62086"/>
                  </a:lnTo>
                  <a:lnTo>
                    <a:pt x="15627" y="61965"/>
                  </a:lnTo>
                  <a:lnTo>
                    <a:pt x="15748" y="61784"/>
                  </a:lnTo>
                  <a:lnTo>
                    <a:pt x="15869" y="61543"/>
                  </a:lnTo>
                  <a:lnTo>
                    <a:pt x="15929" y="61362"/>
                  </a:lnTo>
                  <a:lnTo>
                    <a:pt x="15929" y="61120"/>
                  </a:lnTo>
                  <a:lnTo>
                    <a:pt x="15869" y="60758"/>
                  </a:lnTo>
                  <a:lnTo>
                    <a:pt x="15748" y="60457"/>
                  </a:lnTo>
                  <a:lnTo>
                    <a:pt x="15567" y="60276"/>
                  </a:lnTo>
                  <a:lnTo>
                    <a:pt x="15326" y="60095"/>
                  </a:lnTo>
                  <a:lnTo>
                    <a:pt x="15084" y="59974"/>
                  </a:lnTo>
                  <a:close/>
                  <a:moveTo>
                    <a:pt x="20273" y="59974"/>
                  </a:moveTo>
                  <a:lnTo>
                    <a:pt x="20032" y="60095"/>
                  </a:lnTo>
                  <a:lnTo>
                    <a:pt x="19790" y="60276"/>
                  </a:lnTo>
                  <a:lnTo>
                    <a:pt x="19609" y="60457"/>
                  </a:lnTo>
                  <a:lnTo>
                    <a:pt x="19489" y="60758"/>
                  </a:lnTo>
                  <a:lnTo>
                    <a:pt x="19428" y="61120"/>
                  </a:lnTo>
                  <a:lnTo>
                    <a:pt x="19428" y="61362"/>
                  </a:lnTo>
                  <a:lnTo>
                    <a:pt x="19489" y="61543"/>
                  </a:lnTo>
                  <a:lnTo>
                    <a:pt x="19609" y="61784"/>
                  </a:lnTo>
                  <a:lnTo>
                    <a:pt x="19730" y="61965"/>
                  </a:lnTo>
                  <a:lnTo>
                    <a:pt x="19911" y="62086"/>
                  </a:lnTo>
                  <a:lnTo>
                    <a:pt x="20152" y="62206"/>
                  </a:lnTo>
                  <a:lnTo>
                    <a:pt x="20333" y="62267"/>
                  </a:lnTo>
                  <a:lnTo>
                    <a:pt x="20816" y="62267"/>
                  </a:lnTo>
                  <a:lnTo>
                    <a:pt x="20997" y="62206"/>
                  </a:lnTo>
                  <a:lnTo>
                    <a:pt x="21239" y="62086"/>
                  </a:lnTo>
                  <a:lnTo>
                    <a:pt x="21420" y="61965"/>
                  </a:lnTo>
                  <a:lnTo>
                    <a:pt x="21540" y="61784"/>
                  </a:lnTo>
                  <a:lnTo>
                    <a:pt x="21661" y="61543"/>
                  </a:lnTo>
                  <a:lnTo>
                    <a:pt x="21721" y="61362"/>
                  </a:lnTo>
                  <a:lnTo>
                    <a:pt x="21721" y="61120"/>
                  </a:lnTo>
                  <a:lnTo>
                    <a:pt x="21661" y="60758"/>
                  </a:lnTo>
                  <a:lnTo>
                    <a:pt x="21540" y="60457"/>
                  </a:lnTo>
                  <a:lnTo>
                    <a:pt x="21359" y="60276"/>
                  </a:lnTo>
                  <a:lnTo>
                    <a:pt x="21118" y="60095"/>
                  </a:lnTo>
                  <a:lnTo>
                    <a:pt x="20876" y="59974"/>
                  </a:lnTo>
                  <a:close/>
                  <a:moveTo>
                    <a:pt x="26065" y="59974"/>
                  </a:moveTo>
                  <a:lnTo>
                    <a:pt x="25824" y="60095"/>
                  </a:lnTo>
                  <a:lnTo>
                    <a:pt x="25583" y="60276"/>
                  </a:lnTo>
                  <a:lnTo>
                    <a:pt x="25402" y="60457"/>
                  </a:lnTo>
                  <a:lnTo>
                    <a:pt x="25281" y="60758"/>
                  </a:lnTo>
                  <a:lnTo>
                    <a:pt x="25221" y="61120"/>
                  </a:lnTo>
                  <a:lnTo>
                    <a:pt x="25221" y="61362"/>
                  </a:lnTo>
                  <a:lnTo>
                    <a:pt x="25281" y="61543"/>
                  </a:lnTo>
                  <a:lnTo>
                    <a:pt x="25402" y="61784"/>
                  </a:lnTo>
                  <a:lnTo>
                    <a:pt x="25522" y="61965"/>
                  </a:lnTo>
                  <a:lnTo>
                    <a:pt x="25703" y="62086"/>
                  </a:lnTo>
                  <a:lnTo>
                    <a:pt x="25945" y="62206"/>
                  </a:lnTo>
                  <a:lnTo>
                    <a:pt x="26126" y="62267"/>
                  </a:lnTo>
                  <a:lnTo>
                    <a:pt x="26608" y="62267"/>
                  </a:lnTo>
                  <a:lnTo>
                    <a:pt x="26789" y="62206"/>
                  </a:lnTo>
                  <a:lnTo>
                    <a:pt x="27031" y="62086"/>
                  </a:lnTo>
                  <a:lnTo>
                    <a:pt x="27212" y="61965"/>
                  </a:lnTo>
                  <a:lnTo>
                    <a:pt x="27332" y="61784"/>
                  </a:lnTo>
                  <a:lnTo>
                    <a:pt x="27453" y="61543"/>
                  </a:lnTo>
                  <a:lnTo>
                    <a:pt x="27513" y="61362"/>
                  </a:lnTo>
                  <a:lnTo>
                    <a:pt x="27513" y="61120"/>
                  </a:lnTo>
                  <a:lnTo>
                    <a:pt x="27453" y="60758"/>
                  </a:lnTo>
                  <a:lnTo>
                    <a:pt x="27332" y="60457"/>
                  </a:lnTo>
                  <a:lnTo>
                    <a:pt x="27151" y="60276"/>
                  </a:lnTo>
                  <a:lnTo>
                    <a:pt x="26910" y="60095"/>
                  </a:lnTo>
                  <a:lnTo>
                    <a:pt x="26669" y="59974"/>
                  </a:lnTo>
                  <a:close/>
                  <a:moveTo>
                    <a:pt x="31858" y="59974"/>
                  </a:moveTo>
                  <a:lnTo>
                    <a:pt x="31616" y="60095"/>
                  </a:lnTo>
                  <a:lnTo>
                    <a:pt x="31375" y="60276"/>
                  </a:lnTo>
                  <a:lnTo>
                    <a:pt x="31194" y="60457"/>
                  </a:lnTo>
                  <a:lnTo>
                    <a:pt x="31073" y="60758"/>
                  </a:lnTo>
                  <a:lnTo>
                    <a:pt x="31013" y="61120"/>
                  </a:lnTo>
                  <a:lnTo>
                    <a:pt x="31013" y="61362"/>
                  </a:lnTo>
                  <a:lnTo>
                    <a:pt x="31073" y="61543"/>
                  </a:lnTo>
                  <a:lnTo>
                    <a:pt x="31194" y="61784"/>
                  </a:lnTo>
                  <a:lnTo>
                    <a:pt x="31315" y="61965"/>
                  </a:lnTo>
                  <a:lnTo>
                    <a:pt x="31496" y="62086"/>
                  </a:lnTo>
                  <a:lnTo>
                    <a:pt x="31737" y="62206"/>
                  </a:lnTo>
                  <a:lnTo>
                    <a:pt x="31918" y="62267"/>
                  </a:lnTo>
                  <a:lnTo>
                    <a:pt x="32401" y="62267"/>
                  </a:lnTo>
                  <a:lnTo>
                    <a:pt x="32582" y="62206"/>
                  </a:lnTo>
                  <a:lnTo>
                    <a:pt x="32823" y="62086"/>
                  </a:lnTo>
                  <a:lnTo>
                    <a:pt x="33004" y="61965"/>
                  </a:lnTo>
                  <a:lnTo>
                    <a:pt x="33125" y="61784"/>
                  </a:lnTo>
                  <a:lnTo>
                    <a:pt x="33245" y="61543"/>
                  </a:lnTo>
                  <a:lnTo>
                    <a:pt x="33306" y="61362"/>
                  </a:lnTo>
                  <a:lnTo>
                    <a:pt x="33306" y="61120"/>
                  </a:lnTo>
                  <a:lnTo>
                    <a:pt x="33245" y="60758"/>
                  </a:lnTo>
                  <a:lnTo>
                    <a:pt x="33125" y="60457"/>
                  </a:lnTo>
                  <a:lnTo>
                    <a:pt x="32944" y="60276"/>
                  </a:lnTo>
                  <a:lnTo>
                    <a:pt x="32702" y="60095"/>
                  </a:lnTo>
                  <a:lnTo>
                    <a:pt x="32461" y="59974"/>
                  </a:lnTo>
                  <a:close/>
                  <a:moveTo>
                    <a:pt x="37650" y="59974"/>
                  </a:moveTo>
                  <a:lnTo>
                    <a:pt x="37408" y="60095"/>
                  </a:lnTo>
                  <a:lnTo>
                    <a:pt x="37167" y="60276"/>
                  </a:lnTo>
                  <a:lnTo>
                    <a:pt x="36986" y="60457"/>
                  </a:lnTo>
                  <a:lnTo>
                    <a:pt x="36865" y="60758"/>
                  </a:lnTo>
                  <a:lnTo>
                    <a:pt x="36805" y="61120"/>
                  </a:lnTo>
                  <a:lnTo>
                    <a:pt x="36805" y="61362"/>
                  </a:lnTo>
                  <a:lnTo>
                    <a:pt x="36865" y="61543"/>
                  </a:lnTo>
                  <a:lnTo>
                    <a:pt x="36986" y="61784"/>
                  </a:lnTo>
                  <a:lnTo>
                    <a:pt x="37107" y="61965"/>
                  </a:lnTo>
                  <a:lnTo>
                    <a:pt x="37288" y="62086"/>
                  </a:lnTo>
                  <a:lnTo>
                    <a:pt x="37529" y="62206"/>
                  </a:lnTo>
                  <a:lnTo>
                    <a:pt x="37710" y="62267"/>
                  </a:lnTo>
                  <a:lnTo>
                    <a:pt x="38193" y="62267"/>
                  </a:lnTo>
                  <a:lnTo>
                    <a:pt x="38374" y="62206"/>
                  </a:lnTo>
                  <a:lnTo>
                    <a:pt x="38615" y="62086"/>
                  </a:lnTo>
                  <a:lnTo>
                    <a:pt x="38796" y="61965"/>
                  </a:lnTo>
                  <a:lnTo>
                    <a:pt x="38917" y="61784"/>
                  </a:lnTo>
                  <a:lnTo>
                    <a:pt x="39038" y="61543"/>
                  </a:lnTo>
                  <a:lnTo>
                    <a:pt x="39098" y="61362"/>
                  </a:lnTo>
                  <a:lnTo>
                    <a:pt x="39098" y="61120"/>
                  </a:lnTo>
                  <a:lnTo>
                    <a:pt x="39038" y="60758"/>
                  </a:lnTo>
                  <a:lnTo>
                    <a:pt x="38917" y="60457"/>
                  </a:lnTo>
                  <a:lnTo>
                    <a:pt x="38736" y="60276"/>
                  </a:lnTo>
                  <a:lnTo>
                    <a:pt x="38495" y="60095"/>
                  </a:lnTo>
                  <a:lnTo>
                    <a:pt x="38253" y="59974"/>
                  </a:lnTo>
                  <a:close/>
                  <a:moveTo>
                    <a:pt x="43442" y="59974"/>
                  </a:moveTo>
                  <a:lnTo>
                    <a:pt x="43201" y="60095"/>
                  </a:lnTo>
                  <a:lnTo>
                    <a:pt x="42959" y="60276"/>
                  </a:lnTo>
                  <a:lnTo>
                    <a:pt x="42778" y="60457"/>
                  </a:lnTo>
                  <a:lnTo>
                    <a:pt x="42658" y="60758"/>
                  </a:lnTo>
                  <a:lnTo>
                    <a:pt x="42597" y="61120"/>
                  </a:lnTo>
                  <a:lnTo>
                    <a:pt x="42597" y="61362"/>
                  </a:lnTo>
                  <a:lnTo>
                    <a:pt x="42658" y="61543"/>
                  </a:lnTo>
                  <a:lnTo>
                    <a:pt x="42778" y="61784"/>
                  </a:lnTo>
                  <a:lnTo>
                    <a:pt x="42899" y="61965"/>
                  </a:lnTo>
                  <a:lnTo>
                    <a:pt x="43080" y="62086"/>
                  </a:lnTo>
                  <a:lnTo>
                    <a:pt x="43321" y="62206"/>
                  </a:lnTo>
                  <a:lnTo>
                    <a:pt x="43502" y="62267"/>
                  </a:lnTo>
                  <a:lnTo>
                    <a:pt x="43985" y="62267"/>
                  </a:lnTo>
                  <a:lnTo>
                    <a:pt x="44166" y="62206"/>
                  </a:lnTo>
                  <a:lnTo>
                    <a:pt x="44407" y="62086"/>
                  </a:lnTo>
                  <a:lnTo>
                    <a:pt x="44588" y="61965"/>
                  </a:lnTo>
                  <a:lnTo>
                    <a:pt x="44709" y="61784"/>
                  </a:lnTo>
                  <a:lnTo>
                    <a:pt x="44830" y="61543"/>
                  </a:lnTo>
                  <a:lnTo>
                    <a:pt x="44890" y="61362"/>
                  </a:lnTo>
                  <a:lnTo>
                    <a:pt x="44890" y="61120"/>
                  </a:lnTo>
                  <a:lnTo>
                    <a:pt x="44830" y="60758"/>
                  </a:lnTo>
                  <a:lnTo>
                    <a:pt x="44709" y="60457"/>
                  </a:lnTo>
                  <a:lnTo>
                    <a:pt x="44528" y="60276"/>
                  </a:lnTo>
                  <a:lnTo>
                    <a:pt x="44287" y="60095"/>
                  </a:lnTo>
                  <a:lnTo>
                    <a:pt x="44045" y="59974"/>
                  </a:lnTo>
                  <a:close/>
                  <a:moveTo>
                    <a:pt x="49234" y="59974"/>
                  </a:moveTo>
                  <a:lnTo>
                    <a:pt x="48993" y="60095"/>
                  </a:lnTo>
                  <a:lnTo>
                    <a:pt x="48752" y="60276"/>
                  </a:lnTo>
                  <a:lnTo>
                    <a:pt x="48571" y="60457"/>
                  </a:lnTo>
                  <a:lnTo>
                    <a:pt x="48450" y="60758"/>
                  </a:lnTo>
                  <a:lnTo>
                    <a:pt x="48390" y="61120"/>
                  </a:lnTo>
                  <a:lnTo>
                    <a:pt x="48390" y="61362"/>
                  </a:lnTo>
                  <a:lnTo>
                    <a:pt x="48450" y="61543"/>
                  </a:lnTo>
                  <a:lnTo>
                    <a:pt x="48571" y="61784"/>
                  </a:lnTo>
                  <a:lnTo>
                    <a:pt x="48691" y="61965"/>
                  </a:lnTo>
                  <a:lnTo>
                    <a:pt x="48872" y="62086"/>
                  </a:lnTo>
                  <a:lnTo>
                    <a:pt x="49114" y="62206"/>
                  </a:lnTo>
                  <a:lnTo>
                    <a:pt x="49295" y="62267"/>
                  </a:lnTo>
                  <a:lnTo>
                    <a:pt x="49777" y="62267"/>
                  </a:lnTo>
                  <a:lnTo>
                    <a:pt x="49958" y="62206"/>
                  </a:lnTo>
                  <a:lnTo>
                    <a:pt x="50200" y="62086"/>
                  </a:lnTo>
                  <a:lnTo>
                    <a:pt x="50381" y="61965"/>
                  </a:lnTo>
                  <a:lnTo>
                    <a:pt x="50501" y="61784"/>
                  </a:lnTo>
                  <a:lnTo>
                    <a:pt x="50622" y="61543"/>
                  </a:lnTo>
                  <a:lnTo>
                    <a:pt x="50682" y="61362"/>
                  </a:lnTo>
                  <a:lnTo>
                    <a:pt x="50682" y="61120"/>
                  </a:lnTo>
                  <a:lnTo>
                    <a:pt x="50622" y="60758"/>
                  </a:lnTo>
                  <a:lnTo>
                    <a:pt x="50501" y="60457"/>
                  </a:lnTo>
                  <a:lnTo>
                    <a:pt x="50320" y="60276"/>
                  </a:lnTo>
                  <a:lnTo>
                    <a:pt x="50079" y="60095"/>
                  </a:lnTo>
                  <a:lnTo>
                    <a:pt x="49838" y="59974"/>
                  </a:lnTo>
                  <a:close/>
                  <a:moveTo>
                    <a:pt x="55027" y="59974"/>
                  </a:moveTo>
                  <a:lnTo>
                    <a:pt x="54785" y="60095"/>
                  </a:lnTo>
                  <a:lnTo>
                    <a:pt x="54544" y="60276"/>
                  </a:lnTo>
                  <a:lnTo>
                    <a:pt x="54363" y="60457"/>
                  </a:lnTo>
                  <a:lnTo>
                    <a:pt x="54242" y="60758"/>
                  </a:lnTo>
                  <a:lnTo>
                    <a:pt x="54182" y="61120"/>
                  </a:lnTo>
                  <a:lnTo>
                    <a:pt x="54182" y="61362"/>
                  </a:lnTo>
                  <a:lnTo>
                    <a:pt x="54242" y="61543"/>
                  </a:lnTo>
                  <a:lnTo>
                    <a:pt x="54363" y="61784"/>
                  </a:lnTo>
                  <a:lnTo>
                    <a:pt x="54483" y="61965"/>
                  </a:lnTo>
                  <a:lnTo>
                    <a:pt x="54665" y="62086"/>
                  </a:lnTo>
                  <a:lnTo>
                    <a:pt x="54906" y="62206"/>
                  </a:lnTo>
                  <a:lnTo>
                    <a:pt x="55087" y="62267"/>
                  </a:lnTo>
                  <a:lnTo>
                    <a:pt x="55570" y="62267"/>
                  </a:lnTo>
                  <a:lnTo>
                    <a:pt x="55751" y="62206"/>
                  </a:lnTo>
                  <a:lnTo>
                    <a:pt x="55992" y="62086"/>
                  </a:lnTo>
                  <a:lnTo>
                    <a:pt x="56173" y="61965"/>
                  </a:lnTo>
                  <a:lnTo>
                    <a:pt x="56294" y="61784"/>
                  </a:lnTo>
                  <a:lnTo>
                    <a:pt x="56414" y="61543"/>
                  </a:lnTo>
                  <a:lnTo>
                    <a:pt x="56475" y="61362"/>
                  </a:lnTo>
                  <a:lnTo>
                    <a:pt x="56475" y="61120"/>
                  </a:lnTo>
                  <a:lnTo>
                    <a:pt x="56414" y="60758"/>
                  </a:lnTo>
                  <a:lnTo>
                    <a:pt x="56294" y="60457"/>
                  </a:lnTo>
                  <a:lnTo>
                    <a:pt x="56113" y="60276"/>
                  </a:lnTo>
                  <a:lnTo>
                    <a:pt x="55871" y="60095"/>
                  </a:lnTo>
                  <a:lnTo>
                    <a:pt x="55630" y="59974"/>
                  </a:lnTo>
                  <a:close/>
                  <a:moveTo>
                    <a:pt x="60819" y="59974"/>
                  </a:moveTo>
                  <a:lnTo>
                    <a:pt x="60577" y="60095"/>
                  </a:lnTo>
                  <a:lnTo>
                    <a:pt x="60336" y="60276"/>
                  </a:lnTo>
                  <a:lnTo>
                    <a:pt x="60155" y="60457"/>
                  </a:lnTo>
                  <a:lnTo>
                    <a:pt x="60034" y="60758"/>
                  </a:lnTo>
                  <a:lnTo>
                    <a:pt x="59974" y="61120"/>
                  </a:lnTo>
                  <a:lnTo>
                    <a:pt x="59974" y="61362"/>
                  </a:lnTo>
                  <a:lnTo>
                    <a:pt x="60034" y="61543"/>
                  </a:lnTo>
                  <a:lnTo>
                    <a:pt x="60155" y="61784"/>
                  </a:lnTo>
                  <a:lnTo>
                    <a:pt x="60276" y="61965"/>
                  </a:lnTo>
                  <a:lnTo>
                    <a:pt x="60457" y="62086"/>
                  </a:lnTo>
                  <a:lnTo>
                    <a:pt x="60698" y="62206"/>
                  </a:lnTo>
                  <a:lnTo>
                    <a:pt x="60879" y="62267"/>
                  </a:lnTo>
                  <a:lnTo>
                    <a:pt x="61362" y="62267"/>
                  </a:lnTo>
                  <a:lnTo>
                    <a:pt x="61543" y="62206"/>
                  </a:lnTo>
                  <a:lnTo>
                    <a:pt x="61784" y="62086"/>
                  </a:lnTo>
                  <a:lnTo>
                    <a:pt x="61965" y="61965"/>
                  </a:lnTo>
                  <a:lnTo>
                    <a:pt x="62086" y="61784"/>
                  </a:lnTo>
                  <a:lnTo>
                    <a:pt x="62206" y="61543"/>
                  </a:lnTo>
                  <a:lnTo>
                    <a:pt x="62267" y="61362"/>
                  </a:lnTo>
                  <a:lnTo>
                    <a:pt x="62267" y="61120"/>
                  </a:lnTo>
                  <a:lnTo>
                    <a:pt x="62206" y="60758"/>
                  </a:lnTo>
                  <a:lnTo>
                    <a:pt x="62086" y="60457"/>
                  </a:lnTo>
                  <a:lnTo>
                    <a:pt x="61905" y="60276"/>
                  </a:lnTo>
                  <a:lnTo>
                    <a:pt x="61663" y="60095"/>
                  </a:lnTo>
                  <a:lnTo>
                    <a:pt x="61422" y="59974"/>
                  </a:lnTo>
                  <a:close/>
                  <a:moveTo>
                    <a:pt x="66611" y="59974"/>
                  </a:moveTo>
                  <a:lnTo>
                    <a:pt x="66370" y="60095"/>
                  </a:lnTo>
                  <a:lnTo>
                    <a:pt x="66128" y="60276"/>
                  </a:lnTo>
                  <a:lnTo>
                    <a:pt x="65947" y="60457"/>
                  </a:lnTo>
                  <a:lnTo>
                    <a:pt x="65827" y="60758"/>
                  </a:lnTo>
                  <a:lnTo>
                    <a:pt x="65766" y="61120"/>
                  </a:lnTo>
                  <a:lnTo>
                    <a:pt x="65766" y="61362"/>
                  </a:lnTo>
                  <a:lnTo>
                    <a:pt x="65827" y="61543"/>
                  </a:lnTo>
                  <a:lnTo>
                    <a:pt x="65947" y="61784"/>
                  </a:lnTo>
                  <a:lnTo>
                    <a:pt x="66068" y="61965"/>
                  </a:lnTo>
                  <a:lnTo>
                    <a:pt x="66249" y="62086"/>
                  </a:lnTo>
                  <a:lnTo>
                    <a:pt x="66490" y="62206"/>
                  </a:lnTo>
                  <a:lnTo>
                    <a:pt x="66671" y="62267"/>
                  </a:lnTo>
                  <a:lnTo>
                    <a:pt x="67214" y="62267"/>
                  </a:lnTo>
                  <a:lnTo>
                    <a:pt x="68059" y="61120"/>
                  </a:lnTo>
                  <a:lnTo>
                    <a:pt x="67999" y="60758"/>
                  </a:lnTo>
                  <a:lnTo>
                    <a:pt x="67878" y="60457"/>
                  </a:lnTo>
                  <a:lnTo>
                    <a:pt x="67697" y="60276"/>
                  </a:lnTo>
                  <a:lnTo>
                    <a:pt x="67456" y="60095"/>
                  </a:lnTo>
                  <a:lnTo>
                    <a:pt x="67214" y="59974"/>
                  </a:lnTo>
                  <a:close/>
                  <a:moveTo>
                    <a:pt x="11645" y="62870"/>
                  </a:moveTo>
                  <a:lnTo>
                    <a:pt x="11464" y="62930"/>
                  </a:lnTo>
                  <a:lnTo>
                    <a:pt x="11223" y="63051"/>
                  </a:lnTo>
                  <a:lnTo>
                    <a:pt x="11042" y="63172"/>
                  </a:lnTo>
                  <a:lnTo>
                    <a:pt x="10921" y="63353"/>
                  </a:lnTo>
                  <a:lnTo>
                    <a:pt x="10800" y="63594"/>
                  </a:lnTo>
                  <a:lnTo>
                    <a:pt x="10740" y="63775"/>
                  </a:lnTo>
                  <a:lnTo>
                    <a:pt x="10740" y="64016"/>
                  </a:lnTo>
                  <a:lnTo>
                    <a:pt x="10740" y="64197"/>
                  </a:lnTo>
                  <a:lnTo>
                    <a:pt x="10800" y="64439"/>
                  </a:lnTo>
                  <a:lnTo>
                    <a:pt x="10981" y="64740"/>
                  </a:lnTo>
                  <a:lnTo>
                    <a:pt x="11162" y="64921"/>
                  </a:lnTo>
                  <a:lnTo>
                    <a:pt x="11464" y="65102"/>
                  </a:lnTo>
                  <a:lnTo>
                    <a:pt x="11705" y="65163"/>
                  </a:lnTo>
                  <a:lnTo>
                    <a:pt x="12128" y="65163"/>
                  </a:lnTo>
                  <a:lnTo>
                    <a:pt x="12309" y="65102"/>
                  </a:lnTo>
                  <a:lnTo>
                    <a:pt x="12550" y="64982"/>
                  </a:lnTo>
                  <a:lnTo>
                    <a:pt x="12731" y="64861"/>
                  </a:lnTo>
                  <a:lnTo>
                    <a:pt x="12852" y="64680"/>
                  </a:lnTo>
                  <a:lnTo>
                    <a:pt x="12973" y="64439"/>
                  </a:lnTo>
                  <a:lnTo>
                    <a:pt x="13033" y="64258"/>
                  </a:lnTo>
                  <a:lnTo>
                    <a:pt x="13033" y="64016"/>
                  </a:lnTo>
                  <a:lnTo>
                    <a:pt x="13033" y="63775"/>
                  </a:lnTo>
                  <a:lnTo>
                    <a:pt x="12973" y="63594"/>
                  </a:lnTo>
                  <a:lnTo>
                    <a:pt x="12852" y="63353"/>
                  </a:lnTo>
                  <a:lnTo>
                    <a:pt x="12731" y="63172"/>
                  </a:lnTo>
                  <a:lnTo>
                    <a:pt x="12550" y="63051"/>
                  </a:lnTo>
                  <a:lnTo>
                    <a:pt x="12309" y="62930"/>
                  </a:lnTo>
                  <a:lnTo>
                    <a:pt x="12128" y="62870"/>
                  </a:lnTo>
                  <a:close/>
                  <a:moveTo>
                    <a:pt x="17437" y="62870"/>
                  </a:moveTo>
                  <a:lnTo>
                    <a:pt x="17256" y="62930"/>
                  </a:lnTo>
                  <a:lnTo>
                    <a:pt x="17015" y="63051"/>
                  </a:lnTo>
                  <a:lnTo>
                    <a:pt x="16834" y="63172"/>
                  </a:lnTo>
                  <a:lnTo>
                    <a:pt x="16713" y="63353"/>
                  </a:lnTo>
                  <a:lnTo>
                    <a:pt x="16593" y="63594"/>
                  </a:lnTo>
                  <a:lnTo>
                    <a:pt x="16532" y="63775"/>
                  </a:lnTo>
                  <a:lnTo>
                    <a:pt x="16532" y="64016"/>
                  </a:lnTo>
                  <a:lnTo>
                    <a:pt x="16532" y="64258"/>
                  </a:lnTo>
                  <a:lnTo>
                    <a:pt x="16593" y="64439"/>
                  </a:lnTo>
                  <a:lnTo>
                    <a:pt x="16713" y="64680"/>
                  </a:lnTo>
                  <a:lnTo>
                    <a:pt x="16834" y="64861"/>
                  </a:lnTo>
                  <a:lnTo>
                    <a:pt x="17015" y="64982"/>
                  </a:lnTo>
                  <a:lnTo>
                    <a:pt x="17256" y="65102"/>
                  </a:lnTo>
                  <a:lnTo>
                    <a:pt x="17437" y="65163"/>
                  </a:lnTo>
                  <a:lnTo>
                    <a:pt x="17920" y="65163"/>
                  </a:lnTo>
                  <a:lnTo>
                    <a:pt x="18101" y="65102"/>
                  </a:lnTo>
                  <a:lnTo>
                    <a:pt x="18342" y="64982"/>
                  </a:lnTo>
                  <a:lnTo>
                    <a:pt x="18523" y="64861"/>
                  </a:lnTo>
                  <a:lnTo>
                    <a:pt x="18644" y="64680"/>
                  </a:lnTo>
                  <a:lnTo>
                    <a:pt x="18765" y="64439"/>
                  </a:lnTo>
                  <a:lnTo>
                    <a:pt x="18825" y="64258"/>
                  </a:lnTo>
                  <a:lnTo>
                    <a:pt x="18825" y="64016"/>
                  </a:lnTo>
                  <a:lnTo>
                    <a:pt x="18825" y="63775"/>
                  </a:lnTo>
                  <a:lnTo>
                    <a:pt x="18765" y="63594"/>
                  </a:lnTo>
                  <a:lnTo>
                    <a:pt x="18644" y="63353"/>
                  </a:lnTo>
                  <a:lnTo>
                    <a:pt x="18523" y="63172"/>
                  </a:lnTo>
                  <a:lnTo>
                    <a:pt x="18342" y="63051"/>
                  </a:lnTo>
                  <a:lnTo>
                    <a:pt x="18101" y="62930"/>
                  </a:lnTo>
                  <a:lnTo>
                    <a:pt x="17920" y="62870"/>
                  </a:lnTo>
                  <a:close/>
                  <a:moveTo>
                    <a:pt x="23230" y="62870"/>
                  </a:moveTo>
                  <a:lnTo>
                    <a:pt x="23049" y="62930"/>
                  </a:lnTo>
                  <a:lnTo>
                    <a:pt x="22807" y="63051"/>
                  </a:lnTo>
                  <a:lnTo>
                    <a:pt x="22626" y="63172"/>
                  </a:lnTo>
                  <a:lnTo>
                    <a:pt x="22506" y="63353"/>
                  </a:lnTo>
                  <a:lnTo>
                    <a:pt x="22385" y="63594"/>
                  </a:lnTo>
                  <a:lnTo>
                    <a:pt x="22325" y="63775"/>
                  </a:lnTo>
                  <a:lnTo>
                    <a:pt x="22325" y="64016"/>
                  </a:lnTo>
                  <a:lnTo>
                    <a:pt x="22325" y="64258"/>
                  </a:lnTo>
                  <a:lnTo>
                    <a:pt x="22385" y="64439"/>
                  </a:lnTo>
                  <a:lnTo>
                    <a:pt x="22506" y="64680"/>
                  </a:lnTo>
                  <a:lnTo>
                    <a:pt x="22626" y="64861"/>
                  </a:lnTo>
                  <a:lnTo>
                    <a:pt x="22807" y="64982"/>
                  </a:lnTo>
                  <a:lnTo>
                    <a:pt x="23049" y="65102"/>
                  </a:lnTo>
                  <a:lnTo>
                    <a:pt x="23230" y="65163"/>
                  </a:lnTo>
                  <a:lnTo>
                    <a:pt x="23712" y="65163"/>
                  </a:lnTo>
                  <a:lnTo>
                    <a:pt x="23893" y="65102"/>
                  </a:lnTo>
                  <a:lnTo>
                    <a:pt x="24135" y="64982"/>
                  </a:lnTo>
                  <a:lnTo>
                    <a:pt x="24316" y="64861"/>
                  </a:lnTo>
                  <a:lnTo>
                    <a:pt x="24436" y="64680"/>
                  </a:lnTo>
                  <a:lnTo>
                    <a:pt x="24557" y="64439"/>
                  </a:lnTo>
                  <a:lnTo>
                    <a:pt x="24617" y="64258"/>
                  </a:lnTo>
                  <a:lnTo>
                    <a:pt x="24617" y="64016"/>
                  </a:lnTo>
                  <a:lnTo>
                    <a:pt x="24617" y="63775"/>
                  </a:lnTo>
                  <a:lnTo>
                    <a:pt x="24557" y="63594"/>
                  </a:lnTo>
                  <a:lnTo>
                    <a:pt x="24436" y="63353"/>
                  </a:lnTo>
                  <a:lnTo>
                    <a:pt x="24316" y="63172"/>
                  </a:lnTo>
                  <a:lnTo>
                    <a:pt x="24135" y="63051"/>
                  </a:lnTo>
                  <a:lnTo>
                    <a:pt x="23893" y="62930"/>
                  </a:lnTo>
                  <a:lnTo>
                    <a:pt x="23712" y="62870"/>
                  </a:lnTo>
                  <a:close/>
                  <a:moveTo>
                    <a:pt x="29022" y="62870"/>
                  </a:moveTo>
                  <a:lnTo>
                    <a:pt x="28841" y="62930"/>
                  </a:lnTo>
                  <a:lnTo>
                    <a:pt x="28599" y="63051"/>
                  </a:lnTo>
                  <a:lnTo>
                    <a:pt x="28418" y="63172"/>
                  </a:lnTo>
                  <a:lnTo>
                    <a:pt x="28298" y="63353"/>
                  </a:lnTo>
                  <a:lnTo>
                    <a:pt x="28177" y="63594"/>
                  </a:lnTo>
                  <a:lnTo>
                    <a:pt x="28117" y="63775"/>
                  </a:lnTo>
                  <a:lnTo>
                    <a:pt x="28117" y="64016"/>
                  </a:lnTo>
                  <a:lnTo>
                    <a:pt x="28117" y="64258"/>
                  </a:lnTo>
                  <a:lnTo>
                    <a:pt x="28177" y="64439"/>
                  </a:lnTo>
                  <a:lnTo>
                    <a:pt x="28298" y="64680"/>
                  </a:lnTo>
                  <a:lnTo>
                    <a:pt x="28418" y="64861"/>
                  </a:lnTo>
                  <a:lnTo>
                    <a:pt x="28599" y="64982"/>
                  </a:lnTo>
                  <a:lnTo>
                    <a:pt x="28841" y="65102"/>
                  </a:lnTo>
                  <a:lnTo>
                    <a:pt x="29022" y="65163"/>
                  </a:lnTo>
                  <a:lnTo>
                    <a:pt x="29505" y="65163"/>
                  </a:lnTo>
                  <a:lnTo>
                    <a:pt x="29686" y="65102"/>
                  </a:lnTo>
                  <a:lnTo>
                    <a:pt x="29927" y="64982"/>
                  </a:lnTo>
                  <a:lnTo>
                    <a:pt x="30108" y="64861"/>
                  </a:lnTo>
                  <a:lnTo>
                    <a:pt x="30229" y="64680"/>
                  </a:lnTo>
                  <a:lnTo>
                    <a:pt x="30349" y="64439"/>
                  </a:lnTo>
                  <a:lnTo>
                    <a:pt x="30410" y="64258"/>
                  </a:lnTo>
                  <a:lnTo>
                    <a:pt x="30410" y="64016"/>
                  </a:lnTo>
                  <a:lnTo>
                    <a:pt x="30410" y="63775"/>
                  </a:lnTo>
                  <a:lnTo>
                    <a:pt x="30349" y="63594"/>
                  </a:lnTo>
                  <a:lnTo>
                    <a:pt x="30229" y="63353"/>
                  </a:lnTo>
                  <a:lnTo>
                    <a:pt x="30108" y="63172"/>
                  </a:lnTo>
                  <a:lnTo>
                    <a:pt x="29927" y="63051"/>
                  </a:lnTo>
                  <a:lnTo>
                    <a:pt x="29686" y="62930"/>
                  </a:lnTo>
                  <a:lnTo>
                    <a:pt x="29505" y="62870"/>
                  </a:lnTo>
                  <a:close/>
                  <a:moveTo>
                    <a:pt x="34814" y="62870"/>
                  </a:moveTo>
                  <a:lnTo>
                    <a:pt x="34633" y="62930"/>
                  </a:lnTo>
                  <a:lnTo>
                    <a:pt x="34392" y="63051"/>
                  </a:lnTo>
                  <a:lnTo>
                    <a:pt x="34211" y="63172"/>
                  </a:lnTo>
                  <a:lnTo>
                    <a:pt x="34090" y="63353"/>
                  </a:lnTo>
                  <a:lnTo>
                    <a:pt x="33969" y="63594"/>
                  </a:lnTo>
                  <a:lnTo>
                    <a:pt x="33909" y="63775"/>
                  </a:lnTo>
                  <a:lnTo>
                    <a:pt x="33909" y="64016"/>
                  </a:lnTo>
                  <a:lnTo>
                    <a:pt x="33909" y="64258"/>
                  </a:lnTo>
                  <a:lnTo>
                    <a:pt x="33969" y="64439"/>
                  </a:lnTo>
                  <a:lnTo>
                    <a:pt x="34090" y="64680"/>
                  </a:lnTo>
                  <a:lnTo>
                    <a:pt x="34211" y="64861"/>
                  </a:lnTo>
                  <a:lnTo>
                    <a:pt x="34392" y="64982"/>
                  </a:lnTo>
                  <a:lnTo>
                    <a:pt x="34633" y="65102"/>
                  </a:lnTo>
                  <a:lnTo>
                    <a:pt x="34814" y="65163"/>
                  </a:lnTo>
                  <a:lnTo>
                    <a:pt x="35297" y="65163"/>
                  </a:lnTo>
                  <a:lnTo>
                    <a:pt x="35478" y="65102"/>
                  </a:lnTo>
                  <a:lnTo>
                    <a:pt x="35719" y="64982"/>
                  </a:lnTo>
                  <a:lnTo>
                    <a:pt x="35900" y="64861"/>
                  </a:lnTo>
                  <a:lnTo>
                    <a:pt x="36021" y="64680"/>
                  </a:lnTo>
                  <a:lnTo>
                    <a:pt x="36141" y="64439"/>
                  </a:lnTo>
                  <a:lnTo>
                    <a:pt x="36202" y="64258"/>
                  </a:lnTo>
                  <a:lnTo>
                    <a:pt x="36202" y="64016"/>
                  </a:lnTo>
                  <a:lnTo>
                    <a:pt x="36202" y="63775"/>
                  </a:lnTo>
                  <a:lnTo>
                    <a:pt x="36141" y="63594"/>
                  </a:lnTo>
                  <a:lnTo>
                    <a:pt x="36021" y="63353"/>
                  </a:lnTo>
                  <a:lnTo>
                    <a:pt x="35900" y="63172"/>
                  </a:lnTo>
                  <a:lnTo>
                    <a:pt x="35719" y="63051"/>
                  </a:lnTo>
                  <a:lnTo>
                    <a:pt x="35478" y="62930"/>
                  </a:lnTo>
                  <a:lnTo>
                    <a:pt x="35297" y="62870"/>
                  </a:lnTo>
                  <a:close/>
                  <a:moveTo>
                    <a:pt x="40606" y="62870"/>
                  </a:moveTo>
                  <a:lnTo>
                    <a:pt x="40425" y="62930"/>
                  </a:lnTo>
                  <a:lnTo>
                    <a:pt x="40184" y="63051"/>
                  </a:lnTo>
                  <a:lnTo>
                    <a:pt x="40003" y="63172"/>
                  </a:lnTo>
                  <a:lnTo>
                    <a:pt x="39882" y="63353"/>
                  </a:lnTo>
                  <a:lnTo>
                    <a:pt x="39762" y="63594"/>
                  </a:lnTo>
                  <a:lnTo>
                    <a:pt x="39701" y="63775"/>
                  </a:lnTo>
                  <a:lnTo>
                    <a:pt x="39701" y="64016"/>
                  </a:lnTo>
                  <a:lnTo>
                    <a:pt x="39701" y="64258"/>
                  </a:lnTo>
                  <a:lnTo>
                    <a:pt x="39762" y="64439"/>
                  </a:lnTo>
                  <a:lnTo>
                    <a:pt x="39882" y="64680"/>
                  </a:lnTo>
                  <a:lnTo>
                    <a:pt x="40003" y="64861"/>
                  </a:lnTo>
                  <a:lnTo>
                    <a:pt x="40184" y="64982"/>
                  </a:lnTo>
                  <a:lnTo>
                    <a:pt x="40425" y="65102"/>
                  </a:lnTo>
                  <a:lnTo>
                    <a:pt x="40606" y="65163"/>
                  </a:lnTo>
                  <a:lnTo>
                    <a:pt x="41089" y="65163"/>
                  </a:lnTo>
                  <a:lnTo>
                    <a:pt x="41270" y="65102"/>
                  </a:lnTo>
                  <a:lnTo>
                    <a:pt x="41511" y="64982"/>
                  </a:lnTo>
                  <a:lnTo>
                    <a:pt x="41692" y="64861"/>
                  </a:lnTo>
                  <a:lnTo>
                    <a:pt x="41813" y="64680"/>
                  </a:lnTo>
                  <a:lnTo>
                    <a:pt x="41934" y="64439"/>
                  </a:lnTo>
                  <a:lnTo>
                    <a:pt x="41994" y="64258"/>
                  </a:lnTo>
                  <a:lnTo>
                    <a:pt x="41994" y="64016"/>
                  </a:lnTo>
                  <a:lnTo>
                    <a:pt x="41994" y="63775"/>
                  </a:lnTo>
                  <a:lnTo>
                    <a:pt x="41934" y="63594"/>
                  </a:lnTo>
                  <a:lnTo>
                    <a:pt x="41813" y="63353"/>
                  </a:lnTo>
                  <a:lnTo>
                    <a:pt x="41692" y="63172"/>
                  </a:lnTo>
                  <a:lnTo>
                    <a:pt x="41511" y="63051"/>
                  </a:lnTo>
                  <a:lnTo>
                    <a:pt x="41270" y="62930"/>
                  </a:lnTo>
                  <a:lnTo>
                    <a:pt x="41089" y="62870"/>
                  </a:lnTo>
                  <a:close/>
                  <a:moveTo>
                    <a:pt x="46399" y="62870"/>
                  </a:moveTo>
                  <a:lnTo>
                    <a:pt x="46218" y="62930"/>
                  </a:lnTo>
                  <a:lnTo>
                    <a:pt x="45976" y="63051"/>
                  </a:lnTo>
                  <a:lnTo>
                    <a:pt x="45795" y="63172"/>
                  </a:lnTo>
                  <a:lnTo>
                    <a:pt x="45674" y="63353"/>
                  </a:lnTo>
                  <a:lnTo>
                    <a:pt x="45554" y="63594"/>
                  </a:lnTo>
                  <a:lnTo>
                    <a:pt x="45493" y="63775"/>
                  </a:lnTo>
                  <a:lnTo>
                    <a:pt x="45493" y="64016"/>
                  </a:lnTo>
                  <a:lnTo>
                    <a:pt x="45493" y="64258"/>
                  </a:lnTo>
                  <a:lnTo>
                    <a:pt x="45554" y="64439"/>
                  </a:lnTo>
                  <a:lnTo>
                    <a:pt x="45674" y="64680"/>
                  </a:lnTo>
                  <a:lnTo>
                    <a:pt x="45795" y="64861"/>
                  </a:lnTo>
                  <a:lnTo>
                    <a:pt x="45976" y="64982"/>
                  </a:lnTo>
                  <a:lnTo>
                    <a:pt x="46218" y="65102"/>
                  </a:lnTo>
                  <a:lnTo>
                    <a:pt x="46399" y="65163"/>
                  </a:lnTo>
                  <a:lnTo>
                    <a:pt x="46881" y="65163"/>
                  </a:lnTo>
                  <a:lnTo>
                    <a:pt x="47062" y="65102"/>
                  </a:lnTo>
                  <a:lnTo>
                    <a:pt x="47304" y="64982"/>
                  </a:lnTo>
                  <a:lnTo>
                    <a:pt x="47485" y="64861"/>
                  </a:lnTo>
                  <a:lnTo>
                    <a:pt x="47605" y="64680"/>
                  </a:lnTo>
                  <a:lnTo>
                    <a:pt x="47726" y="64439"/>
                  </a:lnTo>
                  <a:lnTo>
                    <a:pt x="47786" y="64258"/>
                  </a:lnTo>
                  <a:lnTo>
                    <a:pt x="47786" y="64016"/>
                  </a:lnTo>
                  <a:lnTo>
                    <a:pt x="47786" y="63775"/>
                  </a:lnTo>
                  <a:lnTo>
                    <a:pt x="47726" y="63594"/>
                  </a:lnTo>
                  <a:lnTo>
                    <a:pt x="47605" y="63353"/>
                  </a:lnTo>
                  <a:lnTo>
                    <a:pt x="47485" y="63172"/>
                  </a:lnTo>
                  <a:lnTo>
                    <a:pt x="47304" y="63051"/>
                  </a:lnTo>
                  <a:lnTo>
                    <a:pt x="47062" y="62930"/>
                  </a:lnTo>
                  <a:lnTo>
                    <a:pt x="46881" y="62870"/>
                  </a:lnTo>
                  <a:close/>
                  <a:moveTo>
                    <a:pt x="52191" y="62870"/>
                  </a:moveTo>
                  <a:lnTo>
                    <a:pt x="52010" y="62930"/>
                  </a:lnTo>
                  <a:lnTo>
                    <a:pt x="51768" y="63051"/>
                  </a:lnTo>
                  <a:lnTo>
                    <a:pt x="51587" y="63172"/>
                  </a:lnTo>
                  <a:lnTo>
                    <a:pt x="51467" y="63353"/>
                  </a:lnTo>
                  <a:lnTo>
                    <a:pt x="51346" y="63594"/>
                  </a:lnTo>
                  <a:lnTo>
                    <a:pt x="51286" y="63775"/>
                  </a:lnTo>
                  <a:lnTo>
                    <a:pt x="51286" y="64016"/>
                  </a:lnTo>
                  <a:lnTo>
                    <a:pt x="51286" y="64258"/>
                  </a:lnTo>
                  <a:lnTo>
                    <a:pt x="51346" y="64439"/>
                  </a:lnTo>
                  <a:lnTo>
                    <a:pt x="51467" y="64680"/>
                  </a:lnTo>
                  <a:lnTo>
                    <a:pt x="51587" y="64861"/>
                  </a:lnTo>
                  <a:lnTo>
                    <a:pt x="51768" y="64982"/>
                  </a:lnTo>
                  <a:lnTo>
                    <a:pt x="52010" y="65102"/>
                  </a:lnTo>
                  <a:lnTo>
                    <a:pt x="52191" y="65163"/>
                  </a:lnTo>
                  <a:lnTo>
                    <a:pt x="52673" y="65163"/>
                  </a:lnTo>
                  <a:lnTo>
                    <a:pt x="52854" y="65102"/>
                  </a:lnTo>
                  <a:lnTo>
                    <a:pt x="53096" y="64982"/>
                  </a:lnTo>
                  <a:lnTo>
                    <a:pt x="53277" y="64861"/>
                  </a:lnTo>
                  <a:lnTo>
                    <a:pt x="53397" y="64680"/>
                  </a:lnTo>
                  <a:lnTo>
                    <a:pt x="53518" y="64439"/>
                  </a:lnTo>
                  <a:lnTo>
                    <a:pt x="53578" y="64258"/>
                  </a:lnTo>
                  <a:lnTo>
                    <a:pt x="53578" y="64016"/>
                  </a:lnTo>
                  <a:lnTo>
                    <a:pt x="53578" y="63775"/>
                  </a:lnTo>
                  <a:lnTo>
                    <a:pt x="53518" y="63594"/>
                  </a:lnTo>
                  <a:lnTo>
                    <a:pt x="53397" y="63353"/>
                  </a:lnTo>
                  <a:lnTo>
                    <a:pt x="53277" y="63172"/>
                  </a:lnTo>
                  <a:lnTo>
                    <a:pt x="53096" y="63051"/>
                  </a:lnTo>
                  <a:lnTo>
                    <a:pt x="52854" y="62930"/>
                  </a:lnTo>
                  <a:lnTo>
                    <a:pt x="52673" y="62870"/>
                  </a:lnTo>
                  <a:close/>
                  <a:moveTo>
                    <a:pt x="57983" y="62870"/>
                  </a:moveTo>
                  <a:lnTo>
                    <a:pt x="57802" y="62930"/>
                  </a:lnTo>
                  <a:lnTo>
                    <a:pt x="57561" y="63051"/>
                  </a:lnTo>
                  <a:lnTo>
                    <a:pt x="57380" y="63172"/>
                  </a:lnTo>
                  <a:lnTo>
                    <a:pt x="57259" y="63353"/>
                  </a:lnTo>
                  <a:lnTo>
                    <a:pt x="57138" y="63594"/>
                  </a:lnTo>
                  <a:lnTo>
                    <a:pt x="57078" y="63775"/>
                  </a:lnTo>
                  <a:lnTo>
                    <a:pt x="57078" y="64016"/>
                  </a:lnTo>
                  <a:lnTo>
                    <a:pt x="57078" y="64258"/>
                  </a:lnTo>
                  <a:lnTo>
                    <a:pt x="57138" y="64439"/>
                  </a:lnTo>
                  <a:lnTo>
                    <a:pt x="57259" y="64680"/>
                  </a:lnTo>
                  <a:lnTo>
                    <a:pt x="57380" y="64861"/>
                  </a:lnTo>
                  <a:lnTo>
                    <a:pt x="57561" y="64982"/>
                  </a:lnTo>
                  <a:lnTo>
                    <a:pt x="57802" y="65102"/>
                  </a:lnTo>
                  <a:lnTo>
                    <a:pt x="57983" y="65163"/>
                  </a:lnTo>
                  <a:lnTo>
                    <a:pt x="58466" y="65163"/>
                  </a:lnTo>
                  <a:lnTo>
                    <a:pt x="58647" y="65102"/>
                  </a:lnTo>
                  <a:lnTo>
                    <a:pt x="58888" y="64982"/>
                  </a:lnTo>
                  <a:lnTo>
                    <a:pt x="59069" y="64861"/>
                  </a:lnTo>
                  <a:lnTo>
                    <a:pt x="59190" y="64680"/>
                  </a:lnTo>
                  <a:lnTo>
                    <a:pt x="59310" y="64439"/>
                  </a:lnTo>
                  <a:lnTo>
                    <a:pt x="59371" y="64258"/>
                  </a:lnTo>
                  <a:lnTo>
                    <a:pt x="59371" y="64016"/>
                  </a:lnTo>
                  <a:lnTo>
                    <a:pt x="59371" y="63775"/>
                  </a:lnTo>
                  <a:lnTo>
                    <a:pt x="59310" y="63594"/>
                  </a:lnTo>
                  <a:lnTo>
                    <a:pt x="59190" y="63353"/>
                  </a:lnTo>
                  <a:lnTo>
                    <a:pt x="59069" y="63172"/>
                  </a:lnTo>
                  <a:lnTo>
                    <a:pt x="58888" y="63051"/>
                  </a:lnTo>
                  <a:lnTo>
                    <a:pt x="58647" y="62930"/>
                  </a:lnTo>
                  <a:lnTo>
                    <a:pt x="58466" y="62870"/>
                  </a:lnTo>
                  <a:close/>
                  <a:moveTo>
                    <a:pt x="63775" y="62870"/>
                  </a:moveTo>
                  <a:lnTo>
                    <a:pt x="63594" y="62930"/>
                  </a:lnTo>
                  <a:lnTo>
                    <a:pt x="63353" y="63051"/>
                  </a:lnTo>
                  <a:lnTo>
                    <a:pt x="63172" y="63172"/>
                  </a:lnTo>
                  <a:lnTo>
                    <a:pt x="63051" y="63353"/>
                  </a:lnTo>
                  <a:lnTo>
                    <a:pt x="62931" y="63594"/>
                  </a:lnTo>
                  <a:lnTo>
                    <a:pt x="62870" y="63775"/>
                  </a:lnTo>
                  <a:lnTo>
                    <a:pt x="62870" y="64016"/>
                  </a:lnTo>
                  <a:lnTo>
                    <a:pt x="62870" y="64258"/>
                  </a:lnTo>
                  <a:lnTo>
                    <a:pt x="62931" y="64439"/>
                  </a:lnTo>
                  <a:lnTo>
                    <a:pt x="63051" y="64680"/>
                  </a:lnTo>
                  <a:lnTo>
                    <a:pt x="63172" y="64861"/>
                  </a:lnTo>
                  <a:lnTo>
                    <a:pt x="63353" y="64982"/>
                  </a:lnTo>
                  <a:lnTo>
                    <a:pt x="63594" y="65102"/>
                  </a:lnTo>
                  <a:lnTo>
                    <a:pt x="63775" y="65163"/>
                  </a:lnTo>
                  <a:lnTo>
                    <a:pt x="64198" y="65163"/>
                  </a:lnTo>
                  <a:lnTo>
                    <a:pt x="64439" y="65102"/>
                  </a:lnTo>
                  <a:lnTo>
                    <a:pt x="64741" y="64921"/>
                  </a:lnTo>
                  <a:lnTo>
                    <a:pt x="64922" y="64740"/>
                  </a:lnTo>
                  <a:lnTo>
                    <a:pt x="65103" y="64439"/>
                  </a:lnTo>
                  <a:lnTo>
                    <a:pt x="65163" y="64197"/>
                  </a:lnTo>
                  <a:lnTo>
                    <a:pt x="65163" y="64016"/>
                  </a:lnTo>
                  <a:lnTo>
                    <a:pt x="65163" y="63775"/>
                  </a:lnTo>
                  <a:lnTo>
                    <a:pt x="65103" y="63594"/>
                  </a:lnTo>
                  <a:lnTo>
                    <a:pt x="64982" y="63353"/>
                  </a:lnTo>
                  <a:lnTo>
                    <a:pt x="64861" y="63172"/>
                  </a:lnTo>
                  <a:lnTo>
                    <a:pt x="64680" y="63051"/>
                  </a:lnTo>
                  <a:lnTo>
                    <a:pt x="64439" y="62930"/>
                  </a:lnTo>
                  <a:lnTo>
                    <a:pt x="64258" y="62870"/>
                  </a:lnTo>
                  <a:close/>
                  <a:moveTo>
                    <a:pt x="14541" y="65766"/>
                  </a:moveTo>
                  <a:lnTo>
                    <a:pt x="14360" y="65826"/>
                  </a:lnTo>
                  <a:lnTo>
                    <a:pt x="14119" y="65947"/>
                  </a:lnTo>
                  <a:lnTo>
                    <a:pt x="13938" y="66068"/>
                  </a:lnTo>
                  <a:lnTo>
                    <a:pt x="13817" y="66249"/>
                  </a:lnTo>
                  <a:lnTo>
                    <a:pt x="13697" y="66490"/>
                  </a:lnTo>
                  <a:lnTo>
                    <a:pt x="13636" y="66671"/>
                  </a:lnTo>
                  <a:lnTo>
                    <a:pt x="13636" y="66912"/>
                  </a:lnTo>
                  <a:lnTo>
                    <a:pt x="13636" y="67214"/>
                  </a:lnTo>
                  <a:lnTo>
                    <a:pt x="14783" y="68059"/>
                  </a:lnTo>
                  <a:lnTo>
                    <a:pt x="15024" y="68059"/>
                  </a:lnTo>
                  <a:lnTo>
                    <a:pt x="15205" y="67999"/>
                  </a:lnTo>
                  <a:lnTo>
                    <a:pt x="15446" y="67878"/>
                  </a:lnTo>
                  <a:lnTo>
                    <a:pt x="15627" y="67757"/>
                  </a:lnTo>
                  <a:lnTo>
                    <a:pt x="15748" y="67576"/>
                  </a:lnTo>
                  <a:lnTo>
                    <a:pt x="15869" y="67335"/>
                  </a:lnTo>
                  <a:lnTo>
                    <a:pt x="15929" y="67154"/>
                  </a:lnTo>
                  <a:lnTo>
                    <a:pt x="15929" y="66912"/>
                  </a:lnTo>
                  <a:lnTo>
                    <a:pt x="15929" y="66671"/>
                  </a:lnTo>
                  <a:lnTo>
                    <a:pt x="15869" y="66490"/>
                  </a:lnTo>
                  <a:lnTo>
                    <a:pt x="15748" y="66249"/>
                  </a:lnTo>
                  <a:lnTo>
                    <a:pt x="15627" y="66068"/>
                  </a:lnTo>
                  <a:lnTo>
                    <a:pt x="15446" y="65947"/>
                  </a:lnTo>
                  <a:lnTo>
                    <a:pt x="15205" y="65826"/>
                  </a:lnTo>
                  <a:lnTo>
                    <a:pt x="15024" y="65766"/>
                  </a:lnTo>
                  <a:close/>
                  <a:moveTo>
                    <a:pt x="20333" y="65766"/>
                  </a:moveTo>
                  <a:lnTo>
                    <a:pt x="20152" y="65826"/>
                  </a:lnTo>
                  <a:lnTo>
                    <a:pt x="19911" y="65947"/>
                  </a:lnTo>
                  <a:lnTo>
                    <a:pt x="19730" y="66068"/>
                  </a:lnTo>
                  <a:lnTo>
                    <a:pt x="19609" y="66249"/>
                  </a:lnTo>
                  <a:lnTo>
                    <a:pt x="19489" y="66490"/>
                  </a:lnTo>
                  <a:lnTo>
                    <a:pt x="19428" y="66671"/>
                  </a:lnTo>
                  <a:lnTo>
                    <a:pt x="19428" y="66912"/>
                  </a:lnTo>
                  <a:lnTo>
                    <a:pt x="19428" y="67154"/>
                  </a:lnTo>
                  <a:lnTo>
                    <a:pt x="19489" y="67335"/>
                  </a:lnTo>
                  <a:lnTo>
                    <a:pt x="19609" y="67576"/>
                  </a:lnTo>
                  <a:lnTo>
                    <a:pt x="19730" y="67757"/>
                  </a:lnTo>
                  <a:lnTo>
                    <a:pt x="19911" y="67878"/>
                  </a:lnTo>
                  <a:lnTo>
                    <a:pt x="20152" y="67999"/>
                  </a:lnTo>
                  <a:lnTo>
                    <a:pt x="20333" y="68059"/>
                  </a:lnTo>
                  <a:lnTo>
                    <a:pt x="20816" y="68059"/>
                  </a:lnTo>
                  <a:lnTo>
                    <a:pt x="20997" y="67999"/>
                  </a:lnTo>
                  <a:lnTo>
                    <a:pt x="21239" y="67878"/>
                  </a:lnTo>
                  <a:lnTo>
                    <a:pt x="21420" y="67757"/>
                  </a:lnTo>
                  <a:lnTo>
                    <a:pt x="21540" y="67576"/>
                  </a:lnTo>
                  <a:lnTo>
                    <a:pt x="21661" y="67335"/>
                  </a:lnTo>
                  <a:lnTo>
                    <a:pt x="21721" y="67154"/>
                  </a:lnTo>
                  <a:lnTo>
                    <a:pt x="21721" y="66912"/>
                  </a:lnTo>
                  <a:lnTo>
                    <a:pt x="21721" y="66671"/>
                  </a:lnTo>
                  <a:lnTo>
                    <a:pt x="21661" y="66490"/>
                  </a:lnTo>
                  <a:lnTo>
                    <a:pt x="21540" y="66249"/>
                  </a:lnTo>
                  <a:lnTo>
                    <a:pt x="21420" y="66068"/>
                  </a:lnTo>
                  <a:lnTo>
                    <a:pt x="21239" y="65947"/>
                  </a:lnTo>
                  <a:lnTo>
                    <a:pt x="20997" y="65826"/>
                  </a:lnTo>
                  <a:lnTo>
                    <a:pt x="20816" y="65766"/>
                  </a:lnTo>
                  <a:close/>
                  <a:moveTo>
                    <a:pt x="26126" y="65766"/>
                  </a:moveTo>
                  <a:lnTo>
                    <a:pt x="25945" y="65826"/>
                  </a:lnTo>
                  <a:lnTo>
                    <a:pt x="25703" y="65947"/>
                  </a:lnTo>
                  <a:lnTo>
                    <a:pt x="25522" y="66068"/>
                  </a:lnTo>
                  <a:lnTo>
                    <a:pt x="25402" y="66249"/>
                  </a:lnTo>
                  <a:lnTo>
                    <a:pt x="25281" y="66490"/>
                  </a:lnTo>
                  <a:lnTo>
                    <a:pt x="25221" y="66671"/>
                  </a:lnTo>
                  <a:lnTo>
                    <a:pt x="25221" y="66912"/>
                  </a:lnTo>
                  <a:lnTo>
                    <a:pt x="25221" y="67154"/>
                  </a:lnTo>
                  <a:lnTo>
                    <a:pt x="25281" y="67335"/>
                  </a:lnTo>
                  <a:lnTo>
                    <a:pt x="25402" y="67576"/>
                  </a:lnTo>
                  <a:lnTo>
                    <a:pt x="25522" y="67757"/>
                  </a:lnTo>
                  <a:lnTo>
                    <a:pt x="25703" y="67878"/>
                  </a:lnTo>
                  <a:lnTo>
                    <a:pt x="25945" y="67999"/>
                  </a:lnTo>
                  <a:lnTo>
                    <a:pt x="26126" y="68059"/>
                  </a:lnTo>
                  <a:lnTo>
                    <a:pt x="26608" y="68059"/>
                  </a:lnTo>
                  <a:lnTo>
                    <a:pt x="26789" y="67999"/>
                  </a:lnTo>
                  <a:lnTo>
                    <a:pt x="27031" y="67878"/>
                  </a:lnTo>
                  <a:lnTo>
                    <a:pt x="27212" y="67757"/>
                  </a:lnTo>
                  <a:lnTo>
                    <a:pt x="27332" y="67576"/>
                  </a:lnTo>
                  <a:lnTo>
                    <a:pt x="27453" y="67335"/>
                  </a:lnTo>
                  <a:lnTo>
                    <a:pt x="27513" y="67154"/>
                  </a:lnTo>
                  <a:lnTo>
                    <a:pt x="27513" y="66912"/>
                  </a:lnTo>
                  <a:lnTo>
                    <a:pt x="27513" y="66671"/>
                  </a:lnTo>
                  <a:lnTo>
                    <a:pt x="27453" y="66490"/>
                  </a:lnTo>
                  <a:lnTo>
                    <a:pt x="27332" y="66249"/>
                  </a:lnTo>
                  <a:lnTo>
                    <a:pt x="27212" y="66068"/>
                  </a:lnTo>
                  <a:lnTo>
                    <a:pt x="27031" y="65947"/>
                  </a:lnTo>
                  <a:lnTo>
                    <a:pt x="26789" y="65826"/>
                  </a:lnTo>
                  <a:lnTo>
                    <a:pt x="26608" y="65766"/>
                  </a:lnTo>
                  <a:close/>
                  <a:moveTo>
                    <a:pt x="31918" y="65766"/>
                  </a:moveTo>
                  <a:lnTo>
                    <a:pt x="31737" y="65826"/>
                  </a:lnTo>
                  <a:lnTo>
                    <a:pt x="31496" y="65947"/>
                  </a:lnTo>
                  <a:lnTo>
                    <a:pt x="31315" y="66068"/>
                  </a:lnTo>
                  <a:lnTo>
                    <a:pt x="31194" y="66249"/>
                  </a:lnTo>
                  <a:lnTo>
                    <a:pt x="31073" y="66490"/>
                  </a:lnTo>
                  <a:lnTo>
                    <a:pt x="31013" y="66671"/>
                  </a:lnTo>
                  <a:lnTo>
                    <a:pt x="31013" y="66912"/>
                  </a:lnTo>
                  <a:lnTo>
                    <a:pt x="31013" y="67154"/>
                  </a:lnTo>
                  <a:lnTo>
                    <a:pt x="31073" y="67335"/>
                  </a:lnTo>
                  <a:lnTo>
                    <a:pt x="31194" y="67576"/>
                  </a:lnTo>
                  <a:lnTo>
                    <a:pt x="31315" y="67757"/>
                  </a:lnTo>
                  <a:lnTo>
                    <a:pt x="31496" y="67878"/>
                  </a:lnTo>
                  <a:lnTo>
                    <a:pt x="31737" y="67999"/>
                  </a:lnTo>
                  <a:lnTo>
                    <a:pt x="31918" y="68059"/>
                  </a:lnTo>
                  <a:lnTo>
                    <a:pt x="32401" y="68059"/>
                  </a:lnTo>
                  <a:lnTo>
                    <a:pt x="32582" y="67999"/>
                  </a:lnTo>
                  <a:lnTo>
                    <a:pt x="32823" y="67878"/>
                  </a:lnTo>
                  <a:lnTo>
                    <a:pt x="33004" y="67757"/>
                  </a:lnTo>
                  <a:lnTo>
                    <a:pt x="33125" y="67576"/>
                  </a:lnTo>
                  <a:lnTo>
                    <a:pt x="33245" y="67335"/>
                  </a:lnTo>
                  <a:lnTo>
                    <a:pt x="33306" y="67154"/>
                  </a:lnTo>
                  <a:lnTo>
                    <a:pt x="33306" y="66912"/>
                  </a:lnTo>
                  <a:lnTo>
                    <a:pt x="33306" y="66671"/>
                  </a:lnTo>
                  <a:lnTo>
                    <a:pt x="33245" y="66490"/>
                  </a:lnTo>
                  <a:lnTo>
                    <a:pt x="33125" y="66249"/>
                  </a:lnTo>
                  <a:lnTo>
                    <a:pt x="33004" y="66068"/>
                  </a:lnTo>
                  <a:lnTo>
                    <a:pt x="32823" y="65947"/>
                  </a:lnTo>
                  <a:lnTo>
                    <a:pt x="32582" y="65826"/>
                  </a:lnTo>
                  <a:lnTo>
                    <a:pt x="32401" y="65766"/>
                  </a:lnTo>
                  <a:close/>
                  <a:moveTo>
                    <a:pt x="37710" y="65766"/>
                  </a:moveTo>
                  <a:lnTo>
                    <a:pt x="37529" y="65826"/>
                  </a:lnTo>
                  <a:lnTo>
                    <a:pt x="37288" y="65947"/>
                  </a:lnTo>
                  <a:lnTo>
                    <a:pt x="37107" y="66068"/>
                  </a:lnTo>
                  <a:lnTo>
                    <a:pt x="36986" y="66249"/>
                  </a:lnTo>
                  <a:lnTo>
                    <a:pt x="36865" y="66490"/>
                  </a:lnTo>
                  <a:lnTo>
                    <a:pt x="36805" y="66671"/>
                  </a:lnTo>
                  <a:lnTo>
                    <a:pt x="36805" y="66912"/>
                  </a:lnTo>
                  <a:lnTo>
                    <a:pt x="36805" y="67154"/>
                  </a:lnTo>
                  <a:lnTo>
                    <a:pt x="36865" y="67335"/>
                  </a:lnTo>
                  <a:lnTo>
                    <a:pt x="36986" y="67576"/>
                  </a:lnTo>
                  <a:lnTo>
                    <a:pt x="37107" y="67757"/>
                  </a:lnTo>
                  <a:lnTo>
                    <a:pt x="37288" y="67878"/>
                  </a:lnTo>
                  <a:lnTo>
                    <a:pt x="37529" y="67999"/>
                  </a:lnTo>
                  <a:lnTo>
                    <a:pt x="37710" y="68059"/>
                  </a:lnTo>
                  <a:lnTo>
                    <a:pt x="38193" y="68059"/>
                  </a:lnTo>
                  <a:lnTo>
                    <a:pt x="38374" y="67999"/>
                  </a:lnTo>
                  <a:lnTo>
                    <a:pt x="38615" y="67878"/>
                  </a:lnTo>
                  <a:lnTo>
                    <a:pt x="38796" y="67757"/>
                  </a:lnTo>
                  <a:lnTo>
                    <a:pt x="38917" y="67576"/>
                  </a:lnTo>
                  <a:lnTo>
                    <a:pt x="39038" y="67335"/>
                  </a:lnTo>
                  <a:lnTo>
                    <a:pt x="39098" y="67154"/>
                  </a:lnTo>
                  <a:lnTo>
                    <a:pt x="39098" y="66912"/>
                  </a:lnTo>
                  <a:lnTo>
                    <a:pt x="39098" y="66671"/>
                  </a:lnTo>
                  <a:lnTo>
                    <a:pt x="39038" y="66490"/>
                  </a:lnTo>
                  <a:lnTo>
                    <a:pt x="38917" y="66249"/>
                  </a:lnTo>
                  <a:lnTo>
                    <a:pt x="38796" y="66068"/>
                  </a:lnTo>
                  <a:lnTo>
                    <a:pt x="38615" y="65947"/>
                  </a:lnTo>
                  <a:lnTo>
                    <a:pt x="38374" y="65826"/>
                  </a:lnTo>
                  <a:lnTo>
                    <a:pt x="38193" y="65766"/>
                  </a:lnTo>
                  <a:close/>
                  <a:moveTo>
                    <a:pt x="43502" y="65766"/>
                  </a:moveTo>
                  <a:lnTo>
                    <a:pt x="43321" y="65826"/>
                  </a:lnTo>
                  <a:lnTo>
                    <a:pt x="43080" y="65947"/>
                  </a:lnTo>
                  <a:lnTo>
                    <a:pt x="42899" y="66068"/>
                  </a:lnTo>
                  <a:lnTo>
                    <a:pt x="42778" y="66249"/>
                  </a:lnTo>
                  <a:lnTo>
                    <a:pt x="42658" y="66490"/>
                  </a:lnTo>
                  <a:lnTo>
                    <a:pt x="42597" y="66671"/>
                  </a:lnTo>
                  <a:lnTo>
                    <a:pt x="42597" y="66912"/>
                  </a:lnTo>
                  <a:lnTo>
                    <a:pt x="42597" y="67154"/>
                  </a:lnTo>
                  <a:lnTo>
                    <a:pt x="42658" y="67335"/>
                  </a:lnTo>
                  <a:lnTo>
                    <a:pt x="42778" y="67576"/>
                  </a:lnTo>
                  <a:lnTo>
                    <a:pt x="42899" y="67757"/>
                  </a:lnTo>
                  <a:lnTo>
                    <a:pt x="43080" y="67878"/>
                  </a:lnTo>
                  <a:lnTo>
                    <a:pt x="43321" y="67999"/>
                  </a:lnTo>
                  <a:lnTo>
                    <a:pt x="43502" y="68059"/>
                  </a:lnTo>
                  <a:lnTo>
                    <a:pt x="43985" y="68059"/>
                  </a:lnTo>
                  <a:lnTo>
                    <a:pt x="44166" y="67999"/>
                  </a:lnTo>
                  <a:lnTo>
                    <a:pt x="44407" y="67878"/>
                  </a:lnTo>
                  <a:lnTo>
                    <a:pt x="44588" y="67757"/>
                  </a:lnTo>
                  <a:lnTo>
                    <a:pt x="44709" y="67576"/>
                  </a:lnTo>
                  <a:lnTo>
                    <a:pt x="44830" y="67335"/>
                  </a:lnTo>
                  <a:lnTo>
                    <a:pt x="44890" y="67154"/>
                  </a:lnTo>
                  <a:lnTo>
                    <a:pt x="44890" y="66912"/>
                  </a:lnTo>
                  <a:lnTo>
                    <a:pt x="44890" y="66671"/>
                  </a:lnTo>
                  <a:lnTo>
                    <a:pt x="44830" y="66490"/>
                  </a:lnTo>
                  <a:lnTo>
                    <a:pt x="44709" y="66249"/>
                  </a:lnTo>
                  <a:lnTo>
                    <a:pt x="44588" y="66068"/>
                  </a:lnTo>
                  <a:lnTo>
                    <a:pt x="44407" y="65947"/>
                  </a:lnTo>
                  <a:lnTo>
                    <a:pt x="44166" y="65826"/>
                  </a:lnTo>
                  <a:lnTo>
                    <a:pt x="43985" y="65766"/>
                  </a:lnTo>
                  <a:close/>
                  <a:moveTo>
                    <a:pt x="49295" y="65766"/>
                  </a:moveTo>
                  <a:lnTo>
                    <a:pt x="49114" y="65826"/>
                  </a:lnTo>
                  <a:lnTo>
                    <a:pt x="48872" y="65947"/>
                  </a:lnTo>
                  <a:lnTo>
                    <a:pt x="48691" y="66068"/>
                  </a:lnTo>
                  <a:lnTo>
                    <a:pt x="48571" y="66249"/>
                  </a:lnTo>
                  <a:lnTo>
                    <a:pt x="48450" y="66490"/>
                  </a:lnTo>
                  <a:lnTo>
                    <a:pt x="48390" y="66671"/>
                  </a:lnTo>
                  <a:lnTo>
                    <a:pt x="48390" y="66912"/>
                  </a:lnTo>
                  <a:lnTo>
                    <a:pt x="48390" y="67154"/>
                  </a:lnTo>
                  <a:lnTo>
                    <a:pt x="48450" y="67335"/>
                  </a:lnTo>
                  <a:lnTo>
                    <a:pt x="48571" y="67576"/>
                  </a:lnTo>
                  <a:lnTo>
                    <a:pt x="48691" y="67757"/>
                  </a:lnTo>
                  <a:lnTo>
                    <a:pt x="48872" y="67878"/>
                  </a:lnTo>
                  <a:lnTo>
                    <a:pt x="49114" y="67999"/>
                  </a:lnTo>
                  <a:lnTo>
                    <a:pt x="49295" y="68059"/>
                  </a:lnTo>
                  <a:lnTo>
                    <a:pt x="49777" y="68059"/>
                  </a:lnTo>
                  <a:lnTo>
                    <a:pt x="49958" y="67999"/>
                  </a:lnTo>
                  <a:lnTo>
                    <a:pt x="50200" y="67878"/>
                  </a:lnTo>
                  <a:lnTo>
                    <a:pt x="50381" y="67757"/>
                  </a:lnTo>
                  <a:lnTo>
                    <a:pt x="50501" y="67576"/>
                  </a:lnTo>
                  <a:lnTo>
                    <a:pt x="50622" y="67335"/>
                  </a:lnTo>
                  <a:lnTo>
                    <a:pt x="50682" y="67154"/>
                  </a:lnTo>
                  <a:lnTo>
                    <a:pt x="50682" y="66912"/>
                  </a:lnTo>
                  <a:lnTo>
                    <a:pt x="50682" y="66671"/>
                  </a:lnTo>
                  <a:lnTo>
                    <a:pt x="50622" y="66490"/>
                  </a:lnTo>
                  <a:lnTo>
                    <a:pt x="50501" y="66249"/>
                  </a:lnTo>
                  <a:lnTo>
                    <a:pt x="50381" y="66068"/>
                  </a:lnTo>
                  <a:lnTo>
                    <a:pt x="50200" y="65947"/>
                  </a:lnTo>
                  <a:lnTo>
                    <a:pt x="49958" y="65826"/>
                  </a:lnTo>
                  <a:lnTo>
                    <a:pt x="49777" y="65766"/>
                  </a:lnTo>
                  <a:close/>
                  <a:moveTo>
                    <a:pt x="55087" y="65766"/>
                  </a:moveTo>
                  <a:lnTo>
                    <a:pt x="54906" y="65826"/>
                  </a:lnTo>
                  <a:lnTo>
                    <a:pt x="54665" y="65947"/>
                  </a:lnTo>
                  <a:lnTo>
                    <a:pt x="54483" y="66068"/>
                  </a:lnTo>
                  <a:lnTo>
                    <a:pt x="54363" y="66249"/>
                  </a:lnTo>
                  <a:lnTo>
                    <a:pt x="54242" y="66490"/>
                  </a:lnTo>
                  <a:lnTo>
                    <a:pt x="54182" y="66671"/>
                  </a:lnTo>
                  <a:lnTo>
                    <a:pt x="54182" y="66912"/>
                  </a:lnTo>
                  <a:lnTo>
                    <a:pt x="54182" y="67154"/>
                  </a:lnTo>
                  <a:lnTo>
                    <a:pt x="54242" y="67335"/>
                  </a:lnTo>
                  <a:lnTo>
                    <a:pt x="54363" y="67576"/>
                  </a:lnTo>
                  <a:lnTo>
                    <a:pt x="54483" y="67757"/>
                  </a:lnTo>
                  <a:lnTo>
                    <a:pt x="54665" y="67878"/>
                  </a:lnTo>
                  <a:lnTo>
                    <a:pt x="54906" y="67999"/>
                  </a:lnTo>
                  <a:lnTo>
                    <a:pt x="55087" y="68059"/>
                  </a:lnTo>
                  <a:lnTo>
                    <a:pt x="55570" y="68059"/>
                  </a:lnTo>
                  <a:lnTo>
                    <a:pt x="55751" y="67999"/>
                  </a:lnTo>
                  <a:lnTo>
                    <a:pt x="55992" y="67878"/>
                  </a:lnTo>
                  <a:lnTo>
                    <a:pt x="56173" y="67757"/>
                  </a:lnTo>
                  <a:lnTo>
                    <a:pt x="56294" y="67576"/>
                  </a:lnTo>
                  <a:lnTo>
                    <a:pt x="56414" y="67335"/>
                  </a:lnTo>
                  <a:lnTo>
                    <a:pt x="56475" y="67154"/>
                  </a:lnTo>
                  <a:lnTo>
                    <a:pt x="56475" y="66912"/>
                  </a:lnTo>
                  <a:lnTo>
                    <a:pt x="56475" y="66671"/>
                  </a:lnTo>
                  <a:lnTo>
                    <a:pt x="56414" y="66490"/>
                  </a:lnTo>
                  <a:lnTo>
                    <a:pt x="56294" y="66249"/>
                  </a:lnTo>
                  <a:lnTo>
                    <a:pt x="56173" y="66068"/>
                  </a:lnTo>
                  <a:lnTo>
                    <a:pt x="55992" y="65947"/>
                  </a:lnTo>
                  <a:lnTo>
                    <a:pt x="55751" y="65826"/>
                  </a:lnTo>
                  <a:lnTo>
                    <a:pt x="55570" y="65766"/>
                  </a:lnTo>
                  <a:close/>
                  <a:moveTo>
                    <a:pt x="60879" y="65766"/>
                  </a:moveTo>
                  <a:lnTo>
                    <a:pt x="60698" y="65826"/>
                  </a:lnTo>
                  <a:lnTo>
                    <a:pt x="60457" y="65947"/>
                  </a:lnTo>
                  <a:lnTo>
                    <a:pt x="60276" y="66068"/>
                  </a:lnTo>
                  <a:lnTo>
                    <a:pt x="60155" y="66249"/>
                  </a:lnTo>
                  <a:lnTo>
                    <a:pt x="60034" y="66490"/>
                  </a:lnTo>
                  <a:lnTo>
                    <a:pt x="59974" y="66671"/>
                  </a:lnTo>
                  <a:lnTo>
                    <a:pt x="59974" y="66912"/>
                  </a:lnTo>
                  <a:lnTo>
                    <a:pt x="59974" y="67154"/>
                  </a:lnTo>
                  <a:lnTo>
                    <a:pt x="60034" y="67335"/>
                  </a:lnTo>
                  <a:lnTo>
                    <a:pt x="60155" y="67576"/>
                  </a:lnTo>
                  <a:lnTo>
                    <a:pt x="60276" y="67757"/>
                  </a:lnTo>
                  <a:lnTo>
                    <a:pt x="60457" y="67878"/>
                  </a:lnTo>
                  <a:lnTo>
                    <a:pt x="60698" y="67999"/>
                  </a:lnTo>
                  <a:lnTo>
                    <a:pt x="60879" y="68059"/>
                  </a:lnTo>
                  <a:lnTo>
                    <a:pt x="61120" y="68059"/>
                  </a:lnTo>
                  <a:lnTo>
                    <a:pt x="62267" y="67214"/>
                  </a:lnTo>
                  <a:lnTo>
                    <a:pt x="62267" y="66912"/>
                  </a:lnTo>
                  <a:lnTo>
                    <a:pt x="62267" y="66671"/>
                  </a:lnTo>
                  <a:lnTo>
                    <a:pt x="62206" y="66490"/>
                  </a:lnTo>
                  <a:lnTo>
                    <a:pt x="62086" y="66249"/>
                  </a:lnTo>
                  <a:lnTo>
                    <a:pt x="61965" y="66068"/>
                  </a:lnTo>
                  <a:lnTo>
                    <a:pt x="61784" y="65947"/>
                  </a:lnTo>
                  <a:lnTo>
                    <a:pt x="61543" y="65826"/>
                  </a:lnTo>
                  <a:lnTo>
                    <a:pt x="61362" y="65766"/>
                  </a:lnTo>
                  <a:close/>
                  <a:moveTo>
                    <a:pt x="17679" y="68662"/>
                  </a:moveTo>
                  <a:lnTo>
                    <a:pt x="17317" y="68723"/>
                  </a:lnTo>
                  <a:lnTo>
                    <a:pt x="17015" y="68843"/>
                  </a:lnTo>
                  <a:lnTo>
                    <a:pt x="16774" y="69085"/>
                  </a:lnTo>
                  <a:lnTo>
                    <a:pt x="16593" y="69386"/>
                  </a:lnTo>
                  <a:lnTo>
                    <a:pt x="18523" y="70593"/>
                  </a:lnTo>
                  <a:lnTo>
                    <a:pt x="18644" y="70472"/>
                  </a:lnTo>
                  <a:lnTo>
                    <a:pt x="18765" y="70231"/>
                  </a:lnTo>
                  <a:lnTo>
                    <a:pt x="18825" y="70050"/>
                  </a:lnTo>
                  <a:lnTo>
                    <a:pt x="18825" y="69809"/>
                  </a:lnTo>
                  <a:lnTo>
                    <a:pt x="18825" y="69567"/>
                  </a:lnTo>
                  <a:lnTo>
                    <a:pt x="18765" y="69386"/>
                  </a:lnTo>
                  <a:lnTo>
                    <a:pt x="18644" y="69145"/>
                  </a:lnTo>
                  <a:lnTo>
                    <a:pt x="18523" y="68964"/>
                  </a:lnTo>
                  <a:lnTo>
                    <a:pt x="18342" y="68843"/>
                  </a:lnTo>
                  <a:lnTo>
                    <a:pt x="18101" y="68723"/>
                  </a:lnTo>
                  <a:lnTo>
                    <a:pt x="17920" y="68662"/>
                  </a:lnTo>
                  <a:close/>
                  <a:moveTo>
                    <a:pt x="57983" y="68662"/>
                  </a:moveTo>
                  <a:lnTo>
                    <a:pt x="57802" y="68723"/>
                  </a:lnTo>
                  <a:lnTo>
                    <a:pt x="57561" y="68843"/>
                  </a:lnTo>
                  <a:lnTo>
                    <a:pt x="57380" y="68964"/>
                  </a:lnTo>
                  <a:lnTo>
                    <a:pt x="57259" y="69145"/>
                  </a:lnTo>
                  <a:lnTo>
                    <a:pt x="57138" y="69386"/>
                  </a:lnTo>
                  <a:lnTo>
                    <a:pt x="57078" y="69567"/>
                  </a:lnTo>
                  <a:lnTo>
                    <a:pt x="57078" y="69809"/>
                  </a:lnTo>
                  <a:lnTo>
                    <a:pt x="57078" y="70050"/>
                  </a:lnTo>
                  <a:lnTo>
                    <a:pt x="57138" y="70231"/>
                  </a:lnTo>
                  <a:lnTo>
                    <a:pt x="57259" y="70472"/>
                  </a:lnTo>
                  <a:lnTo>
                    <a:pt x="57380" y="70593"/>
                  </a:lnTo>
                  <a:lnTo>
                    <a:pt x="59310" y="69386"/>
                  </a:lnTo>
                  <a:lnTo>
                    <a:pt x="59129" y="69085"/>
                  </a:lnTo>
                  <a:lnTo>
                    <a:pt x="58888" y="68843"/>
                  </a:lnTo>
                  <a:lnTo>
                    <a:pt x="58586" y="68723"/>
                  </a:lnTo>
                  <a:lnTo>
                    <a:pt x="58224" y="68662"/>
                  </a:lnTo>
                  <a:close/>
                  <a:moveTo>
                    <a:pt x="23230" y="68662"/>
                  </a:moveTo>
                  <a:lnTo>
                    <a:pt x="23049" y="68723"/>
                  </a:lnTo>
                  <a:lnTo>
                    <a:pt x="22807" y="68843"/>
                  </a:lnTo>
                  <a:lnTo>
                    <a:pt x="22626" y="68964"/>
                  </a:lnTo>
                  <a:lnTo>
                    <a:pt x="22506" y="69145"/>
                  </a:lnTo>
                  <a:lnTo>
                    <a:pt x="22385" y="69386"/>
                  </a:lnTo>
                  <a:lnTo>
                    <a:pt x="22325" y="69567"/>
                  </a:lnTo>
                  <a:lnTo>
                    <a:pt x="22325" y="69809"/>
                  </a:lnTo>
                  <a:lnTo>
                    <a:pt x="22325" y="70050"/>
                  </a:lnTo>
                  <a:lnTo>
                    <a:pt x="22385" y="70231"/>
                  </a:lnTo>
                  <a:lnTo>
                    <a:pt x="22506" y="70472"/>
                  </a:lnTo>
                  <a:lnTo>
                    <a:pt x="22626" y="70653"/>
                  </a:lnTo>
                  <a:lnTo>
                    <a:pt x="22807" y="70774"/>
                  </a:lnTo>
                  <a:lnTo>
                    <a:pt x="23049" y="70895"/>
                  </a:lnTo>
                  <a:lnTo>
                    <a:pt x="23230" y="70955"/>
                  </a:lnTo>
                  <a:lnTo>
                    <a:pt x="23712" y="70955"/>
                  </a:lnTo>
                  <a:lnTo>
                    <a:pt x="23893" y="70895"/>
                  </a:lnTo>
                  <a:lnTo>
                    <a:pt x="24135" y="70774"/>
                  </a:lnTo>
                  <a:lnTo>
                    <a:pt x="24316" y="70653"/>
                  </a:lnTo>
                  <a:lnTo>
                    <a:pt x="24436" y="70472"/>
                  </a:lnTo>
                  <a:lnTo>
                    <a:pt x="24557" y="70231"/>
                  </a:lnTo>
                  <a:lnTo>
                    <a:pt x="24617" y="70050"/>
                  </a:lnTo>
                  <a:lnTo>
                    <a:pt x="24617" y="69809"/>
                  </a:lnTo>
                  <a:lnTo>
                    <a:pt x="24617" y="69567"/>
                  </a:lnTo>
                  <a:lnTo>
                    <a:pt x="24557" y="69386"/>
                  </a:lnTo>
                  <a:lnTo>
                    <a:pt x="24436" y="69145"/>
                  </a:lnTo>
                  <a:lnTo>
                    <a:pt x="24316" y="68964"/>
                  </a:lnTo>
                  <a:lnTo>
                    <a:pt x="24135" y="68843"/>
                  </a:lnTo>
                  <a:lnTo>
                    <a:pt x="23893" y="68723"/>
                  </a:lnTo>
                  <a:lnTo>
                    <a:pt x="23712" y="68662"/>
                  </a:lnTo>
                  <a:close/>
                  <a:moveTo>
                    <a:pt x="29022" y="68662"/>
                  </a:moveTo>
                  <a:lnTo>
                    <a:pt x="28841" y="68723"/>
                  </a:lnTo>
                  <a:lnTo>
                    <a:pt x="28599" y="68843"/>
                  </a:lnTo>
                  <a:lnTo>
                    <a:pt x="28418" y="68964"/>
                  </a:lnTo>
                  <a:lnTo>
                    <a:pt x="28298" y="69145"/>
                  </a:lnTo>
                  <a:lnTo>
                    <a:pt x="28177" y="69386"/>
                  </a:lnTo>
                  <a:lnTo>
                    <a:pt x="28117" y="69567"/>
                  </a:lnTo>
                  <a:lnTo>
                    <a:pt x="28117" y="69809"/>
                  </a:lnTo>
                  <a:lnTo>
                    <a:pt x="28117" y="70050"/>
                  </a:lnTo>
                  <a:lnTo>
                    <a:pt x="28177" y="70231"/>
                  </a:lnTo>
                  <a:lnTo>
                    <a:pt x="28298" y="70472"/>
                  </a:lnTo>
                  <a:lnTo>
                    <a:pt x="28418" y="70653"/>
                  </a:lnTo>
                  <a:lnTo>
                    <a:pt x="28599" y="70774"/>
                  </a:lnTo>
                  <a:lnTo>
                    <a:pt x="28841" y="70895"/>
                  </a:lnTo>
                  <a:lnTo>
                    <a:pt x="29022" y="70955"/>
                  </a:lnTo>
                  <a:lnTo>
                    <a:pt x="29505" y="70955"/>
                  </a:lnTo>
                  <a:lnTo>
                    <a:pt x="29686" y="70895"/>
                  </a:lnTo>
                  <a:lnTo>
                    <a:pt x="29927" y="70774"/>
                  </a:lnTo>
                  <a:lnTo>
                    <a:pt x="30108" y="70653"/>
                  </a:lnTo>
                  <a:lnTo>
                    <a:pt x="30229" y="70472"/>
                  </a:lnTo>
                  <a:lnTo>
                    <a:pt x="30349" y="70231"/>
                  </a:lnTo>
                  <a:lnTo>
                    <a:pt x="30410" y="70050"/>
                  </a:lnTo>
                  <a:lnTo>
                    <a:pt x="30410" y="69809"/>
                  </a:lnTo>
                  <a:lnTo>
                    <a:pt x="30410" y="69567"/>
                  </a:lnTo>
                  <a:lnTo>
                    <a:pt x="30349" y="69386"/>
                  </a:lnTo>
                  <a:lnTo>
                    <a:pt x="30229" y="69145"/>
                  </a:lnTo>
                  <a:lnTo>
                    <a:pt x="30108" y="68964"/>
                  </a:lnTo>
                  <a:lnTo>
                    <a:pt x="29927" y="68843"/>
                  </a:lnTo>
                  <a:lnTo>
                    <a:pt x="29686" y="68723"/>
                  </a:lnTo>
                  <a:lnTo>
                    <a:pt x="29505" y="68662"/>
                  </a:lnTo>
                  <a:close/>
                  <a:moveTo>
                    <a:pt x="34814" y="68662"/>
                  </a:moveTo>
                  <a:lnTo>
                    <a:pt x="34633" y="68723"/>
                  </a:lnTo>
                  <a:lnTo>
                    <a:pt x="34392" y="68843"/>
                  </a:lnTo>
                  <a:lnTo>
                    <a:pt x="34211" y="68964"/>
                  </a:lnTo>
                  <a:lnTo>
                    <a:pt x="34090" y="69145"/>
                  </a:lnTo>
                  <a:lnTo>
                    <a:pt x="33969" y="69386"/>
                  </a:lnTo>
                  <a:lnTo>
                    <a:pt x="33909" y="69567"/>
                  </a:lnTo>
                  <a:lnTo>
                    <a:pt x="33909" y="69809"/>
                  </a:lnTo>
                  <a:lnTo>
                    <a:pt x="33909" y="70050"/>
                  </a:lnTo>
                  <a:lnTo>
                    <a:pt x="33969" y="70231"/>
                  </a:lnTo>
                  <a:lnTo>
                    <a:pt x="34090" y="70472"/>
                  </a:lnTo>
                  <a:lnTo>
                    <a:pt x="34211" y="70653"/>
                  </a:lnTo>
                  <a:lnTo>
                    <a:pt x="34392" y="70774"/>
                  </a:lnTo>
                  <a:lnTo>
                    <a:pt x="34633" y="70895"/>
                  </a:lnTo>
                  <a:lnTo>
                    <a:pt x="34814" y="70955"/>
                  </a:lnTo>
                  <a:lnTo>
                    <a:pt x="35297" y="70955"/>
                  </a:lnTo>
                  <a:lnTo>
                    <a:pt x="35478" y="70895"/>
                  </a:lnTo>
                  <a:lnTo>
                    <a:pt x="35719" y="70774"/>
                  </a:lnTo>
                  <a:lnTo>
                    <a:pt x="35900" y="70653"/>
                  </a:lnTo>
                  <a:lnTo>
                    <a:pt x="36021" y="70472"/>
                  </a:lnTo>
                  <a:lnTo>
                    <a:pt x="36141" y="70231"/>
                  </a:lnTo>
                  <a:lnTo>
                    <a:pt x="36202" y="70050"/>
                  </a:lnTo>
                  <a:lnTo>
                    <a:pt x="36202" y="69809"/>
                  </a:lnTo>
                  <a:lnTo>
                    <a:pt x="36202" y="69567"/>
                  </a:lnTo>
                  <a:lnTo>
                    <a:pt x="36141" y="69386"/>
                  </a:lnTo>
                  <a:lnTo>
                    <a:pt x="36021" y="69145"/>
                  </a:lnTo>
                  <a:lnTo>
                    <a:pt x="35900" y="68964"/>
                  </a:lnTo>
                  <a:lnTo>
                    <a:pt x="35719" y="68843"/>
                  </a:lnTo>
                  <a:lnTo>
                    <a:pt x="35478" y="68723"/>
                  </a:lnTo>
                  <a:lnTo>
                    <a:pt x="35297" y="68662"/>
                  </a:lnTo>
                  <a:close/>
                  <a:moveTo>
                    <a:pt x="40606" y="68662"/>
                  </a:moveTo>
                  <a:lnTo>
                    <a:pt x="40425" y="68723"/>
                  </a:lnTo>
                  <a:lnTo>
                    <a:pt x="40184" y="68843"/>
                  </a:lnTo>
                  <a:lnTo>
                    <a:pt x="40003" y="68964"/>
                  </a:lnTo>
                  <a:lnTo>
                    <a:pt x="39882" y="69145"/>
                  </a:lnTo>
                  <a:lnTo>
                    <a:pt x="39762" y="69386"/>
                  </a:lnTo>
                  <a:lnTo>
                    <a:pt x="39701" y="69567"/>
                  </a:lnTo>
                  <a:lnTo>
                    <a:pt x="39701" y="69809"/>
                  </a:lnTo>
                  <a:lnTo>
                    <a:pt x="39701" y="70050"/>
                  </a:lnTo>
                  <a:lnTo>
                    <a:pt x="39762" y="70231"/>
                  </a:lnTo>
                  <a:lnTo>
                    <a:pt x="39882" y="70472"/>
                  </a:lnTo>
                  <a:lnTo>
                    <a:pt x="40003" y="70653"/>
                  </a:lnTo>
                  <a:lnTo>
                    <a:pt x="40184" y="70774"/>
                  </a:lnTo>
                  <a:lnTo>
                    <a:pt x="40425" y="70895"/>
                  </a:lnTo>
                  <a:lnTo>
                    <a:pt x="40606" y="70955"/>
                  </a:lnTo>
                  <a:lnTo>
                    <a:pt x="41089" y="70955"/>
                  </a:lnTo>
                  <a:lnTo>
                    <a:pt x="41270" y="70895"/>
                  </a:lnTo>
                  <a:lnTo>
                    <a:pt x="41511" y="70774"/>
                  </a:lnTo>
                  <a:lnTo>
                    <a:pt x="41692" y="70653"/>
                  </a:lnTo>
                  <a:lnTo>
                    <a:pt x="41813" y="70472"/>
                  </a:lnTo>
                  <a:lnTo>
                    <a:pt x="41934" y="70231"/>
                  </a:lnTo>
                  <a:lnTo>
                    <a:pt x="41994" y="70050"/>
                  </a:lnTo>
                  <a:lnTo>
                    <a:pt x="41994" y="69809"/>
                  </a:lnTo>
                  <a:lnTo>
                    <a:pt x="41994" y="69567"/>
                  </a:lnTo>
                  <a:lnTo>
                    <a:pt x="41934" y="69386"/>
                  </a:lnTo>
                  <a:lnTo>
                    <a:pt x="41813" y="69145"/>
                  </a:lnTo>
                  <a:lnTo>
                    <a:pt x="41692" y="68964"/>
                  </a:lnTo>
                  <a:lnTo>
                    <a:pt x="41511" y="68843"/>
                  </a:lnTo>
                  <a:lnTo>
                    <a:pt x="41270" y="68723"/>
                  </a:lnTo>
                  <a:lnTo>
                    <a:pt x="41089" y="68662"/>
                  </a:lnTo>
                  <a:close/>
                  <a:moveTo>
                    <a:pt x="46399" y="68662"/>
                  </a:moveTo>
                  <a:lnTo>
                    <a:pt x="46218" y="68723"/>
                  </a:lnTo>
                  <a:lnTo>
                    <a:pt x="45976" y="68843"/>
                  </a:lnTo>
                  <a:lnTo>
                    <a:pt x="45795" y="68964"/>
                  </a:lnTo>
                  <a:lnTo>
                    <a:pt x="45674" y="69145"/>
                  </a:lnTo>
                  <a:lnTo>
                    <a:pt x="45554" y="69386"/>
                  </a:lnTo>
                  <a:lnTo>
                    <a:pt x="45493" y="69567"/>
                  </a:lnTo>
                  <a:lnTo>
                    <a:pt x="45493" y="69809"/>
                  </a:lnTo>
                  <a:lnTo>
                    <a:pt x="45493" y="70050"/>
                  </a:lnTo>
                  <a:lnTo>
                    <a:pt x="45554" y="70231"/>
                  </a:lnTo>
                  <a:lnTo>
                    <a:pt x="45674" y="70472"/>
                  </a:lnTo>
                  <a:lnTo>
                    <a:pt x="45795" y="70653"/>
                  </a:lnTo>
                  <a:lnTo>
                    <a:pt x="45976" y="70774"/>
                  </a:lnTo>
                  <a:lnTo>
                    <a:pt x="46218" y="70895"/>
                  </a:lnTo>
                  <a:lnTo>
                    <a:pt x="46399" y="70955"/>
                  </a:lnTo>
                  <a:lnTo>
                    <a:pt x="46881" y="70955"/>
                  </a:lnTo>
                  <a:lnTo>
                    <a:pt x="47062" y="70895"/>
                  </a:lnTo>
                  <a:lnTo>
                    <a:pt x="47304" y="70774"/>
                  </a:lnTo>
                  <a:lnTo>
                    <a:pt x="47485" y="70653"/>
                  </a:lnTo>
                  <a:lnTo>
                    <a:pt x="47605" y="70472"/>
                  </a:lnTo>
                  <a:lnTo>
                    <a:pt x="47726" y="70231"/>
                  </a:lnTo>
                  <a:lnTo>
                    <a:pt x="47786" y="70050"/>
                  </a:lnTo>
                  <a:lnTo>
                    <a:pt x="47786" y="69809"/>
                  </a:lnTo>
                  <a:lnTo>
                    <a:pt x="47786" y="69567"/>
                  </a:lnTo>
                  <a:lnTo>
                    <a:pt x="47726" y="69386"/>
                  </a:lnTo>
                  <a:lnTo>
                    <a:pt x="47605" y="69145"/>
                  </a:lnTo>
                  <a:lnTo>
                    <a:pt x="47485" y="68964"/>
                  </a:lnTo>
                  <a:lnTo>
                    <a:pt x="47304" y="68843"/>
                  </a:lnTo>
                  <a:lnTo>
                    <a:pt x="47062" y="68723"/>
                  </a:lnTo>
                  <a:lnTo>
                    <a:pt x="46881" y="68662"/>
                  </a:lnTo>
                  <a:close/>
                  <a:moveTo>
                    <a:pt x="52191" y="68662"/>
                  </a:moveTo>
                  <a:lnTo>
                    <a:pt x="52010" y="68723"/>
                  </a:lnTo>
                  <a:lnTo>
                    <a:pt x="51768" y="68843"/>
                  </a:lnTo>
                  <a:lnTo>
                    <a:pt x="51587" y="68964"/>
                  </a:lnTo>
                  <a:lnTo>
                    <a:pt x="51467" y="69145"/>
                  </a:lnTo>
                  <a:lnTo>
                    <a:pt x="51346" y="69386"/>
                  </a:lnTo>
                  <a:lnTo>
                    <a:pt x="51286" y="69567"/>
                  </a:lnTo>
                  <a:lnTo>
                    <a:pt x="51286" y="69809"/>
                  </a:lnTo>
                  <a:lnTo>
                    <a:pt x="51286" y="70050"/>
                  </a:lnTo>
                  <a:lnTo>
                    <a:pt x="51346" y="70231"/>
                  </a:lnTo>
                  <a:lnTo>
                    <a:pt x="51467" y="70472"/>
                  </a:lnTo>
                  <a:lnTo>
                    <a:pt x="51587" y="70653"/>
                  </a:lnTo>
                  <a:lnTo>
                    <a:pt x="51768" y="70774"/>
                  </a:lnTo>
                  <a:lnTo>
                    <a:pt x="52010" y="70895"/>
                  </a:lnTo>
                  <a:lnTo>
                    <a:pt x="52191" y="70955"/>
                  </a:lnTo>
                  <a:lnTo>
                    <a:pt x="52673" y="70955"/>
                  </a:lnTo>
                  <a:lnTo>
                    <a:pt x="52854" y="70895"/>
                  </a:lnTo>
                  <a:lnTo>
                    <a:pt x="53096" y="70774"/>
                  </a:lnTo>
                  <a:lnTo>
                    <a:pt x="53277" y="70653"/>
                  </a:lnTo>
                  <a:lnTo>
                    <a:pt x="53397" y="70472"/>
                  </a:lnTo>
                  <a:lnTo>
                    <a:pt x="53518" y="70231"/>
                  </a:lnTo>
                  <a:lnTo>
                    <a:pt x="53578" y="70050"/>
                  </a:lnTo>
                  <a:lnTo>
                    <a:pt x="53578" y="69809"/>
                  </a:lnTo>
                  <a:lnTo>
                    <a:pt x="53578" y="69567"/>
                  </a:lnTo>
                  <a:lnTo>
                    <a:pt x="53518" y="69386"/>
                  </a:lnTo>
                  <a:lnTo>
                    <a:pt x="53397" y="69145"/>
                  </a:lnTo>
                  <a:lnTo>
                    <a:pt x="53277" y="68964"/>
                  </a:lnTo>
                  <a:lnTo>
                    <a:pt x="53096" y="68843"/>
                  </a:lnTo>
                  <a:lnTo>
                    <a:pt x="52854" y="68723"/>
                  </a:lnTo>
                  <a:lnTo>
                    <a:pt x="52673" y="68662"/>
                  </a:lnTo>
                  <a:close/>
                  <a:moveTo>
                    <a:pt x="20575" y="71558"/>
                  </a:moveTo>
                  <a:lnTo>
                    <a:pt x="20273" y="71619"/>
                  </a:lnTo>
                  <a:lnTo>
                    <a:pt x="21661" y="72282"/>
                  </a:lnTo>
                  <a:lnTo>
                    <a:pt x="21540" y="72041"/>
                  </a:lnTo>
                  <a:lnTo>
                    <a:pt x="21359" y="71860"/>
                  </a:lnTo>
                  <a:lnTo>
                    <a:pt x="21118" y="71679"/>
                  </a:lnTo>
                  <a:lnTo>
                    <a:pt x="20876" y="71558"/>
                  </a:lnTo>
                  <a:close/>
                  <a:moveTo>
                    <a:pt x="55027" y="71558"/>
                  </a:moveTo>
                  <a:lnTo>
                    <a:pt x="54785" y="71679"/>
                  </a:lnTo>
                  <a:lnTo>
                    <a:pt x="54544" y="71860"/>
                  </a:lnTo>
                  <a:lnTo>
                    <a:pt x="54363" y="72041"/>
                  </a:lnTo>
                  <a:lnTo>
                    <a:pt x="54242" y="72282"/>
                  </a:lnTo>
                  <a:lnTo>
                    <a:pt x="55630" y="71619"/>
                  </a:lnTo>
                  <a:lnTo>
                    <a:pt x="55328" y="71558"/>
                  </a:lnTo>
                  <a:close/>
                  <a:moveTo>
                    <a:pt x="26065" y="71558"/>
                  </a:moveTo>
                  <a:lnTo>
                    <a:pt x="25824" y="71679"/>
                  </a:lnTo>
                  <a:lnTo>
                    <a:pt x="25583" y="71860"/>
                  </a:lnTo>
                  <a:lnTo>
                    <a:pt x="25402" y="72041"/>
                  </a:lnTo>
                  <a:lnTo>
                    <a:pt x="25281" y="72343"/>
                  </a:lnTo>
                  <a:lnTo>
                    <a:pt x="25221" y="72705"/>
                  </a:lnTo>
                  <a:lnTo>
                    <a:pt x="25221" y="72946"/>
                  </a:lnTo>
                  <a:lnTo>
                    <a:pt x="25281" y="73127"/>
                  </a:lnTo>
                  <a:lnTo>
                    <a:pt x="25402" y="73368"/>
                  </a:lnTo>
                  <a:lnTo>
                    <a:pt x="25522" y="73549"/>
                  </a:lnTo>
                  <a:lnTo>
                    <a:pt x="25703" y="73670"/>
                  </a:lnTo>
                  <a:lnTo>
                    <a:pt x="25945" y="73791"/>
                  </a:lnTo>
                  <a:lnTo>
                    <a:pt x="26126" y="73851"/>
                  </a:lnTo>
                  <a:lnTo>
                    <a:pt x="26608" y="73851"/>
                  </a:lnTo>
                  <a:lnTo>
                    <a:pt x="26789" y="73791"/>
                  </a:lnTo>
                  <a:lnTo>
                    <a:pt x="27031" y="73670"/>
                  </a:lnTo>
                  <a:lnTo>
                    <a:pt x="27212" y="73549"/>
                  </a:lnTo>
                  <a:lnTo>
                    <a:pt x="27332" y="73368"/>
                  </a:lnTo>
                  <a:lnTo>
                    <a:pt x="27453" y="73127"/>
                  </a:lnTo>
                  <a:lnTo>
                    <a:pt x="27513" y="72946"/>
                  </a:lnTo>
                  <a:lnTo>
                    <a:pt x="27513" y="72705"/>
                  </a:lnTo>
                  <a:lnTo>
                    <a:pt x="27453" y="72343"/>
                  </a:lnTo>
                  <a:lnTo>
                    <a:pt x="27332" y="72041"/>
                  </a:lnTo>
                  <a:lnTo>
                    <a:pt x="27151" y="71860"/>
                  </a:lnTo>
                  <a:lnTo>
                    <a:pt x="26910" y="71679"/>
                  </a:lnTo>
                  <a:lnTo>
                    <a:pt x="26669" y="71558"/>
                  </a:lnTo>
                  <a:close/>
                  <a:moveTo>
                    <a:pt x="31858" y="71558"/>
                  </a:moveTo>
                  <a:lnTo>
                    <a:pt x="31616" y="71679"/>
                  </a:lnTo>
                  <a:lnTo>
                    <a:pt x="31375" y="71860"/>
                  </a:lnTo>
                  <a:lnTo>
                    <a:pt x="31194" y="72041"/>
                  </a:lnTo>
                  <a:lnTo>
                    <a:pt x="31073" y="72343"/>
                  </a:lnTo>
                  <a:lnTo>
                    <a:pt x="31013" y="72705"/>
                  </a:lnTo>
                  <a:lnTo>
                    <a:pt x="31013" y="72946"/>
                  </a:lnTo>
                  <a:lnTo>
                    <a:pt x="31073" y="73127"/>
                  </a:lnTo>
                  <a:lnTo>
                    <a:pt x="31194" y="73368"/>
                  </a:lnTo>
                  <a:lnTo>
                    <a:pt x="31315" y="73549"/>
                  </a:lnTo>
                  <a:lnTo>
                    <a:pt x="31496" y="73670"/>
                  </a:lnTo>
                  <a:lnTo>
                    <a:pt x="31737" y="73791"/>
                  </a:lnTo>
                  <a:lnTo>
                    <a:pt x="31918" y="73851"/>
                  </a:lnTo>
                  <a:lnTo>
                    <a:pt x="32401" y="73851"/>
                  </a:lnTo>
                  <a:lnTo>
                    <a:pt x="32582" y="73791"/>
                  </a:lnTo>
                  <a:lnTo>
                    <a:pt x="32823" y="73670"/>
                  </a:lnTo>
                  <a:lnTo>
                    <a:pt x="33004" y="73549"/>
                  </a:lnTo>
                  <a:lnTo>
                    <a:pt x="33125" y="73368"/>
                  </a:lnTo>
                  <a:lnTo>
                    <a:pt x="33245" y="73127"/>
                  </a:lnTo>
                  <a:lnTo>
                    <a:pt x="33306" y="72946"/>
                  </a:lnTo>
                  <a:lnTo>
                    <a:pt x="33306" y="72705"/>
                  </a:lnTo>
                  <a:lnTo>
                    <a:pt x="33245" y="72343"/>
                  </a:lnTo>
                  <a:lnTo>
                    <a:pt x="33125" y="72041"/>
                  </a:lnTo>
                  <a:lnTo>
                    <a:pt x="32944" y="71860"/>
                  </a:lnTo>
                  <a:lnTo>
                    <a:pt x="32702" y="71679"/>
                  </a:lnTo>
                  <a:lnTo>
                    <a:pt x="32461" y="71558"/>
                  </a:lnTo>
                  <a:close/>
                  <a:moveTo>
                    <a:pt x="37650" y="71558"/>
                  </a:moveTo>
                  <a:lnTo>
                    <a:pt x="37408" y="71679"/>
                  </a:lnTo>
                  <a:lnTo>
                    <a:pt x="37167" y="71860"/>
                  </a:lnTo>
                  <a:lnTo>
                    <a:pt x="36986" y="72041"/>
                  </a:lnTo>
                  <a:lnTo>
                    <a:pt x="36865" y="72343"/>
                  </a:lnTo>
                  <a:lnTo>
                    <a:pt x="36805" y="72705"/>
                  </a:lnTo>
                  <a:lnTo>
                    <a:pt x="36805" y="72946"/>
                  </a:lnTo>
                  <a:lnTo>
                    <a:pt x="36865" y="73127"/>
                  </a:lnTo>
                  <a:lnTo>
                    <a:pt x="36986" y="73368"/>
                  </a:lnTo>
                  <a:lnTo>
                    <a:pt x="37107" y="73549"/>
                  </a:lnTo>
                  <a:lnTo>
                    <a:pt x="37288" y="73670"/>
                  </a:lnTo>
                  <a:lnTo>
                    <a:pt x="37529" y="73791"/>
                  </a:lnTo>
                  <a:lnTo>
                    <a:pt x="37710" y="73851"/>
                  </a:lnTo>
                  <a:lnTo>
                    <a:pt x="38193" y="73851"/>
                  </a:lnTo>
                  <a:lnTo>
                    <a:pt x="38374" y="73791"/>
                  </a:lnTo>
                  <a:lnTo>
                    <a:pt x="38615" y="73670"/>
                  </a:lnTo>
                  <a:lnTo>
                    <a:pt x="38796" y="73549"/>
                  </a:lnTo>
                  <a:lnTo>
                    <a:pt x="38917" y="73368"/>
                  </a:lnTo>
                  <a:lnTo>
                    <a:pt x="39038" y="73127"/>
                  </a:lnTo>
                  <a:lnTo>
                    <a:pt x="39098" y="72946"/>
                  </a:lnTo>
                  <a:lnTo>
                    <a:pt x="39098" y="72705"/>
                  </a:lnTo>
                  <a:lnTo>
                    <a:pt x="39038" y="72343"/>
                  </a:lnTo>
                  <a:lnTo>
                    <a:pt x="38917" y="72041"/>
                  </a:lnTo>
                  <a:lnTo>
                    <a:pt x="38736" y="71860"/>
                  </a:lnTo>
                  <a:lnTo>
                    <a:pt x="38495" y="71679"/>
                  </a:lnTo>
                  <a:lnTo>
                    <a:pt x="38253" y="71558"/>
                  </a:lnTo>
                  <a:close/>
                  <a:moveTo>
                    <a:pt x="43442" y="71558"/>
                  </a:moveTo>
                  <a:lnTo>
                    <a:pt x="43201" y="71679"/>
                  </a:lnTo>
                  <a:lnTo>
                    <a:pt x="42959" y="71860"/>
                  </a:lnTo>
                  <a:lnTo>
                    <a:pt x="42778" y="72041"/>
                  </a:lnTo>
                  <a:lnTo>
                    <a:pt x="42658" y="72343"/>
                  </a:lnTo>
                  <a:lnTo>
                    <a:pt x="42597" y="72705"/>
                  </a:lnTo>
                  <a:lnTo>
                    <a:pt x="42597" y="72946"/>
                  </a:lnTo>
                  <a:lnTo>
                    <a:pt x="42658" y="73127"/>
                  </a:lnTo>
                  <a:lnTo>
                    <a:pt x="42778" y="73368"/>
                  </a:lnTo>
                  <a:lnTo>
                    <a:pt x="42899" y="73549"/>
                  </a:lnTo>
                  <a:lnTo>
                    <a:pt x="43080" y="73670"/>
                  </a:lnTo>
                  <a:lnTo>
                    <a:pt x="43321" y="73791"/>
                  </a:lnTo>
                  <a:lnTo>
                    <a:pt x="43502" y="73851"/>
                  </a:lnTo>
                  <a:lnTo>
                    <a:pt x="43985" y="73851"/>
                  </a:lnTo>
                  <a:lnTo>
                    <a:pt x="44166" y="73791"/>
                  </a:lnTo>
                  <a:lnTo>
                    <a:pt x="44407" y="73670"/>
                  </a:lnTo>
                  <a:lnTo>
                    <a:pt x="44588" y="73549"/>
                  </a:lnTo>
                  <a:lnTo>
                    <a:pt x="44709" y="73368"/>
                  </a:lnTo>
                  <a:lnTo>
                    <a:pt x="44830" y="73127"/>
                  </a:lnTo>
                  <a:lnTo>
                    <a:pt x="44890" y="72946"/>
                  </a:lnTo>
                  <a:lnTo>
                    <a:pt x="44890" y="72705"/>
                  </a:lnTo>
                  <a:lnTo>
                    <a:pt x="44830" y="72343"/>
                  </a:lnTo>
                  <a:lnTo>
                    <a:pt x="44709" y="72041"/>
                  </a:lnTo>
                  <a:lnTo>
                    <a:pt x="44528" y="71860"/>
                  </a:lnTo>
                  <a:lnTo>
                    <a:pt x="44287" y="71679"/>
                  </a:lnTo>
                  <a:lnTo>
                    <a:pt x="44045" y="71558"/>
                  </a:lnTo>
                  <a:close/>
                  <a:moveTo>
                    <a:pt x="49234" y="71558"/>
                  </a:moveTo>
                  <a:lnTo>
                    <a:pt x="48993" y="71679"/>
                  </a:lnTo>
                  <a:lnTo>
                    <a:pt x="48752" y="71860"/>
                  </a:lnTo>
                  <a:lnTo>
                    <a:pt x="48571" y="72041"/>
                  </a:lnTo>
                  <a:lnTo>
                    <a:pt x="48450" y="72343"/>
                  </a:lnTo>
                  <a:lnTo>
                    <a:pt x="48390" y="72705"/>
                  </a:lnTo>
                  <a:lnTo>
                    <a:pt x="48390" y="72946"/>
                  </a:lnTo>
                  <a:lnTo>
                    <a:pt x="48450" y="73127"/>
                  </a:lnTo>
                  <a:lnTo>
                    <a:pt x="48571" y="73368"/>
                  </a:lnTo>
                  <a:lnTo>
                    <a:pt x="48691" y="73549"/>
                  </a:lnTo>
                  <a:lnTo>
                    <a:pt x="48872" y="73670"/>
                  </a:lnTo>
                  <a:lnTo>
                    <a:pt x="49114" y="73791"/>
                  </a:lnTo>
                  <a:lnTo>
                    <a:pt x="49295" y="73851"/>
                  </a:lnTo>
                  <a:lnTo>
                    <a:pt x="49777" y="73851"/>
                  </a:lnTo>
                  <a:lnTo>
                    <a:pt x="49958" y="73791"/>
                  </a:lnTo>
                  <a:lnTo>
                    <a:pt x="50200" y="73670"/>
                  </a:lnTo>
                  <a:lnTo>
                    <a:pt x="50381" y="73549"/>
                  </a:lnTo>
                  <a:lnTo>
                    <a:pt x="50501" y="73368"/>
                  </a:lnTo>
                  <a:lnTo>
                    <a:pt x="50622" y="73127"/>
                  </a:lnTo>
                  <a:lnTo>
                    <a:pt x="50682" y="72946"/>
                  </a:lnTo>
                  <a:lnTo>
                    <a:pt x="50682" y="72705"/>
                  </a:lnTo>
                  <a:lnTo>
                    <a:pt x="50622" y="72343"/>
                  </a:lnTo>
                  <a:lnTo>
                    <a:pt x="50501" y="72041"/>
                  </a:lnTo>
                  <a:lnTo>
                    <a:pt x="50320" y="71860"/>
                  </a:lnTo>
                  <a:lnTo>
                    <a:pt x="50079" y="71679"/>
                  </a:lnTo>
                  <a:lnTo>
                    <a:pt x="49838" y="71558"/>
                  </a:lnTo>
                  <a:close/>
                  <a:moveTo>
                    <a:pt x="29022" y="74454"/>
                  </a:moveTo>
                  <a:lnTo>
                    <a:pt x="28841" y="74515"/>
                  </a:lnTo>
                  <a:lnTo>
                    <a:pt x="28660" y="74635"/>
                  </a:lnTo>
                  <a:lnTo>
                    <a:pt x="28479" y="74756"/>
                  </a:lnTo>
                  <a:lnTo>
                    <a:pt x="30349" y="75178"/>
                  </a:lnTo>
                  <a:lnTo>
                    <a:pt x="30349" y="75178"/>
                  </a:lnTo>
                  <a:lnTo>
                    <a:pt x="30168" y="74877"/>
                  </a:lnTo>
                  <a:lnTo>
                    <a:pt x="29927" y="74635"/>
                  </a:lnTo>
                  <a:lnTo>
                    <a:pt x="29625" y="74515"/>
                  </a:lnTo>
                  <a:lnTo>
                    <a:pt x="29263" y="74454"/>
                  </a:lnTo>
                  <a:close/>
                  <a:moveTo>
                    <a:pt x="46640" y="74454"/>
                  </a:moveTo>
                  <a:lnTo>
                    <a:pt x="46278" y="74515"/>
                  </a:lnTo>
                  <a:lnTo>
                    <a:pt x="45976" y="74635"/>
                  </a:lnTo>
                  <a:lnTo>
                    <a:pt x="45735" y="74877"/>
                  </a:lnTo>
                  <a:lnTo>
                    <a:pt x="45554" y="75178"/>
                  </a:lnTo>
                  <a:lnTo>
                    <a:pt x="45554" y="75178"/>
                  </a:lnTo>
                  <a:lnTo>
                    <a:pt x="47424" y="74756"/>
                  </a:lnTo>
                  <a:lnTo>
                    <a:pt x="47243" y="74635"/>
                  </a:lnTo>
                  <a:lnTo>
                    <a:pt x="47062" y="74515"/>
                  </a:lnTo>
                  <a:lnTo>
                    <a:pt x="46881" y="74454"/>
                  </a:lnTo>
                  <a:close/>
                  <a:moveTo>
                    <a:pt x="34814" y="74454"/>
                  </a:moveTo>
                  <a:lnTo>
                    <a:pt x="34633" y="74515"/>
                  </a:lnTo>
                  <a:lnTo>
                    <a:pt x="34392" y="74635"/>
                  </a:lnTo>
                  <a:lnTo>
                    <a:pt x="34211" y="74756"/>
                  </a:lnTo>
                  <a:lnTo>
                    <a:pt x="34090" y="74937"/>
                  </a:lnTo>
                  <a:lnTo>
                    <a:pt x="33969" y="75178"/>
                  </a:lnTo>
                  <a:lnTo>
                    <a:pt x="33909" y="75359"/>
                  </a:lnTo>
                  <a:lnTo>
                    <a:pt x="33909" y="75601"/>
                  </a:lnTo>
                  <a:lnTo>
                    <a:pt x="33909" y="75721"/>
                  </a:lnTo>
                  <a:lnTo>
                    <a:pt x="36141" y="75903"/>
                  </a:lnTo>
                  <a:lnTo>
                    <a:pt x="36202" y="75601"/>
                  </a:lnTo>
                  <a:lnTo>
                    <a:pt x="36202" y="75359"/>
                  </a:lnTo>
                  <a:lnTo>
                    <a:pt x="36141" y="75178"/>
                  </a:lnTo>
                  <a:lnTo>
                    <a:pt x="36021" y="74937"/>
                  </a:lnTo>
                  <a:lnTo>
                    <a:pt x="35900" y="74756"/>
                  </a:lnTo>
                  <a:lnTo>
                    <a:pt x="35719" y="74635"/>
                  </a:lnTo>
                  <a:lnTo>
                    <a:pt x="35478" y="74515"/>
                  </a:lnTo>
                  <a:lnTo>
                    <a:pt x="35297" y="74454"/>
                  </a:lnTo>
                  <a:close/>
                  <a:moveTo>
                    <a:pt x="40606" y="74454"/>
                  </a:moveTo>
                  <a:lnTo>
                    <a:pt x="40425" y="74515"/>
                  </a:lnTo>
                  <a:lnTo>
                    <a:pt x="40184" y="74635"/>
                  </a:lnTo>
                  <a:lnTo>
                    <a:pt x="40003" y="74756"/>
                  </a:lnTo>
                  <a:lnTo>
                    <a:pt x="39882" y="74937"/>
                  </a:lnTo>
                  <a:lnTo>
                    <a:pt x="39762" y="75178"/>
                  </a:lnTo>
                  <a:lnTo>
                    <a:pt x="39701" y="75359"/>
                  </a:lnTo>
                  <a:lnTo>
                    <a:pt x="39701" y="75601"/>
                  </a:lnTo>
                  <a:lnTo>
                    <a:pt x="39762" y="75903"/>
                  </a:lnTo>
                  <a:lnTo>
                    <a:pt x="41994" y="75721"/>
                  </a:lnTo>
                  <a:lnTo>
                    <a:pt x="41994" y="75601"/>
                  </a:lnTo>
                  <a:lnTo>
                    <a:pt x="41994" y="75359"/>
                  </a:lnTo>
                  <a:lnTo>
                    <a:pt x="41934" y="75178"/>
                  </a:lnTo>
                  <a:lnTo>
                    <a:pt x="41813" y="74937"/>
                  </a:lnTo>
                  <a:lnTo>
                    <a:pt x="41692" y="74756"/>
                  </a:lnTo>
                  <a:lnTo>
                    <a:pt x="41511" y="74635"/>
                  </a:lnTo>
                  <a:lnTo>
                    <a:pt x="41270" y="74515"/>
                  </a:lnTo>
                  <a:lnTo>
                    <a:pt x="41089" y="74454"/>
                  </a:lnTo>
                  <a:close/>
                </a:path>
              </a:pathLst>
            </a:custGeom>
            <a:solidFill>
              <a:srgbClr val="6D9E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0" name="Google Shape;240;p10"/>
          <p:cNvSpPr txBox="1">
            <a:spLocks noGrp="1"/>
          </p:cNvSpPr>
          <p:nvPr>
            <p:ph type="sldNum" idx="12"/>
          </p:nvPr>
        </p:nvSpPr>
        <p:spPr>
          <a:xfrm>
            <a:off x="4297650" y="4778750"/>
            <a:ext cx="548700" cy="36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half">
  <p:cSld name="BLANK_1"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11"/>
          <p:cNvSpPr/>
          <p:nvPr/>
        </p:nvSpPr>
        <p:spPr>
          <a:xfrm>
            <a:off x="4578600" y="0"/>
            <a:ext cx="4565400" cy="5143500"/>
          </a:xfrm>
          <a:prstGeom prst="rect">
            <a:avLst/>
          </a:prstGeom>
          <a:solidFill>
            <a:srgbClr val="0E004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43" name="Google Shape;243;p11"/>
          <p:cNvGrpSpPr/>
          <p:nvPr/>
        </p:nvGrpSpPr>
        <p:grpSpPr>
          <a:xfrm>
            <a:off x="-76804" y="-364106"/>
            <a:ext cx="9492216" cy="5864919"/>
            <a:chOff x="-76804" y="-364106"/>
            <a:chExt cx="9492216" cy="5864919"/>
          </a:xfrm>
        </p:grpSpPr>
        <p:sp>
          <p:nvSpPr>
            <p:cNvPr id="244" name="Google Shape;244;p11"/>
            <p:cNvSpPr/>
            <p:nvPr/>
          </p:nvSpPr>
          <p:spPr>
            <a:xfrm>
              <a:off x="8312875" y="-85400"/>
              <a:ext cx="542100" cy="542100"/>
            </a:xfrm>
            <a:prstGeom prst="ellipse">
              <a:avLst/>
            </a:prstGeom>
            <a:solidFill>
              <a:srgbClr val="432E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11"/>
            <p:cNvSpPr/>
            <p:nvPr/>
          </p:nvSpPr>
          <p:spPr>
            <a:xfrm rot="-899646">
              <a:off x="776862" y="-262199"/>
              <a:ext cx="900976" cy="856085"/>
            </a:xfrm>
            <a:prstGeom prst="pentagon">
              <a:avLst>
                <a:gd name="hf" fmla="val 105146"/>
                <a:gd name="vf" fmla="val 110557"/>
              </a:avLst>
            </a:prstGeom>
            <a:solidFill>
              <a:srgbClr val="5138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11"/>
            <p:cNvSpPr/>
            <p:nvPr/>
          </p:nvSpPr>
          <p:spPr>
            <a:xfrm rot="1763">
              <a:off x="8737998" y="3634823"/>
              <a:ext cx="585000" cy="556500"/>
            </a:xfrm>
            <a:prstGeom prst="pentagon">
              <a:avLst>
                <a:gd name="hf" fmla="val 105146"/>
                <a:gd name="vf" fmla="val 110557"/>
              </a:avLst>
            </a:prstGeom>
            <a:solidFill>
              <a:srgbClr val="432E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11"/>
            <p:cNvSpPr/>
            <p:nvPr/>
          </p:nvSpPr>
          <p:spPr>
            <a:xfrm rot="10800000">
              <a:off x="90420" y="4650313"/>
              <a:ext cx="983100" cy="850500"/>
            </a:xfrm>
            <a:prstGeom prst="triangle">
              <a:avLst>
                <a:gd name="adj" fmla="val 50000"/>
              </a:avLst>
            </a:prstGeom>
            <a:solidFill>
              <a:srgbClr val="5138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11"/>
            <p:cNvSpPr/>
            <p:nvPr/>
          </p:nvSpPr>
          <p:spPr>
            <a:xfrm>
              <a:off x="8578650" y="858649"/>
              <a:ext cx="836762" cy="836762"/>
            </a:xfrm>
            <a:custGeom>
              <a:avLst/>
              <a:gdLst/>
              <a:ahLst/>
              <a:cxnLst/>
              <a:rect l="l" t="t" r="r" b="b"/>
              <a:pathLst>
                <a:path w="73610" h="73610" extrusionOk="0">
                  <a:moveTo>
                    <a:pt x="43502" y="603"/>
                  </a:moveTo>
                  <a:lnTo>
                    <a:pt x="64801" y="12851"/>
                  </a:lnTo>
                  <a:lnTo>
                    <a:pt x="63775" y="11705"/>
                  </a:lnTo>
                  <a:lnTo>
                    <a:pt x="62689" y="10619"/>
                  </a:lnTo>
                  <a:lnTo>
                    <a:pt x="61542" y="9533"/>
                  </a:lnTo>
                  <a:lnTo>
                    <a:pt x="60396" y="8507"/>
                  </a:lnTo>
                  <a:lnTo>
                    <a:pt x="59189" y="7542"/>
                  </a:lnTo>
                  <a:lnTo>
                    <a:pt x="57922" y="6637"/>
                  </a:lnTo>
                  <a:lnTo>
                    <a:pt x="56655" y="5792"/>
                  </a:lnTo>
                  <a:lnTo>
                    <a:pt x="55328" y="4948"/>
                  </a:lnTo>
                  <a:lnTo>
                    <a:pt x="53940" y="4223"/>
                  </a:lnTo>
                  <a:lnTo>
                    <a:pt x="52552" y="3499"/>
                  </a:lnTo>
                  <a:lnTo>
                    <a:pt x="51104" y="2896"/>
                  </a:lnTo>
                  <a:lnTo>
                    <a:pt x="49656" y="2293"/>
                  </a:lnTo>
                  <a:lnTo>
                    <a:pt x="48148" y="1750"/>
                  </a:lnTo>
                  <a:lnTo>
                    <a:pt x="46640" y="1327"/>
                  </a:lnTo>
                  <a:lnTo>
                    <a:pt x="45131" y="905"/>
                  </a:lnTo>
                  <a:lnTo>
                    <a:pt x="43502" y="603"/>
                  </a:lnTo>
                  <a:close/>
                  <a:moveTo>
                    <a:pt x="36805" y="0"/>
                  </a:moveTo>
                  <a:lnTo>
                    <a:pt x="34693" y="60"/>
                  </a:lnTo>
                  <a:lnTo>
                    <a:pt x="32642" y="241"/>
                  </a:lnTo>
                  <a:lnTo>
                    <a:pt x="70593" y="22143"/>
                  </a:lnTo>
                  <a:lnTo>
                    <a:pt x="70593" y="22143"/>
                  </a:lnTo>
                  <a:lnTo>
                    <a:pt x="69688" y="20212"/>
                  </a:lnTo>
                  <a:lnTo>
                    <a:pt x="68662" y="18342"/>
                  </a:lnTo>
                  <a:lnTo>
                    <a:pt x="36865" y="0"/>
                  </a:lnTo>
                  <a:close/>
                  <a:moveTo>
                    <a:pt x="28358" y="965"/>
                  </a:moveTo>
                  <a:lnTo>
                    <a:pt x="26789" y="1388"/>
                  </a:lnTo>
                  <a:lnTo>
                    <a:pt x="25220" y="1870"/>
                  </a:lnTo>
                  <a:lnTo>
                    <a:pt x="72886" y="29383"/>
                  </a:lnTo>
                  <a:lnTo>
                    <a:pt x="72524" y="27754"/>
                  </a:lnTo>
                  <a:lnTo>
                    <a:pt x="72101" y="26186"/>
                  </a:lnTo>
                  <a:lnTo>
                    <a:pt x="28358" y="965"/>
                  </a:lnTo>
                  <a:close/>
                  <a:moveTo>
                    <a:pt x="21842" y="3137"/>
                  </a:moveTo>
                  <a:lnTo>
                    <a:pt x="20574" y="3741"/>
                  </a:lnTo>
                  <a:lnTo>
                    <a:pt x="19368" y="4344"/>
                  </a:lnTo>
                  <a:lnTo>
                    <a:pt x="73610" y="35719"/>
                  </a:lnTo>
                  <a:lnTo>
                    <a:pt x="73549" y="34271"/>
                  </a:lnTo>
                  <a:lnTo>
                    <a:pt x="73429" y="32883"/>
                  </a:lnTo>
                  <a:lnTo>
                    <a:pt x="21842" y="3137"/>
                  </a:lnTo>
                  <a:close/>
                  <a:moveTo>
                    <a:pt x="16592" y="6034"/>
                  </a:moveTo>
                  <a:lnTo>
                    <a:pt x="15567" y="6758"/>
                  </a:lnTo>
                  <a:lnTo>
                    <a:pt x="14541" y="7482"/>
                  </a:lnTo>
                  <a:lnTo>
                    <a:pt x="73308" y="41451"/>
                  </a:lnTo>
                  <a:lnTo>
                    <a:pt x="73489" y="40184"/>
                  </a:lnTo>
                  <a:lnTo>
                    <a:pt x="73549" y="38916"/>
                  </a:lnTo>
                  <a:lnTo>
                    <a:pt x="16592" y="6034"/>
                  </a:lnTo>
                  <a:close/>
                  <a:moveTo>
                    <a:pt x="12188" y="9412"/>
                  </a:moveTo>
                  <a:lnTo>
                    <a:pt x="11343" y="10197"/>
                  </a:lnTo>
                  <a:lnTo>
                    <a:pt x="10438" y="11041"/>
                  </a:lnTo>
                  <a:lnTo>
                    <a:pt x="72282" y="46760"/>
                  </a:lnTo>
                  <a:lnTo>
                    <a:pt x="72584" y="45553"/>
                  </a:lnTo>
                  <a:lnTo>
                    <a:pt x="72825" y="44407"/>
                  </a:lnTo>
                  <a:lnTo>
                    <a:pt x="12188" y="9412"/>
                  </a:lnTo>
                  <a:close/>
                  <a:moveTo>
                    <a:pt x="8568" y="13214"/>
                  </a:moveTo>
                  <a:lnTo>
                    <a:pt x="7783" y="14119"/>
                  </a:lnTo>
                  <a:lnTo>
                    <a:pt x="7120" y="15024"/>
                  </a:lnTo>
                  <a:lnTo>
                    <a:pt x="70532" y="51647"/>
                  </a:lnTo>
                  <a:lnTo>
                    <a:pt x="70955" y="50561"/>
                  </a:lnTo>
                  <a:lnTo>
                    <a:pt x="71377" y="49475"/>
                  </a:lnTo>
                  <a:lnTo>
                    <a:pt x="8568" y="13214"/>
                  </a:lnTo>
                  <a:close/>
                  <a:moveTo>
                    <a:pt x="5551" y="17377"/>
                  </a:moveTo>
                  <a:lnTo>
                    <a:pt x="4948" y="18342"/>
                  </a:lnTo>
                  <a:lnTo>
                    <a:pt x="4344" y="19368"/>
                  </a:lnTo>
                  <a:lnTo>
                    <a:pt x="68119" y="56172"/>
                  </a:lnTo>
                  <a:lnTo>
                    <a:pt x="68722" y="55207"/>
                  </a:lnTo>
                  <a:lnTo>
                    <a:pt x="69265" y="54181"/>
                  </a:lnTo>
                  <a:lnTo>
                    <a:pt x="5551" y="17377"/>
                  </a:lnTo>
                  <a:close/>
                  <a:moveTo>
                    <a:pt x="3137" y="21902"/>
                  </a:moveTo>
                  <a:lnTo>
                    <a:pt x="2655" y="22988"/>
                  </a:lnTo>
                  <a:lnTo>
                    <a:pt x="2232" y="24074"/>
                  </a:lnTo>
                  <a:lnTo>
                    <a:pt x="65102" y="60336"/>
                  </a:lnTo>
                  <a:lnTo>
                    <a:pt x="65826" y="59431"/>
                  </a:lnTo>
                  <a:lnTo>
                    <a:pt x="66550" y="58526"/>
                  </a:lnTo>
                  <a:lnTo>
                    <a:pt x="3137" y="21902"/>
                  </a:lnTo>
                  <a:close/>
                  <a:moveTo>
                    <a:pt x="1388" y="26789"/>
                  </a:moveTo>
                  <a:lnTo>
                    <a:pt x="1026" y="27935"/>
                  </a:lnTo>
                  <a:lnTo>
                    <a:pt x="784" y="29142"/>
                  </a:lnTo>
                  <a:lnTo>
                    <a:pt x="61422" y="64137"/>
                  </a:lnTo>
                  <a:lnTo>
                    <a:pt x="62327" y="63352"/>
                  </a:lnTo>
                  <a:lnTo>
                    <a:pt x="63172" y="62447"/>
                  </a:lnTo>
                  <a:lnTo>
                    <a:pt x="1388" y="26789"/>
                  </a:lnTo>
                  <a:close/>
                  <a:moveTo>
                    <a:pt x="302" y="32038"/>
                  </a:moveTo>
                  <a:lnTo>
                    <a:pt x="121" y="33366"/>
                  </a:lnTo>
                  <a:lnTo>
                    <a:pt x="60" y="34633"/>
                  </a:lnTo>
                  <a:lnTo>
                    <a:pt x="57078" y="67516"/>
                  </a:lnTo>
                  <a:lnTo>
                    <a:pt x="58103" y="66792"/>
                  </a:lnTo>
                  <a:lnTo>
                    <a:pt x="59189" y="66068"/>
                  </a:lnTo>
                  <a:lnTo>
                    <a:pt x="302" y="32038"/>
                  </a:lnTo>
                  <a:close/>
                  <a:moveTo>
                    <a:pt x="0" y="37830"/>
                  </a:moveTo>
                  <a:lnTo>
                    <a:pt x="60" y="39218"/>
                  </a:lnTo>
                  <a:lnTo>
                    <a:pt x="181" y="40606"/>
                  </a:lnTo>
                  <a:lnTo>
                    <a:pt x="51828" y="70412"/>
                  </a:lnTo>
                  <a:lnTo>
                    <a:pt x="53095" y="69808"/>
                  </a:lnTo>
                  <a:lnTo>
                    <a:pt x="54362" y="69205"/>
                  </a:lnTo>
                  <a:lnTo>
                    <a:pt x="0" y="37830"/>
                  </a:lnTo>
                  <a:close/>
                  <a:moveTo>
                    <a:pt x="724" y="44166"/>
                  </a:moveTo>
                  <a:lnTo>
                    <a:pt x="1086" y="45734"/>
                  </a:lnTo>
                  <a:lnTo>
                    <a:pt x="1508" y="47303"/>
                  </a:lnTo>
                  <a:lnTo>
                    <a:pt x="45372" y="72644"/>
                  </a:lnTo>
                  <a:lnTo>
                    <a:pt x="46941" y="72222"/>
                  </a:lnTo>
                  <a:lnTo>
                    <a:pt x="48510" y="71739"/>
                  </a:lnTo>
                  <a:lnTo>
                    <a:pt x="724" y="44166"/>
                  </a:lnTo>
                  <a:close/>
                  <a:moveTo>
                    <a:pt x="8688" y="60577"/>
                  </a:moveTo>
                  <a:lnTo>
                    <a:pt x="9714" y="61723"/>
                  </a:lnTo>
                  <a:lnTo>
                    <a:pt x="10800" y="62870"/>
                  </a:lnTo>
                  <a:lnTo>
                    <a:pt x="11946" y="63956"/>
                  </a:lnTo>
                  <a:lnTo>
                    <a:pt x="13153" y="64981"/>
                  </a:lnTo>
                  <a:lnTo>
                    <a:pt x="14360" y="66007"/>
                  </a:lnTo>
                  <a:lnTo>
                    <a:pt x="15627" y="66912"/>
                  </a:lnTo>
                  <a:lnTo>
                    <a:pt x="16954" y="67817"/>
                  </a:lnTo>
                  <a:lnTo>
                    <a:pt x="18282" y="68662"/>
                  </a:lnTo>
                  <a:lnTo>
                    <a:pt x="19669" y="69386"/>
                  </a:lnTo>
                  <a:lnTo>
                    <a:pt x="21118" y="70110"/>
                  </a:lnTo>
                  <a:lnTo>
                    <a:pt x="22566" y="70774"/>
                  </a:lnTo>
                  <a:lnTo>
                    <a:pt x="24074" y="71377"/>
                  </a:lnTo>
                  <a:lnTo>
                    <a:pt x="25582" y="71860"/>
                  </a:lnTo>
                  <a:lnTo>
                    <a:pt x="27151" y="72342"/>
                  </a:lnTo>
                  <a:lnTo>
                    <a:pt x="28720" y="72704"/>
                  </a:lnTo>
                  <a:lnTo>
                    <a:pt x="30289" y="73066"/>
                  </a:lnTo>
                  <a:lnTo>
                    <a:pt x="8688" y="60577"/>
                  </a:lnTo>
                  <a:close/>
                  <a:moveTo>
                    <a:pt x="2956" y="51346"/>
                  </a:moveTo>
                  <a:lnTo>
                    <a:pt x="3861" y="53276"/>
                  </a:lnTo>
                  <a:lnTo>
                    <a:pt x="4887" y="55147"/>
                  </a:lnTo>
                  <a:lnTo>
                    <a:pt x="36865" y="73609"/>
                  </a:lnTo>
                  <a:lnTo>
                    <a:pt x="38977" y="73549"/>
                  </a:lnTo>
                  <a:lnTo>
                    <a:pt x="41089" y="73368"/>
                  </a:lnTo>
                  <a:lnTo>
                    <a:pt x="2956" y="51346"/>
                  </a:lnTo>
                  <a:close/>
                </a:path>
              </a:pathLst>
            </a:custGeom>
            <a:solidFill>
              <a:srgbClr val="C20E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B4C2"/>
                </a:solidFill>
              </a:endParaRPr>
            </a:p>
          </p:txBody>
        </p:sp>
        <p:sp>
          <p:nvSpPr>
            <p:cNvPr id="249" name="Google Shape;249;p11"/>
            <p:cNvSpPr/>
            <p:nvPr/>
          </p:nvSpPr>
          <p:spPr>
            <a:xfrm>
              <a:off x="588219" y="-85402"/>
              <a:ext cx="421500" cy="421500"/>
            </a:xfrm>
            <a:prstGeom prst="ellipse">
              <a:avLst/>
            </a:prstGeom>
            <a:noFill/>
            <a:ln w="9525" cap="flat" cmpd="sng">
              <a:solidFill>
                <a:srgbClr val="FF9900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11"/>
            <p:cNvSpPr/>
            <p:nvPr/>
          </p:nvSpPr>
          <p:spPr>
            <a:xfrm rot="10800000">
              <a:off x="-76796" y="3768356"/>
              <a:ext cx="393900" cy="374400"/>
            </a:xfrm>
            <a:prstGeom prst="pentagon">
              <a:avLst>
                <a:gd name="hf" fmla="val 105146"/>
                <a:gd name="vf" fmla="val 110557"/>
              </a:avLst>
            </a:prstGeom>
            <a:noFill/>
            <a:ln w="76200" cap="flat" cmpd="sng">
              <a:solidFill>
                <a:srgbClr val="6D9EEB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11"/>
            <p:cNvSpPr/>
            <p:nvPr/>
          </p:nvSpPr>
          <p:spPr>
            <a:xfrm>
              <a:off x="8092376" y="131852"/>
              <a:ext cx="983100" cy="983100"/>
            </a:xfrm>
            <a:prstGeom prst="ellipse">
              <a:avLst/>
            </a:prstGeom>
            <a:noFill/>
            <a:ln w="9525" cap="flat" cmpd="sng">
              <a:solidFill>
                <a:srgbClr val="FF9900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11"/>
            <p:cNvSpPr/>
            <p:nvPr/>
          </p:nvSpPr>
          <p:spPr>
            <a:xfrm>
              <a:off x="100477" y="456711"/>
              <a:ext cx="885029" cy="885029"/>
            </a:xfrm>
            <a:custGeom>
              <a:avLst/>
              <a:gdLst/>
              <a:ahLst/>
              <a:cxnLst/>
              <a:rect l="l" t="t" r="r" b="b"/>
              <a:pathLst>
                <a:path w="75903" h="75903" extrusionOk="0">
                  <a:moveTo>
                    <a:pt x="30349" y="724"/>
                  </a:moveTo>
                  <a:lnTo>
                    <a:pt x="28479" y="1147"/>
                  </a:lnTo>
                  <a:lnTo>
                    <a:pt x="28599" y="1267"/>
                  </a:lnTo>
                  <a:lnTo>
                    <a:pt x="28841" y="1388"/>
                  </a:lnTo>
                  <a:lnTo>
                    <a:pt x="29022" y="1448"/>
                  </a:lnTo>
                  <a:lnTo>
                    <a:pt x="29263" y="1448"/>
                  </a:lnTo>
                  <a:lnTo>
                    <a:pt x="29625" y="1388"/>
                  </a:lnTo>
                  <a:lnTo>
                    <a:pt x="29927" y="1267"/>
                  </a:lnTo>
                  <a:lnTo>
                    <a:pt x="30168" y="1026"/>
                  </a:lnTo>
                  <a:lnTo>
                    <a:pt x="30349" y="724"/>
                  </a:lnTo>
                  <a:close/>
                  <a:moveTo>
                    <a:pt x="36141" y="0"/>
                  </a:moveTo>
                  <a:lnTo>
                    <a:pt x="33909" y="181"/>
                  </a:lnTo>
                  <a:lnTo>
                    <a:pt x="33909" y="302"/>
                  </a:lnTo>
                  <a:lnTo>
                    <a:pt x="33909" y="543"/>
                  </a:lnTo>
                  <a:lnTo>
                    <a:pt x="33969" y="724"/>
                  </a:lnTo>
                  <a:lnTo>
                    <a:pt x="34090" y="966"/>
                  </a:lnTo>
                  <a:lnTo>
                    <a:pt x="34211" y="1147"/>
                  </a:lnTo>
                  <a:lnTo>
                    <a:pt x="34392" y="1267"/>
                  </a:lnTo>
                  <a:lnTo>
                    <a:pt x="34633" y="1388"/>
                  </a:lnTo>
                  <a:lnTo>
                    <a:pt x="34814" y="1448"/>
                  </a:lnTo>
                  <a:lnTo>
                    <a:pt x="35297" y="1448"/>
                  </a:lnTo>
                  <a:lnTo>
                    <a:pt x="35478" y="1388"/>
                  </a:lnTo>
                  <a:lnTo>
                    <a:pt x="35719" y="1267"/>
                  </a:lnTo>
                  <a:lnTo>
                    <a:pt x="35900" y="1147"/>
                  </a:lnTo>
                  <a:lnTo>
                    <a:pt x="36021" y="966"/>
                  </a:lnTo>
                  <a:lnTo>
                    <a:pt x="36141" y="724"/>
                  </a:lnTo>
                  <a:lnTo>
                    <a:pt x="36202" y="543"/>
                  </a:lnTo>
                  <a:lnTo>
                    <a:pt x="36202" y="302"/>
                  </a:lnTo>
                  <a:lnTo>
                    <a:pt x="36141" y="0"/>
                  </a:lnTo>
                  <a:close/>
                  <a:moveTo>
                    <a:pt x="39762" y="0"/>
                  </a:moveTo>
                  <a:lnTo>
                    <a:pt x="39701" y="302"/>
                  </a:lnTo>
                  <a:lnTo>
                    <a:pt x="39701" y="543"/>
                  </a:lnTo>
                  <a:lnTo>
                    <a:pt x="39762" y="724"/>
                  </a:lnTo>
                  <a:lnTo>
                    <a:pt x="39882" y="966"/>
                  </a:lnTo>
                  <a:lnTo>
                    <a:pt x="40003" y="1147"/>
                  </a:lnTo>
                  <a:lnTo>
                    <a:pt x="40184" y="1267"/>
                  </a:lnTo>
                  <a:lnTo>
                    <a:pt x="40425" y="1388"/>
                  </a:lnTo>
                  <a:lnTo>
                    <a:pt x="40606" y="1448"/>
                  </a:lnTo>
                  <a:lnTo>
                    <a:pt x="41089" y="1448"/>
                  </a:lnTo>
                  <a:lnTo>
                    <a:pt x="41270" y="1388"/>
                  </a:lnTo>
                  <a:lnTo>
                    <a:pt x="41511" y="1267"/>
                  </a:lnTo>
                  <a:lnTo>
                    <a:pt x="41692" y="1147"/>
                  </a:lnTo>
                  <a:lnTo>
                    <a:pt x="41813" y="966"/>
                  </a:lnTo>
                  <a:lnTo>
                    <a:pt x="41934" y="724"/>
                  </a:lnTo>
                  <a:lnTo>
                    <a:pt x="41994" y="543"/>
                  </a:lnTo>
                  <a:lnTo>
                    <a:pt x="41994" y="302"/>
                  </a:lnTo>
                  <a:lnTo>
                    <a:pt x="41994" y="181"/>
                  </a:lnTo>
                  <a:lnTo>
                    <a:pt x="39762" y="0"/>
                  </a:lnTo>
                  <a:close/>
                  <a:moveTo>
                    <a:pt x="45554" y="724"/>
                  </a:moveTo>
                  <a:lnTo>
                    <a:pt x="45735" y="1026"/>
                  </a:lnTo>
                  <a:lnTo>
                    <a:pt x="45976" y="1267"/>
                  </a:lnTo>
                  <a:lnTo>
                    <a:pt x="46278" y="1388"/>
                  </a:lnTo>
                  <a:lnTo>
                    <a:pt x="46640" y="1448"/>
                  </a:lnTo>
                  <a:lnTo>
                    <a:pt x="46881" y="1448"/>
                  </a:lnTo>
                  <a:lnTo>
                    <a:pt x="47062" y="1388"/>
                  </a:lnTo>
                  <a:lnTo>
                    <a:pt x="47243" y="1267"/>
                  </a:lnTo>
                  <a:lnTo>
                    <a:pt x="47424" y="1147"/>
                  </a:lnTo>
                  <a:lnTo>
                    <a:pt x="45554" y="724"/>
                  </a:lnTo>
                  <a:close/>
                  <a:moveTo>
                    <a:pt x="21661" y="3620"/>
                  </a:moveTo>
                  <a:lnTo>
                    <a:pt x="20273" y="4284"/>
                  </a:lnTo>
                  <a:lnTo>
                    <a:pt x="20575" y="4344"/>
                  </a:lnTo>
                  <a:lnTo>
                    <a:pt x="20937" y="4284"/>
                  </a:lnTo>
                  <a:lnTo>
                    <a:pt x="21239" y="4163"/>
                  </a:lnTo>
                  <a:lnTo>
                    <a:pt x="21480" y="3922"/>
                  </a:lnTo>
                  <a:lnTo>
                    <a:pt x="21661" y="3620"/>
                  </a:lnTo>
                  <a:close/>
                  <a:moveTo>
                    <a:pt x="26065" y="2052"/>
                  </a:moveTo>
                  <a:lnTo>
                    <a:pt x="25824" y="2172"/>
                  </a:lnTo>
                  <a:lnTo>
                    <a:pt x="25583" y="2353"/>
                  </a:lnTo>
                  <a:lnTo>
                    <a:pt x="25402" y="2534"/>
                  </a:lnTo>
                  <a:lnTo>
                    <a:pt x="25281" y="2836"/>
                  </a:lnTo>
                  <a:lnTo>
                    <a:pt x="25221" y="3198"/>
                  </a:lnTo>
                  <a:lnTo>
                    <a:pt x="25221" y="3439"/>
                  </a:lnTo>
                  <a:lnTo>
                    <a:pt x="25281" y="3620"/>
                  </a:lnTo>
                  <a:lnTo>
                    <a:pt x="25402" y="3862"/>
                  </a:lnTo>
                  <a:lnTo>
                    <a:pt x="25522" y="4043"/>
                  </a:lnTo>
                  <a:lnTo>
                    <a:pt x="25703" y="4163"/>
                  </a:lnTo>
                  <a:lnTo>
                    <a:pt x="25945" y="4284"/>
                  </a:lnTo>
                  <a:lnTo>
                    <a:pt x="26126" y="4344"/>
                  </a:lnTo>
                  <a:lnTo>
                    <a:pt x="26608" y="4344"/>
                  </a:lnTo>
                  <a:lnTo>
                    <a:pt x="26789" y="4284"/>
                  </a:lnTo>
                  <a:lnTo>
                    <a:pt x="27031" y="4163"/>
                  </a:lnTo>
                  <a:lnTo>
                    <a:pt x="27212" y="4043"/>
                  </a:lnTo>
                  <a:lnTo>
                    <a:pt x="27332" y="3862"/>
                  </a:lnTo>
                  <a:lnTo>
                    <a:pt x="27453" y="3620"/>
                  </a:lnTo>
                  <a:lnTo>
                    <a:pt x="27513" y="3439"/>
                  </a:lnTo>
                  <a:lnTo>
                    <a:pt x="27513" y="3198"/>
                  </a:lnTo>
                  <a:lnTo>
                    <a:pt x="27453" y="2836"/>
                  </a:lnTo>
                  <a:lnTo>
                    <a:pt x="27332" y="2534"/>
                  </a:lnTo>
                  <a:lnTo>
                    <a:pt x="27151" y="2353"/>
                  </a:lnTo>
                  <a:lnTo>
                    <a:pt x="26910" y="2172"/>
                  </a:lnTo>
                  <a:lnTo>
                    <a:pt x="26669" y="2052"/>
                  </a:lnTo>
                  <a:close/>
                  <a:moveTo>
                    <a:pt x="31858" y="2052"/>
                  </a:moveTo>
                  <a:lnTo>
                    <a:pt x="31616" y="2172"/>
                  </a:lnTo>
                  <a:lnTo>
                    <a:pt x="31375" y="2353"/>
                  </a:lnTo>
                  <a:lnTo>
                    <a:pt x="31194" y="2534"/>
                  </a:lnTo>
                  <a:lnTo>
                    <a:pt x="31073" y="2836"/>
                  </a:lnTo>
                  <a:lnTo>
                    <a:pt x="31013" y="3198"/>
                  </a:lnTo>
                  <a:lnTo>
                    <a:pt x="31013" y="3439"/>
                  </a:lnTo>
                  <a:lnTo>
                    <a:pt x="31073" y="3620"/>
                  </a:lnTo>
                  <a:lnTo>
                    <a:pt x="31194" y="3862"/>
                  </a:lnTo>
                  <a:lnTo>
                    <a:pt x="31315" y="4043"/>
                  </a:lnTo>
                  <a:lnTo>
                    <a:pt x="31496" y="4163"/>
                  </a:lnTo>
                  <a:lnTo>
                    <a:pt x="31737" y="4284"/>
                  </a:lnTo>
                  <a:lnTo>
                    <a:pt x="31918" y="4344"/>
                  </a:lnTo>
                  <a:lnTo>
                    <a:pt x="32401" y="4344"/>
                  </a:lnTo>
                  <a:lnTo>
                    <a:pt x="32582" y="4284"/>
                  </a:lnTo>
                  <a:lnTo>
                    <a:pt x="32823" y="4163"/>
                  </a:lnTo>
                  <a:lnTo>
                    <a:pt x="33004" y="4043"/>
                  </a:lnTo>
                  <a:lnTo>
                    <a:pt x="33125" y="3862"/>
                  </a:lnTo>
                  <a:lnTo>
                    <a:pt x="33245" y="3620"/>
                  </a:lnTo>
                  <a:lnTo>
                    <a:pt x="33306" y="3439"/>
                  </a:lnTo>
                  <a:lnTo>
                    <a:pt x="33306" y="3198"/>
                  </a:lnTo>
                  <a:lnTo>
                    <a:pt x="33245" y="2836"/>
                  </a:lnTo>
                  <a:lnTo>
                    <a:pt x="33125" y="2534"/>
                  </a:lnTo>
                  <a:lnTo>
                    <a:pt x="32944" y="2353"/>
                  </a:lnTo>
                  <a:lnTo>
                    <a:pt x="32702" y="2172"/>
                  </a:lnTo>
                  <a:lnTo>
                    <a:pt x="32461" y="2052"/>
                  </a:lnTo>
                  <a:close/>
                  <a:moveTo>
                    <a:pt x="37650" y="2052"/>
                  </a:moveTo>
                  <a:lnTo>
                    <a:pt x="37408" y="2172"/>
                  </a:lnTo>
                  <a:lnTo>
                    <a:pt x="37167" y="2353"/>
                  </a:lnTo>
                  <a:lnTo>
                    <a:pt x="36986" y="2534"/>
                  </a:lnTo>
                  <a:lnTo>
                    <a:pt x="36865" y="2836"/>
                  </a:lnTo>
                  <a:lnTo>
                    <a:pt x="36805" y="3198"/>
                  </a:lnTo>
                  <a:lnTo>
                    <a:pt x="36805" y="3439"/>
                  </a:lnTo>
                  <a:lnTo>
                    <a:pt x="36865" y="3620"/>
                  </a:lnTo>
                  <a:lnTo>
                    <a:pt x="36986" y="3862"/>
                  </a:lnTo>
                  <a:lnTo>
                    <a:pt x="37107" y="4043"/>
                  </a:lnTo>
                  <a:lnTo>
                    <a:pt x="37288" y="4163"/>
                  </a:lnTo>
                  <a:lnTo>
                    <a:pt x="37529" y="4284"/>
                  </a:lnTo>
                  <a:lnTo>
                    <a:pt x="37710" y="4344"/>
                  </a:lnTo>
                  <a:lnTo>
                    <a:pt x="38193" y="4344"/>
                  </a:lnTo>
                  <a:lnTo>
                    <a:pt x="38374" y="4284"/>
                  </a:lnTo>
                  <a:lnTo>
                    <a:pt x="38615" y="4163"/>
                  </a:lnTo>
                  <a:lnTo>
                    <a:pt x="38796" y="4043"/>
                  </a:lnTo>
                  <a:lnTo>
                    <a:pt x="38917" y="3862"/>
                  </a:lnTo>
                  <a:lnTo>
                    <a:pt x="39038" y="3620"/>
                  </a:lnTo>
                  <a:lnTo>
                    <a:pt x="39098" y="3439"/>
                  </a:lnTo>
                  <a:lnTo>
                    <a:pt x="39098" y="3198"/>
                  </a:lnTo>
                  <a:lnTo>
                    <a:pt x="39038" y="2836"/>
                  </a:lnTo>
                  <a:lnTo>
                    <a:pt x="38917" y="2534"/>
                  </a:lnTo>
                  <a:lnTo>
                    <a:pt x="38736" y="2353"/>
                  </a:lnTo>
                  <a:lnTo>
                    <a:pt x="38495" y="2172"/>
                  </a:lnTo>
                  <a:lnTo>
                    <a:pt x="38253" y="2052"/>
                  </a:lnTo>
                  <a:close/>
                  <a:moveTo>
                    <a:pt x="43442" y="2052"/>
                  </a:moveTo>
                  <a:lnTo>
                    <a:pt x="43201" y="2172"/>
                  </a:lnTo>
                  <a:lnTo>
                    <a:pt x="42959" y="2353"/>
                  </a:lnTo>
                  <a:lnTo>
                    <a:pt x="42778" y="2534"/>
                  </a:lnTo>
                  <a:lnTo>
                    <a:pt x="42658" y="2836"/>
                  </a:lnTo>
                  <a:lnTo>
                    <a:pt x="42597" y="3198"/>
                  </a:lnTo>
                  <a:lnTo>
                    <a:pt x="42597" y="3439"/>
                  </a:lnTo>
                  <a:lnTo>
                    <a:pt x="42658" y="3620"/>
                  </a:lnTo>
                  <a:lnTo>
                    <a:pt x="42778" y="3862"/>
                  </a:lnTo>
                  <a:lnTo>
                    <a:pt x="42899" y="4043"/>
                  </a:lnTo>
                  <a:lnTo>
                    <a:pt x="43080" y="4163"/>
                  </a:lnTo>
                  <a:lnTo>
                    <a:pt x="43321" y="4284"/>
                  </a:lnTo>
                  <a:lnTo>
                    <a:pt x="43502" y="4344"/>
                  </a:lnTo>
                  <a:lnTo>
                    <a:pt x="43985" y="4344"/>
                  </a:lnTo>
                  <a:lnTo>
                    <a:pt x="44166" y="4284"/>
                  </a:lnTo>
                  <a:lnTo>
                    <a:pt x="44407" y="4163"/>
                  </a:lnTo>
                  <a:lnTo>
                    <a:pt x="44588" y="4043"/>
                  </a:lnTo>
                  <a:lnTo>
                    <a:pt x="44709" y="3862"/>
                  </a:lnTo>
                  <a:lnTo>
                    <a:pt x="44830" y="3620"/>
                  </a:lnTo>
                  <a:lnTo>
                    <a:pt x="44890" y="3439"/>
                  </a:lnTo>
                  <a:lnTo>
                    <a:pt x="44890" y="3198"/>
                  </a:lnTo>
                  <a:lnTo>
                    <a:pt x="44830" y="2836"/>
                  </a:lnTo>
                  <a:lnTo>
                    <a:pt x="44709" y="2534"/>
                  </a:lnTo>
                  <a:lnTo>
                    <a:pt x="44528" y="2353"/>
                  </a:lnTo>
                  <a:lnTo>
                    <a:pt x="44287" y="2172"/>
                  </a:lnTo>
                  <a:lnTo>
                    <a:pt x="44045" y="2052"/>
                  </a:lnTo>
                  <a:close/>
                  <a:moveTo>
                    <a:pt x="49234" y="2052"/>
                  </a:moveTo>
                  <a:lnTo>
                    <a:pt x="48993" y="2172"/>
                  </a:lnTo>
                  <a:lnTo>
                    <a:pt x="48752" y="2353"/>
                  </a:lnTo>
                  <a:lnTo>
                    <a:pt x="48571" y="2534"/>
                  </a:lnTo>
                  <a:lnTo>
                    <a:pt x="48450" y="2836"/>
                  </a:lnTo>
                  <a:lnTo>
                    <a:pt x="48390" y="3198"/>
                  </a:lnTo>
                  <a:lnTo>
                    <a:pt x="48390" y="3439"/>
                  </a:lnTo>
                  <a:lnTo>
                    <a:pt x="48450" y="3620"/>
                  </a:lnTo>
                  <a:lnTo>
                    <a:pt x="48571" y="3862"/>
                  </a:lnTo>
                  <a:lnTo>
                    <a:pt x="48691" y="4043"/>
                  </a:lnTo>
                  <a:lnTo>
                    <a:pt x="48872" y="4163"/>
                  </a:lnTo>
                  <a:lnTo>
                    <a:pt x="49114" y="4284"/>
                  </a:lnTo>
                  <a:lnTo>
                    <a:pt x="49295" y="4344"/>
                  </a:lnTo>
                  <a:lnTo>
                    <a:pt x="49777" y="4344"/>
                  </a:lnTo>
                  <a:lnTo>
                    <a:pt x="49958" y="4284"/>
                  </a:lnTo>
                  <a:lnTo>
                    <a:pt x="50200" y="4163"/>
                  </a:lnTo>
                  <a:lnTo>
                    <a:pt x="50381" y="4043"/>
                  </a:lnTo>
                  <a:lnTo>
                    <a:pt x="50501" y="3862"/>
                  </a:lnTo>
                  <a:lnTo>
                    <a:pt x="50622" y="3620"/>
                  </a:lnTo>
                  <a:lnTo>
                    <a:pt x="50682" y="3439"/>
                  </a:lnTo>
                  <a:lnTo>
                    <a:pt x="50682" y="3198"/>
                  </a:lnTo>
                  <a:lnTo>
                    <a:pt x="50622" y="2836"/>
                  </a:lnTo>
                  <a:lnTo>
                    <a:pt x="50501" y="2534"/>
                  </a:lnTo>
                  <a:lnTo>
                    <a:pt x="50320" y="2353"/>
                  </a:lnTo>
                  <a:lnTo>
                    <a:pt x="50079" y="2172"/>
                  </a:lnTo>
                  <a:lnTo>
                    <a:pt x="49838" y="2052"/>
                  </a:lnTo>
                  <a:close/>
                  <a:moveTo>
                    <a:pt x="54242" y="3620"/>
                  </a:moveTo>
                  <a:lnTo>
                    <a:pt x="54423" y="3922"/>
                  </a:lnTo>
                  <a:lnTo>
                    <a:pt x="54665" y="4163"/>
                  </a:lnTo>
                  <a:lnTo>
                    <a:pt x="54966" y="4284"/>
                  </a:lnTo>
                  <a:lnTo>
                    <a:pt x="55328" y="4344"/>
                  </a:lnTo>
                  <a:lnTo>
                    <a:pt x="55630" y="4284"/>
                  </a:lnTo>
                  <a:lnTo>
                    <a:pt x="54242" y="3620"/>
                  </a:lnTo>
                  <a:close/>
                  <a:moveTo>
                    <a:pt x="18523" y="5310"/>
                  </a:moveTo>
                  <a:lnTo>
                    <a:pt x="16593" y="6517"/>
                  </a:lnTo>
                  <a:lnTo>
                    <a:pt x="16774" y="6818"/>
                  </a:lnTo>
                  <a:lnTo>
                    <a:pt x="17015" y="7060"/>
                  </a:lnTo>
                  <a:lnTo>
                    <a:pt x="17317" y="7180"/>
                  </a:lnTo>
                  <a:lnTo>
                    <a:pt x="17679" y="7241"/>
                  </a:lnTo>
                  <a:lnTo>
                    <a:pt x="17920" y="7241"/>
                  </a:lnTo>
                  <a:lnTo>
                    <a:pt x="18101" y="7180"/>
                  </a:lnTo>
                  <a:lnTo>
                    <a:pt x="18342" y="7060"/>
                  </a:lnTo>
                  <a:lnTo>
                    <a:pt x="18523" y="6939"/>
                  </a:lnTo>
                  <a:lnTo>
                    <a:pt x="18644" y="6758"/>
                  </a:lnTo>
                  <a:lnTo>
                    <a:pt x="18765" y="6517"/>
                  </a:lnTo>
                  <a:lnTo>
                    <a:pt x="18825" y="6336"/>
                  </a:lnTo>
                  <a:lnTo>
                    <a:pt x="18825" y="6094"/>
                  </a:lnTo>
                  <a:lnTo>
                    <a:pt x="18825" y="5853"/>
                  </a:lnTo>
                  <a:lnTo>
                    <a:pt x="18765" y="5672"/>
                  </a:lnTo>
                  <a:lnTo>
                    <a:pt x="18644" y="5430"/>
                  </a:lnTo>
                  <a:lnTo>
                    <a:pt x="18523" y="5310"/>
                  </a:lnTo>
                  <a:close/>
                  <a:moveTo>
                    <a:pt x="23230" y="4948"/>
                  </a:moveTo>
                  <a:lnTo>
                    <a:pt x="23049" y="5008"/>
                  </a:lnTo>
                  <a:lnTo>
                    <a:pt x="22807" y="5129"/>
                  </a:lnTo>
                  <a:lnTo>
                    <a:pt x="22626" y="5249"/>
                  </a:lnTo>
                  <a:lnTo>
                    <a:pt x="22506" y="5430"/>
                  </a:lnTo>
                  <a:lnTo>
                    <a:pt x="22385" y="5672"/>
                  </a:lnTo>
                  <a:lnTo>
                    <a:pt x="22325" y="5853"/>
                  </a:lnTo>
                  <a:lnTo>
                    <a:pt x="22325" y="6094"/>
                  </a:lnTo>
                  <a:lnTo>
                    <a:pt x="22325" y="6336"/>
                  </a:lnTo>
                  <a:lnTo>
                    <a:pt x="22385" y="6517"/>
                  </a:lnTo>
                  <a:lnTo>
                    <a:pt x="22506" y="6758"/>
                  </a:lnTo>
                  <a:lnTo>
                    <a:pt x="22626" y="6939"/>
                  </a:lnTo>
                  <a:lnTo>
                    <a:pt x="22807" y="7060"/>
                  </a:lnTo>
                  <a:lnTo>
                    <a:pt x="23049" y="7180"/>
                  </a:lnTo>
                  <a:lnTo>
                    <a:pt x="23230" y="7241"/>
                  </a:lnTo>
                  <a:lnTo>
                    <a:pt x="23712" y="7241"/>
                  </a:lnTo>
                  <a:lnTo>
                    <a:pt x="23893" y="7180"/>
                  </a:lnTo>
                  <a:lnTo>
                    <a:pt x="24135" y="7060"/>
                  </a:lnTo>
                  <a:lnTo>
                    <a:pt x="24316" y="6939"/>
                  </a:lnTo>
                  <a:lnTo>
                    <a:pt x="24436" y="6758"/>
                  </a:lnTo>
                  <a:lnTo>
                    <a:pt x="24557" y="6517"/>
                  </a:lnTo>
                  <a:lnTo>
                    <a:pt x="24617" y="6336"/>
                  </a:lnTo>
                  <a:lnTo>
                    <a:pt x="24617" y="6094"/>
                  </a:lnTo>
                  <a:lnTo>
                    <a:pt x="24617" y="5853"/>
                  </a:lnTo>
                  <a:lnTo>
                    <a:pt x="24557" y="5672"/>
                  </a:lnTo>
                  <a:lnTo>
                    <a:pt x="24436" y="5430"/>
                  </a:lnTo>
                  <a:lnTo>
                    <a:pt x="24316" y="5249"/>
                  </a:lnTo>
                  <a:lnTo>
                    <a:pt x="24135" y="5129"/>
                  </a:lnTo>
                  <a:lnTo>
                    <a:pt x="23893" y="5008"/>
                  </a:lnTo>
                  <a:lnTo>
                    <a:pt x="23712" y="4948"/>
                  </a:lnTo>
                  <a:close/>
                  <a:moveTo>
                    <a:pt x="29022" y="4948"/>
                  </a:moveTo>
                  <a:lnTo>
                    <a:pt x="28841" y="5008"/>
                  </a:lnTo>
                  <a:lnTo>
                    <a:pt x="28599" y="5129"/>
                  </a:lnTo>
                  <a:lnTo>
                    <a:pt x="28418" y="5249"/>
                  </a:lnTo>
                  <a:lnTo>
                    <a:pt x="28298" y="5430"/>
                  </a:lnTo>
                  <a:lnTo>
                    <a:pt x="28177" y="5672"/>
                  </a:lnTo>
                  <a:lnTo>
                    <a:pt x="28117" y="5853"/>
                  </a:lnTo>
                  <a:lnTo>
                    <a:pt x="28117" y="6094"/>
                  </a:lnTo>
                  <a:lnTo>
                    <a:pt x="28117" y="6336"/>
                  </a:lnTo>
                  <a:lnTo>
                    <a:pt x="28177" y="6517"/>
                  </a:lnTo>
                  <a:lnTo>
                    <a:pt x="28298" y="6758"/>
                  </a:lnTo>
                  <a:lnTo>
                    <a:pt x="28418" y="6939"/>
                  </a:lnTo>
                  <a:lnTo>
                    <a:pt x="28599" y="7060"/>
                  </a:lnTo>
                  <a:lnTo>
                    <a:pt x="28841" y="7180"/>
                  </a:lnTo>
                  <a:lnTo>
                    <a:pt x="29022" y="7241"/>
                  </a:lnTo>
                  <a:lnTo>
                    <a:pt x="29505" y="7241"/>
                  </a:lnTo>
                  <a:lnTo>
                    <a:pt x="29686" y="7180"/>
                  </a:lnTo>
                  <a:lnTo>
                    <a:pt x="29927" y="7060"/>
                  </a:lnTo>
                  <a:lnTo>
                    <a:pt x="30108" y="6939"/>
                  </a:lnTo>
                  <a:lnTo>
                    <a:pt x="30229" y="6758"/>
                  </a:lnTo>
                  <a:lnTo>
                    <a:pt x="30349" y="6517"/>
                  </a:lnTo>
                  <a:lnTo>
                    <a:pt x="30410" y="6336"/>
                  </a:lnTo>
                  <a:lnTo>
                    <a:pt x="30410" y="6094"/>
                  </a:lnTo>
                  <a:lnTo>
                    <a:pt x="30410" y="5853"/>
                  </a:lnTo>
                  <a:lnTo>
                    <a:pt x="30349" y="5672"/>
                  </a:lnTo>
                  <a:lnTo>
                    <a:pt x="30229" y="5430"/>
                  </a:lnTo>
                  <a:lnTo>
                    <a:pt x="30108" y="5249"/>
                  </a:lnTo>
                  <a:lnTo>
                    <a:pt x="29927" y="5129"/>
                  </a:lnTo>
                  <a:lnTo>
                    <a:pt x="29686" y="5008"/>
                  </a:lnTo>
                  <a:lnTo>
                    <a:pt x="29505" y="4948"/>
                  </a:lnTo>
                  <a:close/>
                  <a:moveTo>
                    <a:pt x="34814" y="4948"/>
                  </a:moveTo>
                  <a:lnTo>
                    <a:pt x="34633" y="5008"/>
                  </a:lnTo>
                  <a:lnTo>
                    <a:pt x="34392" y="5129"/>
                  </a:lnTo>
                  <a:lnTo>
                    <a:pt x="34211" y="5249"/>
                  </a:lnTo>
                  <a:lnTo>
                    <a:pt x="34090" y="5430"/>
                  </a:lnTo>
                  <a:lnTo>
                    <a:pt x="33969" y="5672"/>
                  </a:lnTo>
                  <a:lnTo>
                    <a:pt x="33909" y="5853"/>
                  </a:lnTo>
                  <a:lnTo>
                    <a:pt x="33909" y="6094"/>
                  </a:lnTo>
                  <a:lnTo>
                    <a:pt x="33909" y="6336"/>
                  </a:lnTo>
                  <a:lnTo>
                    <a:pt x="33969" y="6517"/>
                  </a:lnTo>
                  <a:lnTo>
                    <a:pt x="34090" y="6758"/>
                  </a:lnTo>
                  <a:lnTo>
                    <a:pt x="34211" y="6939"/>
                  </a:lnTo>
                  <a:lnTo>
                    <a:pt x="34392" y="7060"/>
                  </a:lnTo>
                  <a:lnTo>
                    <a:pt x="34633" y="7180"/>
                  </a:lnTo>
                  <a:lnTo>
                    <a:pt x="34814" y="7241"/>
                  </a:lnTo>
                  <a:lnTo>
                    <a:pt x="35297" y="7241"/>
                  </a:lnTo>
                  <a:lnTo>
                    <a:pt x="35478" y="7180"/>
                  </a:lnTo>
                  <a:lnTo>
                    <a:pt x="35719" y="7060"/>
                  </a:lnTo>
                  <a:lnTo>
                    <a:pt x="35900" y="6939"/>
                  </a:lnTo>
                  <a:lnTo>
                    <a:pt x="36021" y="6758"/>
                  </a:lnTo>
                  <a:lnTo>
                    <a:pt x="36141" y="6517"/>
                  </a:lnTo>
                  <a:lnTo>
                    <a:pt x="36202" y="6336"/>
                  </a:lnTo>
                  <a:lnTo>
                    <a:pt x="36202" y="6094"/>
                  </a:lnTo>
                  <a:lnTo>
                    <a:pt x="36202" y="5853"/>
                  </a:lnTo>
                  <a:lnTo>
                    <a:pt x="36141" y="5672"/>
                  </a:lnTo>
                  <a:lnTo>
                    <a:pt x="36021" y="5430"/>
                  </a:lnTo>
                  <a:lnTo>
                    <a:pt x="35900" y="5249"/>
                  </a:lnTo>
                  <a:lnTo>
                    <a:pt x="35719" y="5129"/>
                  </a:lnTo>
                  <a:lnTo>
                    <a:pt x="35478" y="5008"/>
                  </a:lnTo>
                  <a:lnTo>
                    <a:pt x="35297" y="4948"/>
                  </a:lnTo>
                  <a:close/>
                  <a:moveTo>
                    <a:pt x="40606" y="4948"/>
                  </a:moveTo>
                  <a:lnTo>
                    <a:pt x="40425" y="5008"/>
                  </a:lnTo>
                  <a:lnTo>
                    <a:pt x="40184" y="5129"/>
                  </a:lnTo>
                  <a:lnTo>
                    <a:pt x="40003" y="5249"/>
                  </a:lnTo>
                  <a:lnTo>
                    <a:pt x="39882" y="5430"/>
                  </a:lnTo>
                  <a:lnTo>
                    <a:pt x="39762" y="5672"/>
                  </a:lnTo>
                  <a:lnTo>
                    <a:pt x="39701" y="5853"/>
                  </a:lnTo>
                  <a:lnTo>
                    <a:pt x="39701" y="6094"/>
                  </a:lnTo>
                  <a:lnTo>
                    <a:pt x="39701" y="6336"/>
                  </a:lnTo>
                  <a:lnTo>
                    <a:pt x="39762" y="6517"/>
                  </a:lnTo>
                  <a:lnTo>
                    <a:pt x="39882" y="6758"/>
                  </a:lnTo>
                  <a:lnTo>
                    <a:pt x="40003" y="6939"/>
                  </a:lnTo>
                  <a:lnTo>
                    <a:pt x="40184" y="7060"/>
                  </a:lnTo>
                  <a:lnTo>
                    <a:pt x="40425" y="7180"/>
                  </a:lnTo>
                  <a:lnTo>
                    <a:pt x="40606" y="7241"/>
                  </a:lnTo>
                  <a:lnTo>
                    <a:pt x="41089" y="7241"/>
                  </a:lnTo>
                  <a:lnTo>
                    <a:pt x="41270" y="7180"/>
                  </a:lnTo>
                  <a:lnTo>
                    <a:pt x="41511" y="7060"/>
                  </a:lnTo>
                  <a:lnTo>
                    <a:pt x="41692" y="6939"/>
                  </a:lnTo>
                  <a:lnTo>
                    <a:pt x="41813" y="6758"/>
                  </a:lnTo>
                  <a:lnTo>
                    <a:pt x="41934" y="6517"/>
                  </a:lnTo>
                  <a:lnTo>
                    <a:pt x="41994" y="6336"/>
                  </a:lnTo>
                  <a:lnTo>
                    <a:pt x="41994" y="6094"/>
                  </a:lnTo>
                  <a:lnTo>
                    <a:pt x="41994" y="5853"/>
                  </a:lnTo>
                  <a:lnTo>
                    <a:pt x="41934" y="5672"/>
                  </a:lnTo>
                  <a:lnTo>
                    <a:pt x="41813" y="5430"/>
                  </a:lnTo>
                  <a:lnTo>
                    <a:pt x="41692" y="5249"/>
                  </a:lnTo>
                  <a:lnTo>
                    <a:pt x="41511" y="5129"/>
                  </a:lnTo>
                  <a:lnTo>
                    <a:pt x="41270" y="5008"/>
                  </a:lnTo>
                  <a:lnTo>
                    <a:pt x="41089" y="4948"/>
                  </a:lnTo>
                  <a:close/>
                  <a:moveTo>
                    <a:pt x="46399" y="4948"/>
                  </a:moveTo>
                  <a:lnTo>
                    <a:pt x="46218" y="5008"/>
                  </a:lnTo>
                  <a:lnTo>
                    <a:pt x="45976" y="5129"/>
                  </a:lnTo>
                  <a:lnTo>
                    <a:pt x="45795" y="5249"/>
                  </a:lnTo>
                  <a:lnTo>
                    <a:pt x="45674" y="5430"/>
                  </a:lnTo>
                  <a:lnTo>
                    <a:pt x="45554" y="5672"/>
                  </a:lnTo>
                  <a:lnTo>
                    <a:pt x="45493" y="5853"/>
                  </a:lnTo>
                  <a:lnTo>
                    <a:pt x="45493" y="6094"/>
                  </a:lnTo>
                  <a:lnTo>
                    <a:pt x="45493" y="6336"/>
                  </a:lnTo>
                  <a:lnTo>
                    <a:pt x="45554" y="6517"/>
                  </a:lnTo>
                  <a:lnTo>
                    <a:pt x="45674" y="6758"/>
                  </a:lnTo>
                  <a:lnTo>
                    <a:pt x="45795" y="6939"/>
                  </a:lnTo>
                  <a:lnTo>
                    <a:pt x="45976" y="7060"/>
                  </a:lnTo>
                  <a:lnTo>
                    <a:pt x="46218" y="7180"/>
                  </a:lnTo>
                  <a:lnTo>
                    <a:pt x="46399" y="7241"/>
                  </a:lnTo>
                  <a:lnTo>
                    <a:pt x="46881" y="7241"/>
                  </a:lnTo>
                  <a:lnTo>
                    <a:pt x="47062" y="7180"/>
                  </a:lnTo>
                  <a:lnTo>
                    <a:pt x="47304" y="7060"/>
                  </a:lnTo>
                  <a:lnTo>
                    <a:pt x="47485" y="6939"/>
                  </a:lnTo>
                  <a:lnTo>
                    <a:pt x="47605" y="6758"/>
                  </a:lnTo>
                  <a:lnTo>
                    <a:pt x="47726" y="6517"/>
                  </a:lnTo>
                  <a:lnTo>
                    <a:pt x="47786" y="6336"/>
                  </a:lnTo>
                  <a:lnTo>
                    <a:pt x="47786" y="6094"/>
                  </a:lnTo>
                  <a:lnTo>
                    <a:pt x="47786" y="5853"/>
                  </a:lnTo>
                  <a:lnTo>
                    <a:pt x="47726" y="5672"/>
                  </a:lnTo>
                  <a:lnTo>
                    <a:pt x="47605" y="5430"/>
                  </a:lnTo>
                  <a:lnTo>
                    <a:pt x="47485" y="5249"/>
                  </a:lnTo>
                  <a:lnTo>
                    <a:pt x="47304" y="5129"/>
                  </a:lnTo>
                  <a:lnTo>
                    <a:pt x="47062" y="5008"/>
                  </a:lnTo>
                  <a:lnTo>
                    <a:pt x="46881" y="4948"/>
                  </a:lnTo>
                  <a:close/>
                  <a:moveTo>
                    <a:pt x="52191" y="4948"/>
                  </a:moveTo>
                  <a:lnTo>
                    <a:pt x="52010" y="5008"/>
                  </a:lnTo>
                  <a:lnTo>
                    <a:pt x="51768" y="5129"/>
                  </a:lnTo>
                  <a:lnTo>
                    <a:pt x="51587" y="5249"/>
                  </a:lnTo>
                  <a:lnTo>
                    <a:pt x="51467" y="5430"/>
                  </a:lnTo>
                  <a:lnTo>
                    <a:pt x="51346" y="5672"/>
                  </a:lnTo>
                  <a:lnTo>
                    <a:pt x="51286" y="5853"/>
                  </a:lnTo>
                  <a:lnTo>
                    <a:pt x="51286" y="6094"/>
                  </a:lnTo>
                  <a:lnTo>
                    <a:pt x="51286" y="6336"/>
                  </a:lnTo>
                  <a:lnTo>
                    <a:pt x="51346" y="6517"/>
                  </a:lnTo>
                  <a:lnTo>
                    <a:pt x="51467" y="6758"/>
                  </a:lnTo>
                  <a:lnTo>
                    <a:pt x="51587" y="6939"/>
                  </a:lnTo>
                  <a:lnTo>
                    <a:pt x="51768" y="7060"/>
                  </a:lnTo>
                  <a:lnTo>
                    <a:pt x="52010" y="7180"/>
                  </a:lnTo>
                  <a:lnTo>
                    <a:pt x="52191" y="7241"/>
                  </a:lnTo>
                  <a:lnTo>
                    <a:pt x="52673" y="7241"/>
                  </a:lnTo>
                  <a:lnTo>
                    <a:pt x="52854" y="7180"/>
                  </a:lnTo>
                  <a:lnTo>
                    <a:pt x="53096" y="7060"/>
                  </a:lnTo>
                  <a:lnTo>
                    <a:pt x="53277" y="6939"/>
                  </a:lnTo>
                  <a:lnTo>
                    <a:pt x="53397" y="6758"/>
                  </a:lnTo>
                  <a:lnTo>
                    <a:pt x="53518" y="6517"/>
                  </a:lnTo>
                  <a:lnTo>
                    <a:pt x="53578" y="6336"/>
                  </a:lnTo>
                  <a:lnTo>
                    <a:pt x="53578" y="6094"/>
                  </a:lnTo>
                  <a:lnTo>
                    <a:pt x="53578" y="5853"/>
                  </a:lnTo>
                  <a:lnTo>
                    <a:pt x="53518" y="5672"/>
                  </a:lnTo>
                  <a:lnTo>
                    <a:pt x="53397" y="5430"/>
                  </a:lnTo>
                  <a:lnTo>
                    <a:pt x="53277" y="5249"/>
                  </a:lnTo>
                  <a:lnTo>
                    <a:pt x="53096" y="5129"/>
                  </a:lnTo>
                  <a:lnTo>
                    <a:pt x="52854" y="5008"/>
                  </a:lnTo>
                  <a:lnTo>
                    <a:pt x="52673" y="4948"/>
                  </a:lnTo>
                  <a:close/>
                  <a:moveTo>
                    <a:pt x="57380" y="5310"/>
                  </a:moveTo>
                  <a:lnTo>
                    <a:pt x="57259" y="5430"/>
                  </a:lnTo>
                  <a:lnTo>
                    <a:pt x="57138" y="5672"/>
                  </a:lnTo>
                  <a:lnTo>
                    <a:pt x="57078" y="5853"/>
                  </a:lnTo>
                  <a:lnTo>
                    <a:pt x="57078" y="6094"/>
                  </a:lnTo>
                  <a:lnTo>
                    <a:pt x="57078" y="6336"/>
                  </a:lnTo>
                  <a:lnTo>
                    <a:pt x="57138" y="6517"/>
                  </a:lnTo>
                  <a:lnTo>
                    <a:pt x="57259" y="6758"/>
                  </a:lnTo>
                  <a:lnTo>
                    <a:pt x="57380" y="6939"/>
                  </a:lnTo>
                  <a:lnTo>
                    <a:pt x="57561" y="7060"/>
                  </a:lnTo>
                  <a:lnTo>
                    <a:pt x="57802" y="7180"/>
                  </a:lnTo>
                  <a:lnTo>
                    <a:pt x="57983" y="7241"/>
                  </a:lnTo>
                  <a:lnTo>
                    <a:pt x="58224" y="7241"/>
                  </a:lnTo>
                  <a:lnTo>
                    <a:pt x="58586" y="7180"/>
                  </a:lnTo>
                  <a:lnTo>
                    <a:pt x="58888" y="7060"/>
                  </a:lnTo>
                  <a:lnTo>
                    <a:pt x="59129" y="6818"/>
                  </a:lnTo>
                  <a:lnTo>
                    <a:pt x="59310" y="6517"/>
                  </a:lnTo>
                  <a:lnTo>
                    <a:pt x="57380" y="5310"/>
                  </a:lnTo>
                  <a:close/>
                  <a:moveTo>
                    <a:pt x="14783" y="7844"/>
                  </a:moveTo>
                  <a:lnTo>
                    <a:pt x="13636" y="8689"/>
                  </a:lnTo>
                  <a:lnTo>
                    <a:pt x="13636" y="8990"/>
                  </a:lnTo>
                  <a:lnTo>
                    <a:pt x="13636" y="9232"/>
                  </a:lnTo>
                  <a:lnTo>
                    <a:pt x="13697" y="9413"/>
                  </a:lnTo>
                  <a:lnTo>
                    <a:pt x="13817" y="9654"/>
                  </a:lnTo>
                  <a:lnTo>
                    <a:pt x="13938" y="9835"/>
                  </a:lnTo>
                  <a:lnTo>
                    <a:pt x="14119" y="9956"/>
                  </a:lnTo>
                  <a:lnTo>
                    <a:pt x="14360" y="10076"/>
                  </a:lnTo>
                  <a:lnTo>
                    <a:pt x="14541" y="10137"/>
                  </a:lnTo>
                  <a:lnTo>
                    <a:pt x="15024" y="10137"/>
                  </a:lnTo>
                  <a:lnTo>
                    <a:pt x="15205" y="10076"/>
                  </a:lnTo>
                  <a:lnTo>
                    <a:pt x="15446" y="9956"/>
                  </a:lnTo>
                  <a:lnTo>
                    <a:pt x="15627" y="9835"/>
                  </a:lnTo>
                  <a:lnTo>
                    <a:pt x="15748" y="9654"/>
                  </a:lnTo>
                  <a:lnTo>
                    <a:pt x="15869" y="9413"/>
                  </a:lnTo>
                  <a:lnTo>
                    <a:pt x="15929" y="9232"/>
                  </a:lnTo>
                  <a:lnTo>
                    <a:pt x="15929" y="8990"/>
                  </a:lnTo>
                  <a:lnTo>
                    <a:pt x="15929" y="8749"/>
                  </a:lnTo>
                  <a:lnTo>
                    <a:pt x="15869" y="8568"/>
                  </a:lnTo>
                  <a:lnTo>
                    <a:pt x="15748" y="8327"/>
                  </a:lnTo>
                  <a:lnTo>
                    <a:pt x="15627" y="8146"/>
                  </a:lnTo>
                  <a:lnTo>
                    <a:pt x="15446" y="8025"/>
                  </a:lnTo>
                  <a:lnTo>
                    <a:pt x="15205" y="7904"/>
                  </a:lnTo>
                  <a:lnTo>
                    <a:pt x="15024" y="7844"/>
                  </a:lnTo>
                  <a:close/>
                  <a:moveTo>
                    <a:pt x="20333" y="7844"/>
                  </a:moveTo>
                  <a:lnTo>
                    <a:pt x="20152" y="7904"/>
                  </a:lnTo>
                  <a:lnTo>
                    <a:pt x="19911" y="8025"/>
                  </a:lnTo>
                  <a:lnTo>
                    <a:pt x="19730" y="8146"/>
                  </a:lnTo>
                  <a:lnTo>
                    <a:pt x="19609" y="8327"/>
                  </a:lnTo>
                  <a:lnTo>
                    <a:pt x="19489" y="8568"/>
                  </a:lnTo>
                  <a:lnTo>
                    <a:pt x="19428" y="8749"/>
                  </a:lnTo>
                  <a:lnTo>
                    <a:pt x="19428" y="8990"/>
                  </a:lnTo>
                  <a:lnTo>
                    <a:pt x="19428" y="9232"/>
                  </a:lnTo>
                  <a:lnTo>
                    <a:pt x="19489" y="9413"/>
                  </a:lnTo>
                  <a:lnTo>
                    <a:pt x="19609" y="9654"/>
                  </a:lnTo>
                  <a:lnTo>
                    <a:pt x="19730" y="9835"/>
                  </a:lnTo>
                  <a:lnTo>
                    <a:pt x="19911" y="9956"/>
                  </a:lnTo>
                  <a:lnTo>
                    <a:pt x="20152" y="10076"/>
                  </a:lnTo>
                  <a:lnTo>
                    <a:pt x="20333" y="10137"/>
                  </a:lnTo>
                  <a:lnTo>
                    <a:pt x="20816" y="10137"/>
                  </a:lnTo>
                  <a:lnTo>
                    <a:pt x="20997" y="10076"/>
                  </a:lnTo>
                  <a:lnTo>
                    <a:pt x="21239" y="9956"/>
                  </a:lnTo>
                  <a:lnTo>
                    <a:pt x="21420" y="9835"/>
                  </a:lnTo>
                  <a:lnTo>
                    <a:pt x="21540" y="9654"/>
                  </a:lnTo>
                  <a:lnTo>
                    <a:pt x="21661" y="9413"/>
                  </a:lnTo>
                  <a:lnTo>
                    <a:pt x="21721" y="9232"/>
                  </a:lnTo>
                  <a:lnTo>
                    <a:pt x="21721" y="8990"/>
                  </a:lnTo>
                  <a:lnTo>
                    <a:pt x="21721" y="8749"/>
                  </a:lnTo>
                  <a:lnTo>
                    <a:pt x="21661" y="8568"/>
                  </a:lnTo>
                  <a:lnTo>
                    <a:pt x="21540" y="8327"/>
                  </a:lnTo>
                  <a:lnTo>
                    <a:pt x="21420" y="8146"/>
                  </a:lnTo>
                  <a:lnTo>
                    <a:pt x="21239" y="8025"/>
                  </a:lnTo>
                  <a:lnTo>
                    <a:pt x="20997" y="7904"/>
                  </a:lnTo>
                  <a:lnTo>
                    <a:pt x="20816" y="7844"/>
                  </a:lnTo>
                  <a:close/>
                  <a:moveTo>
                    <a:pt x="26126" y="7844"/>
                  </a:moveTo>
                  <a:lnTo>
                    <a:pt x="25945" y="7904"/>
                  </a:lnTo>
                  <a:lnTo>
                    <a:pt x="25703" y="8025"/>
                  </a:lnTo>
                  <a:lnTo>
                    <a:pt x="25522" y="8146"/>
                  </a:lnTo>
                  <a:lnTo>
                    <a:pt x="25402" y="8327"/>
                  </a:lnTo>
                  <a:lnTo>
                    <a:pt x="25281" y="8568"/>
                  </a:lnTo>
                  <a:lnTo>
                    <a:pt x="25221" y="8749"/>
                  </a:lnTo>
                  <a:lnTo>
                    <a:pt x="25221" y="8990"/>
                  </a:lnTo>
                  <a:lnTo>
                    <a:pt x="25221" y="9232"/>
                  </a:lnTo>
                  <a:lnTo>
                    <a:pt x="25281" y="9413"/>
                  </a:lnTo>
                  <a:lnTo>
                    <a:pt x="25402" y="9654"/>
                  </a:lnTo>
                  <a:lnTo>
                    <a:pt x="25522" y="9835"/>
                  </a:lnTo>
                  <a:lnTo>
                    <a:pt x="25703" y="9956"/>
                  </a:lnTo>
                  <a:lnTo>
                    <a:pt x="25945" y="10076"/>
                  </a:lnTo>
                  <a:lnTo>
                    <a:pt x="26126" y="10137"/>
                  </a:lnTo>
                  <a:lnTo>
                    <a:pt x="26608" y="10137"/>
                  </a:lnTo>
                  <a:lnTo>
                    <a:pt x="26789" y="10076"/>
                  </a:lnTo>
                  <a:lnTo>
                    <a:pt x="27031" y="9956"/>
                  </a:lnTo>
                  <a:lnTo>
                    <a:pt x="27212" y="9835"/>
                  </a:lnTo>
                  <a:lnTo>
                    <a:pt x="27332" y="9654"/>
                  </a:lnTo>
                  <a:lnTo>
                    <a:pt x="27453" y="9413"/>
                  </a:lnTo>
                  <a:lnTo>
                    <a:pt x="27513" y="9232"/>
                  </a:lnTo>
                  <a:lnTo>
                    <a:pt x="27513" y="8990"/>
                  </a:lnTo>
                  <a:lnTo>
                    <a:pt x="27513" y="8749"/>
                  </a:lnTo>
                  <a:lnTo>
                    <a:pt x="27453" y="8568"/>
                  </a:lnTo>
                  <a:lnTo>
                    <a:pt x="27332" y="8327"/>
                  </a:lnTo>
                  <a:lnTo>
                    <a:pt x="27212" y="8146"/>
                  </a:lnTo>
                  <a:lnTo>
                    <a:pt x="27031" y="8025"/>
                  </a:lnTo>
                  <a:lnTo>
                    <a:pt x="26789" y="7904"/>
                  </a:lnTo>
                  <a:lnTo>
                    <a:pt x="26608" y="7844"/>
                  </a:lnTo>
                  <a:close/>
                  <a:moveTo>
                    <a:pt x="31918" y="7844"/>
                  </a:moveTo>
                  <a:lnTo>
                    <a:pt x="31737" y="7904"/>
                  </a:lnTo>
                  <a:lnTo>
                    <a:pt x="31496" y="8025"/>
                  </a:lnTo>
                  <a:lnTo>
                    <a:pt x="31315" y="8146"/>
                  </a:lnTo>
                  <a:lnTo>
                    <a:pt x="31194" y="8327"/>
                  </a:lnTo>
                  <a:lnTo>
                    <a:pt x="31073" y="8568"/>
                  </a:lnTo>
                  <a:lnTo>
                    <a:pt x="31013" y="8749"/>
                  </a:lnTo>
                  <a:lnTo>
                    <a:pt x="31013" y="8990"/>
                  </a:lnTo>
                  <a:lnTo>
                    <a:pt x="31013" y="9232"/>
                  </a:lnTo>
                  <a:lnTo>
                    <a:pt x="31073" y="9413"/>
                  </a:lnTo>
                  <a:lnTo>
                    <a:pt x="31194" y="9654"/>
                  </a:lnTo>
                  <a:lnTo>
                    <a:pt x="31315" y="9835"/>
                  </a:lnTo>
                  <a:lnTo>
                    <a:pt x="31496" y="9956"/>
                  </a:lnTo>
                  <a:lnTo>
                    <a:pt x="31737" y="10076"/>
                  </a:lnTo>
                  <a:lnTo>
                    <a:pt x="31918" y="10137"/>
                  </a:lnTo>
                  <a:lnTo>
                    <a:pt x="32401" y="10137"/>
                  </a:lnTo>
                  <a:lnTo>
                    <a:pt x="32582" y="10076"/>
                  </a:lnTo>
                  <a:lnTo>
                    <a:pt x="32823" y="9956"/>
                  </a:lnTo>
                  <a:lnTo>
                    <a:pt x="33004" y="9835"/>
                  </a:lnTo>
                  <a:lnTo>
                    <a:pt x="33125" y="9654"/>
                  </a:lnTo>
                  <a:lnTo>
                    <a:pt x="33245" y="9413"/>
                  </a:lnTo>
                  <a:lnTo>
                    <a:pt x="33306" y="9232"/>
                  </a:lnTo>
                  <a:lnTo>
                    <a:pt x="33306" y="8990"/>
                  </a:lnTo>
                  <a:lnTo>
                    <a:pt x="33306" y="8749"/>
                  </a:lnTo>
                  <a:lnTo>
                    <a:pt x="33245" y="8568"/>
                  </a:lnTo>
                  <a:lnTo>
                    <a:pt x="33125" y="8327"/>
                  </a:lnTo>
                  <a:lnTo>
                    <a:pt x="33004" y="8146"/>
                  </a:lnTo>
                  <a:lnTo>
                    <a:pt x="32823" y="8025"/>
                  </a:lnTo>
                  <a:lnTo>
                    <a:pt x="32582" y="7904"/>
                  </a:lnTo>
                  <a:lnTo>
                    <a:pt x="32401" y="7844"/>
                  </a:lnTo>
                  <a:close/>
                  <a:moveTo>
                    <a:pt x="37710" y="7844"/>
                  </a:moveTo>
                  <a:lnTo>
                    <a:pt x="37529" y="7904"/>
                  </a:lnTo>
                  <a:lnTo>
                    <a:pt x="37288" y="8025"/>
                  </a:lnTo>
                  <a:lnTo>
                    <a:pt x="37107" y="8146"/>
                  </a:lnTo>
                  <a:lnTo>
                    <a:pt x="36986" y="8327"/>
                  </a:lnTo>
                  <a:lnTo>
                    <a:pt x="36865" y="8568"/>
                  </a:lnTo>
                  <a:lnTo>
                    <a:pt x="36805" y="8749"/>
                  </a:lnTo>
                  <a:lnTo>
                    <a:pt x="36805" y="8990"/>
                  </a:lnTo>
                  <a:lnTo>
                    <a:pt x="36805" y="9232"/>
                  </a:lnTo>
                  <a:lnTo>
                    <a:pt x="36865" y="9413"/>
                  </a:lnTo>
                  <a:lnTo>
                    <a:pt x="36986" y="9654"/>
                  </a:lnTo>
                  <a:lnTo>
                    <a:pt x="37107" y="9835"/>
                  </a:lnTo>
                  <a:lnTo>
                    <a:pt x="37288" y="9956"/>
                  </a:lnTo>
                  <a:lnTo>
                    <a:pt x="37529" y="10076"/>
                  </a:lnTo>
                  <a:lnTo>
                    <a:pt x="37710" y="10137"/>
                  </a:lnTo>
                  <a:lnTo>
                    <a:pt x="38193" y="10137"/>
                  </a:lnTo>
                  <a:lnTo>
                    <a:pt x="38374" y="10076"/>
                  </a:lnTo>
                  <a:lnTo>
                    <a:pt x="38615" y="9956"/>
                  </a:lnTo>
                  <a:lnTo>
                    <a:pt x="38796" y="9835"/>
                  </a:lnTo>
                  <a:lnTo>
                    <a:pt x="38917" y="9654"/>
                  </a:lnTo>
                  <a:lnTo>
                    <a:pt x="39038" y="9413"/>
                  </a:lnTo>
                  <a:lnTo>
                    <a:pt x="39098" y="9232"/>
                  </a:lnTo>
                  <a:lnTo>
                    <a:pt x="39098" y="8990"/>
                  </a:lnTo>
                  <a:lnTo>
                    <a:pt x="39098" y="8749"/>
                  </a:lnTo>
                  <a:lnTo>
                    <a:pt x="39038" y="8568"/>
                  </a:lnTo>
                  <a:lnTo>
                    <a:pt x="38917" y="8327"/>
                  </a:lnTo>
                  <a:lnTo>
                    <a:pt x="38796" y="8146"/>
                  </a:lnTo>
                  <a:lnTo>
                    <a:pt x="38615" y="8025"/>
                  </a:lnTo>
                  <a:lnTo>
                    <a:pt x="38374" y="7904"/>
                  </a:lnTo>
                  <a:lnTo>
                    <a:pt x="38193" y="7844"/>
                  </a:lnTo>
                  <a:close/>
                  <a:moveTo>
                    <a:pt x="43502" y="7844"/>
                  </a:moveTo>
                  <a:lnTo>
                    <a:pt x="43321" y="7904"/>
                  </a:lnTo>
                  <a:lnTo>
                    <a:pt x="43080" y="8025"/>
                  </a:lnTo>
                  <a:lnTo>
                    <a:pt x="42899" y="8146"/>
                  </a:lnTo>
                  <a:lnTo>
                    <a:pt x="42778" y="8327"/>
                  </a:lnTo>
                  <a:lnTo>
                    <a:pt x="42658" y="8568"/>
                  </a:lnTo>
                  <a:lnTo>
                    <a:pt x="42597" y="8749"/>
                  </a:lnTo>
                  <a:lnTo>
                    <a:pt x="42597" y="8990"/>
                  </a:lnTo>
                  <a:lnTo>
                    <a:pt x="42597" y="9232"/>
                  </a:lnTo>
                  <a:lnTo>
                    <a:pt x="42658" y="9413"/>
                  </a:lnTo>
                  <a:lnTo>
                    <a:pt x="42778" y="9654"/>
                  </a:lnTo>
                  <a:lnTo>
                    <a:pt x="42899" y="9835"/>
                  </a:lnTo>
                  <a:lnTo>
                    <a:pt x="43080" y="9956"/>
                  </a:lnTo>
                  <a:lnTo>
                    <a:pt x="43321" y="10076"/>
                  </a:lnTo>
                  <a:lnTo>
                    <a:pt x="43502" y="10137"/>
                  </a:lnTo>
                  <a:lnTo>
                    <a:pt x="43985" y="10137"/>
                  </a:lnTo>
                  <a:lnTo>
                    <a:pt x="44166" y="10076"/>
                  </a:lnTo>
                  <a:lnTo>
                    <a:pt x="44407" y="9956"/>
                  </a:lnTo>
                  <a:lnTo>
                    <a:pt x="44588" y="9835"/>
                  </a:lnTo>
                  <a:lnTo>
                    <a:pt x="44709" y="9654"/>
                  </a:lnTo>
                  <a:lnTo>
                    <a:pt x="44830" y="9413"/>
                  </a:lnTo>
                  <a:lnTo>
                    <a:pt x="44890" y="9232"/>
                  </a:lnTo>
                  <a:lnTo>
                    <a:pt x="44890" y="8990"/>
                  </a:lnTo>
                  <a:lnTo>
                    <a:pt x="44890" y="8749"/>
                  </a:lnTo>
                  <a:lnTo>
                    <a:pt x="44830" y="8568"/>
                  </a:lnTo>
                  <a:lnTo>
                    <a:pt x="44709" y="8327"/>
                  </a:lnTo>
                  <a:lnTo>
                    <a:pt x="44588" y="8146"/>
                  </a:lnTo>
                  <a:lnTo>
                    <a:pt x="44407" y="8025"/>
                  </a:lnTo>
                  <a:lnTo>
                    <a:pt x="44166" y="7904"/>
                  </a:lnTo>
                  <a:lnTo>
                    <a:pt x="43985" y="7844"/>
                  </a:lnTo>
                  <a:close/>
                  <a:moveTo>
                    <a:pt x="49295" y="7844"/>
                  </a:moveTo>
                  <a:lnTo>
                    <a:pt x="49114" y="7904"/>
                  </a:lnTo>
                  <a:lnTo>
                    <a:pt x="48872" y="8025"/>
                  </a:lnTo>
                  <a:lnTo>
                    <a:pt x="48691" y="8146"/>
                  </a:lnTo>
                  <a:lnTo>
                    <a:pt x="48571" y="8327"/>
                  </a:lnTo>
                  <a:lnTo>
                    <a:pt x="48450" y="8568"/>
                  </a:lnTo>
                  <a:lnTo>
                    <a:pt x="48390" y="8749"/>
                  </a:lnTo>
                  <a:lnTo>
                    <a:pt x="48390" y="8990"/>
                  </a:lnTo>
                  <a:lnTo>
                    <a:pt x="48390" y="9232"/>
                  </a:lnTo>
                  <a:lnTo>
                    <a:pt x="48450" y="9413"/>
                  </a:lnTo>
                  <a:lnTo>
                    <a:pt x="48571" y="9654"/>
                  </a:lnTo>
                  <a:lnTo>
                    <a:pt x="48691" y="9835"/>
                  </a:lnTo>
                  <a:lnTo>
                    <a:pt x="48872" y="9956"/>
                  </a:lnTo>
                  <a:lnTo>
                    <a:pt x="49114" y="10076"/>
                  </a:lnTo>
                  <a:lnTo>
                    <a:pt x="49295" y="10137"/>
                  </a:lnTo>
                  <a:lnTo>
                    <a:pt x="49777" y="10137"/>
                  </a:lnTo>
                  <a:lnTo>
                    <a:pt x="49958" y="10076"/>
                  </a:lnTo>
                  <a:lnTo>
                    <a:pt x="50200" y="9956"/>
                  </a:lnTo>
                  <a:lnTo>
                    <a:pt x="50381" y="9835"/>
                  </a:lnTo>
                  <a:lnTo>
                    <a:pt x="50501" y="9654"/>
                  </a:lnTo>
                  <a:lnTo>
                    <a:pt x="50622" y="9413"/>
                  </a:lnTo>
                  <a:lnTo>
                    <a:pt x="50682" y="9232"/>
                  </a:lnTo>
                  <a:lnTo>
                    <a:pt x="50682" y="8990"/>
                  </a:lnTo>
                  <a:lnTo>
                    <a:pt x="50682" y="8749"/>
                  </a:lnTo>
                  <a:lnTo>
                    <a:pt x="50622" y="8568"/>
                  </a:lnTo>
                  <a:lnTo>
                    <a:pt x="50501" y="8327"/>
                  </a:lnTo>
                  <a:lnTo>
                    <a:pt x="50381" y="8146"/>
                  </a:lnTo>
                  <a:lnTo>
                    <a:pt x="50200" y="8025"/>
                  </a:lnTo>
                  <a:lnTo>
                    <a:pt x="49958" y="7904"/>
                  </a:lnTo>
                  <a:lnTo>
                    <a:pt x="49777" y="7844"/>
                  </a:lnTo>
                  <a:close/>
                  <a:moveTo>
                    <a:pt x="55087" y="7844"/>
                  </a:moveTo>
                  <a:lnTo>
                    <a:pt x="54906" y="7904"/>
                  </a:lnTo>
                  <a:lnTo>
                    <a:pt x="54665" y="8025"/>
                  </a:lnTo>
                  <a:lnTo>
                    <a:pt x="54483" y="8146"/>
                  </a:lnTo>
                  <a:lnTo>
                    <a:pt x="54363" y="8327"/>
                  </a:lnTo>
                  <a:lnTo>
                    <a:pt x="54242" y="8568"/>
                  </a:lnTo>
                  <a:lnTo>
                    <a:pt x="54182" y="8749"/>
                  </a:lnTo>
                  <a:lnTo>
                    <a:pt x="54182" y="8990"/>
                  </a:lnTo>
                  <a:lnTo>
                    <a:pt x="54182" y="9232"/>
                  </a:lnTo>
                  <a:lnTo>
                    <a:pt x="54242" y="9413"/>
                  </a:lnTo>
                  <a:lnTo>
                    <a:pt x="54363" y="9654"/>
                  </a:lnTo>
                  <a:lnTo>
                    <a:pt x="54483" y="9835"/>
                  </a:lnTo>
                  <a:lnTo>
                    <a:pt x="54665" y="9956"/>
                  </a:lnTo>
                  <a:lnTo>
                    <a:pt x="54906" y="10076"/>
                  </a:lnTo>
                  <a:lnTo>
                    <a:pt x="55087" y="10137"/>
                  </a:lnTo>
                  <a:lnTo>
                    <a:pt x="55570" y="10137"/>
                  </a:lnTo>
                  <a:lnTo>
                    <a:pt x="55751" y="10076"/>
                  </a:lnTo>
                  <a:lnTo>
                    <a:pt x="55992" y="9956"/>
                  </a:lnTo>
                  <a:lnTo>
                    <a:pt x="56173" y="9835"/>
                  </a:lnTo>
                  <a:lnTo>
                    <a:pt x="56294" y="9654"/>
                  </a:lnTo>
                  <a:lnTo>
                    <a:pt x="56414" y="9413"/>
                  </a:lnTo>
                  <a:lnTo>
                    <a:pt x="56475" y="9232"/>
                  </a:lnTo>
                  <a:lnTo>
                    <a:pt x="56475" y="8990"/>
                  </a:lnTo>
                  <a:lnTo>
                    <a:pt x="56475" y="8749"/>
                  </a:lnTo>
                  <a:lnTo>
                    <a:pt x="56414" y="8568"/>
                  </a:lnTo>
                  <a:lnTo>
                    <a:pt x="56294" y="8327"/>
                  </a:lnTo>
                  <a:lnTo>
                    <a:pt x="56173" y="8146"/>
                  </a:lnTo>
                  <a:lnTo>
                    <a:pt x="55992" y="8025"/>
                  </a:lnTo>
                  <a:lnTo>
                    <a:pt x="55751" y="7904"/>
                  </a:lnTo>
                  <a:lnTo>
                    <a:pt x="55570" y="7844"/>
                  </a:lnTo>
                  <a:close/>
                  <a:moveTo>
                    <a:pt x="60879" y="7844"/>
                  </a:moveTo>
                  <a:lnTo>
                    <a:pt x="60698" y="7904"/>
                  </a:lnTo>
                  <a:lnTo>
                    <a:pt x="60457" y="8025"/>
                  </a:lnTo>
                  <a:lnTo>
                    <a:pt x="60276" y="8146"/>
                  </a:lnTo>
                  <a:lnTo>
                    <a:pt x="60155" y="8327"/>
                  </a:lnTo>
                  <a:lnTo>
                    <a:pt x="60034" y="8568"/>
                  </a:lnTo>
                  <a:lnTo>
                    <a:pt x="59974" y="8749"/>
                  </a:lnTo>
                  <a:lnTo>
                    <a:pt x="59974" y="8990"/>
                  </a:lnTo>
                  <a:lnTo>
                    <a:pt x="59974" y="9232"/>
                  </a:lnTo>
                  <a:lnTo>
                    <a:pt x="60034" y="9413"/>
                  </a:lnTo>
                  <a:lnTo>
                    <a:pt x="60155" y="9654"/>
                  </a:lnTo>
                  <a:lnTo>
                    <a:pt x="60276" y="9835"/>
                  </a:lnTo>
                  <a:lnTo>
                    <a:pt x="60457" y="9956"/>
                  </a:lnTo>
                  <a:lnTo>
                    <a:pt x="60698" y="10076"/>
                  </a:lnTo>
                  <a:lnTo>
                    <a:pt x="60879" y="10137"/>
                  </a:lnTo>
                  <a:lnTo>
                    <a:pt x="61362" y="10137"/>
                  </a:lnTo>
                  <a:lnTo>
                    <a:pt x="61543" y="10076"/>
                  </a:lnTo>
                  <a:lnTo>
                    <a:pt x="61784" y="9956"/>
                  </a:lnTo>
                  <a:lnTo>
                    <a:pt x="61965" y="9835"/>
                  </a:lnTo>
                  <a:lnTo>
                    <a:pt x="62086" y="9654"/>
                  </a:lnTo>
                  <a:lnTo>
                    <a:pt x="62206" y="9413"/>
                  </a:lnTo>
                  <a:lnTo>
                    <a:pt x="62267" y="9232"/>
                  </a:lnTo>
                  <a:lnTo>
                    <a:pt x="62267" y="8990"/>
                  </a:lnTo>
                  <a:lnTo>
                    <a:pt x="62267" y="8689"/>
                  </a:lnTo>
                  <a:lnTo>
                    <a:pt x="61120" y="7844"/>
                  </a:lnTo>
                  <a:close/>
                  <a:moveTo>
                    <a:pt x="11705" y="10740"/>
                  </a:moveTo>
                  <a:lnTo>
                    <a:pt x="11464" y="10800"/>
                  </a:lnTo>
                  <a:lnTo>
                    <a:pt x="11162" y="10981"/>
                  </a:lnTo>
                  <a:lnTo>
                    <a:pt x="10981" y="11162"/>
                  </a:lnTo>
                  <a:lnTo>
                    <a:pt x="10800" y="11464"/>
                  </a:lnTo>
                  <a:lnTo>
                    <a:pt x="10740" y="11705"/>
                  </a:lnTo>
                  <a:lnTo>
                    <a:pt x="10740" y="11886"/>
                  </a:lnTo>
                  <a:lnTo>
                    <a:pt x="10740" y="12128"/>
                  </a:lnTo>
                  <a:lnTo>
                    <a:pt x="10800" y="12309"/>
                  </a:lnTo>
                  <a:lnTo>
                    <a:pt x="10921" y="12550"/>
                  </a:lnTo>
                  <a:lnTo>
                    <a:pt x="11042" y="12731"/>
                  </a:lnTo>
                  <a:lnTo>
                    <a:pt x="11223" y="12852"/>
                  </a:lnTo>
                  <a:lnTo>
                    <a:pt x="11464" y="12972"/>
                  </a:lnTo>
                  <a:lnTo>
                    <a:pt x="11645" y="13033"/>
                  </a:lnTo>
                  <a:lnTo>
                    <a:pt x="12128" y="13033"/>
                  </a:lnTo>
                  <a:lnTo>
                    <a:pt x="12309" y="12972"/>
                  </a:lnTo>
                  <a:lnTo>
                    <a:pt x="12550" y="12852"/>
                  </a:lnTo>
                  <a:lnTo>
                    <a:pt x="12731" y="12731"/>
                  </a:lnTo>
                  <a:lnTo>
                    <a:pt x="12852" y="12550"/>
                  </a:lnTo>
                  <a:lnTo>
                    <a:pt x="12973" y="12309"/>
                  </a:lnTo>
                  <a:lnTo>
                    <a:pt x="13033" y="12128"/>
                  </a:lnTo>
                  <a:lnTo>
                    <a:pt x="13033" y="11886"/>
                  </a:lnTo>
                  <a:lnTo>
                    <a:pt x="13033" y="11645"/>
                  </a:lnTo>
                  <a:lnTo>
                    <a:pt x="12973" y="11464"/>
                  </a:lnTo>
                  <a:lnTo>
                    <a:pt x="12852" y="11223"/>
                  </a:lnTo>
                  <a:lnTo>
                    <a:pt x="12731" y="11042"/>
                  </a:lnTo>
                  <a:lnTo>
                    <a:pt x="12550" y="10921"/>
                  </a:lnTo>
                  <a:lnTo>
                    <a:pt x="12309" y="10800"/>
                  </a:lnTo>
                  <a:lnTo>
                    <a:pt x="12128" y="10740"/>
                  </a:lnTo>
                  <a:close/>
                  <a:moveTo>
                    <a:pt x="17437" y="10740"/>
                  </a:moveTo>
                  <a:lnTo>
                    <a:pt x="17256" y="10800"/>
                  </a:lnTo>
                  <a:lnTo>
                    <a:pt x="17015" y="10921"/>
                  </a:lnTo>
                  <a:lnTo>
                    <a:pt x="16834" y="11042"/>
                  </a:lnTo>
                  <a:lnTo>
                    <a:pt x="16713" y="11223"/>
                  </a:lnTo>
                  <a:lnTo>
                    <a:pt x="16593" y="11464"/>
                  </a:lnTo>
                  <a:lnTo>
                    <a:pt x="16532" y="11645"/>
                  </a:lnTo>
                  <a:lnTo>
                    <a:pt x="16532" y="11886"/>
                  </a:lnTo>
                  <a:lnTo>
                    <a:pt x="16532" y="12128"/>
                  </a:lnTo>
                  <a:lnTo>
                    <a:pt x="16593" y="12309"/>
                  </a:lnTo>
                  <a:lnTo>
                    <a:pt x="16713" y="12550"/>
                  </a:lnTo>
                  <a:lnTo>
                    <a:pt x="16834" y="12731"/>
                  </a:lnTo>
                  <a:lnTo>
                    <a:pt x="17015" y="12852"/>
                  </a:lnTo>
                  <a:lnTo>
                    <a:pt x="17256" y="12972"/>
                  </a:lnTo>
                  <a:lnTo>
                    <a:pt x="17437" y="13033"/>
                  </a:lnTo>
                  <a:lnTo>
                    <a:pt x="17920" y="13033"/>
                  </a:lnTo>
                  <a:lnTo>
                    <a:pt x="18101" y="12972"/>
                  </a:lnTo>
                  <a:lnTo>
                    <a:pt x="18342" y="12852"/>
                  </a:lnTo>
                  <a:lnTo>
                    <a:pt x="18523" y="12731"/>
                  </a:lnTo>
                  <a:lnTo>
                    <a:pt x="18644" y="12550"/>
                  </a:lnTo>
                  <a:lnTo>
                    <a:pt x="18765" y="12309"/>
                  </a:lnTo>
                  <a:lnTo>
                    <a:pt x="18825" y="12128"/>
                  </a:lnTo>
                  <a:lnTo>
                    <a:pt x="18825" y="11886"/>
                  </a:lnTo>
                  <a:lnTo>
                    <a:pt x="18825" y="11645"/>
                  </a:lnTo>
                  <a:lnTo>
                    <a:pt x="18765" y="11464"/>
                  </a:lnTo>
                  <a:lnTo>
                    <a:pt x="18644" y="11223"/>
                  </a:lnTo>
                  <a:lnTo>
                    <a:pt x="18523" y="11042"/>
                  </a:lnTo>
                  <a:lnTo>
                    <a:pt x="18342" y="10921"/>
                  </a:lnTo>
                  <a:lnTo>
                    <a:pt x="18101" y="10800"/>
                  </a:lnTo>
                  <a:lnTo>
                    <a:pt x="17920" y="10740"/>
                  </a:lnTo>
                  <a:close/>
                  <a:moveTo>
                    <a:pt x="23230" y="10740"/>
                  </a:moveTo>
                  <a:lnTo>
                    <a:pt x="23049" y="10800"/>
                  </a:lnTo>
                  <a:lnTo>
                    <a:pt x="22807" y="10921"/>
                  </a:lnTo>
                  <a:lnTo>
                    <a:pt x="22626" y="11042"/>
                  </a:lnTo>
                  <a:lnTo>
                    <a:pt x="22506" y="11223"/>
                  </a:lnTo>
                  <a:lnTo>
                    <a:pt x="22385" y="11464"/>
                  </a:lnTo>
                  <a:lnTo>
                    <a:pt x="22325" y="11645"/>
                  </a:lnTo>
                  <a:lnTo>
                    <a:pt x="22325" y="11886"/>
                  </a:lnTo>
                  <a:lnTo>
                    <a:pt x="22325" y="12128"/>
                  </a:lnTo>
                  <a:lnTo>
                    <a:pt x="22385" y="12309"/>
                  </a:lnTo>
                  <a:lnTo>
                    <a:pt x="22506" y="12550"/>
                  </a:lnTo>
                  <a:lnTo>
                    <a:pt x="22626" y="12731"/>
                  </a:lnTo>
                  <a:lnTo>
                    <a:pt x="22807" y="12852"/>
                  </a:lnTo>
                  <a:lnTo>
                    <a:pt x="23049" y="12972"/>
                  </a:lnTo>
                  <a:lnTo>
                    <a:pt x="23230" y="13033"/>
                  </a:lnTo>
                  <a:lnTo>
                    <a:pt x="23712" y="13033"/>
                  </a:lnTo>
                  <a:lnTo>
                    <a:pt x="23893" y="12972"/>
                  </a:lnTo>
                  <a:lnTo>
                    <a:pt x="24135" y="12852"/>
                  </a:lnTo>
                  <a:lnTo>
                    <a:pt x="24316" y="12731"/>
                  </a:lnTo>
                  <a:lnTo>
                    <a:pt x="24436" y="12550"/>
                  </a:lnTo>
                  <a:lnTo>
                    <a:pt x="24557" y="12309"/>
                  </a:lnTo>
                  <a:lnTo>
                    <a:pt x="24617" y="12128"/>
                  </a:lnTo>
                  <a:lnTo>
                    <a:pt x="24617" y="11886"/>
                  </a:lnTo>
                  <a:lnTo>
                    <a:pt x="24617" y="11645"/>
                  </a:lnTo>
                  <a:lnTo>
                    <a:pt x="24557" y="11464"/>
                  </a:lnTo>
                  <a:lnTo>
                    <a:pt x="24436" y="11223"/>
                  </a:lnTo>
                  <a:lnTo>
                    <a:pt x="24316" y="11042"/>
                  </a:lnTo>
                  <a:lnTo>
                    <a:pt x="24135" y="10921"/>
                  </a:lnTo>
                  <a:lnTo>
                    <a:pt x="23893" y="10800"/>
                  </a:lnTo>
                  <a:lnTo>
                    <a:pt x="23712" y="10740"/>
                  </a:lnTo>
                  <a:close/>
                  <a:moveTo>
                    <a:pt x="29022" y="10740"/>
                  </a:moveTo>
                  <a:lnTo>
                    <a:pt x="28841" y="10800"/>
                  </a:lnTo>
                  <a:lnTo>
                    <a:pt x="28599" y="10921"/>
                  </a:lnTo>
                  <a:lnTo>
                    <a:pt x="28418" y="11042"/>
                  </a:lnTo>
                  <a:lnTo>
                    <a:pt x="28298" y="11223"/>
                  </a:lnTo>
                  <a:lnTo>
                    <a:pt x="28177" y="11464"/>
                  </a:lnTo>
                  <a:lnTo>
                    <a:pt x="28117" y="11645"/>
                  </a:lnTo>
                  <a:lnTo>
                    <a:pt x="28117" y="11886"/>
                  </a:lnTo>
                  <a:lnTo>
                    <a:pt x="28117" y="12128"/>
                  </a:lnTo>
                  <a:lnTo>
                    <a:pt x="28177" y="12309"/>
                  </a:lnTo>
                  <a:lnTo>
                    <a:pt x="28298" y="12550"/>
                  </a:lnTo>
                  <a:lnTo>
                    <a:pt x="28418" y="12731"/>
                  </a:lnTo>
                  <a:lnTo>
                    <a:pt x="28599" y="12852"/>
                  </a:lnTo>
                  <a:lnTo>
                    <a:pt x="28841" y="12972"/>
                  </a:lnTo>
                  <a:lnTo>
                    <a:pt x="29022" y="13033"/>
                  </a:lnTo>
                  <a:lnTo>
                    <a:pt x="29505" y="13033"/>
                  </a:lnTo>
                  <a:lnTo>
                    <a:pt x="29686" y="12972"/>
                  </a:lnTo>
                  <a:lnTo>
                    <a:pt x="29927" y="12852"/>
                  </a:lnTo>
                  <a:lnTo>
                    <a:pt x="30108" y="12731"/>
                  </a:lnTo>
                  <a:lnTo>
                    <a:pt x="30229" y="12550"/>
                  </a:lnTo>
                  <a:lnTo>
                    <a:pt x="30349" y="12309"/>
                  </a:lnTo>
                  <a:lnTo>
                    <a:pt x="30410" y="12128"/>
                  </a:lnTo>
                  <a:lnTo>
                    <a:pt x="30410" y="11886"/>
                  </a:lnTo>
                  <a:lnTo>
                    <a:pt x="30410" y="11645"/>
                  </a:lnTo>
                  <a:lnTo>
                    <a:pt x="30349" y="11464"/>
                  </a:lnTo>
                  <a:lnTo>
                    <a:pt x="30229" y="11223"/>
                  </a:lnTo>
                  <a:lnTo>
                    <a:pt x="30108" y="11042"/>
                  </a:lnTo>
                  <a:lnTo>
                    <a:pt x="29927" y="10921"/>
                  </a:lnTo>
                  <a:lnTo>
                    <a:pt x="29686" y="10800"/>
                  </a:lnTo>
                  <a:lnTo>
                    <a:pt x="29505" y="10740"/>
                  </a:lnTo>
                  <a:close/>
                  <a:moveTo>
                    <a:pt x="34814" y="10740"/>
                  </a:moveTo>
                  <a:lnTo>
                    <a:pt x="34633" y="10800"/>
                  </a:lnTo>
                  <a:lnTo>
                    <a:pt x="34392" y="10921"/>
                  </a:lnTo>
                  <a:lnTo>
                    <a:pt x="34211" y="11042"/>
                  </a:lnTo>
                  <a:lnTo>
                    <a:pt x="34090" y="11223"/>
                  </a:lnTo>
                  <a:lnTo>
                    <a:pt x="33969" y="11464"/>
                  </a:lnTo>
                  <a:lnTo>
                    <a:pt x="33909" y="11645"/>
                  </a:lnTo>
                  <a:lnTo>
                    <a:pt x="33909" y="11886"/>
                  </a:lnTo>
                  <a:lnTo>
                    <a:pt x="33909" y="12128"/>
                  </a:lnTo>
                  <a:lnTo>
                    <a:pt x="33969" y="12309"/>
                  </a:lnTo>
                  <a:lnTo>
                    <a:pt x="34090" y="12550"/>
                  </a:lnTo>
                  <a:lnTo>
                    <a:pt x="34211" y="12731"/>
                  </a:lnTo>
                  <a:lnTo>
                    <a:pt x="34392" y="12852"/>
                  </a:lnTo>
                  <a:lnTo>
                    <a:pt x="34633" y="12972"/>
                  </a:lnTo>
                  <a:lnTo>
                    <a:pt x="34814" y="13033"/>
                  </a:lnTo>
                  <a:lnTo>
                    <a:pt x="35297" y="13033"/>
                  </a:lnTo>
                  <a:lnTo>
                    <a:pt x="35478" y="12972"/>
                  </a:lnTo>
                  <a:lnTo>
                    <a:pt x="35719" y="12852"/>
                  </a:lnTo>
                  <a:lnTo>
                    <a:pt x="35900" y="12731"/>
                  </a:lnTo>
                  <a:lnTo>
                    <a:pt x="36021" y="12550"/>
                  </a:lnTo>
                  <a:lnTo>
                    <a:pt x="36141" y="12309"/>
                  </a:lnTo>
                  <a:lnTo>
                    <a:pt x="36202" y="12128"/>
                  </a:lnTo>
                  <a:lnTo>
                    <a:pt x="36202" y="11886"/>
                  </a:lnTo>
                  <a:lnTo>
                    <a:pt x="36202" y="11645"/>
                  </a:lnTo>
                  <a:lnTo>
                    <a:pt x="36141" y="11464"/>
                  </a:lnTo>
                  <a:lnTo>
                    <a:pt x="36021" y="11223"/>
                  </a:lnTo>
                  <a:lnTo>
                    <a:pt x="35900" y="11042"/>
                  </a:lnTo>
                  <a:lnTo>
                    <a:pt x="35719" y="10921"/>
                  </a:lnTo>
                  <a:lnTo>
                    <a:pt x="35478" y="10800"/>
                  </a:lnTo>
                  <a:lnTo>
                    <a:pt x="35297" y="10740"/>
                  </a:lnTo>
                  <a:close/>
                  <a:moveTo>
                    <a:pt x="40606" y="10740"/>
                  </a:moveTo>
                  <a:lnTo>
                    <a:pt x="40425" y="10800"/>
                  </a:lnTo>
                  <a:lnTo>
                    <a:pt x="40184" y="10921"/>
                  </a:lnTo>
                  <a:lnTo>
                    <a:pt x="40003" y="11042"/>
                  </a:lnTo>
                  <a:lnTo>
                    <a:pt x="39882" y="11223"/>
                  </a:lnTo>
                  <a:lnTo>
                    <a:pt x="39762" y="11464"/>
                  </a:lnTo>
                  <a:lnTo>
                    <a:pt x="39701" y="11645"/>
                  </a:lnTo>
                  <a:lnTo>
                    <a:pt x="39701" y="11886"/>
                  </a:lnTo>
                  <a:lnTo>
                    <a:pt x="39701" y="12128"/>
                  </a:lnTo>
                  <a:lnTo>
                    <a:pt x="39762" y="12309"/>
                  </a:lnTo>
                  <a:lnTo>
                    <a:pt x="39882" y="12550"/>
                  </a:lnTo>
                  <a:lnTo>
                    <a:pt x="40003" y="12731"/>
                  </a:lnTo>
                  <a:lnTo>
                    <a:pt x="40184" y="12852"/>
                  </a:lnTo>
                  <a:lnTo>
                    <a:pt x="40425" y="12972"/>
                  </a:lnTo>
                  <a:lnTo>
                    <a:pt x="40606" y="13033"/>
                  </a:lnTo>
                  <a:lnTo>
                    <a:pt x="41089" y="13033"/>
                  </a:lnTo>
                  <a:lnTo>
                    <a:pt x="41270" y="12972"/>
                  </a:lnTo>
                  <a:lnTo>
                    <a:pt x="41511" y="12852"/>
                  </a:lnTo>
                  <a:lnTo>
                    <a:pt x="41692" y="12731"/>
                  </a:lnTo>
                  <a:lnTo>
                    <a:pt x="41813" y="12550"/>
                  </a:lnTo>
                  <a:lnTo>
                    <a:pt x="41934" y="12309"/>
                  </a:lnTo>
                  <a:lnTo>
                    <a:pt x="41994" y="12128"/>
                  </a:lnTo>
                  <a:lnTo>
                    <a:pt x="41994" y="11886"/>
                  </a:lnTo>
                  <a:lnTo>
                    <a:pt x="41994" y="11645"/>
                  </a:lnTo>
                  <a:lnTo>
                    <a:pt x="41934" y="11464"/>
                  </a:lnTo>
                  <a:lnTo>
                    <a:pt x="41813" y="11223"/>
                  </a:lnTo>
                  <a:lnTo>
                    <a:pt x="41692" y="11042"/>
                  </a:lnTo>
                  <a:lnTo>
                    <a:pt x="41511" y="10921"/>
                  </a:lnTo>
                  <a:lnTo>
                    <a:pt x="41270" y="10800"/>
                  </a:lnTo>
                  <a:lnTo>
                    <a:pt x="41089" y="10740"/>
                  </a:lnTo>
                  <a:close/>
                  <a:moveTo>
                    <a:pt x="46399" y="10740"/>
                  </a:moveTo>
                  <a:lnTo>
                    <a:pt x="46218" y="10800"/>
                  </a:lnTo>
                  <a:lnTo>
                    <a:pt x="45976" y="10921"/>
                  </a:lnTo>
                  <a:lnTo>
                    <a:pt x="45795" y="11042"/>
                  </a:lnTo>
                  <a:lnTo>
                    <a:pt x="45674" y="11223"/>
                  </a:lnTo>
                  <a:lnTo>
                    <a:pt x="45554" y="11464"/>
                  </a:lnTo>
                  <a:lnTo>
                    <a:pt x="45493" y="11645"/>
                  </a:lnTo>
                  <a:lnTo>
                    <a:pt x="45493" y="11886"/>
                  </a:lnTo>
                  <a:lnTo>
                    <a:pt x="45493" y="12128"/>
                  </a:lnTo>
                  <a:lnTo>
                    <a:pt x="45554" y="12309"/>
                  </a:lnTo>
                  <a:lnTo>
                    <a:pt x="45674" y="12550"/>
                  </a:lnTo>
                  <a:lnTo>
                    <a:pt x="45795" y="12731"/>
                  </a:lnTo>
                  <a:lnTo>
                    <a:pt x="45976" y="12852"/>
                  </a:lnTo>
                  <a:lnTo>
                    <a:pt x="46218" y="12972"/>
                  </a:lnTo>
                  <a:lnTo>
                    <a:pt x="46399" y="13033"/>
                  </a:lnTo>
                  <a:lnTo>
                    <a:pt x="46881" y="13033"/>
                  </a:lnTo>
                  <a:lnTo>
                    <a:pt x="47062" y="12972"/>
                  </a:lnTo>
                  <a:lnTo>
                    <a:pt x="47304" y="12852"/>
                  </a:lnTo>
                  <a:lnTo>
                    <a:pt x="47485" y="12731"/>
                  </a:lnTo>
                  <a:lnTo>
                    <a:pt x="47605" y="12550"/>
                  </a:lnTo>
                  <a:lnTo>
                    <a:pt x="47726" y="12309"/>
                  </a:lnTo>
                  <a:lnTo>
                    <a:pt x="47786" y="12128"/>
                  </a:lnTo>
                  <a:lnTo>
                    <a:pt x="47786" y="11886"/>
                  </a:lnTo>
                  <a:lnTo>
                    <a:pt x="47786" y="11645"/>
                  </a:lnTo>
                  <a:lnTo>
                    <a:pt x="47726" y="11464"/>
                  </a:lnTo>
                  <a:lnTo>
                    <a:pt x="47605" y="11223"/>
                  </a:lnTo>
                  <a:lnTo>
                    <a:pt x="47485" y="11042"/>
                  </a:lnTo>
                  <a:lnTo>
                    <a:pt x="47304" y="10921"/>
                  </a:lnTo>
                  <a:lnTo>
                    <a:pt x="47062" y="10800"/>
                  </a:lnTo>
                  <a:lnTo>
                    <a:pt x="46881" y="10740"/>
                  </a:lnTo>
                  <a:close/>
                  <a:moveTo>
                    <a:pt x="52191" y="10740"/>
                  </a:moveTo>
                  <a:lnTo>
                    <a:pt x="52010" y="10800"/>
                  </a:lnTo>
                  <a:lnTo>
                    <a:pt x="51768" y="10921"/>
                  </a:lnTo>
                  <a:lnTo>
                    <a:pt x="51587" y="11042"/>
                  </a:lnTo>
                  <a:lnTo>
                    <a:pt x="51467" y="11223"/>
                  </a:lnTo>
                  <a:lnTo>
                    <a:pt x="51346" y="11464"/>
                  </a:lnTo>
                  <a:lnTo>
                    <a:pt x="51286" y="11645"/>
                  </a:lnTo>
                  <a:lnTo>
                    <a:pt x="51286" y="11886"/>
                  </a:lnTo>
                  <a:lnTo>
                    <a:pt x="51286" y="12128"/>
                  </a:lnTo>
                  <a:lnTo>
                    <a:pt x="51346" y="12309"/>
                  </a:lnTo>
                  <a:lnTo>
                    <a:pt x="51467" y="12550"/>
                  </a:lnTo>
                  <a:lnTo>
                    <a:pt x="51587" y="12731"/>
                  </a:lnTo>
                  <a:lnTo>
                    <a:pt x="51768" y="12852"/>
                  </a:lnTo>
                  <a:lnTo>
                    <a:pt x="52010" y="12972"/>
                  </a:lnTo>
                  <a:lnTo>
                    <a:pt x="52191" y="13033"/>
                  </a:lnTo>
                  <a:lnTo>
                    <a:pt x="52673" y="13033"/>
                  </a:lnTo>
                  <a:lnTo>
                    <a:pt x="52854" y="12972"/>
                  </a:lnTo>
                  <a:lnTo>
                    <a:pt x="53096" y="12852"/>
                  </a:lnTo>
                  <a:lnTo>
                    <a:pt x="53277" y="12731"/>
                  </a:lnTo>
                  <a:lnTo>
                    <a:pt x="53397" y="12550"/>
                  </a:lnTo>
                  <a:lnTo>
                    <a:pt x="53518" y="12309"/>
                  </a:lnTo>
                  <a:lnTo>
                    <a:pt x="53578" y="12128"/>
                  </a:lnTo>
                  <a:lnTo>
                    <a:pt x="53578" y="11886"/>
                  </a:lnTo>
                  <a:lnTo>
                    <a:pt x="53578" y="11645"/>
                  </a:lnTo>
                  <a:lnTo>
                    <a:pt x="53518" y="11464"/>
                  </a:lnTo>
                  <a:lnTo>
                    <a:pt x="53397" y="11223"/>
                  </a:lnTo>
                  <a:lnTo>
                    <a:pt x="53277" y="11042"/>
                  </a:lnTo>
                  <a:lnTo>
                    <a:pt x="53096" y="10921"/>
                  </a:lnTo>
                  <a:lnTo>
                    <a:pt x="52854" y="10800"/>
                  </a:lnTo>
                  <a:lnTo>
                    <a:pt x="52673" y="10740"/>
                  </a:lnTo>
                  <a:close/>
                  <a:moveTo>
                    <a:pt x="57983" y="10740"/>
                  </a:moveTo>
                  <a:lnTo>
                    <a:pt x="57802" y="10800"/>
                  </a:lnTo>
                  <a:lnTo>
                    <a:pt x="57561" y="10921"/>
                  </a:lnTo>
                  <a:lnTo>
                    <a:pt x="57380" y="11042"/>
                  </a:lnTo>
                  <a:lnTo>
                    <a:pt x="57259" y="11223"/>
                  </a:lnTo>
                  <a:lnTo>
                    <a:pt x="57138" y="11464"/>
                  </a:lnTo>
                  <a:lnTo>
                    <a:pt x="57078" y="11645"/>
                  </a:lnTo>
                  <a:lnTo>
                    <a:pt x="57078" y="11886"/>
                  </a:lnTo>
                  <a:lnTo>
                    <a:pt x="57078" y="12128"/>
                  </a:lnTo>
                  <a:lnTo>
                    <a:pt x="57138" y="12309"/>
                  </a:lnTo>
                  <a:lnTo>
                    <a:pt x="57259" y="12550"/>
                  </a:lnTo>
                  <a:lnTo>
                    <a:pt x="57380" y="12731"/>
                  </a:lnTo>
                  <a:lnTo>
                    <a:pt x="57561" y="12852"/>
                  </a:lnTo>
                  <a:lnTo>
                    <a:pt x="57802" y="12972"/>
                  </a:lnTo>
                  <a:lnTo>
                    <a:pt x="57983" y="13033"/>
                  </a:lnTo>
                  <a:lnTo>
                    <a:pt x="58466" y="13033"/>
                  </a:lnTo>
                  <a:lnTo>
                    <a:pt x="58647" y="12972"/>
                  </a:lnTo>
                  <a:lnTo>
                    <a:pt x="58888" y="12852"/>
                  </a:lnTo>
                  <a:lnTo>
                    <a:pt x="59069" y="12731"/>
                  </a:lnTo>
                  <a:lnTo>
                    <a:pt x="59190" y="12550"/>
                  </a:lnTo>
                  <a:lnTo>
                    <a:pt x="59310" y="12309"/>
                  </a:lnTo>
                  <a:lnTo>
                    <a:pt x="59371" y="12128"/>
                  </a:lnTo>
                  <a:lnTo>
                    <a:pt x="59371" y="11886"/>
                  </a:lnTo>
                  <a:lnTo>
                    <a:pt x="59371" y="11645"/>
                  </a:lnTo>
                  <a:lnTo>
                    <a:pt x="59310" y="11464"/>
                  </a:lnTo>
                  <a:lnTo>
                    <a:pt x="59190" y="11223"/>
                  </a:lnTo>
                  <a:lnTo>
                    <a:pt x="59069" y="11042"/>
                  </a:lnTo>
                  <a:lnTo>
                    <a:pt x="58888" y="10921"/>
                  </a:lnTo>
                  <a:lnTo>
                    <a:pt x="58647" y="10800"/>
                  </a:lnTo>
                  <a:lnTo>
                    <a:pt x="58466" y="10740"/>
                  </a:lnTo>
                  <a:close/>
                  <a:moveTo>
                    <a:pt x="63775" y="10740"/>
                  </a:moveTo>
                  <a:lnTo>
                    <a:pt x="63594" y="10800"/>
                  </a:lnTo>
                  <a:lnTo>
                    <a:pt x="63353" y="10921"/>
                  </a:lnTo>
                  <a:lnTo>
                    <a:pt x="63172" y="11042"/>
                  </a:lnTo>
                  <a:lnTo>
                    <a:pt x="63051" y="11223"/>
                  </a:lnTo>
                  <a:lnTo>
                    <a:pt x="62931" y="11464"/>
                  </a:lnTo>
                  <a:lnTo>
                    <a:pt x="62870" y="11645"/>
                  </a:lnTo>
                  <a:lnTo>
                    <a:pt x="62870" y="11886"/>
                  </a:lnTo>
                  <a:lnTo>
                    <a:pt x="62870" y="12128"/>
                  </a:lnTo>
                  <a:lnTo>
                    <a:pt x="62931" y="12309"/>
                  </a:lnTo>
                  <a:lnTo>
                    <a:pt x="63051" y="12550"/>
                  </a:lnTo>
                  <a:lnTo>
                    <a:pt x="63172" y="12731"/>
                  </a:lnTo>
                  <a:lnTo>
                    <a:pt x="63353" y="12852"/>
                  </a:lnTo>
                  <a:lnTo>
                    <a:pt x="63594" y="12972"/>
                  </a:lnTo>
                  <a:lnTo>
                    <a:pt x="63775" y="13033"/>
                  </a:lnTo>
                  <a:lnTo>
                    <a:pt x="64258" y="13033"/>
                  </a:lnTo>
                  <a:lnTo>
                    <a:pt x="64439" y="12972"/>
                  </a:lnTo>
                  <a:lnTo>
                    <a:pt x="64680" y="12852"/>
                  </a:lnTo>
                  <a:lnTo>
                    <a:pt x="64861" y="12731"/>
                  </a:lnTo>
                  <a:lnTo>
                    <a:pt x="64982" y="12550"/>
                  </a:lnTo>
                  <a:lnTo>
                    <a:pt x="65103" y="12309"/>
                  </a:lnTo>
                  <a:lnTo>
                    <a:pt x="65163" y="12128"/>
                  </a:lnTo>
                  <a:lnTo>
                    <a:pt x="65163" y="11886"/>
                  </a:lnTo>
                  <a:lnTo>
                    <a:pt x="65163" y="11705"/>
                  </a:lnTo>
                  <a:lnTo>
                    <a:pt x="65103" y="11464"/>
                  </a:lnTo>
                  <a:lnTo>
                    <a:pt x="64922" y="11162"/>
                  </a:lnTo>
                  <a:lnTo>
                    <a:pt x="64741" y="10981"/>
                  </a:lnTo>
                  <a:lnTo>
                    <a:pt x="64439" y="10800"/>
                  </a:lnTo>
                  <a:lnTo>
                    <a:pt x="64198" y="10740"/>
                  </a:lnTo>
                  <a:close/>
                  <a:moveTo>
                    <a:pt x="8689" y="13636"/>
                  </a:moveTo>
                  <a:lnTo>
                    <a:pt x="7844" y="14783"/>
                  </a:lnTo>
                  <a:lnTo>
                    <a:pt x="7844" y="15024"/>
                  </a:lnTo>
                  <a:lnTo>
                    <a:pt x="7904" y="15205"/>
                  </a:lnTo>
                  <a:lnTo>
                    <a:pt x="8025" y="15446"/>
                  </a:lnTo>
                  <a:lnTo>
                    <a:pt x="8146" y="15627"/>
                  </a:lnTo>
                  <a:lnTo>
                    <a:pt x="8327" y="15748"/>
                  </a:lnTo>
                  <a:lnTo>
                    <a:pt x="8568" y="15869"/>
                  </a:lnTo>
                  <a:lnTo>
                    <a:pt x="8749" y="15929"/>
                  </a:lnTo>
                  <a:lnTo>
                    <a:pt x="9232" y="15929"/>
                  </a:lnTo>
                  <a:lnTo>
                    <a:pt x="9413" y="15869"/>
                  </a:lnTo>
                  <a:lnTo>
                    <a:pt x="9654" y="15748"/>
                  </a:lnTo>
                  <a:lnTo>
                    <a:pt x="9835" y="15627"/>
                  </a:lnTo>
                  <a:lnTo>
                    <a:pt x="9956" y="15446"/>
                  </a:lnTo>
                  <a:lnTo>
                    <a:pt x="10076" y="15205"/>
                  </a:lnTo>
                  <a:lnTo>
                    <a:pt x="10137" y="15024"/>
                  </a:lnTo>
                  <a:lnTo>
                    <a:pt x="10137" y="14783"/>
                  </a:lnTo>
                  <a:lnTo>
                    <a:pt x="10076" y="14420"/>
                  </a:lnTo>
                  <a:lnTo>
                    <a:pt x="9956" y="14119"/>
                  </a:lnTo>
                  <a:lnTo>
                    <a:pt x="9775" y="13938"/>
                  </a:lnTo>
                  <a:lnTo>
                    <a:pt x="9533" y="13757"/>
                  </a:lnTo>
                  <a:lnTo>
                    <a:pt x="9292" y="13636"/>
                  </a:lnTo>
                  <a:close/>
                  <a:moveTo>
                    <a:pt x="14481" y="13636"/>
                  </a:moveTo>
                  <a:lnTo>
                    <a:pt x="14240" y="13757"/>
                  </a:lnTo>
                  <a:lnTo>
                    <a:pt x="13998" y="13938"/>
                  </a:lnTo>
                  <a:lnTo>
                    <a:pt x="13817" y="14119"/>
                  </a:lnTo>
                  <a:lnTo>
                    <a:pt x="13697" y="14420"/>
                  </a:lnTo>
                  <a:lnTo>
                    <a:pt x="13636" y="14783"/>
                  </a:lnTo>
                  <a:lnTo>
                    <a:pt x="13636" y="15024"/>
                  </a:lnTo>
                  <a:lnTo>
                    <a:pt x="13697" y="15205"/>
                  </a:lnTo>
                  <a:lnTo>
                    <a:pt x="13817" y="15446"/>
                  </a:lnTo>
                  <a:lnTo>
                    <a:pt x="13938" y="15627"/>
                  </a:lnTo>
                  <a:lnTo>
                    <a:pt x="14119" y="15748"/>
                  </a:lnTo>
                  <a:lnTo>
                    <a:pt x="14360" y="15869"/>
                  </a:lnTo>
                  <a:lnTo>
                    <a:pt x="14541" y="15929"/>
                  </a:lnTo>
                  <a:lnTo>
                    <a:pt x="15024" y="15929"/>
                  </a:lnTo>
                  <a:lnTo>
                    <a:pt x="15205" y="15869"/>
                  </a:lnTo>
                  <a:lnTo>
                    <a:pt x="15446" y="15748"/>
                  </a:lnTo>
                  <a:lnTo>
                    <a:pt x="15627" y="15627"/>
                  </a:lnTo>
                  <a:lnTo>
                    <a:pt x="15748" y="15446"/>
                  </a:lnTo>
                  <a:lnTo>
                    <a:pt x="15869" y="15205"/>
                  </a:lnTo>
                  <a:lnTo>
                    <a:pt x="15929" y="15024"/>
                  </a:lnTo>
                  <a:lnTo>
                    <a:pt x="15929" y="14783"/>
                  </a:lnTo>
                  <a:lnTo>
                    <a:pt x="15869" y="14420"/>
                  </a:lnTo>
                  <a:lnTo>
                    <a:pt x="15748" y="14119"/>
                  </a:lnTo>
                  <a:lnTo>
                    <a:pt x="15567" y="13938"/>
                  </a:lnTo>
                  <a:lnTo>
                    <a:pt x="15326" y="13757"/>
                  </a:lnTo>
                  <a:lnTo>
                    <a:pt x="15084" y="13636"/>
                  </a:lnTo>
                  <a:close/>
                  <a:moveTo>
                    <a:pt x="20273" y="13636"/>
                  </a:moveTo>
                  <a:lnTo>
                    <a:pt x="20032" y="13757"/>
                  </a:lnTo>
                  <a:lnTo>
                    <a:pt x="19790" y="13938"/>
                  </a:lnTo>
                  <a:lnTo>
                    <a:pt x="19609" y="14119"/>
                  </a:lnTo>
                  <a:lnTo>
                    <a:pt x="19489" y="14420"/>
                  </a:lnTo>
                  <a:lnTo>
                    <a:pt x="19428" y="14783"/>
                  </a:lnTo>
                  <a:lnTo>
                    <a:pt x="19428" y="15024"/>
                  </a:lnTo>
                  <a:lnTo>
                    <a:pt x="19489" y="15205"/>
                  </a:lnTo>
                  <a:lnTo>
                    <a:pt x="19609" y="15446"/>
                  </a:lnTo>
                  <a:lnTo>
                    <a:pt x="19730" y="15627"/>
                  </a:lnTo>
                  <a:lnTo>
                    <a:pt x="19911" y="15748"/>
                  </a:lnTo>
                  <a:lnTo>
                    <a:pt x="20152" y="15869"/>
                  </a:lnTo>
                  <a:lnTo>
                    <a:pt x="20333" y="15929"/>
                  </a:lnTo>
                  <a:lnTo>
                    <a:pt x="20816" y="15929"/>
                  </a:lnTo>
                  <a:lnTo>
                    <a:pt x="20997" y="15869"/>
                  </a:lnTo>
                  <a:lnTo>
                    <a:pt x="21239" y="15748"/>
                  </a:lnTo>
                  <a:lnTo>
                    <a:pt x="21420" y="15627"/>
                  </a:lnTo>
                  <a:lnTo>
                    <a:pt x="21540" y="15446"/>
                  </a:lnTo>
                  <a:lnTo>
                    <a:pt x="21661" y="15205"/>
                  </a:lnTo>
                  <a:lnTo>
                    <a:pt x="21721" y="15024"/>
                  </a:lnTo>
                  <a:lnTo>
                    <a:pt x="21721" y="14783"/>
                  </a:lnTo>
                  <a:lnTo>
                    <a:pt x="21661" y="14420"/>
                  </a:lnTo>
                  <a:lnTo>
                    <a:pt x="21540" y="14119"/>
                  </a:lnTo>
                  <a:lnTo>
                    <a:pt x="21359" y="13938"/>
                  </a:lnTo>
                  <a:lnTo>
                    <a:pt x="21118" y="13757"/>
                  </a:lnTo>
                  <a:lnTo>
                    <a:pt x="20876" y="13636"/>
                  </a:lnTo>
                  <a:close/>
                  <a:moveTo>
                    <a:pt x="26065" y="13636"/>
                  </a:moveTo>
                  <a:lnTo>
                    <a:pt x="25824" y="13757"/>
                  </a:lnTo>
                  <a:lnTo>
                    <a:pt x="25583" y="13938"/>
                  </a:lnTo>
                  <a:lnTo>
                    <a:pt x="25402" y="14119"/>
                  </a:lnTo>
                  <a:lnTo>
                    <a:pt x="25281" y="14420"/>
                  </a:lnTo>
                  <a:lnTo>
                    <a:pt x="25221" y="14783"/>
                  </a:lnTo>
                  <a:lnTo>
                    <a:pt x="25221" y="15024"/>
                  </a:lnTo>
                  <a:lnTo>
                    <a:pt x="25281" y="15205"/>
                  </a:lnTo>
                  <a:lnTo>
                    <a:pt x="25402" y="15446"/>
                  </a:lnTo>
                  <a:lnTo>
                    <a:pt x="25522" y="15627"/>
                  </a:lnTo>
                  <a:lnTo>
                    <a:pt x="25703" y="15748"/>
                  </a:lnTo>
                  <a:lnTo>
                    <a:pt x="25945" y="15869"/>
                  </a:lnTo>
                  <a:lnTo>
                    <a:pt x="26126" y="15929"/>
                  </a:lnTo>
                  <a:lnTo>
                    <a:pt x="26608" y="15929"/>
                  </a:lnTo>
                  <a:lnTo>
                    <a:pt x="26789" y="15869"/>
                  </a:lnTo>
                  <a:lnTo>
                    <a:pt x="27031" y="15748"/>
                  </a:lnTo>
                  <a:lnTo>
                    <a:pt x="27212" y="15627"/>
                  </a:lnTo>
                  <a:lnTo>
                    <a:pt x="27332" y="15446"/>
                  </a:lnTo>
                  <a:lnTo>
                    <a:pt x="27453" y="15205"/>
                  </a:lnTo>
                  <a:lnTo>
                    <a:pt x="27513" y="15024"/>
                  </a:lnTo>
                  <a:lnTo>
                    <a:pt x="27513" y="14783"/>
                  </a:lnTo>
                  <a:lnTo>
                    <a:pt x="27453" y="14420"/>
                  </a:lnTo>
                  <a:lnTo>
                    <a:pt x="27332" y="14119"/>
                  </a:lnTo>
                  <a:lnTo>
                    <a:pt x="27151" y="13938"/>
                  </a:lnTo>
                  <a:lnTo>
                    <a:pt x="26910" y="13757"/>
                  </a:lnTo>
                  <a:lnTo>
                    <a:pt x="26669" y="13636"/>
                  </a:lnTo>
                  <a:close/>
                  <a:moveTo>
                    <a:pt x="31858" y="13636"/>
                  </a:moveTo>
                  <a:lnTo>
                    <a:pt x="31616" y="13757"/>
                  </a:lnTo>
                  <a:lnTo>
                    <a:pt x="31375" y="13938"/>
                  </a:lnTo>
                  <a:lnTo>
                    <a:pt x="31194" y="14119"/>
                  </a:lnTo>
                  <a:lnTo>
                    <a:pt x="31073" y="14420"/>
                  </a:lnTo>
                  <a:lnTo>
                    <a:pt x="31013" y="14783"/>
                  </a:lnTo>
                  <a:lnTo>
                    <a:pt x="31013" y="15024"/>
                  </a:lnTo>
                  <a:lnTo>
                    <a:pt x="31073" y="15205"/>
                  </a:lnTo>
                  <a:lnTo>
                    <a:pt x="31194" y="15446"/>
                  </a:lnTo>
                  <a:lnTo>
                    <a:pt x="31315" y="15627"/>
                  </a:lnTo>
                  <a:lnTo>
                    <a:pt x="31496" y="15748"/>
                  </a:lnTo>
                  <a:lnTo>
                    <a:pt x="31737" y="15869"/>
                  </a:lnTo>
                  <a:lnTo>
                    <a:pt x="31918" y="15929"/>
                  </a:lnTo>
                  <a:lnTo>
                    <a:pt x="32401" y="15929"/>
                  </a:lnTo>
                  <a:lnTo>
                    <a:pt x="32582" y="15869"/>
                  </a:lnTo>
                  <a:lnTo>
                    <a:pt x="32823" y="15748"/>
                  </a:lnTo>
                  <a:lnTo>
                    <a:pt x="33004" y="15627"/>
                  </a:lnTo>
                  <a:lnTo>
                    <a:pt x="33125" y="15446"/>
                  </a:lnTo>
                  <a:lnTo>
                    <a:pt x="33245" y="15205"/>
                  </a:lnTo>
                  <a:lnTo>
                    <a:pt x="33306" y="15024"/>
                  </a:lnTo>
                  <a:lnTo>
                    <a:pt x="33306" y="14783"/>
                  </a:lnTo>
                  <a:lnTo>
                    <a:pt x="33245" y="14420"/>
                  </a:lnTo>
                  <a:lnTo>
                    <a:pt x="33125" y="14119"/>
                  </a:lnTo>
                  <a:lnTo>
                    <a:pt x="32944" y="13938"/>
                  </a:lnTo>
                  <a:lnTo>
                    <a:pt x="32702" y="13757"/>
                  </a:lnTo>
                  <a:lnTo>
                    <a:pt x="32461" y="13636"/>
                  </a:lnTo>
                  <a:close/>
                  <a:moveTo>
                    <a:pt x="37650" y="13636"/>
                  </a:moveTo>
                  <a:lnTo>
                    <a:pt x="37408" y="13757"/>
                  </a:lnTo>
                  <a:lnTo>
                    <a:pt x="37167" y="13938"/>
                  </a:lnTo>
                  <a:lnTo>
                    <a:pt x="36986" y="14119"/>
                  </a:lnTo>
                  <a:lnTo>
                    <a:pt x="36865" y="14420"/>
                  </a:lnTo>
                  <a:lnTo>
                    <a:pt x="36805" y="14783"/>
                  </a:lnTo>
                  <a:lnTo>
                    <a:pt x="36805" y="15024"/>
                  </a:lnTo>
                  <a:lnTo>
                    <a:pt x="36865" y="15205"/>
                  </a:lnTo>
                  <a:lnTo>
                    <a:pt x="36986" y="15446"/>
                  </a:lnTo>
                  <a:lnTo>
                    <a:pt x="37107" y="15627"/>
                  </a:lnTo>
                  <a:lnTo>
                    <a:pt x="37288" y="15748"/>
                  </a:lnTo>
                  <a:lnTo>
                    <a:pt x="37529" y="15869"/>
                  </a:lnTo>
                  <a:lnTo>
                    <a:pt x="37710" y="15929"/>
                  </a:lnTo>
                  <a:lnTo>
                    <a:pt x="38193" y="15929"/>
                  </a:lnTo>
                  <a:lnTo>
                    <a:pt x="38374" y="15869"/>
                  </a:lnTo>
                  <a:lnTo>
                    <a:pt x="38615" y="15748"/>
                  </a:lnTo>
                  <a:lnTo>
                    <a:pt x="38796" y="15627"/>
                  </a:lnTo>
                  <a:lnTo>
                    <a:pt x="38917" y="15446"/>
                  </a:lnTo>
                  <a:lnTo>
                    <a:pt x="39038" y="15205"/>
                  </a:lnTo>
                  <a:lnTo>
                    <a:pt x="39098" y="15024"/>
                  </a:lnTo>
                  <a:lnTo>
                    <a:pt x="39098" y="14783"/>
                  </a:lnTo>
                  <a:lnTo>
                    <a:pt x="39038" y="14420"/>
                  </a:lnTo>
                  <a:lnTo>
                    <a:pt x="38917" y="14119"/>
                  </a:lnTo>
                  <a:lnTo>
                    <a:pt x="38736" y="13938"/>
                  </a:lnTo>
                  <a:lnTo>
                    <a:pt x="38495" y="13757"/>
                  </a:lnTo>
                  <a:lnTo>
                    <a:pt x="38253" y="13636"/>
                  </a:lnTo>
                  <a:close/>
                  <a:moveTo>
                    <a:pt x="43442" y="13636"/>
                  </a:moveTo>
                  <a:lnTo>
                    <a:pt x="43201" y="13757"/>
                  </a:lnTo>
                  <a:lnTo>
                    <a:pt x="42959" y="13938"/>
                  </a:lnTo>
                  <a:lnTo>
                    <a:pt x="42778" y="14119"/>
                  </a:lnTo>
                  <a:lnTo>
                    <a:pt x="42658" y="14420"/>
                  </a:lnTo>
                  <a:lnTo>
                    <a:pt x="42597" y="14783"/>
                  </a:lnTo>
                  <a:lnTo>
                    <a:pt x="42597" y="15024"/>
                  </a:lnTo>
                  <a:lnTo>
                    <a:pt x="42658" y="15205"/>
                  </a:lnTo>
                  <a:lnTo>
                    <a:pt x="42778" y="15446"/>
                  </a:lnTo>
                  <a:lnTo>
                    <a:pt x="42899" y="15627"/>
                  </a:lnTo>
                  <a:lnTo>
                    <a:pt x="43080" y="15748"/>
                  </a:lnTo>
                  <a:lnTo>
                    <a:pt x="43321" y="15869"/>
                  </a:lnTo>
                  <a:lnTo>
                    <a:pt x="43502" y="15929"/>
                  </a:lnTo>
                  <a:lnTo>
                    <a:pt x="43985" y="15929"/>
                  </a:lnTo>
                  <a:lnTo>
                    <a:pt x="44166" y="15869"/>
                  </a:lnTo>
                  <a:lnTo>
                    <a:pt x="44407" y="15748"/>
                  </a:lnTo>
                  <a:lnTo>
                    <a:pt x="44588" y="15627"/>
                  </a:lnTo>
                  <a:lnTo>
                    <a:pt x="44709" y="15446"/>
                  </a:lnTo>
                  <a:lnTo>
                    <a:pt x="44830" y="15205"/>
                  </a:lnTo>
                  <a:lnTo>
                    <a:pt x="44890" y="15024"/>
                  </a:lnTo>
                  <a:lnTo>
                    <a:pt x="44890" y="14783"/>
                  </a:lnTo>
                  <a:lnTo>
                    <a:pt x="44830" y="14420"/>
                  </a:lnTo>
                  <a:lnTo>
                    <a:pt x="44709" y="14119"/>
                  </a:lnTo>
                  <a:lnTo>
                    <a:pt x="44528" y="13938"/>
                  </a:lnTo>
                  <a:lnTo>
                    <a:pt x="44287" y="13757"/>
                  </a:lnTo>
                  <a:lnTo>
                    <a:pt x="44045" y="13636"/>
                  </a:lnTo>
                  <a:close/>
                  <a:moveTo>
                    <a:pt x="49234" y="13636"/>
                  </a:moveTo>
                  <a:lnTo>
                    <a:pt x="48993" y="13757"/>
                  </a:lnTo>
                  <a:lnTo>
                    <a:pt x="48752" y="13938"/>
                  </a:lnTo>
                  <a:lnTo>
                    <a:pt x="48571" y="14119"/>
                  </a:lnTo>
                  <a:lnTo>
                    <a:pt x="48450" y="14420"/>
                  </a:lnTo>
                  <a:lnTo>
                    <a:pt x="48390" y="14783"/>
                  </a:lnTo>
                  <a:lnTo>
                    <a:pt x="48390" y="15024"/>
                  </a:lnTo>
                  <a:lnTo>
                    <a:pt x="48450" y="15205"/>
                  </a:lnTo>
                  <a:lnTo>
                    <a:pt x="48571" y="15446"/>
                  </a:lnTo>
                  <a:lnTo>
                    <a:pt x="48691" y="15627"/>
                  </a:lnTo>
                  <a:lnTo>
                    <a:pt x="48872" y="15748"/>
                  </a:lnTo>
                  <a:lnTo>
                    <a:pt x="49114" y="15869"/>
                  </a:lnTo>
                  <a:lnTo>
                    <a:pt x="49295" y="15929"/>
                  </a:lnTo>
                  <a:lnTo>
                    <a:pt x="49777" y="15929"/>
                  </a:lnTo>
                  <a:lnTo>
                    <a:pt x="49958" y="15869"/>
                  </a:lnTo>
                  <a:lnTo>
                    <a:pt x="50200" y="15748"/>
                  </a:lnTo>
                  <a:lnTo>
                    <a:pt x="50381" y="15627"/>
                  </a:lnTo>
                  <a:lnTo>
                    <a:pt x="50501" y="15446"/>
                  </a:lnTo>
                  <a:lnTo>
                    <a:pt x="50622" y="15205"/>
                  </a:lnTo>
                  <a:lnTo>
                    <a:pt x="50682" y="15024"/>
                  </a:lnTo>
                  <a:lnTo>
                    <a:pt x="50682" y="14783"/>
                  </a:lnTo>
                  <a:lnTo>
                    <a:pt x="50622" y="14420"/>
                  </a:lnTo>
                  <a:lnTo>
                    <a:pt x="50501" y="14119"/>
                  </a:lnTo>
                  <a:lnTo>
                    <a:pt x="50320" y="13938"/>
                  </a:lnTo>
                  <a:lnTo>
                    <a:pt x="50079" y="13757"/>
                  </a:lnTo>
                  <a:lnTo>
                    <a:pt x="49838" y="13636"/>
                  </a:lnTo>
                  <a:close/>
                  <a:moveTo>
                    <a:pt x="55027" y="13636"/>
                  </a:moveTo>
                  <a:lnTo>
                    <a:pt x="54785" y="13757"/>
                  </a:lnTo>
                  <a:lnTo>
                    <a:pt x="54544" y="13938"/>
                  </a:lnTo>
                  <a:lnTo>
                    <a:pt x="54363" y="14119"/>
                  </a:lnTo>
                  <a:lnTo>
                    <a:pt x="54242" y="14420"/>
                  </a:lnTo>
                  <a:lnTo>
                    <a:pt x="54182" y="14783"/>
                  </a:lnTo>
                  <a:lnTo>
                    <a:pt x="54182" y="15024"/>
                  </a:lnTo>
                  <a:lnTo>
                    <a:pt x="54242" y="15205"/>
                  </a:lnTo>
                  <a:lnTo>
                    <a:pt x="54363" y="15446"/>
                  </a:lnTo>
                  <a:lnTo>
                    <a:pt x="54483" y="15627"/>
                  </a:lnTo>
                  <a:lnTo>
                    <a:pt x="54665" y="15748"/>
                  </a:lnTo>
                  <a:lnTo>
                    <a:pt x="54906" y="15869"/>
                  </a:lnTo>
                  <a:lnTo>
                    <a:pt x="55087" y="15929"/>
                  </a:lnTo>
                  <a:lnTo>
                    <a:pt x="55570" y="15929"/>
                  </a:lnTo>
                  <a:lnTo>
                    <a:pt x="55751" y="15869"/>
                  </a:lnTo>
                  <a:lnTo>
                    <a:pt x="55992" y="15748"/>
                  </a:lnTo>
                  <a:lnTo>
                    <a:pt x="56173" y="15627"/>
                  </a:lnTo>
                  <a:lnTo>
                    <a:pt x="56294" y="15446"/>
                  </a:lnTo>
                  <a:lnTo>
                    <a:pt x="56414" y="15205"/>
                  </a:lnTo>
                  <a:lnTo>
                    <a:pt x="56475" y="15024"/>
                  </a:lnTo>
                  <a:lnTo>
                    <a:pt x="56475" y="14783"/>
                  </a:lnTo>
                  <a:lnTo>
                    <a:pt x="56414" y="14420"/>
                  </a:lnTo>
                  <a:lnTo>
                    <a:pt x="56294" y="14119"/>
                  </a:lnTo>
                  <a:lnTo>
                    <a:pt x="56113" y="13938"/>
                  </a:lnTo>
                  <a:lnTo>
                    <a:pt x="55871" y="13757"/>
                  </a:lnTo>
                  <a:lnTo>
                    <a:pt x="55630" y="13636"/>
                  </a:lnTo>
                  <a:close/>
                  <a:moveTo>
                    <a:pt x="60819" y="13636"/>
                  </a:moveTo>
                  <a:lnTo>
                    <a:pt x="60577" y="13757"/>
                  </a:lnTo>
                  <a:lnTo>
                    <a:pt x="60336" y="13938"/>
                  </a:lnTo>
                  <a:lnTo>
                    <a:pt x="60155" y="14119"/>
                  </a:lnTo>
                  <a:lnTo>
                    <a:pt x="60034" y="14420"/>
                  </a:lnTo>
                  <a:lnTo>
                    <a:pt x="59974" y="14783"/>
                  </a:lnTo>
                  <a:lnTo>
                    <a:pt x="59974" y="15024"/>
                  </a:lnTo>
                  <a:lnTo>
                    <a:pt x="60034" y="15205"/>
                  </a:lnTo>
                  <a:lnTo>
                    <a:pt x="60155" y="15446"/>
                  </a:lnTo>
                  <a:lnTo>
                    <a:pt x="60276" y="15627"/>
                  </a:lnTo>
                  <a:lnTo>
                    <a:pt x="60457" y="15748"/>
                  </a:lnTo>
                  <a:lnTo>
                    <a:pt x="60698" y="15869"/>
                  </a:lnTo>
                  <a:lnTo>
                    <a:pt x="60879" y="15929"/>
                  </a:lnTo>
                  <a:lnTo>
                    <a:pt x="61362" y="15929"/>
                  </a:lnTo>
                  <a:lnTo>
                    <a:pt x="61543" y="15869"/>
                  </a:lnTo>
                  <a:lnTo>
                    <a:pt x="61784" y="15748"/>
                  </a:lnTo>
                  <a:lnTo>
                    <a:pt x="61965" y="15627"/>
                  </a:lnTo>
                  <a:lnTo>
                    <a:pt x="62086" y="15446"/>
                  </a:lnTo>
                  <a:lnTo>
                    <a:pt x="62206" y="15205"/>
                  </a:lnTo>
                  <a:lnTo>
                    <a:pt x="62267" y="15024"/>
                  </a:lnTo>
                  <a:lnTo>
                    <a:pt x="62267" y="14783"/>
                  </a:lnTo>
                  <a:lnTo>
                    <a:pt x="62206" y="14420"/>
                  </a:lnTo>
                  <a:lnTo>
                    <a:pt x="62086" y="14119"/>
                  </a:lnTo>
                  <a:lnTo>
                    <a:pt x="61905" y="13938"/>
                  </a:lnTo>
                  <a:lnTo>
                    <a:pt x="61663" y="13757"/>
                  </a:lnTo>
                  <a:lnTo>
                    <a:pt x="61422" y="13636"/>
                  </a:lnTo>
                  <a:close/>
                  <a:moveTo>
                    <a:pt x="66611" y="13636"/>
                  </a:moveTo>
                  <a:lnTo>
                    <a:pt x="66370" y="13757"/>
                  </a:lnTo>
                  <a:lnTo>
                    <a:pt x="66128" y="13938"/>
                  </a:lnTo>
                  <a:lnTo>
                    <a:pt x="65947" y="14119"/>
                  </a:lnTo>
                  <a:lnTo>
                    <a:pt x="65827" y="14420"/>
                  </a:lnTo>
                  <a:lnTo>
                    <a:pt x="65766" y="14783"/>
                  </a:lnTo>
                  <a:lnTo>
                    <a:pt x="65766" y="15024"/>
                  </a:lnTo>
                  <a:lnTo>
                    <a:pt x="65827" y="15205"/>
                  </a:lnTo>
                  <a:lnTo>
                    <a:pt x="65947" y="15446"/>
                  </a:lnTo>
                  <a:lnTo>
                    <a:pt x="66068" y="15627"/>
                  </a:lnTo>
                  <a:lnTo>
                    <a:pt x="66249" y="15748"/>
                  </a:lnTo>
                  <a:lnTo>
                    <a:pt x="66490" y="15869"/>
                  </a:lnTo>
                  <a:lnTo>
                    <a:pt x="66671" y="15929"/>
                  </a:lnTo>
                  <a:lnTo>
                    <a:pt x="67154" y="15929"/>
                  </a:lnTo>
                  <a:lnTo>
                    <a:pt x="67335" y="15869"/>
                  </a:lnTo>
                  <a:lnTo>
                    <a:pt x="67576" y="15748"/>
                  </a:lnTo>
                  <a:lnTo>
                    <a:pt x="67757" y="15627"/>
                  </a:lnTo>
                  <a:lnTo>
                    <a:pt x="67878" y="15446"/>
                  </a:lnTo>
                  <a:lnTo>
                    <a:pt x="67999" y="15205"/>
                  </a:lnTo>
                  <a:lnTo>
                    <a:pt x="68059" y="15024"/>
                  </a:lnTo>
                  <a:lnTo>
                    <a:pt x="68059" y="14783"/>
                  </a:lnTo>
                  <a:lnTo>
                    <a:pt x="67214" y="13636"/>
                  </a:lnTo>
                  <a:close/>
                  <a:moveTo>
                    <a:pt x="6517" y="16593"/>
                  </a:moveTo>
                  <a:lnTo>
                    <a:pt x="5310" y="18523"/>
                  </a:lnTo>
                  <a:lnTo>
                    <a:pt x="5431" y="18644"/>
                  </a:lnTo>
                  <a:lnTo>
                    <a:pt x="5672" y="18765"/>
                  </a:lnTo>
                  <a:lnTo>
                    <a:pt x="5853" y="18825"/>
                  </a:lnTo>
                  <a:lnTo>
                    <a:pt x="6336" y="18825"/>
                  </a:lnTo>
                  <a:lnTo>
                    <a:pt x="6517" y="18765"/>
                  </a:lnTo>
                  <a:lnTo>
                    <a:pt x="6758" y="18644"/>
                  </a:lnTo>
                  <a:lnTo>
                    <a:pt x="6939" y="18523"/>
                  </a:lnTo>
                  <a:lnTo>
                    <a:pt x="7060" y="18342"/>
                  </a:lnTo>
                  <a:lnTo>
                    <a:pt x="7180" y="18101"/>
                  </a:lnTo>
                  <a:lnTo>
                    <a:pt x="7241" y="17920"/>
                  </a:lnTo>
                  <a:lnTo>
                    <a:pt x="7241" y="17679"/>
                  </a:lnTo>
                  <a:lnTo>
                    <a:pt x="7180" y="17317"/>
                  </a:lnTo>
                  <a:lnTo>
                    <a:pt x="7060" y="17015"/>
                  </a:lnTo>
                  <a:lnTo>
                    <a:pt x="6818" y="16774"/>
                  </a:lnTo>
                  <a:lnTo>
                    <a:pt x="6517" y="16593"/>
                  </a:lnTo>
                  <a:close/>
                  <a:moveTo>
                    <a:pt x="11645" y="16532"/>
                  </a:moveTo>
                  <a:lnTo>
                    <a:pt x="11464" y="16593"/>
                  </a:lnTo>
                  <a:lnTo>
                    <a:pt x="11223" y="16713"/>
                  </a:lnTo>
                  <a:lnTo>
                    <a:pt x="11042" y="16834"/>
                  </a:lnTo>
                  <a:lnTo>
                    <a:pt x="10921" y="17015"/>
                  </a:lnTo>
                  <a:lnTo>
                    <a:pt x="10800" y="17256"/>
                  </a:lnTo>
                  <a:lnTo>
                    <a:pt x="10740" y="17437"/>
                  </a:lnTo>
                  <a:lnTo>
                    <a:pt x="10740" y="17679"/>
                  </a:lnTo>
                  <a:lnTo>
                    <a:pt x="10740" y="17920"/>
                  </a:lnTo>
                  <a:lnTo>
                    <a:pt x="10800" y="18101"/>
                  </a:lnTo>
                  <a:lnTo>
                    <a:pt x="10921" y="18342"/>
                  </a:lnTo>
                  <a:lnTo>
                    <a:pt x="11042" y="18523"/>
                  </a:lnTo>
                  <a:lnTo>
                    <a:pt x="11223" y="18644"/>
                  </a:lnTo>
                  <a:lnTo>
                    <a:pt x="11464" y="18765"/>
                  </a:lnTo>
                  <a:lnTo>
                    <a:pt x="11645" y="18825"/>
                  </a:lnTo>
                  <a:lnTo>
                    <a:pt x="12128" y="18825"/>
                  </a:lnTo>
                  <a:lnTo>
                    <a:pt x="12309" y="18765"/>
                  </a:lnTo>
                  <a:lnTo>
                    <a:pt x="12550" y="18644"/>
                  </a:lnTo>
                  <a:lnTo>
                    <a:pt x="12731" y="18523"/>
                  </a:lnTo>
                  <a:lnTo>
                    <a:pt x="12852" y="18342"/>
                  </a:lnTo>
                  <a:lnTo>
                    <a:pt x="12973" y="18101"/>
                  </a:lnTo>
                  <a:lnTo>
                    <a:pt x="13033" y="17920"/>
                  </a:lnTo>
                  <a:lnTo>
                    <a:pt x="13033" y="17679"/>
                  </a:lnTo>
                  <a:lnTo>
                    <a:pt x="13033" y="17437"/>
                  </a:lnTo>
                  <a:lnTo>
                    <a:pt x="12973" y="17256"/>
                  </a:lnTo>
                  <a:lnTo>
                    <a:pt x="12852" y="17015"/>
                  </a:lnTo>
                  <a:lnTo>
                    <a:pt x="12731" y="16834"/>
                  </a:lnTo>
                  <a:lnTo>
                    <a:pt x="12550" y="16713"/>
                  </a:lnTo>
                  <a:lnTo>
                    <a:pt x="12309" y="16593"/>
                  </a:lnTo>
                  <a:lnTo>
                    <a:pt x="12128" y="16532"/>
                  </a:lnTo>
                  <a:close/>
                  <a:moveTo>
                    <a:pt x="17437" y="16532"/>
                  </a:moveTo>
                  <a:lnTo>
                    <a:pt x="17256" y="16593"/>
                  </a:lnTo>
                  <a:lnTo>
                    <a:pt x="17015" y="16713"/>
                  </a:lnTo>
                  <a:lnTo>
                    <a:pt x="16834" y="16834"/>
                  </a:lnTo>
                  <a:lnTo>
                    <a:pt x="16713" y="17015"/>
                  </a:lnTo>
                  <a:lnTo>
                    <a:pt x="16593" y="17256"/>
                  </a:lnTo>
                  <a:lnTo>
                    <a:pt x="16532" y="17437"/>
                  </a:lnTo>
                  <a:lnTo>
                    <a:pt x="16532" y="17679"/>
                  </a:lnTo>
                  <a:lnTo>
                    <a:pt x="16532" y="17920"/>
                  </a:lnTo>
                  <a:lnTo>
                    <a:pt x="16593" y="18101"/>
                  </a:lnTo>
                  <a:lnTo>
                    <a:pt x="16713" y="18342"/>
                  </a:lnTo>
                  <a:lnTo>
                    <a:pt x="16834" y="18523"/>
                  </a:lnTo>
                  <a:lnTo>
                    <a:pt x="17015" y="18644"/>
                  </a:lnTo>
                  <a:lnTo>
                    <a:pt x="17256" y="18765"/>
                  </a:lnTo>
                  <a:lnTo>
                    <a:pt x="17437" y="18825"/>
                  </a:lnTo>
                  <a:lnTo>
                    <a:pt x="17920" y="18825"/>
                  </a:lnTo>
                  <a:lnTo>
                    <a:pt x="18101" y="18765"/>
                  </a:lnTo>
                  <a:lnTo>
                    <a:pt x="18342" y="18644"/>
                  </a:lnTo>
                  <a:lnTo>
                    <a:pt x="18523" y="18523"/>
                  </a:lnTo>
                  <a:lnTo>
                    <a:pt x="18644" y="18342"/>
                  </a:lnTo>
                  <a:lnTo>
                    <a:pt x="18765" y="18101"/>
                  </a:lnTo>
                  <a:lnTo>
                    <a:pt x="18825" y="17920"/>
                  </a:lnTo>
                  <a:lnTo>
                    <a:pt x="18825" y="17679"/>
                  </a:lnTo>
                  <a:lnTo>
                    <a:pt x="18825" y="17437"/>
                  </a:lnTo>
                  <a:lnTo>
                    <a:pt x="18765" y="17256"/>
                  </a:lnTo>
                  <a:lnTo>
                    <a:pt x="18644" y="17015"/>
                  </a:lnTo>
                  <a:lnTo>
                    <a:pt x="18523" y="16834"/>
                  </a:lnTo>
                  <a:lnTo>
                    <a:pt x="18342" y="16713"/>
                  </a:lnTo>
                  <a:lnTo>
                    <a:pt x="18101" y="16593"/>
                  </a:lnTo>
                  <a:lnTo>
                    <a:pt x="17920" y="16532"/>
                  </a:lnTo>
                  <a:close/>
                  <a:moveTo>
                    <a:pt x="23230" y="16532"/>
                  </a:moveTo>
                  <a:lnTo>
                    <a:pt x="23049" y="16593"/>
                  </a:lnTo>
                  <a:lnTo>
                    <a:pt x="22807" y="16713"/>
                  </a:lnTo>
                  <a:lnTo>
                    <a:pt x="22626" y="16834"/>
                  </a:lnTo>
                  <a:lnTo>
                    <a:pt x="22506" y="17015"/>
                  </a:lnTo>
                  <a:lnTo>
                    <a:pt x="22385" y="17256"/>
                  </a:lnTo>
                  <a:lnTo>
                    <a:pt x="22325" y="17437"/>
                  </a:lnTo>
                  <a:lnTo>
                    <a:pt x="22325" y="17679"/>
                  </a:lnTo>
                  <a:lnTo>
                    <a:pt x="22325" y="17920"/>
                  </a:lnTo>
                  <a:lnTo>
                    <a:pt x="22385" y="18101"/>
                  </a:lnTo>
                  <a:lnTo>
                    <a:pt x="22506" y="18342"/>
                  </a:lnTo>
                  <a:lnTo>
                    <a:pt x="22626" y="18523"/>
                  </a:lnTo>
                  <a:lnTo>
                    <a:pt x="22807" y="18644"/>
                  </a:lnTo>
                  <a:lnTo>
                    <a:pt x="23049" y="18765"/>
                  </a:lnTo>
                  <a:lnTo>
                    <a:pt x="23230" y="18825"/>
                  </a:lnTo>
                  <a:lnTo>
                    <a:pt x="23712" y="18825"/>
                  </a:lnTo>
                  <a:lnTo>
                    <a:pt x="23893" y="18765"/>
                  </a:lnTo>
                  <a:lnTo>
                    <a:pt x="24135" y="18644"/>
                  </a:lnTo>
                  <a:lnTo>
                    <a:pt x="24316" y="18523"/>
                  </a:lnTo>
                  <a:lnTo>
                    <a:pt x="24436" y="18342"/>
                  </a:lnTo>
                  <a:lnTo>
                    <a:pt x="24557" y="18101"/>
                  </a:lnTo>
                  <a:lnTo>
                    <a:pt x="24617" y="17920"/>
                  </a:lnTo>
                  <a:lnTo>
                    <a:pt x="24617" y="17679"/>
                  </a:lnTo>
                  <a:lnTo>
                    <a:pt x="24617" y="17437"/>
                  </a:lnTo>
                  <a:lnTo>
                    <a:pt x="24557" y="17256"/>
                  </a:lnTo>
                  <a:lnTo>
                    <a:pt x="24436" y="17015"/>
                  </a:lnTo>
                  <a:lnTo>
                    <a:pt x="24316" y="16834"/>
                  </a:lnTo>
                  <a:lnTo>
                    <a:pt x="24135" y="16713"/>
                  </a:lnTo>
                  <a:lnTo>
                    <a:pt x="23893" y="16593"/>
                  </a:lnTo>
                  <a:lnTo>
                    <a:pt x="23712" y="16532"/>
                  </a:lnTo>
                  <a:close/>
                  <a:moveTo>
                    <a:pt x="29022" y="16532"/>
                  </a:moveTo>
                  <a:lnTo>
                    <a:pt x="28841" y="16593"/>
                  </a:lnTo>
                  <a:lnTo>
                    <a:pt x="28599" y="16713"/>
                  </a:lnTo>
                  <a:lnTo>
                    <a:pt x="28418" y="16834"/>
                  </a:lnTo>
                  <a:lnTo>
                    <a:pt x="28298" y="17015"/>
                  </a:lnTo>
                  <a:lnTo>
                    <a:pt x="28177" y="17256"/>
                  </a:lnTo>
                  <a:lnTo>
                    <a:pt x="28117" y="17437"/>
                  </a:lnTo>
                  <a:lnTo>
                    <a:pt x="28117" y="17679"/>
                  </a:lnTo>
                  <a:lnTo>
                    <a:pt x="28117" y="17920"/>
                  </a:lnTo>
                  <a:lnTo>
                    <a:pt x="28177" y="18101"/>
                  </a:lnTo>
                  <a:lnTo>
                    <a:pt x="28298" y="18342"/>
                  </a:lnTo>
                  <a:lnTo>
                    <a:pt x="28418" y="18523"/>
                  </a:lnTo>
                  <a:lnTo>
                    <a:pt x="28599" y="18644"/>
                  </a:lnTo>
                  <a:lnTo>
                    <a:pt x="28841" y="18765"/>
                  </a:lnTo>
                  <a:lnTo>
                    <a:pt x="29022" y="18825"/>
                  </a:lnTo>
                  <a:lnTo>
                    <a:pt x="29505" y="18825"/>
                  </a:lnTo>
                  <a:lnTo>
                    <a:pt x="29686" y="18765"/>
                  </a:lnTo>
                  <a:lnTo>
                    <a:pt x="29927" y="18644"/>
                  </a:lnTo>
                  <a:lnTo>
                    <a:pt x="30108" y="18523"/>
                  </a:lnTo>
                  <a:lnTo>
                    <a:pt x="30229" y="18342"/>
                  </a:lnTo>
                  <a:lnTo>
                    <a:pt x="30349" y="18101"/>
                  </a:lnTo>
                  <a:lnTo>
                    <a:pt x="30410" y="17920"/>
                  </a:lnTo>
                  <a:lnTo>
                    <a:pt x="30410" y="17679"/>
                  </a:lnTo>
                  <a:lnTo>
                    <a:pt x="30410" y="17437"/>
                  </a:lnTo>
                  <a:lnTo>
                    <a:pt x="30349" y="17256"/>
                  </a:lnTo>
                  <a:lnTo>
                    <a:pt x="30229" y="17015"/>
                  </a:lnTo>
                  <a:lnTo>
                    <a:pt x="30108" y="16834"/>
                  </a:lnTo>
                  <a:lnTo>
                    <a:pt x="29927" y="16713"/>
                  </a:lnTo>
                  <a:lnTo>
                    <a:pt x="29686" y="16593"/>
                  </a:lnTo>
                  <a:lnTo>
                    <a:pt x="29505" y="16532"/>
                  </a:lnTo>
                  <a:close/>
                  <a:moveTo>
                    <a:pt x="34814" y="16532"/>
                  </a:moveTo>
                  <a:lnTo>
                    <a:pt x="34633" y="16593"/>
                  </a:lnTo>
                  <a:lnTo>
                    <a:pt x="34392" y="16713"/>
                  </a:lnTo>
                  <a:lnTo>
                    <a:pt x="34211" y="16834"/>
                  </a:lnTo>
                  <a:lnTo>
                    <a:pt x="34090" y="17015"/>
                  </a:lnTo>
                  <a:lnTo>
                    <a:pt x="33969" y="17256"/>
                  </a:lnTo>
                  <a:lnTo>
                    <a:pt x="33909" y="17437"/>
                  </a:lnTo>
                  <a:lnTo>
                    <a:pt x="33909" y="17679"/>
                  </a:lnTo>
                  <a:lnTo>
                    <a:pt x="33909" y="17920"/>
                  </a:lnTo>
                  <a:lnTo>
                    <a:pt x="33969" y="18101"/>
                  </a:lnTo>
                  <a:lnTo>
                    <a:pt x="34090" y="18342"/>
                  </a:lnTo>
                  <a:lnTo>
                    <a:pt x="34211" y="18523"/>
                  </a:lnTo>
                  <a:lnTo>
                    <a:pt x="34392" y="18644"/>
                  </a:lnTo>
                  <a:lnTo>
                    <a:pt x="34633" y="18765"/>
                  </a:lnTo>
                  <a:lnTo>
                    <a:pt x="34814" y="18825"/>
                  </a:lnTo>
                  <a:lnTo>
                    <a:pt x="35297" y="18825"/>
                  </a:lnTo>
                  <a:lnTo>
                    <a:pt x="35478" y="18765"/>
                  </a:lnTo>
                  <a:lnTo>
                    <a:pt x="35719" y="18644"/>
                  </a:lnTo>
                  <a:lnTo>
                    <a:pt x="35900" y="18523"/>
                  </a:lnTo>
                  <a:lnTo>
                    <a:pt x="36021" y="18342"/>
                  </a:lnTo>
                  <a:lnTo>
                    <a:pt x="36141" y="18101"/>
                  </a:lnTo>
                  <a:lnTo>
                    <a:pt x="36202" y="17920"/>
                  </a:lnTo>
                  <a:lnTo>
                    <a:pt x="36202" y="17679"/>
                  </a:lnTo>
                  <a:lnTo>
                    <a:pt x="36202" y="17437"/>
                  </a:lnTo>
                  <a:lnTo>
                    <a:pt x="36141" y="17256"/>
                  </a:lnTo>
                  <a:lnTo>
                    <a:pt x="36021" y="17015"/>
                  </a:lnTo>
                  <a:lnTo>
                    <a:pt x="35900" y="16834"/>
                  </a:lnTo>
                  <a:lnTo>
                    <a:pt x="35719" y="16713"/>
                  </a:lnTo>
                  <a:lnTo>
                    <a:pt x="35478" y="16593"/>
                  </a:lnTo>
                  <a:lnTo>
                    <a:pt x="35297" y="16532"/>
                  </a:lnTo>
                  <a:close/>
                  <a:moveTo>
                    <a:pt x="40606" y="16532"/>
                  </a:moveTo>
                  <a:lnTo>
                    <a:pt x="40425" y="16593"/>
                  </a:lnTo>
                  <a:lnTo>
                    <a:pt x="40184" y="16713"/>
                  </a:lnTo>
                  <a:lnTo>
                    <a:pt x="40003" y="16834"/>
                  </a:lnTo>
                  <a:lnTo>
                    <a:pt x="39882" y="17015"/>
                  </a:lnTo>
                  <a:lnTo>
                    <a:pt x="39762" y="17256"/>
                  </a:lnTo>
                  <a:lnTo>
                    <a:pt x="39701" y="17437"/>
                  </a:lnTo>
                  <a:lnTo>
                    <a:pt x="39701" y="17679"/>
                  </a:lnTo>
                  <a:lnTo>
                    <a:pt x="39701" y="17920"/>
                  </a:lnTo>
                  <a:lnTo>
                    <a:pt x="39762" y="18101"/>
                  </a:lnTo>
                  <a:lnTo>
                    <a:pt x="39882" y="18342"/>
                  </a:lnTo>
                  <a:lnTo>
                    <a:pt x="40003" y="18523"/>
                  </a:lnTo>
                  <a:lnTo>
                    <a:pt x="40184" y="18644"/>
                  </a:lnTo>
                  <a:lnTo>
                    <a:pt x="40425" y="18765"/>
                  </a:lnTo>
                  <a:lnTo>
                    <a:pt x="40606" y="18825"/>
                  </a:lnTo>
                  <a:lnTo>
                    <a:pt x="41089" y="18825"/>
                  </a:lnTo>
                  <a:lnTo>
                    <a:pt x="41270" y="18765"/>
                  </a:lnTo>
                  <a:lnTo>
                    <a:pt x="41511" y="18644"/>
                  </a:lnTo>
                  <a:lnTo>
                    <a:pt x="41692" y="18523"/>
                  </a:lnTo>
                  <a:lnTo>
                    <a:pt x="41813" y="18342"/>
                  </a:lnTo>
                  <a:lnTo>
                    <a:pt x="41934" y="18101"/>
                  </a:lnTo>
                  <a:lnTo>
                    <a:pt x="41994" y="17920"/>
                  </a:lnTo>
                  <a:lnTo>
                    <a:pt x="41994" y="17679"/>
                  </a:lnTo>
                  <a:lnTo>
                    <a:pt x="41994" y="17437"/>
                  </a:lnTo>
                  <a:lnTo>
                    <a:pt x="41934" y="17256"/>
                  </a:lnTo>
                  <a:lnTo>
                    <a:pt x="41813" y="17015"/>
                  </a:lnTo>
                  <a:lnTo>
                    <a:pt x="41692" y="16834"/>
                  </a:lnTo>
                  <a:lnTo>
                    <a:pt x="41511" y="16713"/>
                  </a:lnTo>
                  <a:lnTo>
                    <a:pt x="41270" y="16593"/>
                  </a:lnTo>
                  <a:lnTo>
                    <a:pt x="41089" y="16532"/>
                  </a:lnTo>
                  <a:close/>
                  <a:moveTo>
                    <a:pt x="46399" y="16532"/>
                  </a:moveTo>
                  <a:lnTo>
                    <a:pt x="46218" y="16593"/>
                  </a:lnTo>
                  <a:lnTo>
                    <a:pt x="45976" y="16713"/>
                  </a:lnTo>
                  <a:lnTo>
                    <a:pt x="45795" y="16834"/>
                  </a:lnTo>
                  <a:lnTo>
                    <a:pt x="45674" y="17015"/>
                  </a:lnTo>
                  <a:lnTo>
                    <a:pt x="45554" y="17256"/>
                  </a:lnTo>
                  <a:lnTo>
                    <a:pt x="45493" y="17437"/>
                  </a:lnTo>
                  <a:lnTo>
                    <a:pt x="45493" y="17679"/>
                  </a:lnTo>
                  <a:lnTo>
                    <a:pt x="45493" y="17920"/>
                  </a:lnTo>
                  <a:lnTo>
                    <a:pt x="45554" y="18101"/>
                  </a:lnTo>
                  <a:lnTo>
                    <a:pt x="45674" y="18342"/>
                  </a:lnTo>
                  <a:lnTo>
                    <a:pt x="45795" y="18523"/>
                  </a:lnTo>
                  <a:lnTo>
                    <a:pt x="45976" y="18644"/>
                  </a:lnTo>
                  <a:lnTo>
                    <a:pt x="46218" y="18765"/>
                  </a:lnTo>
                  <a:lnTo>
                    <a:pt x="46399" y="18825"/>
                  </a:lnTo>
                  <a:lnTo>
                    <a:pt x="46881" y="18825"/>
                  </a:lnTo>
                  <a:lnTo>
                    <a:pt x="47062" y="18765"/>
                  </a:lnTo>
                  <a:lnTo>
                    <a:pt x="47304" y="18644"/>
                  </a:lnTo>
                  <a:lnTo>
                    <a:pt x="47485" y="18523"/>
                  </a:lnTo>
                  <a:lnTo>
                    <a:pt x="47605" y="18342"/>
                  </a:lnTo>
                  <a:lnTo>
                    <a:pt x="47726" y="18101"/>
                  </a:lnTo>
                  <a:lnTo>
                    <a:pt x="47786" y="17920"/>
                  </a:lnTo>
                  <a:lnTo>
                    <a:pt x="47786" y="17679"/>
                  </a:lnTo>
                  <a:lnTo>
                    <a:pt x="47786" y="17437"/>
                  </a:lnTo>
                  <a:lnTo>
                    <a:pt x="47726" y="17256"/>
                  </a:lnTo>
                  <a:lnTo>
                    <a:pt x="47605" y="17015"/>
                  </a:lnTo>
                  <a:lnTo>
                    <a:pt x="47485" y="16834"/>
                  </a:lnTo>
                  <a:lnTo>
                    <a:pt x="47304" y="16713"/>
                  </a:lnTo>
                  <a:lnTo>
                    <a:pt x="47062" y="16593"/>
                  </a:lnTo>
                  <a:lnTo>
                    <a:pt x="46881" y="16532"/>
                  </a:lnTo>
                  <a:close/>
                  <a:moveTo>
                    <a:pt x="52191" y="16532"/>
                  </a:moveTo>
                  <a:lnTo>
                    <a:pt x="52010" y="16593"/>
                  </a:lnTo>
                  <a:lnTo>
                    <a:pt x="51768" y="16713"/>
                  </a:lnTo>
                  <a:lnTo>
                    <a:pt x="51587" y="16834"/>
                  </a:lnTo>
                  <a:lnTo>
                    <a:pt x="51467" y="17015"/>
                  </a:lnTo>
                  <a:lnTo>
                    <a:pt x="51346" y="17256"/>
                  </a:lnTo>
                  <a:lnTo>
                    <a:pt x="51286" y="17437"/>
                  </a:lnTo>
                  <a:lnTo>
                    <a:pt x="51286" y="17679"/>
                  </a:lnTo>
                  <a:lnTo>
                    <a:pt x="51286" y="17920"/>
                  </a:lnTo>
                  <a:lnTo>
                    <a:pt x="51346" y="18101"/>
                  </a:lnTo>
                  <a:lnTo>
                    <a:pt x="51467" y="18342"/>
                  </a:lnTo>
                  <a:lnTo>
                    <a:pt x="51587" y="18523"/>
                  </a:lnTo>
                  <a:lnTo>
                    <a:pt x="51768" y="18644"/>
                  </a:lnTo>
                  <a:lnTo>
                    <a:pt x="52010" y="18765"/>
                  </a:lnTo>
                  <a:lnTo>
                    <a:pt x="52191" y="18825"/>
                  </a:lnTo>
                  <a:lnTo>
                    <a:pt x="52673" y="18825"/>
                  </a:lnTo>
                  <a:lnTo>
                    <a:pt x="52854" y="18765"/>
                  </a:lnTo>
                  <a:lnTo>
                    <a:pt x="53096" y="18644"/>
                  </a:lnTo>
                  <a:lnTo>
                    <a:pt x="53277" y="18523"/>
                  </a:lnTo>
                  <a:lnTo>
                    <a:pt x="53397" y="18342"/>
                  </a:lnTo>
                  <a:lnTo>
                    <a:pt x="53518" y="18101"/>
                  </a:lnTo>
                  <a:lnTo>
                    <a:pt x="53578" y="17920"/>
                  </a:lnTo>
                  <a:lnTo>
                    <a:pt x="53578" y="17679"/>
                  </a:lnTo>
                  <a:lnTo>
                    <a:pt x="53578" y="17437"/>
                  </a:lnTo>
                  <a:lnTo>
                    <a:pt x="53518" y="17256"/>
                  </a:lnTo>
                  <a:lnTo>
                    <a:pt x="53397" y="17015"/>
                  </a:lnTo>
                  <a:lnTo>
                    <a:pt x="53277" y="16834"/>
                  </a:lnTo>
                  <a:lnTo>
                    <a:pt x="53096" y="16713"/>
                  </a:lnTo>
                  <a:lnTo>
                    <a:pt x="52854" y="16593"/>
                  </a:lnTo>
                  <a:lnTo>
                    <a:pt x="52673" y="16532"/>
                  </a:lnTo>
                  <a:close/>
                  <a:moveTo>
                    <a:pt x="57983" y="16532"/>
                  </a:moveTo>
                  <a:lnTo>
                    <a:pt x="57802" y="16593"/>
                  </a:lnTo>
                  <a:lnTo>
                    <a:pt x="57561" y="16713"/>
                  </a:lnTo>
                  <a:lnTo>
                    <a:pt x="57380" y="16834"/>
                  </a:lnTo>
                  <a:lnTo>
                    <a:pt x="57259" y="17015"/>
                  </a:lnTo>
                  <a:lnTo>
                    <a:pt x="57138" y="17256"/>
                  </a:lnTo>
                  <a:lnTo>
                    <a:pt x="57078" y="17437"/>
                  </a:lnTo>
                  <a:lnTo>
                    <a:pt x="57078" y="17679"/>
                  </a:lnTo>
                  <a:lnTo>
                    <a:pt x="57078" y="17920"/>
                  </a:lnTo>
                  <a:lnTo>
                    <a:pt x="57138" y="18101"/>
                  </a:lnTo>
                  <a:lnTo>
                    <a:pt x="57259" y="18342"/>
                  </a:lnTo>
                  <a:lnTo>
                    <a:pt x="57380" y="18523"/>
                  </a:lnTo>
                  <a:lnTo>
                    <a:pt x="57561" y="18644"/>
                  </a:lnTo>
                  <a:lnTo>
                    <a:pt x="57802" y="18765"/>
                  </a:lnTo>
                  <a:lnTo>
                    <a:pt x="57983" y="18825"/>
                  </a:lnTo>
                  <a:lnTo>
                    <a:pt x="58466" y="18825"/>
                  </a:lnTo>
                  <a:lnTo>
                    <a:pt x="58647" y="18765"/>
                  </a:lnTo>
                  <a:lnTo>
                    <a:pt x="58888" y="18644"/>
                  </a:lnTo>
                  <a:lnTo>
                    <a:pt x="59069" y="18523"/>
                  </a:lnTo>
                  <a:lnTo>
                    <a:pt x="59190" y="18342"/>
                  </a:lnTo>
                  <a:lnTo>
                    <a:pt x="59310" y="18101"/>
                  </a:lnTo>
                  <a:lnTo>
                    <a:pt x="59371" y="17920"/>
                  </a:lnTo>
                  <a:lnTo>
                    <a:pt x="59371" y="17679"/>
                  </a:lnTo>
                  <a:lnTo>
                    <a:pt x="59371" y="17437"/>
                  </a:lnTo>
                  <a:lnTo>
                    <a:pt x="59310" y="17256"/>
                  </a:lnTo>
                  <a:lnTo>
                    <a:pt x="59190" y="17015"/>
                  </a:lnTo>
                  <a:lnTo>
                    <a:pt x="59069" y="16834"/>
                  </a:lnTo>
                  <a:lnTo>
                    <a:pt x="58888" y="16713"/>
                  </a:lnTo>
                  <a:lnTo>
                    <a:pt x="58647" y="16593"/>
                  </a:lnTo>
                  <a:lnTo>
                    <a:pt x="58466" y="16532"/>
                  </a:lnTo>
                  <a:close/>
                  <a:moveTo>
                    <a:pt x="63775" y="16532"/>
                  </a:moveTo>
                  <a:lnTo>
                    <a:pt x="63594" y="16593"/>
                  </a:lnTo>
                  <a:lnTo>
                    <a:pt x="63353" y="16713"/>
                  </a:lnTo>
                  <a:lnTo>
                    <a:pt x="63172" y="16834"/>
                  </a:lnTo>
                  <a:lnTo>
                    <a:pt x="63051" y="17015"/>
                  </a:lnTo>
                  <a:lnTo>
                    <a:pt x="62931" y="17256"/>
                  </a:lnTo>
                  <a:lnTo>
                    <a:pt x="62870" y="17437"/>
                  </a:lnTo>
                  <a:lnTo>
                    <a:pt x="62870" y="17679"/>
                  </a:lnTo>
                  <a:lnTo>
                    <a:pt x="62870" y="17920"/>
                  </a:lnTo>
                  <a:lnTo>
                    <a:pt x="62931" y="18101"/>
                  </a:lnTo>
                  <a:lnTo>
                    <a:pt x="63051" y="18342"/>
                  </a:lnTo>
                  <a:lnTo>
                    <a:pt x="63172" y="18523"/>
                  </a:lnTo>
                  <a:lnTo>
                    <a:pt x="63353" y="18644"/>
                  </a:lnTo>
                  <a:lnTo>
                    <a:pt x="63594" y="18765"/>
                  </a:lnTo>
                  <a:lnTo>
                    <a:pt x="63775" y="18825"/>
                  </a:lnTo>
                  <a:lnTo>
                    <a:pt x="64258" y="18825"/>
                  </a:lnTo>
                  <a:lnTo>
                    <a:pt x="64439" y="18765"/>
                  </a:lnTo>
                  <a:lnTo>
                    <a:pt x="64680" y="18644"/>
                  </a:lnTo>
                  <a:lnTo>
                    <a:pt x="64861" y="18523"/>
                  </a:lnTo>
                  <a:lnTo>
                    <a:pt x="64982" y="18342"/>
                  </a:lnTo>
                  <a:lnTo>
                    <a:pt x="65103" y="18101"/>
                  </a:lnTo>
                  <a:lnTo>
                    <a:pt x="65163" y="17920"/>
                  </a:lnTo>
                  <a:lnTo>
                    <a:pt x="65163" y="17679"/>
                  </a:lnTo>
                  <a:lnTo>
                    <a:pt x="65163" y="17437"/>
                  </a:lnTo>
                  <a:lnTo>
                    <a:pt x="65103" y="17256"/>
                  </a:lnTo>
                  <a:lnTo>
                    <a:pt x="64982" y="17015"/>
                  </a:lnTo>
                  <a:lnTo>
                    <a:pt x="64861" y="16834"/>
                  </a:lnTo>
                  <a:lnTo>
                    <a:pt x="64680" y="16713"/>
                  </a:lnTo>
                  <a:lnTo>
                    <a:pt x="64439" y="16593"/>
                  </a:lnTo>
                  <a:lnTo>
                    <a:pt x="64258" y="16532"/>
                  </a:lnTo>
                  <a:close/>
                  <a:moveTo>
                    <a:pt x="69386" y="16593"/>
                  </a:moveTo>
                  <a:lnTo>
                    <a:pt x="69085" y="16774"/>
                  </a:lnTo>
                  <a:lnTo>
                    <a:pt x="68843" y="17015"/>
                  </a:lnTo>
                  <a:lnTo>
                    <a:pt x="68723" y="17317"/>
                  </a:lnTo>
                  <a:lnTo>
                    <a:pt x="68662" y="17679"/>
                  </a:lnTo>
                  <a:lnTo>
                    <a:pt x="68662" y="17920"/>
                  </a:lnTo>
                  <a:lnTo>
                    <a:pt x="68723" y="18101"/>
                  </a:lnTo>
                  <a:lnTo>
                    <a:pt x="68843" y="18342"/>
                  </a:lnTo>
                  <a:lnTo>
                    <a:pt x="68964" y="18523"/>
                  </a:lnTo>
                  <a:lnTo>
                    <a:pt x="69145" y="18644"/>
                  </a:lnTo>
                  <a:lnTo>
                    <a:pt x="69386" y="18765"/>
                  </a:lnTo>
                  <a:lnTo>
                    <a:pt x="69567" y="18825"/>
                  </a:lnTo>
                  <a:lnTo>
                    <a:pt x="70050" y="18825"/>
                  </a:lnTo>
                  <a:lnTo>
                    <a:pt x="70231" y="18765"/>
                  </a:lnTo>
                  <a:lnTo>
                    <a:pt x="70472" y="18644"/>
                  </a:lnTo>
                  <a:lnTo>
                    <a:pt x="70593" y="18523"/>
                  </a:lnTo>
                  <a:lnTo>
                    <a:pt x="69386" y="16593"/>
                  </a:lnTo>
                  <a:close/>
                  <a:moveTo>
                    <a:pt x="4284" y="20273"/>
                  </a:moveTo>
                  <a:lnTo>
                    <a:pt x="3620" y="21661"/>
                  </a:lnTo>
                  <a:lnTo>
                    <a:pt x="3922" y="21480"/>
                  </a:lnTo>
                  <a:lnTo>
                    <a:pt x="4164" y="21238"/>
                  </a:lnTo>
                  <a:lnTo>
                    <a:pt x="4284" y="20937"/>
                  </a:lnTo>
                  <a:lnTo>
                    <a:pt x="4345" y="20575"/>
                  </a:lnTo>
                  <a:lnTo>
                    <a:pt x="4284" y="20273"/>
                  </a:lnTo>
                  <a:close/>
                  <a:moveTo>
                    <a:pt x="71619" y="20273"/>
                  </a:moveTo>
                  <a:lnTo>
                    <a:pt x="71559" y="20575"/>
                  </a:lnTo>
                  <a:lnTo>
                    <a:pt x="71619" y="20937"/>
                  </a:lnTo>
                  <a:lnTo>
                    <a:pt x="71740" y="21238"/>
                  </a:lnTo>
                  <a:lnTo>
                    <a:pt x="71981" y="21480"/>
                  </a:lnTo>
                  <a:lnTo>
                    <a:pt x="72283" y="21661"/>
                  </a:lnTo>
                  <a:lnTo>
                    <a:pt x="71619" y="20273"/>
                  </a:lnTo>
                  <a:close/>
                  <a:moveTo>
                    <a:pt x="8749" y="19428"/>
                  </a:moveTo>
                  <a:lnTo>
                    <a:pt x="8568" y="19489"/>
                  </a:lnTo>
                  <a:lnTo>
                    <a:pt x="8327" y="19609"/>
                  </a:lnTo>
                  <a:lnTo>
                    <a:pt x="8146" y="19730"/>
                  </a:lnTo>
                  <a:lnTo>
                    <a:pt x="8025" y="19911"/>
                  </a:lnTo>
                  <a:lnTo>
                    <a:pt x="7904" y="20152"/>
                  </a:lnTo>
                  <a:lnTo>
                    <a:pt x="7844" y="20333"/>
                  </a:lnTo>
                  <a:lnTo>
                    <a:pt x="7844" y="20575"/>
                  </a:lnTo>
                  <a:lnTo>
                    <a:pt x="7844" y="20816"/>
                  </a:lnTo>
                  <a:lnTo>
                    <a:pt x="7904" y="20997"/>
                  </a:lnTo>
                  <a:lnTo>
                    <a:pt x="8025" y="21238"/>
                  </a:lnTo>
                  <a:lnTo>
                    <a:pt x="8146" y="21419"/>
                  </a:lnTo>
                  <a:lnTo>
                    <a:pt x="8327" y="21540"/>
                  </a:lnTo>
                  <a:lnTo>
                    <a:pt x="8568" y="21661"/>
                  </a:lnTo>
                  <a:lnTo>
                    <a:pt x="8749" y="21721"/>
                  </a:lnTo>
                  <a:lnTo>
                    <a:pt x="9232" y="21721"/>
                  </a:lnTo>
                  <a:lnTo>
                    <a:pt x="9413" y="21661"/>
                  </a:lnTo>
                  <a:lnTo>
                    <a:pt x="9654" y="21540"/>
                  </a:lnTo>
                  <a:lnTo>
                    <a:pt x="9835" y="21419"/>
                  </a:lnTo>
                  <a:lnTo>
                    <a:pt x="9956" y="21238"/>
                  </a:lnTo>
                  <a:lnTo>
                    <a:pt x="10076" y="20997"/>
                  </a:lnTo>
                  <a:lnTo>
                    <a:pt x="10137" y="20816"/>
                  </a:lnTo>
                  <a:lnTo>
                    <a:pt x="10137" y="20575"/>
                  </a:lnTo>
                  <a:lnTo>
                    <a:pt x="10137" y="20333"/>
                  </a:lnTo>
                  <a:lnTo>
                    <a:pt x="10076" y="20152"/>
                  </a:lnTo>
                  <a:lnTo>
                    <a:pt x="9956" y="19911"/>
                  </a:lnTo>
                  <a:lnTo>
                    <a:pt x="9835" y="19730"/>
                  </a:lnTo>
                  <a:lnTo>
                    <a:pt x="9654" y="19609"/>
                  </a:lnTo>
                  <a:lnTo>
                    <a:pt x="9413" y="19489"/>
                  </a:lnTo>
                  <a:lnTo>
                    <a:pt x="9232" y="19428"/>
                  </a:lnTo>
                  <a:close/>
                  <a:moveTo>
                    <a:pt x="14541" y="19428"/>
                  </a:moveTo>
                  <a:lnTo>
                    <a:pt x="14360" y="19489"/>
                  </a:lnTo>
                  <a:lnTo>
                    <a:pt x="14119" y="19609"/>
                  </a:lnTo>
                  <a:lnTo>
                    <a:pt x="13938" y="19730"/>
                  </a:lnTo>
                  <a:lnTo>
                    <a:pt x="13817" y="19911"/>
                  </a:lnTo>
                  <a:lnTo>
                    <a:pt x="13697" y="20152"/>
                  </a:lnTo>
                  <a:lnTo>
                    <a:pt x="13636" y="20333"/>
                  </a:lnTo>
                  <a:lnTo>
                    <a:pt x="13636" y="20575"/>
                  </a:lnTo>
                  <a:lnTo>
                    <a:pt x="13636" y="20816"/>
                  </a:lnTo>
                  <a:lnTo>
                    <a:pt x="13697" y="20997"/>
                  </a:lnTo>
                  <a:lnTo>
                    <a:pt x="13817" y="21238"/>
                  </a:lnTo>
                  <a:lnTo>
                    <a:pt x="13938" y="21419"/>
                  </a:lnTo>
                  <a:lnTo>
                    <a:pt x="14119" y="21540"/>
                  </a:lnTo>
                  <a:lnTo>
                    <a:pt x="14360" y="21661"/>
                  </a:lnTo>
                  <a:lnTo>
                    <a:pt x="14541" y="21721"/>
                  </a:lnTo>
                  <a:lnTo>
                    <a:pt x="15024" y="21721"/>
                  </a:lnTo>
                  <a:lnTo>
                    <a:pt x="15205" y="21661"/>
                  </a:lnTo>
                  <a:lnTo>
                    <a:pt x="15446" y="21540"/>
                  </a:lnTo>
                  <a:lnTo>
                    <a:pt x="15627" y="21419"/>
                  </a:lnTo>
                  <a:lnTo>
                    <a:pt x="15748" y="21238"/>
                  </a:lnTo>
                  <a:lnTo>
                    <a:pt x="15869" y="20997"/>
                  </a:lnTo>
                  <a:lnTo>
                    <a:pt x="15929" y="20816"/>
                  </a:lnTo>
                  <a:lnTo>
                    <a:pt x="15929" y="20575"/>
                  </a:lnTo>
                  <a:lnTo>
                    <a:pt x="15929" y="20333"/>
                  </a:lnTo>
                  <a:lnTo>
                    <a:pt x="15869" y="20152"/>
                  </a:lnTo>
                  <a:lnTo>
                    <a:pt x="15748" y="19911"/>
                  </a:lnTo>
                  <a:lnTo>
                    <a:pt x="15627" y="19730"/>
                  </a:lnTo>
                  <a:lnTo>
                    <a:pt x="15446" y="19609"/>
                  </a:lnTo>
                  <a:lnTo>
                    <a:pt x="15205" y="19489"/>
                  </a:lnTo>
                  <a:lnTo>
                    <a:pt x="15024" y="19428"/>
                  </a:lnTo>
                  <a:close/>
                  <a:moveTo>
                    <a:pt x="20333" y="19428"/>
                  </a:moveTo>
                  <a:lnTo>
                    <a:pt x="20152" y="19489"/>
                  </a:lnTo>
                  <a:lnTo>
                    <a:pt x="19911" y="19609"/>
                  </a:lnTo>
                  <a:lnTo>
                    <a:pt x="19730" y="19730"/>
                  </a:lnTo>
                  <a:lnTo>
                    <a:pt x="19609" y="19911"/>
                  </a:lnTo>
                  <a:lnTo>
                    <a:pt x="19489" y="20152"/>
                  </a:lnTo>
                  <a:lnTo>
                    <a:pt x="19428" y="20333"/>
                  </a:lnTo>
                  <a:lnTo>
                    <a:pt x="19428" y="20575"/>
                  </a:lnTo>
                  <a:lnTo>
                    <a:pt x="19428" y="20816"/>
                  </a:lnTo>
                  <a:lnTo>
                    <a:pt x="19489" y="20997"/>
                  </a:lnTo>
                  <a:lnTo>
                    <a:pt x="19609" y="21238"/>
                  </a:lnTo>
                  <a:lnTo>
                    <a:pt x="19730" y="21419"/>
                  </a:lnTo>
                  <a:lnTo>
                    <a:pt x="19911" y="21540"/>
                  </a:lnTo>
                  <a:lnTo>
                    <a:pt x="20152" y="21661"/>
                  </a:lnTo>
                  <a:lnTo>
                    <a:pt x="20333" y="21721"/>
                  </a:lnTo>
                  <a:lnTo>
                    <a:pt x="20816" y="21721"/>
                  </a:lnTo>
                  <a:lnTo>
                    <a:pt x="20997" y="21661"/>
                  </a:lnTo>
                  <a:lnTo>
                    <a:pt x="21239" y="21540"/>
                  </a:lnTo>
                  <a:lnTo>
                    <a:pt x="21420" y="21419"/>
                  </a:lnTo>
                  <a:lnTo>
                    <a:pt x="21540" y="21238"/>
                  </a:lnTo>
                  <a:lnTo>
                    <a:pt x="21661" y="20997"/>
                  </a:lnTo>
                  <a:lnTo>
                    <a:pt x="21721" y="20816"/>
                  </a:lnTo>
                  <a:lnTo>
                    <a:pt x="21721" y="20575"/>
                  </a:lnTo>
                  <a:lnTo>
                    <a:pt x="21721" y="20333"/>
                  </a:lnTo>
                  <a:lnTo>
                    <a:pt x="21661" y="20152"/>
                  </a:lnTo>
                  <a:lnTo>
                    <a:pt x="21540" y="19911"/>
                  </a:lnTo>
                  <a:lnTo>
                    <a:pt x="21420" y="19730"/>
                  </a:lnTo>
                  <a:lnTo>
                    <a:pt x="21239" y="19609"/>
                  </a:lnTo>
                  <a:lnTo>
                    <a:pt x="20997" y="19489"/>
                  </a:lnTo>
                  <a:lnTo>
                    <a:pt x="20816" y="19428"/>
                  </a:lnTo>
                  <a:close/>
                  <a:moveTo>
                    <a:pt x="26126" y="19428"/>
                  </a:moveTo>
                  <a:lnTo>
                    <a:pt x="25945" y="19489"/>
                  </a:lnTo>
                  <a:lnTo>
                    <a:pt x="25703" y="19609"/>
                  </a:lnTo>
                  <a:lnTo>
                    <a:pt x="25522" y="19730"/>
                  </a:lnTo>
                  <a:lnTo>
                    <a:pt x="25402" y="19911"/>
                  </a:lnTo>
                  <a:lnTo>
                    <a:pt x="25281" y="20152"/>
                  </a:lnTo>
                  <a:lnTo>
                    <a:pt x="25221" y="20333"/>
                  </a:lnTo>
                  <a:lnTo>
                    <a:pt x="25221" y="20575"/>
                  </a:lnTo>
                  <a:lnTo>
                    <a:pt x="25221" y="20816"/>
                  </a:lnTo>
                  <a:lnTo>
                    <a:pt x="25281" y="20997"/>
                  </a:lnTo>
                  <a:lnTo>
                    <a:pt x="25402" y="21238"/>
                  </a:lnTo>
                  <a:lnTo>
                    <a:pt x="25522" y="21419"/>
                  </a:lnTo>
                  <a:lnTo>
                    <a:pt x="25703" y="21540"/>
                  </a:lnTo>
                  <a:lnTo>
                    <a:pt x="25945" y="21661"/>
                  </a:lnTo>
                  <a:lnTo>
                    <a:pt x="26126" y="21721"/>
                  </a:lnTo>
                  <a:lnTo>
                    <a:pt x="26608" y="21721"/>
                  </a:lnTo>
                  <a:lnTo>
                    <a:pt x="26789" y="21661"/>
                  </a:lnTo>
                  <a:lnTo>
                    <a:pt x="27031" y="21540"/>
                  </a:lnTo>
                  <a:lnTo>
                    <a:pt x="27212" y="21419"/>
                  </a:lnTo>
                  <a:lnTo>
                    <a:pt x="27332" y="21238"/>
                  </a:lnTo>
                  <a:lnTo>
                    <a:pt x="27453" y="20997"/>
                  </a:lnTo>
                  <a:lnTo>
                    <a:pt x="27513" y="20816"/>
                  </a:lnTo>
                  <a:lnTo>
                    <a:pt x="27513" y="20575"/>
                  </a:lnTo>
                  <a:lnTo>
                    <a:pt x="27513" y="20333"/>
                  </a:lnTo>
                  <a:lnTo>
                    <a:pt x="27453" y="20152"/>
                  </a:lnTo>
                  <a:lnTo>
                    <a:pt x="27332" y="19911"/>
                  </a:lnTo>
                  <a:lnTo>
                    <a:pt x="27212" y="19730"/>
                  </a:lnTo>
                  <a:lnTo>
                    <a:pt x="27031" y="19609"/>
                  </a:lnTo>
                  <a:lnTo>
                    <a:pt x="26789" y="19489"/>
                  </a:lnTo>
                  <a:lnTo>
                    <a:pt x="26608" y="19428"/>
                  </a:lnTo>
                  <a:close/>
                  <a:moveTo>
                    <a:pt x="31918" y="19428"/>
                  </a:moveTo>
                  <a:lnTo>
                    <a:pt x="31737" y="19489"/>
                  </a:lnTo>
                  <a:lnTo>
                    <a:pt x="31496" y="19609"/>
                  </a:lnTo>
                  <a:lnTo>
                    <a:pt x="31315" y="19730"/>
                  </a:lnTo>
                  <a:lnTo>
                    <a:pt x="31194" y="19911"/>
                  </a:lnTo>
                  <a:lnTo>
                    <a:pt x="31073" y="20152"/>
                  </a:lnTo>
                  <a:lnTo>
                    <a:pt x="31013" y="20333"/>
                  </a:lnTo>
                  <a:lnTo>
                    <a:pt x="31013" y="20575"/>
                  </a:lnTo>
                  <a:lnTo>
                    <a:pt x="31013" y="20816"/>
                  </a:lnTo>
                  <a:lnTo>
                    <a:pt x="31073" y="20997"/>
                  </a:lnTo>
                  <a:lnTo>
                    <a:pt x="31194" y="21238"/>
                  </a:lnTo>
                  <a:lnTo>
                    <a:pt x="31315" y="21419"/>
                  </a:lnTo>
                  <a:lnTo>
                    <a:pt x="31496" y="21540"/>
                  </a:lnTo>
                  <a:lnTo>
                    <a:pt x="31737" y="21661"/>
                  </a:lnTo>
                  <a:lnTo>
                    <a:pt x="31918" y="21721"/>
                  </a:lnTo>
                  <a:lnTo>
                    <a:pt x="32401" y="21721"/>
                  </a:lnTo>
                  <a:lnTo>
                    <a:pt x="32582" y="21661"/>
                  </a:lnTo>
                  <a:lnTo>
                    <a:pt x="32823" y="21540"/>
                  </a:lnTo>
                  <a:lnTo>
                    <a:pt x="33004" y="21419"/>
                  </a:lnTo>
                  <a:lnTo>
                    <a:pt x="33125" y="21238"/>
                  </a:lnTo>
                  <a:lnTo>
                    <a:pt x="33245" y="20997"/>
                  </a:lnTo>
                  <a:lnTo>
                    <a:pt x="33306" y="20816"/>
                  </a:lnTo>
                  <a:lnTo>
                    <a:pt x="33306" y="20575"/>
                  </a:lnTo>
                  <a:lnTo>
                    <a:pt x="33306" y="20333"/>
                  </a:lnTo>
                  <a:lnTo>
                    <a:pt x="33245" y="20152"/>
                  </a:lnTo>
                  <a:lnTo>
                    <a:pt x="33125" y="19911"/>
                  </a:lnTo>
                  <a:lnTo>
                    <a:pt x="33004" y="19730"/>
                  </a:lnTo>
                  <a:lnTo>
                    <a:pt x="32823" y="19609"/>
                  </a:lnTo>
                  <a:lnTo>
                    <a:pt x="32582" y="19489"/>
                  </a:lnTo>
                  <a:lnTo>
                    <a:pt x="32401" y="19428"/>
                  </a:lnTo>
                  <a:close/>
                  <a:moveTo>
                    <a:pt x="37710" y="19428"/>
                  </a:moveTo>
                  <a:lnTo>
                    <a:pt x="37529" y="19489"/>
                  </a:lnTo>
                  <a:lnTo>
                    <a:pt x="37288" y="19609"/>
                  </a:lnTo>
                  <a:lnTo>
                    <a:pt x="37107" y="19730"/>
                  </a:lnTo>
                  <a:lnTo>
                    <a:pt x="36986" y="19911"/>
                  </a:lnTo>
                  <a:lnTo>
                    <a:pt x="36865" y="20152"/>
                  </a:lnTo>
                  <a:lnTo>
                    <a:pt x="36805" y="20333"/>
                  </a:lnTo>
                  <a:lnTo>
                    <a:pt x="36805" y="20575"/>
                  </a:lnTo>
                  <a:lnTo>
                    <a:pt x="36805" y="20816"/>
                  </a:lnTo>
                  <a:lnTo>
                    <a:pt x="36865" y="20997"/>
                  </a:lnTo>
                  <a:lnTo>
                    <a:pt x="36986" y="21238"/>
                  </a:lnTo>
                  <a:lnTo>
                    <a:pt x="37107" y="21419"/>
                  </a:lnTo>
                  <a:lnTo>
                    <a:pt x="37288" y="21540"/>
                  </a:lnTo>
                  <a:lnTo>
                    <a:pt x="37529" y="21661"/>
                  </a:lnTo>
                  <a:lnTo>
                    <a:pt x="37710" y="21721"/>
                  </a:lnTo>
                  <a:lnTo>
                    <a:pt x="38193" y="21721"/>
                  </a:lnTo>
                  <a:lnTo>
                    <a:pt x="38374" y="21661"/>
                  </a:lnTo>
                  <a:lnTo>
                    <a:pt x="38615" y="21540"/>
                  </a:lnTo>
                  <a:lnTo>
                    <a:pt x="38796" y="21419"/>
                  </a:lnTo>
                  <a:lnTo>
                    <a:pt x="38917" y="21238"/>
                  </a:lnTo>
                  <a:lnTo>
                    <a:pt x="39038" y="20997"/>
                  </a:lnTo>
                  <a:lnTo>
                    <a:pt x="39098" y="20816"/>
                  </a:lnTo>
                  <a:lnTo>
                    <a:pt x="39098" y="20575"/>
                  </a:lnTo>
                  <a:lnTo>
                    <a:pt x="39098" y="20333"/>
                  </a:lnTo>
                  <a:lnTo>
                    <a:pt x="39038" y="20152"/>
                  </a:lnTo>
                  <a:lnTo>
                    <a:pt x="38917" y="19911"/>
                  </a:lnTo>
                  <a:lnTo>
                    <a:pt x="38796" y="19730"/>
                  </a:lnTo>
                  <a:lnTo>
                    <a:pt x="38615" y="19609"/>
                  </a:lnTo>
                  <a:lnTo>
                    <a:pt x="38374" y="19489"/>
                  </a:lnTo>
                  <a:lnTo>
                    <a:pt x="38193" y="19428"/>
                  </a:lnTo>
                  <a:close/>
                  <a:moveTo>
                    <a:pt x="43502" y="19428"/>
                  </a:moveTo>
                  <a:lnTo>
                    <a:pt x="43321" y="19489"/>
                  </a:lnTo>
                  <a:lnTo>
                    <a:pt x="43080" y="19609"/>
                  </a:lnTo>
                  <a:lnTo>
                    <a:pt x="42899" y="19730"/>
                  </a:lnTo>
                  <a:lnTo>
                    <a:pt x="42778" y="19911"/>
                  </a:lnTo>
                  <a:lnTo>
                    <a:pt x="42658" y="20152"/>
                  </a:lnTo>
                  <a:lnTo>
                    <a:pt x="42597" y="20333"/>
                  </a:lnTo>
                  <a:lnTo>
                    <a:pt x="42597" y="20575"/>
                  </a:lnTo>
                  <a:lnTo>
                    <a:pt x="42597" y="20816"/>
                  </a:lnTo>
                  <a:lnTo>
                    <a:pt x="42658" y="20997"/>
                  </a:lnTo>
                  <a:lnTo>
                    <a:pt x="42778" y="21238"/>
                  </a:lnTo>
                  <a:lnTo>
                    <a:pt x="42899" y="21419"/>
                  </a:lnTo>
                  <a:lnTo>
                    <a:pt x="43080" y="21540"/>
                  </a:lnTo>
                  <a:lnTo>
                    <a:pt x="43321" y="21661"/>
                  </a:lnTo>
                  <a:lnTo>
                    <a:pt x="43502" y="21721"/>
                  </a:lnTo>
                  <a:lnTo>
                    <a:pt x="43985" y="21721"/>
                  </a:lnTo>
                  <a:lnTo>
                    <a:pt x="44166" y="21661"/>
                  </a:lnTo>
                  <a:lnTo>
                    <a:pt x="44407" y="21540"/>
                  </a:lnTo>
                  <a:lnTo>
                    <a:pt x="44588" y="21419"/>
                  </a:lnTo>
                  <a:lnTo>
                    <a:pt x="44709" y="21238"/>
                  </a:lnTo>
                  <a:lnTo>
                    <a:pt x="44830" y="20997"/>
                  </a:lnTo>
                  <a:lnTo>
                    <a:pt x="44890" y="20816"/>
                  </a:lnTo>
                  <a:lnTo>
                    <a:pt x="44890" y="20575"/>
                  </a:lnTo>
                  <a:lnTo>
                    <a:pt x="44890" y="20333"/>
                  </a:lnTo>
                  <a:lnTo>
                    <a:pt x="44830" y="20152"/>
                  </a:lnTo>
                  <a:lnTo>
                    <a:pt x="44709" y="19911"/>
                  </a:lnTo>
                  <a:lnTo>
                    <a:pt x="44588" y="19730"/>
                  </a:lnTo>
                  <a:lnTo>
                    <a:pt x="44407" y="19609"/>
                  </a:lnTo>
                  <a:lnTo>
                    <a:pt x="44166" y="19489"/>
                  </a:lnTo>
                  <a:lnTo>
                    <a:pt x="43985" y="19428"/>
                  </a:lnTo>
                  <a:close/>
                  <a:moveTo>
                    <a:pt x="49295" y="19428"/>
                  </a:moveTo>
                  <a:lnTo>
                    <a:pt x="49114" y="19489"/>
                  </a:lnTo>
                  <a:lnTo>
                    <a:pt x="48872" y="19609"/>
                  </a:lnTo>
                  <a:lnTo>
                    <a:pt x="48691" y="19730"/>
                  </a:lnTo>
                  <a:lnTo>
                    <a:pt x="48571" y="19911"/>
                  </a:lnTo>
                  <a:lnTo>
                    <a:pt x="48450" y="20152"/>
                  </a:lnTo>
                  <a:lnTo>
                    <a:pt x="48390" y="20333"/>
                  </a:lnTo>
                  <a:lnTo>
                    <a:pt x="48390" y="20575"/>
                  </a:lnTo>
                  <a:lnTo>
                    <a:pt x="48390" y="20816"/>
                  </a:lnTo>
                  <a:lnTo>
                    <a:pt x="48450" y="20997"/>
                  </a:lnTo>
                  <a:lnTo>
                    <a:pt x="48571" y="21238"/>
                  </a:lnTo>
                  <a:lnTo>
                    <a:pt x="48691" y="21419"/>
                  </a:lnTo>
                  <a:lnTo>
                    <a:pt x="48872" y="21540"/>
                  </a:lnTo>
                  <a:lnTo>
                    <a:pt x="49114" y="21661"/>
                  </a:lnTo>
                  <a:lnTo>
                    <a:pt x="49295" y="21721"/>
                  </a:lnTo>
                  <a:lnTo>
                    <a:pt x="49777" y="21721"/>
                  </a:lnTo>
                  <a:lnTo>
                    <a:pt x="49958" y="21661"/>
                  </a:lnTo>
                  <a:lnTo>
                    <a:pt x="50200" y="21540"/>
                  </a:lnTo>
                  <a:lnTo>
                    <a:pt x="50381" y="21419"/>
                  </a:lnTo>
                  <a:lnTo>
                    <a:pt x="50501" y="21238"/>
                  </a:lnTo>
                  <a:lnTo>
                    <a:pt x="50622" y="20997"/>
                  </a:lnTo>
                  <a:lnTo>
                    <a:pt x="50682" y="20816"/>
                  </a:lnTo>
                  <a:lnTo>
                    <a:pt x="50682" y="20575"/>
                  </a:lnTo>
                  <a:lnTo>
                    <a:pt x="50682" y="20333"/>
                  </a:lnTo>
                  <a:lnTo>
                    <a:pt x="50622" y="20152"/>
                  </a:lnTo>
                  <a:lnTo>
                    <a:pt x="50501" y="19911"/>
                  </a:lnTo>
                  <a:lnTo>
                    <a:pt x="50381" y="19730"/>
                  </a:lnTo>
                  <a:lnTo>
                    <a:pt x="50200" y="19609"/>
                  </a:lnTo>
                  <a:lnTo>
                    <a:pt x="49958" y="19489"/>
                  </a:lnTo>
                  <a:lnTo>
                    <a:pt x="49777" y="19428"/>
                  </a:lnTo>
                  <a:close/>
                  <a:moveTo>
                    <a:pt x="55087" y="19428"/>
                  </a:moveTo>
                  <a:lnTo>
                    <a:pt x="54906" y="19489"/>
                  </a:lnTo>
                  <a:lnTo>
                    <a:pt x="54665" y="19609"/>
                  </a:lnTo>
                  <a:lnTo>
                    <a:pt x="54483" y="19730"/>
                  </a:lnTo>
                  <a:lnTo>
                    <a:pt x="54363" y="19911"/>
                  </a:lnTo>
                  <a:lnTo>
                    <a:pt x="54242" y="20152"/>
                  </a:lnTo>
                  <a:lnTo>
                    <a:pt x="54182" y="20333"/>
                  </a:lnTo>
                  <a:lnTo>
                    <a:pt x="54182" y="20575"/>
                  </a:lnTo>
                  <a:lnTo>
                    <a:pt x="54182" y="20816"/>
                  </a:lnTo>
                  <a:lnTo>
                    <a:pt x="54242" y="20997"/>
                  </a:lnTo>
                  <a:lnTo>
                    <a:pt x="54363" y="21238"/>
                  </a:lnTo>
                  <a:lnTo>
                    <a:pt x="54483" y="21419"/>
                  </a:lnTo>
                  <a:lnTo>
                    <a:pt x="54665" y="21540"/>
                  </a:lnTo>
                  <a:lnTo>
                    <a:pt x="54906" y="21661"/>
                  </a:lnTo>
                  <a:lnTo>
                    <a:pt x="55087" y="21721"/>
                  </a:lnTo>
                  <a:lnTo>
                    <a:pt x="55570" y="21721"/>
                  </a:lnTo>
                  <a:lnTo>
                    <a:pt x="55751" y="21661"/>
                  </a:lnTo>
                  <a:lnTo>
                    <a:pt x="55992" y="21540"/>
                  </a:lnTo>
                  <a:lnTo>
                    <a:pt x="56173" y="21419"/>
                  </a:lnTo>
                  <a:lnTo>
                    <a:pt x="56294" y="21238"/>
                  </a:lnTo>
                  <a:lnTo>
                    <a:pt x="56414" y="20997"/>
                  </a:lnTo>
                  <a:lnTo>
                    <a:pt x="56475" y="20816"/>
                  </a:lnTo>
                  <a:lnTo>
                    <a:pt x="56475" y="20575"/>
                  </a:lnTo>
                  <a:lnTo>
                    <a:pt x="56475" y="20333"/>
                  </a:lnTo>
                  <a:lnTo>
                    <a:pt x="56414" y="20152"/>
                  </a:lnTo>
                  <a:lnTo>
                    <a:pt x="56294" y="19911"/>
                  </a:lnTo>
                  <a:lnTo>
                    <a:pt x="56173" y="19730"/>
                  </a:lnTo>
                  <a:lnTo>
                    <a:pt x="55992" y="19609"/>
                  </a:lnTo>
                  <a:lnTo>
                    <a:pt x="55751" y="19489"/>
                  </a:lnTo>
                  <a:lnTo>
                    <a:pt x="55570" y="19428"/>
                  </a:lnTo>
                  <a:close/>
                  <a:moveTo>
                    <a:pt x="60879" y="19428"/>
                  </a:moveTo>
                  <a:lnTo>
                    <a:pt x="60698" y="19489"/>
                  </a:lnTo>
                  <a:lnTo>
                    <a:pt x="60457" y="19609"/>
                  </a:lnTo>
                  <a:lnTo>
                    <a:pt x="60276" y="19730"/>
                  </a:lnTo>
                  <a:lnTo>
                    <a:pt x="60155" y="19911"/>
                  </a:lnTo>
                  <a:lnTo>
                    <a:pt x="60034" y="20152"/>
                  </a:lnTo>
                  <a:lnTo>
                    <a:pt x="59974" y="20333"/>
                  </a:lnTo>
                  <a:lnTo>
                    <a:pt x="59974" y="20575"/>
                  </a:lnTo>
                  <a:lnTo>
                    <a:pt x="59974" y="20816"/>
                  </a:lnTo>
                  <a:lnTo>
                    <a:pt x="60034" y="20997"/>
                  </a:lnTo>
                  <a:lnTo>
                    <a:pt x="60155" y="21238"/>
                  </a:lnTo>
                  <a:lnTo>
                    <a:pt x="60276" y="21419"/>
                  </a:lnTo>
                  <a:lnTo>
                    <a:pt x="60457" y="21540"/>
                  </a:lnTo>
                  <a:lnTo>
                    <a:pt x="60698" y="21661"/>
                  </a:lnTo>
                  <a:lnTo>
                    <a:pt x="60879" y="21721"/>
                  </a:lnTo>
                  <a:lnTo>
                    <a:pt x="61362" y="21721"/>
                  </a:lnTo>
                  <a:lnTo>
                    <a:pt x="61543" y="21661"/>
                  </a:lnTo>
                  <a:lnTo>
                    <a:pt x="61784" y="21540"/>
                  </a:lnTo>
                  <a:lnTo>
                    <a:pt x="61965" y="21419"/>
                  </a:lnTo>
                  <a:lnTo>
                    <a:pt x="62086" y="21238"/>
                  </a:lnTo>
                  <a:lnTo>
                    <a:pt x="62206" y="20997"/>
                  </a:lnTo>
                  <a:lnTo>
                    <a:pt x="62267" y="20816"/>
                  </a:lnTo>
                  <a:lnTo>
                    <a:pt x="62267" y="20575"/>
                  </a:lnTo>
                  <a:lnTo>
                    <a:pt x="62267" y="20333"/>
                  </a:lnTo>
                  <a:lnTo>
                    <a:pt x="62206" y="20152"/>
                  </a:lnTo>
                  <a:lnTo>
                    <a:pt x="62086" y="19911"/>
                  </a:lnTo>
                  <a:lnTo>
                    <a:pt x="61965" y="19730"/>
                  </a:lnTo>
                  <a:lnTo>
                    <a:pt x="61784" y="19609"/>
                  </a:lnTo>
                  <a:lnTo>
                    <a:pt x="61543" y="19489"/>
                  </a:lnTo>
                  <a:lnTo>
                    <a:pt x="61362" y="19428"/>
                  </a:lnTo>
                  <a:close/>
                  <a:moveTo>
                    <a:pt x="66671" y="19428"/>
                  </a:moveTo>
                  <a:lnTo>
                    <a:pt x="66490" y="19489"/>
                  </a:lnTo>
                  <a:lnTo>
                    <a:pt x="66249" y="19609"/>
                  </a:lnTo>
                  <a:lnTo>
                    <a:pt x="66068" y="19730"/>
                  </a:lnTo>
                  <a:lnTo>
                    <a:pt x="65947" y="19911"/>
                  </a:lnTo>
                  <a:lnTo>
                    <a:pt x="65827" y="20152"/>
                  </a:lnTo>
                  <a:lnTo>
                    <a:pt x="65766" y="20333"/>
                  </a:lnTo>
                  <a:lnTo>
                    <a:pt x="65766" y="20575"/>
                  </a:lnTo>
                  <a:lnTo>
                    <a:pt x="65766" y="20816"/>
                  </a:lnTo>
                  <a:lnTo>
                    <a:pt x="65827" y="20997"/>
                  </a:lnTo>
                  <a:lnTo>
                    <a:pt x="65947" y="21238"/>
                  </a:lnTo>
                  <a:lnTo>
                    <a:pt x="66068" y="21419"/>
                  </a:lnTo>
                  <a:lnTo>
                    <a:pt x="66249" y="21540"/>
                  </a:lnTo>
                  <a:lnTo>
                    <a:pt x="66490" y="21661"/>
                  </a:lnTo>
                  <a:lnTo>
                    <a:pt x="66671" y="21721"/>
                  </a:lnTo>
                  <a:lnTo>
                    <a:pt x="67154" y="21721"/>
                  </a:lnTo>
                  <a:lnTo>
                    <a:pt x="67335" y="21661"/>
                  </a:lnTo>
                  <a:lnTo>
                    <a:pt x="67576" y="21540"/>
                  </a:lnTo>
                  <a:lnTo>
                    <a:pt x="67757" y="21419"/>
                  </a:lnTo>
                  <a:lnTo>
                    <a:pt x="67878" y="21238"/>
                  </a:lnTo>
                  <a:lnTo>
                    <a:pt x="67999" y="20997"/>
                  </a:lnTo>
                  <a:lnTo>
                    <a:pt x="68059" y="20816"/>
                  </a:lnTo>
                  <a:lnTo>
                    <a:pt x="68059" y="20575"/>
                  </a:lnTo>
                  <a:lnTo>
                    <a:pt x="68059" y="20333"/>
                  </a:lnTo>
                  <a:lnTo>
                    <a:pt x="67999" y="20152"/>
                  </a:lnTo>
                  <a:lnTo>
                    <a:pt x="67878" y="19911"/>
                  </a:lnTo>
                  <a:lnTo>
                    <a:pt x="67757" y="19730"/>
                  </a:lnTo>
                  <a:lnTo>
                    <a:pt x="67576" y="19609"/>
                  </a:lnTo>
                  <a:lnTo>
                    <a:pt x="67335" y="19489"/>
                  </a:lnTo>
                  <a:lnTo>
                    <a:pt x="67154" y="19428"/>
                  </a:lnTo>
                  <a:close/>
                  <a:moveTo>
                    <a:pt x="5853" y="22324"/>
                  </a:moveTo>
                  <a:lnTo>
                    <a:pt x="5672" y="22385"/>
                  </a:lnTo>
                  <a:lnTo>
                    <a:pt x="5431" y="22505"/>
                  </a:lnTo>
                  <a:lnTo>
                    <a:pt x="5250" y="22626"/>
                  </a:lnTo>
                  <a:lnTo>
                    <a:pt x="5129" y="22807"/>
                  </a:lnTo>
                  <a:lnTo>
                    <a:pt x="5008" y="23048"/>
                  </a:lnTo>
                  <a:lnTo>
                    <a:pt x="4948" y="23229"/>
                  </a:lnTo>
                  <a:lnTo>
                    <a:pt x="4948" y="23471"/>
                  </a:lnTo>
                  <a:lnTo>
                    <a:pt x="4948" y="23712"/>
                  </a:lnTo>
                  <a:lnTo>
                    <a:pt x="5008" y="23893"/>
                  </a:lnTo>
                  <a:lnTo>
                    <a:pt x="5129" y="24135"/>
                  </a:lnTo>
                  <a:lnTo>
                    <a:pt x="5250" y="24316"/>
                  </a:lnTo>
                  <a:lnTo>
                    <a:pt x="5431" y="24436"/>
                  </a:lnTo>
                  <a:lnTo>
                    <a:pt x="5672" y="24557"/>
                  </a:lnTo>
                  <a:lnTo>
                    <a:pt x="5853" y="24617"/>
                  </a:lnTo>
                  <a:lnTo>
                    <a:pt x="6336" y="24617"/>
                  </a:lnTo>
                  <a:lnTo>
                    <a:pt x="6517" y="24557"/>
                  </a:lnTo>
                  <a:lnTo>
                    <a:pt x="6758" y="24436"/>
                  </a:lnTo>
                  <a:lnTo>
                    <a:pt x="6939" y="24316"/>
                  </a:lnTo>
                  <a:lnTo>
                    <a:pt x="7060" y="24135"/>
                  </a:lnTo>
                  <a:lnTo>
                    <a:pt x="7180" y="23893"/>
                  </a:lnTo>
                  <a:lnTo>
                    <a:pt x="7241" y="23712"/>
                  </a:lnTo>
                  <a:lnTo>
                    <a:pt x="7241" y="23471"/>
                  </a:lnTo>
                  <a:lnTo>
                    <a:pt x="7241" y="23229"/>
                  </a:lnTo>
                  <a:lnTo>
                    <a:pt x="7180" y="23048"/>
                  </a:lnTo>
                  <a:lnTo>
                    <a:pt x="7060" y="22807"/>
                  </a:lnTo>
                  <a:lnTo>
                    <a:pt x="6939" y="22626"/>
                  </a:lnTo>
                  <a:lnTo>
                    <a:pt x="6758" y="22505"/>
                  </a:lnTo>
                  <a:lnTo>
                    <a:pt x="6517" y="22385"/>
                  </a:lnTo>
                  <a:lnTo>
                    <a:pt x="6336" y="22324"/>
                  </a:lnTo>
                  <a:close/>
                  <a:moveTo>
                    <a:pt x="11645" y="22324"/>
                  </a:moveTo>
                  <a:lnTo>
                    <a:pt x="11464" y="22385"/>
                  </a:lnTo>
                  <a:lnTo>
                    <a:pt x="11223" y="22505"/>
                  </a:lnTo>
                  <a:lnTo>
                    <a:pt x="11042" y="22626"/>
                  </a:lnTo>
                  <a:lnTo>
                    <a:pt x="10921" y="22807"/>
                  </a:lnTo>
                  <a:lnTo>
                    <a:pt x="10800" y="23048"/>
                  </a:lnTo>
                  <a:lnTo>
                    <a:pt x="10740" y="23229"/>
                  </a:lnTo>
                  <a:lnTo>
                    <a:pt x="10740" y="23471"/>
                  </a:lnTo>
                  <a:lnTo>
                    <a:pt x="10740" y="23712"/>
                  </a:lnTo>
                  <a:lnTo>
                    <a:pt x="10800" y="23893"/>
                  </a:lnTo>
                  <a:lnTo>
                    <a:pt x="10921" y="24135"/>
                  </a:lnTo>
                  <a:lnTo>
                    <a:pt x="11042" y="24316"/>
                  </a:lnTo>
                  <a:lnTo>
                    <a:pt x="11223" y="24436"/>
                  </a:lnTo>
                  <a:lnTo>
                    <a:pt x="11464" y="24557"/>
                  </a:lnTo>
                  <a:lnTo>
                    <a:pt x="11645" y="24617"/>
                  </a:lnTo>
                  <a:lnTo>
                    <a:pt x="12128" y="24617"/>
                  </a:lnTo>
                  <a:lnTo>
                    <a:pt x="12309" y="24557"/>
                  </a:lnTo>
                  <a:lnTo>
                    <a:pt x="12550" y="24436"/>
                  </a:lnTo>
                  <a:lnTo>
                    <a:pt x="12731" y="24316"/>
                  </a:lnTo>
                  <a:lnTo>
                    <a:pt x="12852" y="24135"/>
                  </a:lnTo>
                  <a:lnTo>
                    <a:pt x="12973" y="23893"/>
                  </a:lnTo>
                  <a:lnTo>
                    <a:pt x="13033" y="23712"/>
                  </a:lnTo>
                  <a:lnTo>
                    <a:pt x="13033" y="23471"/>
                  </a:lnTo>
                  <a:lnTo>
                    <a:pt x="13033" y="23229"/>
                  </a:lnTo>
                  <a:lnTo>
                    <a:pt x="12973" y="23048"/>
                  </a:lnTo>
                  <a:lnTo>
                    <a:pt x="12852" y="22807"/>
                  </a:lnTo>
                  <a:lnTo>
                    <a:pt x="12731" y="22626"/>
                  </a:lnTo>
                  <a:lnTo>
                    <a:pt x="12550" y="22505"/>
                  </a:lnTo>
                  <a:lnTo>
                    <a:pt x="12309" y="22385"/>
                  </a:lnTo>
                  <a:lnTo>
                    <a:pt x="12128" y="22324"/>
                  </a:lnTo>
                  <a:close/>
                  <a:moveTo>
                    <a:pt x="17437" y="22324"/>
                  </a:moveTo>
                  <a:lnTo>
                    <a:pt x="17256" y="22385"/>
                  </a:lnTo>
                  <a:lnTo>
                    <a:pt x="17015" y="22505"/>
                  </a:lnTo>
                  <a:lnTo>
                    <a:pt x="16834" y="22626"/>
                  </a:lnTo>
                  <a:lnTo>
                    <a:pt x="16713" y="22807"/>
                  </a:lnTo>
                  <a:lnTo>
                    <a:pt x="16593" y="23048"/>
                  </a:lnTo>
                  <a:lnTo>
                    <a:pt x="16532" y="23229"/>
                  </a:lnTo>
                  <a:lnTo>
                    <a:pt x="16532" y="23471"/>
                  </a:lnTo>
                  <a:lnTo>
                    <a:pt x="16532" y="23712"/>
                  </a:lnTo>
                  <a:lnTo>
                    <a:pt x="16593" y="23893"/>
                  </a:lnTo>
                  <a:lnTo>
                    <a:pt x="16713" y="24135"/>
                  </a:lnTo>
                  <a:lnTo>
                    <a:pt x="16834" y="24316"/>
                  </a:lnTo>
                  <a:lnTo>
                    <a:pt x="17015" y="24436"/>
                  </a:lnTo>
                  <a:lnTo>
                    <a:pt x="17256" y="24557"/>
                  </a:lnTo>
                  <a:lnTo>
                    <a:pt x="17437" y="24617"/>
                  </a:lnTo>
                  <a:lnTo>
                    <a:pt x="17920" y="24617"/>
                  </a:lnTo>
                  <a:lnTo>
                    <a:pt x="18101" y="24557"/>
                  </a:lnTo>
                  <a:lnTo>
                    <a:pt x="18342" y="24436"/>
                  </a:lnTo>
                  <a:lnTo>
                    <a:pt x="18523" y="24316"/>
                  </a:lnTo>
                  <a:lnTo>
                    <a:pt x="18644" y="24135"/>
                  </a:lnTo>
                  <a:lnTo>
                    <a:pt x="18765" y="23893"/>
                  </a:lnTo>
                  <a:lnTo>
                    <a:pt x="18825" y="23712"/>
                  </a:lnTo>
                  <a:lnTo>
                    <a:pt x="18825" y="23471"/>
                  </a:lnTo>
                  <a:lnTo>
                    <a:pt x="18825" y="23229"/>
                  </a:lnTo>
                  <a:lnTo>
                    <a:pt x="18765" y="23048"/>
                  </a:lnTo>
                  <a:lnTo>
                    <a:pt x="18644" y="22807"/>
                  </a:lnTo>
                  <a:lnTo>
                    <a:pt x="18523" y="22626"/>
                  </a:lnTo>
                  <a:lnTo>
                    <a:pt x="18342" y="22505"/>
                  </a:lnTo>
                  <a:lnTo>
                    <a:pt x="18101" y="22385"/>
                  </a:lnTo>
                  <a:lnTo>
                    <a:pt x="17920" y="22324"/>
                  </a:lnTo>
                  <a:close/>
                  <a:moveTo>
                    <a:pt x="23230" y="22324"/>
                  </a:moveTo>
                  <a:lnTo>
                    <a:pt x="23049" y="22385"/>
                  </a:lnTo>
                  <a:lnTo>
                    <a:pt x="22807" y="22505"/>
                  </a:lnTo>
                  <a:lnTo>
                    <a:pt x="22626" y="22626"/>
                  </a:lnTo>
                  <a:lnTo>
                    <a:pt x="22506" y="22807"/>
                  </a:lnTo>
                  <a:lnTo>
                    <a:pt x="22385" y="23048"/>
                  </a:lnTo>
                  <a:lnTo>
                    <a:pt x="22325" y="23229"/>
                  </a:lnTo>
                  <a:lnTo>
                    <a:pt x="22325" y="23471"/>
                  </a:lnTo>
                  <a:lnTo>
                    <a:pt x="22325" y="23712"/>
                  </a:lnTo>
                  <a:lnTo>
                    <a:pt x="22385" y="23893"/>
                  </a:lnTo>
                  <a:lnTo>
                    <a:pt x="22506" y="24135"/>
                  </a:lnTo>
                  <a:lnTo>
                    <a:pt x="22626" y="24316"/>
                  </a:lnTo>
                  <a:lnTo>
                    <a:pt x="22807" y="24436"/>
                  </a:lnTo>
                  <a:lnTo>
                    <a:pt x="23049" y="24557"/>
                  </a:lnTo>
                  <a:lnTo>
                    <a:pt x="23230" y="24617"/>
                  </a:lnTo>
                  <a:lnTo>
                    <a:pt x="23712" y="24617"/>
                  </a:lnTo>
                  <a:lnTo>
                    <a:pt x="23893" y="24557"/>
                  </a:lnTo>
                  <a:lnTo>
                    <a:pt x="24135" y="24436"/>
                  </a:lnTo>
                  <a:lnTo>
                    <a:pt x="24316" y="24316"/>
                  </a:lnTo>
                  <a:lnTo>
                    <a:pt x="24436" y="24135"/>
                  </a:lnTo>
                  <a:lnTo>
                    <a:pt x="24557" y="23893"/>
                  </a:lnTo>
                  <a:lnTo>
                    <a:pt x="24617" y="23712"/>
                  </a:lnTo>
                  <a:lnTo>
                    <a:pt x="24617" y="23471"/>
                  </a:lnTo>
                  <a:lnTo>
                    <a:pt x="24617" y="23229"/>
                  </a:lnTo>
                  <a:lnTo>
                    <a:pt x="24557" y="23048"/>
                  </a:lnTo>
                  <a:lnTo>
                    <a:pt x="24436" y="22807"/>
                  </a:lnTo>
                  <a:lnTo>
                    <a:pt x="24316" y="22626"/>
                  </a:lnTo>
                  <a:lnTo>
                    <a:pt x="24135" y="22505"/>
                  </a:lnTo>
                  <a:lnTo>
                    <a:pt x="23893" y="22385"/>
                  </a:lnTo>
                  <a:lnTo>
                    <a:pt x="23712" y="22324"/>
                  </a:lnTo>
                  <a:close/>
                  <a:moveTo>
                    <a:pt x="29022" y="22324"/>
                  </a:moveTo>
                  <a:lnTo>
                    <a:pt x="28841" y="22385"/>
                  </a:lnTo>
                  <a:lnTo>
                    <a:pt x="28599" y="22505"/>
                  </a:lnTo>
                  <a:lnTo>
                    <a:pt x="28418" y="22626"/>
                  </a:lnTo>
                  <a:lnTo>
                    <a:pt x="28298" y="22807"/>
                  </a:lnTo>
                  <a:lnTo>
                    <a:pt x="28177" y="23048"/>
                  </a:lnTo>
                  <a:lnTo>
                    <a:pt x="28117" y="23229"/>
                  </a:lnTo>
                  <a:lnTo>
                    <a:pt x="28117" y="23471"/>
                  </a:lnTo>
                  <a:lnTo>
                    <a:pt x="28117" y="23712"/>
                  </a:lnTo>
                  <a:lnTo>
                    <a:pt x="28177" y="23893"/>
                  </a:lnTo>
                  <a:lnTo>
                    <a:pt x="28298" y="24135"/>
                  </a:lnTo>
                  <a:lnTo>
                    <a:pt x="28418" y="24316"/>
                  </a:lnTo>
                  <a:lnTo>
                    <a:pt x="28599" y="24436"/>
                  </a:lnTo>
                  <a:lnTo>
                    <a:pt x="28841" y="24557"/>
                  </a:lnTo>
                  <a:lnTo>
                    <a:pt x="29022" y="24617"/>
                  </a:lnTo>
                  <a:lnTo>
                    <a:pt x="29505" y="24617"/>
                  </a:lnTo>
                  <a:lnTo>
                    <a:pt x="29686" y="24557"/>
                  </a:lnTo>
                  <a:lnTo>
                    <a:pt x="29927" y="24436"/>
                  </a:lnTo>
                  <a:lnTo>
                    <a:pt x="30108" y="24316"/>
                  </a:lnTo>
                  <a:lnTo>
                    <a:pt x="30229" y="24135"/>
                  </a:lnTo>
                  <a:lnTo>
                    <a:pt x="30349" y="23893"/>
                  </a:lnTo>
                  <a:lnTo>
                    <a:pt x="30410" y="23712"/>
                  </a:lnTo>
                  <a:lnTo>
                    <a:pt x="30410" y="23471"/>
                  </a:lnTo>
                  <a:lnTo>
                    <a:pt x="30410" y="23229"/>
                  </a:lnTo>
                  <a:lnTo>
                    <a:pt x="30349" y="23048"/>
                  </a:lnTo>
                  <a:lnTo>
                    <a:pt x="30229" y="22807"/>
                  </a:lnTo>
                  <a:lnTo>
                    <a:pt x="30108" y="22626"/>
                  </a:lnTo>
                  <a:lnTo>
                    <a:pt x="29927" y="22505"/>
                  </a:lnTo>
                  <a:lnTo>
                    <a:pt x="29686" y="22385"/>
                  </a:lnTo>
                  <a:lnTo>
                    <a:pt x="29505" y="22324"/>
                  </a:lnTo>
                  <a:close/>
                  <a:moveTo>
                    <a:pt x="34814" y="22324"/>
                  </a:moveTo>
                  <a:lnTo>
                    <a:pt x="34633" y="22385"/>
                  </a:lnTo>
                  <a:lnTo>
                    <a:pt x="34392" y="22505"/>
                  </a:lnTo>
                  <a:lnTo>
                    <a:pt x="34211" y="22626"/>
                  </a:lnTo>
                  <a:lnTo>
                    <a:pt x="34090" y="22807"/>
                  </a:lnTo>
                  <a:lnTo>
                    <a:pt x="33969" y="23048"/>
                  </a:lnTo>
                  <a:lnTo>
                    <a:pt x="33909" y="23229"/>
                  </a:lnTo>
                  <a:lnTo>
                    <a:pt x="33909" y="23471"/>
                  </a:lnTo>
                  <a:lnTo>
                    <a:pt x="33909" y="23712"/>
                  </a:lnTo>
                  <a:lnTo>
                    <a:pt x="33969" y="23893"/>
                  </a:lnTo>
                  <a:lnTo>
                    <a:pt x="34090" y="24135"/>
                  </a:lnTo>
                  <a:lnTo>
                    <a:pt x="34211" y="24316"/>
                  </a:lnTo>
                  <a:lnTo>
                    <a:pt x="34392" y="24436"/>
                  </a:lnTo>
                  <a:lnTo>
                    <a:pt x="34633" y="24557"/>
                  </a:lnTo>
                  <a:lnTo>
                    <a:pt x="34814" y="24617"/>
                  </a:lnTo>
                  <a:lnTo>
                    <a:pt x="35297" y="24617"/>
                  </a:lnTo>
                  <a:lnTo>
                    <a:pt x="35478" y="24557"/>
                  </a:lnTo>
                  <a:lnTo>
                    <a:pt x="35719" y="24436"/>
                  </a:lnTo>
                  <a:lnTo>
                    <a:pt x="35900" y="24316"/>
                  </a:lnTo>
                  <a:lnTo>
                    <a:pt x="36021" y="24135"/>
                  </a:lnTo>
                  <a:lnTo>
                    <a:pt x="36141" y="23893"/>
                  </a:lnTo>
                  <a:lnTo>
                    <a:pt x="36202" y="23712"/>
                  </a:lnTo>
                  <a:lnTo>
                    <a:pt x="36202" y="23471"/>
                  </a:lnTo>
                  <a:lnTo>
                    <a:pt x="36202" y="23229"/>
                  </a:lnTo>
                  <a:lnTo>
                    <a:pt x="36141" y="23048"/>
                  </a:lnTo>
                  <a:lnTo>
                    <a:pt x="36021" y="22807"/>
                  </a:lnTo>
                  <a:lnTo>
                    <a:pt x="35900" y="22626"/>
                  </a:lnTo>
                  <a:lnTo>
                    <a:pt x="35719" y="22505"/>
                  </a:lnTo>
                  <a:lnTo>
                    <a:pt x="35478" y="22385"/>
                  </a:lnTo>
                  <a:lnTo>
                    <a:pt x="35297" y="22324"/>
                  </a:lnTo>
                  <a:close/>
                  <a:moveTo>
                    <a:pt x="40606" y="22324"/>
                  </a:moveTo>
                  <a:lnTo>
                    <a:pt x="40425" y="22385"/>
                  </a:lnTo>
                  <a:lnTo>
                    <a:pt x="40184" y="22505"/>
                  </a:lnTo>
                  <a:lnTo>
                    <a:pt x="40003" y="22626"/>
                  </a:lnTo>
                  <a:lnTo>
                    <a:pt x="39882" y="22807"/>
                  </a:lnTo>
                  <a:lnTo>
                    <a:pt x="39762" y="23048"/>
                  </a:lnTo>
                  <a:lnTo>
                    <a:pt x="39701" y="23229"/>
                  </a:lnTo>
                  <a:lnTo>
                    <a:pt x="39701" y="23471"/>
                  </a:lnTo>
                  <a:lnTo>
                    <a:pt x="39701" y="23712"/>
                  </a:lnTo>
                  <a:lnTo>
                    <a:pt x="39762" y="23893"/>
                  </a:lnTo>
                  <a:lnTo>
                    <a:pt x="39882" y="24135"/>
                  </a:lnTo>
                  <a:lnTo>
                    <a:pt x="40003" y="24316"/>
                  </a:lnTo>
                  <a:lnTo>
                    <a:pt x="40184" y="24436"/>
                  </a:lnTo>
                  <a:lnTo>
                    <a:pt x="40425" y="24557"/>
                  </a:lnTo>
                  <a:lnTo>
                    <a:pt x="40606" y="24617"/>
                  </a:lnTo>
                  <a:lnTo>
                    <a:pt x="41089" y="24617"/>
                  </a:lnTo>
                  <a:lnTo>
                    <a:pt x="41270" y="24557"/>
                  </a:lnTo>
                  <a:lnTo>
                    <a:pt x="41511" y="24436"/>
                  </a:lnTo>
                  <a:lnTo>
                    <a:pt x="41692" y="24316"/>
                  </a:lnTo>
                  <a:lnTo>
                    <a:pt x="41813" y="24135"/>
                  </a:lnTo>
                  <a:lnTo>
                    <a:pt x="41934" y="23893"/>
                  </a:lnTo>
                  <a:lnTo>
                    <a:pt x="41994" y="23712"/>
                  </a:lnTo>
                  <a:lnTo>
                    <a:pt x="41994" y="23471"/>
                  </a:lnTo>
                  <a:lnTo>
                    <a:pt x="41994" y="23229"/>
                  </a:lnTo>
                  <a:lnTo>
                    <a:pt x="41934" y="23048"/>
                  </a:lnTo>
                  <a:lnTo>
                    <a:pt x="41813" y="22807"/>
                  </a:lnTo>
                  <a:lnTo>
                    <a:pt x="41692" y="22626"/>
                  </a:lnTo>
                  <a:lnTo>
                    <a:pt x="41511" y="22505"/>
                  </a:lnTo>
                  <a:lnTo>
                    <a:pt x="41270" y="22385"/>
                  </a:lnTo>
                  <a:lnTo>
                    <a:pt x="41089" y="22324"/>
                  </a:lnTo>
                  <a:close/>
                  <a:moveTo>
                    <a:pt x="46399" y="22324"/>
                  </a:moveTo>
                  <a:lnTo>
                    <a:pt x="46218" y="22385"/>
                  </a:lnTo>
                  <a:lnTo>
                    <a:pt x="45976" y="22505"/>
                  </a:lnTo>
                  <a:lnTo>
                    <a:pt x="45795" y="22626"/>
                  </a:lnTo>
                  <a:lnTo>
                    <a:pt x="45674" y="22807"/>
                  </a:lnTo>
                  <a:lnTo>
                    <a:pt x="45554" y="23048"/>
                  </a:lnTo>
                  <a:lnTo>
                    <a:pt x="45493" y="23229"/>
                  </a:lnTo>
                  <a:lnTo>
                    <a:pt x="45493" y="23471"/>
                  </a:lnTo>
                  <a:lnTo>
                    <a:pt x="45493" y="23712"/>
                  </a:lnTo>
                  <a:lnTo>
                    <a:pt x="45554" y="23893"/>
                  </a:lnTo>
                  <a:lnTo>
                    <a:pt x="45674" y="24135"/>
                  </a:lnTo>
                  <a:lnTo>
                    <a:pt x="45795" y="24316"/>
                  </a:lnTo>
                  <a:lnTo>
                    <a:pt x="45976" y="24436"/>
                  </a:lnTo>
                  <a:lnTo>
                    <a:pt x="46218" y="24557"/>
                  </a:lnTo>
                  <a:lnTo>
                    <a:pt x="46399" y="24617"/>
                  </a:lnTo>
                  <a:lnTo>
                    <a:pt x="46881" y="24617"/>
                  </a:lnTo>
                  <a:lnTo>
                    <a:pt x="47062" y="24557"/>
                  </a:lnTo>
                  <a:lnTo>
                    <a:pt x="47304" y="24436"/>
                  </a:lnTo>
                  <a:lnTo>
                    <a:pt x="47485" y="24316"/>
                  </a:lnTo>
                  <a:lnTo>
                    <a:pt x="47605" y="24135"/>
                  </a:lnTo>
                  <a:lnTo>
                    <a:pt x="47726" y="23893"/>
                  </a:lnTo>
                  <a:lnTo>
                    <a:pt x="47786" y="23712"/>
                  </a:lnTo>
                  <a:lnTo>
                    <a:pt x="47786" y="23471"/>
                  </a:lnTo>
                  <a:lnTo>
                    <a:pt x="47786" y="23229"/>
                  </a:lnTo>
                  <a:lnTo>
                    <a:pt x="47726" y="23048"/>
                  </a:lnTo>
                  <a:lnTo>
                    <a:pt x="47605" y="22807"/>
                  </a:lnTo>
                  <a:lnTo>
                    <a:pt x="47485" y="22626"/>
                  </a:lnTo>
                  <a:lnTo>
                    <a:pt x="47304" y="22505"/>
                  </a:lnTo>
                  <a:lnTo>
                    <a:pt x="47062" y="22385"/>
                  </a:lnTo>
                  <a:lnTo>
                    <a:pt x="46881" y="22324"/>
                  </a:lnTo>
                  <a:close/>
                  <a:moveTo>
                    <a:pt x="52191" y="22324"/>
                  </a:moveTo>
                  <a:lnTo>
                    <a:pt x="52010" y="22385"/>
                  </a:lnTo>
                  <a:lnTo>
                    <a:pt x="51768" y="22505"/>
                  </a:lnTo>
                  <a:lnTo>
                    <a:pt x="51587" y="22626"/>
                  </a:lnTo>
                  <a:lnTo>
                    <a:pt x="51467" y="22807"/>
                  </a:lnTo>
                  <a:lnTo>
                    <a:pt x="51346" y="23048"/>
                  </a:lnTo>
                  <a:lnTo>
                    <a:pt x="51286" y="23229"/>
                  </a:lnTo>
                  <a:lnTo>
                    <a:pt x="51286" y="23471"/>
                  </a:lnTo>
                  <a:lnTo>
                    <a:pt x="51286" y="23712"/>
                  </a:lnTo>
                  <a:lnTo>
                    <a:pt x="51346" y="23893"/>
                  </a:lnTo>
                  <a:lnTo>
                    <a:pt x="51467" y="24135"/>
                  </a:lnTo>
                  <a:lnTo>
                    <a:pt x="51587" y="24316"/>
                  </a:lnTo>
                  <a:lnTo>
                    <a:pt x="51768" y="24436"/>
                  </a:lnTo>
                  <a:lnTo>
                    <a:pt x="52010" y="24557"/>
                  </a:lnTo>
                  <a:lnTo>
                    <a:pt x="52191" y="24617"/>
                  </a:lnTo>
                  <a:lnTo>
                    <a:pt x="52673" y="24617"/>
                  </a:lnTo>
                  <a:lnTo>
                    <a:pt x="52854" y="24557"/>
                  </a:lnTo>
                  <a:lnTo>
                    <a:pt x="53096" y="24436"/>
                  </a:lnTo>
                  <a:lnTo>
                    <a:pt x="53277" y="24316"/>
                  </a:lnTo>
                  <a:lnTo>
                    <a:pt x="53397" y="24135"/>
                  </a:lnTo>
                  <a:lnTo>
                    <a:pt x="53518" y="23893"/>
                  </a:lnTo>
                  <a:lnTo>
                    <a:pt x="53578" y="23712"/>
                  </a:lnTo>
                  <a:lnTo>
                    <a:pt x="53578" y="23471"/>
                  </a:lnTo>
                  <a:lnTo>
                    <a:pt x="53578" y="23229"/>
                  </a:lnTo>
                  <a:lnTo>
                    <a:pt x="53518" y="23048"/>
                  </a:lnTo>
                  <a:lnTo>
                    <a:pt x="53397" y="22807"/>
                  </a:lnTo>
                  <a:lnTo>
                    <a:pt x="53277" y="22626"/>
                  </a:lnTo>
                  <a:lnTo>
                    <a:pt x="53096" y="22505"/>
                  </a:lnTo>
                  <a:lnTo>
                    <a:pt x="52854" y="22385"/>
                  </a:lnTo>
                  <a:lnTo>
                    <a:pt x="52673" y="22324"/>
                  </a:lnTo>
                  <a:close/>
                  <a:moveTo>
                    <a:pt x="57983" y="22324"/>
                  </a:moveTo>
                  <a:lnTo>
                    <a:pt x="57802" y="22385"/>
                  </a:lnTo>
                  <a:lnTo>
                    <a:pt x="57561" y="22505"/>
                  </a:lnTo>
                  <a:lnTo>
                    <a:pt x="57380" y="22626"/>
                  </a:lnTo>
                  <a:lnTo>
                    <a:pt x="57259" y="22807"/>
                  </a:lnTo>
                  <a:lnTo>
                    <a:pt x="57138" y="23048"/>
                  </a:lnTo>
                  <a:lnTo>
                    <a:pt x="57078" y="23229"/>
                  </a:lnTo>
                  <a:lnTo>
                    <a:pt x="57078" y="23471"/>
                  </a:lnTo>
                  <a:lnTo>
                    <a:pt x="57078" y="23712"/>
                  </a:lnTo>
                  <a:lnTo>
                    <a:pt x="57138" y="23893"/>
                  </a:lnTo>
                  <a:lnTo>
                    <a:pt x="57259" y="24135"/>
                  </a:lnTo>
                  <a:lnTo>
                    <a:pt x="57380" y="24316"/>
                  </a:lnTo>
                  <a:lnTo>
                    <a:pt x="57561" y="24436"/>
                  </a:lnTo>
                  <a:lnTo>
                    <a:pt x="57802" y="24557"/>
                  </a:lnTo>
                  <a:lnTo>
                    <a:pt x="57983" y="24617"/>
                  </a:lnTo>
                  <a:lnTo>
                    <a:pt x="58466" y="24617"/>
                  </a:lnTo>
                  <a:lnTo>
                    <a:pt x="58647" y="24557"/>
                  </a:lnTo>
                  <a:lnTo>
                    <a:pt x="58888" y="24436"/>
                  </a:lnTo>
                  <a:lnTo>
                    <a:pt x="59069" y="24316"/>
                  </a:lnTo>
                  <a:lnTo>
                    <a:pt x="59190" y="24135"/>
                  </a:lnTo>
                  <a:lnTo>
                    <a:pt x="59310" y="23893"/>
                  </a:lnTo>
                  <a:lnTo>
                    <a:pt x="59371" y="23712"/>
                  </a:lnTo>
                  <a:lnTo>
                    <a:pt x="59371" y="23471"/>
                  </a:lnTo>
                  <a:lnTo>
                    <a:pt x="59371" y="23229"/>
                  </a:lnTo>
                  <a:lnTo>
                    <a:pt x="59310" y="23048"/>
                  </a:lnTo>
                  <a:lnTo>
                    <a:pt x="59190" y="22807"/>
                  </a:lnTo>
                  <a:lnTo>
                    <a:pt x="59069" y="22626"/>
                  </a:lnTo>
                  <a:lnTo>
                    <a:pt x="58888" y="22505"/>
                  </a:lnTo>
                  <a:lnTo>
                    <a:pt x="58647" y="22385"/>
                  </a:lnTo>
                  <a:lnTo>
                    <a:pt x="58466" y="22324"/>
                  </a:lnTo>
                  <a:close/>
                  <a:moveTo>
                    <a:pt x="63775" y="22324"/>
                  </a:moveTo>
                  <a:lnTo>
                    <a:pt x="63594" y="22385"/>
                  </a:lnTo>
                  <a:lnTo>
                    <a:pt x="63353" y="22505"/>
                  </a:lnTo>
                  <a:lnTo>
                    <a:pt x="63172" y="22626"/>
                  </a:lnTo>
                  <a:lnTo>
                    <a:pt x="63051" y="22807"/>
                  </a:lnTo>
                  <a:lnTo>
                    <a:pt x="62931" y="23048"/>
                  </a:lnTo>
                  <a:lnTo>
                    <a:pt x="62870" y="23229"/>
                  </a:lnTo>
                  <a:lnTo>
                    <a:pt x="62870" y="23471"/>
                  </a:lnTo>
                  <a:lnTo>
                    <a:pt x="62870" y="23712"/>
                  </a:lnTo>
                  <a:lnTo>
                    <a:pt x="62931" y="23893"/>
                  </a:lnTo>
                  <a:lnTo>
                    <a:pt x="63051" y="24135"/>
                  </a:lnTo>
                  <a:lnTo>
                    <a:pt x="63172" y="24316"/>
                  </a:lnTo>
                  <a:lnTo>
                    <a:pt x="63353" y="24436"/>
                  </a:lnTo>
                  <a:lnTo>
                    <a:pt x="63594" y="24557"/>
                  </a:lnTo>
                  <a:lnTo>
                    <a:pt x="63775" y="24617"/>
                  </a:lnTo>
                  <a:lnTo>
                    <a:pt x="64258" y="24617"/>
                  </a:lnTo>
                  <a:lnTo>
                    <a:pt x="64439" y="24557"/>
                  </a:lnTo>
                  <a:lnTo>
                    <a:pt x="64680" y="24436"/>
                  </a:lnTo>
                  <a:lnTo>
                    <a:pt x="64861" y="24316"/>
                  </a:lnTo>
                  <a:lnTo>
                    <a:pt x="64982" y="24135"/>
                  </a:lnTo>
                  <a:lnTo>
                    <a:pt x="65103" y="23893"/>
                  </a:lnTo>
                  <a:lnTo>
                    <a:pt x="65163" y="23712"/>
                  </a:lnTo>
                  <a:lnTo>
                    <a:pt x="65163" y="23471"/>
                  </a:lnTo>
                  <a:lnTo>
                    <a:pt x="65163" y="23229"/>
                  </a:lnTo>
                  <a:lnTo>
                    <a:pt x="65103" y="23048"/>
                  </a:lnTo>
                  <a:lnTo>
                    <a:pt x="64982" y="22807"/>
                  </a:lnTo>
                  <a:lnTo>
                    <a:pt x="64861" y="22626"/>
                  </a:lnTo>
                  <a:lnTo>
                    <a:pt x="64680" y="22505"/>
                  </a:lnTo>
                  <a:lnTo>
                    <a:pt x="64439" y="22385"/>
                  </a:lnTo>
                  <a:lnTo>
                    <a:pt x="64258" y="22324"/>
                  </a:lnTo>
                  <a:close/>
                  <a:moveTo>
                    <a:pt x="69567" y="22324"/>
                  </a:moveTo>
                  <a:lnTo>
                    <a:pt x="69386" y="22385"/>
                  </a:lnTo>
                  <a:lnTo>
                    <a:pt x="69145" y="22505"/>
                  </a:lnTo>
                  <a:lnTo>
                    <a:pt x="68964" y="22626"/>
                  </a:lnTo>
                  <a:lnTo>
                    <a:pt x="68843" y="22807"/>
                  </a:lnTo>
                  <a:lnTo>
                    <a:pt x="68723" y="23048"/>
                  </a:lnTo>
                  <a:lnTo>
                    <a:pt x="68662" y="23229"/>
                  </a:lnTo>
                  <a:lnTo>
                    <a:pt x="68662" y="23471"/>
                  </a:lnTo>
                  <a:lnTo>
                    <a:pt x="68662" y="23712"/>
                  </a:lnTo>
                  <a:lnTo>
                    <a:pt x="68723" y="23893"/>
                  </a:lnTo>
                  <a:lnTo>
                    <a:pt x="68843" y="24135"/>
                  </a:lnTo>
                  <a:lnTo>
                    <a:pt x="68964" y="24316"/>
                  </a:lnTo>
                  <a:lnTo>
                    <a:pt x="69145" y="24436"/>
                  </a:lnTo>
                  <a:lnTo>
                    <a:pt x="69386" y="24557"/>
                  </a:lnTo>
                  <a:lnTo>
                    <a:pt x="69567" y="24617"/>
                  </a:lnTo>
                  <a:lnTo>
                    <a:pt x="70050" y="24617"/>
                  </a:lnTo>
                  <a:lnTo>
                    <a:pt x="70231" y="24557"/>
                  </a:lnTo>
                  <a:lnTo>
                    <a:pt x="70472" y="24436"/>
                  </a:lnTo>
                  <a:lnTo>
                    <a:pt x="70653" y="24316"/>
                  </a:lnTo>
                  <a:lnTo>
                    <a:pt x="70774" y="24135"/>
                  </a:lnTo>
                  <a:lnTo>
                    <a:pt x="70895" y="23893"/>
                  </a:lnTo>
                  <a:lnTo>
                    <a:pt x="70955" y="23712"/>
                  </a:lnTo>
                  <a:lnTo>
                    <a:pt x="70955" y="23471"/>
                  </a:lnTo>
                  <a:lnTo>
                    <a:pt x="70955" y="23229"/>
                  </a:lnTo>
                  <a:lnTo>
                    <a:pt x="70895" y="23048"/>
                  </a:lnTo>
                  <a:lnTo>
                    <a:pt x="70774" y="22807"/>
                  </a:lnTo>
                  <a:lnTo>
                    <a:pt x="70653" y="22626"/>
                  </a:lnTo>
                  <a:lnTo>
                    <a:pt x="70472" y="22505"/>
                  </a:lnTo>
                  <a:lnTo>
                    <a:pt x="70231" y="22385"/>
                  </a:lnTo>
                  <a:lnTo>
                    <a:pt x="70050" y="22324"/>
                  </a:lnTo>
                  <a:close/>
                  <a:moveTo>
                    <a:pt x="2896" y="25221"/>
                  </a:moveTo>
                  <a:lnTo>
                    <a:pt x="2655" y="25341"/>
                  </a:lnTo>
                  <a:lnTo>
                    <a:pt x="2414" y="25522"/>
                  </a:lnTo>
                  <a:lnTo>
                    <a:pt x="2233" y="25703"/>
                  </a:lnTo>
                  <a:lnTo>
                    <a:pt x="2112" y="26005"/>
                  </a:lnTo>
                  <a:lnTo>
                    <a:pt x="2052" y="26367"/>
                  </a:lnTo>
                  <a:lnTo>
                    <a:pt x="2052" y="26608"/>
                  </a:lnTo>
                  <a:lnTo>
                    <a:pt x="2112" y="26789"/>
                  </a:lnTo>
                  <a:lnTo>
                    <a:pt x="2233" y="27031"/>
                  </a:lnTo>
                  <a:lnTo>
                    <a:pt x="2353" y="27212"/>
                  </a:lnTo>
                  <a:lnTo>
                    <a:pt x="2534" y="27332"/>
                  </a:lnTo>
                  <a:lnTo>
                    <a:pt x="2776" y="27453"/>
                  </a:lnTo>
                  <a:lnTo>
                    <a:pt x="2957" y="27513"/>
                  </a:lnTo>
                  <a:lnTo>
                    <a:pt x="3439" y="27513"/>
                  </a:lnTo>
                  <a:lnTo>
                    <a:pt x="3620" y="27453"/>
                  </a:lnTo>
                  <a:lnTo>
                    <a:pt x="3862" y="27332"/>
                  </a:lnTo>
                  <a:lnTo>
                    <a:pt x="4043" y="27212"/>
                  </a:lnTo>
                  <a:lnTo>
                    <a:pt x="4164" y="27031"/>
                  </a:lnTo>
                  <a:lnTo>
                    <a:pt x="4284" y="26789"/>
                  </a:lnTo>
                  <a:lnTo>
                    <a:pt x="4345" y="26608"/>
                  </a:lnTo>
                  <a:lnTo>
                    <a:pt x="4345" y="26367"/>
                  </a:lnTo>
                  <a:lnTo>
                    <a:pt x="4284" y="26005"/>
                  </a:lnTo>
                  <a:lnTo>
                    <a:pt x="4164" y="25703"/>
                  </a:lnTo>
                  <a:lnTo>
                    <a:pt x="3982" y="25522"/>
                  </a:lnTo>
                  <a:lnTo>
                    <a:pt x="3741" y="25341"/>
                  </a:lnTo>
                  <a:lnTo>
                    <a:pt x="3500" y="25221"/>
                  </a:lnTo>
                  <a:close/>
                  <a:moveTo>
                    <a:pt x="8689" y="25221"/>
                  </a:moveTo>
                  <a:lnTo>
                    <a:pt x="8447" y="25341"/>
                  </a:lnTo>
                  <a:lnTo>
                    <a:pt x="8206" y="25522"/>
                  </a:lnTo>
                  <a:lnTo>
                    <a:pt x="8025" y="25703"/>
                  </a:lnTo>
                  <a:lnTo>
                    <a:pt x="7904" y="26005"/>
                  </a:lnTo>
                  <a:lnTo>
                    <a:pt x="7844" y="26367"/>
                  </a:lnTo>
                  <a:lnTo>
                    <a:pt x="7844" y="26608"/>
                  </a:lnTo>
                  <a:lnTo>
                    <a:pt x="7904" y="26789"/>
                  </a:lnTo>
                  <a:lnTo>
                    <a:pt x="8025" y="27031"/>
                  </a:lnTo>
                  <a:lnTo>
                    <a:pt x="8146" y="27212"/>
                  </a:lnTo>
                  <a:lnTo>
                    <a:pt x="8327" y="27332"/>
                  </a:lnTo>
                  <a:lnTo>
                    <a:pt x="8568" y="27453"/>
                  </a:lnTo>
                  <a:lnTo>
                    <a:pt x="8749" y="27513"/>
                  </a:lnTo>
                  <a:lnTo>
                    <a:pt x="9232" y="27513"/>
                  </a:lnTo>
                  <a:lnTo>
                    <a:pt x="9413" y="27453"/>
                  </a:lnTo>
                  <a:lnTo>
                    <a:pt x="9654" y="27332"/>
                  </a:lnTo>
                  <a:lnTo>
                    <a:pt x="9835" y="27212"/>
                  </a:lnTo>
                  <a:lnTo>
                    <a:pt x="9956" y="27031"/>
                  </a:lnTo>
                  <a:lnTo>
                    <a:pt x="10076" y="26789"/>
                  </a:lnTo>
                  <a:lnTo>
                    <a:pt x="10137" y="26608"/>
                  </a:lnTo>
                  <a:lnTo>
                    <a:pt x="10137" y="26367"/>
                  </a:lnTo>
                  <a:lnTo>
                    <a:pt x="10076" y="26005"/>
                  </a:lnTo>
                  <a:lnTo>
                    <a:pt x="9956" y="25703"/>
                  </a:lnTo>
                  <a:lnTo>
                    <a:pt x="9775" y="25522"/>
                  </a:lnTo>
                  <a:lnTo>
                    <a:pt x="9533" y="25341"/>
                  </a:lnTo>
                  <a:lnTo>
                    <a:pt x="9292" y="25221"/>
                  </a:lnTo>
                  <a:close/>
                  <a:moveTo>
                    <a:pt x="14481" y="25221"/>
                  </a:moveTo>
                  <a:lnTo>
                    <a:pt x="14240" y="25341"/>
                  </a:lnTo>
                  <a:lnTo>
                    <a:pt x="13998" y="25522"/>
                  </a:lnTo>
                  <a:lnTo>
                    <a:pt x="13817" y="25703"/>
                  </a:lnTo>
                  <a:lnTo>
                    <a:pt x="13697" y="26005"/>
                  </a:lnTo>
                  <a:lnTo>
                    <a:pt x="13636" y="26367"/>
                  </a:lnTo>
                  <a:lnTo>
                    <a:pt x="13636" y="26608"/>
                  </a:lnTo>
                  <a:lnTo>
                    <a:pt x="13697" y="26789"/>
                  </a:lnTo>
                  <a:lnTo>
                    <a:pt x="13817" y="27031"/>
                  </a:lnTo>
                  <a:lnTo>
                    <a:pt x="13938" y="27212"/>
                  </a:lnTo>
                  <a:lnTo>
                    <a:pt x="14119" y="27332"/>
                  </a:lnTo>
                  <a:lnTo>
                    <a:pt x="14360" y="27453"/>
                  </a:lnTo>
                  <a:lnTo>
                    <a:pt x="14541" y="27513"/>
                  </a:lnTo>
                  <a:lnTo>
                    <a:pt x="15024" y="27513"/>
                  </a:lnTo>
                  <a:lnTo>
                    <a:pt x="15205" y="27453"/>
                  </a:lnTo>
                  <a:lnTo>
                    <a:pt x="15446" y="27332"/>
                  </a:lnTo>
                  <a:lnTo>
                    <a:pt x="15627" y="27212"/>
                  </a:lnTo>
                  <a:lnTo>
                    <a:pt x="15748" y="27031"/>
                  </a:lnTo>
                  <a:lnTo>
                    <a:pt x="15869" y="26789"/>
                  </a:lnTo>
                  <a:lnTo>
                    <a:pt x="15929" y="26608"/>
                  </a:lnTo>
                  <a:lnTo>
                    <a:pt x="15929" y="26367"/>
                  </a:lnTo>
                  <a:lnTo>
                    <a:pt x="15869" y="26005"/>
                  </a:lnTo>
                  <a:lnTo>
                    <a:pt x="15748" y="25703"/>
                  </a:lnTo>
                  <a:lnTo>
                    <a:pt x="15567" y="25522"/>
                  </a:lnTo>
                  <a:lnTo>
                    <a:pt x="15326" y="25341"/>
                  </a:lnTo>
                  <a:lnTo>
                    <a:pt x="15084" y="25221"/>
                  </a:lnTo>
                  <a:close/>
                  <a:moveTo>
                    <a:pt x="20273" y="25221"/>
                  </a:moveTo>
                  <a:lnTo>
                    <a:pt x="20032" y="25341"/>
                  </a:lnTo>
                  <a:lnTo>
                    <a:pt x="19790" y="25522"/>
                  </a:lnTo>
                  <a:lnTo>
                    <a:pt x="19609" y="25703"/>
                  </a:lnTo>
                  <a:lnTo>
                    <a:pt x="19489" y="26005"/>
                  </a:lnTo>
                  <a:lnTo>
                    <a:pt x="19428" y="26367"/>
                  </a:lnTo>
                  <a:lnTo>
                    <a:pt x="19428" y="26608"/>
                  </a:lnTo>
                  <a:lnTo>
                    <a:pt x="19489" y="26789"/>
                  </a:lnTo>
                  <a:lnTo>
                    <a:pt x="19609" y="27031"/>
                  </a:lnTo>
                  <a:lnTo>
                    <a:pt x="19730" y="27212"/>
                  </a:lnTo>
                  <a:lnTo>
                    <a:pt x="19911" y="27332"/>
                  </a:lnTo>
                  <a:lnTo>
                    <a:pt x="20152" y="27453"/>
                  </a:lnTo>
                  <a:lnTo>
                    <a:pt x="20333" y="27513"/>
                  </a:lnTo>
                  <a:lnTo>
                    <a:pt x="20816" y="27513"/>
                  </a:lnTo>
                  <a:lnTo>
                    <a:pt x="20997" y="27453"/>
                  </a:lnTo>
                  <a:lnTo>
                    <a:pt x="21239" y="27332"/>
                  </a:lnTo>
                  <a:lnTo>
                    <a:pt x="21420" y="27212"/>
                  </a:lnTo>
                  <a:lnTo>
                    <a:pt x="21540" y="27031"/>
                  </a:lnTo>
                  <a:lnTo>
                    <a:pt x="21661" y="26789"/>
                  </a:lnTo>
                  <a:lnTo>
                    <a:pt x="21721" y="26608"/>
                  </a:lnTo>
                  <a:lnTo>
                    <a:pt x="21721" y="26367"/>
                  </a:lnTo>
                  <a:lnTo>
                    <a:pt x="21661" y="26005"/>
                  </a:lnTo>
                  <a:lnTo>
                    <a:pt x="21540" y="25703"/>
                  </a:lnTo>
                  <a:lnTo>
                    <a:pt x="21359" y="25522"/>
                  </a:lnTo>
                  <a:lnTo>
                    <a:pt x="21118" y="25341"/>
                  </a:lnTo>
                  <a:lnTo>
                    <a:pt x="20876" y="25221"/>
                  </a:lnTo>
                  <a:close/>
                  <a:moveTo>
                    <a:pt x="26065" y="25221"/>
                  </a:moveTo>
                  <a:lnTo>
                    <a:pt x="25824" y="25341"/>
                  </a:lnTo>
                  <a:lnTo>
                    <a:pt x="25583" y="25522"/>
                  </a:lnTo>
                  <a:lnTo>
                    <a:pt x="25402" y="25703"/>
                  </a:lnTo>
                  <a:lnTo>
                    <a:pt x="25281" y="26005"/>
                  </a:lnTo>
                  <a:lnTo>
                    <a:pt x="25221" y="26367"/>
                  </a:lnTo>
                  <a:lnTo>
                    <a:pt x="25221" y="26608"/>
                  </a:lnTo>
                  <a:lnTo>
                    <a:pt x="25281" y="26789"/>
                  </a:lnTo>
                  <a:lnTo>
                    <a:pt x="25402" y="27031"/>
                  </a:lnTo>
                  <a:lnTo>
                    <a:pt x="25522" y="27212"/>
                  </a:lnTo>
                  <a:lnTo>
                    <a:pt x="25703" y="27332"/>
                  </a:lnTo>
                  <a:lnTo>
                    <a:pt x="25945" y="27453"/>
                  </a:lnTo>
                  <a:lnTo>
                    <a:pt x="26126" y="27513"/>
                  </a:lnTo>
                  <a:lnTo>
                    <a:pt x="26608" y="27513"/>
                  </a:lnTo>
                  <a:lnTo>
                    <a:pt x="26789" y="27453"/>
                  </a:lnTo>
                  <a:lnTo>
                    <a:pt x="27031" y="27332"/>
                  </a:lnTo>
                  <a:lnTo>
                    <a:pt x="27212" y="27212"/>
                  </a:lnTo>
                  <a:lnTo>
                    <a:pt x="27332" y="27031"/>
                  </a:lnTo>
                  <a:lnTo>
                    <a:pt x="27453" y="26789"/>
                  </a:lnTo>
                  <a:lnTo>
                    <a:pt x="27513" y="26608"/>
                  </a:lnTo>
                  <a:lnTo>
                    <a:pt x="27513" y="26367"/>
                  </a:lnTo>
                  <a:lnTo>
                    <a:pt x="27453" y="26005"/>
                  </a:lnTo>
                  <a:lnTo>
                    <a:pt x="27332" y="25703"/>
                  </a:lnTo>
                  <a:lnTo>
                    <a:pt x="27151" y="25522"/>
                  </a:lnTo>
                  <a:lnTo>
                    <a:pt x="26910" y="25341"/>
                  </a:lnTo>
                  <a:lnTo>
                    <a:pt x="26669" y="25221"/>
                  </a:lnTo>
                  <a:close/>
                  <a:moveTo>
                    <a:pt x="31858" y="25221"/>
                  </a:moveTo>
                  <a:lnTo>
                    <a:pt x="31616" y="25341"/>
                  </a:lnTo>
                  <a:lnTo>
                    <a:pt x="31375" y="25522"/>
                  </a:lnTo>
                  <a:lnTo>
                    <a:pt x="31194" y="25703"/>
                  </a:lnTo>
                  <a:lnTo>
                    <a:pt x="31073" y="26005"/>
                  </a:lnTo>
                  <a:lnTo>
                    <a:pt x="31013" y="26367"/>
                  </a:lnTo>
                  <a:lnTo>
                    <a:pt x="31013" y="26608"/>
                  </a:lnTo>
                  <a:lnTo>
                    <a:pt x="31073" y="26789"/>
                  </a:lnTo>
                  <a:lnTo>
                    <a:pt x="31194" y="27031"/>
                  </a:lnTo>
                  <a:lnTo>
                    <a:pt x="31315" y="27212"/>
                  </a:lnTo>
                  <a:lnTo>
                    <a:pt x="31496" y="27332"/>
                  </a:lnTo>
                  <a:lnTo>
                    <a:pt x="31737" y="27453"/>
                  </a:lnTo>
                  <a:lnTo>
                    <a:pt x="31918" y="27513"/>
                  </a:lnTo>
                  <a:lnTo>
                    <a:pt x="32401" y="27513"/>
                  </a:lnTo>
                  <a:lnTo>
                    <a:pt x="32582" y="27453"/>
                  </a:lnTo>
                  <a:lnTo>
                    <a:pt x="32823" y="27332"/>
                  </a:lnTo>
                  <a:lnTo>
                    <a:pt x="33004" y="27212"/>
                  </a:lnTo>
                  <a:lnTo>
                    <a:pt x="33125" y="27031"/>
                  </a:lnTo>
                  <a:lnTo>
                    <a:pt x="33245" y="26789"/>
                  </a:lnTo>
                  <a:lnTo>
                    <a:pt x="33306" y="26608"/>
                  </a:lnTo>
                  <a:lnTo>
                    <a:pt x="33306" y="26367"/>
                  </a:lnTo>
                  <a:lnTo>
                    <a:pt x="33245" y="26005"/>
                  </a:lnTo>
                  <a:lnTo>
                    <a:pt x="33125" y="25703"/>
                  </a:lnTo>
                  <a:lnTo>
                    <a:pt x="32944" y="25522"/>
                  </a:lnTo>
                  <a:lnTo>
                    <a:pt x="32702" y="25341"/>
                  </a:lnTo>
                  <a:lnTo>
                    <a:pt x="32461" y="25221"/>
                  </a:lnTo>
                  <a:close/>
                  <a:moveTo>
                    <a:pt x="37650" y="25221"/>
                  </a:moveTo>
                  <a:lnTo>
                    <a:pt x="37408" y="25341"/>
                  </a:lnTo>
                  <a:lnTo>
                    <a:pt x="37167" y="25522"/>
                  </a:lnTo>
                  <a:lnTo>
                    <a:pt x="36986" y="25703"/>
                  </a:lnTo>
                  <a:lnTo>
                    <a:pt x="36865" y="26005"/>
                  </a:lnTo>
                  <a:lnTo>
                    <a:pt x="36805" y="26367"/>
                  </a:lnTo>
                  <a:lnTo>
                    <a:pt x="36805" y="26608"/>
                  </a:lnTo>
                  <a:lnTo>
                    <a:pt x="36865" y="26789"/>
                  </a:lnTo>
                  <a:lnTo>
                    <a:pt x="36986" y="27031"/>
                  </a:lnTo>
                  <a:lnTo>
                    <a:pt x="37107" y="27212"/>
                  </a:lnTo>
                  <a:lnTo>
                    <a:pt x="37288" y="27332"/>
                  </a:lnTo>
                  <a:lnTo>
                    <a:pt x="37529" y="27453"/>
                  </a:lnTo>
                  <a:lnTo>
                    <a:pt x="37710" y="27513"/>
                  </a:lnTo>
                  <a:lnTo>
                    <a:pt x="38193" y="27513"/>
                  </a:lnTo>
                  <a:lnTo>
                    <a:pt x="38374" y="27453"/>
                  </a:lnTo>
                  <a:lnTo>
                    <a:pt x="38615" y="27332"/>
                  </a:lnTo>
                  <a:lnTo>
                    <a:pt x="38796" y="27212"/>
                  </a:lnTo>
                  <a:lnTo>
                    <a:pt x="38917" y="27031"/>
                  </a:lnTo>
                  <a:lnTo>
                    <a:pt x="39038" y="26789"/>
                  </a:lnTo>
                  <a:lnTo>
                    <a:pt x="39098" y="26608"/>
                  </a:lnTo>
                  <a:lnTo>
                    <a:pt x="39098" y="26367"/>
                  </a:lnTo>
                  <a:lnTo>
                    <a:pt x="39038" y="26005"/>
                  </a:lnTo>
                  <a:lnTo>
                    <a:pt x="38917" y="25703"/>
                  </a:lnTo>
                  <a:lnTo>
                    <a:pt x="38736" y="25522"/>
                  </a:lnTo>
                  <a:lnTo>
                    <a:pt x="38495" y="25341"/>
                  </a:lnTo>
                  <a:lnTo>
                    <a:pt x="38253" y="25221"/>
                  </a:lnTo>
                  <a:close/>
                  <a:moveTo>
                    <a:pt x="43442" y="25221"/>
                  </a:moveTo>
                  <a:lnTo>
                    <a:pt x="43201" y="25341"/>
                  </a:lnTo>
                  <a:lnTo>
                    <a:pt x="42959" y="25522"/>
                  </a:lnTo>
                  <a:lnTo>
                    <a:pt x="42778" y="25703"/>
                  </a:lnTo>
                  <a:lnTo>
                    <a:pt x="42658" y="26005"/>
                  </a:lnTo>
                  <a:lnTo>
                    <a:pt x="42597" y="26367"/>
                  </a:lnTo>
                  <a:lnTo>
                    <a:pt x="42597" y="26608"/>
                  </a:lnTo>
                  <a:lnTo>
                    <a:pt x="42658" y="26789"/>
                  </a:lnTo>
                  <a:lnTo>
                    <a:pt x="42778" y="27031"/>
                  </a:lnTo>
                  <a:lnTo>
                    <a:pt x="42899" y="27212"/>
                  </a:lnTo>
                  <a:lnTo>
                    <a:pt x="43080" y="27332"/>
                  </a:lnTo>
                  <a:lnTo>
                    <a:pt x="43321" y="27453"/>
                  </a:lnTo>
                  <a:lnTo>
                    <a:pt x="43502" y="27513"/>
                  </a:lnTo>
                  <a:lnTo>
                    <a:pt x="43985" y="27513"/>
                  </a:lnTo>
                  <a:lnTo>
                    <a:pt x="44166" y="27453"/>
                  </a:lnTo>
                  <a:lnTo>
                    <a:pt x="44407" y="27332"/>
                  </a:lnTo>
                  <a:lnTo>
                    <a:pt x="44588" y="27212"/>
                  </a:lnTo>
                  <a:lnTo>
                    <a:pt x="44709" y="27031"/>
                  </a:lnTo>
                  <a:lnTo>
                    <a:pt x="44830" y="26789"/>
                  </a:lnTo>
                  <a:lnTo>
                    <a:pt x="44890" y="26608"/>
                  </a:lnTo>
                  <a:lnTo>
                    <a:pt x="44890" y="26367"/>
                  </a:lnTo>
                  <a:lnTo>
                    <a:pt x="44830" y="26005"/>
                  </a:lnTo>
                  <a:lnTo>
                    <a:pt x="44709" y="25703"/>
                  </a:lnTo>
                  <a:lnTo>
                    <a:pt x="44528" y="25522"/>
                  </a:lnTo>
                  <a:lnTo>
                    <a:pt x="44287" y="25341"/>
                  </a:lnTo>
                  <a:lnTo>
                    <a:pt x="44045" y="25221"/>
                  </a:lnTo>
                  <a:close/>
                  <a:moveTo>
                    <a:pt x="49234" y="25221"/>
                  </a:moveTo>
                  <a:lnTo>
                    <a:pt x="48993" y="25341"/>
                  </a:lnTo>
                  <a:lnTo>
                    <a:pt x="48752" y="25522"/>
                  </a:lnTo>
                  <a:lnTo>
                    <a:pt x="48571" y="25703"/>
                  </a:lnTo>
                  <a:lnTo>
                    <a:pt x="48450" y="26005"/>
                  </a:lnTo>
                  <a:lnTo>
                    <a:pt x="48390" y="26367"/>
                  </a:lnTo>
                  <a:lnTo>
                    <a:pt x="48390" y="26608"/>
                  </a:lnTo>
                  <a:lnTo>
                    <a:pt x="48450" y="26789"/>
                  </a:lnTo>
                  <a:lnTo>
                    <a:pt x="48571" y="27031"/>
                  </a:lnTo>
                  <a:lnTo>
                    <a:pt x="48691" y="27212"/>
                  </a:lnTo>
                  <a:lnTo>
                    <a:pt x="48872" y="27332"/>
                  </a:lnTo>
                  <a:lnTo>
                    <a:pt x="49114" y="27453"/>
                  </a:lnTo>
                  <a:lnTo>
                    <a:pt x="49295" y="27513"/>
                  </a:lnTo>
                  <a:lnTo>
                    <a:pt x="49777" y="27513"/>
                  </a:lnTo>
                  <a:lnTo>
                    <a:pt x="49958" y="27453"/>
                  </a:lnTo>
                  <a:lnTo>
                    <a:pt x="50200" y="27332"/>
                  </a:lnTo>
                  <a:lnTo>
                    <a:pt x="50381" y="27212"/>
                  </a:lnTo>
                  <a:lnTo>
                    <a:pt x="50501" y="27031"/>
                  </a:lnTo>
                  <a:lnTo>
                    <a:pt x="50622" y="26789"/>
                  </a:lnTo>
                  <a:lnTo>
                    <a:pt x="50682" y="26608"/>
                  </a:lnTo>
                  <a:lnTo>
                    <a:pt x="50682" y="26367"/>
                  </a:lnTo>
                  <a:lnTo>
                    <a:pt x="50622" y="26005"/>
                  </a:lnTo>
                  <a:lnTo>
                    <a:pt x="50501" y="25703"/>
                  </a:lnTo>
                  <a:lnTo>
                    <a:pt x="50320" y="25522"/>
                  </a:lnTo>
                  <a:lnTo>
                    <a:pt x="50079" y="25341"/>
                  </a:lnTo>
                  <a:lnTo>
                    <a:pt x="49838" y="25221"/>
                  </a:lnTo>
                  <a:close/>
                  <a:moveTo>
                    <a:pt x="55027" y="25221"/>
                  </a:moveTo>
                  <a:lnTo>
                    <a:pt x="54785" y="25341"/>
                  </a:lnTo>
                  <a:lnTo>
                    <a:pt x="54544" y="25522"/>
                  </a:lnTo>
                  <a:lnTo>
                    <a:pt x="54363" y="25703"/>
                  </a:lnTo>
                  <a:lnTo>
                    <a:pt x="54242" y="26005"/>
                  </a:lnTo>
                  <a:lnTo>
                    <a:pt x="54182" y="26367"/>
                  </a:lnTo>
                  <a:lnTo>
                    <a:pt x="54182" y="26608"/>
                  </a:lnTo>
                  <a:lnTo>
                    <a:pt x="54242" y="26789"/>
                  </a:lnTo>
                  <a:lnTo>
                    <a:pt x="54363" y="27031"/>
                  </a:lnTo>
                  <a:lnTo>
                    <a:pt x="54483" y="27212"/>
                  </a:lnTo>
                  <a:lnTo>
                    <a:pt x="54665" y="27332"/>
                  </a:lnTo>
                  <a:lnTo>
                    <a:pt x="54906" y="27453"/>
                  </a:lnTo>
                  <a:lnTo>
                    <a:pt x="55087" y="27513"/>
                  </a:lnTo>
                  <a:lnTo>
                    <a:pt x="55570" y="27513"/>
                  </a:lnTo>
                  <a:lnTo>
                    <a:pt x="55751" y="27453"/>
                  </a:lnTo>
                  <a:lnTo>
                    <a:pt x="55992" y="27332"/>
                  </a:lnTo>
                  <a:lnTo>
                    <a:pt x="56173" y="27212"/>
                  </a:lnTo>
                  <a:lnTo>
                    <a:pt x="56294" y="27031"/>
                  </a:lnTo>
                  <a:lnTo>
                    <a:pt x="56414" y="26789"/>
                  </a:lnTo>
                  <a:lnTo>
                    <a:pt x="56475" y="26608"/>
                  </a:lnTo>
                  <a:lnTo>
                    <a:pt x="56475" y="26367"/>
                  </a:lnTo>
                  <a:lnTo>
                    <a:pt x="56414" y="26005"/>
                  </a:lnTo>
                  <a:lnTo>
                    <a:pt x="56294" y="25703"/>
                  </a:lnTo>
                  <a:lnTo>
                    <a:pt x="56113" y="25522"/>
                  </a:lnTo>
                  <a:lnTo>
                    <a:pt x="55871" y="25341"/>
                  </a:lnTo>
                  <a:lnTo>
                    <a:pt x="55630" y="25221"/>
                  </a:lnTo>
                  <a:close/>
                  <a:moveTo>
                    <a:pt x="60819" y="25221"/>
                  </a:moveTo>
                  <a:lnTo>
                    <a:pt x="60577" y="25341"/>
                  </a:lnTo>
                  <a:lnTo>
                    <a:pt x="60336" y="25522"/>
                  </a:lnTo>
                  <a:lnTo>
                    <a:pt x="60155" y="25703"/>
                  </a:lnTo>
                  <a:lnTo>
                    <a:pt x="60034" y="26005"/>
                  </a:lnTo>
                  <a:lnTo>
                    <a:pt x="59974" y="26367"/>
                  </a:lnTo>
                  <a:lnTo>
                    <a:pt x="59974" y="26608"/>
                  </a:lnTo>
                  <a:lnTo>
                    <a:pt x="60034" y="26789"/>
                  </a:lnTo>
                  <a:lnTo>
                    <a:pt x="60155" y="27031"/>
                  </a:lnTo>
                  <a:lnTo>
                    <a:pt x="60276" y="27212"/>
                  </a:lnTo>
                  <a:lnTo>
                    <a:pt x="60457" y="27332"/>
                  </a:lnTo>
                  <a:lnTo>
                    <a:pt x="60698" y="27453"/>
                  </a:lnTo>
                  <a:lnTo>
                    <a:pt x="60879" y="27513"/>
                  </a:lnTo>
                  <a:lnTo>
                    <a:pt x="61362" y="27513"/>
                  </a:lnTo>
                  <a:lnTo>
                    <a:pt x="61543" y="27453"/>
                  </a:lnTo>
                  <a:lnTo>
                    <a:pt x="61784" y="27332"/>
                  </a:lnTo>
                  <a:lnTo>
                    <a:pt x="61965" y="27212"/>
                  </a:lnTo>
                  <a:lnTo>
                    <a:pt x="62086" y="27031"/>
                  </a:lnTo>
                  <a:lnTo>
                    <a:pt x="62206" y="26789"/>
                  </a:lnTo>
                  <a:lnTo>
                    <a:pt x="62267" y="26608"/>
                  </a:lnTo>
                  <a:lnTo>
                    <a:pt x="62267" y="26367"/>
                  </a:lnTo>
                  <a:lnTo>
                    <a:pt x="62206" y="26005"/>
                  </a:lnTo>
                  <a:lnTo>
                    <a:pt x="62086" y="25703"/>
                  </a:lnTo>
                  <a:lnTo>
                    <a:pt x="61905" y="25522"/>
                  </a:lnTo>
                  <a:lnTo>
                    <a:pt x="61663" y="25341"/>
                  </a:lnTo>
                  <a:lnTo>
                    <a:pt x="61422" y="25221"/>
                  </a:lnTo>
                  <a:close/>
                  <a:moveTo>
                    <a:pt x="66611" y="25221"/>
                  </a:moveTo>
                  <a:lnTo>
                    <a:pt x="66370" y="25341"/>
                  </a:lnTo>
                  <a:lnTo>
                    <a:pt x="66128" y="25522"/>
                  </a:lnTo>
                  <a:lnTo>
                    <a:pt x="65947" y="25703"/>
                  </a:lnTo>
                  <a:lnTo>
                    <a:pt x="65827" y="26005"/>
                  </a:lnTo>
                  <a:lnTo>
                    <a:pt x="65766" y="26367"/>
                  </a:lnTo>
                  <a:lnTo>
                    <a:pt x="65766" y="26608"/>
                  </a:lnTo>
                  <a:lnTo>
                    <a:pt x="65827" y="26789"/>
                  </a:lnTo>
                  <a:lnTo>
                    <a:pt x="65947" y="27031"/>
                  </a:lnTo>
                  <a:lnTo>
                    <a:pt x="66068" y="27212"/>
                  </a:lnTo>
                  <a:lnTo>
                    <a:pt x="66249" y="27332"/>
                  </a:lnTo>
                  <a:lnTo>
                    <a:pt x="66490" y="27453"/>
                  </a:lnTo>
                  <a:lnTo>
                    <a:pt x="66671" y="27513"/>
                  </a:lnTo>
                  <a:lnTo>
                    <a:pt x="67154" y="27513"/>
                  </a:lnTo>
                  <a:lnTo>
                    <a:pt x="67335" y="27453"/>
                  </a:lnTo>
                  <a:lnTo>
                    <a:pt x="67576" y="27332"/>
                  </a:lnTo>
                  <a:lnTo>
                    <a:pt x="67757" y="27212"/>
                  </a:lnTo>
                  <a:lnTo>
                    <a:pt x="67878" y="27031"/>
                  </a:lnTo>
                  <a:lnTo>
                    <a:pt x="67999" y="26789"/>
                  </a:lnTo>
                  <a:lnTo>
                    <a:pt x="68059" y="26608"/>
                  </a:lnTo>
                  <a:lnTo>
                    <a:pt x="68059" y="26367"/>
                  </a:lnTo>
                  <a:lnTo>
                    <a:pt x="67999" y="26005"/>
                  </a:lnTo>
                  <a:lnTo>
                    <a:pt x="67878" y="25703"/>
                  </a:lnTo>
                  <a:lnTo>
                    <a:pt x="67697" y="25522"/>
                  </a:lnTo>
                  <a:lnTo>
                    <a:pt x="67456" y="25341"/>
                  </a:lnTo>
                  <a:lnTo>
                    <a:pt x="67214" y="25221"/>
                  </a:lnTo>
                  <a:close/>
                  <a:moveTo>
                    <a:pt x="72403" y="25221"/>
                  </a:moveTo>
                  <a:lnTo>
                    <a:pt x="72162" y="25341"/>
                  </a:lnTo>
                  <a:lnTo>
                    <a:pt x="71921" y="25522"/>
                  </a:lnTo>
                  <a:lnTo>
                    <a:pt x="71740" y="25703"/>
                  </a:lnTo>
                  <a:lnTo>
                    <a:pt x="71619" y="26005"/>
                  </a:lnTo>
                  <a:lnTo>
                    <a:pt x="71559" y="26367"/>
                  </a:lnTo>
                  <a:lnTo>
                    <a:pt x="71559" y="26608"/>
                  </a:lnTo>
                  <a:lnTo>
                    <a:pt x="71619" y="26789"/>
                  </a:lnTo>
                  <a:lnTo>
                    <a:pt x="71740" y="27031"/>
                  </a:lnTo>
                  <a:lnTo>
                    <a:pt x="71860" y="27212"/>
                  </a:lnTo>
                  <a:lnTo>
                    <a:pt x="72041" y="27332"/>
                  </a:lnTo>
                  <a:lnTo>
                    <a:pt x="72283" y="27453"/>
                  </a:lnTo>
                  <a:lnTo>
                    <a:pt x="72464" y="27513"/>
                  </a:lnTo>
                  <a:lnTo>
                    <a:pt x="72946" y="27513"/>
                  </a:lnTo>
                  <a:lnTo>
                    <a:pt x="73127" y="27453"/>
                  </a:lnTo>
                  <a:lnTo>
                    <a:pt x="73369" y="27332"/>
                  </a:lnTo>
                  <a:lnTo>
                    <a:pt x="73550" y="27212"/>
                  </a:lnTo>
                  <a:lnTo>
                    <a:pt x="73670" y="27031"/>
                  </a:lnTo>
                  <a:lnTo>
                    <a:pt x="73791" y="26789"/>
                  </a:lnTo>
                  <a:lnTo>
                    <a:pt x="73851" y="26608"/>
                  </a:lnTo>
                  <a:lnTo>
                    <a:pt x="73851" y="26367"/>
                  </a:lnTo>
                  <a:lnTo>
                    <a:pt x="73791" y="26005"/>
                  </a:lnTo>
                  <a:lnTo>
                    <a:pt x="73670" y="25703"/>
                  </a:lnTo>
                  <a:lnTo>
                    <a:pt x="73489" y="25522"/>
                  </a:lnTo>
                  <a:lnTo>
                    <a:pt x="73248" y="25341"/>
                  </a:lnTo>
                  <a:lnTo>
                    <a:pt x="73007" y="25221"/>
                  </a:lnTo>
                  <a:close/>
                  <a:moveTo>
                    <a:pt x="1147" y="28479"/>
                  </a:moveTo>
                  <a:lnTo>
                    <a:pt x="724" y="30349"/>
                  </a:lnTo>
                  <a:lnTo>
                    <a:pt x="724" y="30349"/>
                  </a:lnTo>
                  <a:lnTo>
                    <a:pt x="1026" y="30168"/>
                  </a:lnTo>
                  <a:lnTo>
                    <a:pt x="1267" y="29927"/>
                  </a:lnTo>
                  <a:lnTo>
                    <a:pt x="1388" y="29625"/>
                  </a:lnTo>
                  <a:lnTo>
                    <a:pt x="1448" y="29263"/>
                  </a:lnTo>
                  <a:lnTo>
                    <a:pt x="1448" y="29022"/>
                  </a:lnTo>
                  <a:lnTo>
                    <a:pt x="1388" y="28841"/>
                  </a:lnTo>
                  <a:lnTo>
                    <a:pt x="1267" y="28660"/>
                  </a:lnTo>
                  <a:lnTo>
                    <a:pt x="1147" y="28479"/>
                  </a:lnTo>
                  <a:close/>
                  <a:moveTo>
                    <a:pt x="74756" y="28479"/>
                  </a:moveTo>
                  <a:lnTo>
                    <a:pt x="74636" y="28660"/>
                  </a:lnTo>
                  <a:lnTo>
                    <a:pt x="74515" y="28841"/>
                  </a:lnTo>
                  <a:lnTo>
                    <a:pt x="74455" y="29022"/>
                  </a:lnTo>
                  <a:lnTo>
                    <a:pt x="74455" y="29263"/>
                  </a:lnTo>
                  <a:lnTo>
                    <a:pt x="74515" y="29625"/>
                  </a:lnTo>
                  <a:lnTo>
                    <a:pt x="74636" y="29927"/>
                  </a:lnTo>
                  <a:lnTo>
                    <a:pt x="74877" y="30168"/>
                  </a:lnTo>
                  <a:lnTo>
                    <a:pt x="75179" y="30349"/>
                  </a:lnTo>
                  <a:lnTo>
                    <a:pt x="74756" y="28479"/>
                  </a:lnTo>
                  <a:close/>
                  <a:moveTo>
                    <a:pt x="5853" y="28117"/>
                  </a:moveTo>
                  <a:lnTo>
                    <a:pt x="5672" y="28177"/>
                  </a:lnTo>
                  <a:lnTo>
                    <a:pt x="5431" y="28298"/>
                  </a:lnTo>
                  <a:lnTo>
                    <a:pt x="5250" y="28418"/>
                  </a:lnTo>
                  <a:lnTo>
                    <a:pt x="5129" y="28599"/>
                  </a:lnTo>
                  <a:lnTo>
                    <a:pt x="5008" y="28841"/>
                  </a:lnTo>
                  <a:lnTo>
                    <a:pt x="4948" y="29022"/>
                  </a:lnTo>
                  <a:lnTo>
                    <a:pt x="4948" y="29263"/>
                  </a:lnTo>
                  <a:lnTo>
                    <a:pt x="4948" y="29504"/>
                  </a:lnTo>
                  <a:lnTo>
                    <a:pt x="5008" y="29685"/>
                  </a:lnTo>
                  <a:lnTo>
                    <a:pt x="5129" y="29927"/>
                  </a:lnTo>
                  <a:lnTo>
                    <a:pt x="5250" y="30108"/>
                  </a:lnTo>
                  <a:lnTo>
                    <a:pt x="5431" y="30228"/>
                  </a:lnTo>
                  <a:lnTo>
                    <a:pt x="5672" y="30349"/>
                  </a:lnTo>
                  <a:lnTo>
                    <a:pt x="5853" y="30409"/>
                  </a:lnTo>
                  <a:lnTo>
                    <a:pt x="6336" y="30409"/>
                  </a:lnTo>
                  <a:lnTo>
                    <a:pt x="6517" y="30349"/>
                  </a:lnTo>
                  <a:lnTo>
                    <a:pt x="6758" y="30228"/>
                  </a:lnTo>
                  <a:lnTo>
                    <a:pt x="6939" y="30108"/>
                  </a:lnTo>
                  <a:lnTo>
                    <a:pt x="7060" y="29927"/>
                  </a:lnTo>
                  <a:lnTo>
                    <a:pt x="7180" y="29685"/>
                  </a:lnTo>
                  <a:lnTo>
                    <a:pt x="7241" y="29504"/>
                  </a:lnTo>
                  <a:lnTo>
                    <a:pt x="7241" y="29263"/>
                  </a:lnTo>
                  <a:lnTo>
                    <a:pt x="7241" y="29022"/>
                  </a:lnTo>
                  <a:lnTo>
                    <a:pt x="7180" y="28841"/>
                  </a:lnTo>
                  <a:lnTo>
                    <a:pt x="7060" y="28599"/>
                  </a:lnTo>
                  <a:lnTo>
                    <a:pt x="6939" y="28418"/>
                  </a:lnTo>
                  <a:lnTo>
                    <a:pt x="6758" y="28298"/>
                  </a:lnTo>
                  <a:lnTo>
                    <a:pt x="6517" y="28177"/>
                  </a:lnTo>
                  <a:lnTo>
                    <a:pt x="6336" y="28117"/>
                  </a:lnTo>
                  <a:close/>
                  <a:moveTo>
                    <a:pt x="11645" y="28117"/>
                  </a:moveTo>
                  <a:lnTo>
                    <a:pt x="11464" y="28177"/>
                  </a:lnTo>
                  <a:lnTo>
                    <a:pt x="11223" y="28298"/>
                  </a:lnTo>
                  <a:lnTo>
                    <a:pt x="11042" y="28418"/>
                  </a:lnTo>
                  <a:lnTo>
                    <a:pt x="10921" y="28599"/>
                  </a:lnTo>
                  <a:lnTo>
                    <a:pt x="10800" y="28841"/>
                  </a:lnTo>
                  <a:lnTo>
                    <a:pt x="10740" y="29022"/>
                  </a:lnTo>
                  <a:lnTo>
                    <a:pt x="10740" y="29263"/>
                  </a:lnTo>
                  <a:lnTo>
                    <a:pt x="10740" y="29504"/>
                  </a:lnTo>
                  <a:lnTo>
                    <a:pt x="10800" y="29685"/>
                  </a:lnTo>
                  <a:lnTo>
                    <a:pt x="10921" y="29927"/>
                  </a:lnTo>
                  <a:lnTo>
                    <a:pt x="11042" y="30108"/>
                  </a:lnTo>
                  <a:lnTo>
                    <a:pt x="11223" y="30228"/>
                  </a:lnTo>
                  <a:lnTo>
                    <a:pt x="11464" y="30349"/>
                  </a:lnTo>
                  <a:lnTo>
                    <a:pt x="11645" y="30409"/>
                  </a:lnTo>
                  <a:lnTo>
                    <a:pt x="12128" y="30409"/>
                  </a:lnTo>
                  <a:lnTo>
                    <a:pt x="12309" y="30349"/>
                  </a:lnTo>
                  <a:lnTo>
                    <a:pt x="12550" y="30228"/>
                  </a:lnTo>
                  <a:lnTo>
                    <a:pt x="12731" y="30108"/>
                  </a:lnTo>
                  <a:lnTo>
                    <a:pt x="12852" y="29927"/>
                  </a:lnTo>
                  <a:lnTo>
                    <a:pt x="12973" y="29685"/>
                  </a:lnTo>
                  <a:lnTo>
                    <a:pt x="13033" y="29504"/>
                  </a:lnTo>
                  <a:lnTo>
                    <a:pt x="13033" y="29263"/>
                  </a:lnTo>
                  <a:lnTo>
                    <a:pt x="13033" y="29022"/>
                  </a:lnTo>
                  <a:lnTo>
                    <a:pt x="12973" y="28841"/>
                  </a:lnTo>
                  <a:lnTo>
                    <a:pt x="12852" y="28599"/>
                  </a:lnTo>
                  <a:lnTo>
                    <a:pt x="12731" y="28418"/>
                  </a:lnTo>
                  <a:lnTo>
                    <a:pt x="12550" y="28298"/>
                  </a:lnTo>
                  <a:lnTo>
                    <a:pt x="12309" y="28177"/>
                  </a:lnTo>
                  <a:lnTo>
                    <a:pt x="12128" y="28117"/>
                  </a:lnTo>
                  <a:close/>
                  <a:moveTo>
                    <a:pt x="17437" y="28117"/>
                  </a:moveTo>
                  <a:lnTo>
                    <a:pt x="17256" y="28177"/>
                  </a:lnTo>
                  <a:lnTo>
                    <a:pt x="17015" y="28298"/>
                  </a:lnTo>
                  <a:lnTo>
                    <a:pt x="16834" y="28418"/>
                  </a:lnTo>
                  <a:lnTo>
                    <a:pt x="16713" y="28599"/>
                  </a:lnTo>
                  <a:lnTo>
                    <a:pt x="16593" y="28841"/>
                  </a:lnTo>
                  <a:lnTo>
                    <a:pt x="16532" y="29022"/>
                  </a:lnTo>
                  <a:lnTo>
                    <a:pt x="16532" y="29263"/>
                  </a:lnTo>
                  <a:lnTo>
                    <a:pt x="16532" y="29504"/>
                  </a:lnTo>
                  <a:lnTo>
                    <a:pt x="16593" y="29685"/>
                  </a:lnTo>
                  <a:lnTo>
                    <a:pt x="16713" y="29927"/>
                  </a:lnTo>
                  <a:lnTo>
                    <a:pt x="16834" y="30108"/>
                  </a:lnTo>
                  <a:lnTo>
                    <a:pt x="17015" y="30228"/>
                  </a:lnTo>
                  <a:lnTo>
                    <a:pt x="17256" y="30349"/>
                  </a:lnTo>
                  <a:lnTo>
                    <a:pt x="17437" y="30409"/>
                  </a:lnTo>
                  <a:lnTo>
                    <a:pt x="17920" y="30409"/>
                  </a:lnTo>
                  <a:lnTo>
                    <a:pt x="18101" y="30349"/>
                  </a:lnTo>
                  <a:lnTo>
                    <a:pt x="18342" y="30228"/>
                  </a:lnTo>
                  <a:lnTo>
                    <a:pt x="18523" y="30108"/>
                  </a:lnTo>
                  <a:lnTo>
                    <a:pt x="18644" y="29927"/>
                  </a:lnTo>
                  <a:lnTo>
                    <a:pt x="18765" y="29685"/>
                  </a:lnTo>
                  <a:lnTo>
                    <a:pt x="18825" y="29504"/>
                  </a:lnTo>
                  <a:lnTo>
                    <a:pt x="18825" y="29263"/>
                  </a:lnTo>
                  <a:lnTo>
                    <a:pt x="18825" y="29022"/>
                  </a:lnTo>
                  <a:lnTo>
                    <a:pt x="18765" y="28841"/>
                  </a:lnTo>
                  <a:lnTo>
                    <a:pt x="18644" y="28599"/>
                  </a:lnTo>
                  <a:lnTo>
                    <a:pt x="18523" y="28418"/>
                  </a:lnTo>
                  <a:lnTo>
                    <a:pt x="18342" y="28298"/>
                  </a:lnTo>
                  <a:lnTo>
                    <a:pt x="18101" y="28177"/>
                  </a:lnTo>
                  <a:lnTo>
                    <a:pt x="17920" y="28117"/>
                  </a:lnTo>
                  <a:close/>
                  <a:moveTo>
                    <a:pt x="23230" y="28117"/>
                  </a:moveTo>
                  <a:lnTo>
                    <a:pt x="23049" y="28177"/>
                  </a:lnTo>
                  <a:lnTo>
                    <a:pt x="22807" y="28298"/>
                  </a:lnTo>
                  <a:lnTo>
                    <a:pt x="22626" y="28418"/>
                  </a:lnTo>
                  <a:lnTo>
                    <a:pt x="22506" y="28599"/>
                  </a:lnTo>
                  <a:lnTo>
                    <a:pt x="22385" y="28841"/>
                  </a:lnTo>
                  <a:lnTo>
                    <a:pt x="22325" y="29022"/>
                  </a:lnTo>
                  <a:lnTo>
                    <a:pt x="22325" y="29263"/>
                  </a:lnTo>
                  <a:lnTo>
                    <a:pt x="22325" y="29504"/>
                  </a:lnTo>
                  <a:lnTo>
                    <a:pt x="22385" y="29685"/>
                  </a:lnTo>
                  <a:lnTo>
                    <a:pt x="22506" y="29927"/>
                  </a:lnTo>
                  <a:lnTo>
                    <a:pt x="22626" y="30108"/>
                  </a:lnTo>
                  <a:lnTo>
                    <a:pt x="22807" y="30228"/>
                  </a:lnTo>
                  <a:lnTo>
                    <a:pt x="23049" y="30349"/>
                  </a:lnTo>
                  <a:lnTo>
                    <a:pt x="23230" y="30409"/>
                  </a:lnTo>
                  <a:lnTo>
                    <a:pt x="23712" y="30409"/>
                  </a:lnTo>
                  <a:lnTo>
                    <a:pt x="23893" y="30349"/>
                  </a:lnTo>
                  <a:lnTo>
                    <a:pt x="24135" y="30228"/>
                  </a:lnTo>
                  <a:lnTo>
                    <a:pt x="24316" y="30108"/>
                  </a:lnTo>
                  <a:lnTo>
                    <a:pt x="24436" y="29927"/>
                  </a:lnTo>
                  <a:lnTo>
                    <a:pt x="24557" y="29685"/>
                  </a:lnTo>
                  <a:lnTo>
                    <a:pt x="24617" y="29504"/>
                  </a:lnTo>
                  <a:lnTo>
                    <a:pt x="24617" y="29263"/>
                  </a:lnTo>
                  <a:lnTo>
                    <a:pt x="24617" y="29022"/>
                  </a:lnTo>
                  <a:lnTo>
                    <a:pt x="24557" y="28841"/>
                  </a:lnTo>
                  <a:lnTo>
                    <a:pt x="24436" y="28599"/>
                  </a:lnTo>
                  <a:lnTo>
                    <a:pt x="24316" y="28418"/>
                  </a:lnTo>
                  <a:lnTo>
                    <a:pt x="24135" y="28298"/>
                  </a:lnTo>
                  <a:lnTo>
                    <a:pt x="23893" y="28177"/>
                  </a:lnTo>
                  <a:lnTo>
                    <a:pt x="23712" y="28117"/>
                  </a:lnTo>
                  <a:close/>
                  <a:moveTo>
                    <a:pt x="29022" y="28117"/>
                  </a:moveTo>
                  <a:lnTo>
                    <a:pt x="28841" y="28177"/>
                  </a:lnTo>
                  <a:lnTo>
                    <a:pt x="28599" y="28298"/>
                  </a:lnTo>
                  <a:lnTo>
                    <a:pt x="28418" y="28418"/>
                  </a:lnTo>
                  <a:lnTo>
                    <a:pt x="28298" y="28599"/>
                  </a:lnTo>
                  <a:lnTo>
                    <a:pt x="28177" y="28841"/>
                  </a:lnTo>
                  <a:lnTo>
                    <a:pt x="28117" y="29022"/>
                  </a:lnTo>
                  <a:lnTo>
                    <a:pt x="28117" y="29263"/>
                  </a:lnTo>
                  <a:lnTo>
                    <a:pt x="28117" y="29504"/>
                  </a:lnTo>
                  <a:lnTo>
                    <a:pt x="28177" y="29685"/>
                  </a:lnTo>
                  <a:lnTo>
                    <a:pt x="28298" y="29927"/>
                  </a:lnTo>
                  <a:lnTo>
                    <a:pt x="28418" y="30108"/>
                  </a:lnTo>
                  <a:lnTo>
                    <a:pt x="28599" y="30228"/>
                  </a:lnTo>
                  <a:lnTo>
                    <a:pt x="28841" y="30349"/>
                  </a:lnTo>
                  <a:lnTo>
                    <a:pt x="29022" y="30409"/>
                  </a:lnTo>
                  <a:lnTo>
                    <a:pt x="29505" y="30409"/>
                  </a:lnTo>
                  <a:lnTo>
                    <a:pt x="29686" y="30349"/>
                  </a:lnTo>
                  <a:lnTo>
                    <a:pt x="29927" y="30228"/>
                  </a:lnTo>
                  <a:lnTo>
                    <a:pt x="30108" y="30108"/>
                  </a:lnTo>
                  <a:lnTo>
                    <a:pt x="30229" y="29927"/>
                  </a:lnTo>
                  <a:lnTo>
                    <a:pt x="30349" y="29685"/>
                  </a:lnTo>
                  <a:lnTo>
                    <a:pt x="30410" y="29504"/>
                  </a:lnTo>
                  <a:lnTo>
                    <a:pt x="30410" y="29263"/>
                  </a:lnTo>
                  <a:lnTo>
                    <a:pt x="30410" y="29022"/>
                  </a:lnTo>
                  <a:lnTo>
                    <a:pt x="30349" y="28841"/>
                  </a:lnTo>
                  <a:lnTo>
                    <a:pt x="30229" y="28599"/>
                  </a:lnTo>
                  <a:lnTo>
                    <a:pt x="30108" y="28418"/>
                  </a:lnTo>
                  <a:lnTo>
                    <a:pt x="29927" y="28298"/>
                  </a:lnTo>
                  <a:lnTo>
                    <a:pt x="29686" y="28177"/>
                  </a:lnTo>
                  <a:lnTo>
                    <a:pt x="29505" y="28117"/>
                  </a:lnTo>
                  <a:close/>
                  <a:moveTo>
                    <a:pt x="34814" y="28117"/>
                  </a:moveTo>
                  <a:lnTo>
                    <a:pt x="34633" y="28177"/>
                  </a:lnTo>
                  <a:lnTo>
                    <a:pt x="34392" y="28298"/>
                  </a:lnTo>
                  <a:lnTo>
                    <a:pt x="34211" y="28418"/>
                  </a:lnTo>
                  <a:lnTo>
                    <a:pt x="34090" y="28599"/>
                  </a:lnTo>
                  <a:lnTo>
                    <a:pt x="33969" y="28841"/>
                  </a:lnTo>
                  <a:lnTo>
                    <a:pt x="33909" y="29022"/>
                  </a:lnTo>
                  <a:lnTo>
                    <a:pt x="33909" y="29263"/>
                  </a:lnTo>
                  <a:lnTo>
                    <a:pt x="33909" y="29504"/>
                  </a:lnTo>
                  <a:lnTo>
                    <a:pt x="33969" y="29685"/>
                  </a:lnTo>
                  <a:lnTo>
                    <a:pt x="34090" y="29927"/>
                  </a:lnTo>
                  <a:lnTo>
                    <a:pt x="34211" y="30108"/>
                  </a:lnTo>
                  <a:lnTo>
                    <a:pt x="34392" y="30228"/>
                  </a:lnTo>
                  <a:lnTo>
                    <a:pt x="34633" y="30349"/>
                  </a:lnTo>
                  <a:lnTo>
                    <a:pt x="34814" y="30409"/>
                  </a:lnTo>
                  <a:lnTo>
                    <a:pt x="35297" y="30409"/>
                  </a:lnTo>
                  <a:lnTo>
                    <a:pt x="35478" y="30349"/>
                  </a:lnTo>
                  <a:lnTo>
                    <a:pt x="35719" y="30228"/>
                  </a:lnTo>
                  <a:lnTo>
                    <a:pt x="35900" y="30108"/>
                  </a:lnTo>
                  <a:lnTo>
                    <a:pt x="36021" y="29927"/>
                  </a:lnTo>
                  <a:lnTo>
                    <a:pt x="36141" y="29685"/>
                  </a:lnTo>
                  <a:lnTo>
                    <a:pt x="36202" y="29504"/>
                  </a:lnTo>
                  <a:lnTo>
                    <a:pt x="36202" y="29263"/>
                  </a:lnTo>
                  <a:lnTo>
                    <a:pt x="36202" y="29022"/>
                  </a:lnTo>
                  <a:lnTo>
                    <a:pt x="36141" y="28841"/>
                  </a:lnTo>
                  <a:lnTo>
                    <a:pt x="36021" y="28599"/>
                  </a:lnTo>
                  <a:lnTo>
                    <a:pt x="35900" y="28418"/>
                  </a:lnTo>
                  <a:lnTo>
                    <a:pt x="35719" y="28298"/>
                  </a:lnTo>
                  <a:lnTo>
                    <a:pt x="35478" y="28177"/>
                  </a:lnTo>
                  <a:lnTo>
                    <a:pt x="35297" y="28117"/>
                  </a:lnTo>
                  <a:close/>
                  <a:moveTo>
                    <a:pt x="40606" y="28117"/>
                  </a:moveTo>
                  <a:lnTo>
                    <a:pt x="40425" y="28177"/>
                  </a:lnTo>
                  <a:lnTo>
                    <a:pt x="40184" y="28298"/>
                  </a:lnTo>
                  <a:lnTo>
                    <a:pt x="40003" y="28418"/>
                  </a:lnTo>
                  <a:lnTo>
                    <a:pt x="39882" y="28599"/>
                  </a:lnTo>
                  <a:lnTo>
                    <a:pt x="39762" y="28841"/>
                  </a:lnTo>
                  <a:lnTo>
                    <a:pt x="39701" y="29022"/>
                  </a:lnTo>
                  <a:lnTo>
                    <a:pt x="39701" y="29263"/>
                  </a:lnTo>
                  <a:lnTo>
                    <a:pt x="39701" y="29504"/>
                  </a:lnTo>
                  <a:lnTo>
                    <a:pt x="39762" y="29685"/>
                  </a:lnTo>
                  <a:lnTo>
                    <a:pt x="39882" y="29927"/>
                  </a:lnTo>
                  <a:lnTo>
                    <a:pt x="40003" y="30108"/>
                  </a:lnTo>
                  <a:lnTo>
                    <a:pt x="40184" y="30228"/>
                  </a:lnTo>
                  <a:lnTo>
                    <a:pt x="40425" y="30349"/>
                  </a:lnTo>
                  <a:lnTo>
                    <a:pt x="40606" y="30409"/>
                  </a:lnTo>
                  <a:lnTo>
                    <a:pt x="41089" y="30409"/>
                  </a:lnTo>
                  <a:lnTo>
                    <a:pt x="41270" y="30349"/>
                  </a:lnTo>
                  <a:lnTo>
                    <a:pt x="41511" y="30228"/>
                  </a:lnTo>
                  <a:lnTo>
                    <a:pt x="41692" y="30108"/>
                  </a:lnTo>
                  <a:lnTo>
                    <a:pt x="41813" y="29927"/>
                  </a:lnTo>
                  <a:lnTo>
                    <a:pt x="41934" y="29685"/>
                  </a:lnTo>
                  <a:lnTo>
                    <a:pt x="41994" y="29504"/>
                  </a:lnTo>
                  <a:lnTo>
                    <a:pt x="41994" y="29263"/>
                  </a:lnTo>
                  <a:lnTo>
                    <a:pt x="41994" y="29022"/>
                  </a:lnTo>
                  <a:lnTo>
                    <a:pt x="41934" y="28841"/>
                  </a:lnTo>
                  <a:lnTo>
                    <a:pt x="41813" y="28599"/>
                  </a:lnTo>
                  <a:lnTo>
                    <a:pt x="41692" y="28418"/>
                  </a:lnTo>
                  <a:lnTo>
                    <a:pt x="41511" y="28298"/>
                  </a:lnTo>
                  <a:lnTo>
                    <a:pt x="41270" y="28177"/>
                  </a:lnTo>
                  <a:lnTo>
                    <a:pt x="41089" y="28117"/>
                  </a:lnTo>
                  <a:close/>
                  <a:moveTo>
                    <a:pt x="46399" y="28117"/>
                  </a:moveTo>
                  <a:lnTo>
                    <a:pt x="46218" y="28177"/>
                  </a:lnTo>
                  <a:lnTo>
                    <a:pt x="45976" y="28298"/>
                  </a:lnTo>
                  <a:lnTo>
                    <a:pt x="45795" y="28418"/>
                  </a:lnTo>
                  <a:lnTo>
                    <a:pt x="45674" y="28599"/>
                  </a:lnTo>
                  <a:lnTo>
                    <a:pt x="45554" y="28841"/>
                  </a:lnTo>
                  <a:lnTo>
                    <a:pt x="45493" y="29022"/>
                  </a:lnTo>
                  <a:lnTo>
                    <a:pt x="45493" y="29263"/>
                  </a:lnTo>
                  <a:lnTo>
                    <a:pt x="45493" y="29504"/>
                  </a:lnTo>
                  <a:lnTo>
                    <a:pt x="45554" y="29685"/>
                  </a:lnTo>
                  <a:lnTo>
                    <a:pt x="45674" y="29927"/>
                  </a:lnTo>
                  <a:lnTo>
                    <a:pt x="45795" y="30108"/>
                  </a:lnTo>
                  <a:lnTo>
                    <a:pt x="45976" y="30228"/>
                  </a:lnTo>
                  <a:lnTo>
                    <a:pt x="46218" y="30349"/>
                  </a:lnTo>
                  <a:lnTo>
                    <a:pt x="46399" y="30409"/>
                  </a:lnTo>
                  <a:lnTo>
                    <a:pt x="46881" y="30409"/>
                  </a:lnTo>
                  <a:lnTo>
                    <a:pt x="47062" y="30349"/>
                  </a:lnTo>
                  <a:lnTo>
                    <a:pt x="47304" y="30228"/>
                  </a:lnTo>
                  <a:lnTo>
                    <a:pt x="47485" y="30108"/>
                  </a:lnTo>
                  <a:lnTo>
                    <a:pt x="47605" y="29927"/>
                  </a:lnTo>
                  <a:lnTo>
                    <a:pt x="47726" y="29685"/>
                  </a:lnTo>
                  <a:lnTo>
                    <a:pt x="47786" y="29504"/>
                  </a:lnTo>
                  <a:lnTo>
                    <a:pt x="47786" y="29263"/>
                  </a:lnTo>
                  <a:lnTo>
                    <a:pt x="47786" y="29022"/>
                  </a:lnTo>
                  <a:lnTo>
                    <a:pt x="47726" y="28841"/>
                  </a:lnTo>
                  <a:lnTo>
                    <a:pt x="47605" y="28599"/>
                  </a:lnTo>
                  <a:lnTo>
                    <a:pt x="47485" y="28418"/>
                  </a:lnTo>
                  <a:lnTo>
                    <a:pt x="47304" y="28298"/>
                  </a:lnTo>
                  <a:lnTo>
                    <a:pt x="47062" y="28177"/>
                  </a:lnTo>
                  <a:lnTo>
                    <a:pt x="46881" y="28117"/>
                  </a:lnTo>
                  <a:close/>
                  <a:moveTo>
                    <a:pt x="52191" y="28117"/>
                  </a:moveTo>
                  <a:lnTo>
                    <a:pt x="52010" y="28177"/>
                  </a:lnTo>
                  <a:lnTo>
                    <a:pt x="51768" y="28298"/>
                  </a:lnTo>
                  <a:lnTo>
                    <a:pt x="51587" y="28418"/>
                  </a:lnTo>
                  <a:lnTo>
                    <a:pt x="51467" y="28599"/>
                  </a:lnTo>
                  <a:lnTo>
                    <a:pt x="51346" y="28841"/>
                  </a:lnTo>
                  <a:lnTo>
                    <a:pt x="51286" y="29022"/>
                  </a:lnTo>
                  <a:lnTo>
                    <a:pt x="51286" y="29263"/>
                  </a:lnTo>
                  <a:lnTo>
                    <a:pt x="51286" y="29504"/>
                  </a:lnTo>
                  <a:lnTo>
                    <a:pt x="51346" y="29685"/>
                  </a:lnTo>
                  <a:lnTo>
                    <a:pt x="51467" y="29927"/>
                  </a:lnTo>
                  <a:lnTo>
                    <a:pt x="51587" y="30108"/>
                  </a:lnTo>
                  <a:lnTo>
                    <a:pt x="51768" y="30228"/>
                  </a:lnTo>
                  <a:lnTo>
                    <a:pt x="52010" y="30349"/>
                  </a:lnTo>
                  <a:lnTo>
                    <a:pt x="52191" y="30409"/>
                  </a:lnTo>
                  <a:lnTo>
                    <a:pt x="52673" y="30409"/>
                  </a:lnTo>
                  <a:lnTo>
                    <a:pt x="52854" y="30349"/>
                  </a:lnTo>
                  <a:lnTo>
                    <a:pt x="53096" y="30228"/>
                  </a:lnTo>
                  <a:lnTo>
                    <a:pt x="53277" y="30108"/>
                  </a:lnTo>
                  <a:lnTo>
                    <a:pt x="53397" y="29927"/>
                  </a:lnTo>
                  <a:lnTo>
                    <a:pt x="53518" y="29685"/>
                  </a:lnTo>
                  <a:lnTo>
                    <a:pt x="53578" y="29504"/>
                  </a:lnTo>
                  <a:lnTo>
                    <a:pt x="53578" y="29263"/>
                  </a:lnTo>
                  <a:lnTo>
                    <a:pt x="53578" y="29022"/>
                  </a:lnTo>
                  <a:lnTo>
                    <a:pt x="53518" y="28841"/>
                  </a:lnTo>
                  <a:lnTo>
                    <a:pt x="53397" y="28599"/>
                  </a:lnTo>
                  <a:lnTo>
                    <a:pt x="53277" y="28418"/>
                  </a:lnTo>
                  <a:lnTo>
                    <a:pt x="53096" y="28298"/>
                  </a:lnTo>
                  <a:lnTo>
                    <a:pt x="52854" y="28177"/>
                  </a:lnTo>
                  <a:lnTo>
                    <a:pt x="52673" y="28117"/>
                  </a:lnTo>
                  <a:close/>
                  <a:moveTo>
                    <a:pt x="57983" y="28117"/>
                  </a:moveTo>
                  <a:lnTo>
                    <a:pt x="57802" y="28177"/>
                  </a:lnTo>
                  <a:lnTo>
                    <a:pt x="57561" y="28298"/>
                  </a:lnTo>
                  <a:lnTo>
                    <a:pt x="57380" y="28418"/>
                  </a:lnTo>
                  <a:lnTo>
                    <a:pt x="57259" y="28599"/>
                  </a:lnTo>
                  <a:lnTo>
                    <a:pt x="57138" y="28841"/>
                  </a:lnTo>
                  <a:lnTo>
                    <a:pt x="57078" y="29022"/>
                  </a:lnTo>
                  <a:lnTo>
                    <a:pt x="57078" y="29263"/>
                  </a:lnTo>
                  <a:lnTo>
                    <a:pt x="57078" y="29504"/>
                  </a:lnTo>
                  <a:lnTo>
                    <a:pt x="57138" y="29685"/>
                  </a:lnTo>
                  <a:lnTo>
                    <a:pt x="57259" y="29927"/>
                  </a:lnTo>
                  <a:lnTo>
                    <a:pt x="57380" y="30108"/>
                  </a:lnTo>
                  <a:lnTo>
                    <a:pt x="57561" y="30228"/>
                  </a:lnTo>
                  <a:lnTo>
                    <a:pt x="57802" y="30349"/>
                  </a:lnTo>
                  <a:lnTo>
                    <a:pt x="57983" y="30409"/>
                  </a:lnTo>
                  <a:lnTo>
                    <a:pt x="58466" y="30409"/>
                  </a:lnTo>
                  <a:lnTo>
                    <a:pt x="58647" y="30349"/>
                  </a:lnTo>
                  <a:lnTo>
                    <a:pt x="58888" y="30228"/>
                  </a:lnTo>
                  <a:lnTo>
                    <a:pt x="59069" y="30108"/>
                  </a:lnTo>
                  <a:lnTo>
                    <a:pt x="59190" y="29927"/>
                  </a:lnTo>
                  <a:lnTo>
                    <a:pt x="59310" y="29685"/>
                  </a:lnTo>
                  <a:lnTo>
                    <a:pt x="59371" y="29504"/>
                  </a:lnTo>
                  <a:lnTo>
                    <a:pt x="59371" y="29263"/>
                  </a:lnTo>
                  <a:lnTo>
                    <a:pt x="59371" y="29022"/>
                  </a:lnTo>
                  <a:lnTo>
                    <a:pt x="59310" y="28841"/>
                  </a:lnTo>
                  <a:lnTo>
                    <a:pt x="59190" y="28599"/>
                  </a:lnTo>
                  <a:lnTo>
                    <a:pt x="59069" y="28418"/>
                  </a:lnTo>
                  <a:lnTo>
                    <a:pt x="58888" y="28298"/>
                  </a:lnTo>
                  <a:lnTo>
                    <a:pt x="58647" y="28177"/>
                  </a:lnTo>
                  <a:lnTo>
                    <a:pt x="58466" y="28117"/>
                  </a:lnTo>
                  <a:close/>
                  <a:moveTo>
                    <a:pt x="63775" y="28117"/>
                  </a:moveTo>
                  <a:lnTo>
                    <a:pt x="63594" y="28177"/>
                  </a:lnTo>
                  <a:lnTo>
                    <a:pt x="63353" y="28298"/>
                  </a:lnTo>
                  <a:lnTo>
                    <a:pt x="63172" y="28418"/>
                  </a:lnTo>
                  <a:lnTo>
                    <a:pt x="63051" y="28599"/>
                  </a:lnTo>
                  <a:lnTo>
                    <a:pt x="62931" y="28841"/>
                  </a:lnTo>
                  <a:lnTo>
                    <a:pt x="62870" y="29022"/>
                  </a:lnTo>
                  <a:lnTo>
                    <a:pt x="62870" y="29263"/>
                  </a:lnTo>
                  <a:lnTo>
                    <a:pt x="62870" y="29504"/>
                  </a:lnTo>
                  <a:lnTo>
                    <a:pt x="62931" y="29685"/>
                  </a:lnTo>
                  <a:lnTo>
                    <a:pt x="63051" y="29927"/>
                  </a:lnTo>
                  <a:lnTo>
                    <a:pt x="63172" y="30108"/>
                  </a:lnTo>
                  <a:lnTo>
                    <a:pt x="63353" y="30228"/>
                  </a:lnTo>
                  <a:lnTo>
                    <a:pt x="63594" y="30349"/>
                  </a:lnTo>
                  <a:lnTo>
                    <a:pt x="63775" y="30409"/>
                  </a:lnTo>
                  <a:lnTo>
                    <a:pt x="64258" y="30409"/>
                  </a:lnTo>
                  <a:lnTo>
                    <a:pt x="64439" y="30349"/>
                  </a:lnTo>
                  <a:lnTo>
                    <a:pt x="64680" y="30228"/>
                  </a:lnTo>
                  <a:lnTo>
                    <a:pt x="64861" y="30108"/>
                  </a:lnTo>
                  <a:lnTo>
                    <a:pt x="64982" y="29927"/>
                  </a:lnTo>
                  <a:lnTo>
                    <a:pt x="65103" y="29685"/>
                  </a:lnTo>
                  <a:lnTo>
                    <a:pt x="65163" y="29504"/>
                  </a:lnTo>
                  <a:lnTo>
                    <a:pt x="65163" y="29263"/>
                  </a:lnTo>
                  <a:lnTo>
                    <a:pt x="65163" y="29022"/>
                  </a:lnTo>
                  <a:lnTo>
                    <a:pt x="65103" y="28841"/>
                  </a:lnTo>
                  <a:lnTo>
                    <a:pt x="64982" y="28599"/>
                  </a:lnTo>
                  <a:lnTo>
                    <a:pt x="64861" y="28418"/>
                  </a:lnTo>
                  <a:lnTo>
                    <a:pt x="64680" y="28298"/>
                  </a:lnTo>
                  <a:lnTo>
                    <a:pt x="64439" y="28177"/>
                  </a:lnTo>
                  <a:lnTo>
                    <a:pt x="64258" y="28117"/>
                  </a:lnTo>
                  <a:close/>
                  <a:moveTo>
                    <a:pt x="69567" y="28117"/>
                  </a:moveTo>
                  <a:lnTo>
                    <a:pt x="69386" y="28177"/>
                  </a:lnTo>
                  <a:lnTo>
                    <a:pt x="69145" y="28298"/>
                  </a:lnTo>
                  <a:lnTo>
                    <a:pt x="68964" y="28418"/>
                  </a:lnTo>
                  <a:lnTo>
                    <a:pt x="68843" y="28599"/>
                  </a:lnTo>
                  <a:lnTo>
                    <a:pt x="68723" y="28841"/>
                  </a:lnTo>
                  <a:lnTo>
                    <a:pt x="68662" y="29022"/>
                  </a:lnTo>
                  <a:lnTo>
                    <a:pt x="68662" y="29263"/>
                  </a:lnTo>
                  <a:lnTo>
                    <a:pt x="68662" y="29504"/>
                  </a:lnTo>
                  <a:lnTo>
                    <a:pt x="68723" y="29685"/>
                  </a:lnTo>
                  <a:lnTo>
                    <a:pt x="68843" y="29927"/>
                  </a:lnTo>
                  <a:lnTo>
                    <a:pt x="68964" y="30108"/>
                  </a:lnTo>
                  <a:lnTo>
                    <a:pt x="69145" y="30228"/>
                  </a:lnTo>
                  <a:lnTo>
                    <a:pt x="69386" y="30349"/>
                  </a:lnTo>
                  <a:lnTo>
                    <a:pt x="69567" y="30409"/>
                  </a:lnTo>
                  <a:lnTo>
                    <a:pt x="70050" y="30409"/>
                  </a:lnTo>
                  <a:lnTo>
                    <a:pt x="70231" y="30349"/>
                  </a:lnTo>
                  <a:lnTo>
                    <a:pt x="70472" y="30228"/>
                  </a:lnTo>
                  <a:lnTo>
                    <a:pt x="70653" y="30108"/>
                  </a:lnTo>
                  <a:lnTo>
                    <a:pt x="70774" y="29927"/>
                  </a:lnTo>
                  <a:lnTo>
                    <a:pt x="70895" y="29685"/>
                  </a:lnTo>
                  <a:lnTo>
                    <a:pt x="70955" y="29504"/>
                  </a:lnTo>
                  <a:lnTo>
                    <a:pt x="70955" y="29263"/>
                  </a:lnTo>
                  <a:lnTo>
                    <a:pt x="70955" y="29022"/>
                  </a:lnTo>
                  <a:lnTo>
                    <a:pt x="70895" y="28841"/>
                  </a:lnTo>
                  <a:lnTo>
                    <a:pt x="70774" y="28599"/>
                  </a:lnTo>
                  <a:lnTo>
                    <a:pt x="70653" y="28418"/>
                  </a:lnTo>
                  <a:lnTo>
                    <a:pt x="70472" y="28298"/>
                  </a:lnTo>
                  <a:lnTo>
                    <a:pt x="70231" y="28177"/>
                  </a:lnTo>
                  <a:lnTo>
                    <a:pt x="70050" y="28117"/>
                  </a:lnTo>
                  <a:close/>
                  <a:moveTo>
                    <a:pt x="2957" y="31013"/>
                  </a:moveTo>
                  <a:lnTo>
                    <a:pt x="2776" y="31073"/>
                  </a:lnTo>
                  <a:lnTo>
                    <a:pt x="2534" y="31194"/>
                  </a:lnTo>
                  <a:lnTo>
                    <a:pt x="2353" y="31314"/>
                  </a:lnTo>
                  <a:lnTo>
                    <a:pt x="2233" y="31495"/>
                  </a:lnTo>
                  <a:lnTo>
                    <a:pt x="2112" y="31737"/>
                  </a:lnTo>
                  <a:lnTo>
                    <a:pt x="2052" y="31918"/>
                  </a:lnTo>
                  <a:lnTo>
                    <a:pt x="2052" y="32159"/>
                  </a:lnTo>
                  <a:lnTo>
                    <a:pt x="2052" y="32401"/>
                  </a:lnTo>
                  <a:lnTo>
                    <a:pt x="2112" y="32582"/>
                  </a:lnTo>
                  <a:lnTo>
                    <a:pt x="2233" y="32823"/>
                  </a:lnTo>
                  <a:lnTo>
                    <a:pt x="2353" y="33004"/>
                  </a:lnTo>
                  <a:lnTo>
                    <a:pt x="2534" y="33125"/>
                  </a:lnTo>
                  <a:lnTo>
                    <a:pt x="2776" y="33245"/>
                  </a:lnTo>
                  <a:lnTo>
                    <a:pt x="2957" y="33306"/>
                  </a:lnTo>
                  <a:lnTo>
                    <a:pt x="3439" y="33306"/>
                  </a:lnTo>
                  <a:lnTo>
                    <a:pt x="3620" y="33245"/>
                  </a:lnTo>
                  <a:lnTo>
                    <a:pt x="3862" y="33125"/>
                  </a:lnTo>
                  <a:lnTo>
                    <a:pt x="4043" y="33004"/>
                  </a:lnTo>
                  <a:lnTo>
                    <a:pt x="4164" y="32823"/>
                  </a:lnTo>
                  <a:lnTo>
                    <a:pt x="4284" y="32582"/>
                  </a:lnTo>
                  <a:lnTo>
                    <a:pt x="4345" y="32401"/>
                  </a:lnTo>
                  <a:lnTo>
                    <a:pt x="4345" y="32159"/>
                  </a:lnTo>
                  <a:lnTo>
                    <a:pt x="4345" y="31918"/>
                  </a:lnTo>
                  <a:lnTo>
                    <a:pt x="4284" y="31737"/>
                  </a:lnTo>
                  <a:lnTo>
                    <a:pt x="4164" y="31495"/>
                  </a:lnTo>
                  <a:lnTo>
                    <a:pt x="4043" y="31314"/>
                  </a:lnTo>
                  <a:lnTo>
                    <a:pt x="3862" y="31194"/>
                  </a:lnTo>
                  <a:lnTo>
                    <a:pt x="3620" y="31073"/>
                  </a:lnTo>
                  <a:lnTo>
                    <a:pt x="3439" y="31013"/>
                  </a:lnTo>
                  <a:close/>
                  <a:moveTo>
                    <a:pt x="8749" y="31013"/>
                  </a:moveTo>
                  <a:lnTo>
                    <a:pt x="8568" y="31073"/>
                  </a:lnTo>
                  <a:lnTo>
                    <a:pt x="8327" y="31194"/>
                  </a:lnTo>
                  <a:lnTo>
                    <a:pt x="8146" y="31314"/>
                  </a:lnTo>
                  <a:lnTo>
                    <a:pt x="8025" y="31495"/>
                  </a:lnTo>
                  <a:lnTo>
                    <a:pt x="7904" y="31737"/>
                  </a:lnTo>
                  <a:lnTo>
                    <a:pt x="7844" y="31918"/>
                  </a:lnTo>
                  <a:lnTo>
                    <a:pt x="7844" y="32159"/>
                  </a:lnTo>
                  <a:lnTo>
                    <a:pt x="7844" y="32401"/>
                  </a:lnTo>
                  <a:lnTo>
                    <a:pt x="7904" y="32582"/>
                  </a:lnTo>
                  <a:lnTo>
                    <a:pt x="8025" y="32823"/>
                  </a:lnTo>
                  <a:lnTo>
                    <a:pt x="8146" y="33004"/>
                  </a:lnTo>
                  <a:lnTo>
                    <a:pt x="8327" y="33125"/>
                  </a:lnTo>
                  <a:lnTo>
                    <a:pt x="8568" y="33245"/>
                  </a:lnTo>
                  <a:lnTo>
                    <a:pt x="8749" y="33306"/>
                  </a:lnTo>
                  <a:lnTo>
                    <a:pt x="9232" y="33306"/>
                  </a:lnTo>
                  <a:lnTo>
                    <a:pt x="9413" y="33245"/>
                  </a:lnTo>
                  <a:lnTo>
                    <a:pt x="9654" y="33125"/>
                  </a:lnTo>
                  <a:lnTo>
                    <a:pt x="9835" y="33004"/>
                  </a:lnTo>
                  <a:lnTo>
                    <a:pt x="9956" y="32823"/>
                  </a:lnTo>
                  <a:lnTo>
                    <a:pt x="10076" y="32582"/>
                  </a:lnTo>
                  <a:lnTo>
                    <a:pt x="10137" y="32401"/>
                  </a:lnTo>
                  <a:lnTo>
                    <a:pt x="10137" y="32159"/>
                  </a:lnTo>
                  <a:lnTo>
                    <a:pt x="10137" y="31918"/>
                  </a:lnTo>
                  <a:lnTo>
                    <a:pt x="10076" y="31737"/>
                  </a:lnTo>
                  <a:lnTo>
                    <a:pt x="9956" y="31495"/>
                  </a:lnTo>
                  <a:lnTo>
                    <a:pt x="9835" y="31314"/>
                  </a:lnTo>
                  <a:lnTo>
                    <a:pt x="9654" y="31194"/>
                  </a:lnTo>
                  <a:lnTo>
                    <a:pt x="9413" y="31073"/>
                  </a:lnTo>
                  <a:lnTo>
                    <a:pt x="9232" y="31013"/>
                  </a:lnTo>
                  <a:close/>
                  <a:moveTo>
                    <a:pt x="14541" y="31013"/>
                  </a:moveTo>
                  <a:lnTo>
                    <a:pt x="14360" y="31073"/>
                  </a:lnTo>
                  <a:lnTo>
                    <a:pt x="14119" y="31194"/>
                  </a:lnTo>
                  <a:lnTo>
                    <a:pt x="13938" y="31314"/>
                  </a:lnTo>
                  <a:lnTo>
                    <a:pt x="13817" y="31495"/>
                  </a:lnTo>
                  <a:lnTo>
                    <a:pt x="13697" y="31737"/>
                  </a:lnTo>
                  <a:lnTo>
                    <a:pt x="13636" y="31918"/>
                  </a:lnTo>
                  <a:lnTo>
                    <a:pt x="13636" y="32159"/>
                  </a:lnTo>
                  <a:lnTo>
                    <a:pt x="13636" y="32401"/>
                  </a:lnTo>
                  <a:lnTo>
                    <a:pt x="13697" y="32582"/>
                  </a:lnTo>
                  <a:lnTo>
                    <a:pt x="13817" y="32823"/>
                  </a:lnTo>
                  <a:lnTo>
                    <a:pt x="13938" y="33004"/>
                  </a:lnTo>
                  <a:lnTo>
                    <a:pt x="14119" y="33125"/>
                  </a:lnTo>
                  <a:lnTo>
                    <a:pt x="14360" y="33245"/>
                  </a:lnTo>
                  <a:lnTo>
                    <a:pt x="14541" y="33306"/>
                  </a:lnTo>
                  <a:lnTo>
                    <a:pt x="15024" y="33306"/>
                  </a:lnTo>
                  <a:lnTo>
                    <a:pt x="15205" y="33245"/>
                  </a:lnTo>
                  <a:lnTo>
                    <a:pt x="15446" y="33125"/>
                  </a:lnTo>
                  <a:lnTo>
                    <a:pt x="15627" y="33004"/>
                  </a:lnTo>
                  <a:lnTo>
                    <a:pt x="15748" y="32823"/>
                  </a:lnTo>
                  <a:lnTo>
                    <a:pt x="15869" y="32582"/>
                  </a:lnTo>
                  <a:lnTo>
                    <a:pt x="15929" y="32401"/>
                  </a:lnTo>
                  <a:lnTo>
                    <a:pt x="15929" y="32159"/>
                  </a:lnTo>
                  <a:lnTo>
                    <a:pt x="15929" y="31918"/>
                  </a:lnTo>
                  <a:lnTo>
                    <a:pt x="15869" y="31737"/>
                  </a:lnTo>
                  <a:lnTo>
                    <a:pt x="15748" y="31495"/>
                  </a:lnTo>
                  <a:lnTo>
                    <a:pt x="15627" y="31314"/>
                  </a:lnTo>
                  <a:lnTo>
                    <a:pt x="15446" y="31194"/>
                  </a:lnTo>
                  <a:lnTo>
                    <a:pt x="15205" y="31073"/>
                  </a:lnTo>
                  <a:lnTo>
                    <a:pt x="15024" y="31013"/>
                  </a:lnTo>
                  <a:close/>
                  <a:moveTo>
                    <a:pt x="20333" y="31013"/>
                  </a:moveTo>
                  <a:lnTo>
                    <a:pt x="20152" y="31073"/>
                  </a:lnTo>
                  <a:lnTo>
                    <a:pt x="19911" y="31194"/>
                  </a:lnTo>
                  <a:lnTo>
                    <a:pt x="19730" y="31314"/>
                  </a:lnTo>
                  <a:lnTo>
                    <a:pt x="19609" y="31495"/>
                  </a:lnTo>
                  <a:lnTo>
                    <a:pt x="19489" y="31737"/>
                  </a:lnTo>
                  <a:lnTo>
                    <a:pt x="19428" y="31918"/>
                  </a:lnTo>
                  <a:lnTo>
                    <a:pt x="19428" y="32159"/>
                  </a:lnTo>
                  <a:lnTo>
                    <a:pt x="19428" y="32401"/>
                  </a:lnTo>
                  <a:lnTo>
                    <a:pt x="19489" y="32582"/>
                  </a:lnTo>
                  <a:lnTo>
                    <a:pt x="19609" y="32823"/>
                  </a:lnTo>
                  <a:lnTo>
                    <a:pt x="19730" y="33004"/>
                  </a:lnTo>
                  <a:lnTo>
                    <a:pt x="19911" y="33125"/>
                  </a:lnTo>
                  <a:lnTo>
                    <a:pt x="20152" y="33245"/>
                  </a:lnTo>
                  <a:lnTo>
                    <a:pt x="20333" y="33306"/>
                  </a:lnTo>
                  <a:lnTo>
                    <a:pt x="20816" y="33306"/>
                  </a:lnTo>
                  <a:lnTo>
                    <a:pt x="20997" y="33245"/>
                  </a:lnTo>
                  <a:lnTo>
                    <a:pt x="21239" y="33125"/>
                  </a:lnTo>
                  <a:lnTo>
                    <a:pt x="21420" y="33004"/>
                  </a:lnTo>
                  <a:lnTo>
                    <a:pt x="21540" y="32823"/>
                  </a:lnTo>
                  <a:lnTo>
                    <a:pt x="21661" y="32582"/>
                  </a:lnTo>
                  <a:lnTo>
                    <a:pt x="21721" y="32401"/>
                  </a:lnTo>
                  <a:lnTo>
                    <a:pt x="21721" y="32159"/>
                  </a:lnTo>
                  <a:lnTo>
                    <a:pt x="21721" y="31918"/>
                  </a:lnTo>
                  <a:lnTo>
                    <a:pt x="21661" y="31737"/>
                  </a:lnTo>
                  <a:lnTo>
                    <a:pt x="21540" y="31495"/>
                  </a:lnTo>
                  <a:lnTo>
                    <a:pt x="21420" y="31314"/>
                  </a:lnTo>
                  <a:lnTo>
                    <a:pt x="21239" y="31194"/>
                  </a:lnTo>
                  <a:lnTo>
                    <a:pt x="20997" y="31073"/>
                  </a:lnTo>
                  <a:lnTo>
                    <a:pt x="20816" y="31013"/>
                  </a:lnTo>
                  <a:close/>
                  <a:moveTo>
                    <a:pt x="26126" y="31013"/>
                  </a:moveTo>
                  <a:lnTo>
                    <a:pt x="25945" y="31073"/>
                  </a:lnTo>
                  <a:lnTo>
                    <a:pt x="25703" y="31194"/>
                  </a:lnTo>
                  <a:lnTo>
                    <a:pt x="25522" y="31314"/>
                  </a:lnTo>
                  <a:lnTo>
                    <a:pt x="25402" y="31495"/>
                  </a:lnTo>
                  <a:lnTo>
                    <a:pt x="25281" y="31737"/>
                  </a:lnTo>
                  <a:lnTo>
                    <a:pt x="25221" y="31918"/>
                  </a:lnTo>
                  <a:lnTo>
                    <a:pt x="25221" y="32159"/>
                  </a:lnTo>
                  <a:lnTo>
                    <a:pt x="25221" y="32401"/>
                  </a:lnTo>
                  <a:lnTo>
                    <a:pt x="25281" y="32582"/>
                  </a:lnTo>
                  <a:lnTo>
                    <a:pt x="25402" y="32823"/>
                  </a:lnTo>
                  <a:lnTo>
                    <a:pt x="25522" y="33004"/>
                  </a:lnTo>
                  <a:lnTo>
                    <a:pt x="25703" y="33125"/>
                  </a:lnTo>
                  <a:lnTo>
                    <a:pt x="25945" y="33245"/>
                  </a:lnTo>
                  <a:lnTo>
                    <a:pt x="26126" y="33306"/>
                  </a:lnTo>
                  <a:lnTo>
                    <a:pt x="26608" y="33306"/>
                  </a:lnTo>
                  <a:lnTo>
                    <a:pt x="26789" y="33245"/>
                  </a:lnTo>
                  <a:lnTo>
                    <a:pt x="27031" y="33125"/>
                  </a:lnTo>
                  <a:lnTo>
                    <a:pt x="27212" y="33004"/>
                  </a:lnTo>
                  <a:lnTo>
                    <a:pt x="27332" y="32823"/>
                  </a:lnTo>
                  <a:lnTo>
                    <a:pt x="27453" y="32582"/>
                  </a:lnTo>
                  <a:lnTo>
                    <a:pt x="27513" y="32401"/>
                  </a:lnTo>
                  <a:lnTo>
                    <a:pt x="27513" y="32159"/>
                  </a:lnTo>
                  <a:lnTo>
                    <a:pt x="27513" y="31918"/>
                  </a:lnTo>
                  <a:lnTo>
                    <a:pt x="27453" y="31737"/>
                  </a:lnTo>
                  <a:lnTo>
                    <a:pt x="27332" y="31495"/>
                  </a:lnTo>
                  <a:lnTo>
                    <a:pt x="27212" y="31314"/>
                  </a:lnTo>
                  <a:lnTo>
                    <a:pt x="27031" y="31194"/>
                  </a:lnTo>
                  <a:lnTo>
                    <a:pt x="26789" y="31073"/>
                  </a:lnTo>
                  <a:lnTo>
                    <a:pt x="26608" y="31013"/>
                  </a:lnTo>
                  <a:close/>
                  <a:moveTo>
                    <a:pt x="31918" y="31013"/>
                  </a:moveTo>
                  <a:lnTo>
                    <a:pt x="31737" y="31073"/>
                  </a:lnTo>
                  <a:lnTo>
                    <a:pt x="31496" y="31194"/>
                  </a:lnTo>
                  <a:lnTo>
                    <a:pt x="31315" y="31314"/>
                  </a:lnTo>
                  <a:lnTo>
                    <a:pt x="31194" y="31495"/>
                  </a:lnTo>
                  <a:lnTo>
                    <a:pt x="31073" y="31737"/>
                  </a:lnTo>
                  <a:lnTo>
                    <a:pt x="31013" y="31918"/>
                  </a:lnTo>
                  <a:lnTo>
                    <a:pt x="31013" y="32159"/>
                  </a:lnTo>
                  <a:lnTo>
                    <a:pt x="31013" y="32401"/>
                  </a:lnTo>
                  <a:lnTo>
                    <a:pt x="31073" y="32582"/>
                  </a:lnTo>
                  <a:lnTo>
                    <a:pt x="31194" y="32823"/>
                  </a:lnTo>
                  <a:lnTo>
                    <a:pt x="31315" y="33004"/>
                  </a:lnTo>
                  <a:lnTo>
                    <a:pt x="31496" y="33125"/>
                  </a:lnTo>
                  <a:lnTo>
                    <a:pt x="31737" y="33245"/>
                  </a:lnTo>
                  <a:lnTo>
                    <a:pt x="31918" y="33306"/>
                  </a:lnTo>
                  <a:lnTo>
                    <a:pt x="32401" y="33306"/>
                  </a:lnTo>
                  <a:lnTo>
                    <a:pt x="32582" y="33245"/>
                  </a:lnTo>
                  <a:lnTo>
                    <a:pt x="32823" y="33125"/>
                  </a:lnTo>
                  <a:lnTo>
                    <a:pt x="33004" y="33004"/>
                  </a:lnTo>
                  <a:lnTo>
                    <a:pt x="33125" y="32823"/>
                  </a:lnTo>
                  <a:lnTo>
                    <a:pt x="33245" y="32582"/>
                  </a:lnTo>
                  <a:lnTo>
                    <a:pt x="33306" y="32401"/>
                  </a:lnTo>
                  <a:lnTo>
                    <a:pt x="33306" y="32159"/>
                  </a:lnTo>
                  <a:lnTo>
                    <a:pt x="33306" y="31918"/>
                  </a:lnTo>
                  <a:lnTo>
                    <a:pt x="33245" y="31737"/>
                  </a:lnTo>
                  <a:lnTo>
                    <a:pt x="33125" y="31495"/>
                  </a:lnTo>
                  <a:lnTo>
                    <a:pt x="33004" y="31314"/>
                  </a:lnTo>
                  <a:lnTo>
                    <a:pt x="32823" y="31194"/>
                  </a:lnTo>
                  <a:lnTo>
                    <a:pt x="32582" y="31073"/>
                  </a:lnTo>
                  <a:lnTo>
                    <a:pt x="32401" y="31013"/>
                  </a:lnTo>
                  <a:close/>
                  <a:moveTo>
                    <a:pt x="37710" y="31013"/>
                  </a:moveTo>
                  <a:lnTo>
                    <a:pt x="37529" y="31073"/>
                  </a:lnTo>
                  <a:lnTo>
                    <a:pt x="37288" y="31194"/>
                  </a:lnTo>
                  <a:lnTo>
                    <a:pt x="37107" y="31314"/>
                  </a:lnTo>
                  <a:lnTo>
                    <a:pt x="36986" y="31495"/>
                  </a:lnTo>
                  <a:lnTo>
                    <a:pt x="36865" y="31737"/>
                  </a:lnTo>
                  <a:lnTo>
                    <a:pt x="36805" y="31918"/>
                  </a:lnTo>
                  <a:lnTo>
                    <a:pt x="36805" y="32159"/>
                  </a:lnTo>
                  <a:lnTo>
                    <a:pt x="36805" y="32401"/>
                  </a:lnTo>
                  <a:lnTo>
                    <a:pt x="36865" y="32582"/>
                  </a:lnTo>
                  <a:lnTo>
                    <a:pt x="36986" y="32823"/>
                  </a:lnTo>
                  <a:lnTo>
                    <a:pt x="37107" y="33004"/>
                  </a:lnTo>
                  <a:lnTo>
                    <a:pt x="37288" y="33125"/>
                  </a:lnTo>
                  <a:lnTo>
                    <a:pt x="37529" y="33245"/>
                  </a:lnTo>
                  <a:lnTo>
                    <a:pt x="37710" y="33306"/>
                  </a:lnTo>
                  <a:lnTo>
                    <a:pt x="38193" y="33306"/>
                  </a:lnTo>
                  <a:lnTo>
                    <a:pt x="38374" y="33245"/>
                  </a:lnTo>
                  <a:lnTo>
                    <a:pt x="38615" y="33125"/>
                  </a:lnTo>
                  <a:lnTo>
                    <a:pt x="38796" y="33004"/>
                  </a:lnTo>
                  <a:lnTo>
                    <a:pt x="38917" y="32823"/>
                  </a:lnTo>
                  <a:lnTo>
                    <a:pt x="39038" y="32582"/>
                  </a:lnTo>
                  <a:lnTo>
                    <a:pt x="39098" y="32401"/>
                  </a:lnTo>
                  <a:lnTo>
                    <a:pt x="39098" y="32159"/>
                  </a:lnTo>
                  <a:lnTo>
                    <a:pt x="39098" y="31918"/>
                  </a:lnTo>
                  <a:lnTo>
                    <a:pt x="39038" y="31737"/>
                  </a:lnTo>
                  <a:lnTo>
                    <a:pt x="38917" y="31495"/>
                  </a:lnTo>
                  <a:lnTo>
                    <a:pt x="38796" y="31314"/>
                  </a:lnTo>
                  <a:lnTo>
                    <a:pt x="38615" y="31194"/>
                  </a:lnTo>
                  <a:lnTo>
                    <a:pt x="38374" y="31073"/>
                  </a:lnTo>
                  <a:lnTo>
                    <a:pt x="38193" y="31013"/>
                  </a:lnTo>
                  <a:close/>
                  <a:moveTo>
                    <a:pt x="43502" y="31013"/>
                  </a:moveTo>
                  <a:lnTo>
                    <a:pt x="43321" y="31073"/>
                  </a:lnTo>
                  <a:lnTo>
                    <a:pt x="43080" y="31194"/>
                  </a:lnTo>
                  <a:lnTo>
                    <a:pt x="42899" y="31314"/>
                  </a:lnTo>
                  <a:lnTo>
                    <a:pt x="42778" y="31495"/>
                  </a:lnTo>
                  <a:lnTo>
                    <a:pt x="42658" y="31737"/>
                  </a:lnTo>
                  <a:lnTo>
                    <a:pt x="42597" y="31918"/>
                  </a:lnTo>
                  <a:lnTo>
                    <a:pt x="42597" y="32159"/>
                  </a:lnTo>
                  <a:lnTo>
                    <a:pt x="42597" y="32401"/>
                  </a:lnTo>
                  <a:lnTo>
                    <a:pt x="42658" y="32582"/>
                  </a:lnTo>
                  <a:lnTo>
                    <a:pt x="42778" y="32823"/>
                  </a:lnTo>
                  <a:lnTo>
                    <a:pt x="42899" y="33004"/>
                  </a:lnTo>
                  <a:lnTo>
                    <a:pt x="43080" y="33125"/>
                  </a:lnTo>
                  <a:lnTo>
                    <a:pt x="43321" y="33245"/>
                  </a:lnTo>
                  <a:lnTo>
                    <a:pt x="43502" y="33306"/>
                  </a:lnTo>
                  <a:lnTo>
                    <a:pt x="43985" y="33306"/>
                  </a:lnTo>
                  <a:lnTo>
                    <a:pt x="44166" y="33245"/>
                  </a:lnTo>
                  <a:lnTo>
                    <a:pt x="44407" y="33125"/>
                  </a:lnTo>
                  <a:lnTo>
                    <a:pt x="44588" y="33004"/>
                  </a:lnTo>
                  <a:lnTo>
                    <a:pt x="44709" y="32823"/>
                  </a:lnTo>
                  <a:lnTo>
                    <a:pt x="44830" y="32582"/>
                  </a:lnTo>
                  <a:lnTo>
                    <a:pt x="44890" y="32401"/>
                  </a:lnTo>
                  <a:lnTo>
                    <a:pt x="44890" y="32159"/>
                  </a:lnTo>
                  <a:lnTo>
                    <a:pt x="44890" y="31918"/>
                  </a:lnTo>
                  <a:lnTo>
                    <a:pt x="44830" y="31737"/>
                  </a:lnTo>
                  <a:lnTo>
                    <a:pt x="44709" y="31495"/>
                  </a:lnTo>
                  <a:lnTo>
                    <a:pt x="44588" y="31314"/>
                  </a:lnTo>
                  <a:lnTo>
                    <a:pt x="44407" y="31194"/>
                  </a:lnTo>
                  <a:lnTo>
                    <a:pt x="44166" y="31073"/>
                  </a:lnTo>
                  <a:lnTo>
                    <a:pt x="43985" y="31013"/>
                  </a:lnTo>
                  <a:close/>
                  <a:moveTo>
                    <a:pt x="49295" y="31013"/>
                  </a:moveTo>
                  <a:lnTo>
                    <a:pt x="49114" y="31073"/>
                  </a:lnTo>
                  <a:lnTo>
                    <a:pt x="48872" y="31194"/>
                  </a:lnTo>
                  <a:lnTo>
                    <a:pt x="48691" y="31314"/>
                  </a:lnTo>
                  <a:lnTo>
                    <a:pt x="48571" y="31495"/>
                  </a:lnTo>
                  <a:lnTo>
                    <a:pt x="48450" y="31737"/>
                  </a:lnTo>
                  <a:lnTo>
                    <a:pt x="48390" y="31918"/>
                  </a:lnTo>
                  <a:lnTo>
                    <a:pt x="48390" y="32159"/>
                  </a:lnTo>
                  <a:lnTo>
                    <a:pt x="48390" y="32401"/>
                  </a:lnTo>
                  <a:lnTo>
                    <a:pt x="48450" y="32582"/>
                  </a:lnTo>
                  <a:lnTo>
                    <a:pt x="48571" y="32823"/>
                  </a:lnTo>
                  <a:lnTo>
                    <a:pt x="48691" y="33004"/>
                  </a:lnTo>
                  <a:lnTo>
                    <a:pt x="48872" y="33125"/>
                  </a:lnTo>
                  <a:lnTo>
                    <a:pt x="49114" y="33245"/>
                  </a:lnTo>
                  <a:lnTo>
                    <a:pt x="49295" y="33306"/>
                  </a:lnTo>
                  <a:lnTo>
                    <a:pt x="49777" y="33306"/>
                  </a:lnTo>
                  <a:lnTo>
                    <a:pt x="49958" y="33245"/>
                  </a:lnTo>
                  <a:lnTo>
                    <a:pt x="50200" y="33125"/>
                  </a:lnTo>
                  <a:lnTo>
                    <a:pt x="50381" y="33004"/>
                  </a:lnTo>
                  <a:lnTo>
                    <a:pt x="50501" y="32823"/>
                  </a:lnTo>
                  <a:lnTo>
                    <a:pt x="50622" y="32582"/>
                  </a:lnTo>
                  <a:lnTo>
                    <a:pt x="50682" y="32401"/>
                  </a:lnTo>
                  <a:lnTo>
                    <a:pt x="50682" y="32159"/>
                  </a:lnTo>
                  <a:lnTo>
                    <a:pt x="50682" y="31918"/>
                  </a:lnTo>
                  <a:lnTo>
                    <a:pt x="50622" y="31737"/>
                  </a:lnTo>
                  <a:lnTo>
                    <a:pt x="50501" y="31495"/>
                  </a:lnTo>
                  <a:lnTo>
                    <a:pt x="50381" y="31314"/>
                  </a:lnTo>
                  <a:lnTo>
                    <a:pt x="50200" y="31194"/>
                  </a:lnTo>
                  <a:lnTo>
                    <a:pt x="49958" y="31073"/>
                  </a:lnTo>
                  <a:lnTo>
                    <a:pt x="49777" y="31013"/>
                  </a:lnTo>
                  <a:close/>
                  <a:moveTo>
                    <a:pt x="55087" y="31013"/>
                  </a:moveTo>
                  <a:lnTo>
                    <a:pt x="54906" y="31073"/>
                  </a:lnTo>
                  <a:lnTo>
                    <a:pt x="54665" y="31194"/>
                  </a:lnTo>
                  <a:lnTo>
                    <a:pt x="54483" y="31314"/>
                  </a:lnTo>
                  <a:lnTo>
                    <a:pt x="54363" y="31495"/>
                  </a:lnTo>
                  <a:lnTo>
                    <a:pt x="54242" y="31737"/>
                  </a:lnTo>
                  <a:lnTo>
                    <a:pt x="54182" y="31918"/>
                  </a:lnTo>
                  <a:lnTo>
                    <a:pt x="54182" y="32159"/>
                  </a:lnTo>
                  <a:lnTo>
                    <a:pt x="54182" y="32401"/>
                  </a:lnTo>
                  <a:lnTo>
                    <a:pt x="54242" y="32582"/>
                  </a:lnTo>
                  <a:lnTo>
                    <a:pt x="54363" y="32823"/>
                  </a:lnTo>
                  <a:lnTo>
                    <a:pt x="54483" y="33004"/>
                  </a:lnTo>
                  <a:lnTo>
                    <a:pt x="54665" y="33125"/>
                  </a:lnTo>
                  <a:lnTo>
                    <a:pt x="54906" y="33245"/>
                  </a:lnTo>
                  <a:lnTo>
                    <a:pt x="55087" y="33306"/>
                  </a:lnTo>
                  <a:lnTo>
                    <a:pt x="55570" y="33306"/>
                  </a:lnTo>
                  <a:lnTo>
                    <a:pt x="55751" y="33245"/>
                  </a:lnTo>
                  <a:lnTo>
                    <a:pt x="55992" y="33125"/>
                  </a:lnTo>
                  <a:lnTo>
                    <a:pt x="56173" y="33004"/>
                  </a:lnTo>
                  <a:lnTo>
                    <a:pt x="56294" y="32823"/>
                  </a:lnTo>
                  <a:lnTo>
                    <a:pt x="56414" y="32582"/>
                  </a:lnTo>
                  <a:lnTo>
                    <a:pt x="56475" y="32401"/>
                  </a:lnTo>
                  <a:lnTo>
                    <a:pt x="56475" y="32159"/>
                  </a:lnTo>
                  <a:lnTo>
                    <a:pt x="56475" y="31918"/>
                  </a:lnTo>
                  <a:lnTo>
                    <a:pt x="56414" y="31737"/>
                  </a:lnTo>
                  <a:lnTo>
                    <a:pt x="56294" y="31495"/>
                  </a:lnTo>
                  <a:lnTo>
                    <a:pt x="56173" y="31314"/>
                  </a:lnTo>
                  <a:lnTo>
                    <a:pt x="55992" y="31194"/>
                  </a:lnTo>
                  <a:lnTo>
                    <a:pt x="55751" y="31073"/>
                  </a:lnTo>
                  <a:lnTo>
                    <a:pt x="55570" y="31013"/>
                  </a:lnTo>
                  <a:close/>
                  <a:moveTo>
                    <a:pt x="60879" y="31013"/>
                  </a:moveTo>
                  <a:lnTo>
                    <a:pt x="60698" y="31073"/>
                  </a:lnTo>
                  <a:lnTo>
                    <a:pt x="60457" y="31194"/>
                  </a:lnTo>
                  <a:lnTo>
                    <a:pt x="60276" y="31314"/>
                  </a:lnTo>
                  <a:lnTo>
                    <a:pt x="60155" y="31495"/>
                  </a:lnTo>
                  <a:lnTo>
                    <a:pt x="60034" y="31737"/>
                  </a:lnTo>
                  <a:lnTo>
                    <a:pt x="59974" y="31918"/>
                  </a:lnTo>
                  <a:lnTo>
                    <a:pt x="59974" y="32159"/>
                  </a:lnTo>
                  <a:lnTo>
                    <a:pt x="59974" y="32401"/>
                  </a:lnTo>
                  <a:lnTo>
                    <a:pt x="60034" y="32582"/>
                  </a:lnTo>
                  <a:lnTo>
                    <a:pt x="60155" y="32823"/>
                  </a:lnTo>
                  <a:lnTo>
                    <a:pt x="60276" y="33004"/>
                  </a:lnTo>
                  <a:lnTo>
                    <a:pt x="60457" y="33125"/>
                  </a:lnTo>
                  <a:lnTo>
                    <a:pt x="60698" y="33245"/>
                  </a:lnTo>
                  <a:lnTo>
                    <a:pt x="60879" y="33306"/>
                  </a:lnTo>
                  <a:lnTo>
                    <a:pt x="61362" y="33306"/>
                  </a:lnTo>
                  <a:lnTo>
                    <a:pt x="61543" y="33245"/>
                  </a:lnTo>
                  <a:lnTo>
                    <a:pt x="61784" y="33125"/>
                  </a:lnTo>
                  <a:lnTo>
                    <a:pt x="61965" y="33004"/>
                  </a:lnTo>
                  <a:lnTo>
                    <a:pt x="62086" y="32823"/>
                  </a:lnTo>
                  <a:lnTo>
                    <a:pt x="62206" y="32582"/>
                  </a:lnTo>
                  <a:lnTo>
                    <a:pt x="62267" y="32401"/>
                  </a:lnTo>
                  <a:lnTo>
                    <a:pt x="62267" y="32159"/>
                  </a:lnTo>
                  <a:lnTo>
                    <a:pt x="62267" y="31918"/>
                  </a:lnTo>
                  <a:lnTo>
                    <a:pt x="62206" y="31737"/>
                  </a:lnTo>
                  <a:lnTo>
                    <a:pt x="62086" y="31495"/>
                  </a:lnTo>
                  <a:lnTo>
                    <a:pt x="61965" y="31314"/>
                  </a:lnTo>
                  <a:lnTo>
                    <a:pt x="61784" y="31194"/>
                  </a:lnTo>
                  <a:lnTo>
                    <a:pt x="61543" y="31073"/>
                  </a:lnTo>
                  <a:lnTo>
                    <a:pt x="61362" y="31013"/>
                  </a:lnTo>
                  <a:close/>
                  <a:moveTo>
                    <a:pt x="66671" y="31013"/>
                  </a:moveTo>
                  <a:lnTo>
                    <a:pt x="66490" y="31073"/>
                  </a:lnTo>
                  <a:lnTo>
                    <a:pt x="66249" y="31194"/>
                  </a:lnTo>
                  <a:lnTo>
                    <a:pt x="66068" y="31314"/>
                  </a:lnTo>
                  <a:lnTo>
                    <a:pt x="65947" y="31495"/>
                  </a:lnTo>
                  <a:lnTo>
                    <a:pt x="65827" y="31737"/>
                  </a:lnTo>
                  <a:lnTo>
                    <a:pt x="65766" y="31918"/>
                  </a:lnTo>
                  <a:lnTo>
                    <a:pt x="65766" y="32159"/>
                  </a:lnTo>
                  <a:lnTo>
                    <a:pt x="65766" y="32401"/>
                  </a:lnTo>
                  <a:lnTo>
                    <a:pt x="65827" y="32582"/>
                  </a:lnTo>
                  <a:lnTo>
                    <a:pt x="65947" y="32823"/>
                  </a:lnTo>
                  <a:lnTo>
                    <a:pt x="66068" y="33004"/>
                  </a:lnTo>
                  <a:lnTo>
                    <a:pt x="66249" y="33125"/>
                  </a:lnTo>
                  <a:lnTo>
                    <a:pt x="66490" y="33245"/>
                  </a:lnTo>
                  <a:lnTo>
                    <a:pt x="66671" y="33306"/>
                  </a:lnTo>
                  <a:lnTo>
                    <a:pt x="67154" y="33306"/>
                  </a:lnTo>
                  <a:lnTo>
                    <a:pt x="67335" y="33245"/>
                  </a:lnTo>
                  <a:lnTo>
                    <a:pt x="67576" y="33125"/>
                  </a:lnTo>
                  <a:lnTo>
                    <a:pt x="67757" y="33004"/>
                  </a:lnTo>
                  <a:lnTo>
                    <a:pt x="67878" y="32823"/>
                  </a:lnTo>
                  <a:lnTo>
                    <a:pt x="67999" y="32582"/>
                  </a:lnTo>
                  <a:lnTo>
                    <a:pt x="68059" y="32401"/>
                  </a:lnTo>
                  <a:lnTo>
                    <a:pt x="68059" y="32159"/>
                  </a:lnTo>
                  <a:lnTo>
                    <a:pt x="68059" y="31918"/>
                  </a:lnTo>
                  <a:lnTo>
                    <a:pt x="67999" y="31737"/>
                  </a:lnTo>
                  <a:lnTo>
                    <a:pt x="67878" y="31495"/>
                  </a:lnTo>
                  <a:lnTo>
                    <a:pt x="67757" y="31314"/>
                  </a:lnTo>
                  <a:lnTo>
                    <a:pt x="67576" y="31194"/>
                  </a:lnTo>
                  <a:lnTo>
                    <a:pt x="67335" y="31073"/>
                  </a:lnTo>
                  <a:lnTo>
                    <a:pt x="67154" y="31013"/>
                  </a:lnTo>
                  <a:close/>
                  <a:moveTo>
                    <a:pt x="72464" y="31013"/>
                  </a:moveTo>
                  <a:lnTo>
                    <a:pt x="72283" y="31073"/>
                  </a:lnTo>
                  <a:lnTo>
                    <a:pt x="72041" y="31194"/>
                  </a:lnTo>
                  <a:lnTo>
                    <a:pt x="71860" y="31314"/>
                  </a:lnTo>
                  <a:lnTo>
                    <a:pt x="71740" y="31495"/>
                  </a:lnTo>
                  <a:lnTo>
                    <a:pt x="71619" y="31737"/>
                  </a:lnTo>
                  <a:lnTo>
                    <a:pt x="71559" y="31918"/>
                  </a:lnTo>
                  <a:lnTo>
                    <a:pt x="71559" y="32159"/>
                  </a:lnTo>
                  <a:lnTo>
                    <a:pt x="71559" y="32401"/>
                  </a:lnTo>
                  <a:lnTo>
                    <a:pt x="71619" y="32582"/>
                  </a:lnTo>
                  <a:lnTo>
                    <a:pt x="71740" y="32823"/>
                  </a:lnTo>
                  <a:lnTo>
                    <a:pt x="71860" y="33004"/>
                  </a:lnTo>
                  <a:lnTo>
                    <a:pt x="72041" y="33125"/>
                  </a:lnTo>
                  <a:lnTo>
                    <a:pt x="72283" y="33245"/>
                  </a:lnTo>
                  <a:lnTo>
                    <a:pt x="72464" y="33306"/>
                  </a:lnTo>
                  <a:lnTo>
                    <a:pt x="72946" y="33306"/>
                  </a:lnTo>
                  <a:lnTo>
                    <a:pt x="73127" y="33245"/>
                  </a:lnTo>
                  <a:lnTo>
                    <a:pt x="73369" y="33125"/>
                  </a:lnTo>
                  <a:lnTo>
                    <a:pt x="73550" y="33004"/>
                  </a:lnTo>
                  <a:lnTo>
                    <a:pt x="73670" y="32823"/>
                  </a:lnTo>
                  <a:lnTo>
                    <a:pt x="73791" y="32582"/>
                  </a:lnTo>
                  <a:lnTo>
                    <a:pt x="73851" y="32401"/>
                  </a:lnTo>
                  <a:lnTo>
                    <a:pt x="73851" y="32159"/>
                  </a:lnTo>
                  <a:lnTo>
                    <a:pt x="73851" y="31918"/>
                  </a:lnTo>
                  <a:lnTo>
                    <a:pt x="73791" y="31737"/>
                  </a:lnTo>
                  <a:lnTo>
                    <a:pt x="73670" y="31495"/>
                  </a:lnTo>
                  <a:lnTo>
                    <a:pt x="73550" y="31314"/>
                  </a:lnTo>
                  <a:lnTo>
                    <a:pt x="73369" y="31194"/>
                  </a:lnTo>
                  <a:lnTo>
                    <a:pt x="73127" y="31073"/>
                  </a:lnTo>
                  <a:lnTo>
                    <a:pt x="72946" y="31013"/>
                  </a:lnTo>
                  <a:close/>
                  <a:moveTo>
                    <a:pt x="181" y="33909"/>
                  </a:moveTo>
                  <a:lnTo>
                    <a:pt x="0" y="36141"/>
                  </a:lnTo>
                  <a:lnTo>
                    <a:pt x="302" y="36202"/>
                  </a:lnTo>
                  <a:lnTo>
                    <a:pt x="543" y="36202"/>
                  </a:lnTo>
                  <a:lnTo>
                    <a:pt x="724" y="36141"/>
                  </a:lnTo>
                  <a:lnTo>
                    <a:pt x="966" y="36021"/>
                  </a:lnTo>
                  <a:lnTo>
                    <a:pt x="1147" y="35900"/>
                  </a:lnTo>
                  <a:lnTo>
                    <a:pt x="1267" y="35719"/>
                  </a:lnTo>
                  <a:lnTo>
                    <a:pt x="1388" y="35478"/>
                  </a:lnTo>
                  <a:lnTo>
                    <a:pt x="1448" y="35297"/>
                  </a:lnTo>
                  <a:lnTo>
                    <a:pt x="1448" y="35055"/>
                  </a:lnTo>
                  <a:lnTo>
                    <a:pt x="1448" y="34814"/>
                  </a:lnTo>
                  <a:lnTo>
                    <a:pt x="1388" y="34633"/>
                  </a:lnTo>
                  <a:lnTo>
                    <a:pt x="1267" y="34392"/>
                  </a:lnTo>
                  <a:lnTo>
                    <a:pt x="1147" y="34211"/>
                  </a:lnTo>
                  <a:lnTo>
                    <a:pt x="966" y="34090"/>
                  </a:lnTo>
                  <a:lnTo>
                    <a:pt x="724" y="33969"/>
                  </a:lnTo>
                  <a:lnTo>
                    <a:pt x="543" y="33909"/>
                  </a:lnTo>
                  <a:close/>
                  <a:moveTo>
                    <a:pt x="5853" y="33909"/>
                  </a:moveTo>
                  <a:lnTo>
                    <a:pt x="5672" y="33969"/>
                  </a:lnTo>
                  <a:lnTo>
                    <a:pt x="5431" y="34090"/>
                  </a:lnTo>
                  <a:lnTo>
                    <a:pt x="5250" y="34211"/>
                  </a:lnTo>
                  <a:lnTo>
                    <a:pt x="5129" y="34392"/>
                  </a:lnTo>
                  <a:lnTo>
                    <a:pt x="5008" y="34633"/>
                  </a:lnTo>
                  <a:lnTo>
                    <a:pt x="4948" y="34814"/>
                  </a:lnTo>
                  <a:lnTo>
                    <a:pt x="4948" y="35055"/>
                  </a:lnTo>
                  <a:lnTo>
                    <a:pt x="4948" y="35297"/>
                  </a:lnTo>
                  <a:lnTo>
                    <a:pt x="5008" y="35478"/>
                  </a:lnTo>
                  <a:lnTo>
                    <a:pt x="5129" y="35719"/>
                  </a:lnTo>
                  <a:lnTo>
                    <a:pt x="5250" y="35900"/>
                  </a:lnTo>
                  <a:lnTo>
                    <a:pt x="5431" y="36021"/>
                  </a:lnTo>
                  <a:lnTo>
                    <a:pt x="5672" y="36141"/>
                  </a:lnTo>
                  <a:lnTo>
                    <a:pt x="5853" y="36202"/>
                  </a:lnTo>
                  <a:lnTo>
                    <a:pt x="6336" y="36202"/>
                  </a:lnTo>
                  <a:lnTo>
                    <a:pt x="6517" y="36141"/>
                  </a:lnTo>
                  <a:lnTo>
                    <a:pt x="6758" y="36021"/>
                  </a:lnTo>
                  <a:lnTo>
                    <a:pt x="6939" y="35900"/>
                  </a:lnTo>
                  <a:lnTo>
                    <a:pt x="7060" y="35719"/>
                  </a:lnTo>
                  <a:lnTo>
                    <a:pt x="7180" y="35478"/>
                  </a:lnTo>
                  <a:lnTo>
                    <a:pt x="7241" y="35297"/>
                  </a:lnTo>
                  <a:lnTo>
                    <a:pt x="7241" y="35055"/>
                  </a:lnTo>
                  <a:lnTo>
                    <a:pt x="7241" y="34814"/>
                  </a:lnTo>
                  <a:lnTo>
                    <a:pt x="7180" y="34633"/>
                  </a:lnTo>
                  <a:lnTo>
                    <a:pt x="7060" y="34392"/>
                  </a:lnTo>
                  <a:lnTo>
                    <a:pt x="6939" y="34211"/>
                  </a:lnTo>
                  <a:lnTo>
                    <a:pt x="6758" y="34090"/>
                  </a:lnTo>
                  <a:lnTo>
                    <a:pt x="6517" y="33969"/>
                  </a:lnTo>
                  <a:lnTo>
                    <a:pt x="6336" y="33909"/>
                  </a:lnTo>
                  <a:close/>
                  <a:moveTo>
                    <a:pt x="11645" y="33909"/>
                  </a:moveTo>
                  <a:lnTo>
                    <a:pt x="11464" y="33969"/>
                  </a:lnTo>
                  <a:lnTo>
                    <a:pt x="11223" y="34090"/>
                  </a:lnTo>
                  <a:lnTo>
                    <a:pt x="11042" y="34211"/>
                  </a:lnTo>
                  <a:lnTo>
                    <a:pt x="10921" y="34392"/>
                  </a:lnTo>
                  <a:lnTo>
                    <a:pt x="10800" y="34633"/>
                  </a:lnTo>
                  <a:lnTo>
                    <a:pt x="10740" y="34814"/>
                  </a:lnTo>
                  <a:lnTo>
                    <a:pt x="10740" y="35055"/>
                  </a:lnTo>
                  <a:lnTo>
                    <a:pt x="10740" y="35297"/>
                  </a:lnTo>
                  <a:lnTo>
                    <a:pt x="10800" y="35478"/>
                  </a:lnTo>
                  <a:lnTo>
                    <a:pt x="10921" y="35719"/>
                  </a:lnTo>
                  <a:lnTo>
                    <a:pt x="11042" y="35900"/>
                  </a:lnTo>
                  <a:lnTo>
                    <a:pt x="11223" y="36021"/>
                  </a:lnTo>
                  <a:lnTo>
                    <a:pt x="11464" y="36141"/>
                  </a:lnTo>
                  <a:lnTo>
                    <a:pt x="11645" y="36202"/>
                  </a:lnTo>
                  <a:lnTo>
                    <a:pt x="12128" y="36202"/>
                  </a:lnTo>
                  <a:lnTo>
                    <a:pt x="12309" y="36141"/>
                  </a:lnTo>
                  <a:lnTo>
                    <a:pt x="12550" y="36021"/>
                  </a:lnTo>
                  <a:lnTo>
                    <a:pt x="12731" y="35900"/>
                  </a:lnTo>
                  <a:lnTo>
                    <a:pt x="12852" y="35719"/>
                  </a:lnTo>
                  <a:lnTo>
                    <a:pt x="12973" y="35478"/>
                  </a:lnTo>
                  <a:lnTo>
                    <a:pt x="13033" y="35297"/>
                  </a:lnTo>
                  <a:lnTo>
                    <a:pt x="13033" y="35055"/>
                  </a:lnTo>
                  <a:lnTo>
                    <a:pt x="13033" y="34814"/>
                  </a:lnTo>
                  <a:lnTo>
                    <a:pt x="12973" y="34633"/>
                  </a:lnTo>
                  <a:lnTo>
                    <a:pt x="12852" y="34392"/>
                  </a:lnTo>
                  <a:lnTo>
                    <a:pt x="12731" y="34211"/>
                  </a:lnTo>
                  <a:lnTo>
                    <a:pt x="12550" y="34090"/>
                  </a:lnTo>
                  <a:lnTo>
                    <a:pt x="12309" y="33969"/>
                  </a:lnTo>
                  <a:lnTo>
                    <a:pt x="12128" y="33909"/>
                  </a:lnTo>
                  <a:close/>
                  <a:moveTo>
                    <a:pt x="17437" y="33909"/>
                  </a:moveTo>
                  <a:lnTo>
                    <a:pt x="17256" y="33969"/>
                  </a:lnTo>
                  <a:lnTo>
                    <a:pt x="17015" y="34090"/>
                  </a:lnTo>
                  <a:lnTo>
                    <a:pt x="16834" y="34211"/>
                  </a:lnTo>
                  <a:lnTo>
                    <a:pt x="16713" y="34392"/>
                  </a:lnTo>
                  <a:lnTo>
                    <a:pt x="16593" y="34633"/>
                  </a:lnTo>
                  <a:lnTo>
                    <a:pt x="16532" y="34814"/>
                  </a:lnTo>
                  <a:lnTo>
                    <a:pt x="16532" y="35055"/>
                  </a:lnTo>
                  <a:lnTo>
                    <a:pt x="16532" y="35297"/>
                  </a:lnTo>
                  <a:lnTo>
                    <a:pt x="16593" y="35478"/>
                  </a:lnTo>
                  <a:lnTo>
                    <a:pt x="16713" y="35719"/>
                  </a:lnTo>
                  <a:lnTo>
                    <a:pt x="16834" y="35900"/>
                  </a:lnTo>
                  <a:lnTo>
                    <a:pt x="17015" y="36021"/>
                  </a:lnTo>
                  <a:lnTo>
                    <a:pt x="17256" y="36141"/>
                  </a:lnTo>
                  <a:lnTo>
                    <a:pt x="17437" y="36202"/>
                  </a:lnTo>
                  <a:lnTo>
                    <a:pt x="17920" y="36202"/>
                  </a:lnTo>
                  <a:lnTo>
                    <a:pt x="18101" y="36141"/>
                  </a:lnTo>
                  <a:lnTo>
                    <a:pt x="18342" y="36021"/>
                  </a:lnTo>
                  <a:lnTo>
                    <a:pt x="18523" y="35900"/>
                  </a:lnTo>
                  <a:lnTo>
                    <a:pt x="18644" y="35719"/>
                  </a:lnTo>
                  <a:lnTo>
                    <a:pt x="18765" y="35478"/>
                  </a:lnTo>
                  <a:lnTo>
                    <a:pt x="18825" y="35297"/>
                  </a:lnTo>
                  <a:lnTo>
                    <a:pt x="18825" y="35055"/>
                  </a:lnTo>
                  <a:lnTo>
                    <a:pt x="18825" y="34814"/>
                  </a:lnTo>
                  <a:lnTo>
                    <a:pt x="18765" y="34633"/>
                  </a:lnTo>
                  <a:lnTo>
                    <a:pt x="18644" y="34392"/>
                  </a:lnTo>
                  <a:lnTo>
                    <a:pt x="18523" y="34211"/>
                  </a:lnTo>
                  <a:lnTo>
                    <a:pt x="18342" y="34090"/>
                  </a:lnTo>
                  <a:lnTo>
                    <a:pt x="18101" y="33969"/>
                  </a:lnTo>
                  <a:lnTo>
                    <a:pt x="17920" y="33909"/>
                  </a:lnTo>
                  <a:close/>
                  <a:moveTo>
                    <a:pt x="23230" y="33909"/>
                  </a:moveTo>
                  <a:lnTo>
                    <a:pt x="23049" y="33969"/>
                  </a:lnTo>
                  <a:lnTo>
                    <a:pt x="22807" y="34090"/>
                  </a:lnTo>
                  <a:lnTo>
                    <a:pt x="22626" y="34211"/>
                  </a:lnTo>
                  <a:lnTo>
                    <a:pt x="22506" y="34392"/>
                  </a:lnTo>
                  <a:lnTo>
                    <a:pt x="22385" y="34633"/>
                  </a:lnTo>
                  <a:lnTo>
                    <a:pt x="22325" y="34814"/>
                  </a:lnTo>
                  <a:lnTo>
                    <a:pt x="22325" y="35055"/>
                  </a:lnTo>
                  <a:lnTo>
                    <a:pt x="22325" y="35297"/>
                  </a:lnTo>
                  <a:lnTo>
                    <a:pt x="22385" y="35478"/>
                  </a:lnTo>
                  <a:lnTo>
                    <a:pt x="22506" y="35719"/>
                  </a:lnTo>
                  <a:lnTo>
                    <a:pt x="22626" y="35900"/>
                  </a:lnTo>
                  <a:lnTo>
                    <a:pt x="22807" y="36021"/>
                  </a:lnTo>
                  <a:lnTo>
                    <a:pt x="23049" y="36141"/>
                  </a:lnTo>
                  <a:lnTo>
                    <a:pt x="23230" y="36202"/>
                  </a:lnTo>
                  <a:lnTo>
                    <a:pt x="23712" y="36202"/>
                  </a:lnTo>
                  <a:lnTo>
                    <a:pt x="23893" y="36141"/>
                  </a:lnTo>
                  <a:lnTo>
                    <a:pt x="24135" y="36021"/>
                  </a:lnTo>
                  <a:lnTo>
                    <a:pt x="24316" y="35900"/>
                  </a:lnTo>
                  <a:lnTo>
                    <a:pt x="24436" y="35719"/>
                  </a:lnTo>
                  <a:lnTo>
                    <a:pt x="24557" y="35478"/>
                  </a:lnTo>
                  <a:lnTo>
                    <a:pt x="24617" y="35297"/>
                  </a:lnTo>
                  <a:lnTo>
                    <a:pt x="24617" y="35055"/>
                  </a:lnTo>
                  <a:lnTo>
                    <a:pt x="24617" y="34814"/>
                  </a:lnTo>
                  <a:lnTo>
                    <a:pt x="24557" y="34633"/>
                  </a:lnTo>
                  <a:lnTo>
                    <a:pt x="24436" y="34392"/>
                  </a:lnTo>
                  <a:lnTo>
                    <a:pt x="24316" y="34211"/>
                  </a:lnTo>
                  <a:lnTo>
                    <a:pt x="24135" y="34090"/>
                  </a:lnTo>
                  <a:lnTo>
                    <a:pt x="23893" y="33969"/>
                  </a:lnTo>
                  <a:lnTo>
                    <a:pt x="23712" y="33909"/>
                  </a:lnTo>
                  <a:close/>
                  <a:moveTo>
                    <a:pt x="29022" y="33909"/>
                  </a:moveTo>
                  <a:lnTo>
                    <a:pt x="28841" y="33969"/>
                  </a:lnTo>
                  <a:lnTo>
                    <a:pt x="28599" y="34090"/>
                  </a:lnTo>
                  <a:lnTo>
                    <a:pt x="28418" y="34211"/>
                  </a:lnTo>
                  <a:lnTo>
                    <a:pt x="28298" y="34392"/>
                  </a:lnTo>
                  <a:lnTo>
                    <a:pt x="28177" y="34633"/>
                  </a:lnTo>
                  <a:lnTo>
                    <a:pt x="28117" y="34814"/>
                  </a:lnTo>
                  <a:lnTo>
                    <a:pt x="28117" y="35055"/>
                  </a:lnTo>
                  <a:lnTo>
                    <a:pt x="28117" y="35297"/>
                  </a:lnTo>
                  <a:lnTo>
                    <a:pt x="28177" y="35478"/>
                  </a:lnTo>
                  <a:lnTo>
                    <a:pt x="28298" y="35719"/>
                  </a:lnTo>
                  <a:lnTo>
                    <a:pt x="28418" y="35900"/>
                  </a:lnTo>
                  <a:lnTo>
                    <a:pt x="28599" y="36021"/>
                  </a:lnTo>
                  <a:lnTo>
                    <a:pt x="28841" y="36141"/>
                  </a:lnTo>
                  <a:lnTo>
                    <a:pt x="29022" y="36202"/>
                  </a:lnTo>
                  <a:lnTo>
                    <a:pt x="29505" y="36202"/>
                  </a:lnTo>
                  <a:lnTo>
                    <a:pt x="29686" y="36141"/>
                  </a:lnTo>
                  <a:lnTo>
                    <a:pt x="29927" y="36021"/>
                  </a:lnTo>
                  <a:lnTo>
                    <a:pt x="30108" y="35900"/>
                  </a:lnTo>
                  <a:lnTo>
                    <a:pt x="30229" y="35719"/>
                  </a:lnTo>
                  <a:lnTo>
                    <a:pt x="30349" y="35478"/>
                  </a:lnTo>
                  <a:lnTo>
                    <a:pt x="30410" y="35297"/>
                  </a:lnTo>
                  <a:lnTo>
                    <a:pt x="30410" y="35055"/>
                  </a:lnTo>
                  <a:lnTo>
                    <a:pt x="30410" y="34814"/>
                  </a:lnTo>
                  <a:lnTo>
                    <a:pt x="30349" y="34633"/>
                  </a:lnTo>
                  <a:lnTo>
                    <a:pt x="30229" y="34392"/>
                  </a:lnTo>
                  <a:lnTo>
                    <a:pt x="30108" y="34211"/>
                  </a:lnTo>
                  <a:lnTo>
                    <a:pt x="29927" y="34090"/>
                  </a:lnTo>
                  <a:lnTo>
                    <a:pt x="29686" y="33969"/>
                  </a:lnTo>
                  <a:lnTo>
                    <a:pt x="29505" y="33909"/>
                  </a:lnTo>
                  <a:close/>
                  <a:moveTo>
                    <a:pt x="34814" y="33909"/>
                  </a:moveTo>
                  <a:lnTo>
                    <a:pt x="34633" y="33969"/>
                  </a:lnTo>
                  <a:lnTo>
                    <a:pt x="34392" y="34090"/>
                  </a:lnTo>
                  <a:lnTo>
                    <a:pt x="34211" y="34211"/>
                  </a:lnTo>
                  <a:lnTo>
                    <a:pt x="34090" y="34392"/>
                  </a:lnTo>
                  <a:lnTo>
                    <a:pt x="33969" y="34633"/>
                  </a:lnTo>
                  <a:lnTo>
                    <a:pt x="33909" y="34814"/>
                  </a:lnTo>
                  <a:lnTo>
                    <a:pt x="33909" y="35055"/>
                  </a:lnTo>
                  <a:lnTo>
                    <a:pt x="33909" y="35297"/>
                  </a:lnTo>
                  <a:lnTo>
                    <a:pt x="33969" y="35478"/>
                  </a:lnTo>
                  <a:lnTo>
                    <a:pt x="34090" y="35719"/>
                  </a:lnTo>
                  <a:lnTo>
                    <a:pt x="34211" y="35900"/>
                  </a:lnTo>
                  <a:lnTo>
                    <a:pt x="34392" y="36021"/>
                  </a:lnTo>
                  <a:lnTo>
                    <a:pt x="34633" y="36141"/>
                  </a:lnTo>
                  <a:lnTo>
                    <a:pt x="34814" y="36202"/>
                  </a:lnTo>
                  <a:lnTo>
                    <a:pt x="35297" y="36202"/>
                  </a:lnTo>
                  <a:lnTo>
                    <a:pt x="35478" y="36141"/>
                  </a:lnTo>
                  <a:lnTo>
                    <a:pt x="35719" y="36021"/>
                  </a:lnTo>
                  <a:lnTo>
                    <a:pt x="35900" y="35900"/>
                  </a:lnTo>
                  <a:lnTo>
                    <a:pt x="36021" y="35719"/>
                  </a:lnTo>
                  <a:lnTo>
                    <a:pt x="36141" y="35478"/>
                  </a:lnTo>
                  <a:lnTo>
                    <a:pt x="36202" y="35297"/>
                  </a:lnTo>
                  <a:lnTo>
                    <a:pt x="36202" y="35055"/>
                  </a:lnTo>
                  <a:lnTo>
                    <a:pt x="36202" y="34814"/>
                  </a:lnTo>
                  <a:lnTo>
                    <a:pt x="36141" y="34633"/>
                  </a:lnTo>
                  <a:lnTo>
                    <a:pt x="36021" y="34392"/>
                  </a:lnTo>
                  <a:lnTo>
                    <a:pt x="35900" y="34211"/>
                  </a:lnTo>
                  <a:lnTo>
                    <a:pt x="35719" y="34090"/>
                  </a:lnTo>
                  <a:lnTo>
                    <a:pt x="35478" y="33969"/>
                  </a:lnTo>
                  <a:lnTo>
                    <a:pt x="35297" y="33909"/>
                  </a:lnTo>
                  <a:close/>
                  <a:moveTo>
                    <a:pt x="40606" y="33909"/>
                  </a:moveTo>
                  <a:lnTo>
                    <a:pt x="40425" y="33969"/>
                  </a:lnTo>
                  <a:lnTo>
                    <a:pt x="40184" y="34090"/>
                  </a:lnTo>
                  <a:lnTo>
                    <a:pt x="40003" y="34211"/>
                  </a:lnTo>
                  <a:lnTo>
                    <a:pt x="39882" y="34392"/>
                  </a:lnTo>
                  <a:lnTo>
                    <a:pt x="39762" y="34633"/>
                  </a:lnTo>
                  <a:lnTo>
                    <a:pt x="39701" y="34814"/>
                  </a:lnTo>
                  <a:lnTo>
                    <a:pt x="39701" y="35055"/>
                  </a:lnTo>
                  <a:lnTo>
                    <a:pt x="39701" y="35297"/>
                  </a:lnTo>
                  <a:lnTo>
                    <a:pt x="39762" y="35478"/>
                  </a:lnTo>
                  <a:lnTo>
                    <a:pt x="39882" y="35719"/>
                  </a:lnTo>
                  <a:lnTo>
                    <a:pt x="40003" y="35900"/>
                  </a:lnTo>
                  <a:lnTo>
                    <a:pt x="40184" y="36021"/>
                  </a:lnTo>
                  <a:lnTo>
                    <a:pt x="40425" y="36141"/>
                  </a:lnTo>
                  <a:lnTo>
                    <a:pt x="40606" y="36202"/>
                  </a:lnTo>
                  <a:lnTo>
                    <a:pt x="41089" y="36202"/>
                  </a:lnTo>
                  <a:lnTo>
                    <a:pt x="41270" y="36141"/>
                  </a:lnTo>
                  <a:lnTo>
                    <a:pt x="41511" y="36021"/>
                  </a:lnTo>
                  <a:lnTo>
                    <a:pt x="41692" y="35900"/>
                  </a:lnTo>
                  <a:lnTo>
                    <a:pt x="41813" y="35719"/>
                  </a:lnTo>
                  <a:lnTo>
                    <a:pt x="41934" y="35478"/>
                  </a:lnTo>
                  <a:lnTo>
                    <a:pt x="41994" y="35297"/>
                  </a:lnTo>
                  <a:lnTo>
                    <a:pt x="41994" y="35055"/>
                  </a:lnTo>
                  <a:lnTo>
                    <a:pt x="41994" y="34814"/>
                  </a:lnTo>
                  <a:lnTo>
                    <a:pt x="41934" y="34633"/>
                  </a:lnTo>
                  <a:lnTo>
                    <a:pt x="41813" y="34392"/>
                  </a:lnTo>
                  <a:lnTo>
                    <a:pt x="41692" y="34211"/>
                  </a:lnTo>
                  <a:lnTo>
                    <a:pt x="41511" y="34090"/>
                  </a:lnTo>
                  <a:lnTo>
                    <a:pt x="41270" y="33969"/>
                  </a:lnTo>
                  <a:lnTo>
                    <a:pt x="41089" y="33909"/>
                  </a:lnTo>
                  <a:close/>
                  <a:moveTo>
                    <a:pt x="46399" y="33909"/>
                  </a:moveTo>
                  <a:lnTo>
                    <a:pt x="46218" y="33969"/>
                  </a:lnTo>
                  <a:lnTo>
                    <a:pt x="45976" y="34090"/>
                  </a:lnTo>
                  <a:lnTo>
                    <a:pt x="45795" y="34211"/>
                  </a:lnTo>
                  <a:lnTo>
                    <a:pt x="45674" y="34392"/>
                  </a:lnTo>
                  <a:lnTo>
                    <a:pt x="45554" y="34633"/>
                  </a:lnTo>
                  <a:lnTo>
                    <a:pt x="45493" y="34814"/>
                  </a:lnTo>
                  <a:lnTo>
                    <a:pt x="45493" y="35055"/>
                  </a:lnTo>
                  <a:lnTo>
                    <a:pt x="45493" y="35297"/>
                  </a:lnTo>
                  <a:lnTo>
                    <a:pt x="45554" y="35478"/>
                  </a:lnTo>
                  <a:lnTo>
                    <a:pt x="45674" y="35719"/>
                  </a:lnTo>
                  <a:lnTo>
                    <a:pt x="45795" y="35900"/>
                  </a:lnTo>
                  <a:lnTo>
                    <a:pt x="45976" y="36021"/>
                  </a:lnTo>
                  <a:lnTo>
                    <a:pt x="46218" y="36141"/>
                  </a:lnTo>
                  <a:lnTo>
                    <a:pt x="46399" y="36202"/>
                  </a:lnTo>
                  <a:lnTo>
                    <a:pt x="46881" y="36202"/>
                  </a:lnTo>
                  <a:lnTo>
                    <a:pt x="47062" y="36141"/>
                  </a:lnTo>
                  <a:lnTo>
                    <a:pt x="47304" y="36021"/>
                  </a:lnTo>
                  <a:lnTo>
                    <a:pt x="47485" y="35900"/>
                  </a:lnTo>
                  <a:lnTo>
                    <a:pt x="47605" y="35719"/>
                  </a:lnTo>
                  <a:lnTo>
                    <a:pt x="47726" y="35478"/>
                  </a:lnTo>
                  <a:lnTo>
                    <a:pt x="47786" y="35297"/>
                  </a:lnTo>
                  <a:lnTo>
                    <a:pt x="47786" y="35055"/>
                  </a:lnTo>
                  <a:lnTo>
                    <a:pt x="47786" y="34814"/>
                  </a:lnTo>
                  <a:lnTo>
                    <a:pt x="47726" y="34633"/>
                  </a:lnTo>
                  <a:lnTo>
                    <a:pt x="47605" y="34392"/>
                  </a:lnTo>
                  <a:lnTo>
                    <a:pt x="47485" y="34211"/>
                  </a:lnTo>
                  <a:lnTo>
                    <a:pt x="47304" y="34090"/>
                  </a:lnTo>
                  <a:lnTo>
                    <a:pt x="47062" y="33969"/>
                  </a:lnTo>
                  <a:lnTo>
                    <a:pt x="46881" y="33909"/>
                  </a:lnTo>
                  <a:close/>
                  <a:moveTo>
                    <a:pt x="52191" y="33909"/>
                  </a:moveTo>
                  <a:lnTo>
                    <a:pt x="52010" y="33969"/>
                  </a:lnTo>
                  <a:lnTo>
                    <a:pt x="51768" y="34090"/>
                  </a:lnTo>
                  <a:lnTo>
                    <a:pt x="51587" y="34211"/>
                  </a:lnTo>
                  <a:lnTo>
                    <a:pt x="51467" y="34392"/>
                  </a:lnTo>
                  <a:lnTo>
                    <a:pt x="51346" y="34633"/>
                  </a:lnTo>
                  <a:lnTo>
                    <a:pt x="51286" y="34814"/>
                  </a:lnTo>
                  <a:lnTo>
                    <a:pt x="51286" y="35055"/>
                  </a:lnTo>
                  <a:lnTo>
                    <a:pt x="51286" y="35297"/>
                  </a:lnTo>
                  <a:lnTo>
                    <a:pt x="51346" y="35478"/>
                  </a:lnTo>
                  <a:lnTo>
                    <a:pt x="51467" y="35719"/>
                  </a:lnTo>
                  <a:lnTo>
                    <a:pt x="51587" y="35900"/>
                  </a:lnTo>
                  <a:lnTo>
                    <a:pt x="51768" y="36021"/>
                  </a:lnTo>
                  <a:lnTo>
                    <a:pt x="52010" y="36141"/>
                  </a:lnTo>
                  <a:lnTo>
                    <a:pt x="52191" y="36202"/>
                  </a:lnTo>
                  <a:lnTo>
                    <a:pt x="52673" y="36202"/>
                  </a:lnTo>
                  <a:lnTo>
                    <a:pt x="52854" y="36141"/>
                  </a:lnTo>
                  <a:lnTo>
                    <a:pt x="53096" y="36021"/>
                  </a:lnTo>
                  <a:lnTo>
                    <a:pt x="53277" y="35900"/>
                  </a:lnTo>
                  <a:lnTo>
                    <a:pt x="53397" y="35719"/>
                  </a:lnTo>
                  <a:lnTo>
                    <a:pt x="53518" y="35478"/>
                  </a:lnTo>
                  <a:lnTo>
                    <a:pt x="53578" y="35297"/>
                  </a:lnTo>
                  <a:lnTo>
                    <a:pt x="53578" y="35055"/>
                  </a:lnTo>
                  <a:lnTo>
                    <a:pt x="53578" y="34814"/>
                  </a:lnTo>
                  <a:lnTo>
                    <a:pt x="53518" y="34633"/>
                  </a:lnTo>
                  <a:lnTo>
                    <a:pt x="53397" y="34392"/>
                  </a:lnTo>
                  <a:lnTo>
                    <a:pt x="53277" y="34211"/>
                  </a:lnTo>
                  <a:lnTo>
                    <a:pt x="53096" y="34090"/>
                  </a:lnTo>
                  <a:lnTo>
                    <a:pt x="52854" y="33969"/>
                  </a:lnTo>
                  <a:lnTo>
                    <a:pt x="52673" y="33909"/>
                  </a:lnTo>
                  <a:close/>
                  <a:moveTo>
                    <a:pt x="57983" y="33909"/>
                  </a:moveTo>
                  <a:lnTo>
                    <a:pt x="57802" y="33969"/>
                  </a:lnTo>
                  <a:lnTo>
                    <a:pt x="57561" y="34090"/>
                  </a:lnTo>
                  <a:lnTo>
                    <a:pt x="57380" y="34211"/>
                  </a:lnTo>
                  <a:lnTo>
                    <a:pt x="57259" y="34392"/>
                  </a:lnTo>
                  <a:lnTo>
                    <a:pt x="57138" y="34633"/>
                  </a:lnTo>
                  <a:lnTo>
                    <a:pt x="57078" y="34814"/>
                  </a:lnTo>
                  <a:lnTo>
                    <a:pt x="57078" y="35055"/>
                  </a:lnTo>
                  <a:lnTo>
                    <a:pt x="57078" y="35297"/>
                  </a:lnTo>
                  <a:lnTo>
                    <a:pt x="57138" y="35478"/>
                  </a:lnTo>
                  <a:lnTo>
                    <a:pt x="57259" y="35719"/>
                  </a:lnTo>
                  <a:lnTo>
                    <a:pt x="57380" y="35900"/>
                  </a:lnTo>
                  <a:lnTo>
                    <a:pt x="57561" y="36021"/>
                  </a:lnTo>
                  <a:lnTo>
                    <a:pt x="57802" y="36141"/>
                  </a:lnTo>
                  <a:lnTo>
                    <a:pt x="57983" y="36202"/>
                  </a:lnTo>
                  <a:lnTo>
                    <a:pt x="58466" y="36202"/>
                  </a:lnTo>
                  <a:lnTo>
                    <a:pt x="58647" y="36141"/>
                  </a:lnTo>
                  <a:lnTo>
                    <a:pt x="58888" y="36021"/>
                  </a:lnTo>
                  <a:lnTo>
                    <a:pt x="59069" y="35900"/>
                  </a:lnTo>
                  <a:lnTo>
                    <a:pt x="59190" y="35719"/>
                  </a:lnTo>
                  <a:lnTo>
                    <a:pt x="59310" y="35478"/>
                  </a:lnTo>
                  <a:lnTo>
                    <a:pt x="59371" y="35297"/>
                  </a:lnTo>
                  <a:lnTo>
                    <a:pt x="59371" y="35055"/>
                  </a:lnTo>
                  <a:lnTo>
                    <a:pt x="59371" y="34814"/>
                  </a:lnTo>
                  <a:lnTo>
                    <a:pt x="59310" y="34633"/>
                  </a:lnTo>
                  <a:lnTo>
                    <a:pt x="59190" y="34392"/>
                  </a:lnTo>
                  <a:lnTo>
                    <a:pt x="59069" y="34211"/>
                  </a:lnTo>
                  <a:lnTo>
                    <a:pt x="58888" y="34090"/>
                  </a:lnTo>
                  <a:lnTo>
                    <a:pt x="58647" y="33969"/>
                  </a:lnTo>
                  <a:lnTo>
                    <a:pt x="58466" y="33909"/>
                  </a:lnTo>
                  <a:close/>
                  <a:moveTo>
                    <a:pt x="63775" y="33909"/>
                  </a:moveTo>
                  <a:lnTo>
                    <a:pt x="63594" y="33969"/>
                  </a:lnTo>
                  <a:lnTo>
                    <a:pt x="63353" y="34090"/>
                  </a:lnTo>
                  <a:lnTo>
                    <a:pt x="63172" y="34211"/>
                  </a:lnTo>
                  <a:lnTo>
                    <a:pt x="63051" y="34392"/>
                  </a:lnTo>
                  <a:lnTo>
                    <a:pt x="62931" y="34633"/>
                  </a:lnTo>
                  <a:lnTo>
                    <a:pt x="62870" y="34814"/>
                  </a:lnTo>
                  <a:lnTo>
                    <a:pt x="62870" y="35055"/>
                  </a:lnTo>
                  <a:lnTo>
                    <a:pt x="62870" y="35297"/>
                  </a:lnTo>
                  <a:lnTo>
                    <a:pt x="62931" y="35478"/>
                  </a:lnTo>
                  <a:lnTo>
                    <a:pt x="63051" y="35719"/>
                  </a:lnTo>
                  <a:lnTo>
                    <a:pt x="63172" y="35900"/>
                  </a:lnTo>
                  <a:lnTo>
                    <a:pt x="63353" y="36021"/>
                  </a:lnTo>
                  <a:lnTo>
                    <a:pt x="63594" y="36141"/>
                  </a:lnTo>
                  <a:lnTo>
                    <a:pt x="63775" y="36202"/>
                  </a:lnTo>
                  <a:lnTo>
                    <a:pt x="64258" y="36202"/>
                  </a:lnTo>
                  <a:lnTo>
                    <a:pt x="64439" y="36141"/>
                  </a:lnTo>
                  <a:lnTo>
                    <a:pt x="64680" y="36021"/>
                  </a:lnTo>
                  <a:lnTo>
                    <a:pt x="64861" y="35900"/>
                  </a:lnTo>
                  <a:lnTo>
                    <a:pt x="64982" y="35719"/>
                  </a:lnTo>
                  <a:lnTo>
                    <a:pt x="65103" y="35478"/>
                  </a:lnTo>
                  <a:lnTo>
                    <a:pt x="65163" y="35297"/>
                  </a:lnTo>
                  <a:lnTo>
                    <a:pt x="65163" y="35055"/>
                  </a:lnTo>
                  <a:lnTo>
                    <a:pt x="65163" y="34814"/>
                  </a:lnTo>
                  <a:lnTo>
                    <a:pt x="65103" y="34633"/>
                  </a:lnTo>
                  <a:lnTo>
                    <a:pt x="64982" y="34392"/>
                  </a:lnTo>
                  <a:lnTo>
                    <a:pt x="64861" y="34211"/>
                  </a:lnTo>
                  <a:lnTo>
                    <a:pt x="64680" y="34090"/>
                  </a:lnTo>
                  <a:lnTo>
                    <a:pt x="64439" y="33969"/>
                  </a:lnTo>
                  <a:lnTo>
                    <a:pt x="64258" y="33909"/>
                  </a:lnTo>
                  <a:close/>
                  <a:moveTo>
                    <a:pt x="69567" y="33909"/>
                  </a:moveTo>
                  <a:lnTo>
                    <a:pt x="69386" y="33969"/>
                  </a:lnTo>
                  <a:lnTo>
                    <a:pt x="69145" y="34090"/>
                  </a:lnTo>
                  <a:lnTo>
                    <a:pt x="68964" y="34211"/>
                  </a:lnTo>
                  <a:lnTo>
                    <a:pt x="68843" y="34392"/>
                  </a:lnTo>
                  <a:lnTo>
                    <a:pt x="68723" y="34633"/>
                  </a:lnTo>
                  <a:lnTo>
                    <a:pt x="68662" y="34814"/>
                  </a:lnTo>
                  <a:lnTo>
                    <a:pt x="68662" y="35055"/>
                  </a:lnTo>
                  <a:lnTo>
                    <a:pt x="68662" y="35297"/>
                  </a:lnTo>
                  <a:lnTo>
                    <a:pt x="68723" y="35478"/>
                  </a:lnTo>
                  <a:lnTo>
                    <a:pt x="68843" y="35719"/>
                  </a:lnTo>
                  <a:lnTo>
                    <a:pt x="68964" y="35900"/>
                  </a:lnTo>
                  <a:lnTo>
                    <a:pt x="69145" y="36021"/>
                  </a:lnTo>
                  <a:lnTo>
                    <a:pt x="69386" y="36141"/>
                  </a:lnTo>
                  <a:lnTo>
                    <a:pt x="69567" y="36202"/>
                  </a:lnTo>
                  <a:lnTo>
                    <a:pt x="70050" y="36202"/>
                  </a:lnTo>
                  <a:lnTo>
                    <a:pt x="70231" y="36141"/>
                  </a:lnTo>
                  <a:lnTo>
                    <a:pt x="70472" y="36021"/>
                  </a:lnTo>
                  <a:lnTo>
                    <a:pt x="70653" y="35900"/>
                  </a:lnTo>
                  <a:lnTo>
                    <a:pt x="70774" y="35719"/>
                  </a:lnTo>
                  <a:lnTo>
                    <a:pt x="70895" y="35478"/>
                  </a:lnTo>
                  <a:lnTo>
                    <a:pt x="70955" y="35297"/>
                  </a:lnTo>
                  <a:lnTo>
                    <a:pt x="70955" y="35055"/>
                  </a:lnTo>
                  <a:lnTo>
                    <a:pt x="70955" y="34814"/>
                  </a:lnTo>
                  <a:lnTo>
                    <a:pt x="70895" y="34633"/>
                  </a:lnTo>
                  <a:lnTo>
                    <a:pt x="70774" y="34392"/>
                  </a:lnTo>
                  <a:lnTo>
                    <a:pt x="70653" y="34211"/>
                  </a:lnTo>
                  <a:lnTo>
                    <a:pt x="70472" y="34090"/>
                  </a:lnTo>
                  <a:lnTo>
                    <a:pt x="70231" y="33969"/>
                  </a:lnTo>
                  <a:lnTo>
                    <a:pt x="70050" y="33909"/>
                  </a:lnTo>
                  <a:close/>
                  <a:moveTo>
                    <a:pt x="75360" y="33909"/>
                  </a:moveTo>
                  <a:lnTo>
                    <a:pt x="75179" y="33969"/>
                  </a:lnTo>
                  <a:lnTo>
                    <a:pt x="74937" y="34090"/>
                  </a:lnTo>
                  <a:lnTo>
                    <a:pt x="74756" y="34211"/>
                  </a:lnTo>
                  <a:lnTo>
                    <a:pt x="74636" y="34392"/>
                  </a:lnTo>
                  <a:lnTo>
                    <a:pt x="74515" y="34633"/>
                  </a:lnTo>
                  <a:lnTo>
                    <a:pt x="74455" y="34814"/>
                  </a:lnTo>
                  <a:lnTo>
                    <a:pt x="74455" y="35055"/>
                  </a:lnTo>
                  <a:lnTo>
                    <a:pt x="74455" y="35297"/>
                  </a:lnTo>
                  <a:lnTo>
                    <a:pt x="74515" y="35478"/>
                  </a:lnTo>
                  <a:lnTo>
                    <a:pt x="74636" y="35719"/>
                  </a:lnTo>
                  <a:lnTo>
                    <a:pt x="74756" y="35900"/>
                  </a:lnTo>
                  <a:lnTo>
                    <a:pt x="74937" y="36021"/>
                  </a:lnTo>
                  <a:lnTo>
                    <a:pt x="75179" y="36141"/>
                  </a:lnTo>
                  <a:lnTo>
                    <a:pt x="75360" y="36202"/>
                  </a:lnTo>
                  <a:lnTo>
                    <a:pt x="75601" y="36202"/>
                  </a:lnTo>
                  <a:lnTo>
                    <a:pt x="75903" y="36141"/>
                  </a:lnTo>
                  <a:lnTo>
                    <a:pt x="75722" y="33909"/>
                  </a:lnTo>
                  <a:close/>
                  <a:moveTo>
                    <a:pt x="2896" y="36805"/>
                  </a:moveTo>
                  <a:lnTo>
                    <a:pt x="2655" y="36926"/>
                  </a:lnTo>
                  <a:lnTo>
                    <a:pt x="2414" y="37107"/>
                  </a:lnTo>
                  <a:lnTo>
                    <a:pt x="2233" y="37288"/>
                  </a:lnTo>
                  <a:lnTo>
                    <a:pt x="2112" y="37589"/>
                  </a:lnTo>
                  <a:lnTo>
                    <a:pt x="2052" y="37951"/>
                  </a:lnTo>
                  <a:lnTo>
                    <a:pt x="2052" y="38193"/>
                  </a:lnTo>
                  <a:lnTo>
                    <a:pt x="2112" y="38374"/>
                  </a:lnTo>
                  <a:lnTo>
                    <a:pt x="2233" y="38615"/>
                  </a:lnTo>
                  <a:lnTo>
                    <a:pt x="2353" y="38796"/>
                  </a:lnTo>
                  <a:lnTo>
                    <a:pt x="2534" y="38917"/>
                  </a:lnTo>
                  <a:lnTo>
                    <a:pt x="2776" y="39037"/>
                  </a:lnTo>
                  <a:lnTo>
                    <a:pt x="2957" y="39098"/>
                  </a:lnTo>
                  <a:lnTo>
                    <a:pt x="3439" y="39098"/>
                  </a:lnTo>
                  <a:lnTo>
                    <a:pt x="3620" y="39037"/>
                  </a:lnTo>
                  <a:lnTo>
                    <a:pt x="3862" y="38917"/>
                  </a:lnTo>
                  <a:lnTo>
                    <a:pt x="4043" y="38796"/>
                  </a:lnTo>
                  <a:lnTo>
                    <a:pt x="4164" y="38615"/>
                  </a:lnTo>
                  <a:lnTo>
                    <a:pt x="4284" y="38374"/>
                  </a:lnTo>
                  <a:lnTo>
                    <a:pt x="4345" y="38193"/>
                  </a:lnTo>
                  <a:lnTo>
                    <a:pt x="4345" y="37951"/>
                  </a:lnTo>
                  <a:lnTo>
                    <a:pt x="4284" y="37589"/>
                  </a:lnTo>
                  <a:lnTo>
                    <a:pt x="4164" y="37288"/>
                  </a:lnTo>
                  <a:lnTo>
                    <a:pt x="3982" y="37107"/>
                  </a:lnTo>
                  <a:lnTo>
                    <a:pt x="3741" y="36926"/>
                  </a:lnTo>
                  <a:lnTo>
                    <a:pt x="3500" y="36805"/>
                  </a:lnTo>
                  <a:close/>
                  <a:moveTo>
                    <a:pt x="8689" y="36805"/>
                  </a:moveTo>
                  <a:lnTo>
                    <a:pt x="8447" y="36926"/>
                  </a:lnTo>
                  <a:lnTo>
                    <a:pt x="8206" y="37107"/>
                  </a:lnTo>
                  <a:lnTo>
                    <a:pt x="8025" y="37288"/>
                  </a:lnTo>
                  <a:lnTo>
                    <a:pt x="7904" y="37589"/>
                  </a:lnTo>
                  <a:lnTo>
                    <a:pt x="7844" y="37951"/>
                  </a:lnTo>
                  <a:lnTo>
                    <a:pt x="7844" y="38193"/>
                  </a:lnTo>
                  <a:lnTo>
                    <a:pt x="7904" y="38374"/>
                  </a:lnTo>
                  <a:lnTo>
                    <a:pt x="8025" y="38615"/>
                  </a:lnTo>
                  <a:lnTo>
                    <a:pt x="8146" y="38796"/>
                  </a:lnTo>
                  <a:lnTo>
                    <a:pt x="8327" y="38917"/>
                  </a:lnTo>
                  <a:lnTo>
                    <a:pt x="8568" y="39037"/>
                  </a:lnTo>
                  <a:lnTo>
                    <a:pt x="8749" y="39098"/>
                  </a:lnTo>
                  <a:lnTo>
                    <a:pt x="9232" y="39098"/>
                  </a:lnTo>
                  <a:lnTo>
                    <a:pt x="9413" y="39037"/>
                  </a:lnTo>
                  <a:lnTo>
                    <a:pt x="9654" y="38917"/>
                  </a:lnTo>
                  <a:lnTo>
                    <a:pt x="9835" y="38796"/>
                  </a:lnTo>
                  <a:lnTo>
                    <a:pt x="9956" y="38615"/>
                  </a:lnTo>
                  <a:lnTo>
                    <a:pt x="10076" y="38374"/>
                  </a:lnTo>
                  <a:lnTo>
                    <a:pt x="10137" y="38193"/>
                  </a:lnTo>
                  <a:lnTo>
                    <a:pt x="10137" y="37951"/>
                  </a:lnTo>
                  <a:lnTo>
                    <a:pt x="10076" y="37589"/>
                  </a:lnTo>
                  <a:lnTo>
                    <a:pt x="9956" y="37288"/>
                  </a:lnTo>
                  <a:lnTo>
                    <a:pt x="9775" y="37107"/>
                  </a:lnTo>
                  <a:lnTo>
                    <a:pt x="9533" y="36926"/>
                  </a:lnTo>
                  <a:lnTo>
                    <a:pt x="9292" y="36805"/>
                  </a:lnTo>
                  <a:close/>
                  <a:moveTo>
                    <a:pt x="14481" y="36805"/>
                  </a:moveTo>
                  <a:lnTo>
                    <a:pt x="14240" y="36926"/>
                  </a:lnTo>
                  <a:lnTo>
                    <a:pt x="13998" y="37107"/>
                  </a:lnTo>
                  <a:lnTo>
                    <a:pt x="13817" y="37288"/>
                  </a:lnTo>
                  <a:lnTo>
                    <a:pt x="13697" y="37589"/>
                  </a:lnTo>
                  <a:lnTo>
                    <a:pt x="13636" y="37951"/>
                  </a:lnTo>
                  <a:lnTo>
                    <a:pt x="13636" y="38193"/>
                  </a:lnTo>
                  <a:lnTo>
                    <a:pt x="13697" y="38374"/>
                  </a:lnTo>
                  <a:lnTo>
                    <a:pt x="13817" y="38615"/>
                  </a:lnTo>
                  <a:lnTo>
                    <a:pt x="13938" y="38796"/>
                  </a:lnTo>
                  <a:lnTo>
                    <a:pt x="14119" y="38917"/>
                  </a:lnTo>
                  <a:lnTo>
                    <a:pt x="14360" y="39037"/>
                  </a:lnTo>
                  <a:lnTo>
                    <a:pt x="14541" y="39098"/>
                  </a:lnTo>
                  <a:lnTo>
                    <a:pt x="15024" y="39098"/>
                  </a:lnTo>
                  <a:lnTo>
                    <a:pt x="15205" y="39037"/>
                  </a:lnTo>
                  <a:lnTo>
                    <a:pt x="15446" y="38917"/>
                  </a:lnTo>
                  <a:lnTo>
                    <a:pt x="15627" y="38796"/>
                  </a:lnTo>
                  <a:lnTo>
                    <a:pt x="15748" y="38615"/>
                  </a:lnTo>
                  <a:lnTo>
                    <a:pt x="15869" y="38374"/>
                  </a:lnTo>
                  <a:lnTo>
                    <a:pt x="15929" y="38193"/>
                  </a:lnTo>
                  <a:lnTo>
                    <a:pt x="15929" y="37951"/>
                  </a:lnTo>
                  <a:lnTo>
                    <a:pt x="15869" y="37589"/>
                  </a:lnTo>
                  <a:lnTo>
                    <a:pt x="15748" y="37288"/>
                  </a:lnTo>
                  <a:lnTo>
                    <a:pt x="15567" y="37107"/>
                  </a:lnTo>
                  <a:lnTo>
                    <a:pt x="15326" y="36926"/>
                  </a:lnTo>
                  <a:lnTo>
                    <a:pt x="15084" y="36805"/>
                  </a:lnTo>
                  <a:close/>
                  <a:moveTo>
                    <a:pt x="20273" y="36805"/>
                  </a:moveTo>
                  <a:lnTo>
                    <a:pt x="20032" y="36926"/>
                  </a:lnTo>
                  <a:lnTo>
                    <a:pt x="19790" y="37107"/>
                  </a:lnTo>
                  <a:lnTo>
                    <a:pt x="19609" y="37288"/>
                  </a:lnTo>
                  <a:lnTo>
                    <a:pt x="19489" y="37589"/>
                  </a:lnTo>
                  <a:lnTo>
                    <a:pt x="19428" y="37951"/>
                  </a:lnTo>
                  <a:lnTo>
                    <a:pt x="19428" y="38193"/>
                  </a:lnTo>
                  <a:lnTo>
                    <a:pt x="19489" y="38374"/>
                  </a:lnTo>
                  <a:lnTo>
                    <a:pt x="19609" y="38615"/>
                  </a:lnTo>
                  <a:lnTo>
                    <a:pt x="19730" y="38796"/>
                  </a:lnTo>
                  <a:lnTo>
                    <a:pt x="19911" y="38917"/>
                  </a:lnTo>
                  <a:lnTo>
                    <a:pt x="20152" y="39037"/>
                  </a:lnTo>
                  <a:lnTo>
                    <a:pt x="20333" y="39098"/>
                  </a:lnTo>
                  <a:lnTo>
                    <a:pt x="20816" y="39098"/>
                  </a:lnTo>
                  <a:lnTo>
                    <a:pt x="20997" y="39037"/>
                  </a:lnTo>
                  <a:lnTo>
                    <a:pt x="21239" y="38917"/>
                  </a:lnTo>
                  <a:lnTo>
                    <a:pt x="21420" y="38796"/>
                  </a:lnTo>
                  <a:lnTo>
                    <a:pt x="21540" y="38615"/>
                  </a:lnTo>
                  <a:lnTo>
                    <a:pt x="21661" y="38374"/>
                  </a:lnTo>
                  <a:lnTo>
                    <a:pt x="21721" y="38193"/>
                  </a:lnTo>
                  <a:lnTo>
                    <a:pt x="21721" y="37951"/>
                  </a:lnTo>
                  <a:lnTo>
                    <a:pt x="21661" y="37589"/>
                  </a:lnTo>
                  <a:lnTo>
                    <a:pt x="21540" y="37288"/>
                  </a:lnTo>
                  <a:lnTo>
                    <a:pt x="21359" y="37107"/>
                  </a:lnTo>
                  <a:lnTo>
                    <a:pt x="21118" y="36926"/>
                  </a:lnTo>
                  <a:lnTo>
                    <a:pt x="20876" y="36805"/>
                  </a:lnTo>
                  <a:close/>
                  <a:moveTo>
                    <a:pt x="26065" y="36805"/>
                  </a:moveTo>
                  <a:lnTo>
                    <a:pt x="25824" y="36926"/>
                  </a:lnTo>
                  <a:lnTo>
                    <a:pt x="25583" y="37107"/>
                  </a:lnTo>
                  <a:lnTo>
                    <a:pt x="25402" y="37288"/>
                  </a:lnTo>
                  <a:lnTo>
                    <a:pt x="25281" y="37589"/>
                  </a:lnTo>
                  <a:lnTo>
                    <a:pt x="25221" y="37951"/>
                  </a:lnTo>
                  <a:lnTo>
                    <a:pt x="25221" y="38193"/>
                  </a:lnTo>
                  <a:lnTo>
                    <a:pt x="25281" y="38374"/>
                  </a:lnTo>
                  <a:lnTo>
                    <a:pt x="25402" y="38615"/>
                  </a:lnTo>
                  <a:lnTo>
                    <a:pt x="25522" y="38796"/>
                  </a:lnTo>
                  <a:lnTo>
                    <a:pt x="25703" y="38917"/>
                  </a:lnTo>
                  <a:lnTo>
                    <a:pt x="25945" y="39037"/>
                  </a:lnTo>
                  <a:lnTo>
                    <a:pt x="26126" y="39098"/>
                  </a:lnTo>
                  <a:lnTo>
                    <a:pt x="26608" y="39098"/>
                  </a:lnTo>
                  <a:lnTo>
                    <a:pt x="26789" y="39037"/>
                  </a:lnTo>
                  <a:lnTo>
                    <a:pt x="27031" y="38917"/>
                  </a:lnTo>
                  <a:lnTo>
                    <a:pt x="27212" y="38796"/>
                  </a:lnTo>
                  <a:lnTo>
                    <a:pt x="27332" y="38615"/>
                  </a:lnTo>
                  <a:lnTo>
                    <a:pt x="27453" y="38374"/>
                  </a:lnTo>
                  <a:lnTo>
                    <a:pt x="27513" y="38193"/>
                  </a:lnTo>
                  <a:lnTo>
                    <a:pt x="27513" y="37951"/>
                  </a:lnTo>
                  <a:lnTo>
                    <a:pt x="27453" y="37589"/>
                  </a:lnTo>
                  <a:lnTo>
                    <a:pt x="27332" y="37288"/>
                  </a:lnTo>
                  <a:lnTo>
                    <a:pt x="27151" y="37107"/>
                  </a:lnTo>
                  <a:lnTo>
                    <a:pt x="26910" y="36926"/>
                  </a:lnTo>
                  <a:lnTo>
                    <a:pt x="26669" y="36805"/>
                  </a:lnTo>
                  <a:close/>
                  <a:moveTo>
                    <a:pt x="31858" y="36805"/>
                  </a:moveTo>
                  <a:lnTo>
                    <a:pt x="31616" y="36926"/>
                  </a:lnTo>
                  <a:lnTo>
                    <a:pt x="31375" y="37107"/>
                  </a:lnTo>
                  <a:lnTo>
                    <a:pt x="31194" y="37288"/>
                  </a:lnTo>
                  <a:lnTo>
                    <a:pt x="31073" y="37589"/>
                  </a:lnTo>
                  <a:lnTo>
                    <a:pt x="31013" y="37951"/>
                  </a:lnTo>
                  <a:lnTo>
                    <a:pt x="31013" y="38193"/>
                  </a:lnTo>
                  <a:lnTo>
                    <a:pt x="31073" y="38374"/>
                  </a:lnTo>
                  <a:lnTo>
                    <a:pt x="31194" y="38615"/>
                  </a:lnTo>
                  <a:lnTo>
                    <a:pt x="31315" y="38796"/>
                  </a:lnTo>
                  <a:lnTo>
                    <a:pt x="31496" y="38917"/>
                  </a:lnTo>
                  <a:lnTo>
                    <a:pt x="31737" y="39037"/>
                  </a:lnTo>
                  <a:lnTo>
                    <a:pt x="31918" y="39098"/>
                  </a:lnTo>
                  <a:lnTo>
                    <a:pt x="32401" y="39098"/>
                  </a:lnTo>
                  <a:lnTo>
                    <a:pt x="32582" y="39037"/>
                  </a:lnTo>
                  <a:lnTo>
                    <a:pt x="32823" y="38917"/>
                  </a:lnTo>
                  <a:lnTo>
                    <a:pt x="33004" y="38796"/>
                  </a:lnTo>
                  <a:lnTo>
                    <a:pt x="33125" y="38615"/>
                  </a:lnTo>
                  <a:lnTo>
                    <a:pt x="33245" y="38374"/>
                  </a:lnTo>
                  <a:lnTo>
                    <a:pt x="33306" y="38193"/>
                  </a:lnTo>
                  <a:lnTo>
                    <a:pt x="33306" y="37951"/>
                  </a:lnTo>
                  <a:lnTo>
                    <a:pt x="33245" y="37589"/>
                  </a:lnTo>
                  <a:lnTo>
                    <a:pt x="33125" y="37288"/>
                  </a:lnTo>
                  <a:lnTo>
                    <a:pt x="32944" y="37107"/>
                  </a:lnTo>
                  <a:lnTo>
                    <a:pt x="32702" y="36926"/>
                  </a:lnTo>
                  <a:lnTo>
                    <a:pt x="32461" y="36805"/>
                  </a:lnTo>
                  <a:close/>
                  <a:moveTo>
                    <a:pt x="37650" y="36805"/>
                  </a:moveTo>
                  <a:lnTo>
                    <a:pt x="37408" y="36926"/>
                  </a:lnTo>
                  <a:lnTo>
                    <a:pt x="37167" y="37107"/>
                  </a:lnTo>
                  <a:lnTo>
                    <a:pt x="36986" y="37288"/>
                  </a:lnTo>
                  <a:lnTo>
                    <a:pt x="36865" y="37589"/>
                  </a:lnTo>
                  <a:lnTo>
                    <a:pt x="36805" y="37951"/>
                  </a:lnTo>
                  <a:lnTo>
                    <a:pt x="36805" y="38193"/>
                  </a:lnTo>
                  <a:lnTo>
                    <a:pt x="36865" y="38374"/>
                  </a:lnTo>
                  <a:lnTo>
                    <a:pt x="36986" y="38615"/>
                  </a:lnTo>
                  <a:lnTo>
                    <a:pt x="37107" y="38796"/>
                  </a:lnTo>
                  <a:lnTo>
                    <a:pt x="37288" y="38917"/>
                  </a:lnTo>
                  <a:lnTo>
                    <a:pt x="37529" y="39037"/>
                  </a:lnTo>
                  <a:lnTo>
                    <a:pt x="37710" y="39098"/>
                  </a:lnTo>
                  <a:lnTo>
                    <a:pt x="38193" y="39098"/>
                  </a:lnTo>
                  <a:lnTo>
                    <a:pt x="38374" y="39037"/>
                  </a:lnTo>
                  <a:lnTo>
                    <a:pt x="38615" y="38917"/>
                  </a:lnTo>
                  <a:lnTo>
                    <a:pt x="38796" y="38796"/>
                  </a:lnTo>
                  <a:lnTo>
                    <a:pt x="38917" y="38615"/>
                  </a:lnTo>
                  <a:lnTo>
                    <a:pt x="39038" y="38374"/>
                  </a:lnTo>
                  <a:lnTo>
                    <a:pt x="39098" y="38193"/>
                  </a:lnTo>
                  <a:lnTo>
                    <a:pt x="39098" y="37951"/>
                  </a:lnTo>
                  <a:lnTo>
                    <a:pt x="39038" y="37589"/>
                  </a:lnTo>
                  <a:lnTo>
                    <a:pt x="38917" y="37288"/>
                  </a:lnTo>
                  <a:lnTo>
                    <a:pt x="38736" y="37107"/>
                  </a:lnTo>
                  <a:lnTo>
                    <a:pt x="38495" y="36926"/>
                  </a:lnTo>
                  <a:lnTo>
                    <a:pt x="38253" y="36805"/>
                  </a:lnTo>
                  <a:close/>
                  <a:moveTo>
                    <a:pt x="43442" y="36805"/>
                  </a:moveTo>
                  <a:lnTo>
                    <a:pt x="43201" y="36926"/>
                  </a:lnTo>
                  <a:lnTo>
                    <a:pt x="42959" y="37107"/>
                  </a:lnTo>
                  <a:lnTo>
                    <a:pt x="42778" y="37288"/>
                  </a:lnTo>
                  <a:lnTo>
                    <a:pt x="42658" y="37589"/>
                  </a:lnTo>
                  <a:lnTo>
                    <a:pt x="42597" y="37951"/>
                  </a:lnTo>
                  <a:lnTo>
                    <a:pt x="42597" y="38193"/>
                  </a:lnTo>
                  <a:lnTo>
                    <a:pt x="42658" y="38374"/>
                  </a:lnTo>
                  <a:lnTo>
                    <a:pt x="42778" y="38615"/>
                  </a:lnTo>
                  <a:lnTo>
                    <a:pt x="42899" y="38796"/>
                  </a:lnTo>
                  <a:lnTo>
                    <a:pt x="43080" y="38917"/>
                  </a:lnTo>
                  <a:lnTo>
                    <a:pt x="43321" y="39037"/>
                  </a:lnTo>
                  <a:lnTo>
                    <a:pt x="43502" y="39098"/>
                  </a:lnTo>
                  <a:lnTo>
                    <a:pt x="43985" y="39098"/>
                  </a:lnTo>
                  <a:lnTo>
                    <a:pt x="44166" y="39037"/>
                  </a:lnTo>
                  <a:lnTo>
                    <a:pt x="44407" y="38917"/>
                  </a:lnTo>
                  <a:lnTo>
                    <a:pt x="44588" y="38796"/>
                  </a:lnTo>
                  <a:lnTo>
                    <a:pt x="44709" y="38615"/>
                  </a:lnTo>
                  <a:lnTo>
                    <a:pt x="44830" y="38374"/>
                  </a:lnTo>
                  <a:lnTo>
                    <a:pt x="44890" y="38193"/>
                  </a:lnTo>
                  <a:lnTo>
                    <a:pt x="44890" y="37951"/>
                  </a:lnTo>
                  <a:lnTo>
                    <a:pt x="44830" y="37589"/>
                  </a:lnTo>
                  <a:lnTo>
                    <a:pt x="44709" y="37288"/>
                  </a:lnTo>
                  <a:lnTo>
                    <a:pt x="44528" y="37107"/>
                  </a:lnTo>
                  <a:lnTo>
                    <a:pt x="44287" y="36926"/>
                  </a:lnTo>
                  <a:lnTo>
                    <a:pt x="44045" y="36805"/>
                  </a:lnTo>
                  <a:close/>
                  <a:moveTo>
                    <a:pt x="49234" y="36805"/>
                  </a:moveTo>
                  <a:lnTo>
                    <a:pt x="48993" y="36926"/>
                  </a:lnTo>
                  <a:lnTo>
                    <a:pt x="48752" y="37107"/>
                  </a:lnTo>
                  <a:lnTo>
                    <a:pt x="48571" y="37288"/>
                  </a:lnTo>
                  <a:lnTo>
                    <a:pt x="48450" y="37589"/>
                  </a:lnTo>
                  <a:lnTo>
                    <a:pt x="48390" y="37951"/>
                  </a:lnTo>
                  <a:lnTo>
                    <a:pt x="48390" y="38193"/>
                  </a:lnTo>
                  <a:lnTo>
                    <a:pt x="48450" y="38374"/>
                  </a:lnTo>
                  <a:lnTo>
                    <a:pt x="48571" y="38615"/>
                  </a:lnTo>
                  <a:lnTo>
                    <a:pt x="48691" y="38796"/>
                  </a:lnTo>
                  <a:lnTo>
                    <a:pt x="48872" y="38917"/>
                  </a:lnTo>
                  <a:lnTo>
                    <a:pt x="49114" y="39037"/>
                  </a:lnTo>
                  <a:lnTo>
                    <a:pt x="49295" y="39098"/>
                  </a:lnTo>
                  <a:lnTo>
                    <a:pt x="49777" y="39098"/>
                  </a:lnTo>
                  <a:lnTo>
                    <a:pt x="49958" y="39037"/>
                  </a:lnTo>
                  <a:lnTo>
                    <a:pt x="50200" y="38917"/>
                  </a:lnTo>
                  <a:lnTo>
                    <a:pt x="50381" y="38796"/>
                  </a:lnTo>
                  <a:lnTo>
                    <a:pt x="50501" y="38615"/>
                  </a:lnTo>
                  <a:lnTo>
                    <a:pt x="50622" y="38374"/>
                  </a:lnTo>
                  <a:lnTo>
                    <a:pt x="50682" y="38193"/>
                  </a:lnTo>
                  <a:lnTo>
                    <a:pt x="50682" y="37951"/>
                  </a:lnTo>
                  <a:lnTo>
                    <a:pt x="50622" y="37589"/>
                  </a:lnTo>
                  <a:lnTo>
                    <a:pt x="50501" y="37288"/>
                  </a:lnTo>
                  <a:lnTo>
                    <a:pt x="50320" y="37107"/>
                  </a:lnTo>
                  <a:lnTo>
                    <a:pt x="50079" y="36926"/>
                  </a:lnTo>
                  <a:lnTo>
                    <a:pt x="49838" y="36805"/>
                  </a:lnTo>
                  <a:close/>
                  <a:moveTo>
                    <a:pt x="55027" y="36805"/>
                  </a:moveTo>
                  <a:lnTo>
                    <a:pt x="54785" y="36926"/>
                  </a:lnTo>
                  <a:lnTo>
                    <a:pt x="54544" y="37107"/>
                  </a:lnTo>
                  <a:lnTo>
                    <a:pt x="54363" y="37288"/>
                  </a:lnTo>
                  <a:lnTo>
                    <a:pt x="54242" y="37589"/>
                  </a:lnTo>
                  <a:lnTo>
                    <a:pt x="54182" y="37951"/>
                  </a:lnTo>
                  <a:lnTo>
                    <a:pt x="54182" y="38193"/>
                  </a:lnTo>
                  <a:lnTo>
                    <a:pt x="54242" y="38374"/>
                  </a:lnTo>
                  <a:lnTo>
                    <a:pt x="54363" y="38615"/>
                  </a:lnTo>
                  <a:lnTo>
                    <a:pt x="54483" y="38796"/>
                  </a:lnTo>
                  <a:lnTo>
                    <a:pt x="54665" y="38917"/>
                  </a:lnTo>
                  <a:lnTo>
                    <a:pt x="54906" y="39037"/>
                  </a:lnTo>
                  <a:lnTo>
                    <a:pt x="55087" y="39098"/>
                  </a:lnTo>
                  <a:lnTo>
                    <a:pt x="55570" y="39098"/>
                  </a:lnTo>
                  <a:lnTo>
                    <a:pt x="55751" y="39037"/>
                  </a:lnTo>
                  <a:lnTo>
                    <a:pt x="55992" y="38917"/>
                  </a:lnTo>
                  <a:lnTo>
                    <a:pt x="56173" y="38796"/>
                  </a:lnTo>
                  <a:lnTo>
                    <a:pt x="56294" y="38615"/>
                  </a:lnTo>
                  <a:lnTo>
                    <a:pt x="56414" y="38374"/>
                  </a:lnTo>
                  <a:lnTo>
                    <a:pt x="56475" y="38193"/>
                  </a:lnTo>
                  <a:lnTo>
                    <a:pt x="56475" y="37951"/>
                  </a:lnTo>
                  <a:lnTo>
                    <a:pt x="56414" y="37589"/>
                  </a:lnTo>
                  <a:lnTo>
                    <a:pt x="56294" y="37288"/>
                  </a:lnTo>
                  <a:lnTo>
                    <a:pt x="56113" y="37107"/>
                  </a:lnTo>
                  <a:lnTo>
                    <a:pt x="55871" y="36926"/>
                  </a:lnTo>
                  <a:lnTo>
                    <a:pt x="55630" y="36805"/>
                  </a:lnTo>
                  <a:close/>
                  <a:moveTo>
                    <a:pt x="60819" y="36805"/>
                  </a:moveTo>
                  <a:lnTo>
                    <a:pt x="60577" y="36926"/>
                  </a:lnTo>
                  <a:lnTo>
                    <a:pt x="60336" y="37107"/>
                  </a:lnTo>
                  <a:lnTo>
                    <a:pt x="60155" y="37288"/>
                  </a:lnTo>
                  <a:lnTo>
                    <a:pt x="60034" y="37589"/>
                  </a:lnTo>
                  <a:lnTo>
                    <a:pt x="59974" y="37951"/>
                  </a:lnTo>
                  <a:lnTo>
                    <a:pt x="59974" y="38193"/>
                  </a:lnTo>
                  <a:lnTo>
                    <a:pt x="60034" y="38374"/>
                  </a:lnTo>
                  <a:lnTo>
                    <a:pt x="60155" y="38615"/>
                  </a:lnTo>
                  <a:lnTo>
                    <a:pt x="60276" y="38796"/>
                  </a:lnTo>
                  <a:lnTo>
                    <a:pt x="60457" y="38917"/>
                  </a:lnTo>
                  <a:lnTo>
                    <a:pt x="60698" y="39037"/>
                  </a:lnTo>
                  <a:lnTo>
                    <a:pt x="60879" y="39098"/>
                  </a:lnTo>
                  <a:lnTo>
                    <a:pt x="61362" y="39098"/>
                  </a:lnTo>
                  <a:lnTo>
                    <a:pt x="61543" y="39037"/>
                  </a:lnTo>
                  <a:lnTo>
                    <a:pt x="61784" y="38917"/>
                  </a:lnTo>
                  <a:lnTo>
                    <a:pt x="61965" y="38796"/>
                  </a:lnTo>
                  <a:lnTo>
                    <a:pt x="62086" y="38615"/>
                  </a:lnTo>
                  <a:lnTo>
                    <a:pt x="62206" y="38374"/>
                  </a:lnTo>
                  <a:lnTo>
                    <a:pt x="62267" y="38193"/>
                  </a:lnTo>
                  <a:lnTo>
                    <a:pt x="62267" y="37951"/>
                  </a:lnTo>
                  <a:lnTo>
                    <a:pt x="62206" y="37589"/>
                  </a:lnTo>
                  <a:lnTo>
                    <a:pt x="62086" y="37288"/>
                  </a:lnTo>
                  <a:lnTo>
                    <a:pt x="61905" y="37107"/>
                  </a:lnTo>
                  <a:lnTo>
                    <a:pt x="61663" y="36926"/>
                  </a:lnTo>
                  <a:lnTo>
                    <a:pt x="61422" y="36805"/>
                  </a:lnTo>
                  <a:close/>
                  <a:moveTo>
                    <a:pt x="66611" y="36805"/>
                  </a:moveTo>
                  <a:lnTo>
                    <a:pt x="66370" y="36926"/>
                  </a:lnTo>
                  <a:lnTo>
                    <a:pt x="66128" y="37107"/>
                  </a:lnTo>
                  <a:lnTo>
                    <a:pt x="65947" y="37288"/>
                  </a:lnTo>
                  <a:lnTo>
                    <a:pt x="65827" y="37589"/>
                  </a:lnTo>
                  <a:lnTo>
                    <a:pt x="65766" y="37951"/>
                  </a:lnTo>
                  <a:lnTo>
                    <a:pt x="65766" y="38193"/>
                  </a:lnTo>
                  <a:lnTo>
                    <a:pt x="65827" y="38374"/>
                  </a:lnTo>
                  <a:lnTo>
                    <a:pt x="65947" y="38615"/>
                  </a:lnTo>
                  <a:lnTo>
                    <a:pt x="66068" y="38796"/>
                  </a:lnTo>
                  <a:lnTo>
                    <a:pt x="66249" y="38917"/>
                  </a:lnTo>
                  <a:lnTo>
                    <a:pt x="66490" y="39037"/>
                  </a:lnTo>
                  <a:lnTo>
                    <a:pt x="66671" y="39098"/>
                  </a:lnTo>
                  <a:lnTo>
                    <a:pt x="67154" y="39098"/>
                  </a:lnTo>
                  <a:lnTo>
                    <a:pt x="67335" y="39037"/>
                  </a:lnTo>
                  <a:lnTo>
                    <a:pt x="67576" y="38917"/>
                  </a:lnTo>
                  <a:lnTo>
                    <a:pt x="67757" y="38796"/>
                  </a:lnTo>
                  <a:lnTo>
                    <a:pt x="67878" y="38615"/>
                  </a:lnTo>
                  <a:lnTo>
                    <a:pt x="67999" y="38374"/>
                  </a:lnTo>
                  <a:lnTo>
                    <a:pt x="68059" y="38193"/>
                  </a:lnTo>
                  <a:lnTo>
                    <a:pt x="68059" y="37951"/>
                  </a:lnTo>
                  <a:lnTo>
                    <a:pt x="67999" y="37589"/>
                  </a:lnTo>
                  <a:lnTo>
                    <a:pt x="67878" y="37288"/>
                  </a:lnTo>
                  <a:lnTo>
                    <a:pt x="67697" y="37107"/>
                  </a:lnTo>
                  <a:lnTo>
                    <a:pt x="67456" y="36926"/>
                  </a:lnTo>
                  <a:lnTo>
                    <a:pt x="67214" y="36805"/>
                  </a:lnTo>
                  <a:close/>
                  <a:moveTo>
                    <a:pt x="72403" y="36805"/>
                  </a:moveTo>
                  <a:lnTo>
                    <a:pt x="72162" y="36926"/>
                  </a:lnTo>
                  <a:lnTo>
                    <a:pt x="71921" y="37107"/>
                  </a:lnTo>
                  <a:lnTo>
                    <a:pt x="71740" y="37288"/>
                  </a:lnTo>
                  <a:lnTo>
                    <a:pt x="71619" y="37589"/>
                  </a:lnTo>
                  <a:lnTo>
                    <a:pt x="71559" y="37951"/>
                  </a:lnTo>
                  <a:lnTo>
                    <a:pt x="71559" y="38193"/>
                  </a:lnTo>
                  <a:lnTo>
                    <a:pt x="71619" y="38374"/>
                  </a:lnTo>
                  <a:lnTo>
                    <a:pt x="71740" y="38615"/>
                  </a:lnTo>
                  <a:lnTo>
                    <a:pt x="71860" y="38796"/>
                  </a:lnTo>
                  <a:lnTo>
                    <a:pt x="72041" y="38917"/>
                  </a:lnTo>
                  <a:lnTo>
                    <a:pt x="72283" y="39037"/>
                  </a:lnTo>
                  <a:lnTo>
                    <a:pt x="72464" y="39098"/>
                  </a:lnTo>
                  <a:lnTo>
                    <a:pt x="72946" y="39098"/>
                  </a:lnTo>
                  <a:lnTo>
                    <a:pt x="73127" y="39037"/>
                  </a:lnTo>
                  <a:lnTo>
                    <a:pt x="73369" y="38917"/>
                  </a:lnTo>
                  <a:lnTo>
                    <a:pt x="73550" y="38796"/>
                  </a:lnTo>
                  <a:lnTo>
                    <a:pt x="73670" y="38615"/>
                  </a:lnTo>
                  <a:lnTo>
                    <a:pt x="73791" y="38374"/>
                  </a:lnTo>
                  <a:lnTo>
                    <a:pt x="73851" y="38193"/>
                  </a:lnTo>
                  <a:lnTo>
                    <a:pt x="73851" y="37951"/>
                  </a:lnTo>
                  <a:lnTo>
                    <a:pt x="73791" y="37589"/>
                  </a:lnTo>
                  <a:lnTo>
                    <a:pt x="73670" y="37288"/>
                  </a:lnTo>
                  <a:lnTo>
                    <a:pt x="73489" y="37107"/>
                  </a:lnTo>
                  <a:lnTo>
                    <a:pt x="73248" y="36926"/>
                  </a:lnTo>
                  <a:lnTo>
                    <a:pt x="73007" y="36805"/>
                  </a:lnTo>
                  <a:close/>
                  <a:moveTo>
                    <a:pt x="302" y="39701"/>
                  </a:moveTo>
                  <a:lnTo>
                    <a:pt x="0" y="39761"/>
                  </a:lnTo>
                  <a:lnTo>
                    <a:pt x="181" y="41994"/>
                  </a:lnTo>
                  <a:lnTo>
                    <a:pt x="543" y="41994"/>
                  </a:lnTo>
                  <a:lnTo>
                    <a:pt x="724" y="41934"/>
                  </a:lnTo>
                  <a:lnTo>
                    <a:pt x="966" y="41813"/>
                  </a:lnTo>
                  <a:lnTo>
                    <a:pt x="1147" y="41692"/>
                  </a:lnTo>
                  <a:lnTo>
                    <a:pt x="1267" y="41511"/>
                  </a:lnTo>
                  <a:lnTo>
                    <a:pt x="1388" y="41270"/>
                  </a:lnTo>
                  <a:lnTo>
                    <a:pt x="1448" y="41089"/>
                  </a:lnTo>
                  <a:lnTo>
                    <a:pt x="1448" y="40847"/>
                  </a:lnTo>
                  <a:lnTo>
                    <a:pt x="1448" y="40606"/>
                  </a:lnTo>
                  <a:lnTo>
                    <a:pt x="1388" y="40425"/>
                  </a:lnTo>
                  <a:lnTo>
                    <a:pt x="1267" y="40184"/>
                  </a:lnTo>
                  <a:lnTo>
                    <a:pt x="1147" y="40003"/>
                  </a:lnTo>
                  <a:lnTo>
                    <a:pt x="966" y="39882"/>
                  </a:lnTo>
                  <a:lnTo>
                    <a:pt x="724" y="39761"/>
                  </a:lnTo>
                  <a:lnTo>
                    <a:pt x="543" y="39701"/>
                  </a:lnTo>
                  <a:close/>
                  <a:moveTo>
                    <a:pt x="5853" y="39701"/>
                  </a:moveTo>
                  <a:lnTo>
                    <a:pt x="5672" y="39761"/>
                  </a:lnTo>
                  <a:lnTo>
                    <a:pt x="5431" y="39882"/>
                  </a:lnTo>
                  <a:lnTo>
                    <a:pt x="5250" y="40003"/>
                  </a:lnTo>
                  <a:lnTo>
                    <a:pt x="5129" y="40184"/>
                  </a:lnTo>
                  <a:lnTo>
                    <a:pt x="5008" y="40425"/>
                  </a:lnTo>
                  <a:lnTo>
                    <a:pt x="4948" y="40606"/>
                  </a:lnTo>
                  <a:lnTo>
                    <a:pt x="4948" y="40847"/>
                  </a:lnTo>
                  <a:lnTo>
                    <a:pt x="4948" y="41089"/>
                  </a:lnTo>
                  <a:lnTo>
                    <a:pt x="5008" y="41270"/>
                  </a:lnTo>
                  <a:lnTo>
                    <a:pt x="5129" y="41511"/>
                  </a:lnTo>
                  <a:lnTo>
                    <a:pt x="5250" y="41692"/>
                  </a:lnTo>
                  <a:lnTo>
                    <a:pt x="5431" y="41813"/>
                  </a:lnTo>
                  <a:lnTo>
                    <a:pt x="5672" y="41934"/>
                  </a:lnTo>
                  <a:lnTo>
                    <a:pt x="5853" y="41994"/>
                  </a:lnTo>
                  <a:lnTo>
                    <a:pt x="6336" y="41994"/>
                  </a:lnTo>
                  <a:lnTo>
                    <a:pt x="6517" y="41934"/>
                  </a:lnTo>
                  <a:lnTo>
                    <a:pt x="6758" y="41813"/>
                  </a:lnTo>
                  <a:lnTo>
                    <a:pt x="6939" y="41692"/>
                  </a:lnTo>
                  <a:lnTo>
                    <a:pt x="7060" y="41511"/>
                  </a:lnTo>
                  <a:lnTo>
                    <a:pt x="7180" y="41270"/>
                  </a:lnTo>
                  <a:lnTo>
                    <a:pt x="7241" y="41089"/>
                  </a:lnTo>
                  <a:lnTo>
                    <a:pt x="7241" y="40847"/>
                  </a:lnTo>
                  <a:lnTo>
                    <a:pt x="7241" y="40606"/>
                  </a:lnTo>
                  <a:lnTo>
                    <a:pt x="7180" y="40425"/>
                  </a:lnTo>
                  <a:lnTo>
                    <a:pt x="7060" y="40184"/>
                  </a:lnTo>
                  <a:lnTo>
                    <a:pt x="6939" y="40003"/>
                  </a:lnTo>
                  <a:lnTo>
                    <a:pt x="6758" y="39882"/>
                  </a:lnTo>
                  <a:lnTo>
                    <a:pt x="6517" y="39761"/>
                  </a:lnTo>
                  <a:lnTo>
                    <a:pt x="6336" y="39701"/>
                  </a:lnTo>
                  <a:close/>
                  <a:moveTo>
                    <a:pt x="11645" y="39701"/>
                  </a:moveTo>
                  <a:lnTo>
                    <a:pt x="11464" y="39761"/>
                  </a:lnTo>
                  <a:lnTo>
                    <a:pt x="11223" y="39882"/>
                  </a:lnTo>
                  <a:lnTo>
                    <a:pt x="11042" y="40003"/>
                  </a:lnTo>
                  <a:lnTo>
                    <a:pt x="10921" y="40184"/>
                  </a:lnTo>
                  <a:lnTo>
                    <a:pt x="10800" y="40425"/>
                  </a:lnTo>
                  <a:lnTo>
                    <a:pt x="10740" y="40606"/>
                  </a:lnTo>
                  <a:lnTo>
                    <a:pt x="10740" y="40847"/>
                  </a:lnTo>
                  <a:lnTo>
                    <a:pt x="10740" y="41089"/>
                  </a:lnTo>
                  <a:lnTo>
                    <a:pt x="10800" y="41270"/>
                  </a:lnTo>
                  <a:lnTo>
                    <a:pt x="10921" y="41511"/>
                  </a:lnTo>
                  <a:lnTo>
                    <a:pt x="11042" y="41692"/>
                  </a:lnTo>
                  <a:lnTo>
                    <a:pt x="11223" y="41813"/>
                  </a:lnTo>
                  <a:lnTo>
                    <a:pt x="11464" y="41934"/>
                  </a:lnTo>
                  <a:lnTo>
                    <a:pt x="11645" y="41994"/>
                  </a:lnTo>
                  <a:lnTo>
                    <a:pt x="12128" y="41994"/>
                  </a:lnTo>
                  <a:lnTo>
                    <a:pt x="12309" y="41934"/>
                  </a:lnTo>
                  <a:lnTo>
                    <a:pt x="12550" y="41813"/>
                  </a:lnTo>
                  <a:lnTo>
                    <a:pt x="12731" y="41692"/>
                  </a:lnTo>
                  <a:lnTo>
                    <a:pt x="12852" y="41511"/>
                  </a:lnTo>
                  <a:lnTo>
                    <a:pt x="12973" y="41270"/>
                  </a:lnTo>
                  <a:lnTo>
                    <a:pt x="13033" y="41089"/>
                  </a:lnTo>
                  <a:lnTo>
                    <a:pt x="13033" y="40847"/>
                  </a:lnTo>
                  <a:lnTo>
                    <a:pt x="13033" y="40606"/>
                  </a:lnTo>
                  <a:lnTo>
                    <a:pt x="12973" y="40425"/>
                  </a:lnTo>
                  <a:lnTo>
                    <a:pt x="12852" y="40184"/>
                  </a:lnTo>
                  <a:lnTo>
                    <a:pt x="12731" y="40003"/>
                  </a:lnTo>
                  <a:lnTo>
                    <a:pt x="12550" y="39882"/>
                  </a:lnTo>
                  <a:lnTo>
                    <a:pt x="12309" y="39761"/>
                  </a:lnTo>
                  <a:lnTo>
                    <a:pt x="12128" y="39701"/>
                  </a:lnTo>
                  <a:close/>
                  <a:moveTo>
                    <a:pt x="17437" y="39701"/>
                  </a:moveTo>
                  <a:lnTo>
                    <a:pt x="17256" y="39761"/>
                  </a:lnTo>
                  <a:lnTo>
                    <a:pt x="17015" y="39882"/>
                  </a:lnTo>
                  <a:lnTo>
                    <a:pt x="16834" y="40003"/>
                  </a:lnTo>
                  <a:lnTo>
                    <a:pt x="16713" y="40184"/>
                  </a:lnTo>
                  <a:lnTo>
                    <a:pt x="16593" y="40425"/>
                  </a:lnTo>
                  <a:lnTo>
                    <a:pt x="16532" y="40606"/>
                  </a:lnTo>
                  <a:lnTo>
                    <a:pt x="16532" y="40847"/>
                  </a:lnTo>
                  <a:lnTo>
                    <a:pt x="16532" y="41089"/>
                  </a:lnTo>
                  <a:lnTo>
                    <a:pt x="16593" y="41270"/>
                  </a:lnTo>
                  <a:lnTo>
                    <a:pt x="16713" y="41511"/>
                  </a:lnTo>
                  <a:lnTo>
                    <a:pt x="16834" y="41692"/>
                  </a:lnTo>
                  <a:lnTo>
                    <a:pt x="17015" y="41813"/>
                  </a:lnTo>
                  <a:lnTo>
                    <a:pt x="17256" y="41934"/>
                  </a:lnTo>
                  <a:lnTo>
                    <a:pt x="17437" y="41994"/>
                  </a:lnTo>
                  <a:lnTo>
                    <a:pt x="17920" y="41994"/>
                  </a:lnTo>
                  <a:lnTo>
                    <a:pt x="18101" y="41934"/>
                  </a:lnTo>
                  <a:lnTo>
                    <a:pt x="18342" y="41813"/>
                  </a:lnTo>
                  <a:lnTo>
                    <a:pt x="18523" y="41692"/>
                  </a:lnTo>
                  <a:lnTo>
                    <a:pt x="18644" y="41511"/>
                  </a:lnTo>
                  <a:lnTo>
                    <a:pt x="18765" y="41270"/>
                  </a:lnTo>
                  <a:lnTo>
                    <a:pt x="18825" y="41089"/>
                  </a:lnTo>
                  <a:lnTo>
                    <a:pt x="18825" y="40847"/>
                  </a:lnTo>
                  <a:lnTo>
                    <a:pt x="18825" y="40606"/>
                  </a:lnTo>
                  <a:lnTo>
                    <a:pt x="18765" y="40425"/>
                  </a:lnTo>
                  <a:lnTo>
                    <a:pt x="18644" y="40184"/>
                  </a:lnTo>
                  <a:lnTo>
                    <a:pt x="18523" y="40003"/>
                  </a:lnTo>
                  <a:lnTo>
                    <a:pt x="18342" y="39882"/>
                  </a:lnTo>
                  <a:lnTo>
                    <a:pt x="18101" y="39761"/>
                  </a:lnTo>
                  <a:lnTo>
                    <a:pt x="17920" y="39701"/>
                  </a:lnTo>
                  <a:close/>
                  <a:moveTo>
                    <a:pt x="23230" y="39701"/>
                  </a:moveTo>
                  <a:lnTo>
                    <a:pt x="23049" y="39761"/>
                  </a:lnTo>
                  <a:lnTo>
                    <a:pt x="22807" y="39882"/>
                  </a:lnTo>
                  <a:lnTo>
                    <a:pt x="22626" y="40003"/>
                  </a:lnTo>
                  <a:lnTo>
                    <a:pt x="22506" y="40184"/>
                  </a:lnTo>
                  <a:lnTo>
                    <a:pt x="22385" y="40425"/>
                  </a:lnTo>
                  <a:lnTo>
                    <a:pt x="22325" y="40606"/>
                  </a:lnTo>
                  <a:lnTo>
                    <a:pt x="22325" y="40847"/>
                  </a:lnTo>
                  <a:lnTo>
                    <a:pt x="22325" y="41089"/>
                  </a:lnTo>
                  <a:lnTo>
                    <a:pt x="22385" y="41270"/>
                  </a:lnTo>
                  <a:lnTo>
                    <a:pt x="22506" y="41511"/>
                  </a:lnTo>
                  <a:lnTo>
                    <a:pt x="22626" y="41692"/>
                  </a:lnTo>
                  <a:lnTo>
                    <a:pt x="22807" y="41813"/>
                  </a:lnTo>
                  <a:lnTo>
                    <a:pt x="23049" y="41934"/>
                  </a:lnTo>
                  <a:lnTo>
                    <a:pt x="23230" y="41994"/>
                  </a:lnTo>
                  <a:lnTo>
                    <a:pt x="23712" y="41994"/>
                  </a:lnTo>
                  <a:lnTo>
                    <a:pt x="23893" y="41934"/>
                  </a:lnTo>
                  <a:lnTo>
                    <a:pt x="24135" y="41813"/>
                  </a:lnTo>
                  <a:lnTo>
                    <a:pt x="24316" y="41692"/>
                  </a:lnTo>
                  <a:lnTo>
                    <a:pt x="24436" y="41511"/>
                  </a:lnTo>
                  <a:lnTo>
                    <a:pt x="24557" y="41270"/>
                  </a:lnTo>
                  <a:lnTo>
                    <a:pt x="24617" y="41089"/>
                  </a:lnTo>
                  <a:lnTo>
                    <a:pt x="24617" y="40847"/>
                  </a:lnTo>
                  <a:lnTo>
                    <a:pt x="24617" y="40606"/>
                  </a:lnTo>
                  <a:lnTo>
                    <a:pt x="24557" y="40425"/>
                  </a:lnTo>
                  <a:lnTo>
                    <a:pt x="24436" y="40184"/>
                  </a:lnTo>
                  <a:lnTo>
                    <a:pt x="24316" y="40003"/>
                  </a:lnTo>
                  <a:lnTo>
                    <a:pt x="24135" y="39882"/>
                  </a:lnTo>
                  <a:lnTo>
                    <a:pt x="23893" y="39761"/>
                  </a:lnTo>
                  <a:lnTo>
                    <a:pt x="23712" y="39701"/>
                  </a:lnTo>
                  <a:close/>
                  <a:moveTo>
                    <a:pt x="29022" y="39701"/>
                  </a:moveTo>
                  <a:lnTo>
                    <a:pt x="28841" y="39761"/>
                  </a:lnTo>
                  <a:lnTo>
                    <a:pt x="28599" y="39882"/>
                  </a:lnTo>
                  <a:lnTo>
                    <a:pt x="28418" y="40003"/>
                  </a:lnTo>
                  <a:lnTo>
                    <a:pt x="28298" y="40184"/>
                  </a:lnTo>
                  <a:lnTo>
                    <a:pt x="28177" y="40425"/>
                  </a:lnTo>
                  <a:lnTo>
                    <a:pt x="28117" y="40606"/>
                  </a:lnTo>
                  <a:lnTo>
                    <a:pt x="28117" y="40847"/>
                  </a:lnTo>
                  <a:lnTo>
                    <a:pt x="28117" y="41089"/>
                  </a:lnTo>
                  <a:lnTo>
                    <a:pt x="28177" y="41270"/>
                  </a:lnTo>
                  <a:lnTo>
                    <a:pt x="28298" y="41511"/>
                  </a:lnTo>
                  <a:lnTo>
                    <a:pt x="28418" y="41692"/>
                  </a:lnTo>
                  <a:lnTo>
                    <a:pt x="28599" y="41813"/>
                  </a:lnTo>
                  <a:lnTo>
                    <a:pt x="28841" y="41934"/>
                  </a:lnTo>
                  <a:lnTo>
                    <a:pt x="29022" y="41994"/>
                  </a:lnTo>
                  <a:lnTo>
                    <a:pt x="29505" y="41994"/>
                  </a:lnTo>
                  <a:lnTo>
                    <a:pt x="29686" y="41934"/>
                  </a:lnTo>
                  <a:lnTo>
                    <a:pt x="29927" y="41813"/>
                  </a:lnTo>
                  <a:lnTo>
                    <a:pt x="30108" y="41692"/>
                  </a:lnTo>
                  <a:lnTo>
                    <a:pt x="30229" y="41511"/>
                  </a:lnTo>
                  <a:lnTo>
                    <a:pt x="30349" y="41270"/>
                  </a:lnTo>
                  <a:lnTo>
                    <a:pt x="30410" y="41089"/>
                  </a:lnTo>
                  <a:lnTo>
                    <a:pt x="30410" y="40847"/>
                  </a:lnTo>
                  <a:lnTo>
                    <a:pt x="30410" y="40606"/>
                  </a:lnTo>
                  <a:lnTo>
                    <a:pt x="30349" y="40425"/>
                  </a:lnTo>
                  <a:lnTo>
                    <a:pt x="30229" y="40184"/>
                  </a:lnTo>
                  <a:lnTo>
                    <a:pt x="30108" y="40003"/>
                  </a:lnTo>
                  <a:lnTo>
                    <a:pt x="29927" y="39882"/>
                  </a:lnTo>
                  <a:lnTo>
                    <a:pt x="29686" y="39761"/>
                  </a:lnTo>
                  <a:lnTo>
                    <a:pt x="29505" y="39701"/>
                  </a:lnTo>
                  <a:close/>
                  <a:moveTo>
                    <a:pt x="34814" y="39701"/>
                  </a:moveTo>
                  <a:lnTo>
                    <a:pt x="34633" y="39761"/>
                  </a:lnTo>
                  <a:lnTo>
                    <a:pt x="34392" y="39882"/>
                  </a:lnTo>
                  <a:lnTo>
                    <a:pt x="34211" y="40003"/>
                  </a:lnTo>
                  <a:lnTo>
                    <a:pt x="34090" y="40184"/>
                  </a:lnTo>
                  <a:lnTo>
                    <a:pt x="33969" y="40425"/>
                  </a:lnTo>
                  <a:lnTo>
                    <a:pt x="33909" y="40606"/>
                  </a:lnTo>
                  <a:lnTo>
                    <a:pt x="33909" y="40847"/>
                  </a:lnTo>
                  <a:lnTo>
                    <a:pt x="33909" y="41089"/>
                  </a:lnTo>
                  <a:lnTo>
                    <a:pt x="33969" y="41270"/>
                  </a:lnTo>
                  <a:lnTo>
                    <a:pt x="34090" y="41511"/>
                  </a:lnTo>
                  <a:lnTo>
                    <a:pt x="34211" y="41692"/>
                  </a:lnTo>
                  <a:lnTo>
                    <a:pt x="34392" y="41813"/>
                  </a:lnTo>
                  <a:lnTo>
                    <a:pt x="34633" y="41934"/>
                  </a:lnTo>
                  <a:lnTo>
                    <a:pt x="34814" y="41994"/>
                  </a:lnTo>
                  <a:lnTo>
                    <a:pt x="35297" y="41994"/>
                  </a:lnTo>
                  <a:lnTo>
                    <a:pt x="35478" y="41934"/>
                  </a:lnTo>
                  <a:lnTo>
                    <a:pt x="35719" y="41813"/>
                  </a:lnTo>
                  <a:lnTo>
                    <a:pt x="35900" y="41692"/>
                  </a:lnTo>
                  <a:lnTo>
                    <a:pt x="36021" y="41511"/>
                  </a:lnTo>
                  <a:lnTo>
                    <a:pt x="36141" y="41270"/>
                  </a:lnTo>
                  <a:lnTo>
                    <a:pt x="36202" y="41089"/>
                  </a:lnTo>
                  <a:lnTo>
                    <a:pt x="36202" y="40847"/>
                  </a:lnTo>
                  <a:lnTo>
                    <a:pt x="36202" y="40606"/>
                  </a:lnTo>
                  <a:lnTo>
                    <a:pt x="36141" y="40425"/>
                  </a:lnTo>
                  <a:lnTo>
                    <a:pt x="36021" y="40184"/>
                  </a:lnTo>
                  <a:lnTo>
                    <a:pt x="35900" y="40003"/>
                  </a:lnTo>
                  <a:lnTo>
                    <a:pt x="35719" y="39882"/>
                  </a:lnTo>
                  <a:lnTo>
                    <a:pt x="35478" y="39761"/>
                  </a:lnTo>
                  <a:lnTo>
                    <a:pt x="35297" y="39701"/>
                  </a:lnTo>
                  <a:close/>
                  <a:moveTo>
                    <a:pt x="40606" y="39701"/>
                  </a:moveTo>
                  <a:lnTo>
                    <a:pt x="40425" y="39761"/>
                  </a:lnTo>
                  <a:lnTo>
                    <a:pt x="40184" y="39882"/>
                  </a:lnTo>
                  <a:lnTo>
                    <a:pt x="40003" y="40003"/>
                  </a:lnTo>
                  <a:lnTo>
                    <a:pt x="39882" y="40184"/>
                  </a:lnTo>
                  <a:lnTo>
                    <a:pt x="39762" y="40425"/>
                  </a:lnTo>
                  <a:lnTo>
                    <a:pt x="39701" y="40606"/>
                  </a:lnTo>
                  <a:lnTo>
                    <a:pt x="39701" y="40847"/>
                  </a:lnTo>
                  <a:lnTo>
                    <a:pt x="39701" y="41089"/>
                  </a:lnTo>
                  <a:lnTo>
                    <a:pt x="39762" y="41270"/>
                  </a:lnTo>
                  <a:lnTo>
                    <a:pt x="39882" y="41511"/>
                  </a:lnTo>
                  <a:lnTo>
                    <a:pt x="40003" y="41692"/>
                  </a:lnTo>
                  <a:lnTo>
                    <a:pt x="40184" y="41813"/>
                  </a:lnTo>
                  <a:lnTo>
                    <a:pt x="40425" y="41934"/>
                  </a:lnTo>
                  <a:lnTo>
                    <a:pt x="40606" y="41994"/>
                  </a:lnTo>
                  <a:lnTo>
                    <a:pt x="41089" y="41994"/>
                  </a:lnTo>
                  <a:lnTo>
                    <a:pt x="41270" y="41934"/>
                  </a:lnTo>
                  <a:lnTo>
                    <a:pt x="41511" y="41813"/>
                  </a:lnTo>
                  <a:lnTo>
                    <a:pt x="41692" y="41692"/>
                  </a:lnTo>
                  <a:lnTo>
                    <a:pt x="41813" y="41511"/>
                  </a:lnTo>
                  <a:lnTo>
                    <a:pt x="41934" y="41270"/>
                  </a:lnTo>
                  <a:lnTo>
                    <a:pt x="41994" y="41089"/>
                  </a:lnTo>
                  <a:lnTo>
                    <a:pt x="41994" y="40847"/>
                  </a:lnTo>
                  <a:lnTo>
                    <a:pt x="41994" y="40606"/>
                  </a:lnTo>
                  <a:lnTo>
                    <a:pt x="41934" y="40425"/>
                  </a:lnTo>
                  <a:lnTo>
                    <a:pt x="41813" y="40184"/>
                  </a:lnTo>
                  <a:lnTo>
                    <a:pt x="41692" y="40003"/>
                  </a:lnTo>
                  <a:lnTo>
                    <a:pt x="41511" y="39882"/>
                  </a:lnTo>
                  <a:lnTo>
                    <a:pt x="41270" y="39761"/>
                  </a:lnTo>
                  <a:lnTo>
                    <a:pt x="41089" y="39701"/>
                  </a:lnTo>
                  <a:close/>
                  <a:moveTo>
                    <a:pt x="46399" y="39701"/>
                  </a:moveTo>
                  <a:lnTo>
                    <a:pt x="46218" y="39761"/>
                  </a:lnTo>
                  <a:lnTo>
                    <a:pt x="45976" y="39882"/>
                  </a:lnTo>
                  <a:lnTo>
                    <a:pt x="45795" y="40003"/>
                  </a:lnTo>
                  <a:lnTo>
                    <a:pt x="45674" y="40184"/>
                  </a:lnTo>
                  <a:lnTo>
                    <a:pt x="45554" y="40425"/>
                  </a:lnTo>
                  <a:lnTo>
                    <a:pt x="45493" y="40606"/>
                  </a:lnTo>
                  <a:lnTo>
                    <a:pt x="45493" y="40847"/>
                  </a:lnTo>
                  <a:lnTo>
                    <a:pt x="45493" y="41089"/>
                  </a:lnTo>
                  <a:lnTo>
                    <a:pt x="45554" y="41270"/>
                  </a:lnTo>
                  <a:lnTo>
                    <a:pt x="45674" y="41511"/>
                  </a:lnTo>
                  <a:lnTo>
                    <a:pt x="45795" y="41692"/>
                  </a:lnTo>
                  <a:lnTo>
                    <a:pt x="45976" y="41813"/>
                  </a:lnTo>
                  <a:lnTo>
                    <a:pt x="46218" y="41934"/>
                  </a:lnTo>
                  <a:lnTo>
                    <a:pt x="46399" y="41994"/>
                  </a:lnTo>
                  <a:lnTo>
                    <a:pt x="46881" y="41994"/>
                  </a:lnTo>
                  <a:lnTo>
                    <a:pt x="47062" y="41934"/>
                  </a:lnTo>
                  <a:lnTo>
                    <a:pt x="47304" y="41813"/>
                  </a:lnTo>
                  <a:lnTo>
                    <a:pt x="47485" y="41692"/>
                  </a:lnTo>
                  <a:lnTo>
                    <a:pt x="47605" y="41511"/>
                  </a:lnTo>
                  <a:lnTo>
                    <a:pt x="47726" y="41270"/>
                  </a:lnTo>
                  <a:lnTo>
                    <a:pt x="47786" y="41089"/>
                  </a:lnTo>
                  <a:lnTo>
                    <a:pt x="47786" y="40847"/>
                  </a:lnTo>
                  <a:lnTo>
                    <a:pt x="47786" y="40606"/>
                  </a:lnTo>
                  <a:lnTo>
                    <a:pt x="47726" y="40425"/>
                  </a:lnTo>
                  <a:lnTo>
                    <a:pt x="47605" y="40184"/>
                  </a:lnTo>
                  <a:lnTo>
                    <a:pt x="47485" y="40003"/>
                  </a:lnTo>
                  <a:lnTo>
                    <a:pt x="47304" y="39882"/>
                  </a:lnTo>
                  <a:lnTo>
                    <a:pt x="47062" y="39761"/>
                  </a:lnTo>
                  <a:lnTo>
                    <a:pt x="46881" y="39701"/>
                  </a:lnTo>
                  <a:close/>
                  <a:moveTo>
                    <a:pt x="52191" y="39701"/>
                  </a:moveTo>
                  <a:lnTo>
                    <a:pt x="52010" y="39761"/>
                  </a:lnTo>
                  <a:lnTo>
                    <a:pt x="51768" y="39882"/>
                  </a:lnTo>
                  <a:lnTo>
                    <a:pt x="51587" y="40003"/>
                  </a:lnTo>
                  <a:lnTo>
                    <a:pt x="51467" y="40184"/>
                  </a:lnTo>
                  <a:lnTo>
                    <a:pt x="51346" y="40425"/>
                  </a:lnTo>
                  <a:lnTo>
                    <a:pt x="51286" y="40606"/>
                  </a:lnTo>
                  <a:lnTo>
                    <a:pt x="51286" y="40847"/>
                  </a:lnTo>
                  <a:lnTo>
                    <a:pt x="51286" y="41089"/>
                  </a:lnTo>
                  <a:lnTo>
                    <a:pt x="51346" y="41270"/>
                  </a:lnTo>
                  <a:lnTo>
                    <a:pt x="51467" y="41511"/>
                  </a:lnTo>
                  <a:lnTo>
                    <a:pt x="51587" y="41692"/>
                  </a:lnTo>
                  <a:lnTo>
                    <a:pt x="51768" y="41813"/>
                  </a:lnTo>
                  <a:lnTo>
                    <a:pt x="52010" y="41934"/>
                  </a:lnTo>
                  <a:lnTo>
                    <a:pt x="52191" y="41994"/>
                  </a:lnTo>
                  <a:lnTo>
                    <a:pt x="52673" y="41994"/>
                  </a:lnTo>
                  <a:lnTo>
                    <a:pt x="52854" y="41934"/>
                  </a:lnTo>
                  <a:lnTo>
                    <a:pt x="53096" y="41813"/>
                  </a:lnTo>
                  <a:lnTo>
                    <a:pt x="53277" y="41692"/>
                  </a:lnTo>
                  <a:lnTo>
                    <a:pt x="53397" y="41511"/>
                  </a:lnTo>
                  <a:lnTo>
                    <a:pt x="53518" y="41270"/>
                  </a:lnTo>
                  <a:lnTo>
                    <a:pt x="53578" y="41089"/>
                  </a:lnTo>
                  <a:lnTo>
                    <a:pt x="53578" y="40847"/>
                  </a:lnTo>
                  <a:lnTo>
                    <a:pt x="53578" y="40606"/>
                  </a:lnTo>
                  <a:lnTo>
                    <a:pt x="53518" y="40425"/>
                  </a:lnTo>
                  <a:lnTo>
                    <a:pt x="53397" y="40184"/>
                  </a:lnTo>
                  <a:lnTo>
                    <a:pt x="53277" y="40003"/>
                  </a:lnTo>
                  <a:lnTo>
                    <a:pt x="53096" y="39882"/>
                  </a:lnTo>
                  <a:lnTo>
                    <a:pt x="52854" y="39761"/>
                  </a:lnTo>
                  <a:lnTo>
                    <a:pt x="52673" y="39701"/>
                  </a:lnTo>
                  <a:close/>
                  <a:moveTo>
                    <a:pt x="57983" y="39701"/>
                  </a:moveTo>
                  <a:lnTo>
                    <a:pt x="57802" y="39761"/>
                  </a:lnTo>
                  <a:lnTo>
                    <a:pt x="57561" y="39882"/>
                  </a:lnTo>
                  <a:lnTo>
                    <a:pt x="57380" y="40003"/>
                  </a:lnTo>
                  <a:lnTo>
                    <a:pt x="57259" y="40184"/>
                  </a:lnTo>
                  <a:lnTo>
                    <a:pt x="57138" y="40425"/>
                  </a:lnTo>
                  <a:lnTo>
                    <a:pt x="57078" y="40606"/>
                  </a:lnTo>
                  <a:lnTo>
                    <a:pt x="57078" y="40847"/>
                  </a:lnTo>
                  <a:lnTo>
                    <a:pt x="57078" y="41089"/>
                  </a:lnTo>
                  <a:lnTo>
                    <a:pt x="57138" y="41270"/>
                  </a:lnTo>
                  <a:lnTo>
                    <a:pt x="57259" y="41511"/>
                  </a:lnTo>
                  <a:lnTo>
                    <a:pt x="57380" y="41692"/>
                  </a:lnTo>
                  <a:lnTo>
                    <a:pt x="57561" y="41813"/>
                  </a:lnTo>
                  <a:lnTo>
                    <a:pt x="57802" y="41934"/>
                  </a:lnTo>
                  <a:lnTo>
                    <a:pt x="57983" y="41994"/>
                  </a:lnTo>
                  <a:lnTo>
                    <a:pt x="58466" y="41994"/>
                  </a:lnTo>
                  <a:lnTo>
                    <a:pt x="58647" y="41934"/>
                  </a:lnTo>
                  <a:lnTo>
                    <a:pt x="58888" y="41813"/>
                  </a:lnTo>
                  <a:lnTo>
                    <a:pt x="59069" y="41692"/>
                  </a:lnTo>
                  <a:lnTo>
                    <a:pt x="59190" y="41511"/>
                  </a:lnTo>
                  <a:lnTo>
                    <a:pt x="59310" y="41270"/>
                  </a:lnTo>
                  <a:lnTo>
                    <a:pt x="59371" y="41089"/>
                  </a:lnTo>
                  <a:lnTo>
                    <a:pt x="59371" y="40847"/>
                  </a:lnTo>
                  <a:lnTo>
                    <a:pt x="59371" y="40606"/>
                  </a:lnTo>
                  <a:lnTo>
                    <a:pt x="59310" y="40425"/>
                  </a:lnTo>
                  <a:lnTo>
                    <a:pt x="59190" y="40184"/>
                  </a:lnTo>
                  <a:lnTo>
                    <a:pt x="59069" y="40003"/>
                  </a:lnTo>
                  <a:lnTo>
                    <a:pt x="58888" y="39882"/>
                  </a:lnTo>
                  <a:lnTo>
                    <a:pt x="58647" y="39761"/>
                  </a:lnTo>
                  <a:lnTo>
                    <a:pt x="58466" y="39701"/>
                  </a:lnTo>
                  <a:close/>
                  <a:moveTo>
                    <a:pt x="63775" y="39701"/>
                  </a:moveTo>
                  <a:lnTo>
                    <a:pt x="63594" y="39761"/>
                  </a:lnTo>
                  <a:lnTo>
                    <a:pt x="63353" y="39882"/>
                  </a:lnTo>
                  <a:lnTo>
                    <a:pt x="63172" y="40003"/>
                  </a:lnTo>
                  <a:lnTo>
                    <a:pt x="63051" y="40184"/>
                  </a:lnTo>
                  <a:lnTo>
                    <a:pt x="62931" y="40425"/>
                  </a:lnTo>
                  <a:lnTo>
                    <a:pt x="62870" y="40606"/>
                  </a:lnTo>
                  <a:lnTo>
                    <a:pt x="62870" y="40847"/>
                  </a:lnTo>
                  <a:lnTo>
                    <a:pt x="62870" y="41089"/>
                  </a:lnTo>
                  <a:lnTo>
                    <a:pt x="62931" y="41270"/>
                  </a:lnTo>
                  <a:lnTo>
                    <a:pt x="63051" y="41511"/>
                  </a:lnTo>
                  <a:lnTo>
                    <a:pt x="63172" y="41692"/>
                  </a:lnTo>
                  <a:lnTo>
                    <a:pt x="63353" y="41813"/>
                  </a:lnTo>
                  <a:lnTo>
                    <a:pt x="63594" y="41934"/>
                  </a:lnTo>
                  <a:lnTo>
                    <a:pt x="63775" y="41994"/>
                  </a:lnTo>
                  <a:lnTo>
                    <a:pt x="64258" y="41994"/>
                  </a:lnTo>
                  <a:lnTo>
                    <a:pt x="64439" y="41934"/>
                  </a:lnTo>
                  <a:lnTo>
                    <a:pt x="64680" y="41813"/>
                  </a:lnTo>
                  <a:lnTo>
                    <a:pt x="64861" y="41692"/>
                  </a:lnTo>
                  <a:lnTo>
                    <a:pt x="64982" y="41511"/>
                  </a:lnTo>
                  <a:lnTo>
                    <a:pt x="65103" y="41270"/>
                  </a:lnTo>
                  <a:lnTo>
                    <a:pt x="65163" y="41089"/>
                  </a:lnTo>
                  <a:lnTo>
                    <a:pt x="65163" y="40847"/>
                  </a:lnTo>
                  <a:lnTo>
                    <a:pt x="65163" y="40606"/>
                  </a:lnTo>
                  <a:lnTo>
                    <a:pt x="65103" y="40425"/>
                  </a:lnTo>
                  <a:lnTo>
                    <a:pt x="64982" y="40184"/>
                  </a:lnTo>
                  <a:lnTo>
                    <a:pt x="64861" y="40003"/>
                  </a:lnTo>
                  <a:lnTo>
                    <a:pt x="64680" y="39882"/>
                  </a:lnTo>
                  <a:lnTo>
                    <a:pt x="64439" y="39761"/>
                  </a:lnTo>
                  <a:lnTo>
                    <a:pt x="64258" y="39701"/>
                  </a:lnTo>
                  <a:close/>
                  <a:moveTo>
                    <a:pt x="69567" y="39701"/>
                  </a:moveTo>
                  <a:lnTo>
                    <a:pt x="69386" y="39761"/>
                  </a:lnTo>
                  <a:lnTo>
                    <a:pt x="69145" y="39882"/>
                  </a:lnTo>
                  <a:lnTo>
                    <a:pt x="68964" y="40003"/>
                  </a:lnTo>
                  <a:lnTo>
                    <a:pt x="68843" y="40184"/>
                  </a:lnTo>
                  <a:lnTo>
                    <a:pt x="68723" y="40425"/>
                  </a:lnTo>
                  <a:lnTo>
                    <a:pt x="68662" y="40606"/>
                  </a:lnTo>
                  <a:lnTo>
                    <a:pt x="68662" y="40847"/>
                  </a:lnTo>
                  <a:lnTo>
                    <a:pt x="68662" y="41089"/>
                  </a:lnTo>
                  <a:lnTo>
                    <a:pt x="68723" y="41270"/>
                  </a:lnTo>
                  <a:lnTo>
                    <a:pt x="68843" y="41511"/>
                  </a:lnTo>
                  <a:lnTo>
                    <a:pt x="68964" y="41692"/>
                  </a:lnTo>
                  <a:lnTo>
                    <a:pt x="69145" y="41813"/>
                  </a:lnTo>
                  <a:lnTo>
                    <a:pt x="69386" y="41934"/>
                  </a:lnTo>
                  <a:lnTo>
                    <a:pt x="69567" y="41994"/>
                  </a:lnTo>
                  <a:lnTo>
                    <a:pt x="70050" y="41994"/>
                  </a:lnTo>
                  <a:lnTo>
                    <a:pt x="70231" y="41934"/>
                  </a:lnTo>
                  <a:lnTo>
                    <a:pt x="70472" y="41813"/>
                  </a:lnTo>
                  <a:lnTo>
                    <a:pt x="70653" y="41692"/>
                  </a:lnTo>
                  <a:lnTo>
                    <a:pt x="70774" y="41511"/>
                  </a:lnTo>
                  <a:lnTo>
                    <a:pt x="70895" y="41270"/>
                  </a:lnTo>
                  <a:lnTo>
                    <a:pt x="70955" y="41089"/>
                  </a:lnTo>
                  <a:lnTo>
                    <a:pt x="70955" y="40847"/>
                  </a:lnTo>
                  <a:lnTo>
                    <a:pt x="70955" y="40606"/>
                  </a:lnTo>
                  <a:lnTo>
                    <a:pt x="70895" y="40425"/>
                  </a:lnTo>
                  <a:lnTo>
                    <a:pt x="70774" y="40184"/>
                  </a:lnTo>
                  <a:lnTo>
                    <a:pt x="70653" y="40003"/>
                  </a:lnTo>
                  <a:lnTo>
                    <a:pt x="70472" y="39882"/>
                  </a:lnTo>
                  <a:lnTo>
                    <a:pt x="70231" y="39761"/>
                  </a:lnTo>
                  <a:lnTo>
                    <a:pt x="70050" y="39701"/>
                  </a:lnTo>
                  <a:close/>
                  <a:moveTo>
                    <a:pt x="75360" y="39701"/>
                  </a:moveTo>
                  <a:lnTo>
                    <a:pt x="75179" y="39761"/>
                  </a:lnTo>
                  <a:lnTo>
                    <a:pt x="74937" y="39882"/>
                  </a:lnTo>
                  <a:lnTo>
                    <a:pt x="74756" y="40003"/>
                  </a:lnTo>
                  <a:lnTo>
                    <a:pt x="74636" y="40184"/>
                  </a:lnTo>
                  <a:lnTo>
                    <a:pt x="74515" y="40425"/>
                  </a:lnTo>
                  <a:lnTo>
                    <a:pt x="74455" y="40606"/>
                  </a:lnTo>
                  <a:lnTo>
                    <a:pt x="74455" y="40847"/>
                  </a:lnTo>
                  <a:lnTo>
                    <a:pt x="74455" y="41089"/>
                  </a:lnTo>
                  <a:lnTo>
                    <a:pt x="74515" y="41270"/>
                  </a:lnTo>
                  <a:lnTo>
                    <a:pt x="74636" y="41511"/>
                  </a:lnTo>
                  <a:lnTo>
                    <a:pt x="74756" y="41692"/>
                  </a:lnTo>
                  <a:lnTo>
                    <a:pt x="74937" y="41813"/>
                  </a:lnTo>
                  <a:lnTo>
                    <a:pt x="75179" y="41934"/>
                  </a:lnTo>
                  <a:lnTo>
                    <a:pt x="75360" y="41994"/>
                  </a:lnTo>
                  <a:lnTo>
                    <a:pt x="75722" y="41994"/>
                  </a:lnTo>
                  <a:lnTo>
                    <a:pt x="75903" y="39761"/>
                  </a:lnTo>
                  <a:lnTo>
                    <a:pt x="75601" y="39701"/>
                  </a:lnTo>
                  <a:close/>
                  <a:moveTo>
                    <a:pt x="2957" y="42597"/>
                  </a:moveTo>
                  <a:lnTo>
                    <a:pt x="2776" y="42658"/>
                  </a:lnTo>
                  <a:lnTo>
                    <a:pt x="2534" y="42778"/>
                  </a:lnTo>
                  <a:lnTo>
                    <a:pt x="2353" y="42899"/>
                  </a:lnTo>
                  <a:lnTo>
                    <a:pt x="2233" y="43080"/>
                  </a:lnTo>
                  <a:lnTo>
                    <a:pt x="2112" y="43321"/>
                  </a:lnTo>
                  <a:lnTo>
                    <a:pt x="2052" y="43502"/>
                  </a:lnTo>
                  <a:lnTo>
                    <a:pt x="2052" y="43744"/>
                  </a:lnTo>
                  <a:lnTo>
                    <a:pt x="2052" y="43985"/>
                  </a:lnTo>
                  <a:lnTo>
                    <a:pt x="2112" y="44166"/>
                  </a:lnTo>
                  <a:lnTo>
                    <a:pt x="2233" y="44407"/>
                  </a:lnTo>
                  <a:lnTo>
                    <a:pt x="2353" y="44588"/>
                  </a:lnTo>
                  <a:lnTo>
                    <a:pt x="2534" y="44709"/>
                  </a:lnTo>
                  <a:lnTo>
                    <a:pt x="2776" y="44830"/>
                  </a:lnTo>
                  <a:lnTo>
                    <a:pt x="2957" y="44890"/>
                  </a:lnTo>
                  <a:lnTo>
                    <a:pt x="3439" y="44890"/>
                  </a:lnTo>
                  <a:lnTo>
                    <a:pt x="3620" y="44830"/>
                  </a:lnTo>
                  <a:lnTo>
                    <a:pt x="3862" y="44709"/>
                  </a:lnTo>
                  <a:lnTo>
                    <a:pt x="4043" y="44588"/>
                  </a:lnTo>
                  <a:lnTo>
                    <a:pt x="4164" y="44407"/>
                  </a:lnTo>
                  <a:lnTo>
                    <a:pt x="4284" y="44166"/>
                  </a:lnTo>
                  <a:lnTo>
                    <a:pt x="4345" y="43985"/>
                  </a:lnTo>
                  <a:lnTo>
                    <a:pt x="4345" y="43744"/>
                  </a:lnTo>
                  <a:lnTo>
                    <a:pt x="4345" y="43502"/>
                  </a:lnTo>
                  <a:lnTo>
                    <a:pt x="4284" y="43321"/>
                  </a:lnTo>
                  <a:lnTo>
                    <a:pt x="4164" y="43080"/>
                  </a:lnTo>
                  <a:lnTo>
                    <a:pt x="4043" y="42899"/>
                  </a:lnTo>
                  <a:lnTo>
                    <a:pt x="3862" y="42778"/>
                  </a:lnTo>
                  <a:lnTo>
                    <a:pt x="3620" y="42658"/>
                  </a:lnTo>
                  <a:lnTo>
                    <a:pt x="3439" y="42597"/>
                  </a:lnTo>
                  <a:close/>
                  <a:moveTo>
                    <a:pt x="8749" y="42597"/>
                  </a:moveTo>
                  <a:lnTo>
                    <a:pt x="8568" y="42658"/>
                  </a:lnTo>
                  <a:lnTo>
                    <a:pt x="8327" y="42778"/>
                  </a:lnTo>
                  <a:lnTo>
                    <a:pt x="8146" y="42899"/>
                  </a:lnTo>
                  <a:lnTo>
                    <a:pt x="8025" y="43080"/>
                  </a:lnTo>
                  <a:lnTo>
                    <a:pt x="7904" y="43321"/>
                  </a:lnTo>
                  <a:lnTo>
                    <a:pt x="7844" y="43502"/>
                  </a:lnTo>
                  <a:lnTo>
                    <a:pt x="7844" y="43744"/>
                  </a:lnTo>
                  <a:lnTo>
                    <a:pt x="7844" y="43985"/>
                  </a:lnTo>
                  <a:lnTo>
                    <a:pt x="7904" y="44166"/>
                  </a:lnTo>
                  <a:lnTo>
                    <a:pt x="8025" y="44407"/>
                  </a:lnTo>
                  <a:lnTo>
                    <a:pt x="8146" y="44588"/>
                  </a:lnTo>
                  <a:lnTo>
                    <a:pt x="8327" y="44709"/>
                  </a:lnTo>
                  <a:lnTo>
                    <a:pt x="8568" y="44830"/>
                  </a:lnTo>
                  <a:lnTo>
                    <a:pt x="8749" y="44890"/>
                  </a:lnTo>
                  <a:lnTo>
                    <a:pt x="9232" y="44890"/>
                  </a:lnTo>
                  <a:lnTo>
                    <a:pt x="9413" y="44830"/>
                  </a:lnTo>
                  <a:lnTo>
                    <a:pt x="9654" y="44709"/>
                  </a:lnTo>
                  <a:lnTo>
                    <a:pt x="9835" y="44588"/>
                  </a:lnTo>
                  <a:lnTo>
                    <a:pt x="9956" y="44407"/>
                  </a:lnTo>
                  <a:lnTo>
                    <a:pt x="10076" y="44166"/>
                  </a:lnTo>
                  <a:lnTo>
                    <a:pt x="10137" y="43985"/>
                  </a:lnTo>
                  <a:lnTo>
                    <a:pt x="10137" y="43744"/>
                  </a:lnTo>
                  <a:lnTo>
                    <a:pt x="10137" y="43502"/>
                  </a:lnTo>
                  <a:lnTo>
                    <a:pt x="10076" y="43321"/>
                  </a:lnTo>
                  <a:lnTo>
                    <a:pt x="9956" y="43080"/>
                  </a:lnTo>
                  <a:lnTo>
                    <a:pt x="9835" y="42899"/>
                  </a:lnTo>
                  <a:lnTo>
                    <a:pt x="9654" y="42778"/>
                  </a:lnTo>
                  <a:lnTo>
                    <a:pt x="9413" y="42658"/>
                  </a:lnTo>
                  <a:lnTo>
                    <a:pt x="9232" y="42597"/>
                  </a:lnTo>
                  <a:close/>
                  <a:moveTo>
                    <a:pt x="14541" y="42597"/>
                  </a:moveTo>
                  <a:lnTo>
                    <a:pt x="14360" y="42658"/>
                  </a:lnTo>
                  <a:lnTo>
                    <a:pt x="14119" y="42778"/>
                  </a:lnTo>
                  <a:lnTo>
                    <a:pt x="13938" y="42899"/>
                  </a:lnTo>
                  <a:lnTo>
                    <a:pt x="13817" y="43080"/>
                  </a:lnTo>
                  <a:lnTo>
                    <a:pt x="13697" y="43321"/>
                  </a:lnTo>
                  <a:lnTo>
                    <a:pt x="13636" y="43502"/>
                  </a:lnTo>
                  <a:lnTo>
                    <a:pt x="13636" y="43744"/>
                  </a:lnTo>
                  <a:lnTo>
                    <a:pt x="13636" y="43985"/>
                  </a:lnTo>
                  <a:lnTo>
                    <a:pt x="13697" y="44166"/>
                  </a:lnTo>
                  <a:lnTo>
                    <a:pt x="13817" y="44407"/>
                  </a:lnTo>
                  <a:lnTo>
                    <a:pt x="13938" y="44588"/>
                  </a:lnTo>
                  <a:lnTo>
                    <a:pt x="14119" y="44709"/>
                  </a:lnTo>
                  <a:lnTo>
                    <a:pt x="14360" y="44830"/>
                  </a:lnTo>
                  <a:lnTo>
                    <a:pt x="14541" y="44890"/>
                  </a:lnTo>
                  <a:lnTo>
                    <a:pt x="15024" y="44890"/>
                  </a:lnTo>
                  <a:lnTo>
                    <a:pt x="15205" y="44830"/>
                  </a:lnTo>
                  <a:lnTo>
                    <a:pt x="15446" y="44709"/>
                  </a:lnTo>
                  <a:lnTo>
                    <a:pt x="15627" y="44588"/>
                  </a:lnTo>
                  <a:lnTo>
                    <a:pt x="15748" y="44407"/>
                  </a:lnTo>
                  <a:lnTo>
                    <a:pt x="15869" y="44166"/>
                  </a:lnTo>
                  <a:lnTo>
                    <a:pt x="15929" y="43985"/>
                  </a:lnTo>
                  <a:lnTo>
                    <a:pt x="15929" y="43744"/>
                  </a:lnTo>
                  <a:lnTo>
                    <a:pt x="15929" y="43502"/>
                  </a:lnTo>
                  <a:lnTo>
                    <a:pt x="15869" y="43321"/>
                  </a:lnTo>
                  <a:lnTo>
                    <a:pt x="15748" y="43080"/>
                  </a:lnTo>
                  <a:lnTo>
                    <a:pt x="15627" y="42899"/>
                  </a:lnTo>
                  <a:lnTo>
                    <a:pt x="15446" y="42778"/>
                  </a:lnTo>
                  <a:lnTo>
                    <a:pt x="15205" y="42658"/>
                  </a:lnTo>
                  <a:lnTo>
                    <a:pt x="15024" y="42597"/>
                  </a:lnTo>
                  <a:close/>
                  <a:moveTo>
                    <a:pt x="20333" y="42597"/>
                  </a:moveTo>
                  <a:lnTo>
                    <a:pt x="20152" y="42658"/>
                  </a:lnTo>
                  <a:lnTo>
                    <a:pt x="19911" y="42778"/>
                  </a:lnTo>
                  <a:lnTo>
                    <a:pt x="19730" y="42899"/>
                  </a:lnTo>
                  <a:lnTo>
                    <a:pt x="19609" y="43080"/>
                  </a:lnTo>
                  <a:lnTo>
                    <a:pt x="19489" y="43321"/>
                  </a:lnTo>
                  <a:lnTo>
                    <a:pt x="19428" y="43502"/>
                  </a:lnTo>
                  <a:lnTo>
                    <a:pt x="19428" y="43744"/>
                  </a:lnTo>
                  <a:lnTo>
                    <a:pt x="19428" y="43985"/>
                  </a:lnTo>
                  <a:lnTo>
                    <a:pt x="19489" y="44166"/>
                  </a:lnTo>
                  <a:lnTo>
                    <a:pt x="19609" y="44407"/>
                  </a:lnTo>
                  <a:lnTo>
                    <a:pt x="19730" y="44588"/>
                  </a:lnTo>
                  <a:lnTo>
                    <a:pt x="19911" y="44709"/>
                  </a:lnTo>
                  <a:lnTo>
                    <a:pt x="20152" y="44830"/>
                  </a:lnTo>
                  <a:lnTo>
                    <a:pt x="20333" y="44890"/>
                  </a:lnTo>
                  <a:lnTo>
                    <a:pt x="20816" y="44890"/>
                  </a:lnTo>
                  <a:lnTo>
                    <a:pt x="20997" y="44830"/>
                  </a:lnTo>
                  <a:lnTo>
                    <a:pt x="21239" y="44709"/>
                  </a:lnTo>
                  <a:lnTo>
                    <a:pt x="21420" y="44588"/>
                  </a:lnTo>
                  <a:lnTo>
                    <a:pt x="21540" y="44407"/>
                  </a:lnTo>
                  <a:lnTo>
                    <a:pt x="21661" y="44166"/>
                  </a:lnTo>
                  <a:lnTo>
                    <a:pt x="21721" y="43985"/>
                  </a:lnTo>
                  <a:lnTo>
                    <a:pt x="21721" y="43744"/>
                  </a:lnTo>
                  <a:lnTo>
                    <a:pt x="21721" y="43502"/>
                  </a:lnTo>
                  <a:lnTo>
                    <a:pt x="21661" y="43321"/>
                  </a:lnTo>
                  <a:lnTo>
                    <a:pt x="21540" y="43080"/>
                  </a:lnTo>
                  <a:lnTo>
                    <a:pt x="21420" y="42899"/>
                  </a:lnTo>
                  <a:lnTo>
                    <a:pt x="21239" y="42778"/>
                  </a:lnTo>
                  <a:lnTo>
                    <a:pt x="20997" y="42658"/>
                  </a:lnTo>
                  <a:lnTo>
                    <a:pt x="20816" y="42597"/>
                  </a:lnTo>
                  <a:close/>
                  <a:moveTo>
                    <a:pt x="26126" y="42597"/>
                  </a:moveTo>
                  <a:lnTo>
                    <a:pt x="25945" y="42658"/>
                  </a:lnTo>
                  <a:lnTo>
                    <a:pt x="25703" y="42778"/>
                  </a:lnTo>
                  <a:lnTo>
                    <a:pt x="25522" y="42899"/>
                  </a:lnTo>
                  <a:lnTo>
                    <a:pt x="25402" y="43080"/>
                  </a:lnTo>
                  <a:lnTo>
                    <a:pt x="25281" y="43321"/>
                  </a:lnTo>
                  <a:lnTo>
                    <a:pt x="25221" y="43502"/>
                  </a:lnTo>
                  <a:lnTo>
                    <a:pt x="25221" y="43744"/>
                  </a:lnTo>
                  <a:lnTo>
                    <a:pt x="25221" y="43985"/>
                  </a:lnTo>
                  <a:lnTo>
                    <a:pt x="25281" y="44166"/>
                  </a:lnTo>
                  <a:lnTo>
                    <a:pt x="25402" y="44407"/>
                  </a:lnTo>
                  <a:lnTo>
                    <a:pt x="25522" y="44588"/>
                  </a:lnTo>
                  <a:lnTo>
                    <a:pt x="25703" y="44709"/>
                  </a:lnTo>
                  <a:lnTo>
                    <a:pt x="25945" y="44830"/>
                  </a:lnTo>
                  <a:lnTo>
                    <a:pt x="26126" y="44890"/>
                  </a:lnTo>
                  <a:lnTo>
                    <a:pt x="26608" y="44890"/>
                  </a:lnTo>
                  <a:lnTo>
                    <a:pt x="26789" y="44830"/>
                  </a:lnTo>
                  <a:lnTo>
                    <a:pt x="27031" y="44709"/>
                  </a:lnTo>
                  <a:lnTo>
                    <a:pt x="27212" y="44588"/>
                  </a:lnTo>
                  <a:lnTo>
                    <a:pt x="27332" y="44407"/>
                  </a:lnTo>
                  <a:lnTo>
                    <a:pt x="27453" y="44166"/>
                  </a:lnTo>
                  <a:lnTo>
                    <a:pt x="27513" y="43985"/>
                  </a:lnTo>
                  <a:lnTo>
                    <a:pt x="27513" y="43744"/>
                  </a:lnTo>
                  <a:lnTo>
                    <a:pt x="27513" y="43502"/>
                  </a:lnTo>
                  <a:lnTo>
                    <a:pt x="27453" y="43321"/>
                  </a:lnTo>
                  <a:lnTo>
                    <a:pt x="27332" y="43080"/>
                  </a:lnTo>
                  <a:lnTo>
                    <a:pt x="27212" y="42899"/>
                  </a:lnTo>
                  <a:lnTo>
                    <a:pt x="27031" y="42778"/>
                  </a:lnTo>
                  <a:lnTo>
                    <a:pt x="26789" y="42658"/>
                  </a:lnTo>
                  <a:lnTo>
                    <a:pt x="26608" y="42597"/>
                  </a:lnTo>
                  <a:close/>
                  <a:moveTo>
                    <a:pt x="31918" y="42597"/>
                  </a:moveTo>
                  <a:lnTo>
                    <a:pt x="31737" y="42658"/>
                  </a:lnTo>
                  <a:lnTo>
                    <a:pt x="31496" y="42778"/>
                  </a:lnTo>
                  <a:lnTo>
                    <a:pt x="31315" y="42899"/>
                  </a:lnTo>
                  <a:lnTo>
                    <a:pt x="31194" y="43080"/>
                  </a:lnTo>
                  <a:lnTo>
                    <a:pt x="31073" y="43321"/>
                  </a:lnTo>
                  <a:lnTo>
                    <a:pt x="31013" y="43502"/>
                  </a:lnTo>
                  <a:lnTo>
                    <a:pt x="31013" y="43744"/>
                  </a:lnTo>
                  <a:lnTo>
                    <a:pt x="31013" y="43985"/>
                  </a:lnTo>
                  <a:lnTo>
                    <a:pt x="31073" y="44166"/>
                  </a:lnTo>
                  <a:lnTo>
                    <a:pt x="31194" y="44407"/>
                  </a:lnTo>
                  <a:lnTo>
                    <a:pt x="31315" y="44588"/>
                  </a:lnTo>
                  <a:lnTo>
                    <a:pt x="31496" y="44709"/>
                  </a:lnTo>
                  <a:lnTo>
                    <a:pt x="31737" y="44830"/>
                  </a:lnTo>
                  <a:lnTo>
                    <a:pt x="31918" y="44890"/>
                  </a:lnTo>
                  <a:lnTo>
                    <a:pt x="32401" y="44890"/>
                  </a:lnTo>
                  <a:lnTo>
                    <a:pt x="32582" y="44830"/>
                  </a:lnTo>
                  <a:lnTo>
                    <a:pt x="32823" y="44709"/>
                  </a:lnTo>
                  <a:lnTo>
                    <a:pt x="33004" y="44588"/>
                  </a:lnTo>
                  <a:lnTo>
                    <a:pt x="33125" y="44407"/>
                  </a:lnTo>
                  <a:lnTo>
                    <a:pt x="33245" y="44166"/>
                  </a:lnTo>
                  <a:lnTo>
                    <a:pt x="33306" y="43985"/>
                  </a:lnTo>
                  <a:lnTo>
                    <a:pt x="33306" y="43744"/>
                  </a:lnTo>
                  <a:lnTo>
                    <a:pt x="33306" y="43502"/>
                  </a:lnTo>
                  <a:lnTo>
                    <a:pt x="33245" y="43321"/>
                  </a:lnTo>
                  <a:lnTo>
                    <a:pt x="33125" y="43080"/>
                  </a:lnTo>
                  <a:lnTo>
                    <a:pt x="33004" y="42899"/>
                  </a:lnTo>
                  <a:lnTo>
                    <a:pt x="32823" y="42778"/>
                  </a:lnTo>
                  <a:lnTo>
                    <a:pt x="32582" y="42658"/>
                  </a:lnTo>
                  <a:lnTo>
                    <a:pt x="32401" y="42597"/>
                  </a:lnTo>
                  <a:close/>
                  <a:moveTo>
                    <a:pt x="37710" y="42597"/>
                  </a:moveTo>
                  <a:lnTo>
                    <a:pt x="37529" y="42658"/>
                  </a:lnTo>
                  <a:lnTo>
                    <a:pt x="37288" y="42778"/>
                  </a:lnTo>
                  <a:lnTo>
                    <a:pt x="37107" y="42899"/>
                  </a:lnTo>
                  <a:lnTo>
                    <a:pt x="36986" y="43080"/>
                  </a:lnTo>
                  <a:lnTo>
                    <a:pt x="36865" y="43321"/>
                  </a:lnTo>
                  <a:lnTo>
                    <a:pt x="36805" y="43502"/>
                  </a:lnTo>
                  <a:lnTo>
                    <a:pt x="36805" y="43744"/>
                  </a:lnTo>
                  <a:lnTo>
                    <a:pt x="36805" y="43985"/>
                  </a:lnTo>
                  <a:lnTo>
                    <a:pt x="36865" y="44166"/>
                  </a:lnTo>
                  <a:lnTo>
                    <a:pt x="36986" y="44407"/>
                  </a:lnTo>
                  <a:lnTo>
                    <a:pt x="37107" y="44588"/>
                  </a:lnTo>
                  <a:lnTo>
                    <a:pt x="37288" y="44709"/>
                  </a:lnTo>
                  <a:lnTo>
                    <a:pt x="37529" y="44830"/>
                  </a:lnTo>
                  <a:lnTo>
                    <a:pt x="37710" y="44890"/>
                  </a:lnTo>
                  <a:lnTo>
                    <a:pt x="38193" y="44890"/>
                  </a:lnTo>
                  <a:lnTo>
                    <a:pt x="38374" y="44830"/>
                  </a:lnTo>
                  <a:lnTo>
                    <a:pt x="38615" y="44709"/>
                  </a:lnTo>
                  <a:lnTo>
                    <a:pt x="38796" y="44588"/>
                  </a:lnTo>
                  <a:lnTo>
                    <a:pt x="38917" y="44407"/>
                  </a:lnTo>
                  <a:lnTo>
                    <a:pt x="39038" y="44166"/>
                  </a:lnTo>
                  <a:lnTo>
                    <a:pt x="39098" y="43985"/>
                  </a:lnTo>
                  <a:lnTo>
                    <a:pt x="39098" y="43744"/>
                  </a:lnTo>
                  <a:lnTo>
                    <a:pt x="39098" y="43502"/>
                  </a:lnTo>
                  <a:lnTo>
                    <a:pt x="39038" y="43321"/>
                  </a:lnTo>
                  <a:lnTo>
                    <a:pt x="38917" y="43080"/>
                  </a:lnTo>
                  <a:lnTo>
                    <a:pt x="38796" y="42899"/>
                  </a:lnTo>
                  <a:lnTo>
                    <a:pt x="38615" y="42778"/>
                  </a:lnTo>
                  <a:lnTo>
                    <a:pt x="38374" y="42658"/>
                  </a:lnTo>
                  <a:lnTo>
                    <a:pt x="38193" y="42597"/>
                  </a:lnTo>
                  <a:close/>
                  <a:moveTo>
                    <a:pt x="43502" y="42597"/>
                  </a:moveTo>
                  <a:lnTo>
                    <a:pt x="43321" y="42658"/>
                  </a:lnTo>
                  <a:lnTo>
                    <a:pt x="43080" y="42778"/>
                  </a:lnTo>
                  <a:lnTo>
                    <a:pt x="42899" y="42899"/>
                  </a:lnTo>
                  <a:lnTo>
                    <a:pt x="42778" y="43080"/>
                  </a:lnTo>
                  <a:lnTo>
                    <a:pt x="42658" y="43321"/>
                  </a:lnTo>
                  <a:lnTo>
                    <a:pt x="42597" y="43502"/>
                  </a:lnTo>
                  <a:lnTo>
                    <a:pt x="42597" y="43744"/>
                  </a:lnTo>
                  <a:lnTo>
                    <a:pt x="42597" y="43985"/>
                  </a:lnTo>
                  <a:lnTo>
                    <a:pt x="42658" y="44166"/>
                  </a:lnTo>
                  <a:lnTo>
                    <a:pt x="42778" y="44407"/>
                  </a:lnTo>
                  <a:lnTo>
                    <a:pt x="42899" y="44588"/>
                  </a:lnTo>
                  <a:lnTo>
                    <a:pt x="43080" y="44709"/>
                  </a:lnTo>
                  <a:lnTo>
                    <a:pt x="43321" y="44830"/>
                  </a:lnTo>
                  <a:lnTo>
                    <a:pt x="43502" y="44890"/>
                  </a:lnTo>
                  <a:lnTo>
                    <a:pt x="43985" y="44890"/>
                  </a:lnTo>
                  <a:lnTo>
                    <a:pt x="44166" y="44830"/>
                  </a:lnTo>
                  <a:lnTo>
                    <a:pt x="44407" y="44709"/>
                  </a:lnTo>
                  <a:lnTo>
                    <a:pt x="44588" y="44588"/>
                  </a:lnTo>
                  <a:lnTo>
                    <a:pt x="44709" y="44407"/>
                  </a:lnTo>
                  <a:lnTo>
                    <a:pt x="44830" y="44166"/>
                  </a:lnTo>
                  <a:lnTo>
                    <a:pt x="44890" y="43985"/>
                  </a:lnTo>
                  <a:lnTo>
                    <a:pt x="44890" y="43744"/>
                  </a:lnTo>
                  <a:lnTo>
                    <a:pt x="44890" y="43502"/>
                  </a:lnTo>
                  <a:lnTo>
                    <a:pt x="44830" y="43321"/>
                  </a:lnTo>
                  <a:lnTo>
                    <a:pt x="44709" y="43080"/>
                  </a:lnTo>
                  <a:lnTo>
                    <a:pt x="44588" y="42899"/>
                  </a:lnTo>
                  <a:lnTo>
                    <a:pt x="44407" y="42778"/>
                  </a:lnTo>
                  <a:lnTo>
                    <a:pt x="44166" y="42658"/>
                  </a:lnTo>
                  <a:lnTo>
                    <a:pt x="43985" y="42597"/>
                  </a:lnTo>
                  <a:close/>
                  <a:moveTo>
                    <a:pt x="49295" y="42597"/>
                  </a:moveTo>
                  <a:lnTo>
                    <a:pt x="49114" y="42658"/>
                  </a:lnTo>
                  <a:lnTo>
                    <a:pt x="48872" y="42778"/>
                  </a:lnTo>
                  <a:lnTo>
                    <a:pt x="48691" y="42899"/>
                  </a:lnTo>
                  <a:lnTo>
                    <a:pt x="48571" y="43080"/>
                  </a:lnTo>
                  <a:lnTo>
                    <a:pt x="48450" y="43321"/>
                  </a:lnTo>
                  <a:lnTo>
                    <a:pt x="48390" y="43502"/>
                  </a:lnTo>
                  <a:lnTo>
                    <a:pt x="48390" y="43744"/>
                  </a:lnTo>
                  <a:lnTo>
                    <a:pt x="48390" y="43985"/>
                  </a:lnTo>
                  <a:lnTo>
                    <a:pt x="48450" y="44166"/>
                  </a:lnTo>
                  <a:lnTo>
                    <a:pt x="48571" y="44407"/>
                  </a:lnTo>
                  <a:lnTo>
                    <a:pt x="48691" y="44588"/>
                  </a:lnTo>
                  <a:lnTo>
                    <a:pt x="48872" y="44709"/>
                  </a:lnTo>
                  <a:lnTo>
                    <a:pt x="49114" y="44830"/>
                  </a:lnTo>
                  <a:lnTo>
                    <a:pt x="49295" y="44890"/>
                  </a:lnTo>
                  <a:lnTo>
                    <a:pt x="49777" y="44890"/>
                  </a:lnTo>
                  <a:lnTo>
                    <a:pt x="49958" y="44830"/>
                  </a:lnTo>
                  <a:lnTo>
                    <a:pt x="50200" y="44709"/>
                  </a:lnTo>
                  <a:lnTo>
                    <a:pt x="50381" y="44588"/>
                  </a:lnTo>
                  <a:lnTo>
                    <a:pt x="50501" y="44407"/>
                  </a:lnTo>
                  <a:lnTo>
                    <a:pt x="50622" y="44166"/>
                  </a:lnTo>
                  <a:lnTo>
                    <a:pt x="50682" y="43985"/>
                  </a:lnTo>
                  <a:lnTo>
                    <a:pt x="50682" y="43744"/>
                  </a:lnTo>
                  <a:lnTo>
                    <a:pt x="50682" y="43502"/>
                  </a:lnTo>
                  <a:lnTo>
                    <a:pt x="50622" y="43321"/>
                  </a:lnTo>
                  <a:lnTo>
                    <a:pt x="50501" y="43080"/>
                  </a:lnTo>
                  <a:lnTo>
                    <a:pt x="50381" y="42899"/>
                  </a:lnTo>
                  <a:lnTo>
                    <a:pt x="50200" y="42778"/>
                  </a:lnTo>
                  <a:lnTo>
                    <a:pt x="49958" y="42658"/>
                  </a:lnTo>
                  <a:lnTo>
                    <a:pt x="49777" y="42597"/>
                  </a:lnTo>
                  <a:close/>
                  <a:moveTo>
                    <a:pt x="55087" y="42597"/>
                  </a:moveTo>
                  <a:lnTo>
                    <a:pt x="54906" y="42658"/>
                  </a:lnTo>
                  <a:lnTo>
                    <a:pt x="54665" y="42778"/>
                  </a:lnTo>
                  <a:lnTo>
                    <a:pt x="54483" y="42899"/>
                  </a:lnTo>
                  <a:lnTo>
                    <a:pt x="54363" y="43080"/>
                  </a:lnTo>
                  <a:lnTo>
                    <a:pt x="54242" y="43321"/>
                  </a:lnTo>
                  <a:lnTo>
                    <a:pt x="54182" y="43502"/>
                  </a:lnTo>
                  <a:lnTo>
                    <a:pt x="54182" y="43744"/>
                  </a:lnTo>
                  <a:lnTo>
                    <a:pt x="54182" y="43985"/>
                  </a:lnTo>
                  <a:lnTo>
                    <a:pt x="54242" y="44166"/>
                  </a:lnTo>
                  <a:lnTo>
                    <a:pt x="54363" y="44407"/>
                  </a:lnTo>
                  <a:lnTo>
                    <a:pt x="54483" y="44588"/>
                  </a:lnTo>
                  <a:lnTo>
                    <a:pt x="54665" y="44709"/>
                  </a:lnTo>
                  <a:lnTo>
                    <a:pt x="54906" y="44830"/>
                  </a:lnTo>
                  <a:lnTo>
                    <a:pt x="55087" y="44890"/>
                  </a:lnTo>
                  <a:lnTo>
                    <a:pt x="55570" y="44890"/>
                  </a:lnTo>
                  <a:lnTo>
                    <a:pt x="55751" y="44830"/>
                  </a:lnTo>
                  <a:lnTo>
                    <a:pt x="55992" y="44709"/>
                  </a:lnTo>
                  <a:lnTo>
                    <a:pt x="56173" y="44588"/>
                  </a:lnTo>
                  <a:lnTo>
                    <a:pt x="56294" y="44407"/>
                  </a:lnTo>
                  <a:lnTo>
                    <a:pt x="56414" y="44166"/>
                  </a:lnTo>
                  <a:lnTo>
                    <a:pt x="56475" y="43985"/>
                  </a:lnTo>
                  <a:lnTo>
                    <a:pt x="56475" y="43744"/>
                  </a:lnTo>
                  <a:lnTo>
                    <a:pt x="56475" y="43502"/>
                  </a:lnTo>
                  <a:lnTo>
                    <a:pt x="56414" y="43321"/>
                  </a:lnTo>
                  <a:lnTo>
                    <a:pt x="56294" y="43080"/>
                  </a:lnTo>
                  <a:lnTo>
                    <a:pt x="56173" y="42899"/>
                  </a:lnTo>
                  <a:lnTo>
                    <a:pt x="55992" y="42778"/>
                  </a:lnTo>
                  <a:lnTo>
                    <a:pt x="55751" y="42658"/>
                  </a:lnTo>
                  <a:lnTo>
                    <a:pt x="55570" y="42597"/>
                  </a:lnTo>
                  <a:close/>
                  <a:moveTo>
                    <a:pt x="60879" y="42597"/>
                  </a:moveTo>
                  <a:lnTo>
                    <a:pt x="60698" y="42658"/>
                  </a:lnTo>
                  <a:lnTo>
                    <a:pt x="60457" y="42778"/>
                  </a:lnTo>
                  <a:lnTo>
                    <a:pt x="60276" y="42899"/>
                  </a:lnTo>
                  <a:lnTo>
                    <a:pt x="60155" y="43080"/>
                  </a:lnTo>
                  <a:lnTo>
                    <a:pt x="60034" y="43321"/>
                  </a:lnTo>
                  <a:lnTo>
                    <a:pt x="59974" y="43502"/>
                  </a:lnTo>
                  <a:lnTo>
                    <a:pt x="59974" y="43744"/>
                  </a:lnTo>
                  <a:lnTo>
                    <a:pt x="59974" y="43985"/>
                  </a:lnTo>
                  <a:lnTo>
                    <a:pt x="60034" y="44166"/>
                  </a:lnTo>
                  <a:lnTo>
                    <a:pt x="60155" y="44407"/>
                  </a:lnTo>
                  <a:lnTo>
                    <a:pt x="60276" y="44588"/>
                  </a:lnTo>
                  <a:lnTo>
                    <a:pt x="60457" y="44709"/>
                  </a:lnTo>
                  <a:lnTo>
                    <a:pt x="60698" y="44830"/>
                  </a:lnTo>
                  <a:lnTo>
                    <a:pt x="60879" y="44890"/>
                  </a:lnTo>
                  <a:lnTo>
                    <a:pt x="61362" y="44890"/>
                  </a:lnTo>
                  <a:lnTo>
                    <a:pt x="61543" y="44830"/>
                  </a:lnTo>
                  <a:lnTo>
                    <a:pt x="61784" y="44709"/>
                  </a:lnTo>
                  <a:lnTo>
                    <a:pt x="61965" y="44588"/>
                  </a:lnTo>
                  <a:lnTo>
                    <a:pt x="62086" y="44407"/>
                  </a:lnTo>
                  <a:lnTo>
                    <a:pt x="62206" y="44166"/>
                  </a:lnTo>
                  <a:lnTo>
                    <a:pt x="62267" y="43985"/>
                  </a:lnTo>
                  <a:lnTo>
                    <a:pt x="62267" y="43744"/>
                  </a:lnTo>
                  <a:lnTo>
                    <a:pt x="62267" y="43502"/>
                  </a:lnTo>
                  <a:lnTo>
                    <a:pt x="62206" y="43321"/>
                  </a:lnTo>
                  <a:lnTo>
                    <a:pt x="62086" y="43080"/>
                  </a:lnTo>
                  <a:lnTo>
                    <a:pt x="61965" y="42899"/>
                  </a:lnTo>
                  <a:lnTo>
                    <a:pt x="61784" y="42778"/>
                  </a:lnTo>
                  <a:lnTo>
                    <a:pt x="61543" y="42658"/>
                  </a:lnTo>
                  <a:lnTo>
                    <a:pt x="61362" y="42597"/>
                  </a:lnTo>
                  <a:close/>
                  <a:moveTo>
                    <a:pt x="66671" y="42597"/>
                  </a:moveTo>
                  <a:lnTo>
                    <a:pt x="66490" y="42658"/>
                  </a:lnTo>
                  <a:lnTo>
                    <a:pt x="66249" y="42778"/>
                  </a:lnTo>
                  <a:lnTo>
                    <a:pt x="66068" y="42899"/>
                  </a:lnTo>
                  <a:lnTo>
                    <a:pt x="65947" y="43080"/>
                  </a:lnTo>
                  <a:lnTo>
                    <a:pt x="65827" y="43321"/>
                  </a:lnTo>
                  <a:lnTo>
                    <a:pt x="65766" y="43502"/>
                  </a:lnTo>
                  <a:lnTo>
                    <a:pt x="65766" y="43744"/>
                  </a:lnTo>
                  <a:lnTo>
                    <a:pt x="65766" y="43985"/>
                  </a:lnTo>
                  <a:lnTo>
                    <a:pt x="65827" y="44166"/>
                  </a:lnTo>
                  <a:lnTo>
                    <a:pt x="65947" y="44407"/>
                  </a:lnTo>
                  <a:lnTo>
                    <a:pt x="66068" y="44588"/>
                  </a:lnTo>
                  <a:lnTo>
                    <a:pt x="66249" y="44709"/>
                  </a:lnTo>
                  <a:lnTo>
                    <a:pt x="66490" y="44830"/>
                  </a:lnTo>
                  <a:lnTo>
                    <a:pt x="66671" y="44890"/>
                  </a:lnTo>
                  <a:lnTo>
                    <a:pt x="67154" y="44890"/>
                  </a:lnTo>
                  <a:lnTo>
                    <a:pt x="67335" y="44830"/>
                  </a:lnTo>
                  <a:lnTo>
                    <a:pt x="67576" y="44709"/>
                  </a:lnTo>
                  <a:lnTo>
                    <a:pt x="67757" y="44588"/>
                  </a:lnTo>
                  <a:lnTo>
                    <a:pt x="67878" y="44407"/>
                  </a:lnTo>
                  <a:lnTo>
                    <a:pt x="67999" y="44166"/>
                  </a:lnTo>
                  <a:lnTo>
                    <a:pt x="68059" y="43985"/>
                  </a:lnTo>
                  <a:lnTo>
                    <a:pt x="68059" y="43744"/>
                  </a:lnTo>
                  <a:lnTo>
                    <a:pt x="68059" y="43502"/>
                  </a:lnTo>
                  <a:lnTo>
                    <a:pt x="67999" y="43321"/>
                  </a:lnTo>
                  <a:lnTo>
                    <a:pt x="67878" y="43080"/>
                  </a:lnTo>
                  <a:lnTo>
                    <a:pt x="67757" y="42899"/>
                  </a:lnTo>
                  <a:lnTo>
                    <a:pt x="67576" y="42778"/>
                  </a:lnTo>
                  <a:lnTo>
                    <a:pt x="67335" y="42658"/>
                  </a:lnTo>
                  <a:lnTo>
                    <a:pt x="67154" y="42597"/>
                  </a:lnTo>
                  <a:close/>
                  <a:moveTo>
                    <a:pt x="72464" y="42597"/>
                  </a:moveTo>
                  <a:lnTo>
                    <a:pt x="72283" y="42658"/>
                  </a:lnTo>
                  <a:lnTo>
                    <a:pt x="72041" y="42778"/>
                  </a:lnTo>
                  <a:lnTo>
                    <a:pt x="71860" y="42899"/>
                  </a:lnTo>
                  <a:lnTo>
                    <a:pt x="71740" y="43080"/>
                  </a:lnTo>
                  <a:lnTo>
                    <a:pt x="71619" y="43321"/>
                  </a:lnTo>
                  <a:lnTo>
                    <a:pt x="71559" y="43502"/>
                  </a:lnTo>
                  <a:lnTo>
                    <a:pt x="71559" y="43744"/>
                  </a:lnTo>
                  <a:lnTo>
                    <a:pt x="71559" y="43985"/>
                  </a:lnTo>
                  <a:lnTo>
                    <a:pt x="71619" y="44166"/>
                  </a:lnTo>
                  <a:lnTo>
                    <a:pt x="71740" y="44407"/>
                  </a:lnTo>
                  <a:lnTo>
                    <a:pt x="71860" y="44588"/>
                  </a:lnTo>
                  <a:lnTo>
                    <a:pt x="72041" y="44709"/>
                  </a:lnTo>
                  <a:lnTo>
                    <a:pt x="72283" y="44830"/>
                  </a:lnTo>
                  <a:lnTo>
                    <a:pt x="72464" y="44890"/>
                  </a:lnTo>
                  <a:lnTo>
                    <a:pt x="72946" y="44890"/>
                  </a:lnTo>
                  <a:lnTo>
                    <a:pt x="73127" y="44830"/>
                  </a:lnTo>
                  <a:lnTo>
                    <a:pt x="73369" y="44709"/>
                  </a:lnTo>
                  <a:lnTo>
                    <a:pt x="73550" y="44588"/>
                  </a:lnTo>
                  <a:lnTo>
                    <a:pt x="73670" y="44407"/>
                  </a:lnTo>
                  <a:lnTo>
                    <a:pt x="73791" y="44166"/>
                  </a:lnTo>
                  <a:lnTo>
                    <a:pt x="73851" y="43985"/>
                  </a:lnTo>
                  <a:lnTo>
                    <a:pt x="73851" y="43744"/>
                  </a:lnTo>
                  <a:lnTo>
                    <a:pt x="73851" y="43502"/>
                  </a:lnTo>
                  <a:lnTo>
                    <a:pt x="73791" y="43321"/>
                  </a:lnTo>
                  <a:lnTo>
                    <a:pt x="73670" y="43080"/>
                  </a:lnTo>
                  <a:lnTo>
                    <a:pt x="73550" y="42899"/>
                  </a:lnTo>
                  <a:lnTo>
                    <a:pt x="73369" y="42778"/>
                  </a:lnTo>
                  <a:lnTo>
                    <a:pt x="73127" y="42658"/>
                  </a:lnTo>
                  <a:lnTo>
                    <a:pt x="72946" y="42597"/>
                  </a:lnTo>
                  <a:close/>
                  <a:moveTo>
                    <a:pt x="724" y="45554"/>
                  </a:moveTo>
                  <a:lnTo>
                    <a:pt x="1147" y="47424"/>
                  </a:lnTo>
                  <a:lnTo>
                    <a:pt x="1267" y="47243"/>
                  </a:lnTo>
                  <a:lnTo>
                    <a:pt x="1388" y="47062"/>
                  </a:lnTo>
                  <a:lnTo>
                    <a:pt x="1448" y="46881"/>
                  </a:lnTo>
                  <a:lnTo>
                    <a:pt x="1448" y="46640"/>
                  </a:lnTo>
                  <a:lnTo>
                    <a:pt x="1388" y="46278"/>
                  </a:lnTo>
                  <a:lnTo>
                    <a:pt x="1267" y="45976"/>
                  </a:lnTo>
                  <a:lnTo>
                    <a:pt x="1026" y="45735"/>
                  </a:lnTo>
                  <a:lnTo>
                    <a:pt x="724" y="45554"/>
                  </a:lnTo>
                  <a:close/>
                  <a:moveTo>
                    <a:pt x="75179" y="45554"/>
                  </a:moveTo>
                  <a:lnTo>
                    <a:pt x="74877" y="45735"/>
                  </a:lnTo>
                  <a:lnTo>
                    <a:pt x="74636" y="45976"/>
                  </a:lnTo>
                  <a:lnTo>
                    <a:pt x="74515" y="46278"/>
                  </a:lnTo>
                  <a:lnTo>
                    <a:pt x="74455" y="46640"/>
                  </a:lnTo>
                  <a:lnTo>
                    <a:pt x="74455" y="46881"/>
                  </a:lnTo>
                  <a:lnTo>
                    <a:pt x="74515" y="47062"/>
                  </a:lnTo>
                  <a:lnTo>
                    <a:pt x="74636" y="47303"/>
                  </a:lnTo>
                  <a:lnTo>
                    <a:pt x="74756" y="47424"/>
                  </a:lnTo>
                  <a:lnTo>
                    <a:pt x="75179" y="45554"/>
                  </a:lnTo>
                  <a:close/>
                  <a:moveTo>
                    <a:pt x="5853" y="45493"/>
                  </a:moveTo>
                  <a:lnTo>
                    <a:pt x="5672" y="45554"/>
                  </a:lnTo>
                  <a:lnTo>
                    <a:pt x="5431" y="45674"/>
                  </a:lnTo>
                  <a:lnTo>
                    <a:pt x="5250" y="45795"/>
                  </a:lnTo>
                  <a:lnTo>
                    <a:pt x="5129" y="45976"/>
                  </a:lnTo>
                  <a:lnTo>
                    <a:pt x="5008" y="46217"/>
                  </a:lnTo>
                  <a:lnTo>
                    <a:pt x="4948" y="46398"/>
                  </a:lnTo>
                  <a:lnTo>
                    <a:pt x="4948" y="46640"/>
                  </a:lnTo>
                  <a:lnTo>
                    <a:pt x="4948" y="46881"/>
                  </a:lnTo>
                  <a:lnTo>
                    <a:pt x="5008" y="47062"/>
                  </a:lnTo>
                  <a:lnTo>
                    <a:pt x="5129" y="47303"/>
                  </a:lnTo>
                  <a:lnTo>
                    <a:pt x="5250" y="47484"/>
                  </a:lnTo>
                  <a:lnTo>
                    <a:pt x="5431" y="47605"/>
                  </a:lnTo>
                  <a:lnTo>
                    <a:pt x="5672" y="47726"/>
                  </a:lnTo>
                  <a:lnTo>
                    <a:pt x="5853" y="47786"/>
                  </a:lnTo>
                  <a:lnTo>
                    <a:pt x="6336" y="47786"/>
                  </a:lnTo>
                  <a:lnTo>
                    <a:pt x="6517" y="47726"/>
                  </a:lnTo>
                  <a:lnTo>
                    <a:pt x="6758" y="47605"/>
                  </a:lnTo>
                  <a:lnTo>
                    <a:pt x="6939" y="47484"/>
                  </a:lnTo>
                  <a:lnTo>
                    <a:pt x="7060" y="47303"/>
                  </a:lnTo>
                  <a:lnTo>
                    <a:pt x="7180" y="47062"/>
                  </a:lnTo>
                  <a:lnTo>
                    <a:pt x="7241" y="46881"/>
                  </a:lnTo>
                  <a:lnTo>
                    <a:pt x="7241" y="46640"/>
                  </a:lnTo>
                  <a:lnTo>
                    <a:pt x="7241" y="46398"/>
                  </a:lnTo>
                  <a:lnTo>
                    <a:pt x="7180" y="46217"/>
                  </a:lnTo>
                  <a:lnTo>
                    <a:pt x="7060" y="45976"/>
                  </a:lnTo>
                  <a:lnTo>
                    <a:pt x="6939" y="45795"/>
                  </a:lnTo>
                  <a:lnTo>
                    <a:pt x="6758" y="45674"/>
                  </a:lnTo>
                  <a:lnTo>
                    <a:pt x="6517" y="45554"/>
                  </a:lnTo>
                  <a:lnTo>
                    <a:pt x="6336" y="45493"/>
                  </a:lnTo>
                  <a:close/>
                  <a:moveTo>
                    <a:pt x="11645" y="45493"/>
                  </a:moveTo>
                  <a:lnTo>
                    <a:pt x="11464" y="45554"/>
                  </a:lnTo>
                  <a:lnTo>
                    <a:pt x="11223" y="45674"/>
                  </a:lnTo>
                  <a:lnTo>
                    <a:pt x="11042" y="45795"/>
                  </a:lnTo>
                  <a:lnTo>
                    <a:pt x="10921" y="45976"/>
                  </a:lnTo>
                  <a:lnTo>
                    <a:pt x="10800" y="46217"/>
                  </a:lnTo>
                  <a:lnTo>
                    <a:pt x="10740" y="46398"/>
                  </a:lnTo>
                  <a:lnTo>
                    <a:pt x="10740" y="46640"/>
                  </a:lnTo>
                  <a:lnTo>
                    <a:pt x="10740" y="46881"/>
                  </a:lnTo>
                  <a:lnTo>
                    <a:pt x="10800" y="47062"/>
                  </a:lnTo>
                  <a:lnTo>
                    <a:pt x="10921" y="47303"/>
                  </a:lnTo>
                  <a:lnTo>
                    <a:pt x="11042" y="47484"/>
                  </a:lnTo>
                  <a:lnTo>
                    <a:pt x="11223" y="47605"/>
                  </a:lnTo>
                  <a:lnTo>
                    <a:pt x="11464" y="47726"/>
                  </a:lnTo>
                  <a:lnTo>
                    <a:pt x="11645" y="47786"/>
                  </a:lnTo>
                  <a:lnTo>
                    <a:pt x="12128" y="47786"/>
                  </a:lnTo>
                  <a:lnTo>
                    <a:pt x="12309" y="47726"/>
                  </a:lnTo>
                  <a:lnTo>
                    <a:pt x="12550" y="47605"/>
                  </a:lnTo>
                  <a:lnTo>
                    <a:pt x="12731" y="47484"/>
                  </a:lnTo>
                  <a:lnTo>
                    <a:pt x="12852" y="47303"/>
                  </a:lnTo>
                  <a:lnTo>
                    <a:pt x="12973" y="47062"/>
                  </a:lnTo>
                  <a:lnTo>
                    <a:pt x="13033" y="46881"/>
                  </a:lnTo>
                  <a:lnTo>
                    <a:pt x="13033" y="46640"/>
                  </a:lnTo>
                  <a:lnTo>
                    <a:pt x="13033" y="46398"/>
                  </a:lnTo>
                  <a:lnTo>
                    <a:pt x="12973" y="46217"/>
                  </a:lnTo>
                  <a:lnTo>
                    <a:pt x="12852" y="45976"/>
                  </a:lnTo>
                  <a:lnTo>
                    <a:pt x="12731" y="45795"/>
                  </a:lnTo>
                  <a:lnTo>
                    <a:pt x="12550" y="45674"/>
                  </a:lnTo>
                  <a:lnTo>
                    <a:pt x="12309" y="45554"/>
                  </a:lnTo>
                  <a:lnTo>
                    <a:pt x="12128" y="45493"/>
                  </a:lnTo>
                  <a:close/>
                  <a:moveTo>
                    <a:pt x="17437" y="45493"/>
                  </a:moveTo>
                  <a:lnTo>
                    <a:pt x="17256" y="45554"/>
                  </a:lnTo>
                  <a:lnTo>
                    <a:pt x="17015" y="45674"/>
                  </a:lnTo>
                  <a:lnTo>
                    <a:pt x="16834" y="45795"/>
                  </a:lnTo>
                  <a:lnTo>
                    <a:pt x="16713" y="45976"/>
                  </a:lnTo>
                  <a:lnTo>
                    <a:pt x="16593" y="46217"/>
                  </a:lnTo>
                  <a:lnTo>
                    <a:pt x="16532" y="46398"/>
                  </a:lnTo>
                  <a:lnTo>
                    <a:pt x="16532" y="46640"/>
                  </a:lnTo>
                  <a:lnTo>
                    <a:pt x="16532" y="46881"/>
                  </a:lnTo>
                  <a:lnTo>
                    <a:pt x="16593" y="47062"/>
                  </a:lnTo>
                  <a:lnTo>
                    <a:pt x="16713" y="47303"/>
                  </a:lnTo>
                  <a:lnTo>
                    <a:pt x="16834" y="47484"/>
                  </a:lnTo>
                  <a:lnTo>
                    <a:pt x="17015" y="47605"/>
                  </a:lnTo>
                  <a:lnTo>
                    <a:pt x="17256" y="47726"/>
                  </a:lnTo>
                  <a:lnTo>
                    <a:pt x="17437" y="47786"/>
                  </a:lnTo>
                  <a:lnTo>
                    <a:pt x="17920" y="47786"/>
                  </a:lnTo>
                  <a:lnTo>
                    <a:pt x="18101" y="47726"/>
                  </a:lnTo>
                  <a:lnTo>
                    <a:pt x="18342" y="47605"/>
                  </a:lnTo>
                  <a:lnTo>
                    <a:pt x="18523" y="47484"/>
                  </a:lnTo>
                  <a:lnTo>
                    <a:pt x="18644" y="47303"/>
                  </a:lnTo>
                  <a:lnTo>
                    <a:pt x="18765" y="47062"/>
                  </a:lnTo>
                  <a:lnTo>
                    <a:pt x="18825" y="46881"/>
                  </a:lnTo>
                  <a:lnTo>
                    <a:pt x="18825" y="46640"/>
                  </a:lnTo>
                  <a:lnTo>
                    <a:pt x="18825" y="46398"/>
                  </a:lnTo>
                  <a:lnTo>
                    <a:pt x="18765" y="46217"/>
                  </a:lnTo>
                  <a:lnTo>
                    <a:pt x="18644" y="45976"/>
                  </a:lnTo>
                  <a:lnTo>
                    <a:pt x="18523" y="45795"/>
                  </a:lnTo>
                  <a:lnTo>
                    <a:pt x="18342" y="45674"/>
                  </a:lnTo>
                  <a:lnTo>
                    <a:pt x="18101" y="45554"/>
                  </a:lnTo>
                  <a:lnTo>
                    <a:pt x="17920" y="45493"/>
                  </a:lnTo>
                  <a:close/>
                  <a:moveTo>
                    <a:pt x="23230" y="45493"/>
                  </a:moveTo>
                  <a:lnTo>
                    <a:pt x="23049" y="45554"/>
                  </a:lnTo>
                  <a:lnTo>
                    <a:pt x="22807" y="45674"/>
                  </a:lnTo>
                  <a:lnTo>
                    <a:pt x="22626" y="45795"/>
                  </a:lnTo>
                  <a:lnTo>
                    <a:pt x="22506" y="45976"/>
                  </a:lnTo>
                  <a:lnTo>
                    <a:pt x="22385" y="46217"/>
                  </a:lnTo>
                  <a:lnTo>
                    <a:pt x="22325" y="46398"/>
                  </a:lnTo>
                  <a:lnTo>
                    <a:pt x="22325" y="46640"/>
                  </a:lnTo>
                  <a:lnTo>
                    <a:pt x="22325" y="46881"/>
                  </a:lnTo>
                  <a:lnTo>
                    <a:pt x="22385" y="47062"/>
                  </a:lnTo>
                  <a:lnTo>
                    <a:pt x="22506" y="47303"/>
                  </a:lnTo>
                  <a:lnTo>
                    <a:pt x="22626" y="47484"/>
                  </a:lnTo>
                  <a:lnTo>
                    <a:pt x="22807" y="47605"/>
                  </a:lnTo>
                  <a:lnTo>
                    <a:pt x="23049" y="47726"/>
                  </a:lnTo>
                  <a:lnTo>
                    <a:pt x="23230" y="47786"/>
                  </a:lnTo>
                  <a:lnTo>
                    <a:pt x="23712" y="47786"/>
                  </a:lnTo>
                  <a:lnTo>
                    <a:pt x="23893" y="47726"/>
                  </a:lnTo>
                  <a:lnTo>
                    <a:pt x="24135" y="47605"/>
                  </a:lnTo>
                  <a:lnTo>
                    <a:pt x="24316" y="47484"/>
                  </a:lnTo>
                  <a:lnTo>
                    <a:pt x="24436" y="47303"/>
                  </a:lnTo>
                  <a:lnTo>
                    <a:pt x="24557" y="47062"/>
                  </a:lnTo>
                  <a:lnTo>
                    <a:pt x="24617" y="46881"/>
                  </a:lnTo>
                  <a:lnTo>
                    <a:pt x="24617" y="46640"/>
                  </a:lnTo>
                  <a:lnTo>
                    <a:pt x="24617" y="46398"/>
                  </a:lnTo>
                  <a:lnTo>
                    <a:pt x="24557" y="46217"/>
                  </a:lnTo>
                  <a:lnTo>
                    <a:pt x="24436" y="45976"/>
                  </a:lnTo>
                  <a:lnTo>
                    <a:pt x="24316" y="45795"/>
                  </a:lnTo>
                  <a:lnTo>
                    <a:pt x="24135" y="45674"/>
                  </a:lnTo>
                  <a:lnTo>
                    <a:pt x="23893" y="45554"/>
                  </a:lnTo>
                  <a:lnTo>
                    <a:pt x="23712" y="45493"/>
                  </a:lnTo>
                  <a:close/>
                  <a:moveTo>
                    <a:pt x="29022" y="45493"/>
                  </a:moveTo>
                  <a:lnTo>
                    <a:pt x="28841" y="45554"/>
                  </a:lnTo>
                  <a:lnTo>
                    <a:pt x="28599" y="45674"/>
                  </a:lnTo>
                  <a:lnTo>
                    <a:pt x="28418" y="45795"/>
                  </a:lnTo>
                  <a:lnTo>
                    <a:pt x="28298" y="45976"/>
                  </a:lnTo>
                  <a:lnTo>
                    <a:pt x="28177" y="46217"/>
                  </a:lnTo>
                  <a:lnTo>
                    <a:pt x="28117" y="46398"/>
                  </a:lnTo>
                  <a:lnTo>
                    <a:pt x="28117" y="46640"/>
                  </a:lnTo>
                  <a:lnTo>
                    <a:pt x="28117" y="46881"/>
                  </a:lnTo>
                  <a:lnTo>
                    <a:pt x="28177" y="47062"/>
                  </a:lnTo>
                  <a:lnTo>
                    <a:pt x="28298" y="47303"/>
                  </a:lnTo>
                  <a:lnTo>
                    <a:pt x="28418" y="47484"/>
                  </a:lnTo>
                  <a:lnTo>
                    <a:pt x="28599" y="47605"/>
                  </a:lnTo>
                  <a:lnTo>
                    <a:pt x="28841" y="47726"/>
                  </a:lnTo>
                  <a:lnTo>
                    <a:pt x="29022" y="47786"/>
                  </a:lnTo>
                  <a:lnTo>
                    <a:pt x="29505" y="47786"/>
                  </a:lnTo>
                  <a:lnTo>
                    <a:pt x="29686" y="47726"/>
                  </a:lnTo>
                  <a:lnTo>
                    <a:pt x="29927" y="47605"/>
                  </a:lnTo>
                  <a:lnTo>
                    <a:pt x="30108" y="47484"/>
                  </a:lnTo>
                  <a:lnTo>
                    <a:pt x="30229" y="47303"/>
                  </a:lnTo>
                  <a:lnTo>
                    <a:pt x="30349" y="47062"/>
                  </a:lnTo>
                  <a:lnTo>
                    <a:pt x="30410" y="46881"/>
                  </a:lnTo>
                  <a:lnTo>
                    <a:pt x="30410" y="46640"/>
                  </a:lnTo>
                  <a:lnTo>
                    <a:pt x="30410" y="46398"/>
                  </a:lnTo>
                  <a:lnTo>
                    <a:pt x="30349" y="46217"/>
                  </a:lnTo>
                  <a:lnTo>
                    <a:pt x="30229" y="45976"/>
                  </a:lnTo>
                  <a:lnTo>
                    <a:pt x="30108" y="45795"/>
                  </a:lnTo>
                  <a:lnTo>
                    <a:pt x="29927" y="45674"/>
                  </a:lnTo>
                  <a:lnTo>
                    <a:pt x="29686" y="45554"/>
                  </a:lnTo>
                  <a:lnTo>
                    <a:pt x="29505" y="45493"/>
                  </a:lnTo>
                  <a:close/>
                  <a:moveTo>
                    <a:pt x="34814" y="45493"/>
                  </a:moveTo>
                  <a:lnTo>
                    <a:pt x="34633" y="45554"/>
                  </a:lnTo>
                  <a:lnTo>
                    <a:pt x="34392" y="45674"/>
                  </a:lnTo>
                  <a:lnTo>
                    <a:pt x="34211" y="45795"/>
                  </a:lnTo>
                  <a:lnTo>
                    <a:pt x="34090" y="45976"/>
                  </a:lnTo>
                  <a:lnTo>
                    <a:pt x="33969" y="46217"/>
                  </a:lnTo>
                  <a:lnTo>
                    <a:pt x="33909" y="46398"/>
                  </a:lnTo>
                  <a:lnTo>
                    <a:pt x="33909" y="46640"/>
                  </a:lnTo>
                  <a:lnTo>
                    <a:pt x="33909" y="46881"/>
                  </a:lnTo>
                  <a:lnTo>
                    <a:pt x="33969" y="47062"/>
                  </a:lnTo>
                  <a:lnTo>
                    <a:pt x="34090" y="47303"/>
                  </a:lnTo>
                  <a:lnTo>
                    <a:pt x="34211" y="47484"/>
                  </a:lnTo>
                  <a:lnTo>
                    <a:pt x="34392" y="47605"/>
                  </a:lnTo>
                  <a:lnTo>
                    <a:pt x="34633" y="47726"/>
                  </a:lnTo>
                  <a:lnTo>
                    <a:pt x="34814" y="47786"/>
                  </a:lnTo>
                  <a:lnTo>
                    <a:pt x="35297" y="47786"/>
                  </a:lnTo>
                  <a:lnTo>
                    <a:pt x="35478" y="47726"/>
                  </a:lnTo>
                  <a:lnTo>
                    <a:pt x="35719" y="47605"/>
                  </a:lnTo>
                  <a:lnTo>
                    <a:pt x="35900" y="47484"/>
                  </a:lnTo>
                  <a:lnTo>
                    <a:pt x="36021" y="47303"/>
                  </a:lnTo>
                  <a:lnTo>
                    <a:pt x="36141" y="47062"/>
                  </a:lnTo>
                  <a:lnTo>
                    <a:pt x="36202" y="46881"/>
                  </a:lnTo>
                  <a:lnTo>
                    <a:pt x="36202" y="46640"/>
                  </a:lnTo>
                  <a:lnTo>
                    <a:pt x="36202" y="46398"/>
                  </a:lnTo>
                  <a:lnTo>
                    <a:pt x="36141" y="46217"/>
                  </a:lnTo>
                  <a:lnTo>
                    <a:pt x="36021" y="45976"/>
                  </a:lnTo>
                  <a:lnTo>
                    <a:pt x="35900" y="45795"/>
                  </a:lnTo>
                  <a:lnTo>
                    <a:pt x="35719" y="45674"/>
                  </a:lnTo>
                  <a:lnTo>
                    <a:pt x="35478" y="45554"/>
                  </a:lnTo>
                  <a:lnTo>
                    <a:pt x="35297" y="45493"/>
                  </a:lnTo>
                  <a:close/>
                  <a:moveTo>
                    <a:pt x="40606" y="45493"/>
                  </a:moveTo>
                  <a:lnTo>
                    <a:pt x="40425" y="45554"/>
                  </a:lnTo>
                  <a:lnTo>
                    <a:pt x="40184" y="45674"/>
                  </a:lnTo>
                  <a:lnTo>
                    <a:pt x="40003" y="45795"/>
                  </a:lnTo>
                  <a:lnTo>
                    <a:pt x="39882" y="45976"/>
                  </a:lnTo>
                  <a:lnTo>
                    <a:pt x="39762" y="46217"/>
                  </a:lnTo>
                  <a:lnTo>
                    <a:pt x="39701" y="46398"/>
                  </a:lnTo>
                  <a:lnTo>
                    <a:pt x="39701" y="46640"/>
                  </a:lnTo>
                  <a:lnTo>
                    <a:pt x="39701" y="46881"/>
                  </a:lnTo>
                  <a:lnTo>
                    <a:pt x="39762" y="47062"/>
                  </a:lnTo>
                  <a:lnTo>
                    <a:pt x="39882" y="47303"/>
                  </a:lnTo>
                  <a:lnTo>
                    <a:pt x="40003" y="47484"/>
                  </a:lnTo>
                  <a:lnTo>
                    <a:pt x="40184" y="47605"/>
                  </a:lnTo>
                  <a:lnTo>
                    <a:pt x="40425" y="47726"/>
                  </a:lnTo>
                  <a:lnTo>
                    <a:pt x="40606" y="47786"/>
                  </a:lnTo>
                  <a:lnTo>
                    <a:pt x="41089" y="47786"/>
                  </a:lnTo>
                  <a:lnTo>
                    <a:pt x="41270" y="47726"/>
                  </a:lnTo>
                  <a:lnTo>
                    <a:pt x="41511" y="47605"/>
                  </a:lnTo>
                  <a:lnTo>
                    <a:pt x="41692" y="47484"/>
                  </a:lnTo>
                  <a:lnTo>
                    <a:pt x="41813" y="47303"/>
                  </a:lnTo>
                  <a:lnTo>
                    <a:pt x="41934" y="47062"/>
                  </a:lnTo>
                  <a:lnTo>
                    <a:pt x="41994" y="46881"/>
                  </a:lnTo>
                  <a:lnTo>
                    <a:pt x="41994" y="46640"/>
                  </a:lnTo>
                  <a:lnTo>
                    <a:pt x="41994" y="46398"/>
                  </a:lnTo>
                  <a:lnTo>
                    <a:pt x="41934" y="46217"/>
                  </a:lnTo>
                  <a:lnTo>
                    <a:pt x="41813" y="45976"/>
                  </a:lnTo>
                  <a:lnTo>
                    <a:pt x="41692" y="45795"/>
                  </a:lnTo>
                  <a:lnTo>
                    <a:pt x="41511" y="45674"/>
                  </a:lnTo>
                  <a:lnTo>
                    <a:pt x="41270" y="45554"/>
                  </a:lnTo>
                  <a:lnTo>
                    <a:pt x="41089" y="45493"/>
                  </a:lnTo>
                  <a:close/>
                  <a:moveTo>
                    <a:pt x="46399" y="45493"/>
                  </a:moveTo>
                  <a:lnTo>
                    <a:pt x="46218" y="45554"/>
                  </a:lnTo>
                  <a:lnTo>
                    <a:pt x="45976" y="45674"/>
                  </a:lnTo>
                  <a:lnTo>
                    <a:pt x="45795" y="45795"/>
                  </a:lnTo>
                  <a:lnTo>
                    <a:pt x="45674" y="45976"/>
                  </a:lnTo>
                  <a:lnTo>
                    <a:pt x="45554" y="46217"/>
                  </a:lnTo>
                  <a:lnTo>
                    <a:pt x="45493" y="46398"/>
                  </a:lnTo>
                  <a:lnTo>
                    <a:pt x="45493" y="46640"/>
                  </a:lnTo>
                  <a:lnTo>
                    <a:pt x="45493" y="46881"/>
                  </a:lnTo>
                  <a:lnTo>
                    <a:pt x="45554" y="47062"/>
                  </a:lnTo>
                  <a:lnTo>
                    <a:pt x="45674" y="47303"/>
                  </a:lnTo>
                  <a:lnTo>
                    <a:pt x="45795" y="47484"/>
                  </a:lnTo>
                  <a:lnTo>
                    <a:pt x="45976" y="47605"/>
                  </a:lnTo>
                  <a:lnTo>
                    <a:pt x="46218" y="47726"/>
                  </a:lnTo>
                  <a:lnTo>
                    <a:pt x="46399" y="47786"/>
                  </a:lnTo>
                  <a:lnTo>
                    <a:pt x="46881" y="47786"/>
                  </a:lnTo>
                  <a:lnTo>
                    <a:pt x="47062" y="47726"/>
                  </a:lnTo>
                  <a:lnTo>
                    <a:pt x="47304" y="47605"/>
                  </a:lnTo>
                  <a:lnTo>
                    <a:pt x="47485" y="47484"/>
                  </a:lnTo>
                  <a:lnTo>
                    <a:pt x="47605" y="47303"/>
                  </a:lnTo>
                  <a:lnTo>
                    <a:pt x="47726" y="47062"/>
                  </a:lnTo>
                  <a:lnTo>
                    <a:pt x="47786" y="46881"/>
                  </a:lnTo>
                  <a:lnTo>
                    <a:pt x="47786" y="46640"/>
                  </a:lnTo>
                  <a:lnTo>
                    <a:pt x="47786" y="46398"/>
                  </a:lnTo>
                  <a:lnTo>
                    <a:pt x="47726" y="46217"/>
                  </a:lnTo>
                  <a:lnTo>
                    <a:pt x="47605" y="45976"/>
                  </a:lnTo>
                  <a:lnTo>
                    <a:pt x="47485" y="45795"/>
                  </a:lnTo>
                  <a:lnTo>
                    <a:pt x="47304" y="45674"/>
                  </a:lnTo>
                  <a:lnTo>
                    <a:pt x="47062" y="45554"/>
                  </a:lnTo>
                  <a:lnTo>
                    <a:pt x="46881" y="45493"/>
                  </a:lnTo>
                  <a:close/>
                  <a:moveTo>
                    <a:pt x="52191" y="45493"/>
                  </a:moveTo>
                  <a:lnTo>
                    <a:pt x="52010" y="45554"/>
                  </a:lnTo>
                  <a:lnTo>
                    <a:pt x="51768" y="45674"/>
                  </a:lnTo>
                  <a:lnTo>
                    <a:pt x="51587" y="45795"/>
                  </a:lnTo>
                  <a:lnTo>
                    <a:pt x="51467" y="45976"/>
                  </a:lnTo>
                  <a:lnTo>
                    <a:pt x="51346" y="46217"/>
                  </a:lnTo>
                  <a:lnTo>
                    <a:pt x="51286" y="46398"/>
                  </a:lnTo>
                  <a:lnTo>
                    <a:pt x="51286" y="46640"/>
                  </a:lnTo>
                  <a:lnTo>
                    <a:pt x="51286" y="46881"/>
                  </a:lnTo>
                  <a:lnTo>
                    <a:pt x="51346" y="47062"/>
                  </a:lnTo>
                  <a:lnTo>
                    <a:pt x="51467" y="47303"/>
                  </a:lnTo>
                  <a:lnTo>
                    <a:pt x="51587" y="47484"/>
                  </a:lnTo>
                  <a:lnTo>
                    <a:pt x="51768" y="47605"/>
                  </a:lnTo>
                  <a:lnTo>
                    <a:pt x="52010" y="47726"/>
                  </a:lnTo>
                  <a:lnTo>
                    <a:pt x="52191" y="47786"/>
                  </a:lnTo>
                  <a:lnTo>
                    <a:pt x="52673" y="47786"/>
                  </a:lnTo>
                  <a:lnTo>
                    <a:pt x="52854" y="47726"/>
                  </a:lnTo>
                  <a:lnTo>
                    <a:pt x="53096" y="47605"/>
                  </a:lnTo>
                  <a:lnTo>
                    <a:pt x="53277" y="47484"/>
                  </a:lnTo>
                  <a:lnTo>
                    <a:pt x="53397" y="47303"/>
                  </a:lnTo>
                  <a:lnTo>
                    <a:pt x="53518" y="47062"/>
                  </a:lnTo>
                  <a:lnTo>
                    <a:pt x="53578" y="46881"/>
                  </a:lnTo>
                  <a:lnTo>
                    <a:pt x="53578" y="46640"/>
                  </a:lnTo>
                  <a:lnTo>
                    <a:pt x="53578" y="46398"/>
                  </a:lnTo>
                  <a:lnTo>
                    <a:pt x="53518" y="46217"/>
                  </a:lnTo>
                  <a:lnTo>
                    <a:pt x="53397" y="45976"/>
                  </a:lnTo>
                  <a:lnTo>
                    <a:pt x="53277" y="45795"/>
                  </a:lnTo>
                  <a:lnTo>
                    <a:pt x="53096" y="45674"/>
                  </a:lnTo>
                  <a:lnTo>
                    <a:pt x="52854" y="45554"/>
                  </a:lnTo>
                  <a:lnTo>
                    <a:pt x="52673" y="45493"/>
                  </a:lnTo>
                  <a:close/>
                  <a:moveTo>
                    <a:pt x="57983" y="45493"/>
                  </a:moveTo>
                  <a:lnTo>
                    <a:pt x="57802" y="45554"/>
                  </a:lnTo>
                  <a:lnTo>
                    <a:pt x="57561" y="45674"/>
                  </a:lnTo>
                  <a:lnTo>
                    <a:pt x="57380" y="45795"/>
                  </a:lnTo>
                  <a:lnTo>
                    <a:pt x="57259" y="45976"/>
                  </a:lnTo>
                  <a:lnTo>
                    <a:pt x="57138" y="46217"/>
                  </a:lnTo>
                  <a:lnTo>
                    <a:pt x="57078" y="46398"/>
                  </a:lnTo>
                  <a:lnTo>
                    <a:pt x="57078" y="46640"/>
                  </a:lnTo>
                  <a:lnTo>
                    <a:pt x="57078" y="46881"/>
                  </a:lnTo>
                  <a:lnTo>
                    <a:pt x="57138" y="47062"/>
                  </a:lnTo>
                  <a:lnTo>
                    <a:pt x="57259" y="47303"/>
                  </a:lnTo>
                  <a:lnTo>
                    <a:pt x="57380" y="47484"/>
                  </a:lnTo>
                  <a:lnTo>
                    <a:pt x="57561" y="47605"/>
                  </a:lnTo>
                  <a:lnTo>
                    <a:pt x="57802" y="47726"/>
                  </a:lnTo>
                  <a:lnTo>
                    <a:pt x="57983" y="47786"/>
                  </a:lnTo>
                  <a:lnTo>
                    <a:pt x="58466" y="47786"/>
                  </a:lnTo>
                  <a:lnTo>
                    <a:pt x="58647" y="47726"/>
                  </a:lnTo>
                  <a:lnTo>
                    <a:pt x="58888" y="47605"/>
                  </a:lnTo>
                  <a:lnTo>
                    <a:pt x="59069" y="47484"/>
                  </a:lnTo>
                  <a:lnTo>
                    <a:pt x="59190" y="47303"/>
                  </a:lnTo>
                  <a:lnTo>
                    <a:pt x="59310" y="47062"/>
                  </a:lnTo>
                  <a:lnTo>
                    <a:pt x="59371" y="46881"/>
                  </a:lnTo>
                  <a:lnTo>
                    <a:pt x="59371" y="46640"/>
                  </a:lnTo>
                  <a:lnTo>
                    <a:pt x="59371" y="46398"/>
                  </a:lnTo>
                  <a:lnTo>
                    <a:pt x="59310" y="46217"/>
                  </a:lnTo>
                  <a:lnTo>
                    <a:pt x="59190" y="45976"/>
                  </a:lnTo>
                  <a:lnTo>
                    <a:pt x="59069" y="45795"/>
                  </a:lnTo>
                  <a:lnTo>
                    <a:pt x="58888" y="45674"/>
                  </a:lnTo>
                  <a:lnTo>
                    <a:pt x="58647" y="45554"/>
                  </a:lnTo>
                  <a:lnTo>
                    <a:pt x="58466" y="45493"/>
                  </a:lnTo>
                  <a:close/>
                  <a:moveTo>
                    <a:pt x="63775" y="45493"/>
                  </a:moveTo>
                  <a:lnTo>
                    <a:pt x="63594" y="45554"/>
                  </a:lnTo>
                  <a:lnTo>
                    <a:pt x="63353" y="45674"/>
                  </a:lnTo>
                  <a:lnTo>
                    <a:pt x="63172" y="45795"/>
                  </a:lnTo>
                  <a:lnTo>
                    <a:pt x="63051" y="45976"/>
                  </a:lnTo>
                  <a:lnTo>
                    <a:pt x="62931" y="46217"/>
                  </a:lnTo>
                  <a:lnTo>
                    <a:pt x="62870" y="46398"/>
                  </a:lnTo>
                  <a:lnTo>
                    <a:pt x="62870" y="46640"/>
                  </a:lnTo>
                  <a:lnTo>
                    <a:pt x="62870" y="46881"/>
                  </a:lnTo>
                  <a:lnTo>
                    <a:pt x="62931" y="47062"/>
                  </a:lnTo>
                  <a:lnTo>
                    <a:pt x="63051" y="47303"/>
                  </a:lnTo>
                  <a:lnTo>
                    <a:pt x="63172" y="47484"/>
                  </a:lnTo>
                  <a:lnTo>
                    <a:pt x="63353" y="47605"/>
                  </a:lnTo>
                  <a:lnTo>
                    <a:pt x="63594" y="47726"/>
                  </a:lnTo>
                  <a:lnTo>
                    <a:pt x="63775" y="47786"/>
                  </a:lnTo>
                  <a:lnTo>
                    <a:pt x="64258" y="47786"/>
                  </a:lnTo>
                  <a:lnTo>
                    <a:pt x="64439" y="47726"/>
                  </a:lnTo>
                  <a:lnTo>
                    <a:pt x="64680" y="47605"/>
                  </a:lnTo>
                  <a:lnTo>
                    <a:pt x="64861" y="47484"/>
                  </a:lnTo>
                  <a:lnTo>
                    <a:pt x="64982" y="47303"/>
                  </a:lnTo>
                  <a:lnTo>
                    <a:pt x="65103" y="47062"/>
                  </a:lnTo>
                  <a:lnTo>
                    <a:pt x="65163" y="46881"/>
                  </a:lnTo>
                  <a:lnTo>
                    <a:pt x="65163" y="46640"/>
                  </a:lnTo>
                  <a:lnTo>
                    <a:pt x="65163" y="46398"/>
                  </a:lnTo>
                  <a:lnTo>
                    <a:pt x="65103" y="46217"/>
                  </a:lnTo>
                  <a:lnTo>
                    <a:pt x="64982" y="45976"/>
                  </a:lnTo>
                  <a:lnTo>
                    <a:pt x="64861" y="45795"/>
                  </a:lnTo>
                  <a:lnTo>
                    <a:pt x="64680" y="45674"/>
                  </a:lnTo>
                  <a:lnTo>
                    <a:pt x="64439" y="45554"/>
                  </a:lnTo>
                  <a:lnTo>
                    <a:pt x="64258" y="45493"/>
                  </a:lnTo>
                  <a:close/>
                  <a:moveTo>
                    <a:pt x="69567" y="45493"/>
                  </a:moveTo>
                  <a:lnTo>
                    <a:pt x="69386" y="45554"/>
                  </a:lnTo>
                  <a:lnTo>
                    <a:pt x="69145" y="45674"/>
                  </a:lnTo>
                  <a:lnTo>
                    <a:pt x="68964" y="45795"/>
                  </a:lnTo>
                  <a:lnTo>
                    <a:pt x="68843" y="45976"/>
                  </a:lnTo>
                  <a:lnTo>
                    <a:pt x="68723" y="46217"/>
                  </a:lnTo>
                  <a:lnTo>
                    <a:pt x="68662" y="46398"/>
                  </a:lnTo>
                  <a:lnTo>
                    <a:pt x="68662" y="46640"/>
                  </a:lnTo>
                  <a:lnTo>
                    <a:pt x="68662" y="46881"/>
                  </a:lnTo>
                  <a:lnTo>
                    <a:pt x="68723" y="47062"/>
                  </a:lnTo>
                  <a:lnTo>
                    <a:pt x="68843" y="47303"/>
                  </a:lnTo>
                  <a:lnTo>
                    <a:pt x="68964" y="47484"/>
                  </a:lnTo>
                  <a:lnTo>
                    <a:pt x="69145" y="47605"/>
                  </a:lnTo>
                  <a:lnTo>
                    <a:pt x="69386" y="47726"/>
                  </a:lnTo>
                  <a:lnTo>
                    <a:pt x="69567" y="47786"/>
                  </a:lnTo>
                  <a:lnTo>
                    <a:pt x="70050" y="47786"/>
                  </a:lnTo>
                  <a:lnTo>
                    <a:pt x="70231" y="47726"/>
                  </a:lnTo>
                  <a:lnTo>
                    <a:pt x="70472" y="47605"/>
                  </a:lnTo>
                  <a:lnTo>
                    <a:pt x="70653" y="47484"/>
                  </a:lnTo>
                  <a:lnTo>
                    <a:pt x="70774" y="47303"/>
                  </a:lnTo>
                  <a:lnTo>
                    <a:pt x="70895" y="47062"/>
                  </a:lnTo>
                  <a:lnTo>
                    <a:pt x="70955" y="46881"/>
                  </a:lnTo>
                  <a:lnTo>
                    <a:pt x="70955" y="46640"/>
                  </a:lnTo>
                  <a:lnTo>
                    <a:pt x="70955" y="46398"/>
                  </a:lnTo>
                  <a:lnTo>
                    <a:pt x="70895" y="46217"/>
                  </a:lnTo>
                  <a:lnTo>
                    <a:pt x="70774" y="45976"/>
                  </a:lnTo>
                  <a:lnTo>
                    <a:pt x="70653" y="45795"/>
                  </a:lnTo>
                  <a:lnTo>
                    <a:pt x="70472" y="45674"/>
                  </a:lnTo>
                  <a:lnTo>
                    <a:pt x="70231" y="45554"/>
                  </a:lnTo>
                  <a:lnTo>
                    <a:pt x="70050" y="45493"/>
                  </a:lnTo>
                  <a:close/>
                  <a:moveTo>
                    <a:pt x="2896" y="48389"/>
                  </a:moveTo>
                  <a:lnTo>
                    <a:pt x="2655" y="48510"/>
                  </a:lnTo>
                  <a:lnTo>
                    <a:pt x="2414" y="48691"/>
                  </a:lnTo>
                  <a:lnTo>
                    <a:pt x="2233" y="48872"/>
                  </a:lnTo>
                  <a:lnTo>
                    <a:pt x="2112" y="49174"/>
                  </a:lnTo>
                  <a:lnTo>
                    <a:pt x="2052" y="49536"/>
                  </a:lnTo>
                  <a:lnTo>
                    <a:pt x="2052" y="49777"/>
                  </a:lnTo>
                  <a:lnTo>
                    <a:pt x="2112" y="49958"/>
                  </a:lnTo>
                  <a:lnTo>
                    <a:pt x="2233" y="50200"/>
                  </a:lnTo>
                  <a:lnTo>
                    <a:pt x="2353" y="50381"/>
                  </a:lnTo>
                  <a:lnTo>
                    <a:pt x="2534" y="50501"/>
                  </a:lnTo>
                  <a:lnTo>
                    <a:pt x="2776" y="50622"/>
                  </a:lnTo>
                  <a:lnTo>
                    <a:pt x="2957" y="50682"/>
                  </a:lnTo>
                  <a:lnTo>
                    <a:pt x="3439" y="50682"/>
                  </a:lnTo>
                  <a:lnTo>
                    <a:pt x="3620" y="50622"/>
                  </a:lnTo>
                  <a:lnTo>
                    <a:pt x="3862" y="50501"/>
                  </a:lnTo>
                  <a:lnTo>
                    <a:pt x="4043" y="50381"/>
                  </a:lnTo>
                  <a:lnTo>
                    <a:pt x="4164" y="50200"/>
                  </a:lnTo>
                  <a:lnTo>
                    <a:pt x="4284" y="49958"/>
                  </a:lnTo>
                  <a:lnTo>
                    <a:pt x="4345" y="49777"/>
                  </a:lnTo>
                  <a:lnTo>
                    <a:pt x="4345" y="49536"/>
                  </a:lnTo>
                  <a:lnTo>
                    <a:pt x="4284" y="49174"/>
                  </a:lnTo>
                  <a:lnTo>
                    <a:pt x="4164" y="48872"/>
                  </a:lnTo>
                  <a:lnTo>
                    <a:pt x="3982" y="48691"/>
                  </a:lnTo>
                  <a:lnTo>
                    <a:pt x="3741" y="48510"/>
                  </a:lnTo>
                  <a:lnTo>
                    <a:pt x="3500" y="48389"/>
                  </a:lnTo>
                  <a:close/>
                  <a:moveTo>
                    <a:pt x="8689" y="48389"/>
                  </a:moveTo>
                  <a:lnTo>
                    <a:pt x="8447" y="48510"/>
                  </a:lnTo>
                  <a:lnTo>
                    <a:pt x="8206" y="48691"/>
                  </a:lnTo>
                  <a:lnTo>
                    <a:pt x="8025" y="48872"/>
                  </a:lnTo>
                  <a:lnTo>
                    <a:pt x="7904" y="49174"/>
                  </a:lnTo>
                  <a:lnTo>
                    <a:pt x="7844" y="49536"/>
                  </a:lnTo>
                  <a:lnTo>
                    <a:pt x="7844" y="49777"/>
                  </a:lnTo>
                  <a:lnTo>
                    <a:pt x="7904" y="49958"/>
                  </a:lnTo>
                  <a:lnTo>
                    <a:pt x="8025" y="50200"/>
                  </a:lnTo>
                  <a:lnTo>
                    <a:pt x="8146" y="50381"/>
                  </a:lnTo>
                  <a:lnTo>
                    <a:pt x="8327" y="50501"/>
                  </a:lnTo>
                  <a:lnTo>
                    <a:pt x="8568" y="50622"/>
                  </a:lnTo>
                  <a:lnTo>
                    <a:pt x="8749" y="50682"/>
                  </a:lnTo>
                  <a:lnTo>
                    <a:pt x="9232" y="50682"/>
                  </a:lnTo>
                  <a:lnTo>
                    <a:pt x="9413" y="50622"/>
                  </a:lnTo>
                  <a:lnTo>
                    <a:pt x="9654" y="50501"/>
                  </a:lnTo>
                  <a:lnTo>
                    <a:pt x="9835" y="50381"/>
                  </a:lnTo>
                  <a:lnTo>
                    <a:pt x="9956" y="50200"/>
                  </a:lnTo>
                  <a:lnTo>
                    <a:pt x="10076" y="49958"/>
                  </a:lnTo>
                  <a:lnTo>
                    <a:pt x="10137" y="49777"/>
                  </a:lnTo>
                  <a:lnTo>
                    <a:pt x="10137" y="49536"/>
                  </a:lnTo>
                  <a:lnTo>
                    <a:pt x="10076" y="49174"/>
                  </a:lnTo>
                  <a:lnTo>
                    <a:pt x="9956" y="48872"/>
                  </a:lnTo>
                  <a:lnTo>
                    <a:pt x="9775" y="48691"/>
                  </a:lnTo>
                  <a:lnTo>
                    <a:pt x="9533" y="48510"/>
                  </a:lnTo>
                  <a:lnTo>
                    <a:pt x="9292" y="48389"/>
                  </a:lnTo>
                  <a:close/>
                  <a:moveTo>
                    <a:pt x="14481" y="48389"/>
                  </a:moveTo>
                  <a:lnTo>
                    <a:pt x="14240" y="48510"/>
                  </a:lnTo>
                  <a:lnTo>
                    <a:pt x="13998" y="48691"/>
                  </a:lnTo>
                  <a:lnTo>
                    <a:pt x="13817" y="48872"/>
                  </a:lnTo>
                  <a:lnTo>
                    <a:pt x="13697" y="49174"/>
                  </a:lnTo>
                  <a:lnTo>
                    <a:pt x="13636" y="49536"/>
                  </a:lnTo>
                  <a:lnTo>
                    <a:pt x="13636" y="49777"/>
                  </a:lnTo>
                  <a:lnTo>
                    <a:pt x="13697" y="49958"/>
                  </a:lnTo>
                  <a:lnTo>
                    <a:pt x="13817" y="50200"/>
                  </a:lnTo>
                  <a:lnTo>
                    <a:pt x="13938" y="50381"/>
                  </a:lnTo>
                  <a:lnTo>
                    <a:pt x="14119" y="50501"/>
                  </a:lnTo>
                  <a:lnTo>
                    <a:pt x="14360" y="50622"/>
                  </a:lnTo>
                  <a:lnTo>
                    <a:pt x="14541" y="50682"/>
                  </a:lnTo>
                  <a:lnTo>
                    <a:pt x="15024" y="50682"/>
                  </a:lnTo>
                  <a:lnTo>
                    <a:pt x="15205" y="50622"/>
                  </a:lnTo>
                  <a:lnTo>
                    <a:pt x="15446" y="50501"/>
                  </a:lnTo>
                  <a:lnTo>
                    <a:pt x="15627" y="50381"/>
                  </a:lnTo>
                  <a:lnTo>
                    <a:pt x="15748" y="50200"/>
                  </a:lnTo>
                  <a:lnTo>
                    <a:pt x="15869" y="49958"/>
                  </a:lnTo>
                  <a:lnTo>
                    <a:pt x="15929" y="49777"/>
                  </a:lnTo>
                  <a:lnTo>
                    <a:pt x="15929" y="49536"/>
                  </a:lnTo>
                  <a:lnTo>
                    <a:pt x="15869" y="49174"/>
                  </a:lnTo>
                  <a:lnTo>
                    <a:pt x="15748" y="48872"/>
                  </a:lnTo>
                  <a:lnTo>
                    <a:pt x="15567" y="48691"/>
                  </a:lnTo>
                  <a:lnTo>
                    <a:pt x="15326" y="48510"/>
                  </a:lnTo>
                  <a:lnTo>
                    <a:pt x="15084" y="48389"/>
                  </a:lnTo>
                  <a:close/>
                  <a:moveTo>
                    <a:pt x="20273" y="48389"/>
                  </a:moveTo>
                  <a:lnTo>
                    <a:pt x="20032" y="48510"/>
                  </a:lnTo>
                  <a:lnTo>
                    <a:pt x="19790" y="48691"/>
                  </a:lnTo>
                  <a:lnTo>
                    <a:pt x="19609" y="48872"/>
                  </a:lnTo>
                  <a:lnTo>
                    <a:pt x="19489" y="49174"/>
                  </a:lnTo>
                  <a:lnTo>
                    <a:pt x="19428" y="49536"/>
                  </a:lnTo>
                  <a:lnTo>
                    <a:pt x="19428" y="49777"/>
                  </a:lnTo>
                  <a:lnTo>
                    <a:pt x="19489" y="49958"/>
                  </a:lnTo>
                  <a:lnTo>
                    <a:pt x="19609" y="50200"/>
                  </a:lnTo>
                  <a:lnTo>
                    <a:pt x="19730" y="50381"/>
                  </a:lnTo>
                  <a:lnTo>
                    <a:pt x="19911" y="50501"/>
                  </a:lnTo>
                  <a:lnTo>
                    <a:pt x="20152" y="50622"/>
                  </a:lnTo>
                  <a:lnTo>
                    <a:pt x="20333" y="50682"/>
                  </a:lnTo>
                  <a:lnTo>
                    <a:pt x="20816" y="50682"/>
                  </a:lnTo>
                  <a:lnTo>
                    <a:pt x="20997" y="50622"/>
                  </a:lnTo>
                  <a:lnTo>
                    <a:pt x="21239" y="50501"/>
                  </a:lnTo>
                  <a:lnTo>
                    <a:pt x="21420" y="50381"/>
                  </a:lnTo>
                  <a:lnTo>
                    <a:pt x="21540" y="50200"/>
                  </a:lnTo>
                  <a:lnTo>
                    <a:pt x="21661" y="49958"/>
                  </a:lnTo>
                  <a:lnTo>
                    <a:pt x="21721" y="49777"/>
                  </a:lnTo>
                  <a:lnTo>
                    <a:pt x="21721" y="49536"/>
                  </a:lnTo>
                  <a:lnTo>
                    <a:pt x="21661" y="49174"/>
                  </a:lnTo>
                  <a:lnTo>
                    <a:pt x="21540" y="48872"/>
                  </a:lnTo>
                  <a:lnTo>
                    <a:pt x="21359" y="48691"/>
                  </a:lnTo>
                  <a:lnTo>
                    <a:pt x="21118" y="48510"/>
                  </a:lnTo>
                  <a:lnTo>
                    <a:pt x="20876" y="48389"/>
                  </a:lnTo>
                  <a:close/>
                  <a:moveTo>
                    <a:pt x="26065" y="48389"/>
                  </a:moveTo>
                  <a:lnTo>
                    <a:pt x="25824" y="48510"/>
                  </a:lnTo>
                  <a:lnTo>
                    <a:pt x="25583" y="48691"/>
                  </a:lnTo>
                  <a:lnTo>
                    <a:pt x="25402" y="48872"/>
                  </a:lnTo>
                  <a:lnTo>
                    <a:pt x="25281" y="49174"/>
                  </a:lnTo>
                  <a:lnTo>
                    <a:pt x="25221" y="49536"/>
                  </a:lnTo>
                  <a:lnTo>
                    <a:pt x="25221" y="49777"/>
                  </a:lnTo>
                  <a:lnTo>
                    <a:pt x="25281" y="49958"/>
                  </a:lnTo>
                  <a:lnTo>
                    <a:pt x="25402" y="50200"/>
                  </a:lnTo>
                  <a:lnTo>
                    <a:pt x="25522" y="50381"/>
                  </a:lnTo>
                  <a:lnTo>
                    <a:pt x="25703" y="50501"/>
                  </a:lnTo>
                  <a:lnTo>
                    <a:pt x="25945" y="50622"/>
                  </a:lnTo>
                  <a:lnTo>
                    <a:pt x="26126" y="50682"/>
                  </a:lnTo>
                  <a:lnTo>
                    <a:pt x="26608" y="50682"/>
                  </a:lnTo>
                  <a:lnTo>
                    <a:pt x="26789" y="50622"/>
                  </a:lnTo>
                  <a:lnTo>
                    <a:pt x="27031" y="50501"/>
                  </a:lnTo>
                  <a:lnTo>
                    <a:pt x="27212" y="50381"/>
                  </a:lnTo>
                  <a:lnTo>
                    <a:pt x="27332" y="50200"/>
                  </a:lnTo>
                  <a:lnTo>
                    <a:pt x="27453" y="49958"/>
                  </a:lnTo>
                  <a:lnTo>
                    <a:pt x="27513" y="49777"/>
                  </a:lnTo>
                  <a:lnTo>
                    <a:pt x="27513" y="49536"/>
                  </a:lnTo>
                  <a:lnTo>
                    <a:pt x="27453" y="49174"/>
                  </a:lnTo>
                  <a:lnTo>
                    <a:pt x="27332" y="48872"/>
                  </a:lnTo>
                  <a:lnTo>
                    <a:pt x="27151" y="48691"/>
                  </a:lnTo>
                  <a:lnTo>
                    <a:pt x="26910" y="48510"/>
                  </a:lnTo>
                  <a:lnTo>
                    <a:pt x="26669" y="48389"/>
                  </a:lnTo>
                  <a:close/>
                  <a:moveTo>
                    <a:pt x="31858" y="48389"/>
                  </a:moveTo>
                  <a:lnTo>
                    <a:pt x="31616" y="48510"/>
                  </a:lnTo>
                  <a:lnTo>
                    <a:pt x="31375" y="48691"/>
                  </a:lnTo>
                  <a:lnTo>
                    <a:pt x="31194" y="48872"/>
                  </a:lnTo>
                  <a:lnTo>
                    <a:pt x="31073" y="49174"/>
                  </a:lnTo>
                  <a:lnTo>
                    <a:pt x="31013" y="49536"/>
                  </a:lnTo>
                  <a:lnTo>
                    <a:pt x="31013" y="49777"/>
                  </a:lnTo>
                  <a:lnTo>
                    <a:pt x="31073" y="49958"/>
                  </a:lnTo>
                  <a:lnTo>
                    <a:pt x="31194" y="50200"/>
                  </a:lnTo>
                  <a:lnTo>
                    <a:pt x="31315" y="50381"/>
                  </a:lnTo>
                  <a:lnTo>
                    <a:pt x="31496" y="50501"/>
                  </a:lnTo>
                  <a:lnTo>
                    <a:pt x="31737" y="50622"/>
                  </a:lnTo>
                  <a:lnTo>
                    <a:pt x="31918" y="50682"/>
                  </a:lnTo>
                  <a:lnTo>
                    <a:pt x="32401" y="50682"/>
                  </a:lnTo>
                  <a:lnTo>
                    <a:pt x="32582" y="50622"/>
                  </a:lnTo>
                  <a:lnTo>
                    <a:pt x="32823" y="50501"/>
                  </a:lnTo>
                  <a:lnTo>
                    <a:pt x="33004" y="50381"/>
                  </a:lnTo>
                  <a:lnTo>
                    <a:pt x="33125" y="50200"/>
                  </a:lnTo>
                  <a:lnTo>
                    <a:pt x="33245" y="49958"/>
                  </a:lnTo>
                  <a:lnTo>
                    <a:pt x="33306" y="49777"/>
                  </a:lnTo>
                  <a:lnTo>
                    <a:pt x="33306" y="49536"/>
                  </a:lnTo>
                  <a:lnTo>
                    <a:pt x="33245" y="49174"/>
                  </a:lnTo>
                  <a:lnTo>
                    <a:pt x="33125" y="48872"/>
                  </a:lnTo>
                  <a:lnTo>
                    <a:pt x="32944" y="48691"/>
                  </a:lnTo>
                  <a:lnTo>
                    <a:pt x="32702" y="48510"/>
                  </a:lnTo>
                  <a:lnTo>
                    <a:pt x="32461" y="48389"/>
                  </a:lnTo>
                  <a:close/>
                  <a:moveTo>
                    <a:pt x="37650" y="48389"/>
                  </a:moveTo>
                  <a:lnTo>
                    <a:pt x="37408" y="48510"/>
                  </a:lnTo>
                  <a:lnTo>
                    <a:pt x="37167" y="48691"/>
                  </a:lnTo>
                  <a:lnTo>
                    <a:pt x="36986" y="48872"/>
                  </a:lnTo>
                  <a:lnTo>
                    <a:pt x="36865" y="49174"/>
                  </a:lnTo>
                  <a:lnTo>
                    <a:pt x="36805" y="49536"/>
                  </a:lnTo>
                  <a:lnTo>
                    <a:pt x="36805" y="49777"/>
                  </a:lnTo>
                  <a:lnTo>
                    <a:pt x="36865" y="49958"/>
                  </a:lnTo>
                  <a:lnTo>
                    <a:pt x="36986" y="50200"/>
                  </a:lnTo>
                  <a:lnTo>
                    <a:pt x="37107" y="50381"/>
                  </a:lnTo>
                  <a:lnTo>
                    <a:pt x="37288" y="50501"/>
                  </a:lnTo>
                  <a:lnTo>
                    <a:pt x="37529" y="50622"/>
                  </a:lnTo>
                  <a:lnTo>
                    <a:pt x="37710" y="50682"/>
                  </a:lnTo>
                  <a:lnTo>
                    <a:pt x="38193" y="50682"/>
                  </a:lnTo>
                  <a:lnTo>
                    <a:pt x="38374" y="50622"/>
                  </a:lnTo>
                  <a:lnTo>
                    <a:pt x="38615" y="50501"/>
                  </a:lnTo>
                  <a:lnTo>
                    <a:pt x="38796" y="50381"/>
                  </a:lnTo>
                  <a:lnTo>
                    <a:pt x="38917" y="50200"/>
                  </a:lnTo>
                  <a:lnTo>
                    <a:pt x="39038" y="49958"/>
                  </a:lnTo>
                  <a:lnTo>
                    <a:pt x="39098" y="49777"/>
                  </a:lnTo>
                  <a:lnTo>
                    <a:pt x="39098" y="49536"/>
                  </a:lnTo>
                  <a:lnTo>
                    <a:pt x="39038" y="49174"/>
                  </a:lnTo>
                  <a:lnTo>
                    <a:pt x="38917" y="48872"/>
                  </a:lnTo>
                  <a:lnTo>
                    <a:pt x="38736" y="48691"/>
                  </a:lnTo>
                  <a:lnTo>
                    <a:pt x="38495" y="48510"/>
                  </a:lnTo>
                  <a:lnTo>
                    <a:pt x="38253" y="48389"/>
                  </a:lnTo>
                  <a:close/>
                  <a:moveTo>
                    <a:pt x="43442" y="48389"/>
                  </a:moveTo>
                  <a:lnTo>
                    <a:pt x="43201" y="48510"/>
                  </a:lnTo>
                  <a:lnTo>
                    <a:pt x="42959" y="48691"/>
                  </a:lnTo>
                  <a:lnTo>
                    <a:pt x="42778" y="48872"/>
                  </a:lnTo>
                  <a:lnTo>
                    <a:pt x="42658" y="49174"/>
                  </a:lnTo>
                  <a:lnTo>
                    <a:pt x="42597" y="49536"/>
                  </a:lnTo>
                  <a:lnTo>
                    <a:pt x="42597" y="49777"/>
                  </a:lnTo>
                  <a:lnTo>
                    <a:pt x="42658" y="49958"/>
                  </a:lnTo>
                  <a:lnTo>
                    <a:pt x="42778" y="50200"/>
                  </a:lnTo>
                  <a:lnTo>
                    <a:pt x="42899" y="50381"/>
                  </a:lnTo>
                  <a:lnTo>
                    <a:pt x="43080" y="50501"/>
                  </a:lnTo>
                  <a:lnTo>
                    <a:pt x="43321" y="50622"/>
                  </a:lnTo>
                  <a:lnTo>
                    <a:pt x="43502" y="50682"/>
                  </a:lnTo>
                  <a:lnTo>
                    <a:pt x="43985" y="50682"/>
                  </a:lnTo>
                  <a:lnTo>
                    <a:pt x="44166" y="50622"/>
                  </a:lnTo>
                  <a:lnTo>
                    <a:pt x="44407" y="50501"/>
                  </a:lnTo>
                  <a:lnTo>
                    <a:pt x="44588" y="50381"/>
                  </a:lnTo>
                  <a:lnTo>
                    <a:pt x="44709" y="50200"/>
                  </a:lnTo>
                  <a:lnTo>
                    <a:pt x="44830" y="49958"/>
                  </a:lnTo>
                  <a:lnTo>
                    <a:pt x="44890" y="49777"/>
                  </a:lnTo>
                  <a:lnTo>
                    <a:pt x="44890" y="49536"/>
                  </a:lnTo>
                  <a:lnTo>
                    <a:pt x="44830" y="49174"/>
                  </a:lnTo>
                  <a:lnTo>
                    <a:pt x="44709" y="48872"/>
                  </a:lnTo>
                  <a:lnTo>
                    <a:pt x="44528" y="48691"/>
                  </a:lnTo>
                  <a:lnTo>
                    <a:pt x="44287" y="48510"/>
                  </a:lnTo>
                  <a:lnTo>
                    <a:pt x="44045" y="48389"/>
                  </a:lnTo>
                  <a:close/>
                  <a:moveTo>
                    <a:pt x="49234" y="48389"/>
                  </a:moveTo>
                  <a:lnTo>
                    <a:pt x="48993" y="48510"/>
                  </a:lnTo>
                  <a:lnTo>
                    <a:pt x="48752" y="48691"/>
                  </a:lnTo>
                  <a:lnTo>
                    <a:pt x="48571" y="48872"/>
                  </a:lnTo>
                  <a:lnTo>
                    <a:pt x="48450" y="49174"/>
                  </a:lnTo>
                  <a:lnTo>
                    <a:pt x="48390" y="49536"/>
                  </a:lnTo>
                  <a:lnTo>
                    <a:pt x="48390" y="49777"/>
                  </a:lnTo>
                  <a:lnTo>
                    <a:pt x="48450" y="49958"/>
                  </a:lnTo>
                  <a:lnTo>
                    <a:pt x="48571" y="50200"/>
                  </a:lnTo>
                  <a:lnTo>
                    <a:pt x="48691" y="50381"/>
                  </a:lnTo>
                  <a:lnTo>
                    <a:pt x="48872" y="50501"/>
                  </a:lnTo>
                  <a:lnTo>
                    <a:pt x="49114" y="50622"/>
                  </a:lnTo>
                  <a:lnTo>
                    <a:pt x="49295" y="50682"/>
                  </a:lnTo>
                  <a:lnTo>
                    <a:pt x="49777" y="50682"/>
                  </a:lnTo>
                  <a:lnTo>
                    <a:pt x="49958" y="50622"/>
                  </a:lnTo>
                  <a:lnTo>
                    <a:pt x="50200" y="50501"/>
                  </a:lnTo>
                  <a:lnTo>
                    <a:pt x="50381" y="50381"/>
                  </a:lnTo>
                  <a:lnTo>
                    <a:pt x="50501" y="50200"/>
                  </a:lnTo>
                  <a:lnTo>
                    <a:pt x="50622" y="49958"/>
                  </a:lnTo>
                  <a:lnTo>
                    <a:pt x="50682" y="49777"/>
                  </a:lnTo>
                  <a:lnTo>
                    <a:pt x="50682" y="49536"/>
                  </a:lnTo>
                  <a:lnTo>
                    <a:pt x="50622" y="49174"/>
                  </a:lnTo>
                  <a:lnTo>
                    <a:pt x="50501" y="48872"/>
                  </a:lnTo>
                  <a:lnTo>
                    <a:pt x="50320" y="48691"/>
                  </a:lnTo>
                  <a:lnTo>
                    <a:pt x="50079" y="48510"/>
                  </a:lnTo>
                  <a:lnTo>
                    <a:pt x="49838" y="48389"/>
                  </a:lnTo>
                  <a:close/>
                  <a:moveTo>
                    <a:pt x="55027" y="48389"/>
                  </a:moveTo>
                  <a:lnTo>
                    <a:pt x="54785" y="48510"/>
                  </a:lnTo>
                  <a:lnTo>
                    <a:pt x="54544" y="48691"/>
                  </a:lnTo>
                  <a:lnTo>
                    <a:pt x="54363" y="48872"/>
                  </a:lnTo>
                  <a:lnTo>
                    <a:pt x="54242" y="49174"/>
                  </a:lnTo>
                  <a:lnTo>
                    <a:pt x="54182" y="49536"/>
                  </a:lnTo>
                  <a:lnTo>
                    <a:pt x="54182" y="49777"/>
                  </a:lnTo>
                  <a:lnTo>
                    <a:pt x="54242" y="49958"/>
                  </a:lnTo>
                  <a:lnTo>
                    <a:pt x="54363" y="50200"/>
                  </a:lnTo>
                  <a:lnTo>
                    <a:pt x="54483" y="50381"/>
                  </a:lnTo>
                  <a:lnTo>
                    <a:pt x="54665" y="50501"/>
                  </a:lnTo>
                  <a:lnTo>
                    <a:pt x="54906" y="50622"/>
                  </a:lnTo>
                  <a:lnTo>
                    <a:pt x="55087" y="50682"/>
                  </a:lnTo>
                  <a:lnTo>
                    <a:pt x="55570" y="50682"/>
                  </a:lnTo>
                  <a:lnTo>
                    <a:pt x="55751" y="50622"/>
                  </a:lnTo>
                  <a:lnTo>
                    <a:pt x="55992" y="50501"/>
                  </a:lnTo>
                  <a:lnTo>
                    <a:pt x="56173" y="50381"/>
                  </a:lnTo>
                  <a:lnTo>
                    <a:pt x="56294" y="50200"/>
                  </a:lnTo>
                  <a:lnTo>
                    <a:pt x="56414" y="49958"/>
                  </a:lnTo>
                  <a:lnTo>
                    <a:pt x="56475" y="49777"/>
                  </a:lnTo>
                  <a:lnTo>
                    <a:pt x="56475" y="49536"/>
                  </a:lnTo>
                  <a:lnTo>
                    <a:pt x="56414" y="49174"/>
                  </a:lnTo>
                  <a:lnTo>
                    <a:pt x="56294" y="48872"/>
                  </a:lnTo>
                  <a:lnTo>
                    <a:pt x="56113" y="48691"/>
                  </a:lnTo>
                  <a:lnTo>
                    <a:pt x="55871" y="48510"/>
                  </a:lnTo>
                  <a:lnTo>
                    <a:pt x="55630" y="48389"/>
                  </a:lnTo>
                  <a:close/>
                  <a:moveTo>
                    <a:pt x="60819" y="48389"/>
                  </a:moveTo>
                  <a:lnTo>
                    <a:pt x="60577" y="48510"/>
                  </a:lnTo>
                  <a:lnTo>
                    <a:pt x="60336" y="48691"/>
                  </a:lnTo>
                  <a:lnTo>
                    <a:pt x="60155" y="48872"/>
                  </a:lnTo>
                  <a:lnTo>
                    <a:pt x="60034" y="49174"/>
                  </a:lnTo>
                  <a:lnTo>
                    <a:pt x="59974" y="49536"/>
                  </a:lnTo>
                  <a:lnTo>
                    <a:pt x="59974" y="49777"/>
                  </a:lnTo>
                  <a:lnTo>
                    <a:pt x="60034" y="49958"/>
                  </a:lnTo>
                  <a:lnTo>
                    <a:pt x="60155" y="50200"/>
                  </a:lnTo>
                  <a:lnTo>
                    <a:pt x="60276" y="50381"/>
                  </a:lnTo>
                  <a:lnTo>
                    <a:pt x="60457" y="50501"/>
                  </a:lnTo>
                  <a:lnTo>
                    <a:pt x="60698" y="50622"/>
                  </a:lnTo>
                  <a:lnTo>
                    <a:pt x="60879" y="50682"/>
                  </a:lnTo>
                  <a:lnTo>
                    <a:pt x="61362" y="50682"/>
                  </a:lnTo>
                  <a:lnTo>
                    <a:pt x="61543" y="50622"/>
                  </a:lnTo>
                  <a:lnTo>
                    <a:pt x="61784" y="50501"/>
                  </a:lnTo>
                  <a:lnTo>
                    <a:pt x="61965" y="50381"/>
                  </a:lnTo>
                  <a:lnTo>
                    <a:pt x="62086" y="50200"/>
                  </a:lnTo>
                  <a:lnTo>
                    <a:pt x="62206" y="49958"/>
                  </a:lnTo>
                  <a:lnTo>
                    <a:pt x="62267" y="49777"/>
                  </a:lnTo>
                  <a:lnTo>
                    <a:pt x="62267" y="49536"/>
                  </a:lnTo>
                  <a:lnTo>
                    <a:pt x="62206" y="49174"/>
                  </a:lnTo>
                  <a:lnTo>
                    <a:pt x="62086" y="48872"/>
                  </a:lnTo>
                  <a:lnTo>
                    <a:pt x="61905" y="48691"/>
                  </a:lnTo>
                  <a:lnTo>
                    <a:pt x="61663" y="48510"/>
                  </a:lnTo>
                  <a:lnTo>
                    <a:pt x="61422" y="48389"/>
                  </a:lnTo>
                  <a:close/>
                  <a:moveTo>
                    <a:pt x="66611" y="48389"/>
                  </a:moveTo>
                  <a:lnTo>
                    <a:pt x="66370" y="48510"/>
                  </a:lnTo>
                  <a:lnTo>
                    <a:pt x="66128" y="48691"/>
                  </a:lnTo>
                  <a:lnTo>
                    <a:pt x="65947" y="48872"/>
                  </a:lnTo>
                  <a:lnTo>
                    <a:pt x="65827" y="49174"/>
                  </a:lnTo>
                  <a:lnTo>
                    <a:pt x="65766" y="49536"/>
                  </a:lnTo>
                  <a:lnTo>
                    <a:pt x="65766" y="49777"/>
                  </a:lnTo>
                  <a:lnTo>
                    <a:pt x="65827" y="49958"/>
                  </a:lnTo>
                  <a:lnTo>
                    <a:pt x="65947" y="50200"/>
                  </a:lnTo>
                  <a:lnTo>
                    <a:pt x="66068" y="50381"/>
                  </a:lnTo>
                  <a:lnTo>
                    <a:pt x="66249" y="50501"/>
                  </a:lnTo>
                  <a:lnTo>
                    <a:pt x="66490" y="50622"/>
                  </a:lnTo>
                  <a:lnTo>
                    <a:pt x="66671" y="50682"/>
                  </a:lnTo>
                  <a:lnTo>
                    <a:pt x="67154" y="50682"/>
                  </a:lnTo>
                  <a:lnTo>
                    <a:pt x="67335" y="50622"/>
                  </a:lnTo>
                  <a:lnTo>
                    <a:pt x="67576" y="50501"/>
                  </a:lnTo>
                  <a:lnTo>
                    <a:pt x="67757" y="50381"/>
                  </a:lnTo>
                  <a:lnTo>
                    <a:pt x="67878" y="50200"/>
                  </a:lnTo>
                  <a:lnTo>
                    <a:pt x="67999" y="49958"/>
                  </a:lnTo>
                  <a:lnTo>
                    <a:pt x="68059" y="49777"/>
                  </a:lnTo>
                  <a:lnTo>
                    <a:pt x="68059" y="49536"/>
                  </a:lnTo>
                  <a:lnTo>
                    <a:pt x="67999" y="49174"/>
                  </a:lnTo>
                  <a:lnTo>
                    <a:pt x="67878" y="48872"/>
                  </a:lnTo>
                  <a:lnTo>
                    <a:pt x="67697" y="48691"/>
                  </a:lnTo>
                  <a:lnTo>
                    <a:pt x="67456" y="48510"/>
                  </a:lnTo>
                  <a:lnTo>
                    <a:pt x="67214" y="48389"/>
                  </a:lnTo>
                  <a:close/>
                  <a:moveTo>
                    <a:pt x="72403" y="48389"/>
                  </a:moveTo>
                  <a:lnTo>
                    <a:pt x="72162" y="48510"/>
                  </a:lnTo>
                  <a:lnTo>
                    <a:pt x="71921" y="48691"/>
                  </a:lnTo>
                  <a:lnTo>
                    <a:pt x="71740" y="48872"/>
                  </a:lnTo>
                  <a:lnTo>
                    <a:pt x="71619" y="49174"/>
                  </a:lnTo>
                  <a:lnTo>
                    <a:pt x="71559" y="49536"/>
                  </a:lnTo>
                  <a:lnTo>
                    <a:pt x="71559" y="49777"/>
                  </a:lnTo>
                  <a:lnTo>
                    <a:pt x="71619" y="49958"/>
                  </a:lnTo>
                  <a:lnTo>
                    <a:pt x="71740" y="50200"/>
                  </a:lnTo>
                  <a:lnTo>
                    <a:pt x="71860" y="50381"/>
                  </a:lnTo>
                  <a:lnTo>
                    <a:pt x="72041" y="50501"/>
                  </a:lnTo>
                  <a:lnTo>
                    <a:pt x="72283" y="50622"/>
                  </a:lnTo>
                  <a:lnTo>
                    <a:pt x="72464" y="50682"/>
                  </a:lnTo>
                  <a:lnTo>
                    <a:pt x="72946" y="50682"/>
                  </a:lnTo>
                  <a:lnTo>
                    <a:pt x="73127" y="50622"/>
                  </a:lnTo>
                  <a:lnTo>
                    <a:pt x="73369" y="50501"/>
                  </a:lnTo>
                  <a:lnTo>
                    <a:pt x="73550" y="50381"/>
                  </a:lnTo>
                  <a:lnTo>
                    <a:pt x="73670" y="50200"/>
                  </a:lnTo>
                  <a:lnTo>
                    <a:pt x="73791" y="49958"/>
                  </a:lnTo>
                  <a:lnTo>
                    <a:pt x="73851" y="49777"/>
                  </a:lnTo>
                  <a:lnTo>
                    <a:pt x="73851" y="49536"/>
                  </a:lnTo>
                  <a:lnTo>
                    <a:pt x="73791" y="49174"/>
                  </a:lnTo>
                  <a:lnTo>
                    <a:pt x="73670" y="48872"/>
                  </a:lnTo>
                  <a:lnTo>
                    <a:pt x="73489" y="48691"/>
                  </a:lnTo>
                  <a:lnTo>
                    <a:pt x="73248" y="48510"/>
                  </a:lnTo>
                  <a:lnTo>
                    <a:pt x="73007" y="48389"/>
                  </a:lnTo>
                  <a:close/>
                  <a:moveTo>
                    <a:pt x="5853" y="51286"/>
                  </a:moveTo>
                  <a:lnTo>
                    <a:pt x="5672" y="51346"/>
                  </a:lnTo>
                  <a:lnTo>
                    <a:pt x="5431" y="51467"/>
                  </a:lnTo>
                  <a:lnTo>
                    <a:pt x="5250" y="51587"/>
                  </a:lnTo>
                  <a:lnTo>
                    <a:pt x="5129" y="51768"/>
                  </a:lnTo>
                  <a:lnTo>
                    <a:pt x="5008" y="52010"/>
                  </a:lnTo>
                  <a:lnTo>
                    <a:pt x="4948" y="52191"/>
                  </a:lnTo>
                  <a:lnTo>
                    <a:pt x="4948" y="52432"/>
                  </a:lnTo>
                  <a:lnTo>
                    <a:pt x="4948" y="52673"/>
                  </a:lnTo>
                  <a:lnTo>
                    <a:pt x="5008" y="52854"/>
                  </a:lnTo>
                  <a:lnTo>
                    <a:pt x="5129" y="53096"/>
                  </a:lnTo>
                  <a:lnTo>
                    <a:pt x="5250" y="53277"/>
                  </a:lnTo>
                  <a:lnTo>
                    <a:pt x="5431" y="53397"/>
                  </a:lnTo>
                  <a:lnTo>
                    <a:pt x="5672" y="53518"/>
                  </a:lnTo>
                  <a:lnTo>
                    <a:pt x="5853" y="53578"/>
                  </a:lnTo>
                  <a:lnTo>
                    <a:pt x="6336" y="53578"/>
                  </a:lnTo>
                  <a:lnTo>
                    <a:pt x="6517" y="53518"/>
                  </a:lnTo>
                  <a:lnTo>
                    <a:pt x="6758" y="53397"/>
                  </a:lnTo>
                  <a:lnTo>
                    <a:pt x="6939" y="53277"/>
                  </a:lnTo>
                  <a:lnTo>
                    <a:pt x="7060" y="53096"/>
                  </a:lnTo>
                  <a:lnTo>
                    <a:pt x="7180" y="52854"/>
                  </a:lnTo>
                  <a:lnTo>
                    <a:pt x="7241" y="52673"/>
                  </a:lnTo>
                  <a:lnTo>
                    <a:pt x="7241" y="52432"/>
                  </a:lnTo>
                  <a:lnTo>
                    <a:pt x="7241" y="52191"/>
                  </a:lnTo>
                  <a:lnTo>
                    <a:pt x="7180" y="52010"/>
                  </a:lnTo>
                  <a:lnTo>
                    <a:pt x="7060" y="51768"/>
                  </a:lnTo>
                  <a:lnTo>
                    <a:pt x="6939" y="51587"/>
                  </a:lnTo>
                  <a:lnTo>
                    <a:pt x="6758" y="51467"/>
                  </a:lnTo>
                  <a:lnTo>
                    <a:pt x="6517" y="51346"/>
                  </a:lnTo>
                  <a:lnTo>
                    <a:pt x="6336" y="51286"/>
                  </a:lnTo>
                  <a:close/>
                  <a:moveTo>
                    <a:pt x="11645" y="51286"/>
                  </a:moveTo>
                  <a:lnTo>
                    <a:pt x="11464" y="51346"/>
                  </a:lnTo>
                  <a:lnTo>
                    <a:pt x="11223" y="51467"/>
                  </a:lnTo>
                  <a:lnTo>
                    <a:pt x="11042" y="51587"/>
                  </a:lnTo>
                  <a:lnTo>
                    <a:pt x="10921" y="51768"/>
                  </a:lnTo>
                  <a:lnTo>
                    <a:pt x="10800" y="52010"/>
                  </a:lnTo>
                  <a:lnTo>
                    <a:pt x="10740" y="52191"/>
                  </a:lnTo>
                  <a:lnTo>
                    <a:pt x="10740" y="52432"/>
                  </a:lnTo>
                  <a:lnTo>
                    <a:pt x="10740" y="52673"/>
                  </a:lnTo>
                  <a:lnTo>
                    <a:pt x="10800" y="52854"/>
                  </a:lnTo>
                  <a:lnTo>
                    <a:pt x="10921" y="53096"/>
                  </a:lnTo>
                  <a:lnTo>
                    <a:pt x="11042" y="53277"/>
                  </a:lnTo>
                  <a:lnTo>
                    <a:pt x="11223" y="53397"/>
                  </a:lnTo>
                  <a:lnTo>
                    <a:pt x="11464" y="53518"/>
                  </a:lnTo>
                  <a:lnTo>
                    <a:pt x="11645" y="53578"/>
                  </a:lnTo>
                  <a:lnTo>
                    <a:pt x="12128" y="53578"/>
                  </a:lnTo>
                  <a:lnTo>
                    <a:pt x="12309" y="53518"/>
                  </a:lnTo>
                  <a:lnTo>
                    <a:pt x="12550" y="53397"/>
                  </a:lnTo>
                  <a:lnTo>
                    <a:pt x="12731" y="53277"/>
                  </a:lnTo>
                  <a:lnTo>
                    <a:pt x="12852" y="53096"/>
                  </a:lnTo>
                  <a:lnTo>
                    <a:pt x="12973" y="52854"/>
                  </a:lnTo>
                  <a:lnTo>
                    <a:pt x="13033" y="52673"/>
                  </a:lnTo>
                  <a:lnTo>
                    <a:pt x="13033" y="52432"/>
                  </a:lnTo>
                  <a:lnTo>
                    <a:pt x="13033" y="52191"/>
                  </a:lnTo>
                  <a:lnTo>
                    <a:pt x="12973" y="52010"/>
                  </a:lnTo>
                  <a:lnTo>
                    <a:pt x="12852" y="51768"/>
                  </a:lnTo>
                  <a:lnTo>
                    <a:pt x="12731" y="51587"/>
                  </a:lnTo>
                  <a:lnTo>
                    <a:pt x="12550" y="51467"/>
                  </a:lnTo>
                  <a:lnTo>
                    <a:pt x="12309" y="51346"/>
                  </a:lnTo>
                  <a:lnTo>
                    <a:pt x="12128" y="51286"/>
                  </a:lnTo>
                  <a:close/>
                  <a:moveTo>
                    <a:pt x="17437" y="51286"/>
                  </a:moveTo>
                  <a:lnTo>
                    <a:pt x="17256" y="51346"/>
                  </a:lnTo>
                  <a:lnTo>
                    <a:pt x="17015" y="51467"/>
                  </a:lnTo>
                  <a:lnTo>
                    <a:pt x="16834" y="51587"/>
                  </a:lnTo>
                  <a:lnTo>
                    <a:pt x="16713" y="51768"/>
                  </a:lnTo>
                  <a:lnTo>
                    <a:pt x="16593" y="52010"/>
                  </a:lnTo>
                  <a:lnTo>
                    <a:pt x="16532" y="52191"/>
                  </a:lnTo>
                  <a:lnTo>
                    <a:pt x="16532" y="52432"/>
                  </a:lnTo>
                  <a:lnTo>
                    <a:pt x="16532" y="52673"/>
                  </a:lnTo>
                  <a:lnTo>
                    <a:pt x="16593" y="52854"/>
                  </a:lnTo>
                  <a:lnTo>
                    <a:pt x="16713" y="53096"/>
                  </a:lnTo>
                  <a:lnTo>
                    <a:pt x="16834" y="53277"/>
                  </a:lnTo>
                  <a:lnTo>
                    <a:pt x="17015" y="53397"/>
                  </a:lnTo>
                  <a:lnTo>
                    <a:pt x="17256" y="53518"/>
                  </a:lnTo>
                  <a:lnTo>
                    <a:pt x="17437" y="53578"/>
                  </a:lnTo>
                  <a:lnTo>
                    <a:pt x="17920" y="53578"/>
                  </a:lnTo>
                  <a:lnTo>
                    <a:pt x="18101" y="53518"/>
                  </a:lnTo>
                  <a:lnTo>
                    <a:pt x="18342" y="53397"/>
                  </a:lnTo>
                  <a:lnTo>
                    <a:pt x="18523" y="53277"/>
                  </a:lnTo>
                  <a:lnTo>
                    <a:pt x="18644" y="53096"/>
                  </a:lnTo>
                  <a:lnTo>
                    <a:pt x="18765" y="52854"/>
                  </a:lnTo>
                  <a:lnTo>
                    <a:pt x="18825" y="52673"/>
                  </a:lnTo>
                  <a:lnTo>
                    <a:pt x="18825" y="52432"/>
                  </a:lnTo>
                  <a:lnTo>
                    <a:pt x="18825" y="52191"/>
                  </a:lnTo>
                  <a:lnTo>
                    <a:pt x="18765" y="52010"/>
                  </a:lnTo>
                  <a:lnTo>
                    <a:pt x="18644" y="51768"/>
                  </a:lnTo>
                  <a:lnTo>
                    <a:pt x="18523" y="51587"/>
                  </a:lnTo>
                  <a:lnTo>
                    <a:pt x="18342" y="51467"/>
                  </a:lnTo>
                  <a:lnTo>
                    <a:pt x="18101" y="51346"/>
                  </a:lnTo>
                  <a:lnTo>
                    <a:pt x="17920" y="51286"/>
                  </a:lnTo>
                  <a:close/>
                  <a:moveTo>
                    <a:pt x="23230" y="51286"/>
                  </a:moveTo>
                  <a:lnTo>
                    <a:pt x="23049" y="51346"/>
                  </a:lnTo>
                  <a:lnTo>
                    <a:pt x="22807" y="51467"/>
                  </a:lnTo>
                  <a:lnTo>
                    <a:pt x="22626" y="51587"/>
                  </a:lnTo>
                  <a:lnTo>
                    <a:pt x="22506" y="51768"/>
                  </a:lnTo>
                  <a:lnTo>
                    <a:pt x="22385" y="52010"/>
                  </a:lnTo>
                  <a:lnTo>
                    <a:pt x="22325" y="52191"/>
                  </a:lnTo>
                  <a:lnTo>
                    <a:pt x="22325" y="52432"/>
                  </a:lnTo>
                  <a:lnTo>
                    <a:pt x="22325" y="52673"/>
                  </a:lnTo>
                  <a:lnTo>
                    <a:pt x="22385" y="52854"/>
                  </a:lnTo>
                  <a:lnTo>
                    <a:pt x="22506" y="53096"/>
                  </a:lnTo>
                  <a:lnTo>
                    <a:pt x="22626" y="53277"/>
                  </a:lnTo>
                  <a:lnTo>
                    <a:pt x="22807" y="53397"/>
                  </a:lnTo>
                  <a:lnTo>
                    <a:pt x="23049" y="53518"/>
                  </a:lnTo>
                  <a:lnTo>
                    <a:pt x="23230" y="53578"/>
                  </a:lnTo>
                  <a:lnTo>
                    <a:pt x="23712" y="53578"/>
                  </a:lnTo>
                  <a:lnTo>
                    <a:pt x="23893" y="53518"/>
                  </a:lnTo>
                  <a:lnTo>
                    <a:pt x="24135" y="53397"/>
                  </a:lnTo>
                  <a:lnTo>
                    <a:pt x="24316" y="53277"/>
                  </a:lnTo>
                  <a:lnTo>
                    <a:pt x="24436" y="53096"/>
                  </a:lnTo>
                  <a:lnTo>
                    <a:pt x="24557" y="52854"/>
                  </a:lnTo>
                  <a:lnTo>
                    <a:pt x="24617" y="52673"/>
                  </a:lnTo>
                  <a:lnTo>
                    <a:pt x="24617" y="52432"/>
                  </a:lnTo>
                  <a:lnTo>
                    <a:pt x="24617" y="52191"/>
                  </a:lnTo>
                  <a:lnTo>
                    <a:pt x="24557" y="52010"/>
                  </a:lnTo>
                  <a:lnTo>
                    <a:pt x="24436" y="51768"/>
                  </a:lnTo>
                  <a:lnTo>
                    <a:pt x="24316" y="51587"/>
                  </a:lnTo>
                  <a:lnTo>
                    <a:pt x="24135" y="51467"/>
                  </a:lnTo>
                  <a:lnTo>
                    <a:pt x="23893" y="51346"/>
                  </a:lnTo>
                  <a:lnTo>
                    <a:pt x="23712" y="51286"/>
                  </a:lnTo>
                  <a:close/>
                  <a:moveTo>
                    <a:pt x="29022" y="51286"/>
                  </a:moveTo>
                  <a:lnTo>
                    <a:pt x="28841" y="51346"/>
                  </a:lnTo>
                  <a:lnTo>
                    <a:pt x="28599" y="51467"/>
                  </a:lnTo>
                  <a:lnTo>
                    <a:pt x="28418" y="51587"/>
                  </a:lnTo>
                  <a:lnTo>
                    <a:pt x="28298" y="51768"/>
                  </a:lnTo>
                  <a:lnTo>
                    <a:pt x="28177" y="52010"/>
                  </a:lnTo>
                  <a:lnTo>
                    <a:pt x="28117" y="52191"/>
                  </a:lnTo>
                  <a:lnTo>
                    <a:pt x="28117" y="52432"/>
                  </a:lnTo>
                  <a:lnTo>
                    <a:pt x="28117" y="52673"/>
                  </a:lnTo>
                  <a:lnTo>
                    <a:pt x="28177" y="52854"/>
                  </a:lnTo>
                  <a:lnTo>
                    <a:pt x="28298" y="53096"/>
                  </a:lnTo>
                  <a:lnTo>
                    <a:pt x="28418" y="53277"/>
                  </a:lnTo>
                  <a:lnTo>
                    <a:pt x="28599" y="53397"/>
                  </a:lnTo>
                  <a:lnTo>
                    <a:pt x="28841" y="53518"/>
                  </a:lnTo>
                  <a:lnTo>
                    <a:pt x="29022" y="53578"/>
                  </a:lnTo>
                  <a:lnTo>
                    <a:pt x="29505" y="53578"/>
                  </a:lnTo>
                  <a:lnTo>
                    <a:pt x="29686" y="53518"/>
                  </a:lnTo>
                  <a:lnTo>
                    <a:pt x="29927" y="53397"/>
                  </a:lnTo>
                  <a:lnTo>
                    <a:pt x="30108" y="53277"/>
                  </a:lnTo>
                  <a:lnTo>
                    <a:pt x="30229" y="53096"/>
                  </a:lnTo>
                  <a:lnTo>
                    <a:pt x="30349" y="52854"/>
                  </a:lnTo>
                  <a:lnTo>
                    <a:pt x="30410" y="52673"/>
                  </a:lnTo>
                  <a:lnTo>
                    <a:pt x="30410" y="52432"/>
                  </a:lnTo>
                  <a:lnTo>
                    <a:pt x="30410" y="52191"/>
                  </a:lnTo>
                  <a:lnTo>
                    <a:pt x="30349" y="52010"/>
                  </a:lnTo>
                  <a:lnTo>
                    <a:pt x="30229" y="51768"/>
                  </a:lnTo>
                  <a:lnTo>
                    <a:pt x="30108" y="51587"/>
                  </a:lnTo>
                  <a:lnTo>
                    <a:pt x="29927" y="51467"/>
                  </a:lnTo>
                  <a:lnTo>
                    <a:pt x="29686" y="51346"/>
                  </a:lnTo>
                  <a:lnTo>
                    <a:pt x="29505" y="51286"/>
                  </a:lnTo>
                  <a:close/>
                  <a:moveTo>
                    <a:pt x="34814" y="51286"/>
                  </a:moveTo>
                  <a:lnTo>
                    <a:pt x="34633" y="51346"/>
                  </a:lnTo>
                  <a:lnTo>
                    <a:pt x="34392" y="51467"/>
                  </a:lnTo>
                  <a:lnTo>
                    <a:pt x="34211" y="51587"/>
                  </a:lnTo>
                  <a:lnTo>
                    <a:pt x="34090" y="51768"/>
                  </a:lnTo>
                  <a:lnTo>
                    <a:pt x="33969" y="52010"/>
                  </a:lnTo>
                  <a:lnTo>
                    <a:pt x="33909" y="52191"/>
                  </a:lnTo>
                  <a:lnTo>
                    <a:pt x="33909" y="52432"/>
                  </a:lnTo>
                  <a:lnTo>
                    <a:pt x="33909" y="52673"/>
                  </a:lnTo>
                  <a:lnTo>
                    <a:pt x="33969" y="52854"/>
                  </a:lnTo>
                  <a:lnTo>
                    <a:pt x="34090" y="53096"/>
                  </a:lnTo>
                  <a:lnTo>
                    <a:pt x="34211" y="53277"/>
                  </a:lnTo>
                  <a:lnTo>
                    <a:pt x="34392" y="53397"/>
                  </a:lnTo>
                  <a:lnTo>
                    <a:pt x="34633" y="53518"/>
                  </a:lnTo>
                  <a:lnTo>
                    <a:pt x="34814" y="53578"/>
                  </a:lnTo>
                  <a:lnTo>
                    <a:pt x="35297" y="53578"/>
                  </a:lnTo>
                  <a:lnTo>
                    <a:pt x="35478" y="53518"/>
                  </a:lnTo>
                  <a:lnTo>
                    <a:pt x="35719" y="53397"/>
                  </a:lnTo>
                  <a:lnTo>
                    <a:pt x="35900" y="53277"/>
                  </a:lnTo>
                  <a:lnTo>
                    <a:pt x="36021" y="53096"/>
                  </a:lnTo>
                  <a:lnTo>
                    <a:pt x="36141" y="52854"/>
                  </a:lnTo>
                  <a:lnTo>
                    <a:pt x="36202" y="52673"/>
                  </a:lnTo>
                  <a:lnTo>
                    <a:pt x="36202" y="52432"/>
                  </a:lnTo>
                  <a:lnTo>
                    <a:pt x="36202" y="52191"/>
                  </a:lnTo>
                  <a:lnTo>
                    <a:pt x="36141" y="52010"/>
                  </a:lnTo>
                  <a:lnTo>
                    <a:pt x="36021" y="51768"/>
                  </a:lnTo>
                  <a:lnTo>
                    <a:pt x="35900" y="51587"/>
                  </a:lnTo>
                  <a:lnTo>
                    <a:pt x="35719" y="51467"/>
                  </a:lnTo>
                  <a:lnTo>
                    <a:pt x="35478" y="51346"/>
                  </a:lnTo>
                  <a:lnTo>
                    <a:pt x="35297" y="51286"/>
                  </a:lnTo>
                  <a:close/>
                  <a:moveTo>
                    <a:pt x="40606" y="51286"/>
                  </a:moveTo>
                  <a:lnTo>
                    <a:pt x="40425" y="51346"/>
                  </a:lnTo>
                  <a:lnTo>
                    <a:pt x="40184" y="51467"/>
                  </a:lnTo>
                  <a:lnTo>
                    <a:pt x="40003" y="51587"/>
                  </a:lnTo>
                  <a:lnTo>
                    <a:pt x="39882" y="51768"/>
                  </a:lnTo>
                  <a:lnTo>
                    <a:pt x="39762" y="52010"/>
                  </a:lnTo>
                  <a:lnTo>
                    <a:pt x="39701" y="52191"/>
                  </a:lnTo>
                  <a:lnTo>
                    <a:pt x="39701" y="52432"/>
                  </a:lnTo>
                  <a:lnTo>
                    <a:pt x="39701" y="52673"/>
                  </a:lnTo>
                  <a:lnTo>
                    <a:pt x="39762" y="52854"/>
                  </a:lnTo>
                  <a:lnTo>
                    <a:pt x="39882" y="53096"/>
                  </a:lnTo>
                  <a:lnTo>
                    <a:pt x="40003" y="53277"/>
                  </a:lnTo>
                  <a:lnTo>
                    <a:pt x="40184" y="53397"/>
                  </a:lnTo>
                  <a:lnTo>
                    <a:pt x="40425" y="53518"/>
                  </a:lnTo>
                  <a:lnTo>
                    <a:pt x="40606" y="53578"/>
                  </a:lnTo>
                  <a:lnTo>
                    <a:pt x="41089" y="53578"/>
                  </a:lnTo>
                  <a:lnTo>
                    <a:pt x="41270" y="53518"/>
                  </a:lnTo>
                  <a:lnTo>
                    <a:pt x="41511" y="53397"/>
                  </a:lnTo>
                  <a:lnTo>
                    <a:pt x="41692" y="53277"/>
                  </a:lnTo>
                  <a:lnTo>
                    <a:pt x="41813" y="53096"/>
                  </a:lnTo>
                  <a:lnTo>
                    <a:pt x="41934" y="52854"/>
                  </a:lnTo>
                  <a:lnTo>
                    <a:pt x="41994" y="52673"/>
                  </a:lnTo>
                  <a:lnTo>
                    <a:pt x="41994" y="52432"/>
                  </a:lnTo>
                  <a:lnTo>
                    <a:pt x="41994" y="52191"/>
                  </a:lnTo>
                  <a:lnTo>
                    <a:pt x="41934" y="52010"/>
                  </a:lnTo>
                  <a:lnTo>
                    <a:pt x="41813" y="51768"/>
                  </a:lnTo>
                  <a:lnTo>
                    <a:pt x="41692" y="51587"/>
                  </a:lnTo>
                  <a:lnTo>
                    <a:pt x="41511" y="51467"/>
                  </a:lnTo>
                  <a:lnTo>
                    <a:pt x="41270" y="51346"/>
                  </a:lnTo>
                  <a:lnTo>
                    <a:pt x="41089" y="51286"/>
                  </a:lnTo>
                  <a:close/>
                  <a:moveTo>
                    <a:pt x="46399" y="51286"/>
                  </a:moveTo>
                  <a:lnTo>
                    <a:pt x="46218" y="51346"/>
                  </a:lnTo>
                  <a:lnTo>
                    <a:pt x="45976" y="51467"/>
                  </a:lnTo>
                  <a:lnTo>
                    <a:pt x="45795" y="51587"/>
                  </a:lnTo>
                  <a:lnTo>
                    <a:pt x="45674" y="51768"/>
                  </a:lnTo>
                  <a:lnTo>
                    <a:pt x="45554" y="52010"/>
                  </a:lnTo>
                  <a:lnTo>
                    <a:pt x="45493" y="52191"/>
                  </a:lnTo>
                  <a:lnTo>
                    <a:pt x="45493" y="52432"/>
                  </a:lnTo>
                  <a:lnTo>
                    <a:pt x="45493" y="52673"/>
                  </a:lnTo>
                  <a:lnTo>
                    <a:pt x="45554" y="52854"/>
                  </a:lnTo>
                  <a:lnTo>
                    <a:pt x="45674" y="53096"/>
                  </a:lnTo>
                  <a:lnTo>
                    <a:pt x="45795" y="53277"/>
                  </a:lnTo>
                  <a:lnTo>
                    <a:pt x="45976" y="53397"/>
                  </a:lnTo>
                  <a:lnTo>
                    <a:pt x="46218" y="53518"/>
                  </a:lnTo>
                  <a:lnTo>
                    <a:pt x="46399" y="53578"/>
                  </a:lnTo>
                  <a:lnTo>
                    <a:pt x="46881" y="53578"/>
                  </a:lnTo>
                  <a:lnTo>
                    <a:pt x="47062" y="53518"/>
                  </a:lnTo>
                  <a:lnTo>
                    <a:pt x="47304" y="53397"/>
                  </a:lnTo>
                  <a:lnTo>
                    <a:pt x="47485" y="53277"/>
                  </a:lnTo>
                  <a:lnTo>
                    <a:pt x="47605" y="53096"/>
                  </a:lnTo>
                  <a:lnTo>
                    <a:pt x="47726" y="52854"/>
                  </a:lnTo>
                  <a:lnTo>
                    <a:pt x="47786" y="52673"/>
                  </a:lnTo>
                  <a:lnTo>
                    <a:pt x="47786" y="52432"/>
                  </a:lnTo>
                  <a:lnTo>
                    <a:pt x="47786" y="52191"/>
                  </a:lnTo>
                  <a:lnTo>
                    <a:pt x="47726" y="52010"/>
                  </a:lnTo>
                  <a:lnTo>
                    <a:pt x="47605" y="51768"/>
                  </a:lnTo>
                  <a:lnTo>
                    <a:pt x="47485" y="51587"/>
                  </a:lnTo>
                  <a:lnTo>
                    <a:pt x="47304" y="51467"/>
                  </a:lnTo>
                  <a:lnTo>
                    <a:pt x="47062" y="51346"/>
                  </a:lnTo>
                  <a:lnTo>
                    <a:pt x="46881" y="51286"/>
                  </a:lnTo>
                  <a:close/>
                  <a:moveTo>
                    <a:pt x="52191" y="51286"/>
                  </a:moveTo>
                  <a:lnTo>
                    <a:pt x="52010" y="51346"/>
                  </a:lnTo>
                  <a:lnTo>
                    <a:pt x="51768" y="51467"/>
                  </a:lnTo>
                  <a:lnTo>
                    <a:pt x="51587" y="51587"/>
                  </a:lnTo>
                  <a:lnTo>
                    <a:pt x="51467" y="51768"/>
                  </a:lnTo>
                  <a:lnTo>
                    <a:pt x="51346" y="52010"/>
                  </a:lnTo>
                  <a:lnTo>
                    <a:pt x="51286" y="52191"/>
                  </a:lnTo>
                  <a:lnTo>
                    <a:pt x="51286" y="52432"/>
                  </a:lnTo>
                  <a:lnTo>
                    <a:pt x="51286" y="52673"/>
                  </a:lnTo>
                  <a:lnTo>
                    <a:pt x="51346" y="52854"/>
                  </a:lnTo>
                  <a:lnTo>
                    <a:pt x="51467" y="53096"/>
                  </a:lnTo>
                  <a:lnTo>
                    <a:pt x="51587" y="53277"/>
                  </a:lnTo>
                  <a:lnTo>
                    <a:pt x="51768" y="53397"/>
                  </a:lnTo>
                  <a:lnTo>
                    <a:pt x="52010" y="53518"/>
                  </a:lnTo>
                  <a:lnTo>
                    <a:pt x="52191" y="53578"/>
                  </a:lnTo>
                  <a:lnTo>
                    <a:pt x="52673" y="53578"/>
                  </a:lnTo>
                  <a:lnTo>
                    <a:pt x="52854" y="53518"/>
                  </a:lnTo>
                  <a:lnTo>
                    <a:pt x="53096" y="53397"/>
                  </a:lnTo>
                  <a:lnTo>
                    <a:pt x="53277" y="53277"/>
                  </a:lnTo>
                  <a:lnTo>
                    <a:pt x="53397" y="53096"/>
                  </a:lnTo>
                  <a:lnTo>
                    <a:pt x="53518" y="52854"/>
                  </a:lnTo>
                  <a:lnTo>
                    <a:pt x="53578" y="52673"/>
                  </a:lnTo>
                  <a:lnTo>
                    <a:pt x="53578" y="52432"/>
                  </a:lnTo>
                  <a:lnTo>
                    <a:pt x="53578" y="52191"/>
                  </a:lnTo>
                  <a:lnTo>
                    <a:pt x="53518" y="52010"/>
                  </a:lnTo>
                  <a:lnTo>
                    <a:pt x="53397" y="51768"/>
                  </a:lnTo>
                  <a:lnTo>
                    <a:pt x="53277" y="51587"/>
                  </a:lnTo>
                  <a:lnTo>
                    <a:pt x="53096" y="51467"/>
                  </a:lnTo>
                  <a:lnTo>
                    <a:pt x="52854" y="51346"/>
                  </a:lnTo>
                  <a:lnTo>
                    <a:pt x="52673" y="51286"/>
                  </a:lnTo>
                  <a:close/>
                  <a:moveTo>
                    <a:pt x="57983" y="51286"/>
                  </a:moveTo>
                  <a:lnTo>
                    <a:pt x="57802" y="51346"/>
                  </a:lnTo>
                  <a:lnTo>
                    <a:pt x="57561" y="51467"/>
                  </a:lnTo>
                  <a:lnTo>
                    <a:pt x="57380" y="51587"/>
                  </a:lnTo>
                  <a:lnTo>
                    <a:pt x="57259" y="51768"/>
                  </a:lnTo>
                  <a:lnTo>
                    <a:pt x="57138" y="52010"/>
                  </a:lnTo>
                  <a:lnTo>
                    <a:pt x="57078" y="52191"/>
                  </a:lnTo>
                  <a:lnTo>
                    <a:pt x="57078" y="52432"/>
                  </a:lnTo>
                  <a:lnTo>
                    <a:pt x="57078" y="52673"/>
                  </a:lnTo>
                  <a:lnTo>
                    <a:pt x="57138" y="52854"/>
                  </a:lnTo>
                  <a:lnTo>
                    <a:pt x="57259" y="53096"/>
                  </a:lnTo>
                  <a:lnTo>
                    <a:pt x="57380" y="53277"/>
                  </a:lnTo>
                  <a:lnTo>
                    <a:pt x="57561" y="53397"/>
                  </a:lnTo>
                  <a:lnTo>
                    <a:pt x="57802" y="53518"/>
                  </a:lnTo>
                  <a:lnTo>
                    <a:pt x="57983" y="53578"/>
                  </a:lnTo>
                  <a:lnTo>
                    <a:pt x="58466" y="53578"/>
                  </a:lnTo>
                  <a:lnTo>
                    <a:pt x="58647" y="53518"/>
                  </a:lnTo>
                  <a:lnTo>
                    <a:pt x="58888" y="53397"/>
                  </a:lnTo>
                  <a:lnTo>
                    <a:pt x="59069" y="53277"/>
                  </a:lnTo>
                  <a:lnTo>
                    <a:pt x="59190" y="53096"/>
                  </a:lnTo>
                  <a:lnTo>
                    <a:pt x="59310" y="52854"/>
                  </a:lnTo>
                  <a:lnTo>
                    <a:pt x="59371" y="52673"/>
                  </a:lnTo>
                  <a:lnTo>
                    <a:pt x="59371" y="52432"/>
                  </a:lnTo>
                  <a:lnTo>
                    <a:pt x="59371" y="52191"/>
                  </a:lnTo>
                  <a:lnTo>
                    <a:pt x="59310" y="52010"/>
                  </a:lnTo>
                  <a:lnTo>
                    <a:pt x="59190" y="51768"/>
                  </a:lnTo>
                  <a:lnTo>
                    <a:pt x="59069" y="51587"/>
                  </a:lnTo>
                  <a:lnTo>
                    <a:pt x="58888" y="51467"/>
                  </a:lnTo>
                  <a:lnTo>
                    <a:pt x="58647" y="51346"/>
                  </a:lnTo>
                  <a:lnTo>
                    <a:pt x="58466" y="51286"/>
                  </a:lnTo>
                  <a:close/>
                  <a:moveTo>
                    <a:pt x="63775" y="51286"/>
                  </a:moveTo>
                  <a:lnTo>
                    <a:pt x="63594" y="51346"/>
                  </a:lnTo>
                  <a:lnTo>
                    <a:pt x="63353" y="51467"/>
                  </a:lnTo>
                  <a:lnTo>
                    <a:pt x="63172" y="51587"/>
                  </a:lnTo>
                  <a:lnTo>
                    <a:pt x="63051" y="51768"/>
                  </a:lnTo>
                  <a:lnTo>
                    <a:pt x="62931" y="52010"/>
                  </a:lnTo>
                  <a:lnTo>
                    <a:pt x="62870" y="52191"/>
                  </a:lnTo>
                  <a:lnTo>
                    <a:pt x="62870" y="52432"/>
                  </a:lnTo>
                  <a:lnTo>
                    <a:pt x="62870" y="52673"/>
                  </a:lnTo>
                  <a:lnTo>
                    <a:pt x="62931" y="52854"/>
                  </a:lnTo>
                  <a:lnTo>
                    <a:pt x="63051" y="53096"/>
                  </a:lnTo>
                  <a:lnTo>
                    <a:pt x="63172" y="53277"/>
                  </a:lnTo>
                  <a:lnTo>
                    <a:pt x="63353" y="53397"/>
                  </a:lnTo>
                  <a:lnTo>
                    <a:pt x="63594" y="53518"/>
                  </a:lnTo>
                  <a:lnTo>
                    <a:pt x="63775" y="53578"/>
                  </a:lnTo>
                  <a:lnTo>
                    <a:pt x="64258" y="53578"/>
                  </a:lnTo>
                  <a:lnTo>
                    <a:pt x="64439" y="53518"/>
                  </a:lnTo>
                  <a:lnTo>
                    <a:pt x="64680" y="53397"/>
                  </a:lnTo>
                  <a:lnTo>
                    <a:pt x="64861" y="53277"/>
                  </a:lnTo>
                  <a:lnTo>
                    <a:pt x="64982" y="53096"/>
                  </a:lnTo>
                  <a:lnTo>
                    <a:pt x="65103" y="52854"/>
                  </a:lnTo>
                  <a:lnTo>
                    <a:pt x="65163" y="52673"/>
                  </a:lnTo>
                  <a:lnTo>
                    <a:pt x="65163" y="52432"/>
                  </a:lnTo>
                  <a:lnTo>
                    <a:pt x="65163" y="52191"/>
                  </a:lnTo>
                  <a:lnTo>
                    <a:pt x="65103" y="52010"/>
                  </a:lnTo>
                  <a:lnTo>
                    <a:pt x="64982" y="51768"/>
                  </a:lnTo>
                  <a:lnTo>
                    <a:pt x="64861" y="51587"/>
                  </a:lnTo>
                  <a:lnTo>
                    <a:pt x="64680" y="51467"/>
                  </a:lnTo>
                  <a:lnTo>
                    <a:pt x="64439" y="51346"/>
                  </a:lnTo>
                  <a:lnTo>
                    <a:pt x="64258" y="51286"/>
                  </a:lnTo>
                  <a:close/>
                  <a:moveTo>
                    <a:pt x="69567" y="51286"/>
                  </a:moveTo>
                  <a:lnTo>
                    <a:pt x="69386" y="51346"/>
                  </a:lnTo>
                  <a:lnTo>
                    <a:pt x="69145" y="51467"/>
                  </a:lnTo>
                  <a:lnTo>
                    <a:pt x="68964" y="51587"/>
                  </a:lnTo>
                  <a:lnTo>
                    <a:pt x="68843" y="51768"/>
                  </a:lnTo>
                  <a:lnTo>
                    <a:pt x="68723" y="52010"/>
                  </a:lnTo>
                  <a:lnTo>
                    <a:pt x="68662" y="52191"/>
                  </a:lnTo>
                  <a:lnTo>
                    <a:pt x="68662" y="52432"/>
                  </a:lnTo>
                  <a:lnTo>
                    <a:pt x="68662" y="52673"/>
                  </a:lnTo>
                  <a:lnTo>
                    <a:pt x="68723" y="52854"/>
                  </a:lnTo>
                  <a:lnTo>
                    <a:pt x="68843" y="53096"/>
                  </a:lnTo>
                  <a:lnTo>
                    <a:pt x="68964" y="53277"/>
                  </a:lnTo>
                  <a:lnTo>
                    <a:pt x="69145" y="53397"/>
                  </a:lnTo>
                  <a:lnTo>
                    <a:pt x="69386" y="53518"/>
                  </a:lnTo>
                  <a:lnTo>
                    <a:pt x="69567" y="53578"/>
                  </a:lnTo>
                  <a:lnTo>
                    <a:pt x="70050" y="53578"/>
                  </a:lnTo>
                  <a:lnTo>
                    <a:pt x="70231" y="53518"/>
                  </a:lnTo>
                  <a:lnTo>
                    <a:pt x="70472" y="53397"/>
                  </a:lnTo>
                  <a:lnTo>
                    <a:pt x="70653" y="53277"/>
                  </a:lnTo>
                  <a:lnTo>
                    <a:pt x="70774" y="53096"/>
                  </a:lnTo>
                  <a:lnTo>
                    <a:pt x="70895" y="52854"/>
                  </a:lnTo>
                  <a:lnTo>
                    <a:pt x="70955" y="52673"/>
                  </a:lnTo>
                  <a:lnTo>
                    <a:pt x="70955" y="52432"/>
                  </a:lnTo>
                  <a:lnTo>
                    <a:pt x="70955" y="52191"/>
                  </a:lnTo>
                  <a:lnTo>
                    <a:pt x="70895" y="52010"/>
                  </a:lnTo>
                  <a:lnTo>
                    <a:pt x="70774" y="51768"/>
                  </a:lnTo>
                  <a:lnTo>
                    <a:pt x="70653" y="51587"/>
                  </a:lnTo>
                  <a:lnTo>
                    <a:pt x="70472" y="51467"/>
                  </a:lnTo>
                  <a:lnTo>
                    <a:pt x="70231" y="51346"/>
                  </a:lnTo>
                  <a:lnTo>
                    <a:pt x="70050" y="51286"/>
                  </a:lnTo>
                  <a:close/>
                  <a:moveTo>
                    <a:pt x="3620" y="54242"/>
                  </a:moveTo>
                  <a:lnTo>
                    <a:pt x="4284" y="55630"/>
                  </a:lnTo>
                  <a:lnTo>
                    <a:pt x="4345" y="55328"/>
                  </a:lnTo>
                  <a:lnTo>
                    <a:pt x="4284" y="54966"/>
                  </a:lnTo>
                  <a:lnTo>
                    <a:pt x="4164" y="54664"/>
                  </a:lnTo>
                  <a:lnTo>
                    <a:pt x="3922" y="54423"/>
                  </a:lnTo>
                  <a:lnTo>
                    <a:pt x="3620" y="54242"/>
                  </a:lnTo>
                  <a:close/>
                  <a:moveTo>
                    <a:pt x="72283" y="54242"/>
                  </a:moveTo>
                  <a:lnTo>
                    <a:pt x="71981" y="54423"/>
                  </a:lnTo>
                  <a:lnTo>
                    <a:pt x="71740" y="54664"/>
                  </a:lnTo>
                  <a:lnTo>
                    <a:pt x="71619" y="54966"/>
                  </a:lnTo>
                  <a:lnTo>
                    <a:pt x="71559" y="55328"/>
                  </a:lnTo>
                  <a:lnTo>
                    <a:pt x="71619" y="55630"/>
                  </a:lnTo>
                  <a:lnTo>
                    <a:pt x="72283" y="54242"/>
                  </a:lnTo>
                  <a:close/>
                  <a:moveTo>
                    <a:pt x="8749" y="54182"/>
                  </a:moveTo>
                  <a:lnTo>
                    <a:pt x="8568" y="54242"/>
                  </a:lnTo>
                  <a:lnTo>
                    <a:pt x="8327" y="54363"/>
                  </a:lnTo>
                  <a:lnTo>
                    <a:pt x="8146" y="54483"/>
                  </a:lnTo>
                  <a:lnTo>
                    <a:pt x="8025" y="54664"/>
                  </a:lnTo>
                  <a:lnTo>
                    <a:pt x="7904" y="54906"/>
                  </a:lnTo>
                  <a:lnTo>
                    <a:pt x="7844" y="55087"/>
                  </a:lnTo>
                  <a:lnTo>
                    <a:pt x="7844" y="55328"/>
                  </a:lnTo>
                  <a:lnTo>
                    <a:pt x="7844" y="55569"/>
                  </a:lnTo>
                  <a:lnTo>
                    <a:pt x="7904" y="55750"/>
                  </a:lnTo>
                  <a:lnTo>
                    <a:pt x="8025" y="55992"/>
                  </a:lnTo>
                  <a:lnTo>
                    <a:pt x="8146" y="56173"/>
                  </a:lnTo>
                  <a:lnTo>
                    <a:pt x="8327" y="56293"/>
                  </a:lnTo>
                  <a:lnTo>
                    <a:pt x="8568" y="56414"/>
                  </a:lnTo>
                  <a:lnTo>
                    <a:pt x="8749" y="56474"/>
                  </a:lnTo>
                  <a:lnTo>
                    <a:pt x="9232" y="56474"/>
                  </a:lnTo>
                  <a:lnTo>
                    <a:pt x="9413" y="56414"/>
                  </a:lnTo>
                  <a:lnTo>
                    <a:pt x="9654" y="56293"/>
                  </a:lnTo>
                  <a:lnTo>
                    <a:pt x="9835" y="56173"/>
                  </a:lnTo>
                  <a:lnTo>
                    <a:pt x="9956" y="55992"/>
                  </a:lnTo>
                  <a:lnTo>
                    <a:pt x="10076" y="55750"/>
                  </a:lnTo>
                  <a:lnTo>
                    <a:pt x="10137" y="55569"/>
                  </a:lnTo>
                  <a:lnTo>
                    <a:pt x="10137" y="55328"/>
                  </a:lnTo>
                  <a:lnTo>
                    <a:pt x="10137" y="55087"/>
                  </a:lnTo>
                  <a:lnTo>
                    <a:pt x="10076" y="54906"/>
                  </a:lnTo>
                  <a:lnTo>
                    <a:pt x="9956" y="54664"/>
                  </a:lnTo>
                  <a:lnTo>
                    <a:pt x="9835" y="54483"/>
                  </a:lnTo>
                  <a:lnTo>
                    <a:pt x="9654" y="54363"/>
                  </a:lnTo>
                  <a:lnTo>
                    <a:pt x="9413" y="54242"/>
                  </a:lnTo>
                  <a:lnTo>
                    <a:pt x="9232" y="54182"/>
                  </a:lnTo>
                  <a:close/>
                  <a:moveTo>
                    <a:pt x="14541" y="54182"/>
                  </a:moveTo>
                  <a:lnTo>
                    <a:pt x="14360" y="54242"/>
                  </a:lnTo>
                  <a:lnTo>
                    <a:pt x="14119" y="54363"/>
                  </a:lnTo>
                  <a:lnTo>
                    <a:pt x="13938" y="54483"/>
                  </a:lnTo>
                  <a:lnTo>
                    <a:pt x="13817" y="54664"/>
                  </a:lnTo>
                  <a:lnTo>
                    <a:pt x="13697" y="54906"/>
                  </a:lnTo>
                  <a:lnTo>
                    <a:pt x="13636" y="55087"/>
                  </a:lnTo>
                  <a:lnTo>
                    <a:pt x="13636" y="55328"/>
                  </a:lnTo>
                  <a:lnTo>
                    <a:pt x="13636" y="55569"/>
                  </a:lnTo>
                  <a:lnTo>
                    <a:pt x="13697" y="55750"/>
                  </a:lnTo>
                  <a:lnTo>
                    <a:pt x="13817" y="55992"/>
                  </a:lnTo>
                  <a:lnTo>
                    <a:pt x="13938" y="56173"/>
                  </a:lnTo>
                  <a:lnTo>
                    <a:pt x="14119" y="56293"/>
                  </a:lnTo>
                  <a:lnTo>
                    <a:pt x="14360" y="56414"/>
                  </a:lnTo>
                  <a:lnTo>
                    <a:pt x="14541" y="56474"/>
                  </a:lnTo>
                  <a:lnTo>
                    <a:pt x="15024" y="56474"/>
                  </a:lnTo>
                  <a:lnTo>
                    <a:pt x="15205" y="56414"/>
                  </a:lnTo>
                  <a:lnTo>
                    <a:pt x="15446" y="56293"/>
                  </a:lnTo>
                  <a:lnTo>
                    <a:pt x="15627" y="56173"/>
                  </a:lnTo>
                  <a:lnTo>
                    <a:pt x="15748" y="55992"/>
                  </a:lnTo>
                  <a:lnTo>
                    <a:pt x="15869" y="55750"/>
                  </a:lnTo>
                  <a:lnTo>
                    <a:pt x="15929" y="55569"/>
                  </a:lnTo>
                  <a:lnTo>
                    <a:pt x="15929" y="55328"/>
                  </a:lnTo>
                  <a:lnTo>
                    <a:pt x="15929" y="55087"/>
                  </a:lnTo>
                  <a:lnTo>
                    <a:pt x="15869" y="54906"/>
                  </a:lnTo>
                  <a:lnTo>
                    <a:pt x="15748" y="54664"/>
                  </a:lnTo>
                  <a:lnTo>
                    <a:pt x="15627" y="54483"/>
                  </a:lnTo>
                  <a:lnTo>
                    <a:pt x="15446" y="54363"/>
                  </a:lnTo>
                  <a:lnTo>
                    <a:pt x="15205" y="54242"/>
                  </a:lnTo>
                  <a:lnTo>
                    <a:pt x="15024" y="54182"/>
                  </a:lnTo>
                  <a:close/>
                  <a:moveTo>
                    <a:pt x="20333" y="54182"/>
                  </a:moveTo>
                  <a:lnTo>
                    <a:pt x="20152" y="54242"/>
                  </a:lnTo>
                  <a:lnTo>
                    <a:pt x="19911" y="54363"/>
                  </a:lnTo>
                  <a:lnTo>
                    <a:pt x="19730" y="54483"/>
                  </a:lnTo>
                  <a:lnTo>
                    <a:pt x="19609" y="54664"/>
                  </a:lnTo>
                  <a:lnTo>
                    <a:pt x="19489" y="54906"/>
                  </a:lnTo>
                  <a:lnTo>
                    <a:pt x="19428" y="55087"/>
                  </a:lnTo>
                  <a:lnTo>
                    <a:pt x="19428" y="55328"/>
                  </a:lnTo>
                  <a:lnTo>
                    <a:pt x="19428" y="55569"/>
                  </a:lnTo>
                  <a:lnTo>
                    <a:pt x="19489" y="55750"/>
                  </a:lnTo>
                  <a:lnTo>
                    <a:pt x="19609" y="55992"/>
                  </a:lnTo>
                  <a:lnTo>
                    <a:pt x="19730" y="56173"/>
                  </a:lnTo>
                  <a:lnTo>
                    <a:pt x="19911" y="56293"/>
                  </a:lnTo>
                  <a:lnTo>
                    <a:pt x="20152" y="56414"/>
                  </a:lnTo>
                  <a:lnTo>
                    <a:pt x="20333" y="56474"/>
                  </a:lnTo>
                  <a:lnTo>
                    <a:pt x="20816" y="56474"/>
                  </a:lnTo>
                  <a:lnTo>
                    <a:pt x="20997" y="56414"/>
                  </a:lnTo>
                  <a:lnTo>
                    <a:pt x="21239" y="56293"/>
                  </a:lnTo>
                  <a:lnTo>
                    <a:pt x="21420" y="56173"/>
                  </a:lnTo>
                  <a:lnTo>
                    <a:pt x="21540" y="55992"/>
                  </a:lnTo>
                  <a:lnTo>
                    <a:pt x="21661" y="55750"/>
                  </a:lnTo>
                  <a:lnTo>
                    <a:pt x="21721" y="55569"/>
                  </a:lnTo>
                  <a:lnTo>
                    <a:pt x="21721" y="55328"/>
                  </a:lnTo>
                  <a:lnTo>
                    <a:pt x="21721" y="55087"/>
                  </a:lnTo>
                  <a:lnTo>
                    <a:pt x="21661" y="54906"/>
                  </a:lnTo>
                  <a:lnTo>
                    <a:pt x="21540" y="54664"/>
                  </a:lnTo>
                  <a:lnTo>
                    <a:pt x="21420" y="54483"/>
                  </a:lnTo>
                  <a:lnTo>
                    <a:pt x="21239" y="54363"/>
                  </a:lnTo>
                  <a:lnTo>
                    <a:pt x="20997" y="54242"/>
                  </a:lnTo>
                  <a:lnTo>
                    <a:pt x="20816" y="54182"/>
                  </a:lnTo>
                  <a:close/>
                  <a:moveTo>
                    <a:pt x="26126" y="54182"/>
                  </a:moveTo>
                  <a:lnTo>
                    <a:pt x="25945" y="54242"/>
                  </a:lnTo>
                  <a:lnTo>
                    <a:pt x="25703" y="54363"/>
                  </a:lnTo>
                  <a:lnTo>
                    <a:pt x="25522" y="54483"/>
                  </a:lnTo>
                  <a:lnTo>
                    <a:pt x="25402" y="54664"/>
                  </a:lnTo>
                  <a:lnTo>
                    <a:pt x="25281" y="54906"/>
                  </a:lnTo>
                  <a:lnTo>
                    <a:pt x="25221" y="55087"/>
                  </a:lnTo>
                  <a:lnTo>
                    <a:pt x="25221" y="55328"/>
                  </a:lnTo>
                  <a:lnTo>
                    <a:pt x="25221" y="55569"/>
                  </a:lnTo>
                  <a:lnTo>
                    <a:pt x="25281" y="55750"/>
                  </a:lnTo>
                  <a:lnTo>
                    <a:pt x="25402" y="55992"/>
                  </a:lnTo>
                  <a:lnTo>
                    <a:pt x="25522" y="56173"/>
                  </a:lnTo>
                  <a:lnTo>
                    <a:pt x="25703" y="56293"/>
                  </a:lnTo>
                  <a:lnTo>
                    <a:pt x="25945" y="56414"/>
                  </a:lnTo>
                  <a:lnTo>
                    <a:pt x="26126" y="56474"/>
                  </a:lnTo>
                  <a:lnTo>
                    <a:pt x="26608" y="56474"/>
                  </a:lnTo>
                  <a:lnTo>
                    <a:pt x="26789" y="56414"/>
                  </a:lnTo>
                  <a:lnTo>
                    <a:pt x="27031" y="56293"/>
                  </a:lnTo>
                  <a:lnTo>
                    <a:pt x="27212" y="56173"/>
                  </a:lnTo>
                  <a:lnTo>
                    <a:pt x="27332" y="55992"/>
                  </a:lnTo>
                  <a:lnTo>
                    <a:pt x="27453" y="55750"/>
                  </a:lnTo>
                  <a:lnTo>
                    <a:pt x="27513" y="55569"/>
                  </a:lnTo>
                  <a:lnTo>
                    <a:pt x="27513" y="55328"/>
                  </a:lnTo>
                  <a:lnTo>
                    <a:pt x="27513" y="55087"/>
                  </a:lnTo>
                  <a:lnTo>
                    <a:pt x="27453" y="54906"/>
                  </a:lnTo>
                  <a:lnTo>
                    <a:pt x="27332" y="54664"/>
                  </a:lnTo>
                  <a:lnTo>
                    <a:pt x="27212" y="54483"/>
                  </a:lnTo>
                  <a:lnTo>
                    <a:pt x="27031" y="54363"/>
                  </a:lnTo>
                  <a:lnTo>
                    <a:pt x="26789" y="54242"/>
                  </a:lnTo>
                  <a:lnTo>
                    <a:pt x="26608" y="54182"/>
                  </a:lnTo>
                  <a:close/>
                  <a:moveTo>
                    <a:pt x="31918" y="54182"/>
                  </a:moveTo>
                  <a:lnTo>
                    <a:pt x="31737" y="54242"/>
                  </a:lnTo>
                  <a:lnTo>
                    <a:pt x="31496" y="54363"/>
                  </a:lnTo>
                  <a:lnTo>
                    <a:pt x="31315" y="54483"/>
                  </a:lnTo>
                  <a:lnTo>
                    <a:pt x="31194" y="54664"/>
                  </a:lnTo>
                  <a:lnTo>
                    <a:pt x="31073" y="54906"/>
                  </a:lnTo>
                  <a:lnTo>
                    <a:pt x="31013" y="55087"/>
                  </a:lnTo>
                  <a:lnTo>
                    <a:pt x="31013" y="55328"/>
                  </a:lnTo>
                  <a:lnTo>
                    <a:pt x="31013" y="55569"/>
                  </a:lnTo>
                  <a:lnTo>
                    <a:pt x="31073" y="55750"/>
                  </a:lnTo>
                  <a:lnTo>
                    <a:pt x="31194" y="55992"/>
                  </a:lnTo>
                  <a:lnTo>
                    <a:pt x="31315" y="56173"/>
                  </a:lnTo>
                  <a:lnTo>
                    <a:pt x="31496" y="56293"/>
                  </a:lnTo>
                  <a:lnTo>
                    <a:pt x="31737" y="56414"/>
                  </a:lnTo>
                  <a:lnTo>
                    <a:pt x="31918" y="56474"/>
                  </a:lnTo>
                  <a:lnTo>
                    <a:pt x="32401" y="56474"/>
                  </a:lnTo>
                  <a:lnTo>
                    <a:pt x="32582" y="56414"/>
                  </a:lnTo>
                  <a:lnTo>
                    <a:pt x="32823" y="56293"/>
                  </a:lnTo>
                  <a:lnTo>
                    <a:pt x="33004" y="56173"/>
                  </a:lnTo>
                  <a:lnTo>
                    <a:pt x="33125" y="55992"/>
                  </a:lnTo>
                  <a:lnTo>
                    <a:pt x="33245" y="55750"/>
                  </a:lnTo>
                  <a:lnTo>
                    <a:pt x="33306" y="55569"/>
                  </a:lnTo>
                  <a:lnTo>
                    <a:pt x="33306" y="55328"/>
                  </a:lnTo>
                  <a:lnTo>
                    <a:pt x="33306" y="55087"/>
                  </a:lnTo>
                  <a:lnTo>
                    <a:pt x="33245" y="54906"/>
                  </a:lnTo>
                  <a:lnTo>
                    <a:pt x="33125" y="54664"/>
                  </a:lnTo>
                  <a:lnTo>
                    <a:pt x="33004" y="54483"/>
                  </a:lnTo>
                  <a:lnTo>
                    <a:pt x="32823" y="54363"/>
                  </a:lnTo>
                  <a:lnTo>
                    <a:pt x="32582" y="54242"/>
                  </a:lnTo>
                  <a:lnTo>
                    <a:pt x="32401" y="54182"/>
                  </a:lnTo>
                  <a:close/>
                  <a:moveTo>
                    <a:pt x="37710" y="54182"/>
                  </a:moveTo>
                  <a:lnTo>
                    <a:pt x="37529" y="54242"/>
                  </a:lnTo>
                  <a:lnTo>
                    <a:pt x="37288" y="54363"/>
                  </a:lnTo>
                  <a:lnTo>
                    <a:pt x="37107" y="54483"/>
                  </a:lnTo>
                  <a:lnTo>
                    <a:pt x="36986" y="54664"/>
                  </a:lnTo>
                  <a:lnTo>
                    <a:pt x="36865" y="54906"/>
                  </a:lnTo>
                  <a:lnTo>
                    <a:pt x="36805" y="55087"/>
                  </a:lnTo>
                  <a:lnTo>
                    <a:pt x="36805" y="55328"/>
                  </a:lnTo>
                  <a:lnTo>
                    <a:pt x="36805" y="55569"/>
                  </a:lnTo>
                  <a:lnTo>
                    <a:pt x="36865" y="55750"/>
                  </a:lnTo>
                  <a:lnTo>
                    <a:pt x="36986" y="55992"/>
                  </a:lnTo>
                  <a:lnTo>
                    <a:pt x="37107" y="56173"/>
                  </a:lnTo>
                  <a:lnTo>
                    <a:pt x="37288" y="56293"/>
                  </a:lnTo>
                  <a:lnTo>
                    <a:pt x="37529" y="56414"/>
                  </a:lnTo>
                  <a:lnTo>
                    <a:pt x="37710" y="56474"/>
                  </a:lnTo>
                  <a:lnTo>
                    <a:pt x="38193" y="56474"/>
                  </a:lnTo>
                  <a:lnTo>
                    <a:pt x="38374" y="56414"/>
                  </a:lnTo>
                  <a:lnTo>
                    <a:pt x="38615" y="56293"/>
                  </a:lnTo>
                  <a:lnTo>
                    <a:pt x="38796" y="56173"/>
                  </a:lnTo>
                  <a:lnTo>
                    <a:pt x="38917" y="55992"/>
                  </a:lnTo>
                  <a:lnTo>
                    <a:pt x="39038" y="55750"/>
                  </a:lnTo>
                  <a:lnTo>
                    <a:pt x="39098" y="55569"/>
                  </a:lnTo>
                  <a:lnTo>
                    <a:pt x="39098" y="55328"/>
                  </a:lnTo>
                  <a:lnTo>
                    <a:pt x="39098" y="55087"/>
                  </a:lnTo>
                  <a:lnTo>
                    <a:pt x="39038" y="54906"/>
                  </a:lnTo>
                  <a:lnTo>
                    <a:pt x="38917" y="54664"/>
                  </a:lnTo>
                  <a:lnTo>
                    <a:pt x="38796" y="54483"/>
                  </a:lnTo>
                  <a:lnTo>
                    <a:pt x="38615" y="54363"/>
                  </a:lnTo>
                  <a:lnTo>
                    <a:pt x="38374" y="54242"/>
                  </a:lnTo>
                  <a:lnTo>
                    <a:pt x="38193" y="54182"/>
                  </a:lnTo>
                  <a:close/>
                  <a:moveTo>
                    <a:pt x="43502" y="54182"/>
                  </a:moveTo>
                  <a:lnTo>
                    <a:pt x="43321" y="54242"/>
                  </a:lnTo>
                  <a:lnTo>
                    <a:pt x="43080" y="54363"/>
                  </a:lnTo>
                  <a:lnTo>
                    <a:pt x="42899" y="54483"/>
                  </a:lnTo>
                  <a:lnTo>
                    <a:pt x="42778" y="54664"/>
                  </a:lnTo>
                  <a:lnTo>
                    <a:pt x="42658" y="54906"/>
                  </a:lnTo>
                  <a:lnTo>
                    <a:pt x="42597" y="55087"/>
                  </a:lnTo>
                  <a:lnTo>
                    <a:pt x="42597" y="55328"/>
                  </a:lnTo>
                  <a:lnTo>
                    <a:pt x="42597" y="55569"/>
                  </a:lnTo>
                  <a:lnTo>
                    <a:pt x="42658" y="55750"/>
                  </a:lnTo>
                  <a:lnTo>
                    <a:pt x="42778" y="55992"/>
                  </a:lnTo>
                  <a:lnTo>
                    <a:pt x="42899" y="56173"/>
                  </a:lnTo>
                  <a:lnTo>
                    <a:pt x="43080" y="56293"/>
                  </a:lnTo>
                  <a:lnTo>
                    <a:pt x="43321" y="56414"/>
                  </a:lnTo>
                  <a:lnTo>
                    <a:pt x="43502" y="56474"/>
                  </a:lnTo>
                  <a:lnTo>
                    <a:pt x="43985" y="56474"/>
                  </a:lnTo>
                  <a:lnTo>
                    <a:pt x="44166" y="56414"/>
                  </a:lnTo>
                  <a:lnTo>
                    <a:pt x="44407" y="56293"/>
                  </a:lnTo>
                  <a:lnTo>
                    <a:pt x="44588" y="56173"/>
                  </a:lnTo>
                  <a:lnTo>
                    <a:pt x="44709" y="55992"/>
                  </a:lnTo>
                  <a:lnTo>
                    <a:pt x="44830" y="55750"/>
                  </a:lnTo>
                  <a:lnTo>
                    <a:pt x="44890" y="55569"/>
                  </a:lnTo>
                  <a:lnTo>
                    <a:pt x="44890" y="55328"/>
                  </a:lnTo>
                  <a:lnTo>
                    <a:pt x="44890" y="55087"/>
                  </a:lnTo>
                  <a:lnTo>
                    <a:pt x="44830" y="54906"/>
                  </a:lnTo>
                  <a:lnTo>
                    <a:pt x="44709" y="54664"/>
                  </a:lnTo>
                  <a:lnTo>
                    <a:pt x="44588" y="54483"/>
                  </a:lnTo>
                  <a:lnTo>
                    <a:pt x="44407" y="54363"/>
                  </a:lnTo>
                  <a:lnTo>
                    <a:pt x="44166" y="54242"/>
                  </a:lnTo>
                  <a:lnTo>
                    <a:pt x="43985" y="54182"/>
                  </a:lnTo>
                  <a:close/>
                  <a:moveTo>
                    <a:pt x="49295" y="54182"/>
                  </a:moveTo>
                  <a:lnTo>
                    <a:pt x="49114" y="54242"/>
                  </a:lnTo>
                  <a:lnTo>
                    <a:pt x="48872" y="54363"/>
                  </a:lnTo>
                  <a:lnTo>
                    <a:pt x="48691" y="54483"/>
                  </a:lnTo>
                  <a:lnTo>
                    <a:pt x="48571" y="54664"/>
                  </a:lnTo>
                  <a:lnTo>
                    <a:pt x="48450" y="54906"/>
                  </a:lnTo>
                  <a:lnTo>
                    <a:pt x="48390" y="55087"/>
                  </a:lnTo>
                  <a:lnTo>
                    <a:pt x="48390" y="55328"/>
                  </a:lnTo>
                  <a:lnTo>
                    <a:pt x="48390" y="55569"/>
                  </a:lnTo>
                  <a:lnTo>
                    <a:pt x="48450" y="55750"/>
                  </a:lnTo>
                  <a:lnTo>
                    <a:pt x="48571" y="55992"/>
                  </a:lnTo>
                  <a:lnTo>
                    <a:pt x="48691" y="56173"/>
                  </a:lnTo>
                  <a:lnTo>
                    <a:pt x="48872" y="56293"/>
                  </a:lnTo>
                  <a:lnTo>
                    <a:pt x="49114" y="56414"/>
                  </a:lnTo>
                  <a:lnTo>
                    <a:pt x="49295" y="56474"/>
                  </a:lnTo>
                  <a:lnTo>
                    <a:pt x="49777" y="56474"/>
                  </a:lnTo>
                  <a:lnTo>
                    <a:pt x="49958" y="56414"/>
                  </a:lnTo>
                  <a:lnTo>
                    <a:pt x="50200" y="56293"/>
                  </a:lnTo>
                  <a:lnTo>
                    <a:pt x="50381" y="56173"/>
                  </a:lnTo>
                  <a:lnTo>
                    <a:pt x="50501" y="55992"/>
                  </a:lnTo>
                  <a:lnTo>
                    <a:pt x="50622" y="55750"/>
                  </a:lnTo>
                  <a:lnTo>
                    <a:pt x="50682" y="55569"/>
                  </a:lnTo>
                  <a:lnTo>
                    <a:pt x="50682" y="55328"/>
                  </a:lnTo>
                  <a:lnTo>
                    <a:pt x="50682" y="55087"/>
                  </a:lnTo>
                  <a:lnTo>
                    <a:pt x="50622" y="54906"/>
                  </a:lnTo>
                  <a:lnTo>
                    <a:pt x="50501" y="54664"/>
                  </a:lnTo>
                  <a:lnTo>
                    <a:pt x="50381" y="54483"/>
                  </a:lnTo>
                  <a:lnTo>
                    <a:pt x="50200" y="54363"/>
                  </a:lnTo>
                  <a:lnTo>
                    <a:pt x="49958" y="54242"/>
                  </a:lnTo>
                  <a:lnTo>
                    <a:pt x="49777" y="54182"/>
                  </a:lnTo>
                  <a:close/>
                  <a:moveTo>
                    <a:pt x="55087" y="54182"/>
                  </a:moveTo>
                  <a:lnTo>
                    <a:pt x="54906" y="54242"/>
                  </a:lnTo>
                  <a:lnTo>
                    <a:pt x="54665" y="54363"/>
                  </a:lnTo>
                  <a:lnTo>
                    <a:pt x="54483" y="54483"/>
                  </a:lnTo>
                  <a:lnTo>
                    <a:pt x="54363" y="54664"/>
                  </a:lnTo>
                  <a:lnTo>
                    <a:pt x="54242" y="54906"/>
                  </a:lnTo>
                  <a:lnTo>
                    <a:pt x="54182" y="55087"/>
                  </a:lnTo>
                  <a:lnTo>
                    <a:pt x="54182" y="55328"/>
                  </a:lnTo>
                  <a:lnTo>
                    <a:pt x="54182" y="55569"/>
                  </a:lnTo>
                  <a:lnTo>
                    <a:pt x="54242" y="55750"/>
                  </a:lnTo>
                  <a:lnTo>
                    <a:pt x="54363" y="55992"/>
                  </a:lnTo>
                  <a:lnTo>
                    <a:pt x="54483" y="56173"/>
                  </a:lnTo>
                  <a:lnTo>
                    <a:pt x="54665" y="56293"/>
                  </a:lnTo>
                  <a:lnTo>
                    <a:pt x="54906" y="56414"/>
                  </a:lnTo>
                  <a:lnTo>
                    <a:pt x="55087" y="56474"/>
                  </a:lnTo>
                  <a:lnTo>
                    <a:pt x="55570" y="56474"/>
                  </a:lnTo>
                  <a:lnTo>
                    <a:pt x="55751" y="56414"/>
                  </a:lnTo>
                  <a:lnTo>
                    <a:pt x="55992" y="56293"/>
                  </a:lnTo>
                  <a:lnTo>
                    <a:pt x="56173" y="56173"/>
                  </a:lnTo>
                  <a:lnTo>
                    <a:pt x="56294" y="55992"/>
                  </a:lnTo>
                  <a:lnTo>
                    <a:pt x="56414" y="55750"/>
                  </a:lnTo>
                  <a:lnTo>
                    <a:pt x="56475" y="55569"/>
                  </a:lnTo>
                  <a:lnTo>
                    <a:pt x="56475" y="55328"/>
                  </a:lnTo>
                  <a:lnTo>
                    <a:pt x="56475" y="55087"/>
                  </a:lnTo>
                  <a:lnTo>
                    <a:pt x="56414" y="54906"/>
                  </a:lnTo>
                  <a:lnTo>
                    <a:pt x="56294" y="54664"/>
                  </a:lnTo>
                  <a:lnTo>
                    <a:pt x="56173" y="54483"/>
                  </a:lnTo>
                  <a:lnTo>
                    <a:pt x="55992" y="54363"/>
                  </a:lnTo>
                  <a:lnTo>
                    <a:pt x="55751" y="54242"/>
                  </a:lnTo>
                  <a:lnTo>
                    <a:pt x="55570" y="54182"/>
                  </a:lnTo>
                  <a:close/>
                  <a:moveTo>
                    <a:pt x="60879" y="54182"/>
                  </a:moveTo>
                  <a:lnTo>
                    <a:pt x="60698" y="54242"/>
                  </a:lnTo>
                  <a:lnTo>
                    <a:pt x="60457" y="54363"/>
                  </a:lnTo>
                  <a:lnTo>
                    <a:pt x="60276" y="54483"/>
                  </a:lnTo>
                  <a:lnTo>
                    <a:pt x="60155" y="54664"/>
                  </a:lnTo>
                  <a:lnTo>
                    <a:pt x="60034" y="54906"/>
                  </a:lnTo>
                  <a:lnTo>
                    <a:pt x="59974" y="55087"/>
                  </a:lnTo>
                  <a:lnTo>
                    <a:pt x="59974" y="55328"/>
                  </a:lnTo>
                  <a:lnTo>
                    <a:pt x="59974" y="55569"/>
                  </a:lnTo>
                  <a:lnTo>
                    <a:pt x="60034" y="55750"/>
                  </a:lnTo>
                  <a:lnTo>
                    <a:pt x="60155" y="55992"/>
                  </a:lnTo>
                  <a:lnTo>
                    <a:pt x="60276" y="56173"/>
                  </a:lnTo>
                  <a:lnTo>
                    <a:pt x="60457" y="56293"/>
                  </a:lnTo>
                  <a:lnTo>
                    <a:pt x="60698" y="56414"/>
                  </a:lnTo>
                  <a:lnTo>
                    <a:pt x="60879" y="56474"/>
                  </a:lnTo>
                  <a:lnTo>
                    <a:pt x="61362" y="56474"/>
                  </a:lnTo>
                  <a:lnTo>
                    <a:pt x="61543" y="56414"/>
                  </a:lnTo>
                  <a:lnTo>
                    <a:pt x="61784" y="56293"/>
                  </a:lnTo>
                  <a:lnTo>
                    <a:pt x="61965" y="56173"/>
                  </a:lnTo>
                  <a:lnTo>
                    <a:pt x="62086" y="55992"/>
                  </a:lnTo>
                  <a:lnTo>
                    <a:pt x="62206" y="55750"/>
                  </a:lnTo>
                  <a:lnTo>
                    <a:pt x="62267" y="55569"/>
                  </a:lnTo>
                  <a:lnTo>
                    <a:pt x="62267" y="55328"/>
                  </a:lnTo>
                  <a:lnTo>
                    <a:pt x="62267" y="55087"/>
                  </a:lnTo>
                  <a:lnTo>
                    <a:pt x="62206" y="54906"/>
                  </a:lnTo>
                  <a:lnTo>
                    <a:pt x="62086" y="54664"/>
                  </a:lnTo>
                  <a:lnTo>
                    <a:pt x="61965" y="54483"/>
                  </a:lnTo>
                  <a:lnTo>
                    <a:pt x="61784" y="54363"/>
                  </a:lnTo>
                  <a:lnTo>
                    <a:pt x="61543" y="54242"/>
                  </a:lnTo>
                  <a:lnTo>
                    <a:pt x="61362" y="54182"/>
                  </a:lnTo>
                  <a:close/>
                  <a:moveTo>
                    <a:pt x="66671" y="54182"/>
                  </a:moveTo>
                  <a:lnTo>
                    <a:pt x="66490" y="54242"/>
                  </a:lnTo>
                  <a:lnTo>
                    <a:pt x="66249" y="54363"/>
                  </a:lnTo>
                  <a:lnTo>
                    <a:pt x="66068" y="54483"/>
                  </a:lnTo>
                  <a:lnTo>
                    <a:pt x="65947" y="54664"/>
                  </a:lnTo>
                  <a:lnTo>
                    <a:pt x="65827" y="54906"/>
                  </a:lnTo>
                  <a:lnTo>
                    <a:pt x="65766" y="55087"/>
                  </a:lnTo>
                  <a:lnTo>
                    <a:pt x="65766" y="55328"/>
                  </a:lnTo>
                  <a:lnTo>
                    <a:pt x="65766" y="55569"/>
                  </a:lnTo>
                  <a:lnTo>
                    <a:pt x="65827" y="55750"/>
                  </a:lnTo>
                  <a:lnTo>
                    <a:pt x="65947" y="55992"/>
                  </a:lnTo>
                  <a:lnTo>
                    <a:pt x="66068" y="56173"/>
                  </a:lnTo>
                  <a:lnTo>
                    <a:pt x="66249" y="56293"/>
                  </a:lnTo>
                  <a:lnTo>
                    <a:pt x="66490" y="56414"/>
                  </a:lnTo>
                  <a:lnTo>
                    <a:pt x="66671" y="56474"/>
                  </a:lnTo>
                  <a:lnTo>
                    <a:pt x="67154" y="56474"/>
                  </a:lnTo>
                  <a:lnTo>
                    <a:pt x="67335" y="56414"/>
                  </a:lnTo>
                  <a:lnTo>
                    <a:pt x="67576" y="56293"/>
                  </a:lnTo>
                  <a:lnTo>
                    <a:pt x="67757" y="56173"/>
                  </a:lnTo>
                  <a:lnTo>
                    <a:pt x="67878" y="55992"/>
                  </a:lnTo>
                  <a:lnTo>
                    <a:pt x="67999" y="55750"/>
                  </a:lnTo>
                  <a:lnTo>
                    <a:pt x="68059" y="55569"/>
                  </a:lnTo>
                  <a:lnTo>
                    <a:pt x="68059" y="55328"/>
                  </a:lnTo>
                  <a:lnTo>
                    <a:pt x="68059" y="55087"/>
                  </a:lnTo>
                  <a:lnTo>
                    <a:pt x="67999" y="54906"/>
                  </a:lnTo>
                  <a:lnTo>
                    <a:pt x="67878" y="54664"/>
                  </a:lnTo>
                  <a:lnTo>
                    <a:pt x="67757" y="54483"/>
                  </a:lnTo>
                  <a:lnTo>
                    <a:pt x="67576" y="54363"/>
                  </a:lnTo>
                  <a:lnTo>
                    <a:pt x="67335" y="54242"/>
                  </a:lnTo>
                  <a:lnTo>
                    <a:pt x="67154" y="54182"/>
                  </a:lnTo>
                  <a:close/>
                  <a:moveTo>
                    <a:pt x="5853" y="57078"/>
                  </a:moveTo>
                  <a:lnTo>
                    <a:pt x="5672" y="57138"/>
                  </a:lnTo>
                  <a:lnTo>
                    <a:pt x="5431" y="57259"/>
                  </a:lnTo>
                  <a:lnTo>
                    <a:pt x="5310" y="57379"/>
                  </a:lnTo>
                  <a:lnTo>
                    <a:pt x="6517" y="59310"/>
                  </a:lnTo>
                  <a:lnTo>
                    <a:pt x="6818" y="59129"/>
                  </a:lnTo>
                  <a:lnTo>
                    <a:pt x="7060" y="58888"/>
                  </a:lnTo>
                  <a:lnTo>
                    <a:pt x="7180" y="58586"/>
                  </a:lnTo>
                  <a:lnTo>
                    <a:pt x="7241" y="58224"/>
                  </a:lnTo>
                  <a:lnTo>
                    <a:pt x="7241" y="57983"/>
                  </a:lnTo>
                  <a:lnTo>
                    <a:pt x="7180" y="57802"/>
                  </a:lnTo>
                  <a:lnTo>
                    <a:pt x="7060" y="57560"/>
                  </a:lnTo>
                  <a:lnTo>
                    <a:pt x="6939" y="57379"/>
                  </a:lnTo>
                  <a:lnTo>
                    <a:pt x="6758" y="57259"/>
                  </a:lnTo>
                  <a:lnTo>
                    <a:pt x="6517" y="57138"/>
                  </a:lnTo>
                  <a:lnTo>
                    <a:pt x="6336" y="57078"/>
                  </a:lnTo>
                  <a:close/>
                  <a:moveTo>
                    <a:pt x="69567" y="57078"/>
                  </a:moveTo>
                  <a:lnTo>
                    <a:pt x="69386" y="57138"/>
                  </a:lnTo>
                  <a:lnTo>
                    <a:pt x="69145" y="57259"/>
                  </a:lnTo>
                  <a:lnTo>
                    <a:pt x="68964" y="57379"/>
                  </a:lnTo>
                  <a:lnTo>
                    <a:pt x="68843" y="57560"/>
                  </a:lnTo>
                  <a:lnTo>
                    <a:pt x="68723" y="57802"/>
                  </a:lnTo>
                  <a:lnTo>
                    <a:pt x="68662" y="57983"/>
                  </a:lnTo>
                  <a:lnTo>
                    <a:pt x="68662" y="58224"/>
                  </a:lnTo>
                  <a:lnTo>
                    <a:pt x="68723" y="58586"/>
                  </a:lnTo>
                  <a:lnTo>
                    <a:pt x="68843" y="58888"/>
                  </a:lnTo>
                  <a:lnTo>
                    <a:pt x="69085" y="59129"/>
                  </a:lnTo>
                  <a:lnTo>
                    <a:pt x="69386" y="59310"/>
                  </a:lnTo>
                  <a:lnTo>
                    <a:pt x="70593" y="57379"/>
                  </a:lnTo>
                  <a:lnTo>
                    <a:pt x="70472" y="57259"/>
                  </a:lnTo>
                  <a:lnTo>
                    <a:pt x="70231" y="57138"/>
                  </a:lnTo>
                  <a:lnTo>
                    <a:pt x="70050" y="57078"/>
                  </a:lnTo>
                  <a:close/>
                  <a:moveTo>
                    <a:pt x="11645" y="57078"/>
                  </a:moveTo>
                  <a:lnTo>
                    <a:pt x="11464" y="57138"/>
                  </a:lnTo>
                  <a:lnTo>
                    <a:pt x="11223" y="57259"/>
                  </a:lnTo>
                  <a:lnTo>
                    <a:pt x="11042" y="57379"/>
                  </a:lnTo>
                  <a:lnTo>
                    <a:pt x="10921" y="57560"/>
                  </a:lnTo>
                  <a:lnTo>
                    <a:pt x="10800" y="57802"/>
                  </a:lnTo>
                  <a:lnTo>
                    <a:pt x="10740" y="57983"/>
                  </a:lnTo>
                  <a:lnTo>
                    <a:pt x="10740" y="58224"/>
                  </a:lnTo>
                  <a:lnTo>
                    <a:pt x="10740" y="58466"/>
                  </a:lnTo>
                  <a:lnTo>
                    <a:pt x="10800" y="58647"/>
                  </a:lnTo>
                  <a:lnTo>
                    <a:pt x="10921" y="58888"/>
                  </a:lnTo>
                  <a:lnTo>
                    <a:pt x="11042" y="59069"/>
                  </a:lnTo>
                  <a:lnTo>
                    <a:pt x="11223" y="59190"/>
                  </a:lnTo>
                  <a:lnTo>
                    <a:pt x="11464" y="59310"/>
                  </a:lnTo>
                  <a:lnTo>
                    <a:pt x="11645" y="59371"/>
                  </a:lnTo>
                  <a:lnTo>
                    <a:pt x="12128" y="59371"/>
                  </a:lnTo>
                  <a:lnTo>
                    <a:pt x="12309" y="59310"/>
                  </a:lnTo>
                  <a:lnTo>
                    <a:pt x="12550" y="59190"/>
                  </a:lnTo>
                  <a:lnTo>
                    <a:pt x="12731" y="59069"/>
                  </a:lnTo>
                  <a:lnTo>
                    <a:pt x="12852" y="58888"/>
                  </a:lnTo>
                  <a:lnTo>
                    <a:pt x="12973" y="58647"/>
                  </a:lnTo>
                  <a:lnTo>
                    <a:pt x="13033" y="58466"/>
                  </a:lnTo>
                  <a:lnTo>
                    <a:pt x="13033" y="58224"/>
                  </a:lnTo>
                  <a:lnTo>
                    <a:pt x="13033" y="57983"/>
                  </a:lnTo>
                  <a:lnTo>
                    <a:pt x="12973" y="57802"/>
                  </a:lnTo>
                  <a:lnTo>
                    <a:pt x="12852" y="57560"/>
                  </a:lnTo>
                  <a:lnTo>
                    <a:pt x="12731" y="57379"/>
                  </a:lnTo>
                  <a:lnTo>
                    <a:pt x="12550" y="57259"/>
                  </a:lnTo>
                  <a:lnTo>
                    <a:pt x="12309" y="57138"/>
                  </a:lnTo>
                  <a:lnTo>
                    <a:pt x="12128" y="57078"/>
                  </a:lnTo>
                  <a:close/>
                  <a:moveTo>
                    <a:pt x="17437" y="57078"/>
                  </a:moveTo>
                  <a:lnTo>
                    <a:pt x="17256" y="57138"/>
                  </a:lnTo>
                  <a:lnTo>
                    <a:pt x="17015" y="57259"/>
                  </a:lnTo>
                  <a:lnTo>
                    <a:pt x="16834" y="57379"/>
                  </a:lnTo>
                  <a:lnTo>
                    <a:pt x="16713" y="57560"/>
                  </a:lnTo>
                  <a:lnTo>
                    <a:pt x="16593" y="57802"/>
                  </a:lnTo>
                  <a:lnTo>
                    <a:pt x="16532" y="57983"/>
                  </a:lnTo>
                  <a:lnTo>
                    <a:pt x="16532" y="58224"/>
                  </a:lnTo>
                  <a:lnTo>
                    <a:pt x="16532" y="58466"/>
                  </a:lnTo>
                  <a:lnTo>
                    <a:pt x="16593" y="58647"/>
                  </a:lnTo>
                  <a:lnTo>
                    <a:pt x="16713" y="58888"/>
                  </a:lnTo>
                  <a:lnTo>
                    <a:pt x="16834" y="59069"/>
                  </a:lnTo>
                  <a:lnTo>
                    <a:pt x="17015" y="59190"/>
                  </a:lnTo>
                  <a:lnTo>
                    <a:pt x="17256" y="59310"/>
                  </a:lnTo>
                  <a:lnTo>
                    <a:pt x="17437" y="59371"/>
                  </a:lnTo>
                  <a:lnTo>
                    <a:pt x="17920" y="59371"/>
                  </a:lnTo>
                  <a:lnTo>
                    <a:pt x="18101" y="59310"/>
                  </a:lnTo>
                  <a:lnTo>
                    <a:pt x="18342" y="59190"/>
                  </a:lnTo>
                  <a:lnTo>
                    <a:pt x="18523" y="59069"/>
                  </a:lnTo>
                  <a:lnTo>
                    <a:pt x="18644" y="58888"/>
                  </a:lnTo>
                  <a:lnTo>
                    <a:pt x="18765" y="58647"/>
                  </a:lnTo>
                  <a:lnTo>
                    <a:pt x="18825" y="58466"/>
                  </a:lnTo>
                  <a:lnTo>
                    <a:pt x="18825" y="58224"/>
                  </a:lnTo>
                  <a:lnTo>
                    <a:pt x="18825" y="57983"/>
                  </a:lnTo>
                  <a:lnTo>
                    <a:pt x="18765" y="57802"/>
                  </a:lnTo>
                  <a:lnTo>
                    <a:pt x="18644" y="57560"/>
                  </a:lnTo>
                  <a:lnTo>
                    <a:pt x="18523" y="57379"/>
                  </a:lnTo>
                  <a:lnTo>
                    <a:pt x="18342" y="57259"/>
                  </a:lnTo>
                  <a:lnTo>
                    <a:pt x="18101" y="57138"/>
                  </a:lnTo>
                  <a:lnTo>
                    <a:pt x="17920" y="57078"/>
                  </a:lnTo>
                  <a:close/>
                  <a:moveTo>
                    <a:pt x="23230" y="57078"/>
                  </a:moveTo>
                  <a:lnTo>
                    <a:pt x="23049" y="57138"/>
                  </a:lnTo>
                  <a:lnTo>
                    <a:pt x="22807" y="57259"/>
                  </a:lnTo>
                  <a:lnTo>
                    <a:pt x="22626" y="57379"/>
                  </a:lnTo>
                  <a:lnTo>
                    <a:pt x="22506" y="57560"/>
                  </a:lnTo>
                  <a:lnTo>
                    <a:pt x="22385" y="57802"/>
                  </a:lnTo>
                  <a:lnTo>
                    <a:pt x="22325" y="57983"/>
                  </a:lnTo>
                  <a:lnTo>
                    <a:pt x="22325" y="58224"/>
                  </a:lnTo>
                  <a:lnTo>
                    <a:pt x="22325" y="58466"/>
                  </a:lnTo>
                  <a:lnTo>
                    <a:pt x="22385" y="58647"/>
                  </a:lnTo>
                  <a:lnTo>
                    <a:pt x="22506" y="58888"/>
                  </a:lnTo>
                  <a:lnTo>
                    <a:pt x="22626" y="59069"/>
                  </a:lnTo>
                  <a:lnTo>
                    <a:pt x="22807" y="59190"/>
                  </a:lnTo>
                  <a:lnTo>
                    <a:pt x="23049" y="59310"/>
                  </a:lnTo>
                  <a:lnTo>
                    <a:pt x="23230" y="59371"/>
                  </a:lnTo>
                  <a:lnTo>
                    <a:pt x="23712" y="59371"/>
                  </a:lnTo>
                  <a:lnTo>
                    <a:pt x="23893" y="59310"/>
                  </a:lnTo>
                  <a:lnTo>
                    <a:pt x="24135" y="59190"/>
                  </a:lnTo>
                  <a:lnTo>
                    <a:pt x="24316" y="59069"/>
                  </a:lnTo>
                  <a:lnTo>
                    <a:pt x="24436" y="58888"/>
                  </a:lnTo>
                  <a:lnTo>
                    <a:pt x="24557" y="58647"/>
                  </a:lnTo>
                  <a:lnTo>
                    <a:pt x="24617" y="58466"/>
                  </a:lnTo>
                  <a:lnTo>
                    <a:pt x="24617" y="58224"/>
                  </a:lnTo>
                  <a:lnTo>
                    <a:pt x="24617" y="57983"/>
                  </a:lnTo>
                  <a:lnTo>
                    <a:pt x="24557" y="57802"/>
                  </a:lnTo>
                  <a:lnTo>
                    <a:pt x="24436" y="57560"/>
                  </a:lnTo>
                  <a:lnTo>
                    <a:pt x="24316" y="57379"/>
                  </a:lnTo>
                  <a:lnTo>
                    <a:pt x="24135" y="57259"/>
                  </a:lnTo>
                  <a:lnTo>
                    <a:pt x="23893" y="57138"/>
                  </a:lnTo>
                  <a:lnTo>
                    <a:pt x="23712" y="57078"/>
                  </a:lnTo>
                  <a:close/>
                  <a:moveTo>
                    <a:pt x="29022" y="57078"/>
                  </a:moveTo>
                  <a:lnTo>
                    <a:pt x="28841" y="57138"/>
                  </a:lnTo>
                  <a:lnTo>
                    <a:pt x="28599" y="57259"/>
                  </a:lnTo>
                  <a:lnTo>
                    <a:pt x="28418" y="57379"/>
                  </a:lnTo>
                  <a:lnTo>
                    <a:pt x="28298" y="57560"/>
                  </a:lnTo>
                  <a:lnTo>
                    <a:pt x="28177" y="57802"/>
                  </a:lnTo>
                  <a:lnTo>
                    <a:pt x="28117" y="57983"/>
                  </a:lnTo>
                  <a:lnTo>
                    <a:pt x="28117" y="58224"/>
                  </a:lnTo>
                  <a:lnTo>
                    <a:pt x="28117" y="58466"/>
                  </a:lnTo>
                  <a:lnTo>
                    <a:pt x="28177" y="58647"/>
                  </a:lnTo>
                  <a:lnTo>
                    <a:pt x="28298" y="58888"/>
                  </a:lnTo>
                  <a:lnTo>
                    <a:pt x="28418" y="59069"/>
                  </a:lnTo>
                  <a:lnTo>
                    <a:pt x="28599" y="59190"/>
                  </a:lnTo>
                  <a:lnTo>
                    <a:pt x="28841" y="59310"/>
                  </a:lnTo>
                  <a:lnTo>
                    <a:pt x="29022" y="59371"/>
                  </a:lnTo>
                  <a:lnTo>
                    <a:pt x="29505" y="59371"/>
                  </a:lnTo>
                  <a:lnTo>
                    <a:pt x="29686" y="59310"/>
                  </a:lnTo>
                  <a:lnTo>
                    <a:pt x="29927" y="59190"/>
                  </a:lnTo>
                  <a:lnTo>
                    <a:pt x="30108" y="59069"/>
                  </a:lnTo>
                  <a:lnTo>
                    <a:pt x="30229" y="58888"/>
                  </a:lnTo>
                  <a:lnTo>
                    <a:pt x="30349" y="58647"/>
                  </a:lnTo>
                  <a:lnTo>
                    <a:pt x="30410" y="58466"/>
                  </a:lnTo>
                  <a:lnTo>
                    <a:pt x="30410" y="58224"/>
                  </a:lnTo>
                  <a:lnTo>
                    <a:pt x="30410" y="57983"/>
                  </a:lnTo>
                  <a:lnTo>
                    <a:pt x="30349" y="57802"/>
                  </a:lnTo>
                  <a:lnTo>
                    <a:pt x="30229" y="57560"/>
                  </a:lnTo>
                  <a:lnTo>
                    <a:pt x="30108" y="57379"/>
                  </a:lnTo>
                  <a:lnTo>
                    <a:pt x="29927" y="57259"/>
                  </a:lnTo>
                  <a:lnTo>
                    <a:pt x="29686" y="57138"/>
                  </a:lnTo>
                  <a:lnTo>
                    <a:pt x="29505" y="57078"/>
                  </a:lnTo>
                  <a:close/>
                  <a:moveTo>
                    <a:pt x="34814" y="57078"/>
                  </a:moveTo>
                  <a:lnTo>
                    <a:pt x="34633" y="57138"/>
                  </a:lnTo>
                  <a:lnTo>
                    <a:pt x="34392" y="57259"/>
                  </a:lnTo>
                  <a:lnTo>
                    <a:pt x="34211" y="57379"/>
                  </a:lnTo>
                  <a:lnTo>
                    <a:pt x="34090" y="57560"/>
                  </a:lnTo>
                  <a:lnTo>
                    <a:pt x="33969" y="57802"/>
                  </a:lnTo>
                  <a:lnTo>
                    <a:pt x="33909" y="57983"/>
                  </a:lnTo>
                  <a:lnTo>
                    <a:pt x="33909" y="58224"/>
                  </a:lnTo>
                  <a:lnTo>
                    <a:pt x="33909" y="58466"/>
                  </a:lnTo>
                  <a:lnTo>
                    <a:pt x="33969" y="58647"/>
                  </a:lnTo>
                  <a:lnTo>
                    <a:pt x="34090" y="58888"/>
                  </a:lnTo>
                  <a:lnTo>
                    <a:pt x="34211" y="59069"/>
                  </a:lnTo>
                  <a:lnTo>
                    <a:pt x="34392" y="59190"/>
                  </a:lnTo>
                  <a:lnTo>
                    <a:pt x="34633" y="59310"/>
                  </a:lnTo>
                  <a:lnTo>
                    <a:pt x="34814" y="59371"/>
                  </a:lnTo>
                  <a:lnTo>
                    <a:pt x="35297" y="59371"/>
                  </a:lnTo>
                  <a:lnTo>
                    <a:pt x="35478" y="59310"/>
                  </a:lnTo>
                  <a:lnTo>
                    <a:pt x="35719" y="59190"/>
                  </a:lnTo>
                  <a:lnTo>
                    <a:pt x="35900" y="59069"/>
                  </a:lnTo>
                  <a:lnTo>
                    <a:pt x="36021" y="58888"/>
                  </a:lnTo>
                  <a:lnTo>
                    <a:pt x="36141" y="58647"/>
                  </a:lnTo>
                  <a:lnTo>
                    <a:pt x="36202" y="58466"/>
                  </a:lnTo>
                  <a:lnTo>
                    <a:pt x="36202" y="58224"/>
                  </a:lnTo>
                  <a:lnTo>
                    <a:pt x="36202" y="57983"/>
                  </a:lnTo>
                  <a:lnTo>
                    <a:pt x="36141" y="57802"/>
                  </a:lnTo>
                  <a:lnTo>
                    <a:pt x="36021" y="57560"/>
                  </a:lnTo>
                  <a:lnTo>
                    <a:pt x="35900" y="57379"/>
                  </a:lnTo>
                  <a:lnTo>
                    <a:pt x="35719" y="57259"/>
                  </a:lnTo>
                  <a:lnTo>
                    <a:pt x="35478" y="57138"/>
                  </a:lnTo>
                  <a:lnTo>
                    <a:pt x="35297" y="57078"/>
                  </a:lnTo>
                  <a:close/>
                  <a:moveTo>
                    <a:pt x="40606" y="57078"/>
                  </a:moveTo>
                  <a:lnTo>
                    <a:pt x="40425" y="57138"/>
                  </a:lnTo>
                  <a:lnTo>
                    <a:pt x="40184" y="57259"/>
                  </a:lnTo>
                  <a:lnTo>
                    <a:pt x="40003" y="57379"/>
                  </a:lnTo>
                  <a:lnTo>
                    <a:pt x="39882" y="57560"/>
                  </a:lnTo>
                  <a:lnTo>
                    <a:pt x="39762" y="57802"/>
                  </a:lnTo>
                  <a:lnTo>
                    <a:pt x="39701" y="57983"/>
                  </a:lnTo>
                  <a:lnTo>
                    <a:pt x="39701" y="58224"/>
                  </a:lnTo>
                  <a:lnTo>
                    <a:pt x="39701" y="58466"/>
                  </a:lnTo>
                  <a:lnTo>
                    <a:pt x="39762" y="58647"/>
                  </a:lnTo>
                  <a:lnTo>
                    <a:pt x="39882" y="58888"/>
                  </a:lnTo>
                  <a:lnTo>
                    <a:pt x="40003" y="59069"/>
                  </a:lnTo>
                  <a:lnTo>
                    <a:pt x="40184" y="59190"/>
                  </a:lnTo>
                  <a:lnTo>
                    <a:pt x="40425" y="59310"/>
                  </a:lnTo>
                  <a:lnTo>
                    <a:pt x="40606" y="59371"/>
                  </a:lnTo>
                  <a:lnTo>
                    <a:pt x="41089" y="59371"/>
                  </a:lnTo>
                  <a:lnTo>
                    <a:pt x="41270" y="59310"/>
                  </a:lnTo>
                  <a:lnTo>
                    <a:pt x="41511" y="59190"/>
                  </a:lnTo>
                  <a:lnTo>
                    <a:pt x="41692" y="59069"/>
                  </a:lnTo>
                  <a:lnTo>
                    <a:pt x="41813" y="58888"/>
                  </a:lnTo>
                  <a:lnTo>
                    <a:pt x="41934" y="58647"/>
                  </a:lnTo>
                  <a:lnTo>
                    <a:pt x="41994" y="58466"/>
                  </a:lnTo>
                  <a:lnTo>
                    <a:pt x="41994" y="58224"/>
                  </a:lnTo>
                  <a:lnTo>
                    <a:pt x="41994" y="57983"/>
                  </a:lnTo>
                  <a:lnTo>
                    <a:pt x="41934" y="57802"/>
                  </a:lnTo>
                  <a:lnTo>
                    <a:pt x="41813" y="57560"/>
                  </a:lnTo>
                  <a:lnTo>
                    <a:pt x="41692" y="57379"/>
                  </a:lnTo>
                  <a:lnTo>
                    <a:pt x="41511" y="57259"/>
                  </a:lnTo>
                  <a:lnTo>
                    <a:pt x="41270" y="57138"/>
                  </a:lnTo>
                  <a:lnTo>
                    <a:pt x="41089" y="57078"/>
                  </a:lnTo>
                  <a:close/>
                  <a:moveTo>
                    <a:pt x="46399" y="57078"/>
                  </a:moveTo>
                  <a:lnTo>
                    <a:pt x="46218" y="57138"/>
                  </a:lnTo>
                  <a:lnTo>
                    <a:pt x="45976" y="57259"/>
                  </a:lnTo>
                  <a:lnTo>
                    <a:pt x="45795" y="57379"/>
                  </a:lnTo>
                  <a:lnTo>
                    <a:pt x="45674" y="57560"/>
                  </a:lnTo>
                  <a:lnTo>
                    <a:pt x="45554" y="57802"/>
                  </a:lnTo>
                  <a:lnTo>
                    <a:pt x="45493" y="57983"/>
                  </a:lnTo>
                  <a:lnTo>
                    <a:pt x="45493" y="58224"/>
                  </a:lnTo>
                  <a:lnTo>
                    <a:pt x="45493" y="58466"/>
                  </a:lnTo>
                  <a:lnTo>
                    <a:pt x="45554" y="58647"/>
                  </a:lnTo>
                  <a:lnTo>
                    <a:pt x="45674" y="58888"/>
                  </a:lnTo>
                  <a:lnTo>
                    <a:pt x="45795" y="59069"/>
                  </a:lnTo>
                  <a:lnTo>
                    <a:pt x="45976" y="59190"/>
                  </a:lnTo>
                  <a:lnTo>
                    <a:pt x="46218" y="59310"/>
                  </a:lnTo>
                  <a:lnTo>
                    <a:pt x="46399" y="59371"/>
                  </a:lnTo>
                  <a:lnTo>
                    <a:pt x="46881" y="59371"/>
                  </a:lnTo>
                  <a:lnTo>
                    <a:pt x="47062" y="59310"/>
                  </a:lnTo>
                  <a:lnTo>
                    <a:pt x="47304" y="59190"/>
                  </a:lnTo>
                  <a:lnTo>
                    <a:pt x="47485" y="59069"/>
                  </a:lnTo>
                  <a:lnTo>
                    <a:pt x="47605" y="58888"/>
                  </a:lnTo>
                  <a:lnTo>
                    <a:pt x="47726" y="58647"/>
                  </a:lnTo>
                  <a:lnTo>
                    <a:pt x="47786" y="58466"/>
                  </a:lnTo>
                  <a:lnTo>
                    <a:pt x="47786" y="58224"/>
                  </a:lnTo>
                  <a:lnTo>
                    <a:pt x="47786" y="57983"/>
                  </a:lnTo>
                  <a:lnTo>
                    <a:pt x="47726" y="57802"/>
                  </a:lnTo>
                  <a:lnTo>
                    <a:pt x="47605" y="57560"/>
                  </a:lnTo>
                  <a:lnTo>
                    <a:pt x="47485" y="57379"/>
                  </a:lnTo>
                  <a:lnTo>
                    <a:pt x="47304" y="57259"/>
                  </a:lnTo>
                  <a:lnTo>
                    <a:pt x="47062" y="57138"/>
                  </a:lnTo>
                  <a:lnTo>
                    <a:pt x="46881" y="57078"/>
                  </a:lnTo>
                  <a:close/>
                  <a:moveTo>
                    <a:pt x="52191" y="57078"/>
                  </a:moveTo>
                  <a:lnTo>
                    <a:pt x="52010" y="57138"/>
                  </a:lnTo>
                  <a:lnTo>
                    <a:pt x="51768" y="57259"/>
                  </a:lnTo>
                  <a:lnTo>
                    <a:pt x="51587" y="57379"/>
                  </a:lnTo>
                  <a:lnTo>
                    <a:pt x="51467" y="57560"/>
                  </a:lnTo>
                  <a:lnTo>
                    <a:pt x="51346" y="57802"/>
                  </a:lnTo>
                  <a:lnTo>
                    <a:pt x="51286" y="57983"/>
                  </a:lnTo>
                  <a:lnTo>
                    <a:pt x="51286" y="58224"/>
                  </a:lnTo>
                  <a:lnTo>
                    <a:pt x="51286" y="58466"/>
                  </a:lnTo>
                  <a:lnTo>
                    <a:pt x="51346" y="58647"/>
                  </a:lnTo>
                  <a:lnTo>
                    <a:pt x="51467" y="58888"/>
                  </a:lnTo>
                  <a:lnTo>
                    <a:pt x="51587" y="59069"/>
                  </a:lnTo>
                  <a:lnTo>
                    <a:pt x="51768" y="59190"/>
                  </a:lnTo>
                  <a:lnTo>
                    <a:pt x="52010" y="59310"/>
                  </a:lnTo>
                  <a:lnTo>
                    <a:pt x="52191" y="59371"/>
                  </a:lnTo>
                  <a:lnTo>
                    <a:pt x="52673" y="59371"/>
                  </a:lnTo>
                  <a:lnTo>
                    <a:pt x="52854" y="59310"/>
                  </a:lnTo>
                  <a:lnTo>
                    <a:pt x="53096" y="59190"/>
                  </a:lnTo>
                  <a:lnTo>
                    <a:pt x="53277" y="59069"/>
                  </a:lnTo>
                  <a:lnTo>
                    <a:pt x="53397" y="58888"/>
                  </a:lnTo>
                  <a:lnTo>
                    <a:pt x="53518" y="58647"/>
                  </a:lnTo>
                  <a:lnTo>
                    <a:pt x="53578" y="58466"/>
                  </a:lnTo>
                  <a:lnTo>
                    <a:pt x="53578" y="58224"/>
                  </a:lnTo>
                  <a:lnTo>
                    <a:pt x="53578" y="57983"/>
                  </a:lnTo>
                  <a:lnTo>
                    <a:pt x="53518" y="57802"/>
                  </a:lnTo>
                  <a:lnTo>
                    <a:pt x="53397" y="57560"/>
                  </a:lnTo>
                  <a:lnTo>
                    <a:pt x="53277" y="57379"/>
                  </a:lnTo>
                  <a:lnTo>
                    <a:pt x="53096" y="57259"/>
                  </a:lnTo>
                  <a:lnTo>
                    <a:pt x="52854" y="57138"/>
                  </a:lnTo>
                  <a:lnTo>
                    <a:pt x="52673" y="57078"/>
                  </a:lnTo>
                  <a:close/>
                  <a:moveTo>
                    <a:pt x="57983" y="57078"/>
                  </a:moveTo>
                  <a:lnTo>
                    <a:pt x="57802" y="57138"/>
                  </a:lnTo>
                  <a:lnTo>
                    <a:pt x="57561" y="57259"/>
                  </a:lnTo>
                  <a:lnTo>
                    <a:pt x="57380" y="57379"/>
                  </a:lnTo>
                  <a:lnTo>
                    <a:pt x="57259" y="57560"/>
                  </a:lnTo>
                  <a:lnTo>
                    <a:pt x="57138" y="57802"/>
                  </a:lnTo>
                  <a:lnTo>
                    <a:pt x="57078" y="57983"/>
                  </a:lnTo>
                  <a:lnTo>
                    <a:pt x="57078" y="58224"/>
                  </a:lnTo>
                  <a:lnTo>
                    <a:pt x="57078" y="58466"/>
                  </a:lnTo>
                  <a:lnTo>
                    <a:pt x="57138" y="58647"/>
                  </a:lnTo>
                  <a:lnTo>
                    <a:pt x="57259" y="58888"/>
                  </a:lnTo>
                  <a:lnTo>
                    <a:pt x="57380" y="59069"/>
                  </a:lnTo>
                  <a:lnTo>
                    <a:pt x="57561" y="59190"/>
                  </a:lnTo>
                  <a:lnTo>
                    <a:pt x="57802" y="59310"/>
                  </a:lnTo>
                  <a:lnTo>
                    <a:pt x="57983" y="59371"/>
                  </a:lnTo>
                  <a:lnTo>
                    <a:pt x="58466" y="59371"/>
                  </a:lnTo>
                  <a:lnTo>
                    <a:pt x="58647" y="59310"/>
                  </a:lnTo>
                  <a:lnTo>
                    <a:pt x="58888" y="59190"/>
                  </a:lnTo>
                  <a:lnTo>
                    <a:pt x="59069" y="59069"/>
                  </a:lnTo>
                  <a:lnTo>
                    <a:pt x="59190" y="58888"/>
                  </a:lnTo>
                  <a:lnTo>
                    <a:pt x="59310" y="58647"/>
                  </a:lnTo>
                  <a:lnTo>
                    <a:pt x="59371" y="58466"/>
                  </a:lnTo>
                  <a:lnTo>
                    <a:pt x="59371" y="58224"/>
                  </a:lnTo>
                  <a:lnTo>
                    <a:pt x="59371" y="57983"/>
                  </a:lnTo>
                  <a:lnTo>
                    <a:pt x="59310" y="57802"/>
                  </a:lnTo>
                  <a:lnTo>
                    <a:pt x="59190" y="57560"/>
                  </a:lnTo>
                  <a:lnTo>
                    <a:pt x="59069" y="57379"/>
                  </a:lnTo>
                  <a:lnTo>
                    <a:pt x="58888" y="57259"/>
                  </a:lnTo>
                  <a:lnTo>
                    <a:pt x="58647" y="57138"/>
                  </a:lnTo>
                  <a:lnTo>
                    <a:pt x="58466" y="57078"/>
                  </a:lnTo>
                  <a:close/>
                  <a:moveTo>
                    <a:pt x="63775" y="57078"/>
                  </a:moveTo>
                  <a:lnTo>
                    <a:pt x="63594" y="57138"/>
                  </a:lnTo>
                  <a:lnTo>
                    <a:pt x="63353" y="57259"/>
                  </a:lnTo>
                  <a:lnTo>
                    <a:pt x="63172" y="57379"/>
                  </a:lnTo>
                  <a:lnTo>
                    <a:pt x="63051" y="57560"/>
                  </a:lnTo>
                  <a:lnTo>
                    <a:pt x="62931" y="57802"/>
                  </a:lnTo>
                  <a:lnTo>
                    <a:pt x="62870" y="57983"/>
                  </a:lnTo>
                  <a:lnTo>
                    <a:pt x="62870" y="58224"/>
                  </a:lnTo>
                  <a:lnTo>
                    <a:pt x="62870" y="58466"/>
                  </a:lnTo>
                  <a:lnTo>
                    <a:pt x="62931" y="58647"/>
                  </a:lnTo>
                  <a:lnTo>
                    <a:pt x="63051" y="58888"/>
                  </a:lnTo>
                  <a:lnTo>
                    <a:pt x="63172" y="59069"/>
                  </a:lnTo>
                  <a:lnTo>
                    <a:pt x="63353" y="59190"/>
                  </a:lnTo>
                  <a:lnTo>
                    <a:pt x="63594" y="59310"/>
                  </a:lnTo>
                  <a:lnTo>
                    <a:pt x="63775" y="59371"/>
                  </a:lnTo>
                  <a:lnTo>
                    <a:pt x="64258" y="59371"/>
                  </a:lnTo>
                  <a:lnTo>
                    <a:pt x="64439" y="59310"/>
                  </a:lnTo>
                  <a:lnTo>
                    <a:pt x="64680" y="59190"/>
                  </a:lnTo>
                  <a:lnTo>
                    <a:pt x="64861" y="59069"/>
                  </a:lnTo>
                  <a:lnTo>
                    <a:pt x="64982" y="58888"/>
                  </a:lnTo>
                  <a:lnTo>
                    <a:pt x="65103" y="58647"/>
                  </a:lnTo>
                  <a:lnTo>
                    <a:pt x="65163" y="58466"/>
                  </a:lnTo>
                  <a:lnTo>
                    <a:pt x="65163" y="58224"/>
                  </a:lnTo>
                  <a:lnTo>
                    <a:pt x="65163" y="57983"/>
                  </a:lnTo>
                  <a:lnTo>
                    <a:pt x="65103" y="57802"/>
                  </a:lnTo>
                  <a:lnTo>
                    <a:pt x="64982" y="57560"/>
                  </a:lnTo>
                  <a:lnTo>
                    <a:pt x="64861" y="57379"/>
                  </a:lnTo>
                  <a:lnTo>
                    <a:pt x="64680" y="57259"/>
                  </a:lnTo>
                  <a:lnTo>
                    <a:pt x="64439" y="57138"/>
                  </a:lnTo>
                  <a:lnTo>
                    <a:pt x="64258" y="57078"/>
                  </a:lnTo>
                  <a:close/>
                  <a:moveTo>
                    <a:pt x="8689" y="59974"/>
                  </a:moveTo>
                  <a:lnTo>
                    <a:pt x="8447" y="60095"/>
                  </a:lnTo>
                  <a:lnTo>
                    <a:pt x="8206" y="60276"/>
                  </a:lnTo>
                  <a:lnTo>
                    <a:pt x="8025" y="60457"/>
                  </a:lnTo>
                  <a:lnTo>
                    <a:pt x="7904" y="60758"/>
                  </a:lnTo>
                  <a:lnTo>
                    <a:pt x="7844" y="61120"/>
                  </a:lnTo>
                  <a:lnTo>
                    <a:pt x="8689" y="62267"/>
                  </a:lnTo>
                  <a:lnTo>
                    <a:pt x="9232" y="62267"/>
                  </a:lnTo>
                  <a:lnTo>
                    <a:pt x="9413" y="62206"/>
                  </a:lnTo>
                  <a:lnTo>
                    <a:pt x="9654" y="62086"/>
                  </a:lnTo>
                  <a:lnTo>
                    <a:pt x="9835" y="61965"/>
                  </a:lnTo>
                  <a:lnTo>
                    <a:pt x="9956" y="61784"/>
                  </a:lnTo>
                  <a:lnTo>
                    <a:pt x="10076" y="61543"/>
                  </a:lnTo>
                  <a:lnTo>
                    <a:pt x="10137" y="61362"/>
                  </a:lnTo>
                  <a:lnTo>
                    <a:pt x="10137" y="61120"/>
                  </a:lnTo>
                  <a:lnTo>
                    <a:pt x="10076" y="60758"/>
                  </a:lnTo>
                  <a:lnTo>
                    <a:pt x="9956" y="60457"/>
                  </a:lnTo>
                  <a:lnTo>
                    <a:pt x="9775" y="60276"/>
                  </a:lnTo>
                  <a:lnTo>
                    <a:pt x="9533" y="60095"/>
                  </a:lnTo>
                  <a:lnTo>
                    <a:pt x="9292" y="59974"/>
                  </a:lnTo>
                  <a:close/>
                  <a:moveTo>
                    <a:pt x="14481" y="59974"/>
                  </a:moveTo>
                  <a:lnTo>
                    <a:pt x="14240" y="60095"/>
                  </a:lnTo>
                  <a:lnTo>
                    <a:pt x="13998" y="60276"/>
                  </a:lnTo>
                  <a:lnTo>
                    <a:pt x="13817" y="60457"/>
                  </a:lnTo>
                  <a:lnTo>
                    <a:pt x="13697" y="60758"/>
                  </a:lnTo>
                  <a:lnTo>
                    <a:pt x="13636" y="61120"/>
                  </a:lnTo>
                  <a:lnTo>
                    <a:pt x="13636" y="61362"/>
                  </a:lnTo>
                  <a:lnTo>
                    <a:pt x="13697" y="61543"/>
                  </a:lnTo>
                  <a:lnTo>
                    <a:pt x="13817" y="61784"/>
                  </a:lnTo>
                  <a:lnTo>
                    <a:pt x="13938" y="61965"/>
                  </a:lnTo>
                  <a:lnTo>
                    <a:pt x="14119" y="62086"/>
                  </a:lnTo>
                  <a:lnTo>
                    <a:pt x="14360" y="62206"/>
                  </a:lnTo>
                  <a:lnTo>
                    <a:pt x="14541" y="62267"/>
                  </a:lnTo>
                  <a:lnTo>
                    <a:pt x="15024" y="62267"/>
                  </a:lnTo>
                  <a:lnTo>
                    <a:pt x="15205" y="62206"/>
                  </a:lnTo>
                  <a:lnTo>
                    <a:pt x="15446" y="62086"/>
                  </a:lnTo>
                  <a:lnTo>
                    <a:pt x="15627" y="61965"/>
                  </a:lnTo>
                  <a:lnTo>
                    <a:pt x="15748" y="61784"/>
                  </a:lnTo>
                  <a:lnTo>
                    <a:pt x="15869" y="61543"/>
                  </a:lnTo>
                  <a:lnTo>
                    <a:pt x="15929" y="61362"/>
                  </a:lnTo>
                  <a:lnTo>
                    <a:pt x="15929" y="61120"/>
                  </a:lnTo>
                  <a:lnTo>
                    <a:pt x="15869" y="60758"/>
                  </a:lnTo>
                  <a:lnTo>
                    <a:pt x="15748" y="60457"/>
                  </a:lnTo>
                  <a:lnTo>
                    <a:pt x="15567" y="60276"/>
                  </a:lnTo>
                  <a:lnTo>
                    <a:pt x="15326" y="60095"/>
                  </a:lnTo>
                  <a:lnTo>
                    <a:pt x="15084" y="59974"/>
                  </a:lnTo>
                  <a:close/>
                  <a:moveTo>
                    <a:pt x="20273" y="59974"/>
                  </a:moveTo>
                  <a:lnTo>
                    <a:pt x="20032" y="60095"/>
                  </a:lnTo>
                  <a:lnTo>
                    <a:pt x="19790" y="60276"/>
                  </a:lnTo>
                  <a:lnTo>
                    <a:pt x="19609" y="60457"/>
                  </a:lnTo>
                  <a:lnTo>
                    <a:pt x="19489" y="60758"/>
                  </a:lnTo>
                  <a:lnTo>
                    <a:pt x="19428" y="61120"/>
                  </a:lnTo>
                  <a:lnTo>
                    <a:pt x="19428" y="61362"/>
                  </a:lnTo>
                  <a:lnTo>
                    <a:pt x="19489" y="61543"/>
                  </a:lnTo>
                  <a:lnTo>
                    <a:pt x="19609" y="61784"/>
                  </a:lnTo>
                  <a:lnTo>
                    <a:pt x="19730" y="61965"/>
                  </a:lnTo>
                  <a:lnTo>
                    <a:pt x="19911" y="62086"/>
                  </a:lnTo>
                  <a:lnTo>
                    <a:pt x="20152" y="62206"/>
                  </a:lnTo>
                  <a:lnTo>
                    <a:pt x="20333" y="62267"/>
                  </a:lnTo>
                  <a:lnTo>
                    <a:pt x="20816" y="62267"/>
                  </a:lnTo>
                  <a:lnTo>
                    <a:pt x="20997" y="62206"/>
                  </a:lnTo>
                  <a:lnTo>
                    <a:pt x="21239" y="62086"/>
                  </a:lnTo>
                  <a:lnTo>
                    <a:pt x="21420" y="61965"/>
                  </a:lnTo>
                  <a:lnTo>
                    <a:pt x="21540" y="61784"/>
                  </a:lnTo>
                  <a:lnTo>
                    <a:pt x="21661" y="61543"/>
                  </a:lnTo>
                  <a:lnTo>
                    <a:pt x="21721" y="61362"/>
                  </a:lnTo>
                  <a:lnTo>
                    <a:pt x="21721" y="61120"/>
                  </a:lnTo>
                  <a:lnTo>
                    <a:pt x="21661" y="60758"/>
                  </a:lnTo>
                  <a:lnTo>
                    <a:pt x="21540" y="60457"/>
                  </a:lnTo>
                  <a:lnTo>
                    <a:pt x="21359" y="60276"/>
                  </a:lnTo>
                  <a:lnTo>
                    <a:pt x="21118" y="60095"/>
                  </a:lnTo>
                  <a:lnTo>
                    <a:pt x="20876" y="59974"/>
                  </a:lnTo>
                  <a:close/>
                  <a:moveTo>
                    <a:pt x="26065" y="59974"/>
                  </a:moveTo>
                  <a:lnTo>
                    <a:pt x="25824" y="60095"/>
                  </a:lnTo>
                  <a:lnTo>
                    <a:pt x="25583" y="60276"/>
                  </a:lnTo>
                  <a:lnTo>
                    <a:pt x="25402" y="60457"/>
                  </a:lnTo>
                  <a:lnTo>
                    <a:pt x="25281" y="60758"/>
                  </a:lnTo>
                  <a:lnTo>
                    <a:pt x="25221" y="61120"/>
                  </a:lnTo>
                  <a:lnTo>
                    <a:pt x="25221" y="61362"/>
                  </a:lnTo>
                  <a:lnTo>
                    <a:pt x="25281" y="61543"/>
                  </a:lnTo>
                  <a:lnTo>
                    <a:pt x="25402" y="61784"/>
                  </a:lnTo>
                  <a:lnTo>
                    <a:pt x="25522" y="61965"/>
                  </a:lnTo>
                  <a:lnTo>
                    <a:pt x="25703" y="62086"/>
                  </a:lnTo>
                  <a:lnTo>
                    <a:pt x="25945" y="62206"/>
                  </a:lnTo>
                  <a:lnTo>
                    <a:pt x="26126" y="62267"/>
                  </a:lnTo>
                  <a:lnTo>
                    <a:pt x="26608" y="62267"/>
                  </a:lnTo>
                  <a:lnTo>
                    <a:pt x="26789" y="62206"/>
                  </a:lnTo>
                  <a:lnTo>
                    <a:pt x="27031" y="62086"/>
                  </a:lnTo>
                  <a:lnTo>
                    <a:pt x="27212" y="61965"/>
                  </a:lnTo>
                  <a:lnTo>
                    <a:pt x="27332" y="61784"/>
                  </a:lnTo>
                  <a:lnTo>
                    <a:pt x="27453" y="61543"/>
                  </a:lnTo>
                  <a:lnTo>
                    <a:pt x="27513" y="61362"/>
                  </a:lnTo>
                  <a:lnTo>
                    <a:pt x="27513" y="61120"/>
                  </a:lnTo>
                  <a:lnTo>
                    <a:pt x="27453" y="60758"/>
                  </a:lnTo>
                  <a:lnTo>
                    <a:pt x="27332" y="60457"/>
                  </a:lnTo>
                  <a:lnTo>
                    <a:pt x="27151" y="60276"/>
                  </a:lnTo>
                  <a:lnTo>
                    <a:pt x="26910" y="60095"/>
                  </a:lnTo>
                  <a:lnTo>
                    <a:pt x="26669" y="59974"/>
                  </a:lnTo>
                  <a:close/>
                  <a:moveTo>
                    <a:pt x="31858" y="59974"/>
                  </a:moveTo>
                  <a:lnTo>
                    <a:pt x="31616" y="60095"/>
                  </a:lnTo>
                  <a:lnTo>
                    <a:pt x="31375" y="60276"/>
                  </a:lnTo>
                  <a:lnTo>
                    <a:pt x="31194" y="60457"/>
                  </a:lnTo>
                  <a:lnTo>
                    <a:pt x="31073" y="60758"/>
                  </a:lnTo>
                  <a:lnTo>
                    <a:pt x="31013" y="61120"/>
                  </a:lnTo>
                  <a:lnTo>
                    <a:pt x="31013" y="61362"/>
                  </a:lnTo>
                  <a:lnTo>
                    <a:pt x="31073" y="61543"/>
                  </a:lnTo>
                  <a:lnTo>
                    <a:pt x="31194" y="61784"/>
                  </a:lnTo>
                  <a:lnTo>
                    <a:pt x="31315" y="61965"/>
                  </a:lnTo>
                  <a:lnTo>
                    <a:pt x="31496" y="62086"/>
                  </a:lnTo>
                  <a:lnTo>
                    <a:pt x="31737" y="62206"/>
                  </a:lnTo>
                  <a:lnTo>
                    <a:pt x="31918" y="62267"/>
                  </a:lnTo>
                  <a:lnTo>
                    <a:pt x="32401" y="62267"/>
                  </a:lnTo>
                  <a:lnTo>
                    <a:pt x="32582" y="62206"/>
                  </a:lnTo>
                  <a:lnTo>
                    <a:pt x="32823" y="62086"/>
                  </a:lnTo>
                  <a:lnTo>
                    <a:pt x="33004" y="61965"/>
                  </a:lnTo>
                  <a:lnTo>
                    <a:pt x="33125" y="61784"/>
                  </a:lnTo>
                  <a:lnTo>
                    <a:pt x="33245" y="61543"/>
                  </a:lnTo>
                  <a:lnTo>
                    <a:pt x="33306" y="61362"/>
                  </a:lnTo>
                  <a:lnTo>
                    <a:pt x="33306" y="61120"/>
                  </a:lnTo>
                  <a:lnTo>
                    <a:pt x="33245" y="60758"/>
                  </a:lnTo>
                  <a:lnTo>
                    <a:pt x="33125" y="60457"/>
                  </a:lnTo>
                  <a:lnTo>
                    <a:pt x="32944" y="60276"/>
                  </a:lnTo>
                  <a:lnTo>
                    <a:pt x="32702" y="60095"/>
                  </a:lnTo>
                  <a:lnTo>
                    <a:pt x="32461" y="59974"/>
                  </a:lnTo>
                  <a:close/>
                  <a:moveTo>
                    <a:pt x="37650" y="59974"/>
                  </a:moveTo>
                  <a:lnTo>
                    <a:pt x="37408" y="60095"/>
                  </a:lnTo>
                  <a:lnTo>
                    <a:pt x="37167" y="60276"/>
                  </a:lnTo>
                  <a:lnTo>
                    <a:pt x="36986" y="60457"/>
                  </a:lnTo>
                  <a:lnTo>
                    <a:pt x="36865" y="60758"/>
                  </a:lnTo>
                  <a:lnTo>
                    <a:pt x="36805" y="61120"/>
                  </a:lnTo>
                  <a:lnTo>
                    <a:pt x="36805" y="61362"/>
                  </a:lnTo>
                  <a:lnTo>
                    <a:pt x="36865" y="61543"/>
                  </a:lnTo>
                  <a:lnTo>
                    <a:pt x="36986" y="61784"/>
                  </a:lnTo>
                  <a:lnTo>
                    <a:pt x="37107" y="61965"/>
                  </a:lnTo>
                  <a:lnTo>
                    <a:pt x="37288" y="62086"/>
                  </a:lnTo>
                  <a:lnTo>
                    <a:pt x="37529" y="62206"/>
                  </a:lnTo>
                  <a:lnTo>
                    <a:pt x="37710" y="62267"/>
                  </a:lnTo>
                  <a:lnTo>
                    <a:pt x="38193" y="62267"/>
                  </a:lnTo>
                  <a:lnTo>
                    <a:pt x="38374" y="62206"/>
                  </a:lnTo>
                  <a:lnTo>
                    <a:pt x="38615" y="62086"/>
                  </a:lnTo>
                  <a:lnTo>
                    <a:pt x="38796" y="61965"/>
                  </a:lnTo>
                  <a:lnTo>
                    <a:pt x="38917" y="61784"/>
                  </a:lnTo>
                  <a:lnTo>
                    <a:pt x="39038" y="61543"/>
                  </a:lnTo>
                  <a:lnTo>
                    <a:pt x="39098" y="61362"/>
                  </a:lnTo>
                  <a:lnTo>
                    <a:pt x="39098" y="61120"/>
                  </a:lnTo>
                  <a:lnTo>
                    <a:pt x="39038" y="60758"/>
                  </a:lnTo>
                  <a:lnTo>
                    <a:pt x="38917" y="60457"/>
                  </a:lnTo>
                  <a:lnTo>
                    <a:pt x="38736" y="60276"/>
                  </a:lnTo>
                  <a:lnTo>
                    <a:pt x="38495" y="60095"/>
                  </a:lnTo>
                  <a:lnTo>
                    <a:pt x="38253" y="59974"/>
                  </a:lnTo>
                  <a:close/>
                  <a:moveTo>
                    <a:pt x="43442" y="59974"/>
                  </a:moveTo>
                  <a:lnTo>
                    <a:pt x="43201" y="60095"/>
                  </a:lnTo>
                  <a:lnTo>
                    <a:pt x="42959" y="60276"/>
                  </a:lnTo>
                  <a:lnTo>
                    <a:pt x="42778" y="60457"/>
                  </a:lnTo>
                  <a:lnTo>
                    <a:pt x="42658" y="60758"/>
                  </a:lnTo>
                  <a:lnTo>
                    <a:pt x="42597" y="61120"/>
                  </a:lnTo>
                  <a:lnTo>
                    <a:pt x="42597" y="61362"/>
                  </a:lnTo>
                  <a:lnTo>
                    <a:pt x="42658" y="61543"/>
                  </a:lnTo>
                  <a:lnTo>
                    <a:pt x="42778" y="61784"/>
                  </a:lnTo>
                  <a:lnTo>
                    <a:pt x="42899" y="61965"/>
                  </a:lnTo>
                  <a:lnTo>
                    <a:pt x="43080" y="62086"/>
                  </a:lnTo>
                  <a:lnTo>
                    <a:pt x="43321" y="62206"/>
                  </a:lnTo>
                  <a:lnTo>
                    <a:pt x="43502" y="62267"/>
                  </a:lnTo>
                  <a:lnTo>
                    <a:pt x="43985" y="62267"/>
                  </a:lnTo>
                  <a:lnTo>
                    <a:pt x="44166" y="62206"/>
                  </a:lnTo>
                  <a:lnTo>
                    <a:pt x="44407" y="62086"/>
                  </a:lnTo>
                  <a:lnTo>
                    <a:pt x="44588" y="61965"/>
                  </a:lnTo>
                  <a:lnTo>
                    <a:pt x="44709" y="61784"/>
                  </a:lnTo>
                  <a:lnTo>
                    <a:pt x="44830" y="61543"/>
                  </a:lnTo>
                  <a:lnTo>
                    <a:pt x="44890" y="61362"/>
                  </a:lnTo>
                  <a:lnTo>
                    <a:pt x="44890" y="61120"/>
                  </a:lnTo>
                  <a:lnTo>
                    <a:pt x="44830" y="60758"/>
                  </a:lnTo>
                  <a:lnTo>
                    <a:pt x="44709" y="60457"/>
                  </a:lnTo>
                  <a:lnTo>
                    <a:pt x="44528" y="60276"/>
                  </a:lnTo>
                  <a:lnTo>
                    <a:pt x="44287" y="60095"/>
                  </a:lnTo>
                  <a:lnTo>
                    <a:pt x="44045" y="59974"/>
                  </a:lnTo>
                  <a:close/>
                  <a:moveTo>
                    <a:pt x="49234" y="59974"/>
                  </a:moveTo>
                  <a:lnTo>
                    <a:pt x="48993" y="60095"/>
                  </a:lnTo>
                  <a:lnTo>
                    <a:pt x="48752" y="60276"/>
                  </a:lnTo>
                  <a:lnTo>
                    <a:pt x="48571" y="60457"/>
                  </a:lnTo>
                  <a:lnTo>
                    <a:pt x="48450" y="60758"/>
                  </a:lnTo>
                  <a:lnTo>
                    <a:pt x="48390" y="61120"/>
                  </a:lnTo>
                  <a:lnTo>
                    <a:pt x="48390" y="61362"/>
                  </a:lnTo>
                  <a:lnTo>
                    <a:pt x="48450" y="61543"/>
                  </a:lnTo>
                  <a:lnTo>
                    <a:pt x="48571" y="61784"/>
                  </a:lnTo>
                  <a:lnTo>
                    <a:pt x="48691" y="61965"/>
                  </a:lnTo>
                  <a:lnTo>
                    <a:pt x="48872" y="62086"/>
                  </a:lnTo>
                  <a:lnTo>
                    <a:pt x="49114" y="62206"/>
                  </a:lnTo>
                  <a:lnTo>
                    <a:pt x="49295" y="62267"/>
                  </a:lnTo>
                  <a:lnTo>
                    <a:pt x="49777" y="62267"/>
                  </a:lnTo>
                  <a:lnTo>
                    <a:pt x="49958" y="62206"/>
                  </a:lnTo>
                  <a:lnTo>
                    <a:pt x="50200" y="62086"/>
                  </a:lnTo>
                  <a:lnTo>
                    <a:pt x="50381" y="61965"/>
                  </a:lnTo>
                  <a:lnTo>
                    <a:pt x="50501" y="61784"/>
                  </a:lnTo>
                  <a:lnTo>
                    <a:pt x="50622" y="61543"/>
                  </a:lnTo>
                  <a:lnTo>
                    <a:pt x="50682" y="61362"/>
                  </a:lnTo>
                  <a:lnTo>
                    <a:pt x="50682" y="61120"/>
                  </a:lnTo>
                  <a:lnTo>
                    <a:pt x="50622" y="60758"/>
                  </a:lnTo>
                  <a:lnTo>
                    <a:pt x="50501" y="60457"/>
                  </a:lnTo>
                  <a:lnTo>
                    <a:pt x="50320" y="60276"/>
                  </a:lnTo>
                  <a:lnTo>
                    <a:pt x="50079" y="60095"/>
                  </a:lnTo>
                  <a:lnTo>
                    <a:pt x="49838" y="59974"/>
                  </a:lnTo>
                  <a:close/>
                  <a:moveTo>
                    <a:pt x="55027" y="59974"/>
                  </a:moveTo>
                  <a:lnTo>
                    <a:pt x="54785" y="60095"/>
                  </a:lnTo>
                  <a:lnTo>
                    <a:pt x="54544" y="60276"/>
                  </a:lnTo>
                  <a:lnTo>
                    <a:pt x="54363" y="60457"/>
                  </a:lnTo>
                  <a:lnTo>
                    <a:pt x="54242" y="60758"/>
                  </a:lnTo>
                  <a:lnTo>
                    <a:pt x="54182" y="61120"/>
                  </a:lnTo>
                  <a:lnTo>
                    <a:pt x="54182" y="61362"/>
                  </a:lnTo>
                  <a:lnTo>
                    <a:pt x="54242" y="61543"/>
                  </a:lnTo>
                  <a:lnTo>
                    <a:pt x="54363" y="61784"/>
                  </a:lnTo>
                  <a:lnTo>
                    <a:pt x="54483" y="61965"/>
                  </a:lnTo>
                  <a:lnTo>
                    <a:pt x="54665" y="62086"/>
                  </a:lnTo>
                  <a:lnTo>
                    <a:pt x="54906" y="62206"/>
                  </a:lnTo>
                  <a:lnTo>
                    <a:pt x="55087" y="62267"/>
                  </a:lnTo>
                  <a:lnTo>
                    <a:pt x="55570" y="62267"/>
                  </a:lnTo>
                  <a:lnTo>
                    <a:pt x="55751" y="62206"/>
                  </a:lnTo>
                  <a:lnTo>
                    <a:pt x="55992" y="62086"/>
                  </a:lnTo>
                  <a:lnTo>
                    <a:pt x="56173" y="61965"/>
                  </a:lnTo>
                  <a:lnTo>
                    <a:pt x="56294" y="61784"/>
                  </a:lnTo>
                  <a:lnTo>
                    <a:pt x="56414" y="61543"/>
                  </a:lnTo>
                  <a:lnTo>
                    <a:pt x="56475" y="61362"/>
                  </a:lnTo>
                  <a:lnTo>
                    <a:pt x="56475" y="61120"/>
                  </a:lnTo>
                  <a:lnTo>
                    <a:pt x="56414" y="60758"/>
                  </a:lnTo>
                  <a:lnTo>
                    <a:pt x="56294" y="60457"/>
                  </a:lnTo>
                  <a:lnTo>
                    <a:pt x="56113" y="60276"/>
                  </a:lnTo>
                  <a:lnTo>
                    <a:pt x="55871" y="60095"/>
                  </a:lnTo>
                  <a:lnTo>
                    <a:pt x="55630" y="59974"/>
                  </a:lnTo>
                  <a:close/>
                  <a:moveTo>
                    <a:pt x="60819" y="59974"/>
                  </a:moveTo>
                  <a:lnTo>
                    <a:pt x="60577" y="60095"/>
                  </a:lnTo>
                  <a:lnTo>
                    <a:pt x="60336" y="60276"/>
                  </a:lnTo>
                  <a:lnTo>
                    <a:pt x="60155" y="60457"/>
                  </a:lnTo>
                  <a:lnTo>
                    <a:pt x="60034" y="60758"/>
                  </a:lnTo>
                  <a:lnTo>
                    <a:pt x="59974" y="61120"/>
                  </a:lnTo>
                  <a:lnTo>
                    <a:pt x="59974" y="61362"/>
                  </a:lnTo>
                  <a:lnTo>
                    <a:pt x="60034" y="61543"/>
                  </a:lnTo>
                  <a:lnTo>
                    <a:pt x="60155" y="61784"/>
                  </a:lnTo>
                  <a:lnTo>
                    <a:pt x="60276" y="61965"/>
                  </a:lnTo>
                  <a:lnTo>
                    <a:pt x="60457" y="62086"/>
                  </a:lnTo>
                  <a:lnTo>
                    <a:pt x="60698" y="62206"/>
                  </a:lnTo>
                  <a:lnTo>
                    <a:pt x="60879" y="62267"/>
                  </a:lnTo>
                  <a:lnTo>
                    <a:pt x="61362" y="62267"/>
                  </a:lnTo>
                  <a:lnTo>
                    <a:pt x="61543" y="62206"/>
                  </a:lnTo>
                  <a:lnTo>
                    <a:pt x="61784" y="62086"/>
                  </a:lnTo>
                  <a:lnTo>
                    <a:pt x="61965" y="61965"/>
                  </a:lnTo>
                  <a:lnTo>
                    <a:pt x="62086" y="61784"/>
                  </a:lnTo>
                  <a:lnTo>
                    <a:pt x="62206" y="61543"/>
                  </a:lnTo>
                  <a:lnTo>
                    <a:pt x="62267" y="61362"/>
                  </a:lnTo>
                  <a:lnTo>
                    <a:pt x="62267" y="61120"/>
                  </a:lnTo>
                  <a:lnTo>
                    <a:pt x="62206" y="60758"/>
                  </a:lnTo>
                  <a:lnTo>
                    <a:pt x="62086" y="60457"/>
                  </a:lnTo>
                  <a:lnTo>
                    <a:pt x="61905" y="60276"/>
                  </a:lnTo>
                  <a:lnTo>
                    <a:pt x="61663" y="60095"/>
                  </a:lnTo>
                  <a:lnTo>
                    <a:pt x="61422" y="59974"/>
                  </a:lnTo>
                  <a:close/>
                  <a:moveTo>
                    <a:pt x="66611" y="59974"/>
                  </a:moveTo>
                  <a:lnTo>
                    <a:pt x="66370" y="60095"/>
                  </a:lnTo>
                  <a:lnTo>
                    <a:pt x="66128" y="60276"/>
                  </a:lnTo>
                  <a:lnTo>
                    <a:pt x="65947" y="60457"/>
                  </a:lnTo>
                  <a:lnTo>
                    <a:pt x="65827" y="60758"/>
                  </a:lnTo>
                  <a:lnTo>
                    <a:pt x="65766" y="61120"/>
                  </a:lnTo>
                  <a:lnTo>
                    <a:pt x="65766" y="61362"/>
                  </a:lnTo>
                  <a:lnTo>
                    <a:pt x="65827" y="61543"/>
                  </a:lnTo>
                  <a:lnTo>
                    <a:pt x="65947" y="61784"/>
                  </a:lnTo>
                  <a:lnTo>
                    <a:pt x="66068" y="61965"/>
                  </a:lnTo>
                  <a:lnTo>
                    <a:pt x="66249" y="62086"/>
                  </a:lnTo>
                  <a:lnTo>
                    <a:pt x="66490" y="62206"/>
                  </a:lnTo>
                  <a:lnTo>
                    <a:pt x="66671" y="62267"/>
                  </a:lnTo>
                  <a:lnTo>
                    <a:pt x="67214" y="62267"/>
                  </a:lnTo>
                  <a:lnTo>
                    <a:pt x="68059" y="61120"/>
                  </a:lnTo>
                  <a:lnTo>
                    <a:pt x="67999" y="60758"/>
                  </a:lnTo>
                  <a:lnTo>
                    <a:pt x="67878" y="60457"/>
                  </a:lnTo>
                  <a:lnTo>
                    <a:pt x="67697" y="60276"/>
                  </a:lnTo>
                  <a:lnTo>
                    <a:pt x="67456" y="60095"/>
                  </a:lnTo>
                  <a:lnTo>
                    <a:pt x="67214" y="59974"/>
                  </a:lnTo>
                  <a:close/>
                  <a:moveTo>
                    <a:pt x="11645" y="62870"/>
                  </a:moveTo>
                  <a:lnTo>
                    <a:pt x="11464" y="62930"/>
                  </a:lnTo>
                  <a:lnTo>
                    <a:pt x="11223" y="63051"/>
                  </a:lnTo>
                  <a:lnTo>
                    <a:pt x="11042" y="63172"/>
                  </a:lnTo>
                  <a:lnTo>
                    <a:pt x="10921" y="63353"/>
                  </a:lnTo>
                  <a:lnTo>
                    <a:pt x="10800" y="63594"/>
                  </a:lnTo>
                  <a:lnTo>
                    <a:pt x="10740" y="63775"/>
                  </a:lnTo>
                  <a:lnTo>
                    <a:pt x="10740" y="64016"/>
                  </a:lnTo>
                  <a:lnTo>
                    <a:pt x="10740" y="64197"/>
                  </a:lnTo>
                  <a:lnTo>
                    <a:pt x="10800" y="64439"/>
                  </a:lnTo>
                  <a:lnTo>
                    <a:pt x="10981" y="64740"/>
                  </a:lnTo>
                  <a:lnTo>
                    <a:pt x="11162" y="64921"/>
                  </a:lnTo>
                  <a:lnTo>
                    <a:pt x="11464" y="65102"/>
                  </a:lnTo>
                  <a:lnTo>
                    <a:pt x="11705" y="65163"/>
                  </a:lnTo>
                  <a:lnTo>
                    <a:pt x="12128" y="65163"/>
                  </a:lnTo>
                  <a:lnTo>
                    <a:pt x="12309" y="65102"/>
                  </a:lnTo>
                  <a:lnTo>
                    <a:pt x="12550" y="64982"/>
                  </a:lnTo>
                  <a:lnTo>
                    <a:pt x="12731" y="64861"/>
                  </a:lnTo>
                  <a:lnTo>
                    <a:pt x="12852" y="64680"/>
                  </a:lnTo>
                  <a:lnTo>
                    <a:pt x="12973" y="64439"/>
                  </a:lnTo>
                  <a:lnTo>
                    <a:pt x="13033" y="64258"/>
                  </a:lnTo>
                  <a:lnTo>
                    <a:pt x="13033" y="64016"/>
                  </a:lnTo>
                  <a:lnTo>
                    <a:pt x="13033" y="63775"/>
                  </a:lnTo>
                  <a:lnTo>
                    <a:pt x="12973" y="63594"/>
                  </a:lnTo>
                  <a:lnTo>
                    <a:pt x="12852" y="63353"/>
                  </a:lnTo>
                  <a:lnTo>
                    <a:pt x="12731" y="63172"/>
                  </a:lnTo>
                  <a:lnTo>
                    <a:pt x="12550" y="63051"/>
                  </a:lnTo>
                  <a:lnTo>
                    <a:pt x="12309" y="62930"/>
                  </a:lnTo>
                  <a:lnTo>
                    <a:pt x="12128" y="62870"/>
                  </a:lnTo>
                  <a:close/>
                  <a:moveTo>
                    <a:pt x="17437" y="62870"/>
                  </a:moveTo>
                  <a:lnTo>
                    <a:pt x="17256" y="62930"/>
                  </a:lnTo>
                  <a:lnTo>
                    <a:pt x="17015" y="63051"/>
                  </a:lnTo>
                  <a:lnTo>
                    <a:pt x="16834" y="63172"/>
                  </a:lnTo>
                  <a:lnTo>
                    <a:pt x="16713" y="63353"/>
                  </a:lnTo>
                  <a:lnTo>
                    <a:pt x="16593" y="63594"/>
                  </a:lnTo>
                  <a:lnTo>
                    <a:pt x="16532" y="63775"/>
                  </a:lnTo>
                  <a:lnTo>
                    <a:pt x="16532" y="64016"/>
                  </a:lnTo>
                  <a:lnTo>
                    <a:pt x="16532" y="64258"/>
                  </a:lnTo>
                  <a:lnTo>
                    <a:pt x="16593" y="64439"/>
                  </a:lnTo>
                  <a:lnTo>
                    <a:pt x="16713" y="64680"/>
                  </a:lnTo>
                  <a:lnTo>
                    <a:pt x="16834" y="64861"/>
                  </a:lnTo>
                  <a:lnTo>
                    <a:pt x="17015" y="64982"/>
                  </a:lnTo>
                  <a:lnTo>
                    <a:pt x="17256" y="65102"/>
                  </a:lnTo>
                  <a:lnTo>
                    <a:pt x="17437" y="65163"/>
                  </a:lnTo>
                  <a:lnTo>
                    <a:pt x="17920" y="65163"/>
                  </a:lnTo>
                  <a:lnTo>
                    <a:pt x="18101" y="65102"/>
                  </a:lnTo>
                  <a:lnTo>
                    <a:pt x="18342" y="64982"/>
                  </a:lnTo>
                  <a:lnTo>
                    <a:pt x="18523" y="64861"/>
                  </a:lnTo>
                  <a:lnTo>
                    <a:pt x="18644" y="64680"/>
                  </a:lnTo>
                  <a:lnTo>
                    <a:pt x="18765" y="64439"/>
                  </a:lnTo>
                  <a:lnTo>
                    <a:pt x="18825" y="64258"/>
                  </a:lnTo>
                  <a:lnTo>
                    <a:pt x="18825" y="64016"/>
                  </a:lnTo>
                  <a:lnTo>
                    <a:pt x="18825" y="63775"/>
                  </a:lnTo>
                  <a:lnTo>
                    <a:pt x="18765" y="63594"/>
                  </a:lnTo>
                  <a:lnTo>
                    <a:pt x="18644" y="63353"/>
                  </a:lnTo>
                  <a:lnTo>
                    <a:pt x="18523" y="63172"/>
                  </a:lnTo>
                  <a:lnTo>
                    <a:pt x="18342" y="63051"/>
                  </a:lnTo>
                  <a:lnTo>
                    <a:pt x="18101" y="62930"/>
                  </a:lnTo>
                  <a:lnTo>
                    <a:pt x="17920" y="62870"/>
                  </a:lnTo>
                  <a:close/>
                  <a:moveTo>
                    <a:pt x="23230" y="62870"/>
                  </a:moveTo>
                  <a:lnTo>
                    <a:pt x="23049" y="62930"/>
                  </a:lnTo>
                  <a:lnTo>
                    <a:pt x="22807" y="63051"/>
                  </a:lnTo>
                  <a:lnTo>
                    <a:pt x="22626" y="63172"/>
                  </a:lnTo>
                  <a:lnTo>
                    <a:pt x="22506" y="63353"/>
                  </a:lnTo>
                  <a:lnTo>
                    <a:pt x="22385" y="63594"/>
                  </a:lnTo>
                  <a:lnTo>
                    <a:pt x="22325" y="63775"/>
                  </a:lnTo>
                  <a:lnTo>
                    <a:pt x="22325" y="64016"/>
                  </a:lnTo>
                  <a:lnTo>
                    <a:pt x="22325" y="64258"/>
                  </a:lnTo>
                  <a:lnTo>
                    <a:pt x="22385" y="64439"/>
                  </a:lnTo>
                  <a:lnTo>
                    <a:pt x="22506" y="64680"/>
                  </a:lnTo>
                  <a:lnTo>
                    <a:pt x="22626" y="64861"/>
                  </a:lnTo>
                  <a:lnTo>
                    <a:pt x="22807" y="64982"/>
                  </a:lnTo>
                  <a:lnTo>
                    <a:pt x="23049" y="65102"/>
                  </a:lnTo>
                  <a:lnTo>
                    <a:pt x="23230" y="65163"/>
                  </a:lnTo>
                  <a:lnTo>
                    <a:pt x="23712" y="65163"/>
                  </a:lnTo>
                  <a:lnTo>
                    <a:pt x="23893" y="65102"/>
                  </a:lnTo>
                  <a:lnTo>
                    <a:pt x="24135" y="64982"/>
                  </a:lnTo>
                  <a:lnTo>
                    <a:pt x="24316" y="64861"/>
                  </a:lnTo>
                  <a:lnTo>
                    <a:pt x="24436" y="64680"/>
                  </a:lnTo>
                  <a:lnTo>
                    <a:pt x="24557" y="64439"/>
                  </a:lnTo>
                  <a:lnTo>
                    <a:pt x="24617" y="64258"/>
                  </a:lnTo>
                  <a:lnTo>
                    <a:pt x="24617" y="64016"/>
                  </a:lnTo>
                  <a:lnTo>
                    <a:pt x="24617" y="63775"/>
                  </a:lnTo>
                  <a:lnTo>
                    <a:pt x="24557" y="63594"/>
                  </a:lnTo>
                  <a:lnTo>
                    <a:pt x="24436" y="63353"/>
                  </a:lnTo>
                  <a:lnTo>
                    <a:pt x="24316" y="63172"/>
                  </a:lnTo>
                  <a:lnTo>
                    <a:pt x="24135" y="63051"/>
                  </a:lnTo>
                  <a:lnTo>
                    <a:pt x="23893" y="62930"/>
                  </a:lnTo>
                  <a:lnTo>
                    <a:pt x="23712" y="62870"/>
                  </a:lnTo>
                  <a:close/>
                  <a:moveTo>
                    <a:pt x="29022" y="62870"/>
                  </a:moveTo>
                  <a:lnTo>
                    <a:pt x="28841" y="62930"/>
                  </a:lnTo>
                  <a:lnTo>
                    <a:pt x="28599" y="63051"/>
                  </a:lnTo>
                  <a:lnTo>
                    <a:pt x="28418" y="63172"/>
                  </a:lnTo>
                  <a:lnTo>
                    <a:pt x="28298" y="63353"/>
                  </a:lnTo>
                  <a:lnTo>
                    <a:pt x="28177" y="63594"/>
                  </a:lnTo>
                  <a:lnTo>
                    <a:pt x="28117" y="63775"/>
                  </a:lnTo>
                  <a:lnTo>
                    <a:pt x="28117" y="64016"/>
                  </a:lnTo>
                  <a:lnTo>
                    <a:pt x="28117" y="64258"/>
                  </a:lnTo>
                  <a:lnTo>
                    <a:pt x="28177" y="64439"/>
                  </a:lnTo>
                  <a:lnTo>
                    <a:pt x="28298" y="64680"/>
                  </a:lnTo>
                  <a:lnTo>
                    <a:pt x="28418" y="64861"/>
                  </a:lnTo>
                  <a:lnTo>
                    <a:pt x="28599" y="64982"/>
                  </a:lnTo>
                  <a:lnTo>
                    <a:pt x="28841" y="65102"/>
                  </a:lnTo>
                  <a:lnTo>
                    <a:pt x="29022" y="65163"/>
                  </a:lnTo>
                  <a:lnTo>
                    <a:pt x="29505" y="65163"/>
                  </a:lnTo>
                  <a:lnTo>
                    <a:pt x="29686" y="65102"/>
                  </a:lnTo>
                  <a:lnTo>
                    <a:pt x="29927" y="64982"/>
                  </a:lnTo>
                  <a:lnTo>
                    <a:pt x="30108" y="64861"/>
                  </a:lnTo>
                  <a:lnTo>
                    <a:pt x="30229" y="64680"/>
                  </a:lnTo>
                  <a:lnTo>
                    <a:pt x="30349" y="64439"/>
                  </a:lnTo>
                  <a:lnTo>
                    <a:pt x="30410" y="64258"/>
                  </a:lnTo>
                  <a:lnTo>
                    <a:pt x="30410" y="64016"/>
                  </a:lnTo>
                  <a:lnTo>
                    <a:pt x="30410" y="63775"/>
                  </a:lnTo>
                  <a:lnTo>
                    <a:pt x="30349" y="63594"/>
                  </a:lnTo>
                  <a:lnTo>
                    <a:pt x="30229" y="63353"/>
                  </a:lnTo>
                  <a:lnTo>
                    <a:pt x="30108" y="63172"/>
                  </a:lnTo>
                  <a:lnTo>
                    <a:pt x="29927" y="63051"/>
                  </a:lnTo>
                  <a:lnTo>
                    <a:pt x="29686" y="62930"/>
                  </a:lnTo>
                  <a:lnTo>
                    <a:pt x="29505" y="62870"/>
                  </a:lnTo>
                  <a:close/>
                  <a:moveTo>
                    <a:pt x="34814" y="62870"/>
                  </a:moveTo>
                  <a:lnTo>
                    <a:pt x="34633" y="62930"/>
                  </a:lnTo>
                  <a:lnTo>
                    <a:pt x="34392" y="63051"/>
                  </a:lnTo>
                  <a:lnTo>
                    <a:pt x="34211" y="63172"/>
                  </a:lnTo>
                  <a:lnTo>
                    <a:pt x="34090" y="63353"/>
                  </a:lnTo>
                  <a:lnTo>
                    <a:pt x="33969" y="63594"/>
                  </a:lnTo>
                  <a:lnTo>
                    <a:pt x="33909" y="63775"/>
                  </a:lnTo>
                  <a:lnTo>
                    <a:pt x="33909" y="64016"/>
                  </a:lnTo>
                  <a:lnTo>
                    <a:pt x="33909" y="64258"/>
                  </a:lnTo>
                  <a:lnTo>
                    <a:pt x="33969" y="64439"/>
                  </a:lnTo>
                  <a:lnTo>
                    <a:pt x="34090" y="64680"/>
                  </a:lnTo>
                  <a:lnTo>
                    <a:pt x="34211" y="64861"/>
                  </a:lnTo>
                  <a:lnTo>
                    <a:pt x="34392" y="64982"/>
                  </a:lnTo>
                  <a:lnTo>
                    <a:pt x="34633" y="65102"/>
                  </a:lnTo>
                  <a:lnTo>
                    <a:pt x="34814" y="65163"/>
                  </a:lnTo>
                  <a:lnTo>
                    <a:pt x="35297" y="65163"/>
                  </a:lnTo>
                  <a:lnTo>
                    <a:pt x="35478" y="65102"/>
                  </a:lnTo>
                  <a:lnTo>
                    <a:pt x="35719" y="64982"/>
                  </a:lnTo>
                  <a:lnTo>
                    <a:pt x="35900" y="64861"/>
                  </a:lnTo>
                  <a:lnTo>
                    <a:pt x="36021" y="64680"/>
                  </a:lnTo>
                  <a:lnTo>
                    <a:pt x="36141" y="64439"/>
                  </a:lnTo>
                  <a:lnTo>
                    <a:pt x="36202" y="64258"/>
                  </a:lnTo>
                  <a:lnTo>
                    <a:pt x="36202" y="64016"/>
                  </a:lnTo>
                  <a:lnTo>
                    <a:pt x="36202" y="63775"/>
                  </a:lnTo>
                  <a:lnTo>
                    <a:pt x="36141" y="63594"/>
                  </a:lnTo>
                  <a:lnTo>
                    <a:pt x="36021" y="63353"/>
                  </a:lnTo>
                  <a:lnTo>
                    <a:pt x="35900" y="63172"/>
                  </a:lnTo>
                  <a:lnTo>
                    <a:pt x="35719" y="63051"/>
                  </a:lnTo>
                  <a:lnTo>
                    <a:pt x="35478" y="62930"/>
                  </a:lnTo>
                  <a:lnTo>
                    <a:pt x="35297" y="62870"/>
                  </a:lnTo>
                  <a:close/>
                  <a:moveTo>
                    <a:pt x="40606" y="62870"/>
                  </a:moveTo>
                  <a:lnTo>
                    <a:pt x="40425" y="62930"/>
                  </a:lnTo>
                  <a:lnTo>
                    <a:pt x="40184" y="63051"/>
                  </a:lnTo>
                  <a:lnTo>
                    <a:pt x="40003" y="63172"/>
                  </a:lnTo>
                  <a:lnTo>
                    <a:pt x="39882" y="63353"/>
                  </a:lnTo>
                  <a:lnTo>
                    <a:pt x="39762" y="63594"/>
                  </a:lnTo>
                  <a:lnTo>
                    <a:pt x="39701" y="63775"/>
                  </a:lnTo>
                  <a:lnTo>
                    <a:pt x="39701" y="64016"/>
                  </a:lnTo>
                  <a:lnTo>
                    <a:pt x="39701" y="64258"/>
                  </a:lnTo>
                  <a:lnTo>
                    <a:pt x="39762" y="64439"/>
                  </a:lnTo>
                  <a:lnTo>
                    <a:pt x="39882" y="64680"/>
                  </a:lnTo>
                  <a:lnTo>
                    <a:pt x="40003" y="64861"/>
                  </a:lnTo>
                  <a:lnTo>
                    <a:pt x="40184" y="64982"/>
                  </a:lnTo>
                  <a:lnTo>
                    <a:pt x="40425" y="65102"/>
                  </a:lnTo>
                  <a:lnTo>
                    <a:pt x="40606" y="65163"/>
                  </a:lnTo>
                  <a:lnTo>
                    <a:pt x="41089" y="65163"/>
                  </a:lnTo>
                  <a:lnTo>
                    <a:pt x="41270" y="65102"/>
                  </a:lnTo>
                  <a:lnTo>
                    <a:pt x="41511" y="64982"/>
                  </a:lnTo>
                  <a:lnTo>
                    <a:pt x="41692" y="64861"/>
                  </a:lnTo>
                  <a:lnTo>
                    <a:pt x="41813" y="64680"/>
                  </a:lnTo>
                  <a:lnTo>
                    <a:pt x="41934" y="64439"/>
                  </a:lnTo>
                  <a:lnTo>
                    <a:pt x="41994" y="64258"/>
                  </a:lnTo>
                  <a:lnTo>
                    <a:pt x="41994" y="64016"/>
                  </a:lnTo>
                  <a:lnTo>
                    <a:pt x="41994" y="63775"/>
                  </a:lnTo>
                  <a:lnTo>
                    <a:pt x="41934" y="63594"/>
                  </a:lnTo>
                  <a:lnTo>
                    <a:pt x="41813" y="63353"/>
                  </a:lnTo>
                  <a:lnTo>
                    <a:pt x="41692" y="63172"/>
                  </a:lnTo>
                  <a:lnTo>
                    <a:pt x="41511" y="63051"/>
                  </a:lnTo>
                  <a:lnTo>
                    <a:pt x="41270" y="62930"/>
                  </a:lnTo>
                  <a:lnTo>
                    <a:pt x="41089" y="62870"/>
                  </a:lnTo>
                  <a:close/>
                  <a:moveTo>
                    <a:pt x="46399" y="62870"/>
                  </a:moveTo>
                  <a:lnTo>
                    <a:pt x="46218" y="62930"/>
                  </a:lnTo>
                  <a:lnTo>
                    <a:pt x="45976" y="63051"/>
                  </a:lnTo>
                  <a:lnTo>
                    <a:pt x="45795" y="63172"/>
                  </a:lnTo>
                  <a:lnTo>
                    <a:pt x="45674" y="63353"/>
                  </a:lnTo>
                  <a:lnTo>
                    <a:pt x="45554" y="63594"/>
                  </a:lnTo>
                  <a:lnTo>
                    <a:pt x="45493" y="63775"/>
                  </a:lnTo>
                  <a:lnTo>
                    <a:pt x="45493" y="64016"/>
                  </a:lnTo>
                  <a:lnTo>
                    <a:pt x="45493" y="64258"/>
                  </a:lnTo>
                  <a:lnTo>
                    <a:pt x="45554" y="64439"/>
                  </a:lnTo>
                  <a:lnTo>
                    <a:pt x="45674" y="64680"/>
                  </a:lnTo>
                  <a:lnTo>
                    <a:pt x="45795" y="64861"/>
                  </a:lnTo>
                  <a:lnTo>
                    <a:pt x="45976" y="64982"/>
                  </a:lnTo>
                  <a:lnTo>
                    <a:pt x="46218" y="65102"/>
                  </a:lnTo>
                  <a:lnTo>
                    <a:pt x="46399" y="65163"/>
                  </a:lnTo>
                  <a:lnTo>
                    <a:pt x="46881" y="65163"/>
                  </a:lnTo>
                  <a:lnTo>
                    <a:pt x="47062" y="65102"/>
                  </a:lnTo>
                  <a:lnTo>
                    <a:pt x="47304" y="64982"/>
                  </a:lnTo>
                  <a:lnTo>
                    <a:pt x="47485" y="64861"/>
                  </a:lnTo>
                  <a:lnTo>
                    <a:pt x="47605" y="64680"/>
                  </a:lnTo>
                  <a:lnTo>
                    <a:pt x="47726" y="64439"/>
                  </a:lnTo>
                  <a:lnTo>
                    <a:pt x="47786" y="64258"/>
                  </a:lnTo>
                  <a:lnTo>
                    <a:pt x="47786" y="64016"/>
                  </a:lnTo>
                  <a:lnTo>
                    <a:pt x="47786" y="63775"/>
                  </a:lnTo>
                  <a:lnTo>
                    <a:pt x="47726" y="63594"/>
                  </a:lnTo>
                  <a:lnTo>
                    <a:pt x="47605" y="63353"/>
                  </a:lnTo>
                  <a:lnTo>
                    <a:pt x="47485" y="63172"/>
                  </a:lnTo>
                  <a:lnTo>
                    <a:pt x="47304" y="63051"/>
                  </a:lnTo>
                  <a:lnTo>
                    <a:pt x="47062" y="62930"/>
                  </a:lnTo>
                  <a:lnTo>
                    <a:pt x="46881" y="62870"/>
                  </a:lnTo>
                  <a:close/>
                  <a:moveTo>
                    <a:pt x="52191" y="62870"/>
                  </a:moveTo>
                  <a:lnTo>
                    <a:pt x="52010" y="62930"/>
                  </a:lnTo>
                  <a:lnTo>
                    <a:pt x="51768" y="63051"/>
                  </a:lnTo>
                  <a:lnTo>
                    <a:pt x="51587" y="63172"/>
                  </a:lnTo>
                  <a:lnTo>
                    <a:pt x="51467" y="63353"/>
                  </a:lnTo>
                  <a:lnTo>
                    <a:pt x="51346" y="63594"/>
                  </a:lnTo>
                  <a:lnTo>
                    <a:pt x="51286" y="63775"/>
                  </a:lnTo>
                  <a:lnTo>
                    <a:pt x="51286" y="64016"/>
                  </a:lnTo>
                  <a:lnTo>
                    <a:pt x="51286" y="64258"/>
                  </a:lnTo>
                  <a:lnTo>
                    <a:pt x="51346" y="64439"/>
                  </a:lnTo>
                  <a:lnTo>
                    <a:pt x="51467" y="64680"/>
                  </a:lnTo>
                  <a:lnTo>
                    <a:pt x="51587" y="64861"/>
                  </a:lnTo>
                  <a:lnTo>
                    <a:pt x="51768" y="64982"/>
                  </a:lnTo>
                  <a:lnTo>
                    <a:pt x="52010" y="65102"/>
                  </a:lnTo>
                  <a:lnTo>
                    <a:pt x="52191" y="65163"/>
                  </a:lnTo>
                  <a:lnTo>
                    <a:pt x="52673" y="65163"/>
                  </a:lnTo>
                  <a:lnTo>
                    <a:pt x="52854" y="65102"/>
                  </a:lnTo>
                  <a:lnTo>
                    <a:pt x="53096" y="64982"/>
                  </a:lnTo>
                  <a:lnTo>
                    <a:pt x="53277" y="64861"/>
                  </a:lnTo>
                  <a:lnTo>
                    <a:pt x="53397" y="64680"/>
                  </a:lnTo>
                  <a:lnTo>
                    <a:pt x="53518" y="64439"/>
                  </a:lnTo>
                  <a:lnTo>
                    <a:pt x="53578" y="64258"/>
                  </a:lnTo>
                  <a:lnTo>
                    <a:pt x="53578" y="64016"/>
                  </a:lnTo>
                  <a:lnTo>
                    <a:pt x="53578" y="63775"/>
                  </a:lnTo>
                  <a:lnTo>
                    <a:pt x="53518" y="63594"/>
                  </a:lnTo>
                  <a:lnTo>
                    <a:pt x="53397" y="63353"/>
                  </a:lnTo>
                  <a:lnTo>
                    <a:pt x="53277" y="63172"/>
                  </a:lnTo>
                  <a:lnTo>
                    <a:pt x="53096" y="63051"/>
                  </a:lnTo>
                  <a:lnTo>
                    <a:pt x="52854" y="62930"/>
                  </a:lnTo>
                  <a:lnTo>
                    <a:pt x="52673" y="62870"/>
                  </a:lnTo>
                  <a:close/>
                  <a:moveTo>
                    <a:pt x="57983" y="62870"/>
                  </a:moveTo>
                  <a:lnTo>
                    <a:pt x="57802" y="62930"/>
                  </a:lnTo>
                  <a:lnTo>
                    <a:pt x="57561" y="63051"/>
                  </a:lnTo>
                  <a:lnTo>
                    <a:pt x="57380" y="63172"/>
                  </a:lnTo>
                  <a:lnTo>
                    <a:pt x="57259" y="63353"/>
                  </a:lnTo>
                  <a:lnTo>
                    <a:pt x="57138" y="63594"/>
                  </a:lnTo>
                  <a:lnTo>
                    <a:pt x="57078" y="63775"/>
                  </a:lnTo>
                  <a:lnTo>
                    <a:pt x="57078" y="64016"/>
                  </a:lnTo>
                  <a:lnTo>
                    <a:pt x="57078" y="64258"/>
                  </a:lnTo>
                  <a:lnTo>
                    <a:pt x="57138" y="64439"/>
                  </a:lnTo>
                  <a:lnTo>
                    <a:pt x="57259" y="64680"/>
                  </a:lnTo>
                  <a:lnTo>
                    <a:pt x="57380" y="64861"/>
                  </a:lnTo>
                  <a:lnTo>
                    <a:pt x="57561" y="64982"/>
                  </a:lnTo>
                  <a:lnTo>
                    <a:pt x="57802" y="65102"/>
                  </a:lnTo>
                  <a:lnTo>
                    <a:pt x="57983" y="65163"/>
                  </a:lnTo>
                  <a:lnTo>
                    <a:pt x="58466" y="65163"/>
                  </a:lnTo>
                  <a:lnTo>
                    <a:pt x="58647" y="65102"/>
                  </a:lnTo>
                  <a:lnTo>
                    <a:pt x="58888" y="64982"/>
                  </a:lnTo>
                  <a:lnTo>
                    <a:pt x="59069" y="64861"/>
                  </a:lnTo>
                  <a:lnTo>
                    <a:pt x="59190" y="64680"/>
                  </a:lnTo>
                  <a:lnTo>
                    <a:pt x="59310" y="64439"/>
                  </a:lnTo>
                  <a:lnTo>
                    <a:pt x="59371" y="64258"/>
                  </a:lnTo>
                  <a:lnTo>
                    <a:pt x="59371" y="64016"/>
                  </a:lnTo>
                  <a:lnTo>
                    <a:pt x="59371" y="63775"/>
                  </a:lnTo>
                  <a:lnTo>
                    <a:pt x="59310" y="63594"/>
                  </a:lnTo>
                  <a:lnTo>
                    <a:pt x="59190" y="63353"/>
                  </a:lnTo>
                  <a:lnTo>
                    <a:pt x="59069" y="63172"/>
                  </a:lnTo>
                  <a:lnTo>
                    <a:pt x="58888" y="63051"/>
                  </a:lnTo>
                  <a:lnTo>
                    <a:pt x="58647" y="62930"/>
                  </a:lnTo>
                  <a:lnTo>
                    <a:pt x="58466" y="62870"/>
                  </a:lnTo>
                  <a:close/>
                  <a:moveTo>
                    <a:pt x="63775" y="62870"/>
                  </a:moveTo>
                  <a:lnTo>
                    <a:pt x="63594" y="62930"/>
                  </a:lnTo>
                  <a:lnTo>
                    <a:pt x="63353" y="63051"/>
                  </a:lnTo>
                  <a:lnTo>
                    <a:pt x="63172" y="63172"/>
                  </a:lnTo>
                  <a:lnTo>
                    <a:pt x="63051" y="63353"/>
                  </a:lnTo>
                  <a:lnTo>
                    <a:pt x="62931" y="63594"/>
                  </a:lnTo>
                  <a:lnTo>
                    <a:pt x="62870" y="63775"/>
                  </a:lnTo>
                  <a:lnTo>
                    <a:pt x="62870" y="64016"/>
                  </a:lnTo>
                  <a:lnTo>
                    <a:pt x="62870" y="64258"/>
                  </a:lnTo>
                  <a:lnTo>
                    <a:pt x="62931" y="64439"/>
                  </a:lnTo>
                  <a:lnTo>
                    <a:pt x="63051" y="64680"/>
                  </a:lnTo>
                  <a:lnTo>
                    <a:pt x="63172" y="64861"/>
                  </a:lnTo>
                  <a:lnTo>
                    <a:pt x="63353" y="64982"/>
                  </a:lnTo>
                  <a:lnTo>
                    <a:pt x="63594" y="65102"/>
                  </a:lnTo>
                  <a:lnTo>
                    <a:pt x="63775" y="65163"/>
                  </a:lnTo>
                  <a:lnTo>
                    <a:pt x="64198" y="65163"/>
                  </a:lnTo>
                  <a:lnTo>
                    <a:pt x="64439" y="65102"/>
                  </a:lnTo>
                  <a:lnTo>
                    <a:pt x="64741" y="64921"/>
                  </a:lnTo>
                  <a:lnTo>
                    <a:pt x="64922" y="64740"/>
                  </a:lnTo>
                  <a:lnTo>
                    <a:pt x="65103" y="64439"/>
                  </a:lnTo>
                  <a:lnTo>
                    <a:pt x="65163" y="64197"/>
                  </a:lnTo>
                  <a:lnTo>
                    <a:pt x="65163" y="64016"/>
                  </a:lnTo>
                  <a:lnTo>
                    <a:pt x="65163" y="63775"/>
                  </a:lnTo>
                  <a:lnTo>
                    <a:pt x="65103" y="63594"/>
                  </a:lnTo>
                  <a:lnTo>
                    <a:pt x="64982" y="63353"/>
                  </a:lnTo>
                  <a:lnTo>
                    <a:pt x="64861" y="63172"/>
                  </a:lnTo>
                  <a:lnTo>
                    <a:pt x="64680" y="63051"/>
                  </a:lnTo>
                  <a:lnTo>
                    <a:pt x="64439" y="62930"/>
                  </a:lnTo>
                  <a:lnTo>
                    <a:pt x="64258" y="62870"/>
                  </a:lnTo>
                  <a:close/>
                  <a:moveTo>
                    <a:pt x="14541" y="65766"/>
                  </a:moveTo>
                  <a:lnTo>
                    <a:pt x="14360" y="65826"/>
                  </a:lnTo>
                  <a:lnTo>
                    <a:pt x="14119" y="65947"/>
                  </a:lnTo>
                  <a:lnTo>
                    <a:pt x="13938" y="66068"/>
                  </a:lnTo>
                  <a:lnTo>
                    <a:pt x="13817" y="66249"/>
                  </a:lnTo>
                  <a:lnTo>
                    <a:pt x="13697" y="66490"/>
                  </a:lnTo>
                  <a:lnTo>
                    <a:pt x="13636" y="66671"/>
                  </a:lnTo>
                  <a:lnTo>
                    <a:pt x="13636" y="66912"/>
                  </a:lnTo>
                  <a:lnTo>
                    <a:pt x="13636" y="67214"/>
                  </a:lnTo>
                  <a:lnTo>
                    <a:pt x="14783" y="68059"/>
                  </a:lnTo>
                  <a:lnTo>
                    <a:pt x="15024" y="68059"/>
                  </a:lnTo>
                  <a:lnTo>
                    <a:pt x="15205" y="67999"/>
                  </a:lnTo>
                  <a:lnTo>
                    <a:pt x="15446" y="67878"/>
                  </a:lnTo>
                  <a:lnTo>
                    <a:pt x="15627" y="67757"/>
                  </a:lnTo>
                  <a:lnTo>
                    <a:pt x="15748" y="67576"/>
                  </a:lnTo>
                  <a:lnTo>
                    <a:pt x="15869" y="67335"/>
                  </a:lnTo>
                  <a:lnTo>
                    <a:pt x="15929" y="67154"/>
                  </a:lnTo>
                  <a:lnTo>
                    <a:pt x="15929" y="66912"/>
                  </a:lnTo>
                  <a:lnTo>
                    <a:pt x="15929" y="66671"/>
                  </a:lnTo>
                  <a:lnTo>
                    <a:pt x="15869" y="66490"/>
                  </a:lnTo>
                  <a:lnTo>
                    <a:pt x="15748" y="66249"/>
                  </a:lnTo>
                  <a:lnTo>
                    <a:pt x="15627" y="66068"/>
                  </a:lnTo>
                  <a:lnTo>
                    <a:pt x="15446" y="65947"/>
                  </a:lnTo>
                  <a:lnTo>
                    <a:pt x="15205" y="65826"/>
                  </a:lnTo>
                  <a:lnTo>
                    <a:pt x="15024" y="65766"/>
                  </a:lnTo>
                  <a:close/>
                  <a:moveTo>
                    <a:pt x="20333" y="65766"/>
                  </a:moveTo>
                  <a:lnTo>
                    <a:pt x="20152" y="65826"/>
                  </a:lnTo>
                  <a:lnTo>
                    <a:pt x="19911" y="65947"/>
                  </a:lnTo>
                  <a:lnTo>
                    <a:pt x="19730" y="66068"/>
                  </a:lnTo>
                  <a:lnTo>
                    <a:pt x="19609" y="66249"/>
                  </a:lnTo>
                  <a:lnTo>
                    <a:pt x="19489" y="66490"/>
                  </a:lnTo>
                  <a:lnTo>
                    <a:pt x="19428" y="66671"/>
                  </a:lnTo>
                  <a:lnTo>
                    <a:pt x="19428" y="66912"/>
                  </a:lnTo>
                  <a:lnTo>
                    <a:pt x="19428" y="67154"/>
                  </a:lnTo>
                  <a:lnTo>
                    <a:pt x="19489" y="67335"/>
                  </a:lnTo>
                  <a:lnTo>
                    <a:pt x="19609" y="67576"/>
                  </a:lnTo>
                  <a:lnTo>
                    <a:pt x="19730" y="67757"/>
                  </a:lnTo>
                  <a:lnTo>
                    <a:pt x="19911" y="67878"/>
                  </a:lnTo>
                  <a:lnTo>
                    <a:pt x="20152" y="67999"/>
                  </a:lnTo>
                  <a:lnTo>
                    <a:pt x="20333" y="68059"/>
                  </a:lnTo>
                  <a:lnTo>
                    <a:pt x="20816" y="68059"/>
                  </a:lnTo>
                  <a:lnTo>
                    <a:pt x="20997" y="67999"/>
                  </a:lnTo>
                  <a:lnTo>
                    <a:pt x="21239" y="67878"/>
                  </a:lnTo>
                  <a:lnTo>
                    <a:pt x="21420" y="67757"/>
                  </a:lnTo>
                  <a:lnTo>
                    <a:pt x="21540" y="67576"/>
                  </a:lnTo>
                  <a:lnTo>
                    <a:pt x="21661" y="67335"/>
                  </a:lnTo>
                  <a:lnTo>
                    <a:pt x="21721" y="67154"/>
                  </a:lnTo>
                  <a:lnTo>
                    <a:pt x="21721" y="66912"/>
                  </a:lnTo>
                  <a:lnTo>
                    <a:pt x="21721" y="66671"/>
                  </a:lnTo>
                  <a:lnTo>
                    <a:pt x="21661" y="66490"/>
                  </a:lnTo>
                  <a:lnTo>
                    <a:pt x="21540" y="66249"/>
                  </a:lnTo>
                  <a:lnTo>
                    <a:pt x="21420" y="66068"/>
                  </a:lnTo>
                  <a:lnTo>
                    <a:pt x="21239" y="65947"/>
                  </a:lnTo>
                  <a:lnTo>
                    <a:pt x="20997" y="65826"/>
                  </a:lnTo>
                  <a:lnTo>
                    <a:pt x="20816" y="65766"/>
                  </a:lnTo>
                  <a:close/>
                  <a:moveTo>
                    <a:pt x="26126" y="65766"/>
                  </a:moveTo>
                  <a:lnTo>
                    <a:pt x="25945" y="65826"/>
                  </a:lnTo>
                  <a:lnTo>
                    <a:pt x="25703" y="65947"/>
                  </a:lnTo>
                  <a:lnTo>
                    <a:pt x="25522" y="66068"/>
                  </a:lnTo>
                  <a:lnTo>
                    <a:pt x="25402" y="66249"/>
                  </a:lnTo>
                  <a:lnTo>
                    <a:pt x="25281" y="66490"/>
                  </a:lnTo>
                  <a:lnTo>
                    <a:pt x="25221" y="66671"/>
                  </a:lnTo>
                  <a:lnTo>
                    <a:pt x="25221" y="66912"/>
                  </a:lnTo>
                  <a:lnTo>
                    <a:pt x="25221" y="67154"/>
                  </a:lnTo>
                  <a:lnTo>
                    <a:pt x="25281" y="67335"/>
                  </a:lnTo>
                  <a:lnTo>
                    <a:pt x="25402" y="67576"/>
                  </a:lnTo>
                  <a:lnTo>
                    <a:pt x="25522" y="67757"/>
                  </a:lnTo>
                  <a:lnTo>
                    <a:pt x="25703" y="67878"/>
                  </a:lnTo>
                  <a:lnTo>
                    <a:pt x="25945" y="67999"/>
                  </a:lnTo>
                  <a:lnTo>
                    <a:pt x="26126" y="68059"/>
                  </a:lnTo>
                  <a:lnTo>
                    <a:pt x="26608" y="68059"/>
                  </a:lnTo>
                  <a:lnTo>
                    <a:pt x="26789" y="67999"/>
                  </a:lnTo>
                  <a:lnTo>
                    <a:pt x="27031" y="67878"/>
                  </a:lnTo>
                  <a:lnTo>
                    <a:pt x="27212" y="67757"/>
                  </a:lnTo>
                  <a:lnTo>
                    <a:pt x="27332" y="67576"/>
                  </a:lnTo>
                  <a:lnTo>
                    <a:pt x="27453" y="67335"/>
                  </a:lnTo>
                  <a:lnTo>
                    <a:pt x="27513" y="67154"/>
                  </a:lnTo>
                  <a:lnTo>
                    <a:pt x="27513" y="66912"/>
                  </a:lnTo>
                  <a:lnTo>
                    <a:pt x="27513" y="66671"/>
                  </a:lnTo>
                  <a:lnTo>
                    <a:pt x="27453" y="66490"/>
                  </a:lnTo>
                  <a:lnTo>
                    <a:pt x="27332" y="66249"/>
                  </a:lnTo>
                  <a:lnTo>
                    <a:pt x="27212" y="66068"/>
                  </a:lnTo>
                  <a:lnTo>
                    <a:pt x="27031" y="65947"/>
                  </a:lnTo>
                  <a:lnTo>
                    <a:pt x="26789" y="65826"/>
                  </a:lnTo>
                  <a:lnTo>
                    <a:pt x="26608" y="65766"/>
                  </a:lnTo>
                  <a:close/>
                  <a:moveTo>
                    <a:pt x="31918" y="65766"/>
                  </a:moveTo>
                  <a:lnTo>
                    <a:pt x="31737" y="65826"/>
                  </a:lnTo>
                  <a:lnTo>
                    <a:pt x="31496" y="65947"/>
                  </a:lnTo>
                  <a:lnTo>
                    <a:pt x="31315" y="66068"/>
                  </a:lnTo>
                  <a:lnTo>
                    <a:pt x="31194" y="66249"/>
                  </a:lnTo>
                  <a:lnTo>
                    <a:pt x="31073" y="66490"/>
                  </a:lnTo>
                  <a:lnTo>
                    <a:pt x="31013" y="66671"/>
                  </a:lnTo>
                  <a:lnTo>
                    <a:pt x="31013" y="66912"/>
                  </a:lnTo>
                  <a:lnTo>
                    <a:pt x="31013" y="67154"/>
                  </a:lnTo>
                  <a:lnTo>
                    <a:pt x="31073" y="67335"/>
                  </a:lnTo>
                  <a:lnTo>
                    <a:pt x="31194" y="67576"/>
                  </a:lnTo>
                  <a:lnTo>
                    <a:pt x="31315" y="67757"/>
                  </a:lnTo>
                  <a:lnTo>
                    <a:pt x="31496" y="67878"/>
                  </a:lnTo>
                  <a:lnTo>
                    <a:pt x="31737" y="67999"/>
                  </a:lnTo>
                  <a:lnTo>
                    <a:pt x="31918" y="68059"/>
                  </a:lnTo>
                  <a:lnTo>
                    <a:pt x="32401" y="68059"/>
                  </a:lnTo>
                  <a:lnTo>
                    <a:pt x="32582" y="67999"/>
                  </a:lnTo>
                  <a:lnTo>
                    <a:pt x="32823" y="67878"/>
                  </a:lnTo>
                  <a:lnTo>
                    <a:pt x="33004" y="67757"/>
                  </a:lnTo>
                  <a:lnTo>
                    <a:pt x="33125" y="67576"/>
                  </a:lnTo>
                  <a:lnTo>
                    <a:pt x="33245" y="67335"/>
                  </a:lnTo>
                  <a:lnTo>
                    <a:pt x="33306" y="67154"/>
                  </a:lnTo>
                  <a:lnTo>
                    <a:pt x="33306" y="66912"/>
                  </a:lnTo>
                  <a:lnTo>
                    <a:pt x="33306" y="66671"/>
                  </a:lnTo>
                  <a:lnTo>
                    <a:pt x="33245" y="66490"/>
                  </a:lnTo>
                  <a:lnTo>
                    <a:pt x="33125" y="66249"/>
                  </a:lnTo>
                  <a:lnTo>
                    <a:pt x="33004" y="66068"/>
                  </a:lnTo>
                  <a:lnTo>
                    <a:pt x="32823" y="65947"/>
                  </a:lnTo>
                  <a:lnTo>
                    <a:pt x="32582" y="65826"/>
                  </a:lnTo>
                  <a:lnTo>
                    <a:pt x="32401" y="65766"/>
                  </a:lnTo>
                  <a:close/>
                  <a:moveTo>
                    <a:pt x="37710" y="65766"/>
                  </a:moveTo>
                  <a:lnTo>
                    <a:pt x="37529" y="65826"/>
                  </a:lnTo>
                  <a:lnTo>
                    <a:pt x="37288" y="65947"/>
                  </a:lnTo>
                  <a:lnTo>
                    <a:pt x="37107" y="66068"/>
                  </a:lnTo>
                  <a:lnTo>
                    <a:pt x="36986" y="66249"/>
                  </a:lnTo>
                  <a:lnTo>
                    <a:pt x="36865" y="66490"/>
                  </a:lnTo>
                  <a:lnTo>
                    <a:pt x="36805" y="66671"/>
                  </a:lnTo>
                  <a:lnTo>
                    <a:pt x="36805" y="66912"/>
                  </a:lnTo>
                  <a:lnTo>
                    <a:pt x="36805" y="67154"/>
                  </a:lnTo>
                  <a:lnTo>
                    <a:pt x="36865" y="67335"/>
                  </a:lnTo>
                  <a:lnTo>
                    <a:pt x="36986" y="67576"/>
                  </a:lnTo>
                  <a:lnTo>
                    <a:pt x="37107" y="67757"/>
                  </a:lnTo>
                  <a:lnTo>
                    <a:pt x="37288" y="67878"/>
                  </a:lnTo>
                  <a:lnTo>
                    <a:pt x="37529" y="67999"/>
                  </a:lnTo>
                  <a:lnTo>
                    <a:pt x="37710" y="68059"/>
                  </a:lnTo>
                  <a:lnTo>
                    <a:pt x="38193" y="68059"/>
                  </a:lnTo>
                  <a:lnTo>
                    <a:pt x="38374" y="67999"/>
                  </a:lnTo>
                  <a:lnTo>
                    <a:pt x="38615" y="67878"/>
                  </a:lnTo>
                  <a:lnTo>
                    <a:pt x="38796" y="67757"/>
                  </a:lnTo>
                  <a:lnTo>
                    <a:pt x="38917" y="67576"/>
                  </a:lnTo>
                  <a:lnTo>
                    <a:pt x="39038" y="67335"/>
                  </a:lnTo>
                  <a:lnTo>
                    <a:pt x="39098" y="67154"/>
                  </a:lnTo>
                  <a:lnTo>
                    <a:pt x="39098" y="66912"/>
                  </a:lnTo>
                  <a:lnTo>
                    <a:pt x="39098" y="66671"/>
                  </a:lnTo>
                  <a:lnTo>
                    <a:pt x="39038" y="66490"/>
                  </a:lnTo>
                  <a:lnTo>
                    <a:pt x="38917" y="66249"/>
                  </a:lnTo>
                  <a:lnTo>
                    <a:pt x="38796" y="66068"/>
                  </a:lnTo>
                  <a:lnTo>
                    <a:pt x="38615" y="65947"/>
                  </a:lnTo>
                  <a:lnTo>
                    <a:pt x="38374" y="65826"/>
                  </a:lnTo>
                  <a:lnTo>
                    <a:pt x="38193" y="65766"/>
                  </a:lnTo>
                  <a:close/>
                  <a:moveTo>
                    <a:pt x="43502" y="65766"/>
                  </a:moveTo>
                  <a:lnTo>
                    <a:pt x="43321" y="65826"/>
                  </a:lnTo>
                  <a:lnTo>
                    <a:pt x="43080" y="65947"/>
                  </a:lnTo>
                  <a:lnTo>
                    <a:pt x="42899" y="66068"/>
                  </a:lnTo>
                  <a:lnTo>
                    <a:pt x="42778" y="66249"/>
                  </a:lnTo>
                  <a:lnTo>
                    <a:pt x="42658" y="66490"/>
                  </a:lnTo>
                  <a:lnTo>
                    <a:pt x="42597" y="66671"/>
                  </a:lnTo>
                  <a:lnTo>
                    <a:pt x="42597" y="66912"/>
                  </a:lnTo>
                  <a:lnTo>
                    <a:pt x="42597" y="67154"/>
                  </a:lnTo>
                  <a:lnTo>
                    <a:pt x="42658" y="67335"/>
                  </a:lnTo>
                  <a:lnTo>
                    <a:pt x="42778" y="67576"/>
                  </a:lnTo>
                  <a:lnTo>
                    <a:pt x="42899" y="67757"/>
                  </a:lnTo>
                  <a:lnTo>
                    <a:pt x="43080" y="67878"/>
                  </a:lnTo>
                  <a:lnTo>
                    <a:pt x="43321" y="67999"/>
                  </a:lnTo>
                  <a:lnTo>
                    <a:pt x="43502" y="68059"/>
                  </a:lnTo>
                  <a:lnTo>
                    <a:pt x="43985" y="68059"/>
                  </a:lnTo>
                  <a:lnTo>
                    <a:pt x="44166" y="67999"/>
                  </a:lnTo>
                  <a:lnTo>
                    <a:pt x="44407" y="67878"/>
                  </a:lnTo>
                  <a:lnTo>
                    <a:pt x="44588" y="67757"/>
                  </a:lnTo>
                  <a:lnTo>
                    <a:pt x="44709" y="67576"/>
                  </a:lnTo>
                  <a:lnTo>
                    <a:pt x="44830" y="67335"/>
                  </a:lnTo>
                  <a:lnTo>
                    <a:pt x="44890" y="67154"/>
                  </a:lnTo>
                  <a:lnTo>
                    <a:pt x="44890" y="66912"/>
                  </a:lnTo>
                  <a:lnTo>
                    <a:pt x="44890" y="66671"/>
                  </a:lnTo>
                  <a:lnTo>
                    <a:pt x="44830" y="66490"/>
                  </a:lnTo>
                  <a:lnTo>
                    <a:pt x="44709" y="66249"/>
                  </a:lnTo>
                  <a:lnTo>
                    <a:pt x="44588" y="66068"/>
                  </a:lnTo>
                  <a:lnTo>
                    <a:pt x="44407" y="65947"/>
                  </a:lnTo>
                  <a:lnTo>
                    <a:pt x="44166" y="65826"/>
                  </a:lnTo>
                  <a:lnTo>
                    <a:pt x="43985" y="65766"/>
                  </a:lnTo>
                  <a:close/>
                  <a:moveTo>
                    <a:pt x="49295" y="65766"/>
                  </a:moveTo>
                  <a:lnTo>
                    <a:pt x="49114" y="65826"/>
                  </a:lnTo>
                  <a:lnTo>
                    <a:pt x="48872" y="65947"/>
                  </a:lnTo>
                  <a:lnTo>
                    <a:pt x="48691" y="66068"/>
                  </a:lnTo>
                  <a:lnTo>
                    <a:pt x="48571" y="66249"/>
                  </a:lnTo>
                  <a:lnTo>
                    <a:pt x="48450" y="66490"/>
                  </a:lnTo>
                  <a:lnTo>
                    <a:pt x="48390" y="66671"/>
                  </a:lnTo>
                  <a:lnTo>
                    <a:pt x="48390" y="66912"/>
                  </a:lnTo>
                  <a:lnTo>
                    <a:pt x="48390" y="67154"/>
                  </a:lnTo>
                  <a:lnTo>
                    <a:pt x="48450" y="67335"/>
                  </a:lnTo>
                  <a:lnTo>
                    <a:pt x="48571" y="67576"/>
                  </a:lnTo>
                  <a:lnTo>
                    <a:pt x="48691" y="67757"/>
                  </a:lnTo>
                  <a:lnTo>
                    <a:pt x="48872" y="67878"/>
                  </a:lnTo>
                  <a:lnTo>
                    <a:pt x="49114" y="67999"/>
                  </a:lnTo>
                  <a:lnTo>
                    <a:pt x="49295" y="68059"/>
                  </a:lnTo>
                  <a:lnTo>
                    <a:pt x="49777" y="68059"/>
                  </a:lnTo>
                  <a:lnTo>
                    <a:pt x="49958" y="67999"/>
                  </a:lnTo>
                  <a:lnTo>
                    <a:pt x="50200" y="67878"/>
                  </a:lnTo>
                  <a:lnTo>
                    <a:pt x="50381" y="67757"/>
                  </a:lnTo>
                  <a:lnTo>
                    <a:pt x="50501" y="67576"/>
                  </a:lnTo>
                  <a:lnTo>
                    <a:pt x="50622" y="67335"/>
                  </a:lnTo>
                  <a:lnTo>
                    <a:pt x="50682" y="67154"/>
                  </a:lnTo>
                  <a:lnTo>
                    <a:pt x="50682" y="66912"/>
                  </a:lnTo>
                  <a:lnTo>
                    <a:pt x="50682" y="66671"/>
                  </a:lnTo>
                  <a:lnTo>
                    <a:pt x="50622" y="66490"/>
                  </a:lnTo>
                  <a:lnTo>
                    <a:pt x="50501" y="66249"/>
                  </a:lnTo>
                  <a:lnTo>
                    <a:pt x="50381" y="66068"/>
                  </a:lnTo>
                  <a:lnTo>
                    <a:pt x="50200" y="65947"/>
                  </a:lnTo>
                  <a:lnTo>
                    <a:pt x="49958" y="65826"/>
                  </a:lnTo>
                  <a:lnTo>
                    <a:pt x="49777" y="65766"/>
                  </a:lnTo>
                  <a:close/>
                  <a:moveTo>
                    <a:pt x="55087" y="65766"/>
                  </a:moveTo>
                  <a:lnTo>
                    <a:pt x="54906" y="65826"/>
                  </a:lnTo>
                  <a:lnTo>
                    <a:pt x="54665" y="65947"/>
                  </a:lnTo>
                  <a:lnTo>
                    <a:pt x="54483" y="66068"/>
                  </a:lnTo>
                  <a:lnTo>
                    <a:pt x="54363" y="66249"/>
                  </a:lnTo>
                  <a:lnTo>
                    <a:pt x="54242" y="66490"/>
                  </a:lnTo>
                  <a:lnTo>
                    <a:pt x="54182" y="66671"/>
                  </a:lnTo>
                  <a:lnTo>
                    <a:pt x="54182" y="66912"/>
                  </a:lnTo>
                  <a:lnTo>
                    <a:pt x="54182" y="67154"/>
                  </a:lnTo>
                  <a:lnTo>
                    <a:pt x="54242" y="67335"/>
                  </a:lnTo>
                  <a:lnTo>
                    <a:pt x="54363" y="67576"/>
                  </a:lnTo>
                  <a:lnTo>
                    <a:pt x="54483" y="67757"/>
                  </a:lnTo>
                  <a:lnTo>
                    <a:pt x="54665" y="67878"/>
                  </a:lnTo>
                  <a:lnTo>
                    <a:pt x="54906" y="67999"/>
                  </a:lnTo>
                  <a:lnTo>
                    <a:pt x="55087" y="68059"/>
                  </a:lnTo>
                  <a:lnTo>
                    <a:pt x="55570" y="68059"/>
                  </a:lnTo>
                  <a:lnTo>
                    <a:pt x="55751" y="67999"/>
                  </a:lnTo>
                  <a:lnTo>
                    <a:pt x="55992" y="67878"/>
                  </a:lnTo>
                  <a:lnTo>
                    <a:pt x="56173" y="67757"/>
                  </a:lnTo>
                  <a:lnTo>
                    <a:pt x="56294" y="67576"/>
                  </a:lnTo>
                  <a:lnTo>
                    <a:pt x="56414" y="67335"/>
                  </a:lnTo>
                  <a:lnTo>
                    <a:pt x="56475" y="67154"/>
                  </a:lnTo>
                  <a:lnTo>
                    <a:pt x="56475" y="66912"/>
                  </a:lnTo>
                  <a:lnTo>
                    <a:pt x="56475" y="66671"/>
                  </a:lnTo>
                  <a:lnTo>
                    <a:pt x="56414" y="66490"/>
                  </a:lnTo>
                  <a:lnTo>
                    <a:pt x="56294" y="66249"/>
                  </a:lnTo>
                  <a:lnTo>
                    <a:pt x="56173" y="66068"/>
                  </a:lnTo>
                  <a:lnTo>
                    <a:pt x="55992" y="65947"/>
                  </a:lnTo>
                  <a:lnTo>
                    <a:pt x="55751" y="65826"/>
                  </a:lnTo>
                  <a:lnTo>
                    <a:pt x="55570" y="65766"/>
                  </a:lnTo>
                  <a:close/>
                  <a:moveTo>
                    <a:pt x="60879" y="65766"/>
                  </a:moveTo>
                  <a:lnTo>
                    <a:pt x="60698" y="65826"/>
                  </a:lnTo>
                  <a:lnTo>
                    <a:pt x="60457" y="65947"/>
                  </a:lnTo>
                  <a:lnTo>
                    <a:pt x="60276" y="66068"/>
                  </a:lnTo>
                  <a:lnTo>
                    <a:pt x="60155" y="66249"/>
                  </a:lnTo>
                  <a:lnTo>
                    <a:pt x="60034" y="66490"/>
                  </a:lnTo>
                  <a:lnTo>
                    <a:pt x="59974" y="66671"/>
                  </a:lnTo>
                  <a:lnTo>
                    <a:pt x="59974" y="66912"/>
                  </a:lnTo>
                  <a:lnTo>
                    <a:pt x="59974" y="67154"/>
                  </a:lnTo>
                  <a:lnTo>
                    <a:pt x="60034" y="67335"/>
                  </a:lnTo>
                  <a:lnTo>
                    <a:pt x="60155" y="67576"/>
                  </a:lnTo>
                  <a:lnTo>
                    <a:pt x="60276" y="67757"/>
                  </a:lnTo>
                  <a:lnTo>
                    <a:pt x="60457" y="67878"/>
                  </a:lnTo>
                  <a:lnTo>
                    <a:pt x="60698" y="67999"/>
                  </a:lnTo>
                  <a:lnTo>
                    <a:pt x="60879" y="68059"/>
                  </a:lnTo>
                  <a:lnTo>
                    <a:pt x="61120" y="68059"/>
                  </a:lnTo>
                  <a:lnTo>
                    <a:pt x="62267" y="67214"/>
                  </a:lnTo>
                  <a:lnTo>
                    <a:pt x="62267" y="66912"/>
                  </a:lnTo>
                  <a:lnTo>
                    <a:pt x="62267" y="66671"/>
                  </a:lnTo>
                  <a:lnTo>
                    <a:pt x="62206" y="66490"/>
                  </a:lnTo>
                  <a:lnTo>
                    <a:pt x="62086" y="66249"/>
                  </a:lnTo>
                  <a:lnTo>
                    <a:pt x="61965" y="66068"/>
                  </a:lnTo>
                  <a:lnTo>
                    <a:pt x="61784" y="65947"/>
                  </a:lnTo>
                  <a:lnTo>
                    <a:pt x="61543" y="65826"/>
                  </a:lnTo>
                  <a:lnTo>
                    <a:pt x="61362" y="65766"/>
                  </a:lnTo>
                  <a:close/>
                  <a:moveTo>
                    <a:pt x="17679" y="68662"/>
                  </a:moveTo>
                  <a:lnTo>
                    <a:pt x="17317" y="68723"/>
                  </a:lnTo>
                  <a:lnTo>
                    <a:pt x="17015" y="68843"/>
                  </a:lnTo>
                  <a:lnTo>
                    <a:pt x="16774" y="69085"/>
                  </a:lnTo>
                  <a:lnTo>
                    <a:pt x="16593" y="69386"/>
                  </a:lnTo>
                  <a:lnTo>
                    <a:pt x="18523" y="70593"/>
                  </a:lnTo>
                  <a:lnTo>
                    <a:pt x="18644" y="70472"/>
                  </a:lnTo>
                  <a:lnTo>
                    <a:pt x="18765" y="70231"/>
                  </a:lnTo>
                  <a:lnTo>
                    <a:pt x="18825" y="70050"/>
                  </a:lnTo>
                  <a:lnTo>
                    <a:pt x="18825" y="69809"/>
                  </a:lnTo>
                  <a:lnTo>
                    <a:pt x="18825" y="69567"/>
                  </a:lnTo>
                  <a:lnTo>
                    <a:pt x="18765" y="69386"/>
                  </a:lnTo>
                  <a:lnTo>
                    <a:pt x="18644" y="69145"/>
                  </a:lnTo>
                  <a:lnTo>
                    <a:pt x="18523" y="68964"/>
                  </a:lnTo>
                  <a:lnTo>
                    <a:pt x="18342" y="68843"/>
                  </a:lnTo>
                  <a:lnTo>
                    <a:pt x="18101" y="68723"/>
                  </a:lnTo>
                  <a:lnTo>
                    <a:pt x="17920" y="68662"/>
                  </a:lnTo>
                  <a:close/>
                  <a:moveTo>
                    <a:pt x="57983" y="68662"/>
                  </a:moveTo>
                  <a:lnTo>
                    <a:pt x="57802" y="68723"/>
                  </a:lnTo>
                  <a:lnTo>
                    <a:pt x="57561" y="68843"/>
                  </a:lnTo>
                  <a:lnTo>
                    <a:pt x="57380" y="68964"/>
                  </a:lnTo>
                  <a:lnTo>
                    <a:pt x="57259" y="69145"/>
                  </a:lnTo>
                  <a:lnTo>
                    <a:pt x="57138" y="69386"/>
                  </a:lnTo>
                  <a:lnTo>
                    <a:pt x="57078" y="69567"/>
                  </a:lnTo>
                  <a:lnTo>
                    <a:pt x="57078" y="69809"/>
                  </a:lnTo>
                  <a:lnTo>
                    <a:pt x="57078" y="70050"/>
                  </a:lnTo>
                  <a:lnTo>
                    <a:pt x="57138" y="70231"/>
                  </a:lnTo>
                  <a:lnTo>
                    <a:pt x="57259" y="70472"/>
                  </a:lnTo>
                  <a:lnTo>
                    <a:pt x="57380" y="70593"/>
                  </a:lnTo>
                  <a:lnTo>
                    <a:pt x="59310" y="69386"/>
                  </a:lnTo>
                  <a:lnTo>
                    <a:pt x="59129" y="69085"/>
                  </a:lnTo>
                  <a:lnTo>
                    <a:pt x="58888" y="68843"/>
                  </a:lnTo>
                  <a:lnTo>
                    <a:pt x="58586" y="68723"/>
                  </a:lnTo>
                  <a:lnTo>
                    <a:pt x="58224" y="68662"/>
                  </a:lnTo>
                  <a:close/>
                  <a:moveTo>
                    <a:pt x="23230" y="68662"/>
                  </a:moveTo>
                  <a:lnTo>
                    <a:pt x="23049" y="68723"/>
                  </a:lnTo>
                  <a:lnTo>
                    <a:pt x="22807" y="68843"/>
                  </a:lnTo>
                  <a:lnTo>
                    <a:pt x="22626" y="68964"/>
                  </a:lnTo>
                  <a:lnTo>
                    <a:pt x="22506" y="69145"/>
                  </a:lnTo>
                  <a:lnTo>
                    <a:pt x="22385" y="69386"/>
                  </a:lnTo>
                  <a:lnTo>
                    <a:pt x="22325" y="69567"/>
                  </a:lnTo>
                  <a:lnTo>
                    <a:pt x="22325" y="69809"/>
                  </a:lnTo>
                  <a:lnTo>
                    <a:pt x="22325" y="70050"/>
                  </a:lnTo>
                  <a:lnTo>
                    <a:pt x="22385" y="70231"/>
                  </a:lnTo>
                  <a:lnTo>
                    <a:pt x="22506" y="70472"/>
                  </a:lnTo>
                  <a:lnTo>
                    <a:pt x="22626" y="70653"/>
                  </a:lnTo>
                  <a:lnTo>
                    <a:pt x="22807" y="70774"/>
                  </a:lnTo>
                  <a:lnTo>
                    <a:pt x="23049" y="70895"/>
                  </a:lnTo>
                  <a:lnTo>
                    <a:pt x="23230" y="70955"/>
                  </a:lnTo>
                  <a:lnTo>
                    <a:pt x="23712" y="70955"/>
                  </a:lnTo>
                  <a:lnTo>
                    <a:pt x="23893" y="70895"/>
                  </a:lnTo>
                  <a:lnTo>
                    <a:pt x="24135" y="70774"/>
                  </a:lnTo>
                  <a:lnTo>
                    <a:pt x="24316" y="70653"/>
                  </a:lnTo>
                  <a:lnTo>
                    <a:pt x="24436" y="70472"/>
                  </a:lnTo>
                  <a:lnTo>
                    <a:pt x="24557" y="70231"/>
                  </a:lnTo>
                  <a:lnTo>
                    <a:pt x="24617" y="70050"/>
                  </a:lnTo>
                  <a:lnTo>
                    <a:pt x="24617" y="69809"/>
                  </a:lnTo>
                  <a:lnTo>
                    <a:pt x="24617" y="69567"/>
                  </a:lnTo>
                  <a:lnTo>
                    <a:pt x="24557" y="69386"/>
                  </a:lnTo>
                  <a:lnTo>
                    <a:pt x="24436" y="69145"/>
                  </a:lnTo>
                  <a:lnTo>
                    <a:pt x="24316" y="68964"/>
                  </a:lnTo>
                  <a:lnTo>
                    <a:pt x="24135" y="68843"/>
                  </a:lnTo>
                  <a:lnTo>
                    <a:pt x="23893" y="68723"/>
                  </a:lnTo>
                  <a:lnTo>
                    <a:pt x="23712" y="68662"/>
                  </a:lnTo>
                  <a:close/>
                  <a:moveTo>
                    <a:pt x="29022" y="68662"/>
                  </a:moveTo>
                  <a:lnTo>
                    <a:pt x="28841" y="68723"/>
                  </a:lnTo>
                  <a:lnTo>
                    <a:pt x="28599" y="68843"/>
                  </a:lnTo>
                  <a:lnTo>
                    <a:pt x="28418" y="68964"/>
                  </a:lnTo>
                  <a:lnTo>
                    <a:pt x="28298" y="69145"/>
                  </a:lnTo>
                  <a:lnTo>
                    <a:pt x="28177" y="69386"/>
                  </a:lnTo>
                  <a:lnTo>
                    <a:pt x="28117" y="69567"/>
                  </a:lnTo>
                  <a:lnTo>
                    <a:pt x="28117" y="69809"/>
                  </a:lnTo>
                  <a:lnTo>
                    <a:pt x="28117" y="70050"/>
                  </a:lnTo>
                  <a:lnTo>
                    <a:pt x="28177" y="70231"/>
                  </a:lnTo>
                  <a:lnTo>
                    <a:pt x="28298" y="70472"/>
                  </a:lnTo>
                  <a:lnTo>
                    <a:pt x="28418" y="70653"/>
                  </a:lnTo>
                  <a:lnTo>
                    <a:pt x="28599" y="70774"/>
                  </a:lnTo>
                  <a:lnTo>
                    <a:pt x="28841" y="70895"/>
                  </a:lnTo>
                  <a:lnTo>
                    <a:pt x="29022" y="70955"/>
                  </a:lnTo>
                  <a:lnTo>
                    <a:pt x="29505" y="70955"/>
                  </a:lnTo>
                  <a:lnTo>
                    <a:pt x="29686" y="70895"/>
                  </a:lnTo>
                  <a:lnTo>
                    <a:pt x="29927" y="70774"/>
                  </a:lnTo>
                  <a:lnTo>
                    <a:pt x="30108" y="70653"/>
                  </a:lnTo>
                  <a:lnTo>
                    <a:pt x="30229" y="70472"/>
                  </a:lnTo>
                  <a:lnTo>
                    <a:pt x="30349" y="70231"/>
                  </a:lnTo>
                  <a:lnTo>
                    <a:pt x="30410" y="70050"/>
                  </a:lnTo>
                  <a:lnTo>
                    <a:pt x="30410" y="69809"/>
                  </a:lnTo>
                  <a:lnTo>
                    <a:pt x="30410" y="69567"/>
                  </a:lnTo>
                  <a:lnTo>
                    <a:pt x="30349" y="69386"/>
                  </a:lnTo>
                  <a:lnTo>
                    <a:pt x="30229" y="69145"/>
                  </a:lnTo>
                  <a:lnTo>
                    <a:pt x="30108" y="68964"/>
                  </a:lnTo>
                  <a:lnTo>
                    <a:pt x="29927" y="68843"/>
                  </a:lnTo>
                  <a:lnTo>
                    <a:pt x="29686" y="68723"/>
                  </a:lnTo>
                  <a:lnTo>
                    <a:pt x="29505" y="68662"/>
                  </a:lnTo>
                  <a:close/>
                  <a:moveTo>
                    <a:pt x="34814" y="68662"/>
                  </a:moveTo>
                  <a:lnTo>
                    <a:pt x="34633" y="68723"/>
                  </a:lnTo>
                  <a:lnTo>
                    <a:pt x="34392" y="68843"/>
                  </a:lnTo>
                  <a:lnTo>
                    <a:pt x="34211" y="68964"/>
                  </a:lnTo>
                  <a:lnTo>
                    <a:pt x="34090" y="69145"/>
                  </a:lnTo>
                  <a:lnTo>
                    <a:pt x="33969" y="69386"/>
                  </a:lnTo>
                  <a:lnTo>
                    <a:pt x="33909" y="69567"/>
                  </a:lnTo>
                  <a:lnTo>
                    <a:pt x="33909" y="69809"/>
                  </a:lnTo>
                  <a:lnTo>
                    <a:pt x="33909" y="70050"/>
                  </a:lnTo>
                  <a:lnTo>
                    <a:pt x="33969" y="70231"/>
                  </a:lnTo>
                  <a:lnTo>
                    <a:pt x="34090" y="70472"/>
                  </a:lnTo>
                  <a:lnTo>
                    <a:pt x="34211" y="70653"/>
                  </a:lnTo>
                  <a:lnTo>
                    <a:pt x="34392" y="70774"/>
                  </a:lnTo>
                  <a:lnTo>
                    <a:pt x="34633" y="70895"/>
                  </a:lnTo>
                  <a:lnTo>
                    <a:pt x="34814" y="70955"/>
                  </a:lnTo>
                  <a:lnTo>
                    <a:pt x="35297" y="70955"/>
                  </a:lnTo>
                  <a:lnTo>
                    <a:pt x="35478" y="70895"/>
                  </a:lnTo>
                  <a:lnTo>
                    <a:pt x="35719" y="70774"/>
                  </a:lnTo>
                  <a:lnTo>
                    <a:pt x="35900" y="70653"/>
                  </a:lnTo>
                  <a:lnTo>
                    <a:pt x="36021" y="70472"/>
                  </a:lnTo>
                  <a:lnTo>
                    <a:pt x="36141" y="70231"/>
                  </a:lnTo>
                  <a:lnTo>
                    <a:pt x="36202" y="70050"/>
                  </a:lnTo>
                  <a:lnTo>
                    <a:pt x="36202" y="69809"/>
                  </a:lnTo>
                  <a:lnTo>
                    <a:pt x="36202" y="69567"/>
                  </a:lnTo>
                  <a:lnTo>
                    <a:pt x="36141" y="69386"/>
                  </a:lnTo>
                  <a:lnTo>
                    <a:pt x="36021" y="69145"/>
                  </a:lnTo>
                  <a:lnTo>
                    <a:pt x="35900" y="68964"/>
                  </a:lnTo>
                  <a:lnTo>
                    <a:pt x="35719" y="68843"/>
                  </a:lnTo>
                  <a:lnTo>
                    <a:pt x="35478" y="68723"/>
                  </a:lnTo>
                  <a:lnTo>
                    <a:pt x="35297" y="68662"/>
                  </a:lnTo>
                  <a:close/>
                  <a:moveTo>
                    <a:pt x="40606" y="68662"/>
                  </a:moveTo>
                  <a:lnTo>
                    <a:pt x="40425" y="68723"/>
                  </a:lnTo>
                  <a:lnTo>
                    <a:pt x="40184" y="68843"/>
                  </a:lnTo>
                  <a:lnTo>
                    <a:pt x="40003" y="68964"/>
                  </a:lnTo>
                  <a:lnTo>
                    <a:pt x="39882" y="69145"/>
                  </a:lnTo>
                  <a:lnTo>
                    <a:pt x="39762" y="69386"/>
                  </a:lnTo>
                  <a:lnTo>
                    <a:pt x="39701" y="69567"/>
                  </a:lnTo>
                  <a:lnTo>
                    <a:pt x="39701" y="69809"/>
                  </a:lnTo>
                  <a:lnTo>
                    <a:pt x="39701" y="70050"/>
                  </a:lnTo>
                  <a:lnTo>
                    <a:pt x="39762" y="70231"/>
                  </a:lnTo>
                  <a:lnTo>
                    <a:pt x="39882" y="70472"/>
                  </a:lnTo>
                  <a:lnTo>
                    <a:pt x="40003" y="70653"/>
                  </a:lnTo>
                  <a:lnTo>
                    <a:pt x="40184" y="70774"/>
                  </a:lnTo>
                  <a:lnTo>
                    <a:pt x="40425" y="70895"/>
                  </a:lnTo>
                  <a:lnTo>
                    <a:pt x="40606" y="70955"/>
                  </a:lnTo>
                  <a:lnTo>
                    <a:pt x="41089" y="70955"/>
                  </a:lnTo>
                  <a:lnTo>
                    <a:pt x="41270" y="70895"/>
                  </a:lnTo>
                  <a:lnTo>
                    <a:pt x="41511" y="70774"/>
                  </a:lnTo>
                  <a:lnTo>
                    <a:pt x="41692" y="70653"/>
                  </a:lnTo>
                  <a:lnTo>
                    <a:pt x="41813" y="70472"/>
                  </a:lnTo>
                  <a:lnTo>
                    <a:pt x="41934" y="70231"/>
                  </a:lnTo>
                  <a:lnTo>
                    <a:pt x="41994" y="70050"/>
                  </a:lnTo>
                  <a:lnTo>
                    <a:pt x="41994" y="69809"/>
                  </a:lnTo>
                  <a:lnTo>
                    <a:pt x="41994" y="69567"/>
                  </a:lnTo>
                  <a:lnTo>
                    <a:pt x="41934" y="69386"/>
                  </a:lnTo>
                  <a:lnTo>
                    <a:pt x="41813" y="69145"/>
                  </a:lnTo>
                  <a:lnTo>
                    <a:pt x="41692" y="68964"/>
                  </a:lnTo>
                  <a:lnTo>
                    <a:pt x="41511" y="68843"/>
                  </a:lnTo>
                  <a:lnTo>
                    <a:pt x="41270" y="68723"/>
                  </a:lnTo>
                  <a:lnTo>
                    <a:pt x="41089" y="68662"/>
                  </a:lnTo>
                  <a:close/>
                  <a:moveTo>
                    <a:pt x="46399" y="68662"/>
                  </a:moveTo>
                  <a:lnTo>
                    <a:pt x="46218" y="68723"/>
                  </a:lnTo>
                  <a:lnTo>
                    <a:pt x="45976" y="68843"/>
                  </a:lnTo>
                  <a:lnTo>
                    <a:pt x="45795" y="68964"/>
                  </a:lnTo>
                  <a:lnTo>
                    <a:pt x="45674" y="69145"/>
                  </a:lnTo>
                  <a:lnTo>
                    <a:pt x="45554" y="69386"/>
                  </a:lnTo>
                  <a:lnTo>
                    <a:pt x="45493" y="69567"/>
                  </a:lnTo>
                  <a:lnTo>
                    <a:pt x="45493" y="69809"/>
                  </a:lnTo>
                  <a:lnTo>
                    <a:pt x="45493" y="70050"/>
                  </a:lnTo>
                  <a:lnTo>
                    <a:pt x="45554" y="70231"/>
                  </a:lnTo>
                  <a:lnTo>
                    <a:pt x="45674" y="70472"/>
                  </a:lnTo>
                  <a:lnTo>
                    <a:pt x="45795" y="70653"/>
                  </a:lnTo>
                  <a:lnTo>
                    <a:pt x="45976" y="70774"/>
                  </a:lnTo>
                  <a:lnTo>
                    <a:pt x="46218" y="70895"/>
                  </a:lnTo>
                  <a:lnTo>
                    <a:pt x="46399" y="70955"/>
                  </a:lnTo>
                  <a:lnTo>
                    <a:pt x="46881" y="70955"/>
                  </a:lnTo>
                  <a:lnTo>
                    <a:pt x="47062" y="70895"/>
                  </a:lnTo>
                  <a:lnTo>
                    <a:pt x="47304" y="70774"/>
                  </a:lnTo>
                  <a:lnTo>
                    <a:pt x="47485" y="70653"/>
                  </a:lnTo>
                  <a:lnTo>
                    <a:pt x="47605" y="70472"/>
                  </a:lnTo>
                  <a:lnTo>
                    <a:pt x="47726" y="70231"/>
                  </a:lnTo>
                  <a:lnTo>
                    <a:pt x="47786" y="70050"/>
                  </a:lnTo>
                  <a:lnTo>
                    <a:pt x="47786" y="69809"/>
                  </a:lnTo>
                  <a:lnTo>
                    <a:pt x="47786" y="69567"/>
                  </a:lnTo>
                  <a:lnTo>
                    <a:pt x="47726" y="69386"/>
                  </a:lnTo>
                  <a:lnTo>
                    <a:pt x="47605" y="69145"/>
                  </a:lnTo>
                  <a:lnTo>
                    <a:pt x="47485" y="68964"/>
                  </a:lnTo>
                  <a:lnTo>
                    <a:pt x="47304" y="68843"/>
                  </a:lnTo>
                  <a:lnTo>
                    <a:pt x="47062" y="68723"/>
                  </a:lnTo>
                  <a:lnTo>
                    <a:pt x="46881" y="68662"/>
                  </a:lnTo>
                  <a:close/>
                  <a:moveTo>
                    <a:pt x="52191" y="68662"/>
                  </a:moveTo>
                  <a:lnTo>
                    <a:pt x="52010" y="68723"/>
                  </a:lnTo>
                  <a:lnTo>
                    <a:pt x="51768" y="68843"/>
                  </a:lnTo>
                  <a:lnTo>
                    <a:pt x="51587" y="68964"/>
                  </a:lnTo>
                  <a:lnTo>
                    <a:pt x="51467" y="69145"/>
                  </a:lnTo>
                  <a:lnTo>
                    <a:pt x="51346" y="69386"/>
                  </a:lnTo>
                  <a:lnTo>
                    <a:pt x="51286" y="69567"/>
                  </a:lnTo>
                  <a:lnTo>
                    <a:pt x="51286" y="69809"/>
                  </a:lnTo>
                  <a:lnTo>
                    <a:pt x="51286" y="70050"/>
                  </a:lnTo>
                  <a:lnTo>
                    <a:pt x="51346" y="70231"/>
                  </a:lnTo>
                  <a:lnTo>
                    <a:pt x="51467" y="70472"/>
                  </a:lnTo>
                  <a:lnTo>
                    <a:pt x="51587" y="70653"/>
                  </a:lnTo>
                  <a:lnTo>
                    <a:pt x="51768" y="70774"/>
                  </a:lnTo>
                  <a:lnTo>
                    <a:pt x="52010" y="70895"/>
                  </a:lnTo>
                  <a:lnTo>
                    <a:pt x="52191" y="70955"/>
                  </a:lnTo>
                  <a:lnTo>
                    <a:pt x="52673" y="70955"/>
                  </a:lnTo>
                  <a:lnTo>
                    <a:pt x="52854" y="70895"/>
                  </a:lnTo>
                  <a:lnTo>
                    <a:pt x="53096" y="70774"/>
                  </a:lnTo>
                  <a:lnTo>
                    <a:pt x="53277" y="70653"/>
                  </a:lnTo>
                  <a:lnTo>
                    <a:pt x="53397" y="70472"/>
                  </a:lnTo>
                  <a:lnTo>
                    <a:pt x="53518" y="70231"/>
                  </a:lnTo>
                  <a:lnTo>
                    <a:pt x="53578" y="70050"/>
                  </a:lnTo>
                  <a:lnTo>
                    <a:pt x="53578" y="69809"/>
                  </a:lnTo>
                  <a:lnTo>
                    <a:pt x="53578" y="69567"/>
                  </a:lnTo>
                  <a:lnTo>
                    <a:pt x="53518" y="69386"/>
                  </a:lnTo>
                  <a:lnTo>
                    <a:pt x="53397" y="69145"/>
                  </a:lnTo>
                  <a:lnTo>
                    <a:pt x="53277" y="68964"/>
                  </a:lnTo>
                  <a:lnTo>
                    <a:pt x="53096" y="68843"/>
                  </a:lnTo>
                  <a:lnTo>
                    <a:pt x="52854" y="68723"/>
                  </a:lnTo>
                  <a:lnTo>
                    <a:pt x="52673" y="68662"/>
                  </a:lnTo>
                  <a:close/>
                  <a:moveTo>
                    <a:pt x="20575" y="71558"/>
                  </a:moveTo>
                  <a:lnTo>
                    <a:pt x="20273" y="71619"/>
                  </a:lnTo>
                  <a:lnTo>
                    <a:pt x="21661" y="72282"/>
                  </a:lnTo>
                  <a:lnTo>
                    <a:pt x="21540" y="72041"/>
                  </a:lnTo>
                  <a:lnTo>
                    <a:pt x="21359" y="71860"/>
                  </a:lnTo>
                  <a:lnTo>
                    <a:pt x="21118" y="71679"/>
                  </a:lnTo>
                  <a:lnTo>
                    <a:pt x="20876" y="71558"/>
                  </a:lnTo>
                  <a:close/>
                  <a:moveTo>
                    <a:pt x="55027" y="71558"/>
                  </a:moveTo>
                  <a:lnTo>
                    <a:pt x="54785" y="71679"/>
                  </a:lnTo>
                  <a:lnTo>
                    <a:pt x="54544" y="71860"/>
                  </a:lnTo>
                  <a:lnTo>
                    <a:pt x="54363" y="72041"/>
                  </a:lnTo>
                  <a:lnTo>
                    <a:pt x="54242" y="72282"/>
                  </a:lnTo>
                  <a:lnTo>
                    <a:pt x="55630" y="71619"/>
                  </a:lnTo>
                  <a:lnTo>
                    <a:pt x="55328" y="71558"/>
                  </a:lnTo>
                  <a:close/>
                  <a:moveTo>
                    <a:pt x="26065" y="71558"/>
                  </a:moveTo>
                  <a:lnTo>
                    <a:pt x="25824" y="71679"/>
                  </a:lnTo>
                  <a:lnTo>
                    <a:pt x="25583" y="71860"/>
                  </a:lnTo>
                  <a:lnTo>
                    <a:pt x="25402" y="72041"/>
                  </a:lnTo>
                  <a:lnTo>
                    <a:pt x="25281" y="72343"/>
                  </a:lnTo>
                  <a:lnTo>
                    <a:pt x="25221" y="72705"/>
                  </a:lnTo>
                  <a:lnTo>
                    <a:pt x="25221" y="72946"/>
                  </a:lnTo>
                  <a:lnTo>
                    <a:pt x="25281" y="73127"/>
                  </a:lnTo>
                  <a:lnTo>
                    <a:pt x="25402" y="73368"/>
                  </a:lnTo>
                  <a:lnTo>
                    <a:pt x="25522" y="73549"/>
                  </a:lnTo>
                  <a:lnTo>
                    <a:pt x="25703" y="73670"/>
                  </a:lnTo>
                  <a:lnTo>
                    <a:pt x="25945" y="73791"/>
                  </a:lnTo>
                  <a:lnTo>
                    <a:pt x="26126" y="73851"/>
                  </a:lnTo>
                  <a:lnTo>
                    <a:pt x="26608" y="73851"/>
                  </a:lnTo>
                  <a:lnTo>
                    <a:pt x="26789" y="73791"/>
                  </a:lnTo>
                  <a:lnTo>
                    <a:pt x="27031" y="73670"/>
                  </a:lnTo>
                  <a:lnTo>
                    <a:pt x="27212" y="73549"/>
                  </a:lnTo>
                  <a:lnTo>
                    <a:pt x="27332" y="73368"/>
                  </a:lnTo>
                  <a:lnTo>
                    <a:pt x="27453" y="73127"/>
                  </a:lnTo>
                  <a:lnTo>
                    <a:pt x="27513" y="72946"/>
                  </a:lnTo>
                  <a:lnTo>
                    <a:pt x="27513" y="72705"/>
                  </a:lnTo>
                  <a:lnTo>
                    <a:pt x="27453" y="72343"/>
                  </a:lnTo>
                  <a:lnTo>
                    <a:pt x="27332" y="72041"/>
                  </a:lnTo>
                  <a:lnTo>
                    <a:pt x="27151" y="71860"/>
                  </a:lnTo>
                  <a:lnTo>
                    <a:pt x="26910" y="71679"/>
                  </a:lnTo>
                  <a:lnTo>
                    <a:pt x="26669" y="71558"/>
                  </a:lnTo>
                  <a:close/>
                  <a:moveTo>
                    <a:pt x="31858" y="71558"/>
                  </a:moveTo>
                  <a:lnTo>
                    <a:pt x="31616" y="71679"/>
                  </a:lnTo>
                  <a:lnTo>
                    <a:pt x="31375" y="71860"/>
                  </a:lnTo>
                  <a:lnTo>
                    <a:pt x="31194" y="72041"/>
                  </a:lnTo>
                  <a:lnTo>
                    <a:pt x="31073" y="72343"/>
                  </a:lnTo>
                  <a:lnTo>
                    <a:pt x="31013" y="72705"/>
                  </a:lnTo>
                  <a:lnTo>
                    <a:pt x="31013" y="72946"/>
                  </a:lnTo>
                  <a:lnTo>
                    <a:pt x="31073" y="73127"/>
                  </a:lnTo>
                  <a:lnTo>
                    <a:pt x="31194" y="73368"/>
                  </a:lnTo>
                  <a:lnTo>
                    <a:pt x="31315" y="73549"/>
                  </a:lnTo>
                  <a:lnTo>
                    <a:pt x="31496" y="73670"/>
                  </a:lnTo>
                  <a:lnTo>
                    <a:pt x="31737" y="73791"/>
                  </a:lnTo>
                  <a:lnTo>
                    <a:pt x="31918" y="73851"/>
                  </a:lnTo>
                  <a:lnTo>
                    <a:pt x="32401" y="73851"/>
                  </a:lnTo>
                  <a:lnTo>
                    <a:pt x="32582" y="73791"/>
                  </a:lnTo>
                  <a:lnTo>
                    <a:pt x="32823" y="73670"/>
                  </a:lnTo>
                  <a:lnTo>
                    <a:pt x="33004" y="73549"/>
                  </a:lnTo>
                  <a:lnTo>
                    <a:pt x="33125" y="73368"/>
                  </a:lnTo>
                  <a:lnTo>
                    <a:pt x="33245" y="73127"/>
                  </a:lnTo>
                  <a:lnTo>
                    <a:pt x="33306" y="72946"/>
                  </a:lnTo>
                  <a:lnTo>
                    <a:pt x="33306" y="72705"/>
                  </a:lnTo>
                  <a:lnTo>
                    <a:pt x="33245" y="72343"/>
                  </a:lnTo>
                  <a:lnTo>
                    <a:pt x="33125" y="72041"/>
                  </a:lnTo>
                  <a:lnTo>
                    <a:pt x="32944" y="71860"/>
                  </a:lnTo>
                  <a:lnTo>
                    <a:pt x="32702" y="71679"/>
                  </a:lnTo>
                  <a:lnTo>
                    <a:pt x="32461" y="71558"/>
                  </a:lnTo>
                  <a:close/>
                  <a:moveTo>
                    <a:pt x="37650" y="71558"/>
                  </a:moveTo>
                  <a:lnTo>
                    <a:pt x="37408" y="71679"/>
                  </a:lnTo>
                  <a:lnTo>
                    <a:pt x="37167" y="71860"/>
                  </a:lnTo>
                  <a:lnTo>
                    <a:pt x="36986" y="72041"/>
                  </a:lnTo>
                  <a:lnTo>
                    <a:pt x="36865" y="72343"/>
                  </a:lnTo>
                  <a:lnTo>
                    <a:pt x="36805" y="72705"/>
                  </a:lnTo>
                  <a:lnTo>
                    <a:pt x="36805" y="72946"/>
                  </a:lnTo>
                  <a:lnTo>
                    <a:pt x="36865" y="73127"/>
                  </a:lnTo>
                  <a:lnTo>
                    <a:pt x="36986" y="73368"/>
                  </a:lnTo>
                  <a:lnTo>
                    <a:pt x="37107" y="73549"/>
                  </a:lnTo>
                  <a:lnTo>
                    <a:pt x="37288" y="73670"/>
                  </a:lnTo>
                  <a:lnTo>
                    <a:pt x="37529" y="73791"/>
                  </a:lnTo>
                  <a:lnTo>
                    <a:pt x="37710" y="73851"/>
                  </a:lnTo>
                  <a:lnTo>
                    <a:pt x="38193" y="73851"/>
                  </a:lnTo>
                  <a:lnTo>
                    <a:pt x="38374" y="73791"/>
                  </a:lnTo>
                  <a:lnTo>
                    <a:pt x="38615" y="73670"/>
                  </a:lnTo>
                  <a:lnTo>
                    <a:pt x="38796" y="73549"/>
                  </a:lnTo>
                  <a:lnTo>
                    <a:pt x="38917" y="73368"/>
                  </a:lnTo>
                  <a:lnTo>
                    <a:pt x="39038" y="73127"/>
                  </a:lnTo>
                  <a:lnTo>
                    <a:pt x="39098" y="72946"/>
                  </a:lnTo>
                  <a:lnTo>
                    <a:pt x="39098" y="72705"/>
                  </a:lnTo>
                  <a:lnTo>
                    <a:pt x="39038" y="72343"/>
                  </a:lnTo>
                  <a:lnTo>
                    <a:pt x="38917" y="72041"/>
                  </a:lnTo>
                  <a:lnTo>
                    <a:pt x="38736" y="71860"/>
                  </a:lnTo>
                  <a:lnTo>
                    <a:pt x="38495" y="71679"/>
                  </a:lnTo>
                  <a:lnTo>
                    <a:pt x="38253" y="71558"/>
                  </a:lnTo>
                  <a:close/>
                  <a:moveTo>
                    <a:pt x="43442" y="71558"/>
                  </a:moveTo>
                  <a:lnTo>
                    <a:pt x="43201" y="71679"/>
                  </a:lnTo>
                  <a:lnTo>
                    <a:pt x="42959" y="71860"/>
                  </a:lnTo>
                  <a:lnTo>
                    <a:pt x="42778" y="72041"/>
                  </a:lnTo>
                  <a:lnTo>
                    <a:pt x="42658" y="72343"/>
                  </a:lnTo>
                  <a:lnTo>
                    <a:pt x="42597" y="72705"/>
                  </a:lnTo>
                  <a:lnTo>
                    <a:pt x="42597" y="72946"/>
                  </a:lnTo>
                  <a:lnTo>
                    <a:pt x="42658" y="73127"/>
                  </a:lnTo>
                  <a:lnTo>
                    <a:pt x="42778" y="73368"/>
                  </a:lnTo>
                  <a:lnTo>
                    <a:pt x="42899" y="73549"/>
                  </a:lnTo>
                  <a:lnTo>
                    <a:pt x="43080" y="73670"/>
                  </a:lnTo>
                  <a:lnTo>
                    <a:pt x="43321" y="73791"/>
                  </a:lnTo>
                  <a:lnTo>
                    <a:pt x="43502" y="73851"/>
                  </a:lnTo>
                  <a:lnTo>
                    <a:pt x="43985" y="73851"/>
                  </a:lnTo>
                  <a:lnTo>
                    <a:pt x="44166" y="73791"/>
                  </a:lnTo>
                  <a:lnTo>
                    <a:pt x="44407" y="73670"/>
                  </a:lnTo>
                  <a:lnTo>
                    <a:pt x="44588" y="73549"/>
                  </a:lnTo>
                  <a:lnTo>
                    <a:pt x="44709" y="73368"/>
                  </a:lnTo>
                  <a:lnTo>
                    <a:pt x="44830" y="73127"/>
                  </a:lnTo>
                  <a:lnTo>
                    <a:pt x="44890" y="72946"/>
                  </a:lnTo>
                  <a:lnTo>
                    <a:pt x="44890" y="72705"/>
                  </a:lnTo>
                  <a:lnTo>
                    <a:pt x="44830" y="72343"/>
                  </a:lnTo>
                  <a:lnTo>
                    <a:pt x="44709" y="72041"/>
                  </a:lnTo>
                  <a:lnTo>
                    <a:pt x="44528" y="71860"/>
                  </a:lnTo>
                  <a:lnTo>
                    <a:pt x="44287" y="71679"/>
                  </a:lnTo>
                  <a:lnTo>
                    <a:pt x="44045" y="71558"/>
                  </a:lnTo>
                  <a:close/>
                  <a:moveTo>
                    <a:pt x="49234" y="71558"/>
                  </a:moveTo>
                  <a:lnTo>
                    <a:pt x="48993" y="71679"/>
                  </a:lnTo>
                  <a:lnTo>
                    <a:pt x="48752" y="71860"/>
                  </a:lnTo>
                  <a:lnTo>
                    <a:pt x="48571" y="72041"/>
                  </a:lnTo>
                  <a:lnTo>
                    <a:pt x="48450" y="72343"/>
                  </a:lnTo>
                  <a:lnTo>
                    <a:pt x="48390" y="72705"/>
                  </a:lnTo>
                  <a:lnTo>
                    <a:pt x="48390" y="72946"/>
                  </a:lnTo>
                  <a:lnTo>
                    <a:pt x="48450" y="73127"/>
                  </a:lnTo>
                  <a:lnTo>
                    <a:pt x="48571" y="73368"/>
                  </a:lnTo>
                  <a:lnTo>
                    <a:pt x="48691" y="73549"/>
                  </a:lnTo>
                  <a:lnTo>
                    <a:pt x="48872" y="73670"/>
                  </a:lnTo>
                  <a:lnTo>
                    <a:pt x="49114" y="73791"/>
                  </a:lnTo>
                  <a:lnTo>
                    <a:pt x="49295" y="73851"/>
                  </a:lnTo>
                  <a:lnTo>
                    <a:pt x="49777" y="73851"/>
                  </a:lnTo>
                  <a:lnTo>
                    <a:pt x="49958" y="73791"/>
                  </a:lnTo>
                  <a:lnTo>
                    <a:pt x="50200" y="73670"/>
                  </a:lnTo>
                  <a:lnTo>
                    <a:pt x="50381" y="73549"/>
                  </a:lnTo>
                  <a:lnTo>
                    <a:pt x="50501" y="73368"/>
                  </a:lnTo>
                  <a:lnTo>
                    <a:pt x="50622" y="73127"/>
                  </a:lnTo>
                  <a:lnTo>
                    <a:pt x="50682" y="72946"/>
                  </a:lnTo>
                  <a:lnTo>
                    <a:pt x="50682" y="72705"/>
                  </a:lnTo>
                  <a:lnTo>
                    <a:pt x="50622" y="72343"/>
                  </a:lnTo>
                  <a:lnTo>
                    <a:pt x="50501" y="72041"/>
                  </a:lnTo>
                  <a:lnTo>
                    <a:pt x="50320" y="71860"/>
                  </a:lnTo>
                  <a:lnTo>
                    <a:pt x="50079" y="71679"/>
                  </a:lnTo>
                  <a:lnTo>
                    <a:pt x="49838" y="71558"/>
                  </a:lnTo>
                  <a:close/>
                  <a:moveTo>
                    <a:pt x="29022" y="74454"/>
                  </a:moveTo>
                  <a:lnTo>
                    <a:pt x="28841" y="74515"/>
                  </a:lnTo>
                  <a:lnTo>
                    <a:pt x="28660" y="74635"/>
                  </a:lnTo>
                  <a:lnTo>
                    <a:pt x="28479" y="74756"/>
                  </a:lnTo>
                  <a:lnTo>
                    <a:pt x="30349" y="75178"/>
                  </a:lnTo>
                  <a:lnTo>
                    <a:pt x="30349" y="75178"/>
                  </a:lnTo>
                  <a:lnTo>
                    <a:pt x="30168" y="74877"/>
                  </a:lnTo>
                  <a:lnTo>
                    <a:pt x="29927" y="74635"/>
                  </a:lnTo>
                  <a:lnTo>
                    <a:pt x="29625" y="74515"/>
                  </a:lnTo>
                  <a:lnTo>
                    <a:pt x="29263" y="74454"/>
                  </a:lnTo>
                  <a:close/>
                  <a:moveTo>
                    <a:pt x="46640" y="74454"/>
                  </a:moveTo>
                  <a:lnTo>
                    <a:pt x="46278" y="74515"/>
                  </a:lnTo>
                  <a:lnTo>
                    <a:pt x="45976" y="74635"/>
                  </a:lnTo>
                  <a:lnTo>
                    <a:pt x="45735" y="74877"/>
                  </a:lnTo>
                  <a:lnTo>
                    <a:pt x="45554" y="75178"/>
                  </a:lnTo>
                  <a:lnTo>
                    <a:pt x="45554" y="75178"/>
                  </a:lnTo>
                  <a:lnTo>
                    <a:pt x="47424" y="74756"/>
                  </a:lnTo>
                  <a:lnTo>
                    <a:pt x="47243" y="74635"/>
                  </a:lnTo>
                  <a:lnTo>
                    <a:pt x="47062" y="74515"/>
                  </a:lnTo>
                  <a:lnTo>
                    <a:pt x="46881" y="74454"/>
                  </a:lnTo>
                  <a:close/>
                  <a:moveTo>
                    <a:pt x="34814" y="74454"/>
                  </a:moveTo>
                  <a:lnTo>
                    <a:pt x="34633" y="74515"/>
                  </a:lnTo>
                  <a:lnTo>
                    <a:pt x="34392" y="74635"/>
                  </a:lnTo>
                  <a:lnTo>
                    <a:pt x="34211" y="74756"/>
                  </a:lnTo>
                  <a:lnTo>
                    <a:pt x="34090" y="74937"/>
                  </a:lnTo>
                  <a:lnTo>
                    <a:pt x="33969" y="75178"/>
                  </a:lnTo>
                  <a:lnTo>
                    <a:pt x="33909" y="75359"/>
                  </a:lnTo>
                  <a:lnTo>
                    <a:pt x="33909" y="75601"/>
                  </a:lnTo>
                  <a:lnTo>
                    <a:pt x="33909" y="75721"/>
                  </a:lnTo>
                  <a:lnTo>
                    <a:pt x="36141" y="75903"/>
                  </a:lnTo>
                  <a:lnTo>
                    <a:pt x="36202" y="75601"/>
                  </a:lnTo>
                  <a:lnTo>
                    <a:pt x="36202" y="75359"/>
                  </a:lnTo>
                  <a:lnTo>
                    <a:pt x="36141" y="75178"/>
                  </a:lnTo>
                  <a:lnTo>
                    <a:pt x="36021" y="74937"/>
                  </a:lnTo>
                  <a:lnTo>
                    <a:pt x="35900" y="74756"/>
                  </a:lnTo>
                  <a:lnTo>
                    <a:pt x="35719" y="74635"/>
                  </a:lnTo>
                  <a:lnTo>
                    <a:pt x="35478" y="74515"/>
                  </a:lnTo>
                  <a:lnTo>
                    <a:pt x="35297" y="74454"/>
                  </a:lnTo>
                  <a:close/>
                  <a:moveTo>
                    <a:pt x="40606" y="74454"/>
                  </a:moveTo>
                  <a:lnTo>
                    <a:pt x="40425" y="74515"/>
                  </a:lnTo>
                  <a:lnTo>
                    <a:pt x="40184" y="74635"/>
                  </a:lnTo>
                  <a:lnTo>
                    <a:pt x="40003" y="74756"/>
                  </a:lnTo>
                  <a:lnTo>
                    <a:pt x="39882" y="74937"/>
                  </a:lnTo>
                  <a:lnTo>
                    <a:pt x="39762" y="75178"/>
                  </a:lnTo>
                  <a:lnTo>
                    <a:pt x="39701" y="75359"/>
                  </a:lnTo>
                  <a:lnTo>
                    <a:pt x="39701" y="75601"/>
                  </a:lnTo>
                  <a:lnTo>
                    <a:pt x="39762" y="75903"/>
                  </a:lnTo>
                  <a:lnTo>
                    <a:pt x="41994" y="75721"/>
                  </a:lnTo>
                  <a:lnTo>
                    <a:pt x="41994" y="75601"/>
                  </a:lnTo>
                  <a:lnTo>
                    <a:pt x="41994" y="75359"/>
                  </a:lnTo>
                  <a:lnTo>
                    <a:pt x="41934" y="75178"/>
                  </a:lnTo>
                  <a:lnTo>
                    <a:pt x="41813" y="74937"/>
                  </a:lnTo>
                  <a:lnTo>
                    <a:pt x="41692" y="74756"/>
                  </a:lnTo>
                  <a:lnTo>
                    <a:pt x="41511" y="74635"/>
                  </a:lnTo>
                  <a:lnTo>
                    <a:pt x="41270" y="74515"/>
                  </a:lnTo>
                  <a:lnTo>
                    <a:pt x="41089" y="74454"/>
                  </a:lnTo>
                  <a:close/>
                </a:path>
              </a:pathLst>
            </a:custGeom>
            <a:solidFill>
              <a:srgbClr val="6D9E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11"/>
            <p:cNvSpPr/>
            <p:nvPr/>
          </p:nvSpPr>
          <p:spPr>
            <a:xfrm>
              <a:off x="133504" y="-85397"/>
              <a:ext cx="231300" cy="231300"/>
            </a:xfrm>
            <a:prstGeom prst="ellipse">
              <a:avLst/>
            </a:prstGeom>
            <a:solidFill>
              <a:srgbClr val="C20E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11"/>
            <p:cNvSpPr/>
            <p:nvPr/>
          </p:nvSpPr>
          <p:spPr>
            <a:xfrm rot="10800000">
              <a:off x="343825" y="4290619"/>
              <a:ext cx="333300" cy="288300"/>
            </a:xfrm>
            <a:prstGeom prst="triangle">
              <a:avLst>
                <a:gd name="adj" fmla="val 50000"/>
              </a:avLst>
            </a:prstGeom>
            <a:solidFill>
              <a:srgbClr val="C20E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11"/>
            <p:cNvSpPr/>
            <p:nvPr/>
          </p:nvSpPr>
          <p:spPr>
            <a:xfrm rot="10800000">
              <a:off x="7891383" y="4473451"/>
              <a:ext cx="421500" cy="365100"/>
            </a:xfrm>
            <a:prstGeom prst="triangle">
              <a:avLst>
                <a:gd name="adj" fmla="val 50000"/>
              </a:avLst>
            </a:prstGeom>
            <a:noFill/>
            <a:ln w="9525" cap="flat" cmpd="sng">
              <a:solidFill>
                <a:srgbClr val="FF9900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11"/>
            <p:cNvSpPr/>
            <p:nvPr/>
          </p:nvSpPr>
          <p:spPr>
            <a:xfrm>
              <a:off x="7800077" y="94976"/>
              <a:ext cx="307200" cy="265800"/>
            </a:xfrm>
            <a:prstGeom prst="triangle">
              <a:avLst>
                <a:gd name="adj" fmla="val 50000"/>
              </a:avLst>
            </a:prstGeom>
            <a:solidFill>
              <a:srgbClr val="6D9E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11"/>
            <p:cNvSpPr/>
            <p:nvPr/>
          </p:nvSpPr>
          <p:spPr>
            <a:xfrm>
              <a:off x="8578651" y="3939150"/>
              <a:ext cx="421500" cy="421500"/>
            </a:xfrm>
            <a:prstGeom prst="donut">
              <a:avLst>
                <a:gd name="adj" fmla="val 19671"/>
              </a:avLst>
            </a:prstGeom>
            <a:solidFill>
              <a:srgbClr val="C20E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11"/>
            <p:cNvSpPr/>
            <p:nvPr/>
          </p:nvSpPr>
          <p:spPr>
            <a:xfrm>
              <a:off x="888873" y="4577655"/>
              <a:ext cx="456600" cy="456600"/>
            </a:xfrm>
            <a:prstGeom prst="ellipse">
              <a:avLst/>
            </a:prstGeom>
            <a:noFill/>
            <a:ln w="9525" cap="flat" cmpd="sng">
              <a:solidFill>
                <a:srgbClr val="6D9EEB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11"/>
            <p:cNvSpPr/>
            <p:nvPr/>
          </p:nvSpPr>
          <p:spPr>
            <a:xfrm rot="10800000">
              <a:off x="47429" y="4473462"/>
              <a:ext cx="621103" cy="475235"/>
            </a:xfrm>
            <a:custGeom>
              <a:avLst/>
              <a:gdLst/>
              <a:ahLst/>
              <a:cxnLst/>
              <a:rect l="l" t="t" r="r" b="b"/>
              <a:pathLst>
                <a:path w="88634" h="67818" extrusionOk="0">
                  <a:moveTo>
                    <a:pt x="0" y="0"/>
                  </a:moveTo>
                  <a:lnTo>
                    <a:pt x="4284" y="6637"/>
                  </a:lnTo>
                  <a:lnTo>
                    <a:pt x="4284" y="0"/>
                  </a:lnTo>
                  <a:close/>
                  <a:moveTo>
                    <a:pt x="84289" y="0"/>
                  </a:moveTo>
                  <a:lnTo>
                    <a:pt x="84289" y="6637"/>
                  </a:lnTo>
                  <a:lnTo>
                    <a:pt x="88633" y="0"/>
                  </a:lnTo>
                  <a:close/>
                  <a:moveTo>
                    <a:pt x="7844" y="0"/>
                  </a:moveTo>
                  <a:lnTo>
                    <a:pt x="7844" y="12007"/>
                  </a:lnTo>
                  <a:lnTo>
                    <a:pt x="12791" y="19609"/>
                  </a:lnTo>
                  <a:lnTo>
                    <a:pt x="12791" y="0"/>
                  </a:lnTo>
                  <a:close/>
                  <a:moveTo>
                    <a:pt x="75842" y="0"/>
                  </a:moveTo>
                  <a:lnTo>
                    <a:pt x="75842" y="19609"/>
                  </a:lnTo>
                  <a:lnTo>
                    <a:pt x="80790" y="12007"/>
                  </a:lnTo>
                  <a:lnTo>
                    <a:pt x="80790" y="0"/>
                  </a:lnTo>
                  <a:close/>
                  <a:moveTo>
                    <a:pt x="16351" y="0"/>
                  </a:moveTo>
                  <a:lnTo>
                    <a:pt x="16351" y="25039"/>
                  </a:lnTo>
                  <a:lnTo>
                    <a:pt x="21299" y="32581"/>
                  </a:lnTo>
                  <a:lnTo>
                    <a:pt x="21299" y="0"/>
                  </a:lnTo>
                  <a:close/>
                  <a:moveTo>
                    <a:pt x="67335" y="0"/>
                  </a:moveTo>
                  <a:lnTo>
                    <a:pt x="67335" y="32581"/>
                  </a:lnTo>
                  <a:lnTo>
                    <a:pt x="72282" y="25039"/>
                  </a:lnTo>
                  <a:lnTo>
                    <a:pt x="72282" y="0"/>
                  </a:lnTo>
                  <a:close/>
                  <a:moveTo>
                    <a:pt x="24859" y="0"/>
                  </a:moveTo>
                  <a:lnTo>
                    <a:pt x="24859" y="38012"/>
                  </a:lnTo>
                  <a:lnTo>
                    <a:pt x="29806" y="45614"/>
                  </a:lnTo>
                  <a:lnTo>
                    <a:pt x="29806" y="0"/>
                  </a:lnTo>
                  <a:close/>
                  <a:moveTo>
                    <a:pt x="58828" y="0"/>
                  </a:moveTo>
                  <a:lnTo>
                    <a:pt x="58828" y="45614"/>
                  </a:lnTo>
                  <a:lnTo>
                    <a:pt x="63775" y="38012"/>
                  </a:lnTo>
                  <a:lnTo>
                    <a:pt x="63775" y="0"/>
                  </a:lnTo>
                  <a:close/>
                  <a:moveTo>
                    <a:pt x="33306" y="0"/>
                  </a:moveTo>
                  <a:lnTo>
                    <a:pt x="33306" y="51044"/>
                  </a:lnTo>
                  <a:lnTo>
                    <a:pt x="38313" y="58586"/>
                  </a:lnTo>
                  <a:lnTo>
                    <a:pt x="38313" y="0"/>
                  </a:lnTo>
                  <a:close/>
                  <a:moveTo>
                    <a:pt x="50320" y="0"/>
                  </a:moveTo>
                  <a:lnTo>
                    <a:pt x="50320" y="58586"/>
                  </a:lnTo>
                  <a:lnTo>
                    <a:pt x="55268" y="51044"/>
                  </a:lnTo>
                  <a:lnTo>
                    <a:pt x="55268" y="0"/>
                  </a:lnTo>
                  <a:close/>
                  <a:moveTo>
                    <a:pt x="41813" y="0"/>
                  </a:moveTo>
                  <a:lnTo>
                    <a:pt x="41813" y="64016"/>
                  </a:lnTo>
                  <a:lnTo>
                    <a:pt x="44287" y="67817"/>
                  </a:lnTo>
                  <a:lnTo>
                    <a:pt x="46760" y="64016"/>
                  </a:lnTo>
                  <a:lnTo>
                    <a:pt x="46760" y="0"/>
                  </a:ln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11"/>
            <p:cNvSpPr/>
            <p:nvPr/>
          </p:nvSpPr>
          <p:spPr>
            <a:xfrm rot="7294922">
              <a:off x="8507862" y="1506795"/>
              <a:ext cx="486330" cy="462608"/>
            </a:xfrm>
            <a:prstGeom prst="pentagon">
              <a:avLst>
                <a:gd name="hf" fmla="val 105146"/>
                <a:gd name="vf" fmla="val 110557"/>
              </a:avLst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11"/>
            <p:cNvSpPr/>
            <p:nvPr/>
          </p:nvSpPr>
          <p:spPr>
            <a:xfrm rot="1902">
              <a:off x="-76804" y="1095525"/>
              <a:ext cx="542100" cy="515400"/>
            </a:xfrm>
            <a:prstGeom prst="pentagon">
              <a:avLst>
                <a:gd name="hf" fmla="val 105146"/>
                <a:gd name="vf" fmla="val 110557"/>
              </a:avLst>
            </a:prstGeom>
            <a:noFill/>
            <a:ln w="28575" cap="flat" cmpd="sng">
              <a:solidFill>
                <a:srgbClr val="C20E9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11"/>
            <p:cNvSpPr/>
            <p:nvPr/>
          </p:nvSpPr>
          <p:spPr>
            <a:xfrm>
              <a:off x="8217614" y="4442536"/>
              <a:ext cx="885029" cy="885029"/>
            </a:xfrm>
            <a:custGeom>
              <a:avLst/>
              <a:gdLst/>
              <a:ahLst/>
              <a:cxnLst/>
              <a:rect l="l" t="t" r="r" b="b"/>
              <a:pathLst>
                <a:path w="75903" h="75903" extrusionOk="0">
                  <a:moveTo>
                    <a:pt x="30349" y="724"/>
                  </a:moveTo>
                  <a:lnTo>
                    <a:pt x="28479" y="1147"/>
                  </a:lnTo>
                  <a:lnTo>
                    <a:pt x="28599" y="1267"/>
                  </a:lnTo>
                  <a:lnTo>
                    <a:pt x="28841" y="1388"/>
                  </a:lnTo>
                  <a:lnTo>
                    <a:pt x="29022" y="1448"/>
                  </a:lnTo>
                  <a:lnTo>
                    <a:pt x="29263" y="1448"/>
                  </a:lnTo>
                  <a:lnTo>
                    <a:pt x="29625" y="1388"/>
                  </a:lnTo>
                  <a:lnTo>
                    <a:pt x="29927" y="1267"/>
                  </a:lnTo>
                  <a:lnTo>
                    <a:pt x="30168" y="1026"/>
                  </a:lnTo>
                  <a:lnTo>
                    <a:pt x="30349" y="724"/>
                  </a:lnTo>
                  <a:close/>
                  <a:moveTo>
                    <a:pt x="36141" y="0"/>
                  </a:moveTo>
                  <a:lnTo>
                    <a:pt x="33909" y="181"/>
                  </a:lnTo>
                  <a:lnTo>
                    <a:pt x="33909" y="302"/>
                  </a:lnTo>
                  <a:lnTo>
                    <a:pt x="33909" y="543"/>
                  </a:lnTo>
                  <a:lnTo>
                    <a:pt x="33969" y="724"/>
                  </a:lnTo>
                  <a:lnTo>
                    <a:pt x="34090" y="966"/>
                  </a:lnTo>
                  <a:lnTo>
                    <a:pt x="34211" y="1147"/>
                  </a:lnTo>
                  <a:lnTo>
                    <a:pt x="34392" y="1267"/>
                  </a:lnTo>
                  <a:lnTo>
                    <a:pt x="34633" y="1388"/>
                  </a:lnTo>
                  <a:lnTo>
                    <a:pt x="34814" y="1448"/>
                  </a:lnTo>
                  <a:lnTo>
                    <a:pt x="35297" y="1448"/>
                  </a:lnTo>
                  <a:lnTo>
                    <a:pt x="35478" y="1388"/>
                  </a:lnTo>
                  <a:lnTo>
                    <a:pt x="35719" y="1267"/>
                  </a:lnTo>
                  <a:lnTo>
                    <a:pt x="35900" y="1147"/>
                  </a:lnTo>
                  <a:lnTo>
                    <a:pt x="36021" y="966"/>
                  </a:lnTo>
                  <a:lnTo>
                    <a:pt x="36141" y="724"/>
                  </a:lnTo>
                  <a:lnTo>
                    <a:pt x="36202" y="543"/>
                  </a:lnTo>
                  <a:lnTo>
                    <a:pt x="36202" y="302"/>
                  </a:lnTo>
                  <a:lnTo>
                    <a:pt x="36141" y="0"/>
                  </a:lnTo>
                  <a:close/>
                  <a:moveTo>
                    <a:pt x="39762" y="0"/>
                  </a:moveTo>
                  <a:lnTo>
                    <a:pt x="39701" y="302"/>
                  </a:lnTo>
                  <a:lnTo>
                    <a:pt x="39701" y="543"/>
                  </a:lnTo>
                  <a:lnTo>
                    <a:pt x="39762" y="724"/>
                  </a:lnTo>
                  <a:lnTo>
                    <a:pt x="39882" y="966"/>
                  </a:lnTo>
                  <a:lnTo>
                    <a:pt x="40003" y="1147"/>
                  </a:lnTo>
                  <a:lnTo>
                    <a:pt x="40184" y="1267"/>
                  </a:lnTo>
                  <a:lnTo>
                    <a:pt x="40425" y="1388"/>
                  </a:lnTo>
                  <a:lnTo>
                    <a:pt x="40606" y="1448"/>
                  </a:lnTo>
                  <a:lnTo>
                    <a:pt x="41089" y="1448"/>
                  </a:lnTo>
                  <a:lnTo>
                    <a:pt x="41270" y="1388"/>
                  </a:lnTo>
                  <a:lnTo>
                    <a:pt x="41511" y="1267"/>
                  </a:lnTo>
                  <a:lnTo>
                    <a:pt x="41692" y="1147"/>
                  </a:lnTo>
                  <a:lnTo>
                    <a:pt x="41813" y="966"/>
                  </a:lnTo>
                  <a:lnTo>
                    <a:pt x="41934" y="724"/>
                  </a:lnTo>
                  <a:lnTo>
                    <a:pt x="41994" y="543"/>
                  </a:lnTo>
                  <a:lnTo>
                    <a:pt x="41994" y="302"/>
                  </a:lnTo>
                  <a:lnTo>
                    <a:pt x="41994" y="181"/>
                  </a:lnTo>
                  <a:lnTo>
                    <a:pt x="39762" y="0"/>
                  </a:lnTo>
                  <a:close/>
                  <a:moveTo>
                    <a:pt x="45554" y="724"/>
                  </a:moveTo>
                  <a:lnTo>
                    <a:pt x="45735" y="1026"/>
                  </a:lnTo>
                  <a:lnTo>
                    <a:pt x="45976" y="1267"/>
                  </a:lnTo>
                  <a:lnTo>
                    <a:pt x="46278" y="1388"/>
                  </a:lnTo>
                  <a:lnTo>
                    <a:pt x="46640" y="1448"/>
                  </a:lnTo>
                  <a:lnTo>
                    <a:pt x="46881" y="1448"/>
                  </a:lnTo>
                  <a:lnTo>
                    <a:pt x="47062" y="1388"/>
                  </a:lnTo>
                  <a:lnTo>
                    <a:pt x="47243" y="1267"/>
                  </a:lnTo>
                  <a:lnTo>
                    <a:pt x="47424" y="1147"/>
                  </a:lnTo>
                  <a:lnTo>
                    <a:pt x="45554" y="724"/>
                  </a:lnTo>
                  <a:close/>
                  <a:moveTo>
                    <a:pt x="21661" y="3620"/>
                  </a:moveTo>
                  <a:lnTo>
                    <a:pt x="20273" y="4284"/>
                  </a:lnTo>
                  <a:lnTo>
                    <a:pt x="20575" y="4344"/>
                  </a:lnTo>
                  <a:lnTo>
                    <a:pt x="20937" y="4284"/>
                  </a:lnTo>
                  <a:lnTo>
                    <a:pt x="21239" y="4163"/>
                  </a:lnTo>
                  <a:lnTo>
                    <a:pt x="21480" y="3922"/>
                  </a:lnTo>
                  <a:lnTo>
                    <a:pt x="21661" y="3620"/>
                  </a:lnTo>
                  <a:close/>
                  <a:moveTo>
                    <a:pt x="26065" y="2052"/>
                  </a:moveTo>
                  <a:lnTo>
                    <a:pt x="25824" y="2172"/>
                  </a:lnTo>
                  <a:lnTo>
                    <a:pt x="25583" y="2353"/>
                  </a:lnTo>
                  <a:lnTo>
                    <a:pt x="25402" y="2534"/>
                  </a:lnTo>
                  <a:lnTo>
                    <a:pt x="25281" y="2836"/>
                  </a:lnTo>
                  <a:lnTo>
                    <a:pt x="25221" y="3198"/>
                  </a:lnTo>
                  <a:lnTo>
                    <a:pt x="25221" y="3439"/>
                  </a:lnTo>
                  <a:lnTo>
                    <a:pt x="25281" y="3620"/>
                  </a:lnTo>
                  <a:lnTo>
                    <a:pt x="25402" y="3862"/>
                  </a:lnTo>
                  <a:lnTo>
                    <a:pt x="25522" y="4043"/>
                  </a:lnTo>
                  <a:lnTo>
                    <a:pt x="25703" y="4163"/>
                  </a:lnTo>
                  <a:lnTo>
                    <a:pt x="25945" y="4284"/>
                  </a:lnTo>
                  <a:lnTo>
                    <a:pt x="26126" y="4344"/>
                  </a:lnTo>
                  <a:lnTo>
                    <a:pt x="26608" y="4344"/>
                  </a:lnTo>
                  <a:lnTo>
                    <a:pt x="26789" y="4284"/>
                  </a:lnTo>
                  <a:lnTo>
                    <a:pt x="27031" y="4163"/>
                  </a:lnTo>
                  <a:lnTo>
                    <a:pt x="27212" y="4043"/>
                  </a:lnTo>
                  <a:lnTo>
                    <a:pt x="27332" y="3862"/>
                  </a:lnTo>
                  <a:lnTo>
                    <a:pt x="27453" y="3620"/>
                  </a:lnTo>
                  <a:lnTo>
                    <a:pt x="27513" y="3439"/>
                  </a:lnTo>
                  <a:lnTo>
                    <a:pt x="27513" y="3198"/>
                  </a:lnTo>
                  <a:lnTo>
                    <a:pt x="27453" y="2836"/>
                  </a:lnTo>
                  <a:lnTo>
                    <a:pt x="27332" y="2534"/>
                  </a:lnTo>
                  <a:lnTo>
                    <a:pt x="27151" y="2353"/>
                  </a:lnTo>
                  <a:lnTo>
                    <a:pt x="26910" y="2172"/>
                  </a:lnTo>
                  <a:lnTo>
                    <a:pt x="26669" y="2052"/>
                  </a:lnTo>
                  <a:close/>
                  <a:moveTo>
                    <a:pt x="31858" y="2052"/>
                  </a:moveTo>
                  <a:lnTo>
                    <a:pt x="31616" y="2172"/>
                  </a:lnTo>
                  <a:lnTo>
                    <a:pt x="31375" y="2353"/>
                  </a:lnTo>
                  <a:lnTo>
                    <a:pt x="31194" y="2534"/>
                  </a:lnTo>
                  <a:lnTo>
                    <a:pt x="31073" y="2836"/>
                  </a:lnTo>
                  <a:lnTo>
                    <a:pt x="31013" y="3198"/>
                  </a:lnTo>
                  <a:lnTo>
                    <a:pt x="31013" y="3439"/>
                  </a:lnTo>
                  <a:lnTo>
                    <a:pt x="31073" y="3620"/>
                  </a:lnTo>
                  <a:lnTo>
                    <a:pt x="31194" y="3862"/>
                  </a:lnTo>
                  <a:lnTo>
                    <a:pt x="31315" y="4043"/>
                  </a:lnTo>
                  <a:lnTo>
                    <a:pt x="31496" y="4163"/>
                  </a:lnTo>
                  <a:lnTo>
                    <a:pt x="31737" y="4284"/>
                  </a:lnTo>
                  <a:lnTo>
                    <a:pt x="31918" y="4344"/>
                  </a:lnTo>
                  <a:lnTo>
                    <a:pt x="32401" y="4344"/>
                  </a:lnTo>
                  <a:lnTo>
                    <a:pt x="32582" y="4284"/>
                  </a:lnTo>
                  <a:lnTo>
                    <a:pt x="32823" y="4163"/>
                  </a:lnTo>
                  <a:lnTo>
                    <a:pt x="33004" y="4043"/>
                  </a:lnTo>
                  <a:lnTo>
                    <a:pt x="33125" y="3862"/>
                  </a:lnTo>
                  <a:lnTo>
                    <a:pt x="33245" y="3620"/>
                  </a:lnTo>
                  <a:lnTo>
                    <a:pt x="33306" y="3439"/>
                  </a:lnTo>
                  <a:lnTo>
                    <a:pt x="33306" y="3198"/>
                  </a:lnTo>
                  <a:lnTo>
                    <a:pt x="33245" y="2836"/>
                  </a:lnTo>
                  <a:lnTo>
                    <a:pt x="33125" y="2534"/>
                  </a:lnTo>
                  <a:lnTo>
                    <a:pt x="32944" y="2353"/>
                  </a:lnTo>
                  <a:lnTo>
                    <a:pt x="32702" y="2172"/>
                  </a:lnTo>
                  <a:lnTo>
                    <a:pt x="32461" y="2052"/>
                  </a:lnTo>
                  <a:close/>
                  <a:moveTo>
                    <a:pt x="37650" y="2052"/>
                  </a:moveTo>
                  <a:lnTo>
                    <a:pt x="37408" y="2172"/>
                  </a:lnTo>
                  <a:lnTo>
                    <a:pt x="37167" y="2353"/>
                  </a:lnTo>
                  <a:lnTo>
                    <a:pt x="36986" y="2534"/>
                  </a:lnTo>
                  <a:lnTo>
                    <a:pt x="36865" y="2836"/>
                  </a:lnTo>
                  <a:lnTo>
                    <a:pt x="36805" y="3198"/>
                  </a:lnTo>
                  <a:lnTo>
                    <a:pt x="36805" y="3439"/>
                  </a:lnTo>
                  <a:lnTo>
                    <a:pt x="36865" y="3620"/>
                  </a:lnTo>
                  <a:lnTo>
                    <a:pt x="36986" y="3862"/>
                  </a:lnTo>
                  <a:lnTo>
                    <a:pt x="37107" y="4043"/>
                  </a:lnTo>
                  <a:lnTo>
                    <a:pt x="37288" y="4163"/>
                  </a:lnTo>
                  <a:lnTo>
                    <a:pt x="37529" y="4284"/>
                  </a:lnTo>
                  <a:lnTo>
                    <a:pt x="37710" y="4344"/>
                  </a:lnTo>
                  <a:lnTo>
                    <a:pt x="38193" y="4344"/>
                  </a:lnTo>
                  <a:lnTo>
                    <a:pt x="38374" y="4284"/>
                  </a:lnTo>
                  <a:lnTo>
                    <a:pt x="38615" y="4163"/>
                  </a:lnTo>
                  <a:lnTo>
                    <a:pt x="38796" y="4043"/>
                  </a:lnTo>
                  <a:lnTo>
                    <a:pt x="38917" y="3862"/>
                  </a:lnTo>
                  <a:lnTo>
                    <a:pt x="39038" y="3620"/>
                  </a:lnTo>
                  <a:lnTo>
                    <a:pt x="39098" y="3439"/>
                  </a:lnTo>
                  <a:lnTo>
                    <a:pt x="39098" y="3198"/>
                  </a:lnTo>
                  <a:lnTo>
                    <a:pt x="39038" y="2836"/>
                  </a:lnTo>
                  <a:lnTo>
                    <a:pt x="38917" y="2534"/>
                  </a:lnTo>
                  <a:lnTo>
                    <a:pt x="38736" y="2353"/>
                  </a:lnTo>
                  <a:lnTo>
                    <a:pt x="38495" y="2172"/>
                  </a:lnTo>
                  <a:lnTo>
                    <a:pt x="38253" y="2052"/>
                  </a:lnTo>
                  <a:close/>
                  <a:moveTo>
                    <a:pt x="43442" y="2052"/>
                  </a:moveTo>
                  <a:lnTo>
                    <a:pt x="43201" y="2172"/>
                  </a:lnTo>
                  <a:lnTo>
                    <a:pt x="42959" y="2353"/>
                  </a:lnTo>
                  <a:lnTo>
                    <a:pt x="42778" y="2534"/>
                  </a:lnTo>
                  <a:lnTo>
                    <a:pt x="42658" y="2836"/>
                  </a:lnTo>
                  <a:lnTo>
                    <a:pt x="42597" y="3198"/>
                  </a:lnTo>
                  <a:lnTo>
                    <a:pt x="42597" y="3439"/>
                  </a:lnTo>
                  <a:lnTo>
                    <a:pt x="42658" y="3620"/>
                  </a:lnTo>
                  <a:lnTo>
                    <a:pt x="42778" y="3862"/>
                  </a:lnTo>
                  <a:lnTo>
                    <a:pt x="42899" y="4043"/>
                  </a:lnTo>
                  <a:lnTo>
                    <a:pt x="43080" y="4163"/>
                  </a:lnTo>
                  <a:lnTo>
                    <a:pt x="43321" y="4284"/>
                  </a:lnTo>
                  <a:lnTo>
                    <a:pt x="43502" y="4344"/>
                  </a:lnTo>
                  <a:lnTo>
                    <a:pt x="43985" y="4344"/>
                  </a:lnTo>
                  <a:lnTo>
                    <a:pt x="44166" y="4284"/>
                  </a:lnTo>
                  <a:lnTo>
                    <a:pt x="44407" y="4163"/>
                  </a:lnTo>
                  <a:lnTo>
                    <a:pt x="44588" y="4043"/>
                  </a:lnTo>
                  <a:lnTo>
                    <a:pt x="44709" y="3862"/>
                  </a:lnTo>
                  <a:lnTo>
                    <a:pt x="44830" y="3620"/>
                  </a:lnTo>
                  <a:lnTo>
                    <a:pt x="44890" y="3439"/>
                  </a:lnTo>
                  <a:lnTo>
                    <a:pt x="44890" y="3198"/>
                  </a:lnTo>
                  <a:lnTo>
                    <a:pt x="44830" y="2836"/>
                  </a:lnTo>
                  <a:lnTo>
                    <a:pt x="44709" y="2534"/>
                  </a:lnTo>
                  <a:lnTo>
                    <a:pt x="44528" y="2353"/>
                  </a:lnTo>
                  <a:lnTo>
                    <a:pt x="44287" y="2172"/>
                  </a:lnTo>
                  <a:lnTo>
                    <a:pt x="44045" y="2052"/>
                  </a:lnTo>
                  <a:close/>
                  <a:moveTo>
                    <a:pt x="49234" y="2052"/>
                  </a:moveTo>
                  <a:lnTo>
                    <a:pt x="48993" y="2172"/>
                  </a:lnTo>
                  <a:lnTo>
                    <a:pt x="48752" y="2353"/>
                  </a:lnTo>
                  <a:lnTo>
                    <a:pt x="48571" y="2534"/>
                  </a:lnTo>
                  <a:lnTo>
                    <a:pt x="48450" y="2836"/>
                  </a:lnTo>
                  <a:lnTo>
                    <a:pt x="48390" y="3198"/>
                  </a:lnTo>
                  <a:lnTo>
                    <a:pt x="48390" y="3439"/>
                  </a:lnTo>
                  <a:lnTo>
                    <a:pt x="48450" y="3620"/>
                  </a:lnTo>
                  <a:lnTo>
                    <a:pt x="48571" y="3862"/>
                  </a:lnTo>
                  <a:lnTo>
                    <a:pt x="48691" y="4043"/>
                  </a:lnTo>
                  <a:lnTo>
                    <a:pt x="48872" y="4163"/>
                  </a:lnTo>
                  <a:lnTo>
                    <a:pt x="49114" y="4284"/>
                  </a:lnTo>
                  <a:lnTo>
                    <a:pt x="49295" y="4344"/>
                  </a:lnTo>
                  <a:lnTo>
                    <a:pt x="49777" y="4344"/>
                  </a:lnTo>
                  <a:lnTo>
                    <a:pt x="49958" y="4284"/>
                  </a:lnTo>
                  <a:lnTo>
                    <a:pt x="50200" y="4163"/>
                  </a:lnTo>
                  <a:lnTo>
                    <a:pt x="50381" y="4043"/>
                  </a:lnTo>
                  <a:lnTo>
                    <a:pt x="50501" y="3862"/>
                  </a:lnTo>
                  <a:lnTo>
                    <a:pt x="50622" y="3620"/>
                  </a:lnTo>
                  <a:lnTo>
                    <a:pt x="50682" y="3439"/>
                  </a:lnTo>
                  <a:lnTo>
                    <a:pt x="50682" y="3198"/>
                  </a:lnTo>
                  <a:lnTo>
                    <a:pt x="50622" y="2836"/>
                  </a:lnTo>
                  <a:lnTo>
                    <a:pt x="50501" y="2534"/>
                  </a:lnTo>
                  <a:lnTo>
                    <a:pt x="50320" y="2353"/>
                  </a:lnTo>
                  <a:lnTo>
                    <a:pt x="50079" y="2172"/>
                  </a:lnTo>
                  <a:lnTo>
                    <a:pt x="49838" y="2052"/>
                  </a:lnTo>
                  <a:close/>
                  <a:moveTo>
                    <a:pt x="54242" y="3620"/>
                  </a:moveTo>
                  <a:lnTo>
                    <a:pt x="54423" y="3922"/>
                  </a:lnTo>
                  <a:lnTo>
                    <a:pt x="54665" y="4163"/>
                  </a:lnTo>
                  <a:lnTo>
                    <a:pt x="54966" y="4284"/>
                  </a:lnTo>
                  <a:lnTo>
                    <a:pt x="55328" y="4344"/>
                  </a:lnTo>
                  <a:lnTo>
                    <a:pt x="55630" y="4284"/>
                  </a:lnTo>
                  <a:lnTo>
                    <a:pt x="54242" y="3620"/>
                  </a:lnTo>
                  <a:close/>
                  <a:moveTo>
                    <a:pt x="18523" y="5310"/>
                  </a:moveTo>
                  <a:lnTo>
                    <a:pt x="16593" y="6517"/>
                  </a:lnTo>
                  <a:lnTo>
                    <a:pt x="16774" y="6818"/>
                  </a:lnTo>
                  <a:lnTo>
                    <a:pt x="17015" y="7060"/>
                  </a:lnTo>
                  <a:lnTo>
                    <a:pt x="17317" y="7180"/>
                  </a:lnTo>
                  <a:lnTo>
                    <a:pt x="17679" y="7241"/>
                  </a:lnTo>
                  <a:lnTo>
                    <a:pt x="17920" y="7241"/>
                  </a:lnTo>
                  <a:lnTo>
                    <a:pt x="18101" y="7180"/>
                  </a:lnTo>
                  <a:lnTo>
                    <a:pt x="18342" y="7060"/>
                  </a:lnTo>
                  <a:lnTo>
                    <a:pt x="18523" y="6939"/>
                  </a:lnTo>
                  <a:lnTo>
                    <a:pt x="18644" y="6758"/>
                  </a:lnTo>
                  <a:lnTo>
                    <a:pt x="18765" y="6517"/>
                  </a:lnTo>
                  <a:lnTo>
                    <a:pt x="18825" y="6336"/>
                  </a:lnTo>
                  <a:lnTo>
                    <a:pt x="18825" y="6094"/>
                  </a:lnTo>
                  <a:lnTo>
                    <a:pt x="18825" y="5853"/>
                  </a:lnTo>
                  <a:lnTo>
                    <a:pt x="18765" y="5672"/>
                  </a:lnTo>
                  <a:lnTo>
                    <a:pt x="18644" y="5430"/>
                  </a:lnTo>
                  <a:lnTo>
                    <a:pt x="18523" y="5310"/>
                  </a:lnTo>
                  <a:close/>
                  <a:moveTo>
                    <a:pt x="23230" y="4948"/>
                  </a:moveTo>
                  <a:lnTo>
                    <a:pt x="23049" y="5008"/>
                  </a:lnTo>
                  <a:lnTo>
                    <a:pt x="22807" y="5129"/>
                  </a:lnTo>
                  <a:lnTo>
                    <a:pt x="22626" y="5249"/>
                  </a:lnTo>
                  <a:lnTo>
                    <a:pt x="22506" y="5430"/>
                  </a:lnTo>
                  <a:lnTo>
                    <a:pt x="22385" y="5672"/>
                  </a:lnTo>
                  <a:lnTo>
                    <a:pt x="22325" y="5853"/>
                  </a:lnTo>
                  <a:lnTo>
                    <a:pt x="22325" y="6094"/>
                  </a:lnTo>
                  <a:lnTo>
                    <a:pt x="22325" y="6336"/>
                  </a:lnTo>
                  <a:lnTo>
                    <a:pt x="22385" y="6517"/>
                  </a:lnTo>
                  <a:lnTo>
                    <a:pt x="22506" y="6758"/>
                  </a:lnTo>
                  <a:lnTo>
                    <a:pt x="22626" y="6939"/>
                  </a:lnTo>
                  <a:lnTo>
                    <a:pt x="22807" y="7060"/>
                  </a:lnTo>
                  <a:lnTo>
                    <a:pt x="23049" y="7180"/>
                  </a:lnTo>
                  <a:lnTo>
                    <a:pt x="23230" y="7241"/>
                  </a:lnTo>
                  <a:lnTo>
                    <a:pt x="23712" y="7241"/>
                  </a:lnTo>
                  <a:lnTo>
                    <a:pt x="23893" y="7180"/>
                  </a:lnTo>
                  <a:lnTo>
                    <a:pt x="24135" y="7060"/>
                  </a:lnTo>
                  <a:lnTo>
                    <a:pt x="24316" y="6939"/>
                  </a:lnTo>
                  <a:lnTo>
                    <a:pt x="24436" y="6758"/>
                  </a:lnTo>
                  <a:lnTo>
                    <a:pt x="24557" y="6517"/>
                  </a:lnTo>
                  <a:lnTo>
                    <a:pt x="24617" y="6336"/>
                  </a:lnTo>
                  <a:lnTo>
                    <a:pt x="24617" y="6094"/>
                  </a:lnTo>
                  <a:lnTo>
                    <a:pt x="24617" y="5853"/>
                  </a:lnTo>
                  <a:lnTo>
                    <a:pt x="24557" y="5672"/>
                  </a:lnTo>
                  <a:lnTo>
                    <a:pt x="24436" y="5430"/>
                  </a:lnTo>
                  <a:lnTo>
                    <a:pt x="24316" y="5249"/>
                  </a:lnTo>
                  <a:lnTo>
                    <a:pt x="24135" y="5129"/>
                  </a:lnTo>
                  <a:lnTo>
                    <a:pt x="23893" y="5008"/>
                  </a:lnTo>
                  <a:lnTo>
                    <a:pt x="23712" y="4948"/>
                  </a:lnTo>
                  <a:close/>
                  <a:moveTo>
                    <a:pt x="29022" y="4948"/>
                  </a:moveTo>
                  <a:lnTo>
                    <a:pt x="28841" y="5008"/>
                  </a:lnTo>
                  <a:lnTo>
                    <a:pt x="28599" y="5129"/>
                  </a:lnTo>
                  <a:lnTo>
                    <a:pt x="28418" y="5249"/>
                  </a:lnTo>
                  <a:lnTo>
                    <a:pt x="28298" y="5430"/>
                  </a:lnTo>
                  <a:lnTo>
                    <a:pt x="28177" y="5672"/>
                  </a:lnTo>
                  <a:lnTo>
                    <a:pt x="28117" y="5853"/>
                  </a:lnTo>
                  <a:lnTo>
                    <a:pt x="28117" y="6094"/>
                  </a:lnTo>
                  <a:lnTo>
                    <a:pt x="28117" y="6336"/>
                  </a:lnTo>
                  <a:lnTo>
                    <a:pt x="28177" y="6517"/>
                  </a:lnTo>
                  <a:lnTo>
                    <a:pt x="28298" y="6758"/>
                  </a:lnTo>
                  <a:lnTo>
                    <a:pt x="28418" y="6939"/>
                  </a:lnTo>
                  <a:lnTo>
                    <a:pt x="28599" y="7060"/>
                  </a:lnTo>
                  <a:lnTo>
                    <a:pt x="28841" y="7180"/>
                  </a:lnTo>
                  <a:lnTo>
                    <a:pt x="29022" y="7241"/>
                  </a:lnTo>
                  <a:lnTo>
                    <a:pt x="29505" y="7241"/>
                  </a:lnTo>
                  <a:lnTo>
                    <a:pt x="29686" y="7180"/>
                  </a:lnTo>
                  <a:lnTo>
                    <a:pt x="29927" y="7060"/>
                  </a:lnTo>
                  <a:lnTo>
                    <a:pt x="30108" y="6939"/>
                  </a:lnTo>
                  <a:lnTo>
                    <a:pt x="30229" y="6758"/>
                  </a:lnTo>
                  <a:lnTo>
                    <a:pt x="30349" y="6517"/>
                  </a:lnTo>
                  <a:lnTo>
                    <a:pt x="30410" y="6336"/>
                  </a:lnTo>
                  <a:lnTo>
                    <a:pt x="30410" y="6094"/>
                  </a:lnTo>
                  <a:lnTo>
                    <a:pt x="30410" y="5853"/>
                  </a:lnTo>
                  <a:lnTo>
                    <a:pt x="30349" y="5672"/>
                  </a:lnTo>
                  <a:lnTo>
                    <a:pt x="30229" y="5430"/>
                  </a:lnTo>
                  <a:lnTo>
                    <a:pt x="30108" y="5249"/>
                  </a:lnTo>
                  <a:lnTo>
                    <a:pt x="29927" y="5129"/>
                  </a:lnTo>
                  <a:lnTo>
                    <a:pt x="29686" y="5008"/>
                  </a:lnTo>
                  <a:lnTo>
                    <a:pt x="29505" y="4948"/>
                  </a:lnTo>
                  <a:close/>
                  <a:moveTo>
                    <a:pt x="34814" y="4948"/>
                  </a:moveTo>
                  <a:lnTo>
                    <a:pt x="34633" y="5008"/>
                  </a:lnTo>
                  <a:lnTo>
                    <a:pt x="34392" y="5129"/>
                  </a:lnTo>
                  <a:lnTo>
                    <a:pt x="34211" y="5249"/>
                  </a:lnTo>
                  <a:lnTo>
                    <a:pt x="34090" y="5430"/>
                  </a:lnTo>
                  <a:lnTo>
                    <a:pt x="33969" y="5672"/>
                  </a:lnTo>
                  <a:lnTo>
                    <a:pt x="33909" y="5853"/>
                  </a:lnTo>
                  <a:lnTo>
                    <a:pt x="33909" y="6094"/>
                  </a:lnTo>
                  <a:lnTo>
                    <a:pt x="33909" y="6336"/>
                  </a:lnTo>
                  <a:lnTo>
                    <a:pt x="33969" y="6517"/>
                  </a:lnTo>
                  <a:lnTo>
                    <a:pt x="34090" y="6758"/>
                  </a:lnTo>
                  <a:lnTo>
                    <a:pt x="34211" y="6939"/>
                  </a:lnTo>
                  <a:lnTo>
                    <a:pt x="34392" y="7060"/>
                  </a:lnTo>
                  <a:lnTo>
                    <a:pt x="34633" y="7180"/>
                  </a:lnTo>
                  <a:lnTo>
                    <a:pt x="34814" y="7241"/>
                  </a:lnTo>
                  <a:lnTo>
                    <a:pt x="35297" y="7241"/>
                  </a:lnTo>
                  <a:lnTo>
                    <a:pt x="35478" y="7180"/>
                  </a:lnTo>
                  <a:lnTo>
                    <a:pt x="35719" y="7060"/>
                  </a:lnTo>
                  <a:lnTo>
                    <a:pt x="35900" y="6939"/>
                  </a:lnTo>
                  <a:lnTo>
                    <a:pt x="36021" y="6758"/>
                  </a:lnTo>
                  <a:lnTo>
                    <a:pt x="36141" y="6517"/>
                  </a:lnTo>
                  <a:lnTo>
                    <a:pt x="36202" y="6336"/>
                  </a:lnTo>
                  <a:lnTo>
                    <a:pt x="36202" y="6094"/>
                  </a:lnTo>
                  <a:lnTo>
                    <a:pt x="36202" y="5853"/>
                  </a:lnTo>
                  <a:lnTo>
                    <a:pt x="36141" y="5672"/>
                  </a:lnTo>
                  <a:lnTo>
                    <a:pt x="36021" y="5430"/>
                  </a:lnTo>
                  <a:lnTo>
                    <a:pt x="35900" y="5249"/>
                  </a:lnTo>
                  <a:lnTo>
                    <a:pt x="35719" y="5129"/>
                  </a:lnTo>
                  <a:lnTo>
                    <a:pt x="35478" y="5008"/>
                  </a:lnTo>
                  <a:lnTo>
                    <a:pt x="35297" y="4948"/>
                  </a:lnTo>
                  <a:close/>
                  <a:moveTo>
                    <a:pt x="40606" y="4948"/>
                  </a:moveTo>
                  <a:lnTo>
                    <a:pt x="40425" y="5008"/>
                  </a:lnTo>
                  <a:lnTo>
                    <a:pt x="40184" y="5129"/>
                  </a:lnTo>
                  <a:lnTo>
                    <a:pt x="40003" y="5249"/>
                  </a:lnTo>
                  <a:lnTo>
                    <a:pt x="39882" y="5430"/>
                  </a:lnTo>
                  <a:lnTo>
                    <a:pt x="39762" y="5672"/>
                  </a:lnTo>
                  <a:lnTo>
                    <a:pt x="39701" y="5853"/>
                  </a:lnTo>
                  <a:lnTo>
                    <a:pt x="39701" y="6094"/>
                  </a:lnTo>
                  <a:lnTo>
                    <a:pt x="39701" y="6336"/>
                  </a:lnTo>
                  <a:lnTo>
                    <a:pt x="39762" y="6517"/>
                  </a:lnTo>
                  <a:lnTo>
                    <a:pt x="39882" y="6758"/>
                  </a:lnTo>
                  <a:lnTo>
                    <a:pt x="40003" y="6939"/>
                  </a:lnTo>
                  <a:lnTo>
                    <a:pt x="40184" y="7060"/>
                  </a:lnTo>
                  <a:lnTo>
                    <a:pt x="40425" y="7180"/>
                  </a:lnTo>
                  <a:lnTo>
                    <a:pt x="40606" y="7241"/>
                  </a:lnTo>
                  <a:lnTo>
                    <a:pt x="41089" y="7241"/>
                  </a:lnTo>
                  <a:lnTo>
                    <a:pt x="41270" y="7180"/>
                  </a:lnTo>
                  <a:lnTo>
                    <a:pt x="41511" y="7060"/>
                  </a:lnTo>
                  <a:lnTo>
                    <a:pt x="41692" y="6939"/>
                  </a:lnTo>
                  <a:lnTo>
                    <a:pt x="41813" y="6758"/>
                  </a:lnTo>
                  <a:lnTo>
                    <a:pt x="41934" y="6517"/>
                  </a:lnTo>
                  <a:lnTo>
                    <a:pt x="41994" y="6336"/>
                  </a:lnTo>
                  <a:lnTo>
                    <a:pt x="41994" y="6094"/>
                  </a:lnTo>
                  <a:lnTo>
                    <a:pt x="41994" y="5853"/>
                  </a:lnTo>
                  <a:lnTo>
                    <a:pt x="41934" y="5672"/>
                  </a:lnTo>
                  <a:lnTo>
                    <a:pt x="41813" y="5430"/>
                  </a:lnTo>
                  <a:lnTo>
                    <a:pt x="41692" y="5249"/>
                  </a:lnTo>
                  <a:lnTo>
                    <a:pt x="41511" y="5129"/>
                  </a:lnTo>
                  <a:lnTo>
                    <a:pt x="41270" y="5008"/>
                  </a:lnTo>
                  <a:lnTo>
                    <a:pt x="41089" y="4948"/>
                  </a:lnTo>
                  <a:close/>
                  <a:moveTo>
                    <a:pt x="46399" y="4948"/>
                  </a:moveTo>
                  <a:lnTo>
                    <a:pt x="46218" y="5008"/>
                  </a:lnTo>
                  <a:lnTo>
                    <a:pt x="45976" y="5129"/>
                  </a:lnTo>
                  <a:lnTo>
                    <a:pt x="45795" y="5249"/>
                  </a:lnTo>
                  <a:lnTo>
                    <a:pt x="45674" y="5430"/>
                  </a:lnTo>
                  <a:lnTo>
                    <a:pt x="45554" y="5672"/>
                  </a:lnTo>
                  <a:lnTo>
                    <a:pt x="45493" y="5853"/>
                  </a:lnTo>
                  <a:lnTo>
                    <a:pt x="45493" y="6094"/>
                  </a:lnTo>
                  <a:lnTo>
                    <a:pt x="45493" y="6336"/>
                  </a:lnTo>
                  <a:lnTo>
                    <a:pt x="45554" y="6517"/>
                  </a:lnTo>
                  <a:lnTo>
                    <a:pt x="45674" y="6758"/>
                  </a:lnTo>
                  <a:lnTo>
                    <a:pt x="45795" y="6939"/>
                  </a:lnTo>
                  <a:lnTo>
                    <a:pt x="45976" y="7060"/>
                  </a:lnTo>
                  <a:lnTo>
                    <a:pt x="46218" y="7180"/>
                  </a:lnTo>
                  <a:lnTo>
                    <a:pt x="46399" y="7241"/>
                  </a:lnTo>
                  <a:lnTo>
                    <a:pt x="46881" y="7241"/>
                  </a:lnTo>
                  <a:lnTo>
                    <a:pt x="47062" y="7180"/>
                  </a:lnTo>
                  <a:lnTo>
                    <a:pt x="47304" y="7060"/>
                  </a:lnTo>
                  <a:lnTo>
                    <a:pt x="47485" y="6939"/>
                  </a:lnTo>
                  <a:lnTo>
                    <a:pt x="47605" y="6758"/>
                  </a:lnTo>
                  <a:lnTo>
                    <a:pt x="47726" y="6517"/>
                  </a:lnTo>
                  <a:lnTo>
                    <a:pt x="47786" y="6336"/>
                  </a:lnTo>
                  <a:lnTo>
                    <a:pt x="47786" y="6094"/>
                  </a:lnTo>
                  <a:lnTo>
                    <a:pt x="47786" y="5853"/>
                  </a:lnTo>
                  <a:lnTo>
                    <a:pt x="47726" y="5672"/>
                  </a:lnTo>
                  <a:lnTo>
                    <a:pt x="47605" y="5430"/>
                  </a:lnTo>
                  <a:lnTo>
                    <a:pt x="47485" y="5249"/>
                  </a:lnTo>
                  <a:lnTo>
                    <a:pt x="47304" y="5129"/>
                  </a:lnTo>
                  <a:lnTo>
                    <a:pt x="47062" y="5008"/>
                  </a:lnTo>
                  <a:lnTo>
                    <a:pt x="46881" y="4948"/>
                  </a:lnTo>
                  <a:close/>
                  <a:moveTo>
                    <a:pt x="52191" y="4948"/>
                  </a:moveTo>
                  <a:lnTo>
                    <a:pt x="52010" y="5008"/>
                  </a:lnTo>
                  <a:lnTo>
                    <a:pt x="51768" y="5129"/>
                  </a:lnTo>
                  <a:lnTo>
                    <a:pt x="51587" y="5249"/>
                  </a:lnTo>
                  <a:lnTo>
                    <a:pt x="51467" y="5430"/>
                  </a:lnTo>
                  <a:lnTo>
                    <a:pt x="51346" y="5672"/>
                  </a:lnTo>
                  <a:lnTo>
                    <a:pt x="51286" y="5853"/>
                  </a:lnTo>
                  <a:lnTo>
                    <a:pt x="51286" y="6094"/>
                  </a:lnTo>
                  <a:lnTo>
                    <a:pt x="51286" y="6336"/>
                  </a:lnTo>
                  <a:lnTo>
                    <a:pt x="51346" y="6517"/>
                  </a:lnTo>
                  <a:lnTo>
                    <a:pt x="51467" y="6758"/>
                  </a:lnTo>
                  <a:lnTo>
                    <a:pt x="51587" y="6939"/>
                  </a:lnTo>
                  <a:lnTo>
                    <a:pt x="51768" y="7060"/>
                  </a:lnTo>
                  <a:lnTo>
                    <a:pt x="52010" y="7180"/>
                  </a:lnTo>
                  <a:lnTo>
                    <a:pt x="52191" y="7241"/>
                  </a:lnTo>
                  <a:lnTo>
                    <a:pt x="52673" y="7241"/>
                  </a:lnTo>
                  <a:lnTo>
                    <a:pt x="52854" y="7180"/>
                  </a:lnTo>
                  <a:lnTo>
                    <a:pt x="53096" y="7060"/>
                  </a:lnTo>
                  <a:lnTo>
                    <a:pt x="53277" y="6939"/>
                  </a:lnTo>
                  <a:lnTo>
                    <a:pt x="53397" y="6758"/>
                  </a:lnTo>
                  <a:lnTo>
                    <a:pt x="53518" y="6517"/>
                  </a:lnTo>
                  <a:lnTo>
                    <a:pt x="53578" y="6336"/>
                  </a:lnTo>
                  <a:lnTo>
                    <a:pt x="53578" y="6094"/>
                  </a:lnTo>
                  <a:lnTo>
                    <a:pt x="53578" y="5853"/>
                  </a:lnTo>
                  <a:lnTo>
                    <a:pt x="53518" y="5672"/>
                  </a:lnTo>
                  <a:lnTo>
                    <a:pt x="53397" y="5430"/>
                  </a:lnTo>
                  <a:lnTo>
                    <a:pt x="53277" y="5249"/>
                  </a:lnTo>
                  <a:lnTo>
                    <a:pt x="53096" y="5129"/>
                  </a:lnTo>
                  <a:lnTo>
                    <a:pt x="52854" y="5008"/>
                  </a:lnTo>
                  <a:lnTo>
                    <a:pt x="52673" y="4948"/>
                  </a:lnTo>
                  <a:close/>
                  <a:moveTo>
                    <a:pt x="57380" y="5310"/>
                  </a:moveTo>
                  <a:lnTo>
                    <a:pt x="57259" y="5430"/>
                  </a:lnTo>
                  <a:lnTo>
                    <a:pt x="57138" y="5672"/>
                  </a:lnTo>
                  <a:lnTo>
                    <a:pt x="57078" y="5853"/>
                  </a:lnTo>
                  <a:lnTo>
                    <a:pt x="57078" y="6094"/>
                  </a:lnTo>
                  <a:lnTo>
                    <a:pt x="57078" y="6336"/>
                  </a:lnTo>
                  <a:lnTo>
                    <a:pt x="57138" y="6517"/>
                  </a:lnTo>
                  <a:lnTo>
                    <a:pt x="57259" y="6758"/>
                  </a:lnTo>
                  <a:lnTo>
                    <a:pt x="57380" y="6939"/>
                  </a:lnTo>
                  <a:lnTo>
                    <a:pt x="57561" y="7060"/>
                  </a:lnTo>
                  <a:lnTo>
                    <a:pt x="57802" y="7180"/>
                  </a:lnTo>
                  <a:lnTo>
                    <a:pt x="57983" y="7241"/>
                  </a:lnTo>
                  <a:lnTo>
                    <a:pt x="58224" y="7241"/>
                  </a:lnTo>
                  <a:lnTo>
                    <a:pt x="58586" y="7180"/>
                  </a:lnTo>
                  <a:lnTo>
                    <a:pt x="58888" y="7060"/>
                  </a:lnTo>
                  <a:lnTo>
                    <a:pt x="59129" y="6818"/>
                  </a:lnTo>
                  <a:lnTo>
                    <a:pt x="59310" y="6517"/>
                  </a:lnTo>
                  <a:lnTo>
                    <a:pt x="57380" y="5310"/>
                  </a:lnTo>
                  <a:close/>
                  <a:moveTo>
                    <a:pt x="14783" y="7844"/>
                  </a:moveTo>
                  <a:lnTo>
                    <a:pt x="13636" y="8689"/>
                  </a:lnTo>
                  <a:lnTo>
                    <a:pt x="13636" y="8990"/>
                  </a:lnTo>
                  <a:lnTo>
                    <a:pt x="13636" y="9232"/>
                  </a:lnTo>
                  <a:lnTo>
                    <a:pt x="13697" y="9413"/>
                  </a:lnTo>
                  <a:lnTo>
                    <a:pt x="13817" y="9654"/>
                  </a:lnTo>
                  <a:lnTo>
                    <a:pt x="13938" y="9835"/>
                  </a:lnTo>
                  <a:lnTo>
                    <a:pt x="14119" y="9956"/>
                  </a:lnTo>
                  <a:lnTo>
                    <a:pt x="14360" y="10076"/>
                  </a:lnTo>
                  <a:lnTo>
                    <a:pt x="14541" y="10137"/>
                  </a:lnTo>
                  <a:lnTo>
                    <a:pt x="15024" y="10137"/>
                  </a:lnTo>
                  <a:lnTo>
                    <a:pt x="15205" y="10076"/>
                  </a:lnTo>
                  <a:lnTo>
                    <a:pt x="15446" y="9956"/>
                  </a:lnTo>
                  <a:lnTo>
                    <a:pt x="15627" y="9835"/>
                  </a:lnTo>
                  <a:lnTo>
                    <a:pt x="15748" y="9654"/>
                  </a:lnTo>
                  <a:lnTo>
                    <a:pt x="15869" y="9413"/>
                  </a:lnTo>
                  <a:lnTo>
                    <a:pt x="15929" y="9232"/>
                  </a:lnTo>
                  <a:lnTo>
                    <a:pt x="15929" y="8990"/>
                  </a:lnTo>
                  <a:lnTo>
                    <a:pt x="15929" y="8749"/>
                  </a:lnTo>
                  <a:lnTo>
                    <a:pt x="15869" y="8568"/>
                  </a:lnTo>
                  <a:lnTo>
                    <a:pt x="15748" y="8327"/>
                  </a:lnTo>
                  <a:lnTo>
                    <a:pt x="15627" y="8146"/>
                  </a:lnTo>
                  <a:lnTo>
                    <a:pt x="15446" y="8025"/>
                  </a:lnTo>
                  <a:lnTo>
                    <a:pt x="15205" y="7904"/>
                  </a:lnTo>
                  <a:lnTo>
                    <a:pt x="15024" y="7844"/>
                  </a:lnTo>
                  <a:close/>
                  <a:moveTo>
                    <a:pt x="20333" y="7844"/>
                  </a:moveTo>
                  <a:lnTo>
                    <a:pt x="20152" y="7904"/>
                  </a:lnTo>
                  <a:lnTo>
                    <a:pt x="19911" y="8025"/>
                  </a:lnTo>
                  <a:lnTo>
                    <a:pt x="19730" y="8146"/>
                  </a:lnTo>
                  <a:lnTo>
                    <a:pt x="19609" y="8327"/>
                  </a:lnTo>
                  <a:lnTo>
                    <a:pt x="19489" y="8568"/>
                  </a:lnTo>
                  <a:lnTo>
                    <a:pt x="19428" y="8749"/>
                  </a:lnTo>
                  <a:lnTo>
                    <a:pt x="19428" y="8990"/>
                  </a:lnTo>
                  <a:lnTo>
                    <a:pt x="19428" y="9232"/>
                  </a:lnTo>
                  <a:lnTo>
                    <a:pt x="19489" y="9413"/>
                  </a:lnTo>
                  <a:lnTo>
                    <a:pt x="19609" y="9654"/>
                  </a:lnTo>
                  <a:lnTo>
                    <a:pt x="19730" y="9835"/>
                  </a:lnTo>
                  <a:lnTo>
                    <a:pt x="19911" y="9956"/>
                  </a:lnTo>
                  <a:lnTo>
                    <a:pt x="20152" y="10076"/>
                  </a:lnTo>
                  <a:lnTo>
                    <a:pt x="20333" y="10137"/>
                  </a:lnTo>
                  <a:lnTo>
                    <a:pt x="20816" y="10137"/>
                  </a:lnTo>
                  <a:lnTo>
                    <a:pt x="20997" y="10076"/>
                  </a:lnTo>
                  <a:lnTo>
                    <a:pt x="21239" y="9956"/>
                  </a:lnTo>
                  <a:lnTo>
                    <a:pt x="21420" y="9835"/>
                  </a:lnTo>
                  <a:lnTo>
                    <a:pt x="21540" y="9654"/>
                  </a:lnTo>
                  <a:lnTo>
                    <a:pt x="21661" y="9413"/>
                  </a:lnTo>
                  <a:lnTo>
                    <a:pt x="21721" y="9232"/>
                  </a:lnTo>
                  <a:lnTo>
                    <a:pt x="21721" y="8990"/>
                  </a:lnTo>
                  <a:lnTo>
                    <a:pt x="21721" y="8749"/>
                  </a:lnTo>
                  <a:lnTo>
                    <a:pt x="21661" y="8568"/>
                  </a:lnTo>
                  <a:lnTo>
                    <a:pt x="21540" y="8327"/>
                  </a:lnTo>
                  <a:lnTo>
                    <a:pt x="21420" y="8146"/>
                  </a:lnTo>
                  <a:lnTo>
                    <a:pt x="21239" y="8025"/>
                  </a:lnTo>
                  <a:lnTo>
                    <a:pt x="20997" y="7904"/>
                  </a:lnTo>
                  <a:lnTo>
                    <a:pt x="20816" y="7844"/>
                  </a:lnTo>
                  <a:close/>
                  <a:moveTo>
                    <a:pt x="26126" y="7844"/>
                  </a:moveTo>
                  <a:lnTo>
                    <a:pt x="25945" y="7904"/>
                  </a:lnTo>
                  <a:lnTo>
                    <a:pt x="25703" y="8025"/>
                  </a:lnTo>
                  <a:lnTo>
                    <a:pt x="25522" y="8146"/>
                  </a:lnTo>
                  <a:lnTo>
                    <a:pt x="25402" y="8327"/>
                  </a:lnTo>
                  <a:lnTo>
                    <a:pt x="25281" y="8568"/>
                  </a:lnTo>
                  <a:lnTo>
                    <a:pt x="25221" y="8749"/>
                  </a:lnTo>
                  <a:lnTo>
                    <a:pt x="25221" y="8990"/>
                  </a:lnTo>
                  <a:lnTo>
                    <a:pt x="25221" y="9232"/>
                  </a:lnTo>
                  <a:lnTo>
                    <a:pt x="25281" y="9413"/>
                  </a:lnTo>
                  <a:lnTo>
                    <a:pt x="25402" y="9654"/>
                  </a:lnTo>
                  <a:lnTo>
                    <a:pt x="25522" y="9835"/>
                  </a:lnTo>
                  <a:lnTo>
                    <a:pt x="25703" y="9956"/>
                  </a:lnTo>
                  <a:lnTo>
                    <a:pt x="25945" y="10076"/>
                  </a:lnTo>
                  <a:lnTo>
                    <a:pt x="26126" y="10137"/>
                  </a:lnTo>
                  <a:lnTo>
                    <a:pt x="26608" y="10137"/>
                  </a:lnTo>
                  <a:lnTo>
                    <a:pt x="26789" y="10076"/>
                  </a:lnTo>
                  <a:lnTo>
                    <a:pt x="27031" y="9956"/>
                  </a:lnTo>
                  <a:lnTo>
                    <a:pt x="27212" y="9835"/>
                  </a:lnTo>
                  <a:lnTo>
                    <a:pt x="27332" y="9654"/>
                  </a:lnTo>
                  <a:lnTo>
                    <a:pt x="27453" y="9413"/>
                  </a:lnTo>
                  <a:lnTo>
                    <a:pt x="27513" y="9232"/>
                  </a:lnTo>
                  <a:lnTo>
                    <a:pt x="27513" y="8990"/>
                  </a:lnTo>
                  <a:lnTo>
                    <a:pt x="27513" y="8749"/>
                  </a:lnTo>
                  <a:lnTo>
                    <a:pt x="27453" y="8568"/>
                  </a:lnTo>
                  <a:lnTo>
                    <a:pt x="27332" y="8327"/>
                  </a:lnTo>
                  <a:lnTo>
                    <a:pt x="27212" y="8146"/>
                  </a:lnTo>
                  <a:lnTo>
                    <a:pt x="27031" y="8025"/>
                  </a:lnTo>
                  <a:lnTo>
                    <a:pt x="26789" y="7904"/>
                  </a:lnTo>
                  <a:lnTo>
                    <a:pt x="26608" y="7844"/>
                  </a:lnTo>
                  <a:close/>
                  <a:moveTo>
                    <a:pt x="31918" y="7844"/>
                  </a:moveTo>
                  <a:lnTo>
                    <a:pt x="31737" y="7904"/>
                  </a:lnTo>
                  <a:lnTo>
                    <a:pt x="31496" y="8025"/>
                  </a:lnTo>
                  <a:lnTo>
                    <a:pt x="31315" y="8146"/>
                  </a:lnTo>
                  <a:lnTo>
                    <a:pt x="31194" y="8327"/>
                  </a:lnTo>
                  <a:lnTo>
                    <a:pt x="31073" y="8568"/>
                  </a:lnTo>
                  <a:lnTo>
                    <a:pt x="31013" y="8749"/>
                  </a:lnTo>
                  <a:lnTo>
                    <a:pt x="31013" y="8990"/>
                  </a:lnTo>
                  <a:lnTo>
                    <a:pt x="31013" y="9232"/>
                  </a:lnTo>
                  <a:lnTo>
                    <a:pt x="31073" y="9413"/>
                  </a:lnTo>
                  <a:lnTo>
                    <a:pt x="31194" y="9654"/>
                  </a:lnTo>
                  <a:lnTo>
                    <a:pt x="31315" y="9835"/>
                  </a:lnTo>
                  <a:lnTo>
                    <a:pt x="31496" y="9956"/>
                  </a:lnTo>
                  <a:lnTo>
                    <a:pt x="31737" y="10076"/>
                  </a:lnTo>
                  <a:lnTo>
                    <a:pt x="31918" y="10137"/>
                  </a:lnTo>
                  <a:lnTo>
                    <a:pt x="32401" y="10137"/>
                  </a:lnTo>
                  <a:lnTo>
                    <a:pt x="32582" y="10076"/>
                  </a:lnTo>
                  <a:lnTo>
                    <a:pt x="32823" y="9956"/>
                  </a:lnTo>
                  <a:lnTo>
                    <a:pt x="33004" y="9835"/>
                  </a:lnTo>
                  <a:lnTo>
                    <a:pt x="33125" y="9654"/>
                  </a:lnTo>
                  <a:lnTo>
                    <a:pt x="33245" y="9413"/>
                  </a:lnTo>
                  <a:lnTo>
                    <a:pt x="33306" y="9232"/>
                  </a:lnTo>
                  <a:lnTo>
                    <a:pt x="33306" y="8990"/>
                  </a:lnTo>
                  <a:lnTo>
                    <a:pt x="33306" y="8749"/>
                  </a:lnTo>
                  <a:lnTo>
                    <a:pt x="33245" y="8568"/>
                  </a:lnTo>
                  <a:lnTo>
                    <a:pt x="33125" y="8327"/>
                  </a:lnTo>
                  <a:lnTo>
                    <a:pt x="33004" y="8146"/>
                  </a:lnTo>
                  <a:lnTo>
                    <a:pt x="32823" y="8025"/>
                  </a:lnTo>
                  <a:lnTo>
                    <a:pt x="32582" y="7904"/>
                  </a:lnTo>
                  <a:lnTo>
                    <a:pt x="32401" y="7844"/>
                  </a:lnTo>
                  <a:close/>
                  <a:moveTo>
                    <a:pt x="37710" y="7844"/>
                  </a:moveTo>
                  <a:lnTo>
                    <a:pt x="37529" y="7904"/>
                  </a:lnTo>
                  <a:lnTo>
                    <a:pt x="37288" y="8025"/>
                  </a:lnTo>
                  <a:lnTo>
                    <a:pt x="37107" y="8146"/>
                  </a:lnTo>
                  <a:lnTo>
                    <a:pt x="36986" y="8327"/>
                  </a:lnTo>
                  <a:lnTo>
                    <a:pt x="36865" y="8568"/>
                  </a:lnTo>
                  <a:lnTo>
                    <a:pt x="36805" y="8749"/>
                  </a:lnTo>
                  <a:lnTo>
                    <a:pt x="36805" y="8990"/>
                  </a:lnTo>
                  <a:lnTo>
                    <a:pt x="36805" y="9232"/>
                  </a:lnTo>
                  <a:lnTo>
                    <a:pt x="36865" y="9413"/>
                  </a:lnTo>
                  <a:lnTo>
                    <a:pt x="36986" y="9654"/>
                  </a:lnTo>
                  <a:lnTo>
                    <a:pt x="37107" y="9835"/>
                  </a:lnTo>
                  <a:lnTo>
                    <a:pt x="37288" y="9956"/>
                  </a:lnTo>
                  <a:lnTo>
                    <a:pt x="37529" y="10076"/>
                  </a:lnTo>
                  <a:lnTo>
                    <a:pt x="37710" y="10137"/>
                  </a:lnTo>
                  <a:lnTo>
                    <a:pt x="38193" y="10137"/>
                  </a:lnTo>
                  <a:lnTo>
                    <a:pt x="38374" y="10076"/>
                  </a:lnTo>
                  <a:lnTo>
                    <a:pt x="38615" y="9956"/>
                  </a:lnTo>
                  <a:lnTo>
                    <a:pt x="38796" y="9835"/>
                  </a:lnTo>
                  <a:lnTo>
                    <a:pt x="38917" y="9654"/>
                  </a:lnTo>
                  <a:lnTo>
                    <a:pt x="39038" y="9413"/>
                  </a:lnTo>
                  <a:lnTo>
                    <a:pt x="39098" y="9232"/>
                  </a:lnTo>
                  <a:lnTo>
                    <a:pt x="39098" y="8990"/>
                  </a:lnTo>
                  <a:lnTo>
                    <a:pt x="39098" y="8749"/>
                  </a:lnTo>
                  <a:lnTo>
                    <a:pt x="39038" y="8568"/>
                  </a:lnTo>
                  <a:lnTo>
                    <a:pt x="38917" y="8327"/>
                  </a:lnTo>
                  <a:lnTo>
                    <a:pt x="38796" y="8146"/>
                  </a:lnTo>
                  <a:lnTo>
                    <a:pt x="38615" y="8025"/>
                  </a:lnTo>
                  <a:lnTo>
                    <a:pt x="38374" y="7904"/>
                  </a:lnTo>
                  <a:lnTo>
                    <a:pt x="38193" y="7844"/>
                  </a:lnTo>
                  <a:close/>
                  <a:moveTo>
                    <a:pt x="43502" y="7844"/>
                  </a:moveTo>
                  <a:lnTo>
                    <a:pt x="43321" y="7904"/>
                  </a:lnTo>
                  <a:lnTo>
                    <a:pt x="43080" y="8025"/>
                  </a:lnTo>
                  <a:lnTo>
                    <a:pt x="42899" y="8146"/>
                  </a:lnTo>
                  <a:lnTo>
                    <a:pt x="42778" y="8327"/>
                  </a:lnTo>
                  <a:lnTo>
                    <a:pt x="42658" y="8568"/>
                  </a:lnTo>
                  <a:lnTo>
                    <a:pt x="42597" y="8749"/>
                  </a:lnTo>
                  <a:lnTo>
                    <a:pt x="42597" y="8990"/>
                  </a:lnTo>
                  <a:lnTo>
                    <a:pt x="42597" y="9232"/>
                  </a:lnTo>
                  <a:lnTo>
                    <a:pt x="42658" y="9413"/>
                  </a:lnTo>
                  <a:lnTo>
                    <a:pt x="42778" y="9654"/>
                  </a:lnTo>
                  <a:lnTo>
                    <a:pt x="42899" y="9835"/>
                  </a:lnTo>
                  <a:lnTo>
                    <a:pt x="43080" y="9956"/>
                  </a:lnTo>
                  <a:lnTo>
                    <a:pt x="43321" y="10076"/>
                  </a:lnTo>
                  <a:lnTo>
                    <a:pt x="43502" y="10137"/>
                  </a:lnTo>
                  <a:lnTo>
                    <a:pt x="43985" y="10137"/>
                  </a:lnTo>
                  <a:lnTo>
                    <a:pt x="44166" y="10076"/>
                  </a:lnTo>
                  <a:lnTo>
                    <a:pt x="44407" y="9956"/>
                  </a:lnTo>
                  <a:lnTo>
                    <a:pt x="44588" y="9835"/>
                  </a:lnTo>
                  <a:lnTo>
                    <a:pt x="44709" y="9654"/>
                  </a:lnTo>
                  <a:lnTo>
                    <a:pt x="44830" y="9413"/>
                  </a:lnTo>
                  <a:lnTo>
                    <a:pt x="44890" y="9232"/>
                  </a:lnTo>
                  <a:lnTo>
                    <a:pt x="44890" y="8990"/>
                  </a:lnTo>
                  <a:lnTo>
                    <a:pt x="44890" y="8749"/>
                  </a:lnTo>
                  <a:lnTo>
                    <a:pt x="44830" y="8568"/>
                  </a:lnTo>
                  <a:lnTo>
                    <a:pt x="44709" y="8327"/>
                  </a:lnTo>
                  <a:lnTo>
                    <a:pt x="44588" y="8146"/>
                  </a:lnTo>
                  <a:lnTo>
                    <a:pt x="44407" y="8025"/>
                  </a:lnTo>
                  <a:lnTo>
                    <a:pt x="44166" y="7904"/>
                  </a:lnTo>
                  <a:lnTo>
                    <a:pt x="43985" y="7844"/>
                  </a:lnTo>
                  <a:close/>
                  <a:moveTo>
                    <a:pt x="49295" y="7844"/>
                  </a:moveTo>
                  <a:lnTo>
                    <a:pt x="49114" y="7904"/>
                  </a:lnTo>
                  <a:lnTo>
                    <a:pt x="48872" y="8025"/>
                  </a:lnTo>
                  <a:lnTo>
                    <a:pt x="48691" y="8146"/>
                  </a:lnTo>
                  <a:lnTo>
                    <a:pt x="48571" y="8327"/>
                  </a:lnTo>
                  <a:lnTo>
                    <a:pt x="48450" y="8568"/>
                  </a:lnTo>
                  <a:lnTo>
                    <a:pt x="48390" y="8749"/>
                  </a:lnTo>
                  <a:lnTo>
                    <a:pt x="48390" y="8990"/>
                  </a:lnTo>
                  <a:lnTo>
                    <a:pt x="48390" y="9232"/>
                  </a:lnTo>
                  <a:lnTo>
                    <a:pt x="48450" y="9413"/>
                  </a:lnTo>
                  <a:lnTo>
                    <a:pt x="48571" y="9654"/>
                  </a:lnTo>
                  <a:lnTo>
                    <a:pt x="48691" y="9835"/>
                  </a:lnTo>
                  <a:lnTo>
                    <a:pt x="48872" y="9956"/>
                  </a:lnTo>
                  <a:lnTo>
                    <a:pt x="49114" y="10076"/>
                  </a:lnTo>
                  <a:lnTo>
                    <a:pt x="49295" y="10137"/>
                  </a:lnTo>
                  <a:lnTo>
                    <a:pt x="49777" y="10137"/>
                  </a:lnTo>
                  <a:lnTo>
                    <a:pt x="49958" y="10076"/>
                  </a:lnTo>
                  <a:lnTo>
                    <a:pt x="50200" y="9956"/>
                  </a:lnTo>
                  <a:lnTo>
                    <a:pt x="50381" y="9835"/>
                  </a:lnTo>
                  <a:lnTo>
                    <a:pt x="50501" y="9654"/>
                  </a:lnTo>
                  <a:lnTo>
                    <a:pt x="50622" y="9413"/>
                  </a:lnTo>
                  <a:lnTo>
                    <a:pt x="50682" y="9232"/>
                  </a:lnTo>
                  <a:lnTo>
                    <a:pt x="50682" y="8990"/>
                  </a:lnTo>
                  <a:lnTo>
                    <a:pt x="50682" y="8749"/>
                  </a:lnTo>
                  <a:lnTo>
                    <a:pt x="50622" y="8568"/>
                  </a:lnTo>
                  <a:lnTo>
                    <a:pt x="50501" y="8327"/>
                  </a:lnTo>
                  <a:lnTo>
                    <a:pt x="50381" y="8146"/>
                  </a:lnTo>
                  <a:lnTo>
                    <a:pt x="50200" y="8025"/>
                  </a:lnTo>
                  <a:lnTo>
                    <a:pt x="49958" y="7904"/>
                  </a:lnTo>
                  <a:lnTo>
                    <a:pt x="49777" y="7844"/>
                  </a:lnTo>
                  <a:close/>
                  <a:moveTo>
                    <a:pt x="55087" y="7844"/>
                  </a:moveTo>
                  <a:lnTo>
                    <a:pt x="54906" y="7904"/>
                  </a:lnTo>
                  <a:lnTo>
                    <a:pt x="54665" y="8025"/>
                  </a:lnTo>
                  <a:lnTo>
                    <a:pt x="54483" y="8146"/>
                  </a:lnTo>
                  <a:lnTo>
                    <a:pt x="54363" y="8327"/>
                  </a:lnTo>
                  <a:lnTo>
                    <a:pt x="54242" y="8568"/>
                  </a:lnTo>
                  <a:lnTo>
                    <a:pt x="54182" y="8749"/>
                  </a:lnTo>
                  <a:lnTo>
                    <a:pt x="54182" y="8990"/>
                  </a:lnTo>
                  <a:lnTo>
                    <a:pt x="54182" y="9232"/>
                  </a:lnTo>
                  <a:lnTo>
                    <a:pt x="54242" y="9413"/>
                  </a:lnTo>
                  <a:lnTo>
                    <a:pt x="54363" y="9654"/>
                  </a:lnTo>
                  <a:lnTo>
                    <a:pt x="54483" y="9835"/>
                  </a:lnTo>
                  <a:lnTo>
                    <a:pt x="54665" y="9956"/>
                  </a:lnTo>
                  <a:lnTo>
                    <a:pt x="54906" y="10076"/>
                  </a:lnTo>
                  <a:lnTo>
                    <a:pt x="55087" y="10137"/>
                  </a:lnTo>
                  <a:lnTo>
                    <a:pt x="55570" y="10137"/>
                  </a:lnTo>
                  <a:lnTo>
                    <a:pt x="55751" y="10076"/>
                  </a:lnTo>
                  <a:lnTo>
                    <a:pt x="55992" y="9956"/>
                  </a:lnTo>
                  <a:lnTo>
                    <a:pt x="56173" y="9835"/>
                  </a:lnTo>
                  <a:lnTo>
                    <a:pt x="56294" y="9654"/>
                  </a:lnTo>
                  <a:lnTo>
                    <a:pt x="56414" y="9413"/>
                  </a:lnTo>
                  <a:lnTo>
                    <a:pt x="56475" y="9232"/>
                  </a:lnTo>
                  <a:lnTo>
                    <a:pt x="56475" y="8990"/>
                  </a:lnTo>
                  <a:lnTo>
                    <a:pt x="56475" y="8749"/>
                  </a:lnTo>
                  <a:lnTo>
                    <a:pt x="56414" y="8568"/>
                  </a:lnTo>
                  <a:lnTo>
                    <a:pt x="56294" y="8327"/>
                  </a:lnTo>
                  <a:lnTo>
                    <a:pt x="56173" y="8146"/>
                  </a:lnTo>
                  <a:lnTo>
                    <a:pt x="55992" y="8025"/>
                  </a:lnTo>
                  <a:lnTo>
                    <a:pt x="55751" y="7904"/>
                  </a:lnTo>
                  <a:lnTo>
                    <a:pt x="55570" y="7844"/>
                  </a:lnTo>
                  <a:close/>
                  <a:moveTo>
                    <a:pt x="60879" y="7844"/>
                  </a:moveTo>
                  <a:lnTo>
                    <a:pt x="60698" y="7904"/>
                  </a:lnTo>
                  <a:lnTo>
                    <a:pt x="60457" y="8025"/>
                  </a:lnTo>
                  <a:lnTo>
                    <a:pt x="60276" y="8146"/>
                  </a:lnTo>
                  <a:lnTo>
                    <a:pt x="60155" y="8327"/>
                  </a:lnTo>
                  <a:lnTo>
                    <a:pt x="60034" y="8568"/>
                  </a:lnTo>
                  <a:lnTo>
                    <a:pt x="59974" y="8749"/>
                  </a:lnTo>
                  <a:lnTo>
                    <a:pt x="59974" y="8990"/>
                  </a:lnTo>
                  <a:lnTo>
                    <a:pt x="59974" y="9232"/>
                  </a:lnTo>
                  <a:lnTo>
                    <a:pt x="60034" y="9413"/>
                  </a:lnTo>
                  <a:lnTo>
                    <a:pt x="60155" y="9654"/>
                  </a:lnTo>
                  <a:lnTo>
                    <a:pt x="60276" y="9835"/>
                  </a:lnTo>
                  <a:lnTo>
                    <a:pt x="60457" y="9956"/>
                  </a:lnTo>
                  <a:lnTo>
                    <a:pt x="60698" y="10076"/>
                  </a:lnTo>
                  <a:lnTo>
                    <a:pt x="60879" y="10137"/>
                  </a:lnTo>
                  <a:lnTo>
                    <a:pt x="61362" y="10137"/>
                  </a:lnTo>
                  <a:lnTo>
                    <a:pt x="61543" y="10076"/>
                  </a:lnTo>
                  <a:lnTo>
                    <a:pt x="61784" y="9956"/>
                  </a:lnTo>
                  <a:lnTo>
                    <a:pt x="61965" y="9835"/>
                  </a:lnTo>
                  <a:lnTo>
                    <a:pt x="62086" y="9654"/>
                  </a:lnTo>
                  <a:lnTo>
                    <a:pt x="62206" y="9413"/>
                  </a:lnTo>
                  <a:lnTo>
                    <a:pt x="62267" y="9232"/>
                  </a:lnTo>
                  <a:lnTo>
                    <a:pt x="62267" y="8990"/>
                  </a:lnTo>
                  <a:lnTo>
                    <a:pt x="62267" y="8689"/>
                  </a:lnTo>
                  <a:lnTo>
                    <a:pt x="61120" y="7844"/>
                  </a:lnTo>
                  <a:close/>
                  <a:moveTo>
                    <a:pt x="11705" y="10740"/>
                  </a:moveTo>
                  <a:lnTo>
                    <a:pt x="11464" y="10800"/>
                  </a:lnTo>
                  <a:lnTo>
                    <a:pt x="11162" y="10981"/>
                  </a:lnTo>
                  <a:lnTo>
                    <a:pt x="10981" y="11162"/>
                  </a:lnTo>
                  <a:lnTo>
                    <a:pt x="10800" y="11464"/>
                  </a:lnTo>
                  <a:lnTo>
                    <a:pt x="10740" y="11705"/>
                  </a:lnTo>
                  <a:lnTo>
                    <a:pt x="10740" y="11886"/>
                  </a:lnTo>
                  <a:lnTo>
                    <a:pt x="10740" y="12128"/>
                  </a:lnTo>
                  <a:lnTo>
                    <a:pt x="10800" y="12309"/>
                  </a:lnTo>
                  <a:lnTo>
                    <a:pt x="10921" y="12550"/>
                  </a:lnTo>
                  <a:lnTo>
                    <a:pt x="11042" y="12731"/>
                  </a:lnTo>
                  <a:lnTo>
                    <a:pt x="11223" y="12852"/>
                  </a:lnTo>
                  <a:lnTo>
                    <a:pt x="11464" y="12972"/>
                  </a:lnTo>
                  <a:lnTo>
                    <a:pt x="11645" y="13033"/>
                  </a:lnTo>
                  <a:lnTo>
                    <a:pt x="12128" y="13033"/>
                  </a:lnTo>
                  <a:lnTo>
                    <a:pt x="12309" y="12972"/>
                  </a:lnTo>
                  <a:lnTo>
                    <a:pt x="12550" y="12852"/>
                  </a:lnTo>
                  <a:lnTo>
                    <a:pt x="12731" y="12731"/>
                  </a:lnTo>
                  <a:lnTo>
                    <a:pt x="12852" y="12550"/>
                  </a:lnTo>
                  <a:lnTo>
                    <a:pt x="12973" y="12309"/>
                  </a:lnTo>
                  <a:lnTo>
                    <a:pt x="13033" y="12128"/>
                  </a:lnTo>
                  <a:lnTo>
                    <a:pt x="13033" y="11886"/>
                  </a:lnTo>
                  <a:lnTo>
                    <a:pt x="13033" y="11645"/>
                  </a:lnTo>
                  <a:lnTo>
                    <a:pt x="12973" y="11464"/>
                  </a:lnTo>
                  <a:lnTo>
                    <a:pt x="12852" y="11223"/>
                  </a:lnTo>
                  <a:lnTo>
                    <a:pt x="12731" y="11042"/>
                  </a:lnTo>
                  <a:lnTo>
                    <a:pt x="12550" y="10921"/>
                  </a:lnTo>
                  <a:lnTo>
                    <a:pt x="12309" y="10800"/>
                  </a:lnTo>
                  <a:lnTo>
                    <a:pt x="12128" y="10740"/>
                  </a:lnTo>
                  <a:close/>
                  <a:moveTo>
                    <a:pt x="17437" y="10740"/>
                  </a:moveTo>
                  <a:lnTo>
                    <a:pt x="17256" y="10800"/>
                  </a:lnTo>
                  <a:lnTo>
                    <a:pt x="17015" y="10921"/>
                  </a:lnTo>
                  <a:lnTo>
                    <a:pt x="16834" y="11042"/>
                  </a:lnTo>
                  <a:lnTo>
                    <a:pt x="16713" y="11223"/>
                  </a:lnTo>
                  <a:lnTo>
                    <a:pt x="16593" y="11464"/>
                  </a:lnTo>
                  <a:lnTo>
                    <a:pt x="16532" y="11645"/>
                  </a:lnTo>
                  <a:lnTo>
                    <a:pt x="16532" y="11886"/>
                  </a:lnTo>
                  <a:lnTo>
                    <a:pt x="16532" y="12128"/>
                  </a:lnTo>
                  <a:lnTo>
                    <a:pt x="16593" y="12309"/>
                  </a:lnTo>
                  <a:lnTo>
                    <a:pt x="16713" y="12550"/>
                  </a:lnTo>
                  <a:lnTo>
                    <a:pt x="16834" y="12731"/>
                  </a:lnTo>
                  <a:lnTo>
                    <a:pt x="17015" y="12852"/>
                  </a:lnTo>
                  <a:lnTo>
                    <a:pt x="17256" y="12972"/>
                  </a:lnTo>
                  <a:lnTo>
                    <a:pt x="17437" y="13033"/>
                  </a:lnTo>
                  <a:lnTo>
                    <a:pt x="17920" y="13033"/>
                  </a:lnTo>
                  <a:lnTo>
                    <a:pt x="18101" y="12972"/>
                  </a:lnTo>
                  <a:lnTo>
                    <a:pt x="18342" y="12852"/>
                  </a:lnTo>
                  <a:lnTo>
                    <a:pt x="18523" y="12731"/>
                  </a:lnTo>
                  <a:lnTo>
                    <a:pt x="18644" y="12550"/>
                  </a:lnTo>
                  <a:lnTo>
                    <a:pt x="18765" y="12309"/>
                  </a:lnTo>
                  <a:lnTo>
                    <a:pt x="18825" y="12128"/>
                  </a:lnTo>
                  <a:lnTo>
                    <a:pt x="18825" y="11886"/>
                  </a:lnTo>
                  <a:lnTo>
                    <a:pt x="18825" y="11645"/>
                  </a:lnTo>
                  <a:lnTo>
                    <a:pt x="18765" y="11464"/>
                  </a:lnTo>
                  <a:lnTo>
                    <a:pt x="18644" y="11223"/>
                  </a:lnTo>
                  <a:lnTo>
                    <a:pt x="18523" y="11042"/>
                  </a:lnTo>
                  <a:lnTo>
                    <a:pt x="18342" y="10921"/>
                  </a:lnTo>
                  <a:lnTo>
                    <a:pt x="18101" y="10800"/>
                  </a:lnTo>
                  <a:lnTo>
                    <a:pt x="17920" y="10740"/>
                  </a:lnTo>
                  <a:close/>
                  <a:moveTo>
                    <a:pt x="23230" y="10740"/>
                  </a:moveTo>
                  <a:lnTo>
                    <a:pt x="23049" y="10800"/>
                  </a:lnTo>
                  <a:lnTo>
                    <a:pt x="22807" y="10921"/>
                  </a:lnTo>
                  <a:lnTo>
                    <a:pt x="22626" y="11042"/>
                  </a:lnTo>
                  <a:lnTo>
                    <a:pt x="22506" y="11223"/>
                  </a:lnTo>
                  <a:lnTo>
                    <a:pt x="22385" y="11464"/>
                  </a:lnTo>
                  <a:lnTo>
                    <a:pt x="22325" y="11645"/>
                  </a:lnTo>
                  <a:lnTo>
                    <a:pt x="22325" y="11886"/>
                  </a:lnTo>
                  <a:lnTo>
                    <a:pt x="22325" y="12128"/>
                  </a:lnTo>
                  <a:lnTo>
                    <a:pt x="22385" y="12309"/>
                  </a:lnTo>
                  <a:lnTo>
                    <a:pt x="22506" y="12550"/>
                  </a:lnTo>
                  <a:lnTo>
                    <a:pt x="22626" y="12731"/>
                  </a:lnTo>
                  <a:lnTo>
                    <a:pt x="22807" y="12852"/>
                  </a:lnTo>
                  <a:lnTo>
                    <a:pt x="23049" y="12972"/>
                  </a:lnTo>
                  <a:lnTo>
                    <a:pt x="23230" y="13033"/>
                  </a:lnTo>
                  <a:lnTo>
                    <a:pt x="23712" y="13033"/>
                  </a:lnTo>
                  <a:lnTo>
                    <a:pt x="23893" y="12972"/>
                  </a:lnTo>
                  <a:lnTo>
                    <a:pt x="24135" y="12852"/>
                  </a:lnTo>
                  <a:lnTo>
                    <a:pt x="24316" y="12731"/>
                  </a:lnTo>
                  <a:lnTo>
                    <a:pt x="24436" y="12550"/>
                  </a:lnTo>
                  <a:lnTo>
                    <a:pt x="24557" y="12309"/>
                  </a:lnTo>
                  <a:lnTo>
                    <a:pt x="24617" y="12128"/>
                  </a:lnTo>
                  <a:lnTo>
                    <a:pt x="24617" y="11886"/>
                  </a:lnTo>
                  <a:lnTo>
                    <a:pt x="24617" y="11645"/>
                  </a:lnTo>
                  <a:lnTo>
                    <a:pt x="24557" y="11464"/>
                  </a:lnTo>
                  <a:lnTo>
                    <a:pt x="24436" y="11223"/>
                  </a:lnTo>
                  <a:lnTo>
                    <a:pt x="24316" y="11042"/>
                  </a:lnTo>
                  <a:lnTo>
                    <a:pt x="24135" y="10921"/>
                  </a:lnTo>
                  <a:lnTo>
                    <a:pt x="23893" y="10800"/>
                  </a:lnTo>
                  <a:lnTo>
                    <a:pt x="23712" y="10740"/>
                  </a:lnTo>
                  <a:close/>
                  <a:moveTo>
                    <a:pt x="29022" y="10740"/>
                  </a:moveTo>
                  <a:lnTo>
                    <a:pt x="28841" y="10800"/>
                  </a:lnTo>
                  <a:lnTo>
                    <a:pt x="28599" y="10921"/>
                  </a:lnTo>
                  <a:lnTo>
                    <a:pt x="28418" y="11042"/>
                  </a:lnTo>
                  <a:lnTo>
                    <a:pt x="28298" y="11223"/>
                  </a:lnTo>
                  <a:lnTo>
                    <a:pt x="28177" y="11464"/>
                  </a:lnTo>
                  <a:lnTo>
                    <a:pt x="28117" y="11645"/>
                  </a:lnTo>
                  <a:lnTo>
                    <a:pt x="28117" y="11886"/>
                  </a:lnTo>
                  <a:lnTo>
                    <a:pt x="28117" y="12128"/>
                  </a:lnTo>
                  <a:lnTo>
                    <a:pt x="28177" y="12309"/>
                  </a:lnTo>
                  <a:lnTo>
                    <a:pt x="28298" y="12550"/>
                  </a:lnTo>
                  <a:lnTo>
                    <a:pt x="28418" y="12731"/>
                  </a:lnTo>
                  <a:lnTo>
                    <a:pt x="28599" y="12852"/>
                  </a:lnTo>
                  <a:lnTo>
                    <a:pt x="28841" y="12972"/>
                  </a:lnTo>
                  <a:lnTo>
                    <a:pt x="29022" y="13033"/>
                  </a:lnTo>
                  <a:lnTo>
                    <a:pt x="29505" y="13033"/>
                  </a:lnTo>
                  <a:lnTo>
                    <a:pt x="29686" y="12972"/>
                  </a:lnTo>
                  <a:lnTo>
                    <a:pt x="29927" y="12852"/>
                  </a:lnTo>
                  <a:lnTo>
                    <a:pt x="30108" y="12731"/>
                  </a:lnTo>
                  <a:lnTo>
                    <a:pt x="30229" y="12550"/>
                  </a:lnTo>
                  <a:lnTo>
                    <a:pt x="30349" y="12309"/>
                  </a:lnTo>
                  <a:lnTo>
                    <a:pt x="30410" y="12128"/>
                  </a:lnTo>
                  <a:lnTo>
                    <a:pt x="30410" y="11886"/>
                  </a:lnTo>
                  <a:lnTo>
                    <a:pt x="30410" y="11645"/>
                  </a:lnTo>
                  <a:lnTo>
                    <a:pt x="30349" y="11464"/>
                  </a:lnTo>
                  <a:lnTo>
                    <a:pt x="30229" y="11223"/>
                  </a:lnTo>
                  <a:lnTo>
                    <a:pt x="30108" y="11042"/>
                  </a:lnTo>
                  <a:lnTo>
                    <a:pt x="29927" y="10921"/>
                  </a:lnTo>
                  <a:lnTo>
                    <a:pt x="29686" y="10800"/>
                  </a:lnTo>
                  <a:lnTo>
                    <a:pt x="29505" y="10740"/>
                  </a:lnTo>
                  <a:close/>
                  <a:moveTo>
                    <a:pt x="34814" y="10740"/>
                  </a:moveTo>
                  <a:lnTo>
                    <a:pt x="34633" y="10800"/>
                  </a:lnTo>
                  <a:lnTo>
                    <a:pt x="34392" y="10921"/>
                  </a:lnTo>
                  <a:lnTo>
                    <a:pt x="34211" y="11042"/>
                  </a:lnTo>
                  <a:lnTo>
                    <a:pt x="34090" y="11223"/>
                  </a:lnTo>
                  <a:lnTo>
                    <a:pt x="33969" y="11464"/>
                  </a:lnTo>
                  <a:lnTo>
                    <a:pt x="33909" y="11645"/>
                  </a:lnTo>
                  <a:lnTo>
                    <a:pt x="33909" y="11886"/>
                  </a:lnTo>
                  <a:lnTo>
                    <a:pt x="33909" y="12128"/>
                  </a:lnTo>
                  <a:lnTo>
                    <a:pt x="33969" y="12309"/>
                  </a:lnTo>
                  <a:lnTo>
                    <a:pt x="34090" y="12550"/>
                  </a:lnTo>
                  <a:lnTo>
                    <a:pt x="34211" y="12731"/>
                  </a:lnTo>
                  <a:lnTo>
                    <a:pt x="34392" y="12852"/>
                  </a:lnTo>
                  <a:lnTo>
                    <a:pt x="34633" y="12972"/>
                  </a:lnTo>
                  <a:lnTo>
                    <a:pt x="34814" y="13033"/>
                  </a:lnTo>
                  <a:lnTo>
                    <a:pt x="35297" y="13033"/>
                  </a:lnTo>
                  <a:lnTo>
                    <a:pt x="35478" y="12972"/>
                  </a:lnTo>
                  <a:lnTo>
                    <a:pt x="35719" y="12852"/>
                  </a:lnTo>
                  <a:lnTo>
                    <a:pt x="35900" y="12731"/>
                  </a:lnTo>
                  <a:lnTo>
                    <a:pt x="36021" y="12550"/>
                  </a:lnTo>
                  <a:lnTo>
                    <a:pt x="36141" y="12309"/>
                  </a:lnTo>
                  <a:lnTo>
                    <a:pt x="36202" y="12128"/>
                  </a:lnTo>
                  <a:lnTo>
                    <a:pt x="36202" y="11886"/>
                  </a:lnTo>
                  <a:lnTo>
                    <a:pt x="36202" y="11645"/>
                  </a:lnTo>
                  <a:lnTo>
                    <a:pt x="36141" y="11464"/>
                  </a:lnTo>
                  <a:lnTo>
                    <a:pt x="36021" y="11223"/>
                  </a:lnTo>
                  <a:lnTo>
                    <a:pt x="35900" y="11042"/>
                  </a:lnTo>
                  <a:lnTo>
                    <a:pt x="35719" y="10921"/>
                  </a:lnTo>
                  <a:lnTo>
                    <a:pt x="35478" y="10800"/>
                  </a:lnTo>
                  <a:lnTo>
                    <a:pt x="35297" y="10740"/>
                  </a:lnTo>
                  <a:close/>
                  <a:moveTo>
                    <a:pt x="40606" y="10740"/>
                  </a:moveTo>
                  <a:lnTo>
                    <a:pt x="40425" y="10800"/>
                  </a:lnTo>
                  <a:lnTo>
                    <a:pt x="40184" y="10921"/>
                  </a:lnTo>
                  <a:lnTo>
                    <a:pt x="40003" y="11042"/>
                  </a:lnTo>
                  <a:lnTo>
                    <a:pt x="39882" y="11223"/>
                  </a:lnTo>
                  <a:lnTo>
                    <a:pt x="39762" y="11464"/>
                  </a:lnTo>
                  <a:lnTo>
                    <a:pt x="39701" y="11645"/>
                  </a:lnTo>
                  <a:lnTo>
                    <a:pt x="39701" y="11886"/>
                  </a:lnTo>
                  <a:lnTo>
                    <a:pt x="39701" y="12128"/>
                  </a:lnTo>
                  <a:lnTo>
                    <a:pt x="39762" y="12309"/>
                  </a:lnTo>
                  <a:lnTo>
                    <a:pt x="39882" y="12550"/>
                  </a:lnTo>
                  <a:lnTo>
                    <a:pt x="40003" y="12731"/>
                  </a:lnTo>
                  <a:lnTo>
                    <a:pt x="40184" y="12852"/>
                  </a:lnTo>
                  <a:lnTo>
                    <a:pt x="40425" y="12972"/>
                  </a:lnTo>
                  <a:lnTo>
                    <a:pt x="40606" y="13033"/>
                  </a:lnTo>
                  <a:lnTo>
                    <a:pt x="41089" y="13033"/>
                  </a:lnTo>
                  <a:lnTo>
                    <a:pt x="41270" y="12972"/>
                  </a:lnTo>
                  <a:lnTo>
                    <a:pt x="41511" y="12852"/>
                  </a:lnTo>
                  <a:lnTo>
                    <a:pt x="41692" y="12731"/>
                  </a:lnTo>
                  <a:lnTo>
                    <a:pt x="41813" y="12550"/>
                  </a:lnTo>
                  <a:lnTo>
                    <a:pt x="41934" y="12309"/>
                  </a:lnTo>
                  <a:lnTo>
                    <a:pt x="41994" y="12128"/>
                  </a:lnTo>
                  <a:lnTo>
                    <a:pt x="41994" y="11886"/>
                  </a:lnTo>
                  <a:lnTo>
                    <a:pt x="41994" y="11645"/>
                  </a:lnTo>
                  <a:lnTo>
                    <a:pt x="41934" y="11464"/>
                  </a:lnTo>
                  <a:lnTo>
                    <a:pt x="41813" y="11223"/>
                  </a:lnTo>
                  <a:lnTo>
                    <a:pt x="41692" y="11042"/>
                  </a:lnTo>
                  <a:lnTo>
                    <a:pt x="41511" y="10921"/>
                  </a:lnTo>
                  <a:lnTo>
                    <a:pt x="41270" y="10800"/>
                  </a:lnTo>
                  <a:lnTo>
                    <a:pt x="41089" y="10740"/>
                  </a:lnTo>
                  <a:close/>
                  <a:moveTo>
                    <a:pt x="46399" y="10740"/>
                  </a:moveTo>
                  <a:lnTo>
                    <a:pt x="46218" y="10800"/>
                  </a:lnTo>
                  <a:lnTo>
                    <a:pt x="45976" y="10921"/>
                  </a:lnTo>
                  <a:lnTo>
                    <a:pt x="45795" y="11042"/>
                  </a:lnTo>
                  <a:lnTo>
                    <a:pt x="45674" y="11223"/>
                  </a:lnTo>
                  <a:lnTo>
                    <a:pt x="45554" y="11464"/>
                  </a:lnTo>
                  <a:lnTo>
                    <a:pt x="45493" y="11645"/>
                  </a:lnTo>
                  <a:lnTo>
                    <a:pt x="45493" y="11886"/>
                  </a:lnTo>
                  <a:lnTo>
                    <a:pt x="45493" y="12128"/>
                  </a:lnTo>
                  <a:lnTo>
                    <a:pt x="45554" y="12309"/>
                  </a:lnTo>
                  <a:lnTo>
                    <a:pt x="45674" y="12550"/>
                  </a:lnTo>
                  <a:lnTo>
                    <a:pt x="45795" y="12731"/>
                  </a:lnTo>
                  <a:lnTo>
                    <a:pt x="45976" y="12852"/>
                  </a:lnTo>
                  <a:lnTo>
                    <a:pt x="46218" y="12972"/>
                  </a:lnTo>
                  <a:lnTo>
                    <a:pt x="46399" y="13033"/>
                  </a:lnTo>
                  <a:lnTo>
                    <a:pt x="46881" y="13033"/>
                  </a:lnTo>
                  <a:lnTo>
                    <a:pt x="47062" y="12972"/>
                  </a:lnTo>
                  <a:lnTo>
                    <a:pt x="47304" y="12852"/>
                  </a:lnTo>
                  <a:lnTo>
                    <a:pt x="47485" y="12731"/>
                  </a:lnTo>
                  <a:lnTo>
                    <a:pt x="47605" y="12550"/>
                  </a:lnTo>
                  <a:lnTo>
                    <a:pt x="47726" y="12309"/>
                  </a:lnTo>
                  <a:lnTo>
                    <a:pt x="47786" y="12128"/>
                  </a:lnTo>
                  <a:lnTo>
                    <a:pt x="47786" y="11886"/>
                  </a:lnTo>
                  <a:lnTo>
                    <a:pt x="47786" y="11645"/>
                  </a:lnTo>
                  <a:lnTo>
                    <a:pt x="47726" y="11464"/>
                  </a:lnTo>
                  <a:lnTo>
                    <a:pt x="47605" y="11223"/>
                  </a:lnTo>
                  <a:lnTo>
                    <a:pt x="47485" y="11042"/>
                  </a:lnTo>
                  <a:lnTo>
                    <a:pt x="47304" y="10921"/>
                  </a:lnTo>
                  <a:lnTo>
                    <a:pt x="47062" y="10800"/>
                  </a:lnTo>
                  <a:lnTo>
                    <a:pt x="46881" y="10740"/>
                  </a:lnTo>
                  <a:close/>
                  <a:moveTo>
                    <a:pt x="52191" y="10740"/>
                  </a:moveTo>
                  <a:lnTo>
                    <a:pt x="52010" y="10800"/>
                  </a:lnTo>
                  <a:lnTo>
                    <a:pt x="51768" y="10921"/>
                  </a:lnTo>
                  <a:lnTo>
                    <a:pt x="51587" y="11042"/>
                  </a:lnTo>
                  <a:lnTo>
                    <a:pt x="51467" y="11223"/>
                  </a:lnTo>
                  <a:lnTo>
                    <a:pt x="51346" y="11464"/>
                  </a:lnTo>
                  <a:lnTo>
                    <a:pt x="51286" y="11645"/>
                  </a:lnTo>
                  <a:lnTo>
                    <a:pt x="51286" y="11886"/>
                  </a:lnTo>
                  <a:lnTo>
                    <a:pt x="51286" y="12128"/>
                  </a:lnTo>
                  <a:lnTo>
                    <a:pt x="51346" y="12309"/>
                  </a:lnTo>
                  <a:lnTo>
                    <a:pt x="51467" y="12550"/>
                  </a:lnTo>
                  <a:lnTo>
                    <a:pt x="51587" y="12731"/>
                  </a:lnTo>
                  <a:lnTo>
                    <a:pt x="51768" y="12852"/>
                  </a:lnTo>
                  <a:lnTo>
                    <a:pt x="52010" y="12972"/>
                  </a:lnTo>
                  <a:lnTo>
                    <a:pt x="52191" y="13033"/>
                  </a:lnTo>
                  <a:lnTo>
                    <a:pt x="52673" y="13033"/>
                  </a:lnTo>
                  <a:lnTo>
                    <a:pt x="52854" y="12972"/>
                  </a:lnTo>
                  <a:lnTo>
                    <a:pt x="53096" y="12852"/>
                  </a:lnTo>
                  <a:lnTo>
                    <a:pt x="53277" y="12731"/>
                  </a:lnTo>
                  <a:lnTo>
                    <a:pt x="53397" y="12550"/>
                  </a:lnTo>
                  <a:lnTo>
                    <a:pt x="53518" y="12309"/>
                  </a:lnTo>
                  <a:lnTo>
                    <a:pt x="53578" y="12128"/>
                  </a:lnTo>
                  <a:lnTo>
                    <a:pt x="53578" y="11886"/>
                  </a:lnTo>
                  <a:lnTo>
                    <a:pt x="53578" y="11645"/>
                  </a:lnTo>
                  <a:lnTo>
                    <a:pt x="53518" y="11464"/>
                  </a:lnTo>
                  <a:lnTo>
                    <a:pt x="53397" y="11223"/>
                  </a:lnTo>
                  <a:lnTo>
                    <a:pt x="53277" y="11042"/>
                  </a:lnTo>
                  <a:lnTo>
                    <a:pt x="53096" y="10921"/>
                  </a:lnTo>
                  <a:lnTo>
                    <a:pt x="52854" y="10800"/>
                  </a:lnTo>
                  <a:lnTo>
                    <a:pt x="52673" y="10740"/>
                  </a:lnTo>
                  <a:close/>
                  <a:moveTo>
                    <a:pt x="57983" y="10740"/>
                  </a:moveTo>
                  <a:lnTo>
                    <a:pt x="57802" y="10800"/>
                  </a:lnTo>
                  <a:lnTo>
                    <a:pt x="57561" y="10921"/>
                  </a:lnTo>
                  <a:lnTo>
                    <a:pt x="57380" y="11042"/>
                  </a:lnTo>
                  <a:lnTo>
                    <a:pt x="57259" y="11223"/>
                  </a:lnTo>
                  <a:lnTo>
                    <a:pt x="57138" y="11464"/>
                  </a:lnTo>
                  <a:lnTo>
                    <a:pt x="57078" y="11645"/>
                  </a:lnTo>
                  <a:lnTo>
                    <a:pt x="57078" y="11886"/>
                  </a:lnTo>
                  <a:lnTo>
                    <a:pt x="57078" y="12128"/>
                  </a:lnTo>
                  <a:lnTo>
                    <a:pt x="57138" y="12309"/>
                  </a:lnTo>
                  <a:lnTo>
                    <a:pt x="57259" y="12550"/>
                  </a:lnTo>
                  <a:lnTo>
                    <a:pt x="57380" y="12731"/>
                  </a:lnTo>
                  <a:lnTo>
                    <a:pt x="57561" y="12852"/>
                  </a:lnTo>
                  <a:lnTo>
                    <a:pt x="57802" y="12972"/>
                  </a:lnTo>
                  <a:lnTo>
                    <a:pt x="57983" y="13033"/>
                  </a:lnTo>
                  <a:lnTo>
                    <a:pt x="58466" y="13033"/>
                  </a:lnTo>
                  <a:lnTo>
                    <a:pt x="58647" y="12972"/>
                  </a:lnTo>
                  <a:lnTo>
                    <a:pt x="58888" y="12852"/>
                  </a:lnTo>
                  <a:lnTo>
                    <a:pt x="59069" y="12731"/>
                  </a:lnTo>
                  <a:lnTo>
                    <a:pt x="59190" y="12550"/>
                  </a:lnTo>
                  <a:lnTo>
                    <a:pt x="59310" y="12309"/>
                  </a:lnTo>
                  <a:lnTo>
                    <a:pt x="59371" y="12128"/>
                  </a:lnTo>
                  <a:lnTo>
                    <a:pt x="59371" y="11886"/>
                  </a:lnTo>
                  <a:lnTo>
                    <a:pt x="59371" y="11645"/>
                  </a:lnTo>
                  <a:lnTo>
                    <a:pt x="59310" y="11464"/>
                  </a:lnTo>
                  <a:lnTo>
                    <a:pt x="59190" y="11223"/>
                  </a:lnTo>
                  <a:lnTo>
                    <a:pt x="59069" y="11042"/>
                  </a:lnTo>
                  <a:lnTo>
                    <a:pt x="58888" y="10921"/>
                  </a:lnTo>
                  <a:lnTo>
                    <a:pt x="58647" y="10800"/>
                  </a:lnTo>
                  <a:lnTo>
                    <a:pt x="58466" y="10740"/>
                  </a:lnTo>
                  <a:close/>
                  <a:moveTo>
                    <a:pt x="63775" y="10740"/>
                  </a:moveTo>
                  <a:lnTo>
                    <a:pt x="63594" y="10800"/>
                  </a:lnTo>
                  <a:lnTo>
                    <a:pt x="63353" y="10921"/>
                  </a:lnTo>
                  <a:lnTo>
                    <a:pt x="63172" y="11042"/>
                  </a:lnTo>
                  <a:lnTo>
                    <a:pt x="63051" y="11223"/>
                  </a:lnTo>
                  <a:lnTo>
                    <a:pt x="62931" y="11464"/>
                  </a:lnTo>
                  <a:lnTo>
                    <a:pt x="62870" y="11645"/>
                  </a:lnTo>
                  <a:lnTo>
                    <a:pt x="62870" y="11886"/>
                  </a:lnTo>
                  <a:lnTo>
                    <a:pt x="62870" y="12128"/>
                  </a:lnTo>
                  <a:lnTo>
                    <a:pt x="62931" y="12309"/>
                  </a:lnTo>
                  <a:lnTo>
                    <a:pt x="63051" y="12550"/>
                  </a:lnTo>
                  <a:lnTo>
                    <a:pt x="63172" y="12731"/>
                  </a:lnTo>
                  <a:lnTo>
                    <a:pt x="63353" y="12852"/>
                  </a:lnTo>
                  <a:lnTo>
                    <a:pt x="63594" y="12972"/>
                  </a:lnTo>
                  <a:lnTo>
                    <a:pt x="63775" y="13033"/>
                  </a:lnTo>
                  <a:lnTo>
                    <a:pt x="64258" y="13033"/>
                  </a:lnTo>
                  <a:lnTo>
                    <a:pt x="64439" y="12972"/>
                  </a:lnTo>
                  <a:lnTo>
                    <a:pt x="64680" y="12852"/>
                  </a:lnTo>
                  <a:lnTo>
                    <a:pt x="64861" y="12731"/>
                  </a:lnTo>
                  <a:lnTo>
                    <a:pt x="64982" y="12550"/>
                  </a:lnTo>
                  <a:lnTo>
                    <a:pt x="65103" y="12309"/>
                  </a:lnTo>
                  <a:lnTo>
                    <a:pt x="65163" y="12128"/>
                  </a:lnTo>
                  <a:lnTo>
                    <a:pt x="65163" y="11886"/>
                  </a:lnTo>
                  <a:lnTo>
                    <a:pt x="65163" y="11705"/>
                  </a:lnTo>
                  <a:lnTo>
                    <a:pt x="65103" y="11464"/>
                  </a:lnTo>
                  <a:lnTo>
                    <a:pt x="64922" y="11162"/>
                  </a:lnTo>
                  <a:lnTo>
                    <a:pt x="64741" y="10981"/>
                  </a:lnTo>
                  <a:lnTo>
                    <a:pt x="64439" y="10800"/>
                  </a:lnTo>
                  <a:lnTo>
                    <a:pt x="64198" y="10740"/>
                  </a:lnTo>
                  <a:close/>
                  <a:moveTo>
                    <a:pt x="8689" y="13636"/>
                  </a:moveTo>
                  <a:lnTo>
                    <a:pt x="7844" y="14783"/>
                  </a:lnTo>
                  <a:lnTo>
                    <a:pt x="7844" y="15024"/>
                  </a:lnTo>
                  <a:lnTo>
                    <a:pt x="7904" y="15205"/>
                  </a:lnTo>
                  <a:lnTo>
                    <a:pt x="8025" y="15446"/>
                  </a:lnTo>
                  <a:lnTo>
                    <a:pt x="8146" y="15627"/>
                  </a:lnTo>
                  <a:lnTo>
                    <a:pt x="8327" y="15748"/>
                  </a:lnTo>
                  <a:lnTo>
                    <a:pt x="8568" y="15869"/>
                  </a:lnTo>
                  <a:lnTo>
                    <a:pt x="8749" y="15929"/>
                  </a:lnTo>
                  <a:lnTo>
                    <a:pt x="9232" y="15929"/>
                  </a:lnTo>
                  <a:lnTo>
                    <a:pt x="9413" y="15869"/>
                  </a:lnTo>
                  <a:lnTo>
                    <a:pt x="9654" y="15748"/>
                  </a:lnTo>
                  <a:lnTo>
                    <a:pt x="9835" y="15627"/>
                  </a:lnTo>
                  <a:lnTo>
                    <a:pt x="9956" y="15446"/>
                  </a:lnTo>
                  <a:lnTo>
                    <a:pt x="10076" y="15205"/>
                  </a:lnTo>
                  <a:lnTo>
                    <a:pt x="10137" y="15024"/>
                  </a:lnTo>
                  <a:lnTo>
                    <a:pt x="10137" y="14783"/>
                  </a:lnTo>
                  <a:lnTo>
                    <a:pt x="10076" y="14420"/>
                  </a:lnTo>
                  <a:lnTo>
                    <a:pt x="9956" y="14119"/>
                  </a:lnTo>
                  <a:lnTo>
                    <a:pt x="9775" y="13938"/>
                  </a:lnTo>
                  <a:lnTo>
                    <a:pt x="9533" y="13757"/>
                  </a:lnTo>
                  <a:lnTo>
                    <a:pt x="9292" y="13636"/>
                  </a:lnTo>
                  <a:close/>
                  <a:moveTo>
                    <a:pt x="14481" y="13636"/>
                  </a:moveTo>
                  <a:lnTo>
                    <a:pt x="14240" y="13757"/>
                  </a:lnTo>
                  <a:lnTo>
                    <a:pt x="13998" y="13938"/>
                  </a:lnTo>
                  <a:lnTo>
                    <a:pt x="13817" y="14119"/>
                  </a:lnTo>
                  <a:lnTo>
                    <a:pt x="13697" y="14420"/>
                  </a:lnTo>
                  <a:lnTo>
                    <a:pt x="13636" y="14783"/>
                  </a:lnTo>
                  <a:lnTo>
                    <a:pt x="13636" y="15024"/>
                  </a:lnTo>
                  <a:lnTo>
                    <a:pt x="13697" y="15205"/>
                  </a:lnTo>
                  <a:lnTo>
                    <a:pt x="13817" y="15446"/>
                  </a:lnTo>
                  <a:lnTo>
                    <a:pt x="13938" y="15627"/>
                  </a:lnTo>
                  <a:lnTo>
                    <a:pt x="14119" y="15748"/>
                  </a:lnTo>
                  <a:lnTo>
                    <a:pt x="14360" y="15869"/>
                  </a:lnTo>
                  <a:lnTo>
                    <a:pt x="14541" y="15929"/>
                  </a:lnTo>
                  <a:lnTo>
                    <a:pt x="15024" y="15929"/>
                  </a:lnTo>
                  <a:lnTo>
                    <a:pt x="15205" y="15869"/>
                  </a:lnTo>
                  <a:lnTo>
                    <a:pt x="15446" y="15748"/>
                  </a:lnTo>
                  <a:lnTo>
                    <a:pt x="15627" y="15627"/>
                  </a:lnTo>
                  <a:lnTo>
                    <a:pt x="15748" y="15446"/>
                  </a:lnTo>
                  <a:lnTo>
                    <a:pt x="15869" y="15205"/>
                  </a:lnTo>
                  <a:lnTo>
                    <a:pt x="15929" y="15024"/>
                  </a:lnTo>
                  <a:lnTo>
                    <a:pt x="15929" y="14783"/>
                  </a:lnTo>
                  <a:lnTo>
                    <a:pt x="15869" y="14420"/>
                  </a:lnTo>
                  <a:lnTo>
                    <a:pt x="15748" y="14119"/>
                  </a:lnTo>
                  <a:lnTo>
                    <a:pt x="15567" y="13938"/>
                  </a:lnTo>
                  <a:lnTo>
                    <a:pt x="15326" y="13757"/>
                  </a:lnTo>
                  <a:lnTo>
                    <a:pt x="15084" y="13636"/>
                  </a:lnTo>
                  <a:close/>
                  <a:moveTo>
                    <a:pt x="20273" y="13636"/>
                  </a:moveTo>
                  <a:lnTo>
                    <a:pt x="20032" y="13757"/>
                  </a:lnTo>
                  <a:lnTo>
                    <a:pt x="19790" y="13938"/>
                  </a:lnTo>
                  <a:lnTo>
                    <a:pt x="19609" y="14119"/>
                  </a:lnTo>
                  <a:lnTo>
                    <a:pt x="19489" y="14420"/>
                  </a:lnTo>
                  <a:lnTo>
                    <a:pt x="19428" y="14783"/>
                  </a:lnTo>
                  <a:lnTo>
                    <a:pt x="19428" y="15024"/>
                  </a:lnTo>
                  <a:lnTo>
                    <a:pt x="19489" y="15205"/>
                  </a:lnTo>
                  <a:lnTo>
                    <a:pt x="19609" y="15446"/>
                  </a:lnTo>
                  <a:lnTo>
                    <a:pt x="19730" y="15627"/>
                  </a:lnTo>
                  <a:lnTo>
                    <a:pt x="19911" y="15748"/>
                  </a:lnTo>
                  <a:lnTo>
                    <a:pt x="20152" y="15869"/>
                  </a:lnTo>
                  <a:lnTo>
                    <a:pt x="20333" y="15929"/>
                  </a:lnTo>
                  <a:lnTo>
                    <a:pt x="20816" y="15929"/>
                  </a:lnTo>
                  <a:lnTo>
                    <a:pt x="20997" y="15869"/>
                  </a:lnTo>
                  <a:lnTo>
                    <a:pt x="21239" y="15748"/>
                  </a:lnTo>
                  <a:lnTo>
                    <a:pt x="21420" y="15627"/>
                  </a:lnTo>
                  <a:lnTo>
                    <a:pt x="21540" y="15446"/>
                  </a:lnTo>
                  <a:lnTo>
                    <a:pt x="21661" y="15205"/>
                  </a:lnTo>
                  <a:lnTo>
                    <a:pt x="21721" y="15024"/>
                  </a:lnTo>
                  <a:lnTo>
                    <a:pt x="21721" y="14783"/>
                  </a:lnTo>
                  <a:lnTo>
                    <a:pt x="21661" y="14420"/>
                  </a:lnTo>
                  <a:lnTo>
                    <a:pt x="21540" y="14119"/>
                  </a:lnTo>
                  <a:lnTo>
                    <a:pt x="21359" y="13938"/>
                  </a:lnTo>
                  <a:lnTo>
                    <a:pt x="21118" y="13757"/>
                  </a:lnTo>
                  <a:lnTo>
                    <a:pt x="20876" y="13636"/>
                  </a:lnTo>
                  <a:close/>
                  <a:moveTo>
                    <a:pt x="26065" y="13636"/>
                  </a:moveTo>
                  <a:lnTo>
                    <a:pt x="25824" y="13757"/>
                  </a:lnTo>
                  <a:lnTo>
                    <a:pt x="25583" y="13938"/>
                  </a:lnTo>
                  <a:lnTo>
                    <a:pt x="25402" y="14119"/>
                  </a:lnTo>
                  <a:lnTo>
                    <a:pt x="25281" y="14420"/>
                  </a:lnTo>
                  <a:lnTo>
                    <a:pt x="25221" y="14783"/>
                  </a:lnTo>
                  <a:lnTo>
                    <a:pt x="25221" y="15024"/>
                  </a:lnTo>
                  <a:lnTo>
                    <a:pt x="25281" y="15205"/>
                  </a:lnTo>
                  <a:lnTo>
                    <a:pt x="25402" y="15446"/>
                  </a:lnTo>
                  <a:lnTo>
                    <a:pt x="25522" y="15627"/>
                  </a:lnTo>
                  <a:lnTo>
                    <a:pt x="25703" y="15748"/>
                  </a:lnTo>
                  <a:lnTo>
                    <a:pt x="25945" y="15869"/>
                  </a:lnTo>
                  <a:lnTo>
                    <a:pt x="26126" y="15929"/>
                  </a:lnTo>
                  <a:lnTo>
                    <a:pt x="26608" y="15929"/>
                  </a:lnTo>
                  <a:lnTo>
                    <a:pt x="26789" y="15869"/>
                  </a:lnTo>
                  <a:lnTo>
                    <a:pt x="27031" y="15748"/>
                  </a:lnTo>
                  <a:lnTo>
                    <a:pt x="27212" y="15627"/>
                  </a:lnTo>
                  <a:lnTo>
                    <a:pt x="27332" y="15446"/>
                  </a:lnTo>
                  <a:lnTo>
                    <a:pt x="27453" y="15205"/>
                  </a:lnTo>
                  <a:lnTo>
                    <a:pt x="27513" y="15024"/>
                  </a:lnTo>
                  <a:lnTo>
                    <a:pt x="27513" y="14783"/>
                  </a:lnTo>
                  <a:lnTo>
                    <a:pt x="27453" y="14420"/>
                  </a:lnTo>
                  <a:lnTo>
                    <a:pt x="27332" y="14119"/>
                  </a:lnTo>
                  <a:lnTo>
                    <a:pt x="27151" y="13938"/>
                  </a:lnTo>
                  <a:lnTo>
                    <a:pt x="26910" y="13757"/>
                  </a:lnTo>
                  <a:lnTo>
                    <a:pt x="26669" y="13636"/>
                  </a:lnTo>
                  <a:close/>
                  <a:moveTo>
                    <a:pt x="31858" y="13636"/>
                  </a:moveTo>
                  <a:lnTo>
                    <a:pt x="31616" y="13757"/>
                  </a:lnTo>
                  <a:lnTo>
                    <a:pt x="31375" y="13938"/>
                  </a:lnTo>
                  <a:lnTo>
                    <a:pt x="31194" y="14119"/>
                  </a:lnTo>
                  <a:lnTo>
                    <a:pt x="31073" y="14420"/>
                  </a:lnTo>
                  <a:lnTo>
                    <a:pt x="31013" y="14783"/>
                  </a:lnTo>
                  <a:lnTo>
                    <a:pt x="31013" y="15024"/>
                  </a:lnTo>
                  <a:lnTo>
                    <a:pt x="31073" y="15205"/>
                  </a:lnTo>
                  <a:lnTo>
                    <a:pt x="31194" y="15446"/>
                  </a:lnTo>
                  <a:lnTo>
                    <a:pt x="31315" y="15627"/>
                  </a:lnTo>
                  <a:lnTo>
                    <a:pt x="31496" y="15748"/>
                  </a:lnTo>
                  <a:lnTo>
                    <a:pt x="31737" y="15869"/>
                  </a:lnTo>
                  <a:lnTo>
                    <a:pt x="31918" y="15929"/>
                  </a:lnTo>
                  <a:lnTo>
                    <a:pt x="32401" y="15929"/>
                  </a:lnTo>
                  <a:lnTo>
                    <a:pt x="32582" y="15869"/>
                  </a:lnTo>
                  <a:lnTo>
                    <a:pt x="32823" y="15748"/>
                  </a:lnTo>
                  <a:lnTo>
                    <a:pt x="33004" y="15627"/>
                  </a:lnTo>
                  <a:lnTo>
                    <a:pt x="33125" y="15446"/>
                  </a:lnTo>
                  <a:lnTo>
                    <a:pt x="33245" y="15205"/>
                  </a:lnTo>
                  <a:lnTo>
                    <a:pt x="33306" y="15024"/>
                  </a:lnTo>
                  <a:lnTo>
                    <a:pt x="33306" y="14783"/>
                  </a:lnTo>
                  <a:lnTo>
                    <a:pt x="33245" y="14420"/>
                  </a:lnTo>
                  <a:lnTo>
                    <a:pt x="33125" y="14119"/>
                  </a:lnTo>
                  <a:lnTo>
                    <a:pt x="32944" y="13938"/>
                  </a:lnTo>
                  <a:lnTo>
                    <a:pt x="32702" y="13757"/>
                  </a:lnTo>
                  <a:lnTo>
                    <a:pt x="32461" y="13636"/>
                  </a:lnTo>
                  <a:close/>
                  <a:moveTo>
                    <a:pt x="37650" y="13636"/>
                  </a:moveTo>
                  <a:lnTo>
                    <a:pt x="37408" y="13757"/>
                  </a:lnTo>
                  <a:lnTo>
                    <a:pt x="37167" y="13938"/>
                  </a:lnTo>
                  <a:lnTo>
                    <a:pt x="36986" y="14119"/>
                  </a:lnTo>
                  <a:lnTo>
                    <a:pt x="36865" y="14420"/>
                  </a:lnTo>
                  <a:lnTo>
                    <a:pt x="36805" y="14783"/>
                  </a:lnTo>
                  <a:lnTo>
                    <a:pt x="36805" y="15024"/>
                  </a:lnTo>
                  <a:lnTo>
                    <a:pt x="36865" y="15205"/>
                  </a:lnTo>
                  <a:lnTo>
                    <a:pt x="36986" y="15446"/>
                  </a:lnTo>
                  <a:lnTo>
                    <a:pt x="37107" y="15627"/>
                  </a:lnTo>
                  <a:lnTo>
                    <a:pt x="37288" y="15748"/>
                  </a:lnTo>
                  <a:lnTo>
                    <a:pt x="37529" y="15869"/>
                  </a:lnTo>
                  <a:lnTo>
                    <a:pt x="37710" y="15929"/>
                  </a:lnTo>
                  <a:lnTo>
                    <a:pt x="38193" y="15929"/>
                  </a:lnTo>
                  <a:lnTo>
                    <a:pt x="38374" y="15869"/>
                  </a:lnTo>
                  <a:lnTo>
                    <a:pt x="38615" y="15748"/>
                  </a:lnTo>
                  <a:lnTo>
                    <a:pt x="38796" y="15627"/>
                  </a:lnTo>
                  <a:lnTo>
                    <a:pt x="38917" y="15446"/>
                  </a:lnTo>
                  <a:lnTo>
                    <a:pt x="39038" y="15205"/>
                  </a:lnTo>
                  <a:lnTo>
                    <a:pt x="39098" y="15024"/>
                  </a:lnTo>
                  <a:lnTo>
                    <a:pt x="39098" y="14783"/>
                  </a:lnTo>
                  <a:lnTo>
                    <a:pt x="39038" y="14420"/>
                  </a:lnTo>
                  <a:lnTo>
                    <a:pt x="38917" y="14119"/>
                  </a:lnTo>
                  <a:lnTo>
                    <a:pt x="38736" y="13938"/>
                  </a:lnTo>
                  <a:lnTo>
                    <a:pt x="38495" y="13757"/>
                  </a:lnTo>
                  <a:lnTo>
                    <a:pt x="38253" y="13636"/>
                  </a:lnTo>
                  <a:close/>
                  <a:moveTo>
                    <a:pt x="43442" y="13636"/>
                  </a:moveTo>
                  <a:lnTo>
                    <a:pt x="43201" y="13757"/>
                  </a:lnTo>
                  <a:lnTo>
                    <a:pt x="42959" y="13938"/>
                  </a:lnTo>
                  <a:lnTo>
                    <a:pt x="42778" y="14119"/>
                  </a:lnTo>
                  <a:lnTo>
                    <a:pt x="42658" y="14420"/>
                  </a:lnTo>
                  <a:lnTo>
                    <a:pt x="42597" y="14783"/>
                  </a:lnTo>
                  <a:lnTo>
                    <a:pt x="42597" y="15024"/>
                  </a:lnTo>
                  <a:lnTo>
                    <a:pt x="42658" y="15205"/>
                  </a:lnTo>
                  <a:lnTo>
                    <a:pt x="42778" y="15446"/>
                  </a:lnTo>
                  <a:lnTo>
                    <a:pt x="42899" y="15627"/>
                  </a:lnTo>
                  <a:lnTo>
                    <a:pt x="43080" y="15748"/>
                  </a:lnTo>
                  <a:lnTo>
                    <a:pt x="43321" y="15869"/>
                  </a:lnTo>
                  <a:lnTo>
                    <a:pt x="43502" y="15929"/>
                  </a:lnTo>
                  <a:lnTo>
                    <a:pt x="43985" y="15929"/>
                  </a:lnTo>
                  <a:lnTo>
                    <a:pt x="44166" y="15869"/>
                  </a:lnTo>
                  <a:lnTo>
                    <a:pt x="44407" y="15748"/>
                  </a:lnTo>
                  <a:lnTo>
                    <a:pt x="44588" y="15627"/>
                  </a:lnTo>
                  <a:lnTo>
                    <a:pt x="44709" y="15446"/>
                  </a:lnTo>
                  <a:lnTo>
                    <a:pt x="44830" y="15205"/>
                  </a:lnTo>
                  <a:lnTo>
                    <a:pt x="44890" y="15024"/>
                  </a:lnTo>
                  <a:lnTo>
                    <a:pt x="44890" y="14783"/>
                  </a:lnTo>
                  <a:lnTo>
                    <a:pt x="44830" y="14420"/>
                  </a:lnTo>
                  <a:lnTo>
                    <a:pt x="44709" y="14119"/>
                  </a:lnTo>
                  <a:lnTo>
                    <a:pt x="44528" y="13938"/>
                  </a:lnTo>
                  <a:lnTo>
                    <a:pt x="44287" y="13757"/>
                  </a:lnTo>
                  <a:lnTo>
                    <a:pt x="44045" y="13636"/>
                  </a:lnTo>
                  <a:close/>
                  <a:moveTo>
                    <a:pt x="49234" y="13636"/>
                  </a:moveTo>
                  <a:lnTo>
                    <a:pt x="48993" y="13757"/>
                  </a:lnTo>
                  <a:lnTo>
                    <a:pt x="48752" y="13938"/>
                  </a:lnTo>
                  <a:lnTo>
                    <a:pt x="48571" y="14119"/>
                  </a:lnTo>
                  <a:lnTo>
                    <a:pt x="48450" y="14420"/>
                  </a:lnTo>
                  <a:lnTo>
                    <a:pt x="48390" y="14783"/>
                  </a:lnTo>
                  <a:lnTo>
                    <a:pt x="48390" y="15024"/>
                  </a:lnTo>
                  <a:lnTo>
                    <a:pt x="48450" y="15205"/>
                  </a:lnTo>
                  <a:lnTo>
                    <a:pt x="48571" y="15446"/>
                  </a:lnTo>
                  <a:lnTo>
                    <a:pt x="48691" y="15627"/>
                  </a:lnTo>
                  <a:lnTo>
                    <a:pt x="48872" y="15748"/>
                  </a:lnTo>
                  <a:lnTo>
                    <a:pt x="49114" y="15869"/>
                  </a:lnTo>
                  <a:lnTo>
                    <a:pt x="49295" y="15929"/>
                  </a:lnTo>
                  <a:lnTo>
                    <a:pt x="49777" y="15929"/>
                  </a:lnTo>
                  <a:lnTo>
                    <a:pt x="49958" y="15869"/>
                  </a:lnTo>
                  <a:lnTo>
                    <a:pt x="50200" y="15748"/>
                  </a:lnTo>
                  <a:lnTo>
                    <a:pt x="50381" y="15627"/>
                  </a:lnTo>
                  <a:lnTo>
                    <a:pt x="50501" y="15446"/>
                  </a:lnTo>
                  <a:lnTo>
                    <a:pt x="50622" y="15205"/>
                  </a:lnTo>
                  <a:lnTo>
                    <a:pt x="50682" y="15024"/>
                  </a:lnTo>
                  <a:lnTo>
                    <a:pt x="50682" y="14783"/>
                  </a:lnTo>
                  <a:lnTo>
                    <a:pt x="50622" y="14420"/>
                  </a:lnTo>
                  <a:lnTo>
                    <a:pt x="50501" y="14119"/>
                  </a:lnTo>
                  <a:lnTo>
                    <a:pt x="50320" y="13938"/>
                  </a:lnTo>
                  <a:lnTo>
                    <a:pt x="50079" y="13757"/>
                  </a:lnTo>
                  <a:lnTo>
                    <a:pt x="49838" y="13636"/>
                  </a:lnTo>
                  <a:close/>
                  <a:moveTo>
                    <a:pt x="55027" y="13636"/>
                  </a:moveTo>
                  <a:lnTo>
                    <a:pt x="54785" y="13757"/>
                  </a:lnTo>
                  <a:lnTo>
                    <a:pt x="54544" y="13938"/>
                  </a:lnTo>
                  <a:lnTo>
                    <a:pt x="54363" y="14119"/>
                  </a:lnTo>
                  <a:lnTo>
                    <a:pt x="54242" y="14420"/>
                  </a:lnTo>
                  <a:lnTo>
                    <a:pt x="54182" y="14783"/>
                  </a:lnTo>
                  <a:lnTo>
                    <a:pt x="54182" y="15024"/>
                  </a:lnTo>
                  <a:lnTo>
                    <a:pt x="54242" y="15205"/>
                  </a:lnTo>
                  <a:lnTo>
                    <a:pt x="54363" y="15446"/>
                  </a:lnTo>
                  <a:lnTo>
                    <a:pt x="54483" y="15627"/>
                  </a:lnTo>
                  <a:lnTo>
                    <a:pt x="54665" y="15748"/>
                  </a:lnTo>
                  <a:lnTo>
                    <a:pt x="54906" y="15869"/>
                  </a:lnTo>
                  <a:lnTo>
                    <a:pt x="55087" y="15929"/>
                  </a:lnTo>
                  <a:lnTo>
                    <a:pt x="55570" y="15929"/>
                  </a:lnTo>
                  <a:lnTo>
                    <a:pt x="55751" y="15869"/>
                  </a:lnTo>
                  <a:lnTo>
                    <a:pt x="55992" y="15748"/>
                  </a:lnTo>
                  <a:lnTo>
                    <a:pt x="56173" y="15627"/>
                  </a:lnTo>
                  <a:lnTo>
                    <a:pt x="56294" y="15446"/>
                  </a:lnTo>
                  <a:lnTo>
                    <a:pt x="56414" y="15205"/>
                  </a:lnTo>
                  <a:lnTo>
                    <a:pt x="56475" y="15024"/>
                  </a:lnTo>
                  <a:lnTo>
                    <a:pt x="56475" y="14783"/>
                  </a:lnTo>
                  <a:lnTo>
                    <a:pt x="56414" y="14420"/>
                  </a:lnTo>
                  <a:lnTo>
                    <a:pt x="56294" y="14119"/>
                  </a:lnTo>
                  <a:lnTo>
                    <a:pt x="56113" y="13938"/>
                  </a:lnTo>
                  <a:lnTo>
                    <a:pt x="55871" y="13757"/>
                  </a:lnTo>
                  <a:lnTo>
                    <a:pt x="55630" y="13636"/>
                  </a:lnTo>
                  <a:close/>
                  <a:moveTo>
                    <a:pt x="60819" y="13636"/>
                  </a:moveTo>
                  <a:lnTo>
                    <a:pt x="60577" y="13757"/>
                  </a:lnTo>
                  <a:lnTo>
                    <a:pt x="60336" y="13938"/>
                  </a:lnTo>
                  <a:lnTo>
                    <a:pt x="60155" y="14119"/>
                  </a:lnTo>
                  <a:lnTo>
                    <a:pt x="60034" y="14420"/>
                  </a:lnTo>
                  <a:lnTo>
                    <a:pt x="59974" y="14783"/>
                  </a:lnTo>
                  <a:lnTo>
                    <a:pt x="59974" y="15024"/>
                  </a:lnTo>
                  <a:lnTo>
                    <a:pt x="60034" y="15205"/>
                  </a:lnTo>
                  <a:lnTo>
                    <a:pt x="60155" y="15446"/>
                  </a:lnTo>
                  <a:lnTo>
                    <a:pt x="60276" y="15627"/>
                  </a:lnTo>
                  <a:lnTo>
                    <a:pt x="60457" y="15748"/>
                  </a:lnTo>
                  <a:lnTo>
                    <a:pt x="60698" y="15869"/>
                  </a:lnTo>
                  <a:lnTo>
                    <a:pt x="60879" y="15929"/>
                  </a:lnTo>
                  <a:lnTo>
                    <a:pt x="61362" y="15929"/>
                  </a:lnTo>
                  <a:lnTo>
                    <a:pt x="61543" y="15869"/>
                  </a:lnTo>
                  <a:lnTo>
                    <a:pt x="61784" y="15748"/>
                  </a:lnTo>
                  <a:lnTo>
                    <a:pt x="61965" y="15627"/>
                  </a:lnTo>
                  <a:lnTo>
                    <a:pt x="62086" y="15446"/>
                  </a:lnTo>
                  <a:lnTo>
                    <a:pt x="62206" y="15205"/>
                  </a:lnTo>
                  <a:lnTo>
                    <a:pt x="62267" y="15024"/>
                  </a:lnTo>
                  <a:lnTo>
                    <a:pt x="62267" y="14783"/>
                  </a:lnTo>
                  <a:lnTo>
                    <a:pt x="62206" y="14420"/>
                  </a:lnTo>
                  <a:lnTo>
                    <a:pt x="62086" y="14119"/>
                  </a:lnTo>
                  <a:lnTo>
                    <a:pt x="61905" y="13938"/>
                  </a:lnTo>
                  <a:lnTo>
                    <a:pt x="61663" y="13757"/>
                  </a:lnTo>
                  <a:lnTo>
                    <a:pt x="61422" y="13636"/>
                  </a:lnTo>
                  <a:close/>
                  <a:moveTo>
                    <a:pt x="66611" y="13636"/>
                  </a:moveTo>
                  <a:lnTo>
                    <a:pt x="66370" y="13757"/>
                  </a:lnTo>
                  <a:lnTo>
                    <a:pt x="66128" y="13938"/>
                  </a:lnTo>
                  <a:lnTo>
                    <a:pt x="65947" y="14119"/>
                  </a:lnTo>
                  <a:lnTo>
                    <a:pt x="65827" y="14420"/>
                  </a:lnTo>
                  <a:lnTo>
                    <a:pt x="65766" y="14783"/>
                  </a:lnTo>
                  <a:lnTo>
                    <a:pt x="65766" y="15024"/>
                  </a:lnTo>
                  <a:lnTo>
                    <a:pt x="65827" y="15205"/>
                  </a:lnTo>
                  <a:lnTo>
                    <a:pt x="65947" y="15446"/>
                  </a:lnTo>
                  <a:lnTo>
                    <a:pt x="66068" y="15627"/>
                  </a:lnTo>
                  <a:lnTo>
                    <a:pt x="66249" y="15748"/>
                  </a:lnTo>
                  <a:lnTo>
                    <a:pt x="66490" y="15869"/>
                  </a:lnTo>
                  <a:lnTo>
                    <a:pt x="66671" y="15929"/>
                  </a:lnTo>
                  <a:lnTo>
                    <a:pt x="67154" y="15929"/>
                  </a:lnTo>
                  <a:lnTo>
                    <a:pt x="67335" y="15869"/>
                  </a:lnTo>
                  <a:lnTo>
                    <a:pt x="67576" y="15748"/>
                  </a:lnTo>
                  <a:lnTo>
                    <a:pt x="67757" y="15627"/>
                  </a:lnTo>
                  <a:lnTo>
                    <a:pt x="67878" y="15446"/>
                  </a:lnTo>
                  <a:lnTo>
                    <a:pt x="67999" y="15205"/>
                  </a:lnTo>
                  <a:lnTo>
                    <a:pt x="68059" y="15024"/>
                  </a:lnTo>
                  <a:lnTo>
                    <a:pt x="68059" y="14783"/>
                  </a:lnTo>
                  <a:lnTo>
                    <a:pt x="67214" y="13636"/>
                  </a:lnTo>
                  <a:close/>
                  <a:moveTo>
                    <a:pt x="6517" y="16593"/>
                  </a:moveTo>
                  <a:lnTo>
                    <a:pt x="5310" y="18523"/>
                  </a:lnTo>
                  <a:lnTo>
                    <a:pt x="5431" y="18644"/>
                  </a:lnTo>
                  <a:lnTo>
                    <a:pt x="5672" y="18765"/>
                  </a:lnTo>
                  <a:lnTo>
                    <a:pt x="5853" y="18825"/>
                  </a:lnTo>
                  <a:lnTo>
                    <a:pt x="6336" y="18825"/>
                  </a:lnTo>
                  <a:lnTo>
                    <a:pt x="6517" y="18765"/>
                  </a:lnTo>
                  <a:lnTo>
                    <a:pt x="6758" y="18644"/>
                  </a:lnTo>
                  <a:lnTo>
                    <a:pt x="6939" y="18523"/>
                  </a:lnTo>
                  <a:lnTo>
                    <a:pt x="7060" y="18342"/>
                  </a:lnTo>
                  <a:lnTo>
                    <a:pt x="7180" y="18101"/>
                  </a:lnTo>
                  <a:lnTo>
                    <a:pt x="7241" y="17920"/>
                  </a:lnTo>
                  <a:lnTo>
                    <a:pt x="7241" y="17679"/>
                  </a:lnTo>
                  <a:lnTo>
                    <a:pt x="7180" y="17317"/>
                  </a:lnTo>
                  <a:lnTo>
                    <a:pt x="7060" y="17015"/>
                  </a:lnTo>
                  <a:lnTo>
                    <a:pt x="6818" y="16774"/>
                  </a:lnTo>
                  <a:lnTo>
                    <a:pt x="6517" y="16593"/>
                  </a:lnTo>
                  <a:close/>
                  <a:moveTo>
                    <a:pt x="11645" y="16532"/>
                  </a:moveTo>
                  <a:lnTo>
                    <a:pt x="11464" y="16593"/>
                  </a:lnTo>
                  <a:lnTo>
                    <a:pt x="11223" y="16713"/>
                  </a:lnTo>
                  <a:lnTo>
                    <a:pt x="11042" y="16834"/>
                  </a:lnTo>
                  <a:lnTo>
                    <a:pt x="10921" y="17015"/>
                  </a:lnTo>
                  <a:lnTo>
                    <a:pt x="10800" y="17256"/>
                  </a:lnTo>
                  <a:lnTo>
                    <a:pt x="10740" y="17437"/>
                  </a:lnTo>
                  <a:lnTo>
                    <a:pt x="10740" y="17679"/>
                  </a:lnTo>
                  <a:lnTo>
                    <a:pt x="10740" y="17920"/>
                  </a:lnTo>
                  <a:lnTo>
                    <a:pt x="10800" y="18101"/>
                  </a:lnTo>
                  <a:lnTo>
                    <a:pt x="10921" y="18342"/>
                  </a:lnTo>
                  <a:lnTo>
                    <a:pt x="11042" y="18523"/>
                  </a:lnTo>
                  <a:lnTo>
                    <a:pt x="11223" y="18644"/>
                  </a:lnTo>
                  <a:lnTo>
                    <a:pt x="11464" y="18765"/>
                  </a:lnTo>
                  <a:lnTo>
                    <a:pt x="11645" y="18825"/>
                  </a:lnTo>
                  <a:lnTo>
                    <a:pt x="12128" y="18825"/>
                  </a:lnTo>
                  <a:lnTo>
                    <a:pt x="12309" y="18765"/>
                  </a:lnTo>
                  <a:lnTo>
                    <a:pt x="12550" y="18644"/>
                  </a:lnTo>
                  <a:lnTo>
                    <a:pt x="12731" y="18523"/>
                  </a:lnTo>
                  <a:lnTo>
                    <a:pt x="12852" y="18342"/>
                  </a:lnTo>
                  <a:lnTo>
                    <a:pt x="12973" y="18101"/>
                  </a:lnTo>
                  <a:lnTo>
                    <a:pt x="13033" y="17920"/>
                  </a:lnTo>
                  <a:lnTo>
                    <a:pt x="13033" y="17679"/>
                  </a:lnTo>
                  <a:lnTo>
                    <a:pt x="13033" y="17437"/>
                  </a:lnTo>
                  <a:lnTo>
                    <a:pt x="12973" y="17256"/>
                  </a:lnTo>
                  <a:lnTo>
                    <a:pt x="12852" y="17015"/>
                  </a:lnTo>
                  <a:lnTo>
                    <a:pt x="12731" y="16834"/>
                  </a:lnTo>
                  <a:lnTo>
                    <a:pt x="12550" y="16713"/>
                  </a:lnTo>
                  <a:lnTo>
                    <a:pt x="12309" y="16593"/>
                  </a:lnTo>
                  <a:lnTo>
                    <a:pt x="12128" y="16532"/>
                  </a:lnTo>
                  <a:close/>
                  <a:moveTo>
                    <a:pt x="17437" y="16532"/>
                  </a:moveTo>
                  <a:lnTo>
                    <a:pt x="17256" y="16593"/>
                  </a:lnTo>
                  <a:lnTo>
                    <a:pt x="17015" y="16713"/>
                  </a:lnTo>
                  <a:lnTo>
                    <a:pt x="16834" y="16834"/>
                  </a:lnTo>
                  <a:lnTo>
                    <a:pt x="16713" y="17015"/>
                  </a:lnTo>
                  <a:lnTo>
                    <a:pt x="16593" y="17256"/>
                  </a:lnTo>
                  <a:lnTo>
                    <a:pt x="16532" y="17437"/>
                  </a:lnTo>
                  <a:lnTo>
                    <a:pt x="16532" y="17679"/>
                  </a:lnTo>
                  <a:lnTo>
                    <a:pt x="16532" y="17920"/>
                  </a:lnTo>
                  <a:lnTo>
                    <a:pt x="16593" y="18101"/>
                  </a:lnTo>
                  <a:lnTo>
                    <a:pt x="16713" y="18342"/>
                  </a:lnTo>
                  <a:lnTo>
                    <a:pt x="16834" y="18523"/>
                  </a:lnTo>
                  <a:lnTo>
                    <a:pt x="17015" y="18644"/>
                  </a:lnTo>
                  <a:lnTo>
                    <a:pt x="17256" y="18765"/>
                  </a:lnTo>
                  <a:lnTo>
                    <a:pt x="17437" y="18825"/>
                  </a:lnTo>
                  <a:lnTo>
                    <a:pt x="17920" y="18825"/>
                  </a:lnTo>
                  <a:lnTo>
                    <a:pt x="18101" y="18765"/>
                  </a:lnTo>
                  <a:lnTo>
                    <a:pt x="18342" y="18644"/>
                  </a:lnTo>
                  <a:lnTo>
                    <a:pt x="18523" y="18523"/>
                  </a:lnTo>
                  <a:lnTo>
                    <a:pt x="18644" y="18342"/>
                  </a:lnTo>
                  <a:lnTo>
                    <a:pt x="18765" y="18101"/>
                  </a:lnTo>
                  <a:lnTo>
                    <a:pt x="18825" y="17920"/>
                  </a:lnTo>
                  <a:lnTo>
                    <a:pt x="18825" y="17679"/>
                  </a:lnTo>
                  <a:lnTo>
                    <a:pt x="18825" y="17437"/>
                  </a:lnTo>
                  <a:lnTo>
                    <a:pt x="18765" y="17256"/>
                  </a:lnTo>
                  <a:lnTo>
                    <a:pt x="18644" y="17015"/>
                  </a:lnTo>
                  <a:lnTo>
                    <a:pt x="18523" y="16834"/>
                  </a:lnTo>
                  <a:lnTo>
                    <a:pt x="18342" y="16713"/>
                  </a:lnTo>
                  <a:lnTo>
                    <a:pt x="18101" y="16593"/>
                  </a:lnTo>
                  <a:lnTo>
                    <a:pt x="17920" y="16532"/>
                  </a:lnTo>
                  <a:close/>
                  <a:moveTo>
                    <a:pt x="23230" y="16532"/>
                  </a:moveTo>
                  <a:lnTo>
                    <a:pt x="23049" y="16593"/>
                  </a:lnTo>
                  <a:lnTo>
                    <a:pt x="22807" y="16713"/>
                  </a:lnTo>
                  <a:lnTo>
                    <a:pt x="22626" y="16834"/>
                  </a:lnTo>
                  <a:lnTo>
                    <a:pt x="22506" y="17015"/>
                  </a:lnTo>
                  <a:lnTo>
                    <a:pt x="22385" y="17256"/>
                  </a:lnTo>
                  <a:lnTo>
                    <a:pt x="22325" y="17437"/>
                  </a:lnTo>
                  <a:lnTo>
                    <a:pt x="22325" y="17679"/>
                  </a:lnTo>
                  <a:lnTo>
                    <a:pt x="22325" y="17920"/>
                  </a:lnTo>
                  <a:lnTo>
                    <a:pt x="22385" y="18101"/>
                  </a:lnTo>
                  <a:lnTo>
                    <a:pt x="22506" y="18342"/>
                  </a:lnTo>
                  <a:lnTo>
                    <a:pt x="22626" y="18523"/>
                  </a:lnTo>
                  <a:lnTo>
                    <a:pt x="22807" y="18644"/>
                  </a:lnTo>
                  <a:lnTo>
                    <a:pt x="23049" y="18765"/>
                  </a:lnTo>
                  <a:lnTo>
                    <a:pt x="23230" y="18825"/>
                  </a:lnTo>
                  <a:lnTo>
                    <a:pt x="23712" y="18825"/>
                  </a:lnTo>
                  <a:lnTo>
                    <a:pt x="23893" y="18765"/>
                  </a:lnTo>
                  <a:lnTo>
                    <a:pt x="24135" y="18644"/>
                  </a:lnTo>
                  <a:lnTo>
                    <a:pt x="24316" y="18523"/>
                  </a:lnTo>
                  <a:lnTo>
                    <a:pt x="24436" y="18342"/>
                  </a:lnTo>
                  <a:lnTo>
                    <a:pt x="24557" y="18101"/>
                  </a:lnTo>
                  <a:lnTo>
                    <a:pt x="24617" y="17920"/>
                  </a:lnTo>
                  <a:lnTo>
                    <a:pt x="24617" y="17679"/>
                  </a:lnTo>
                  <a:lnTo>
                    <a:pt x="24617" y="17437"/>
                  </a:lnTo>
                  <a:lnTo>
                    <a:pt x="24557" y="17256"/>
                  </a:lnTo>
                  <a:lnTo>
                    <a:pt x="24436" y="17015"/>
                  </a:lnTo>
                  <a:lnTo>
                    <a:pt x="24316" y="16834"/>
                  </a:lnTo>
                  <a:lnTo>
                    <a:pt x="24135" y="16713"/>
                  </a:lnTo>
                  <a:lnTo>
                    <a:pt x="23893" y="16593"/>
                  </a:lnTo>
                  <a:lnTo>
                    <a:pt x="23712" y="16532"/>
                  </a:lnTo>
                  <a:close/>
                  <a:moveTo>
                    <a:pt x="29022" y="16532"/>
                  </a:moveTo>
                  <a:lnTo>
                    <a:pt x="28841" y="16593"/>
                  </a:lnTo>
                  <a:lnTo>
                    <a:pt x="28599" y="16713"/>
                  </a:lnTo>
                  <a:lnTo>
                    <a:pt x="28418" y="16834"/>
                  </a:lnTo>
                  <a:lnTo>
                    <a:pt x="28298" y="17015"/>
                  </a:lnTo>
                  <a:lnTo>
                    <a:pt x="28177" y="17256"/>
                  </a:lnTo>
                  <a:lnTo>
                    <a:pt x="28117" y="17437"/>
                  </a:lnTo>
                  <a:lnTo>
                    <a:pt x="28117" y="17679"/>
                  </a:lnTo>
                  <a:lnTo>
                    <a:pt x="28117" y="17920"/>
                  </a:lnTo>
                  <a:lnTo>
                    <a:pt x="28177" y="18101"/>
                  </a:lnTo>
                  <a:lnTo>
                    <a:pt x="28298" y="18342"/>
                  </a:lnTo>
                  <a:lnTo>
                    <a:pt x="28418" y="18523"/>
                  </a:lnTo>
                  <a:lnTo>
                    <a:pt x="28599" y="18644"/>
                  </a:lnTo>
                  <a:lnTo>
                    <a:pt x="28841" y="18765"/>
                  </a:lnTo>
                  <a:lnTo>
                    <a:pt x="29022" y="18825"/>
                  </a:lnTo>
                  <a:lnTo>
                    <a:pt x="29505" y="18825"/>
                  </a:lnTo>
                  <a:lnTo>
                    <a:pt x="29686" y="18765"/>
                  </a:lnTo>
                  <a:lnTo>
                    <a:pt x="29927" y="18644"/>
                  </a:lnTo>
                  <a:lnTo>
                    <a:pt x="30108" y="18523"/>
                  </a:lnTo>
                  <a:lnTo>
                    <a:pt x="30229" y="18342"/>
                  </a:lnTo>
                  <a:lnTo>
                    <a:pt x="30349" y="18101"/>
                  </a:lnTo>
                  <a:lnTo>
                    <a:pt x="30410" y="17920"/>
                  </a:lnTo>
                  <a:lnTo>
                    <a:pt x="30410" y="17679"/>
                  </a:lnTo>
                  <a:lnTo>
                    <a:pt x="30410" y="17437"/>
                  </a:lnTo>
                  <a:lnTo>
                    <a:pt x="30349" y="17256"/>
                  </a:lnTo>
                  <a:lnTo>
                    <a:pt x="30229" y="17015"/>
                  </a:lnTo>
                  <a:lnTo>
                    <a:pt x="30108" y="16834"/>
                  </a:lnTo>
                  <a:lnTo>
                    <a:pt x="29927" y="16713"/>
                  </a:lnTo>
                  <a:lnTo>
                    <a:pt x="29686" y="16593"/>
                  </a:lnTo>
                  <a:lnTo>
                    <a:pt x="29505" y="16532"/>
                  </a:lnTo>
                  <a:close/>
                  <a:moveTo>
                    <a:pt x="34814" y="16532"/>
                  </a:moveTo>
                  <a:lnTo>
                    <a:pt x="34633" y="16593"/>
                  </a:lnTo>
                  <a:lnTo>
                    <a:pt x="34392" y="16713"/>
                  </a:lnTo>
                  <a:lnTo>
                    <a:pt x="34211" y="16834"/>
                  </a:lnTo>
                  <a:lnTo>
                    <a:pt x="34090" y="17015"/>
                  </a:lnTo>
                  <a:lnTo>
                    <a:pt x="33969" y="17256"/>
                  </a:lnTo>
                  <a:lnTo>
                    <a:pt x="33909" y="17437"/>
                  </a:lnTo>
                  <a:lnTo>
                    <a:pt x="33909" y="17679"/>
                  </a:lnTo>
                  <a:lnTo>
                    <a:pt x="33909" y="17920"/>
                  </a:lnTo>
                  <a:lnTo>
                    <a:pt x="33969" y="18101"/>
                  </a:lnTo>
                  <a:lnTo>
                    <a:pt x="34090" y="18342"/>
                  </a:lnTo>
                  <a:lnTo>
                    <a:pt x="34211" y="18523"/>
                  </a:lnTo>
                  <a:lnTo>
                    <a:pt x="34392" y="18644"/>
                  </a:lnTo>
                  <a:lnTo>
                    <a:pt x="34633" y="18765"/>
                  </a:lnTo>
                  <a:lnTo>
                    <a:pt x="34814" y="18825"/>
                  </a:lnTo>
                  <a:lnTo>
                    <a:pt x="35297" y="18825"/>
                  </a:lnTo>
                  <a:lnTo>
                    <a:pt x="35478" y="18765"/>
                  </a:lnTo>
                  <a:lnTo>
                    <a:pt x="35719" y="18644"/>
                  </a:lnTo>
                  <a:lnTo>
                    <a:pt x="35900" y="18523"/>
                  </a:lnTo>
                  <a:lnTo>
                    <a:pt x="36021" y="18342"/>
                  </a:lnTo>
                  <a:lnTo>
                    <a:pt x="36141" y="18101"/>
                  </a:lnTo>
                  <a:lnTo>
                    <a:pt x="36202" y="17920"/>
                  </a:lnTo>
                  <a:lnTo>
                    <a:pt x="36202" y="17679"/>
                  </a:lnTo>
                  <a:lnTo>
                    <a:pt x="36202" y="17437"/>
                  </a:lnTo>
                  <a:lnTo>
                    <a:pt x="36141" y="17256"/>
                  </a:lnTo>
                  <a:lnTo>
                    <a:pt x="36021" y="17015"/>
                  </a:lnTo>
                  <a:lnTo>
                    <a:pt x="35900" y="16834"/>
                  </a:lnTo>
                  <a:lnTo>
                    <a:pt x="35719" y="16713"/>
                  </a:lnTo>
                  <a:lnTo>
                    <a:pt x="35478" y="16593"/>
                  </a:lnTo>
                  <a:lnTo>
                    <a:pt x="35297" y="16532"/>
                  </a:lnTo>
                  <a:close/>
                  <a:moveTo>
                    <a:pt x="40606" y="16532"/>
                  </a:moveTo>
                  <a:lnTo>
                    <a:pt x="40425" y="16593"/>
                  </a:lnTo>
                  <a:lnTo>
                    <a:pt x="40184" y="16713"/>
                  </a:lnTo>
                  <a:lnTo>
                    <a:pt x="40003" y="16834"/>
                  </a:lnTo>
                  <a:lnTo>
                    <a:pt x="39882" y="17015"/>
                  </a:lnTo>
                  <a:lnTo>
                    <a:pt x="39762" y="17256"/>
                  </a:lnTo>
                  <a:lnTo>
                    <a:pt x="39701" y="17437"/>
                  </a:lnTo>
                  <a:lnTo>
                    <a:pt x="39701" y="17679"/>
                  </a:lnTo>
                  <a:lnTo>
                    <a:pt x="39701" y="17920"/>
                  </a:lnTo>
                  <a:lnTo>
                    <a:pt x="39762" y="18101"/>
                  </a:lnTo>
                  <a:lnTo>
                    <a:pt x="39882" y="18342"/>
                  </a:lnTo>
                  <a:lnTo>
                    <a:pt x="40003" y="18523"/>
                  </a:lnTo>
                  <a:lnTo>
                    <a:pt x="40184" y="18644"/>
                  </a:lnTo>
                  <a:lnTo>
                    <a:pt x="40425" y="18765"/>
                  </a:lnTo>
                  <a:lnTo>
                    <a:pt x="40606" y="18825"/>
                  </a:lnTo>
                  <a:lnTo>
                    <a:pt x="41089" y="18825"/>
                  </a:lnTo>
                  <a:lnTo>
                    <a:pt x="41270" y="18765"/>
                  </a:lnTo>
                  <a:lnTo>
                    <a:pt x="41511" y="18644"/>
                  </a:lnTo>
                  <a:lnTo>
                    <a:pt x="41692" y="18523"/>
                  </a:lnTo>
                  <a:lnTo>
                    <a:pt x="41813" y="18342"/>
                  </a:lnTo>
                  <a:lnTo>
                    <a:pt x="41934" y="18101"/>
                  </a:lnTo>
                  <a:lnTo>
                    <a:pt x="41994" y="17920"/>
                  </a:lnTo>
                  <a:lnTo>
                    <a:pt x="41994" y="17679"/>
                  </a:lnTo>
                  <a:lnTo>
                    <a:pt x="41994" y="17437"/>
                  </a:lnTo>
                  <a:lnTo>
                    <a:pt x="41934" y="17256"/>
                  </a:lnTo>
                  <a:lnTo>
                    <a:pt x="41813" y="17015"/>
                  </a:lnTo>
                  <a:lnTo>
                    <a:pt x="41692" y="16834"/>
                  </a:lnTo>
                  <a:lnTo>
                    <a:pt x="41511" y="16713"/>
                  </a:lnTo>
                  <a:lnTo>
                    <a:pt x="41270" y="16593"/>
                  </a:lnTo>
                  <a:lnTo>
                    <a:pt x="41089" y="16532"/>
                  </a:lnTo>
                  <a:close/>
                  <a:moveTo>
                    <a:pt x="46399" y="16532"/>
                  </a:moveTo>
                  <a:lnTo>
                    <a:pt x="46218" y="16593"/>
                  </a:lnTo>
                  <a:lnTo>
                    <a:pt x="45976" y="16713"/>
                  </a:lnTo>
                  <a:lnTo>
                    <a:pt x="45795" y="16834"/>
                  </a:lnTo>
                  <a:lnTo>
                    <a:pt x="45674" y="17015"/>
                  </a:lnTo>
                  <a:lnTo>
                    <a:pt x="45554" y="17256"/>
                  </a:lnTo>
                  <a:lnTo>
                    <a:pt x="45493" y="17437"/>
                  </a:lnTo>
                  <a:lnTo>
                    <a:pt x="45493" y="17679"/>
                  </a:lnTo>
                  <a:lnTo>
                    <a:pt x="45493" y="17920"/>
                  </a:lnTo>
                  <a:lnTo>
                    <a:pt x="45554" y="18101"/>
                  </a:lnTo>
                  <a:lnTo>
                    <a:pt x="45674" y="18342"/>
                  </a:lnTo>
                  <a:lnTo>
                    <a:pt x="45795" y="18523"/>
                  </a:lnTo>
                  <a:lnTo>
                    <a:pt x="45976" y="18644"/>
                  </a:lnTo>
                  <a:lnTo>
                    <a:pt x="46218" y="18765"/>
                  </a:lnTo>
                  <a:lnTo>
                    <a:pt x="46399" y="18825"/>
                  </a:lnTo>
                  <a:lnTo>
                    <a:pt x="46881" y="18825"/>
                  </a:lnTo>
                  <a:lnTo>
                    <a:pt x="47062" y="18765"/>
                  </a:lnTo>
                  <a:lnTo>
                    <a:pt x="47304" y="18644"/>
                  </a:lnTo>
                  <a:lnTo>
                    <a:pt x="47485" y="18523"/>
                  </a:lnTo>
                  <a:lnTo>
                    <a:pt x="47605" y="18342"/>
                  </a:lnTo>
                  <a:lnTo>
                    <a:pt x="47726" y="18101"/>
                  </a:lnTo>
                  <a:lnTo>
                    <a:pt x="47786" y="17920"/>
                  </a:lnTo>
                  <a:lnTo>
                    <a:pt x="47786" y="17679"/>
                  </a:lnTo>
                  <a:lnTo>
                    <a:pt x="47786" y="17437"/>
                  </a:lnTo>
                  <a:lnTo>
                    <a:pt x="47726" y="17256"/>
                  </a:lnTo>
                  <a:lnTo>
                    <a:pt x="47605" y="17015"/>
                  </a:lnTo>
                  <a:lnTo>
                    <a:pt x="47485" y="16834"/>
                  </a:lnTo>
                  <a:lnTo>
                    <a:pt x="47304" y="16713"/>
                  </a:lnTo>
                  <a:lnTo>
                    <a:pt x="47062" y="16593"/>
                  </a:lnTo>
                  <a:lnTo>
                    <a:pt x="46881" y="16532"/>
                  </a:lnTo>
                  <a:close/>
                  <a:moveTo>
                    <a:pt x="52191" y="16532"/>
                  </a:moveTo>
                  <a:lnTo>
                    <a:pt x="52010" y="16593"/>
                  </a:lnTo>
                  <a:lnTo>
                    <a:pt x="51768" y="16713"/>
                  </a:lnTo>
                  <a:lnTo>
                    <a:pt x="51587" y="16834"/>
                  </a:lnTo>
                  <a:lnTo>
                    <a:pt x="51467" y="17015"/>
                  </a:lnTo>
                  <a:lnTo>
                    <a:pt x="51346" y="17256"/>
                  </a:lnTo>
                  <a:lnTo>
                    <a:pt x="51286" y="17437"/>
                  </a:lnTo>
                  <a:lnTo>
                    <a:pt x="51286" y="17679"/>
                  </a:lnTo>
                  <a:lnTo>
                    <a:pt x="51286" y="17920"/>
                  </a:lnTo>
                  <a:lnTo>
                    <a:pt x="51346" y="18101"/>
                  </a:lnTo>
                  <a:lnTo>
                    <a:pt x="51467" y="18342"/>
                  </a:lnTo>
                  <a:lnTo>
                    <a:pt x="51587" y="18523"/>
                  </a:lnTo>
                  <a:lnTo>
                    <a:pt x="51768" y="18644"/>
                  </a:lnTo>
                  <a:lnTo>
                    <a:pt x="52010" y="18765"/>
                  </a:lnTo>
                  <a:lnTo>
                    <a:pt x="52191" y="18825"/>
                  </a:lnTo>
                  <a:lnTo>
                    <a:pt x="52673" y="18825"/>
                  </a:lnTo>
                  <a:lnTo>
                    <a:pt x="52854" y="18765"/>
                  </a:lnTo>
                  <a:lnTo>
                    <a:pt x="53096" y="18644"/>
                  </a:lnTo>
                  <a:lnTo>
                    <a:pt x="53277" y="18523"/>
                  </a:lnTo>
                  <a:lnTo>
                    <a:pt x="53397" y="18342"/>
                  </a:lnTo>
                  <a:lnTo>
                    <a:pt x="53518" y="18101"/>
                  </a:lnTo>
                  <a:lnTo>
                    <a:pt x="53578" y="17920"/>
                  </a:lnTo>
                  <a:lnTo>
                    <a:pt x="53578" y="17679"/>
                  </a:lnTo>
                  <a:lnTo>
                    <a:pt x="53578" y="17437"/>
                  </a:lnTo>
                  <a:lnTo>
                    <a:pt x="53518" y="17256"/>
                  </a:lnTo>
                  <a:lnTo>
                    <a:pt x="53397" y="17015"/>
                  </a:lnTo>
                  <a:lnTo>
                    <a:pt x="53277" y="16834"/>
                  </a:lnTo>
                  <a:lnTo>
                    <a:pt x="53096" y="16713"/>
                  </a:lnTo>
                  <a:lnTo>
                    <a:pt x="52854" y="16593"/>
                  </a:lnTo>
                  <a:lnTo>
                    <a:pt x="52673" y="16532"/>
                  </a:lnTo>
                  <a:close/>
                  <a:moveTo>
                    <a:pt x="57983" y="16532"/>
                  </a:moveTo>
                  <a:lnTo>
                    <a:pt x="57802" y="16593"/>
                  </a:lnTo>
                  <a:lnTo>
                    <a:pt x="57561" y="16713"/>
                  </a:lnTo>
                  <a:lnTo>
                    <a:pt x="57380" y="16834"/>
                  </a:lnTo>
                  <a:lnTo>
                    <a:pt x="57259" y="17015"/>
                  </a:lnTo>
                  <a:lnTo>
                    <a:pt x="57138" y="17256"/>
                  </a:lnTo>
                  <a:lnTo>
                    <a:pt x="57078" y="17437"/>
                  </a:lnTo>
                  <a:lnTo>
                    <a:pt x="57078" y="17679"/>
                  </a:lnTo>
                  <a:lnTo>
                    <a:pt x="57078" y="17920"/>
                  </a:lnTo>
                  <a:lnTo>
                    <a:pt x="57138" y="18101"/>
                  </a:lnTo>
                  <a:lnTo>
                    <a:pt x="57259" y="18342"/>
                  </a:lnTo>
                  <a:lnTo>
                    <a:pt x="57380" y="18523"/>
                  </a:lnTo>
                  <a:lnTo>
                    <a:pt x="57561" y="18644"/>
                  </a:lnTo>
                  <a:lnTo>
                    <a:pt x="57802" y="18765"/>
                  </a:lnTo>
                  <a:lnTo>
                    <a:pt x="57983" y="18825"/>
                  </a:lnTo>
                  <a:lnTo>
                    <a:pt x="58466" y="18825"/>
                  </a:lnTo>
                  <a:lnTo>
                    <a:pt x="58647" y="18765"/>
                  </a:lnTo>
                  <a:lnTo>
                    <a:pt x="58888" y="18644"/>
                  </a:lnTo>
                  <a:lnTo>
                    <a:pt x="59069" y="18523"/>
                  </a:lnTo>
                  <a:lnTo>
                    <a:pt x="59190" y="18342"/>
                  </a:lnTo>
                  <a:lnTo>
                    <a:pt x="59310" y="18101"/>
                  </a:lnTo>
                  <a:lnTo>
                    <a:pt x="59371" y="17920"/>
                  </a:lnTo>
                  <a:lnTo>
                    <a:pt x="59371" y="17679"/>
                  </a:lnTo>
                  <a:lnTo>
                    <a:pt x="59371" y="17437"/>
                  </a:lnTo>
                  <a:lnTo>
                    <a:pt x="59310" y="17256"/>
                  </a:lnTo>
                  <a:lnTo>
                    <a:pt x="59190" y="17015"/>
                  </a:lnTo>
                  <a:lnTo>
                    <a:pt x="59069" y="16834"/>
                  </a:lnTo>
                  <a:lnTo>
                    <a:pt x="58888" y="16713"/>
                  </a:lnTo>
                  <a:lnTo>
                    <a:pt x="58647" y="16593"/>
                  </a:lnTo>
                  <a:lnTo>
                    <a:pt x="58466" y="16532"/>
                  </a:lnTo>
                  <a:close/>
                  <a:moveTo>
                    <a:pt x="63775" y="16532"/>
                  </a:moveTo>
                  <a:lnTo>
                    <a:pt x="63594" y="16593"/>
                  </a:lnTo>
                  <a:lnTo>
                    <a:pt x="63353" y="16713"/>
                  </a:lnTo>
                  <a:lnTo>
                    <a:pt x="63172" y="16834"/>
                  </a:lnTo>
                  <a:lnTo>
                    <a:pt x="63051" y="17015"/>
                  </a:lnTo>
                  <a:lnTo>
                    <a:pt x="62931" y="17256"/>
                  </a:lnTo>
                  <a:lnTo>
                    <a:pt x="62870" y="17437"/>
                  </a:lnTo>
                  <a:lnTo>
                    <a:pt x="62870" y="17679"/>
                  </a:lnTo>
                  <a:lnTo>
                    <a:pt x="62870" y="17920"/>
                  </a:lnTo>
                  <a:lnTo>
                    <a:pt x="62931" y="18101"/>
                  </a:lnTo>
                  <a:lnTo>
                    <a:pt x="63051" y="18342"/>
                  </a:lnTo>
                  <a:lnTo>
                    <a:pt x="63172" y="18523"/>
                  </a:lnTo>
                  <a:lnTo>
                    <a:pt x="63353" y="18644"/>
                  </a:lnTo>
                  <a:lnTo>
                    <a:pt x="63594" y="18765"/>
                  </a:lnTo>
                  <a:lnTo>
                    <a:pt x="63775" y="18825"/>
                  </a:lnTo>
                  <a:lnTo>
                    <a:pt x="64258" y="18825"/>
                  </a:lnTo>
                  <a:lnTo>
                    <a:pt x="64439" y="18765"/>
                  </a:lnTo>
                  <a:lnTo>
                    <a:pt x="64680" y="18644"/>
                  </a:lnTo>
                  <a:lnTo>
                    <a:pt x="64861" y="18523"/>
                  </a:lnTo>
                  <a:lnTo>
                    <a:pt x="64982" y="18342"/>
                  </a:lnTo>
                  <a:lnTo>
                    <a:pt x="65103" y="18101"/>
                  </a:lnTo>
                  <a:lnTo>
                    <a:pt x="65163" y="17920"/>
                  </a:lnTo>
                  <a:lnTo>
                    <a:pt x="65163" y="17679"/>
                  </a:lnTo>
                  <a:lnTo>
                    <a:pt x="65163" y="17437"/>
                  </a:lnTo>
                  <a:lnTo>
                    <a:pt x="65103" y="17256"/>
                  </a:lnTo>
                  <a:lnTo>
                    <a:pt x="64982" y="17015"/>
                  </a:lnTo>
                  <a:lnTo>
                    <a:pt x="64861" y="16834"/>
                  </a:lnTo>
                  <a:lnTo>
                    <a:pt x="64680" y="16713"/>
                  </a:lnTo>
                  <a:lnTo>
                    <a:pt x="64439" y="16593"/>
                  </a:lnTo>
                  <a:lnTo>
                    <a:pt x="64258" y="16532"/>
                  </a:lnTo>
                  <a:close/>
                  <a:moveTo>
                    <a:pt x="69386" y="16593"/>
                  </a:moveTo>
                  <a:lnTo>
                    <a:pt x="69085" y="16774"/>
                  </a:lnTo>
                  <a:lnTo>
                    <a:pt x="68843" y="17015"/>
                  </a:lnTo>
                  <a:lnTo>
                    <a:pt x="68723" y="17317"/>
                  </a:lnTo>
                  <a:lnTo>
                    <a:pt x="68662" y="17679"/>
                  </a:lnTo>
                  <a:lnTo>
                    <a:pt x="68662" y="17920"/>
                  </a:lnTo>
                  <a:lnTo>
                    <a:pt x="68723" y="18101"/>
                  </a:lnTo>
                  <a:lnTo>
                    <a:pt x="68843" y="18342"/>
                  </a:lnTo>
                  <a:lnTo>
                    <a:pt x="68964" y="18523"/>
                  </a:lnTo>
                  <a:lnTo>
                    <a:pt x="69145" y="18644"/>
                  </a:lnTo>
                  <a:lnTo>
                    <a:pt x="69386" y="18765"/>
                  </a:lnTo>
                  <a:lnTo>
                    <a:pt x="69567" y="18825"/>
                  </a:lnTo>
                  <a:lnTo>
                    <a:pt x="70050" y="18825"/>
                  </a:lnTo>
                  <a:lnTo>
                    <a:pt x="70231" y="18765"/>
                  </a:lnTo>
                  <a:lnTo>
                    <a:pt x="70472" y="18644"/>
                  </a:lnTo>
                  <a:lnTo>
                    <a:pt x="70593" y="18523"/>
                  </a:lnTo>
                  <a:lnTo>
                    <a:pt x="69386" y="16593"/>
                  </a:lnTo>
                  <a:close/>
                  <a:moveTo>
                    <a:pt x="4284" y="20273"/>
                  </a:moveTo>
                  <a:lnTo>
                    <a:pt x="3620" y="21661"/>
                  </a:lnTo>
                  <a:lnTo>
                    <a:pt x="3922" y="21480"/>
                  </a:lnTo>
                  <a:lnTo>
                    <a:pt x="4164" y="21238"/>
                  </a:lnTo>
                  <a:lnTo>
                    <a:pt x="4284" y="20937"/>
                  </a:lnTo>
                  <a:lnTo>
                    <a:pt x="4345" y="20575"/>
                  </a:lnTo>
                  <a:lnTo>
                    <a:pt x="4284" y="20273"/>
                  </a:lnTo>
                  <a:close/>
                  <a:moveTo>
                    <a:pt x="71619" y="20273"/>
                  </a:moveTo>
                  <a:lnTo>
                    <a:pt x="71559" y="20575"/>
                  </a:lnTo>
                  <a:lnTo>
                    <a:pt x="71619" y="20937"/>
                  </a:lnTo>
                  <a:lnTo>
                    <a:pt x="71740" y="21238"/>
                  </a:lnTo>
                  <a:lnTo>
                    <a:pt x="71981" y="21480"/>
                  </a:lnTo>
                  <a:lnTo>
                    <a:pt x="72283" y="21661"/>
                  </a:lnTo>
                  <a:lnTo>
                    <a:pt x="71619" y="20273"/>
                  </a:lnTo>
                  <a:close/>
                  <a:moveTo>
                    <a:pt x="8749" y="19428"/>
                  </a:moveTo>
                  <a:lnTo>
                    <a:pt x="8568" y="19489"/>
                  </a:lnTo>
                  <a:lnTo>
                    <a:pt x="8327" y="19609"/>
                  </a:lnTo>
                  <a:lnTo>
                    <a:pt x="8146" y="19730"/>
                  </a:lnTo>
                  <a:lnTo>
                    <a:pt x="8025" y="19911"/>
                  </a:lnTo>
                  <a:lnTo>
                    <a:pt x="7904" y="20152"/>
                  </a:lnTo>
                  <a:lnTo>
                    <a:pt x="7844" y="20333"/>
                  </a:lnTo>
                  <a:lnTo>
                    <a:pt x="7844" y="20575"/>
                  </a:lnTo>
                  <a:lnTo>
                    <a:pt x="7844" y="20816"/>
                  </a:lnTo>
                  <a:lnTo>
                    <a:pt x="7904" y="20997"/>
                  </a:lnTo>
                  <a:lnTo>
                    <a:pt x="8025" y="21238"/>
                  </a:lnTo>
                  <a:lnTo>
                    <a:pt x="8146" y="21419"/>
                  </a:lnTo>
                  <a:lnTo>
                    <a:pt x="8327" y="21540"/>
                  </a:lnTo>
                  <a:lnTo>
                    <a:pt x="8568" y="21661"/>
                  </a:lnTo>
                  <a:lnTo>
                    <a:pt x="8749" y="21721"/>
                  </a:lnTo>
                  <a:lnTo>
                    <a:pt x="9232" y="21721"/>
                  </a:lnTo>
                  <a:lnTo>
                    <a:pt x="9413" y="21661"/>
                  </a:lnTo>
                  <a:lnTo>
                    <a:pt x="9654" y="21540"/>
                  </a:lnTo>
                  <a:lnTo>
                    <a:pt x="9835" y="21419"/>
                  </a:lnTo>
                  <a:lnTo>
                    <a:pt x="9956" y="21238"/>
                  </a:lnTo>
                  <a:lnTo>
                    <a:pt x="10076" y="20997"/>
                  </a:lnTo>
                  <a:lnTo>
                    <a:pt x="10137" y="20816"/>
                  </a:lnTo>
                  <a:lnTo>
                    <a:pt x="10137" y="20575"/>
                  </a:lnTo>
                  <a:lnTo>
                    <a:pt x="10137" y="20333"/>
                  </a:lnTo>
                  <a:lnTo>
                    <a:pt x="10076" y="20152"/>
                  </a:lnTo>
                  <a:lnTo>
                    <a:pt x="9956" y="19911"/>
                  </a:lnTo>
                  <a:lnTo>
                    <a:pt x="9835" y="19730"/>
                  </a:lnTo>
                  <a:lnTo>
                    <a:pt x="9654" y="19609"/>
                  </a:lnTo>
                  <a:lnTo>
                    <a:pt x="9413" y="19489"/>
                  </a:lnTo>
                  <a:lnTo>
                    <a:pt x="9232" y="19428"/>
                  </a:lnTo>
                  <a:close/>
                  <a:moveTo>
                    <a:pt x="14541" y="19428"/>
                  </a:moveTo>
                  <a:lnTo>
                    <a:pt x="14360" y="19489"/>
                  </a:lnTo>
                  <a:lnTo>
                    <a:pt x="14119" y="19609"/>
                  </a:lnTo>
                  <a:lnTo>
                    <a:pt x="13938" y="19730"/>
                  </a:lnTo>
                  <a:lnTo>
                    <a:pt x="13817" y="19911"/>
                  </a:lnTo>
                  <a:lnTo>
                    <a:pt x="13697" y="20152"/>
                  </a:lnTo>
                  <a:lnTo>
                    <a:pt x="13636" y="20333"/>
                  </a:lnTo>
                  <a:lnTo>
                    <a:pt x="13636" y="20575"/>
                  </a:lnTo>
                  <a:lnTo>
                    <a:pt x="13636" y="20816"/>
                  </a:lnTo>
                  <a:lnTo>
                    <a:pt x="13697" y="20997"/>
                  </a:lnTo>
                  <a:lnTo>
                    <a:pt x="13817" y="21238"/>
                  </a:lnTo>
                  <a:lnTo>
                    <a:pt x="13938" y="21419"/>
                  </a:lnTo>
                  <a:lnTo>
                    <a:pt x="14119" y="21540"/>
                  </a:lnTo>
                  <a:lnTo>
                    <a:pt x="14360" y="21661"/>
                  </a:lnTo>
                  <a:lnTo>
                    <a:pt x="14541" y="21721"/>
                  </a:lnTo>
                  <a:lnTo>
                    <a:pt x="15024" y="21721"/>
                  </a:lnTo>
                  <a:lnTo>
                    <a:pt x="15205" y="21661"/>
                  </a:lnTo>
                  <a:lnTo>
                    <a:pt x="15446" y="21540"/>
                  </a:lnTo>
                  <a:lnTo>
                    <a:pt x="15627" y="21419"/>
                  </a:lnTo>
                  <a:lnTo>
                    <a:pt x="15748" y="21238"/>
                  </a:lnTo>
                  <a:lnTo>
                    <a:pt x="15869" y="20997"/>
                  </a:lnTo>
                  <a:lnTo>
                    <a:pt x="15929" y="20816"/>
                  </a:lnTo>
                  <a:lnTo>
                    <a:pt x="15929" y="20575"/>
                  </a:lnTo>
                  <a:lnTo>
                    <a:pt x="15929" y="20333"/>
                  </a:lnTo>
                  <a:lnTo>
                    <a:pt x="15869" y="20152"/>
                  </a:lnTo>
                  <a:lnTo>
                    <a:pt x="15748" y="19911"/>
                  </a:lnTo>
                  <a:lnTo>
                    <a:pt x="15627" y="19730"/>
                  </a:lnTo>
                  <a:lnTo>
                    <a:pt x="15446" y="19609"/>
                  </a:lnTo>
                  <a:lnTo>
                    <a:pt x="15205" y="19489"/>
                  </a:lnTo>
                  <a:lnTo>
                    <a:pt x="15024" y="19428"/>
                  </a:lnTo>
                  <a:close/>
                  <a:moveTo>
                    <a:pt x="20333" y="19428"/>
                  </a:moveTo>
                  <a:lnTo>
                    <a:pt x="20152" y="19489"/>
                  </a:lnTo>
                  <a:lnTo>
                    <a:pt x="19911" y="19609"/>
                  </a:lnTo>
                  <a:lnTo>
                    <a:pt x="19730" y="19730"/>
                  </a:lnTo>
                  <a:lnTo>
                    <a:pt x="19609" y="19911"/>
                  </a:lnTo>
                  <a:lnTo>
                    <a:pt x="19489" y="20152"/>
                  </a:lnTo>
                  <a:lnTo>
                    <a:pt x="19428" y="20333"/>
                  </a:lnTo>
                  <a:lnTo>
                    <a:pt x="19428" y="20575"/>
                  </a:lnTo>
                  <a:lnTo>
                    <a:pt x="19428" y="20816"/>
                  </a:lnTo>
                  <a:lnTo>
                    <a:pt x="19489" y="20997"/>
                  </a:lnTo>
                  <a:lnTo>
                    <a:pt x="19609" y="21238"/>
                  </a:lnTo>
                  <a:lnTo>
                    <a:pt x="19730" y="21419"/>
                  </a:lnTo>
                  <a:lnTo>
                    <a:pt x="19911" y="21540"/>
                  </a:lnTo>
                  <a:lnTo>
                    <a:pt x="20152" y="21661"/>
                  </a:lnTo>
                  <a:lnTo>
                    <a:pt x="20333" y="21721"/>
                  </a:lnTo>
                  <a:lnTo>
                    <a:pt x="20816" y="21721"/>
                  </a:lnTo>
                  <a:lnTo>
                    <a:pt x="20997" y="21661"/>
                  </a:lnTo>
                  <a:lnTo>
                    <a:pt x="21239" y="21540"/>
                  </a:lnTo>
                  <a:lnTo>
                    <a:pt x="21420" y="21419"/>
                  </a:lnTo>
                  <a:lnTo>
                    <a:pt x="21540" y="21238"/>
                  </a:lnTo>
                  <a:lnTo>
                    <a:pt x="21661" y="20997"/>
                  </a:lnTo>
                  <a:lnTo>
                    <a:pt x="21721" y="20816"/>
                  </a:lnTo>
                  <a:lnTo>
                    <a:pt x="21721" y="20575"/>
                  </a:lnTo>
                  <a:lnTo>
                    <a:pt x="21721" y="20333"/>
                  </a:lnTo>
                  <a:lnTo>
                    <a:pt x="21661" y="20152"/>
                  </a:lnTo>
                  <a:lnTo>
                    <a:pt x="21540" y="19911"/>
                  </a:lnTo>
                  <a:lnTo>
                    <a:pt x="21420" y="19730"/>
                  </a:lnTo>
                  <a:lnTo>
                    <a:pt x="21239" y="19609"/>
                  </a:lnTo>
                  <a:lnTo>
                    <a:pt x="20997" y="19489"/>
                  </a:lnTo>
                  <a:lnTo>
                    <a:pt x="20816" y="19428"/>
                  </a:lnTo>
                  <a:close/>
                  <a:moveTo>
                    <a:pt x="26126" y="19428"/>
                  </a:moveTo>
                  <a:lnTo>
                    <a:pt x="25945" y="19489"/>
                  </a:lnTo>
                  <a:lnTo>
                    <a:pt x="25703" y="19609"/>
                  </a:lnTo>
                  <a:lnTo>
                    <a:pt x="25522" y="19730"/>
                  </a:lnTo>
                  <a:lnTo>
                    <a:pt x="25402" y="19911"/>
                  </a:lnTo>
                  <a:lnTo>
                    <a:pt x="25281" y="20152"/>
                  </a:lnTo>
                  <a:lnTo>
                    <a:pt x="25221" y="20333"/>
                  </a:lnTo>
                  <a:lnTo>
                    <a:pt x="25221" y="20575"/>
                  </a:lnTo>
                  <a:lnTo>
                    <a:pt x="25221" y="20816"/>
                  </a:lnTo>
                  <a:lnTo>
                    <a:pt x="25281" y="20997"/>
                  </a:lnTo>
                  <a:lnTo>
                    <a:pt x="25402" y="21238"/>
                  </a:lnTo>
                  <a:lnTo>
                    <a:pt x="25522" y="21419"/>
                  </a:lnTo>
                  <a:lnTo>
                    <a:pt x="25703" y="21540"/>
                  </a:lnTo>
                  <a:lnTo>
                    <a:pt x="25945" y="21661"/>
                  </a:lnTo>
                  <a:lnTo>
                    <a:pt x="26126" y="21721"/>
                  </a:lnTo>
                  <a:lnTo>
                    <a:pt x="26608" y="21721"/>
                  </a:lnTo>
                  <a:lnTo>
                    <a:pt x="26789" y="21661"/>
                  </a:lnTo>
                  <a:lnTo>
                    <a:pt x="27031" y="21540"/>
                  </a:lnTo>
                  <a:lnTo>
                    <a:pt x="27212" y="21419"/>
                  </a:lnTo>
                  <a:lnTo>
                    <a:pt x="27332" y="21238"/>
                  </a:lnTo>
                  <a:lnTo>
                    <a:pt x="27453" y="20997"/>
                  </a:lnTo>
                  <a:lnTo>
                    <a:pt x="27513" y="20816"/>
                  </a:lnTo>
                  <a:lnTo>
                    <a:pt x="27513" y="20575"/>
                  </a:lnTo>
                  <a:lnTo>
                    <a:pt x="27513" y="20333"/>
                  </a:lnTo>
                  <a:lnTo>
                    <a:pt x="27453" y="20152"/>
                  </a:lnTo>
                  <a:lnTo>
                    <a:pt x="27332" y="19911"/>
                  </a:lnTo>
                  <a:lnTo>
                    <a:pt x="27212" y="19730"/>
                  </a:lnTo>
                  <a:lnTo>
                    <a:pt x="27031" y="19609"/>
                  </a:lnTo>
                  <a:lnTo>
                    <a:pt x="26789" y="19489"/>
                  </a:lnTo>
                  <a:lnTo>
                    <a:pt x="26608" y="19428"/>
                  </a:lnTo>
                  <a:close/>
                  <a:moveTo>
                    <a:pt x="31918" y="19428"/>
                  </a:moveTo>
                  <a:lnTo>
                    <a:pt x="31737" y="19489"/>
                  </a:lnTo>
                  <a:lnTo>
                    <a:pt x="31496" y="19609"/>
                  </a:lnTo>
                  <a:lnTo>
                    <a:pt x="31315" y="19730"/>
                  </a:lnTo>
                  <a:lnTo>
                    <a:pt x="31194" y="19911"/>
                  </a:lnTo>
                  <a:lnTo>
                    <a:pt x="31073" y="20152"/>
                  </a:lnTo>
                  <a:lnTo>
                    <a:pt x="31013" y="20333"/>
                  </a:lnTo>
                  <a:lnTo>
                    <a:pt x="31013" y="20575"/>
                  </a:lnTo>
                  <a:lnTo>
                    <a:pt x="31013" y="20816"/>
                  </a:lnTo>
                  <a:lnTo>
                    <a:pt x="31073" y="20997"/>
                  </a:lnTo>
                  <a:lnTo>
                    <a:pt x="31194" y="21238"/>
                  </a:lnTo>
                  <a:lnTo>
                    <a:pt x="31315" y="21419"/>
                  </a:lnTo>
                  <a:lnTo>
                    <a:pt x="31496" y="21540"/>
                  </a:lnTo>
                  <a:lnTo>
                    <a:pt x="31737" y="21661"/>
                  </a:lnTo>
                  <a:lnTo>
                    <a:pt x="31918" y="21721"/>
                  </a:lnTo>
                  <a:lnTo>
                    <a:pt x="32401" y="21721"/>
                  </a:lnTo>
                  <a:lnTo>
                    <a:pt x="32582" y="21661"/>
                  </a:lnTo>
                  <a:lnTo>
                    <a:pt x="32823" y="21540"/>
                  </a:lnTo>
                  <a:lnTo>
                    <a:pt x="33004" y="21419"/>
                  </a:lnTo>
                  <a:lnTo>
                    <a:pt x="33125" y="21238"/>
                  </a:lnTo>
                  <a:lnTo>
                    <a:pt x="33245" y="20997"/>
                  </a:lnTo>
                  <a:lnTo>
                    <a:pt x="33306" y="20816"/>
                  </a:lnTo>
                  <a:lnTo>
                    <a:pt x="33306" y="20575"/>
                  </a:lnTo>
                  <a:lnTo>
                    <a:pt x="33306" y="20333"/>
                  </a:lnTo>
                  <a:lnTo>
                    <a:pt x="33245" y="20152"/>
                  </a:lnTo>
                  <a:lnTo>
                    <a:pt x="33125" y="19911"/>
                  </a:lnTo>
                  <a:lnTo>
                    <a:pt x="33004" y="19730"/>
                  </a:lnTo>
                  <a:lnTo>
                    <a:pt x="32823" y="19609"/>
                  </a:lnTo>
                  <a:lnTo>
                    <a:pt x="32582" y="19489"/>
                  </a:lnTo>
                  <a:lnTo>
                    <a:pt x="32401" y="19428"/>
                  </a:lnTo>
                  <a:close/>
                  <a:moveTo>
                    <a:pt x="37710" y="19428"/>
                  </a:moveTo>
                  <a:lnTo>
                    <a:pt x="37529" y="19489"/>
                  </a:lnTo>
                  <a:lnTo>
                    <a:pt x="37288" y="19609"/>
                  </a:lnTo>
                  <a:lnTo>
                    <a:pt x="37107" y="19730"/>
                  </a:lnTo>
                  <a:lnTo>
                    <a:pt x="36986" y="19911"/>
                  </a:lnTo>
                  <a:lnTo>
                    <a:pt x="36865" y="20152"/>
                  </a:lnTo>
                  <a:lnTo>
                    <a:pt x="36805" y="20333"/>
                  </a:lnTo>
                  <a:lnTo>
                    <a:pt x="36805" y="20575"/>
                  </a:lnTo>
                  <a:lnTo>
                    <a:pt x="36805" y="20816"/>
                  </a:lnTo>
                  <a:lnTo>
                    <a:pt x="36865" y="20997"/>
                  </a:lnTo>
                  <a:lnTo>
                    <a:pt x="36986" y="21238"/>
                  </a:lnTo>
                  <a:lnTo>
                    <a:pt x="37107" y="21419"/>
                  </a:lnTo>
                  <a:lnTo>
                    <a:pt x="37288" y="21540"/>
                  </a:lnTo>
                  <a:lnTo>
                    <a:pt x="37529" y="21661"/>
                  </a:lnTo>
                  <a:lnTo>
                    <a:pt x="37710" y="21721"/>
                  </a:lnTo>
                  <a:lnTo>
                    <a:pt x="38193" y="21721"/>
                  </a:lnTo>
                  <a:lnTo>
                    <a:pt x="38374" y="21661"/>
                  </a:lnTo>
                  <a:lnTo>
                    <a:pt x="38615" y="21540"/>
                  </a:lnTo>
                  <a:lnTo>
                    <a:pt x="38796" y="21419"/>
                  </a:lnTo>
                  <a:lnTo>
                    <a:pt x="38917" y="21238"/>
                  </a:lnTo>
                  <a:lnTo>
                    <a:pt x="39038" y="20997"/>
                  </a:lnTo>
                  <a:lnTo>
                    <a:pt x="39098" y="20816"/>
                  </a:lnTo>
                  <a:lnTo>
                    <a:pt x="39098" y="20575"/>
                  </a:lnTo>
                  <a:lnTo>
                    <a:pt x="39098" y="20333"/>
                  </a:lnTo>
                  <a:lnTo>
                    <a:pt x="39038" y="20152"/>
                  </a:lnTo>
                  <a:lnTo>
                    <a:pt x="38917" y="19911"/>
                  </a:lnTo>
                  <a:lnTo>
                    <a:pt x="38796" y="19730"/>
                  </a:lnTo>
                  <a:lnTo>
                    <a:pt x="38615" y="19609"/>
                  </a:lnTo>
                  <a:lnTo>
                    <a:pt x="38374" y="19489"/>
                  </a:lnTo>
                  <a:lnTo>
                    <a:pt x="38193" y="19428"/>
                  </a:lnTo>
                  <a:close/>
                  <a:moveTo>
                    <a:pt x="43502" y="19428"/>
                  </a:moveTo>
                  <a:lnTo>
                    <a:pt x="43321" y="19489"/>
                  </a:lnTo>
                  <a:lnTo>
                    <a:pt x="43080" y="19609"/>
                  </a:lnTo>
                  <a:lnTo>
                    <a:pt x="42899" y="19730"/>
                  </a:lnTo>
                  <a:lnTo>
                    <a:pt x="42778" y="19911"/>
                  </a:lnTo>
                  <a:lnTo>
                    <a:pt x="42658" y="20152"/>
                  </a:lnTo>
                  <a:lnTo>
                    <a:pt x="42597" y="20333"/>
                  </a:lnTo>
                  <a:lnTo>
                    <a:pt x="42597" y="20575"/>
                  </a:lnTo>
                  <a:lnTo>
                    <a:pt x="42597" y="20816"/>
                  </a:lnTo>
                  <a:lnTo>
                    <a:pt x="42658" y="20997"/>
                  </a:lnTo>
                  <a:lnTo>
                    <a:pt x="42778" y="21238"/>
                  </a:lnTo>
                  <a:lnTo>
                    <a:pt x="42899" y="21419"/>
                  </a:lnTo>
                  <a:lnTo>
                    <a:pt x="43080" y="21540"/>
                  </a:lnTo>
                  <a:lnTo>
                    <a:pt x="43321" y="21661"/>
                  </a:lnTo>
                  <a:lnTo>
                    <a:pt x="43502" y="21721"/>
                  </a:lnTo>
                  <a:lnTo>
                    <a:pt x="43985" y="21721"/>
                  </a:lnTo>
                  <a:lnTo>
                    <a:pt x="44166" y="21661"/>
                  </a:lnTo>
                  <a:lnTo>
                    <a:pt x="44407" y="21540"/>
                  </a:lnTo>
                  <a:lnTo>
                    <a:pt x="44588" y="21419"/>
                  </a:lnTo>
                  <a:lnTo>
                    <a:pt x="44709" y="21238"/>
                  </a:lnTo>
                  <a:lnTo>
                    <a:pt x="44830" y="20997"/>
                  </a:lnTo>
                  <a:lnTo>
                    <a:pt x="44890" y="20816"/>
                  </a:lnTo>
                  <a:lnTo>
                    <a:pt x="44890" y="20575"/>
                  </a:lnTo>
                  <a:lnTo>
                    <a:pt x="44890" y="20333"/>
                  </a:lnTo>
                  <a:lnTo>
                    <a:pt x="44830" y="20152"/>
                  </a:lnTo>
                  <a:lnTo>
                    <a:pt x="44709" y="19911"/>
                  </a:lnTo>
                  <a:lnTo>
                    <a:pt x="44588" y="19730"/>
                  </a:lnTo>
                  <a:lnTo>
                    <a:pt x="44407" y="19609"/>
                  </a:lnTo>
                  <a:lnTo>
                    <a:pt x="44166" y="19489"/>
                  </a:lnTo>
                  <a:lnTo>
                    <a:pt x="43985" y="19428"/>
                  </a:lnTo>
                  <a:close/>
                  <a:moveTo>
                    <a:pt x="49295" y="19428"/>
                  </a:moveTo>
                  <a:lnTo>
                    <a:pt x="49114" y="19489"/>
                  </a:lnTo>
                  <a:lnTo>
                    <a:pt x="48872" y="19609"/>
                  </a:lnTo>
                  <a:lnTo>
                    <a:pt x="48691" y="19730"/>
                  </a:lnTo>
                  <a:lnTo>
                    <a:pt x="48571" y="19911"/>
                  </a:lnTo>
                  <a:lnTo>
                    <a:pt x="48450" y="20152"/>
                  </a:lnTo>
                  <a:lnTo>
                    <a:pt x="48390" y="20333"/>
                  </a:lnTo>
                  <a:lnTo>
                    <a:pt x="48390" y="20575"/>
                  </a:lnTo>
                  <a:lnTo>
                    <a:pt x="48390" y="20816"/>
                  </a:lnTo>
                  <a:lnTo>
                    <a:pt x="48450" y="20997"/>
                  </a:lnTo>
                  <a:lnTo>
                    <a:pt x="48571" y="21238"/>
                  </a:lnTo>
                  <a:lnTo>
                    <a:pt x="48691" y="21419"/>
                  </a:lnTo>
                  <a:lnTo>
                    <a:pt x="48872" y="21540"/>
                  </a:lnTo>
                  <a:lnTo>
                    <a:pt x="49114" y="21661"/>
                  </a:lnTo>
                  <a:lnTo>
                    <a:pt x="49295" y="21721"/>
                  </a:lnTo>
                  <a:lnTo>
                    <a:pt x="49777" y="21721"/>
                  </a:lnTo>
                  <a:lnTo>
                    <a:pt x="49958" y="21661"/>
                  </a:lnTo>
                  <a:lnTo>
                    <a:pt x="50200" y="21540"/>
                  </a:lnTo>
                  <a:lnTo>
                    <a:pt x="50381" y="21419"/>
                  </a:lnTo>
                  <a:lnTo>
                    <a:pt x="50501" y="21238"/>
                  </a:lnTo>
                  <a:lnTo>
                    <a:pt x="50622" y="20997"/>
                  </a:lnTo>
                  <a:lnTo>
                    <a:pt x="50682" y="20816"/>
                  </a:lnTo>
                  <a:lnTo>
                    <a:pt x="50682" y="20575"/>
                  </a:lnTo>
                  <a:lnTo>
                    <a:pt x="50682" y="20333"/>
                  </a:lnTo>
                  <a:lnTo>
                    <a:pt x="50622" y="20152"/>
                  </a:lnTo>
                  <a:lnTo>
                    <a:pt x="50501" y="19911"/>
                  </a:lnTo>
                  <a:lnTo>
                    <a:pt x="50381" y="19730"/>
                  </a:lnTo>
                  <a:lnTo>
                    <a:pt x="50200" y="19609"/>
                  </a:lnTo>
                  <a:lnTo>
                    <a:pt x="49958" y="19489"/>
                  </a:lnTo>
                  <a:lnTo>
                    <a:pt x="49777" y="19428"/>
                  </a:lnTo>
                  <a:close/>
                  <a:moveTo>
                    <a:pt x="55087" y="19428"/>
                  </a:moveTo>
                  <a:lnTo>
                    <a:pt x="54906" y="19489"/>
                  </a:lnTo>
                  <a:lnTo>
                    <a:pt x="54665" y="19609"/>
                  </a:lnTo>
                  <a:lnTo>
                    <a:pt x="54483" y="19730"/>
                  </a:lnTo>
                  <a:lnTo>
                    <a:pt x="54363" y="19911"/>
                  </a:lnTo>
                  <a:lnTo>
                    <a:pt x="54242" y="20152"/>
                  </a:lnTo>
                  <a:lnTo>
                    <a:pt x="54182" y="20333"/>
                  </a:lnTo>
                  <a:lnTo>
                    <a:pt x="54182" y="20575"/>
                  </a:lnTo>
                  <a:lnTo>
                    <a:pt x="54182" y="20816"/>
                  </a:lnTo>
                  <a:lnTo>
                    <a:pt x="54242" y="20997"/>
                  </a:lnTo>
                  <a:lnTo>
                    <a:pt x="54363" y="21238"/>
                  </a:lnTo>
                  <a:lnTo>
                    <a:pt x="54483" y="21419"/>
                  </a:lnTo>
                  <a:lnTo>
                    <a:pt x="54665" y="21540"/>
                  </a:lnTo>
                  <a:lnTo>
                    <a:pt x="54906" y="21661"/>
                  </a:lnTo>
                  <a:lnTo>
                    <a:pt x="55087" y="21721"/>
                  </a:lnTo>
                  <a:lnTo>
                    <a:pt x="55570" y="21721"/>
                  </a:lnTo>
                  <a:lnTo>
                    <a:pt x="55751" y="21661"/>
                  </a:lnTo>
                  <a:lnTo>
                    <a:pt x="55992" y="21540"/>
                  </a:lnTo>
                  <a:lnTo>
                    <a:pt x="56173" y="21419"/>
                  </a:lnTo>
                  <a:lnTo>
                    <a:pt x="56294" y="21238"/>
                  </a:lnTo>
                  <a:lnTo>
                    <a:pt x="56414" y="20997"/>
                  </a:lnTo>
                  <a:lnTo>
                    <a:pt x="56475" y="20816"/>
                  </a:lnTo>
                  <a:lnTo>
                    <a:pt x="56475" y="20575"/>
                  </a:lnTo>
                  <a:lnTo>
                    <a:pt x="56475" y="20333"/>
                  </a:lnTo>
                  <a:lnTo>
                    <a:pt x="56414" y="20152"/>
                  </a:lnTo>
                  <a:lnTo>
                    <a:pt x="56294" y="19911"/>
                  </a:lnTo>
                  <a:lnTo>
                    <a:pt x="56173" y="19730"/>
                  </a:lnTo>
                  <a:lnTo>
                    <a:pt x="55992" y="19609"/>
                  </a:lnTo>
                  <a:lnTo>
                    <a:pt x="55751" y="19489"/>
                  </a:lnTo>
                  <a:lnTo>
                    <a:pt x="55570" y="19428"/>
                  </a:lnTo>
                  <a:close/>
                  <a:moveTo>
                    <a:pt x="60879" y="19428"/>
                  </a:moveTo>
                  <a:lnTo>
                    <a:pt x="60698" y="19489"/>
                  </a:lnTo>
                  <a:lnTo>
                    <a:pt x="60457" y="19609"/>
                  </a:lnTo>
                  <a:lnTo>
                    <a:pt x="60276" y="19730"/>
                  </a:lnTo>
                  <a:lnTo>
                    <a:pt x="60155" y="19911"/>
                  </a:lnTo>
                  <a:lnTo>
                    <a:pt x="60034" y="20152"/>
                  </a:lnTo>
                  <a:lnTo>
                    <a:pt x="59974" y="20333"/>
                  </a:lnTo>
                  <a:lnTo>
                    <a:pt x="59974" y="20575"/>
                  </a:lnTo>
                  <a:lnTo>
                    <a:pt x="59974" y="20816"/>
                  </a:lnTo>
                  <a:lnTo>
                    <a:pt x="60034" y="20997"/>
                  </a:lnTo>
                  <a:lnTo>
                    <a:pt x="60155" y="21238"/>
                  </a:lnTo>
                  <a:lnTo>
                    <a:pt x="60276" y="21419"/>
                  </a:lnTo>
                  <a:lnTo>
                    <a:pt x="60457" y="21540"/>
                  </a:lnTo>
                  <a:lnTo>
                    <a:pt x="60698" y="21661"/>
                  </a:lnTo>
                  <a:lnTo>
                    <a:pt x="60879" y="21721"/>
                  </a:lnTo>
                  <a:lnTo>
                    <a:pt x="61362" y="21721"/>
                  </a:lnTo>
                  <a:lnTo>
                    <a:pt x="61543" y="21661"/>
                  </a:lnTo>
                  <a:lnTo>
                    <a:pt x="61784" y="21540"/>
                  </a:lnTo>
                  <a:lnTo>
                    <a:pt x="61965" y="21419"/>
                  </a:lnTo>
                  <a:lnTo>
                    <a:pt x="62086" y="21238"/>
                  </a:lnTo>
                  <a:lnTo>
                    <a:pt x="62206" y="20997"/>
                  </a:lnTo>
                  <a:lnTo>
                    <a:pt x="62267" y="20816"/>
                  </a:lnTo>
                  <a:lnTo>
                    <a:pt x="62267" y="20575"/>
                  </a:lnTo>
                  <a:lnTo>
                    <a:pt x="62267" y="20333"/>
                  </a:lnTo>
                  <a:lnTo>
                    <a:pt x="62206" y="20152"/>
                  </a:lnTo>
                  <a:lnTo>
                    <a:pt x="62086" y="19911"/>
                  </a:lnTo>
                  <a:lnTo>
                    <a:pt x="61965" y="19730"/>
                  </a:lnTo>
                  <a:lnTo>
                    <a:pt x="61784" y="19609"/>
                  </a:lnTo>
                  <a:lnTo>
                    <a:pt x="61543" y="19489"/>
                  </a:lnTo>
                  <a:lnTo>
                    <a:pt x="61362" y="19428"/>
                  </a:lnTo>
                  <a:close/>
                  <a:moveTo>
                    <a:pt x="66671" y="19428"/>
                  </a:moveTo>
                  <a:lnTo>
                    <a:pt x="66490" y="19489"/>
                  </a:lnTo>
                  <a:lnTo>
                    <a:pt x="66249" y="19609"/>
                  </a:lnTo>
                  <a:lnTo>
                    <a:pt x="66068" y="19730"/>
                  </a:lnTo>
                  <a:lnTo>
                    <a:pt x="65947" y="19911"/>
                  </a:lnTo>
                  <a:lnTo>
                    <a:pt x="65827" y="20152"/>
                  </a:lnTo>
                  <a:lnTo>
                    <a:pt x="65766" y="20333"/>
                  </a:lnTo>
                  <a:lnTo>
                    <a:pt x="65766" y="20575"/>
                  </a:lnTo>
                  <a:lnTo>
                    <a:pt x="65766" y="20816"/>
                  </a:lnTo>
                  <a:lnTo>
                    <a:pt x="65827" y="20997"/>
                  </a:lnTo>
                  <a:lnTo>
                    <a:pt x="65947" y="21238"/>
                  </a:lnTo>
                  <a:lnTo>
                    <a:pt x="66068" y="21419"/>
                  </a:lnTo>
                  <a:lnTo>
                    <a:pt x="66249" y="21540"/>
                  </a:lnTo>
                  <a:lnTo>
                    <a:pt x="66490" y="21661"/>
                  </a:lnTo>
                  <a:lnTo>
                    <a:pt x="66671" y="21721"/>
                  </a:lnTo>
                  <a:lnTo>
                    <a:pt x="67154" y="21721"/>
                  </a:lnTo>
                  <a:lnTo>
                    <a:pt x="67335" y="21661"/>
                  </a:lnTo>
                  <a:lnTo>
                    <a:pt x="67576" y="21540"/>
                  </a:lnTo>
                  <a:lnTo>
                    <a:pt x="67757" y="21419"/>
                  </a:lnTo>
                  <a:lnTo>
                    <a:pt x="67878" y="21238"/>
                  </a:lnTo>
                  <a:lnTo>
                    <a:pt x="67999" y="20997"/>
                  </a:lnTo>
                  <a:lnTo>
                    <a:pt x="68059" y="20816"/>
                  </a:lnTo>
                  <a:lnTo>
                    <a:pt x="68059" y="20575"/>
                  </a:lnTo>
                  <a:lnTo>
                    <a:pt x="68059" y="20333"/>
                  </a:lnTo>
                  <a:lnTo>
                    <a:pt x="67999" y="20152"/>
                  </a:lnTo>
                  <a:lnTo>
                    <a:pt x="67878" y="19911"/>
                  </a:lnTo>
                  <a:lnTo>
                    <a:pt x="67757" y="19730"/>
                  </a:lnTo>
                  <a:lnTo>
                    <a:pt x="67576" y="19609"/>
                  </a:lnTo>
                  <a:lnTo>
                    <a:pt x="67335" y="19489"/>
                  </a:lnTo>
                  <a:lnTo>
                    <a:pt x="67154" y="19428"/>
                  </a:lnTo>
                  <a:close/>
                  <a:moveTo>
                    <a:pt x="5853" y="22324"/>
                  </a:moveTo>
                  <a:lnTo>
                    <a:pt x="5672" y="22385"/>
                  </a:lnTo>
                  <a:lnTo>
                    <a:pt x="5431" y="22505"/>
                  </a:lnTo>
                  <a:lnTo>
                    <a:pt x="5250" y="22626"/>
                  </a:lnTo>
                  <a:lnTo>
                    <a:pt x="5129" y="22807"/>
                  </a:lnTo>
                  <a:lnTo>
                    <a:pt x="5008" y="23048"/>
                  </a:lnTo>
                  <a:lnTo>
                    <a:pt x="4948" y="23229"/>
                  </a:lnTo>
                  <a:lnTo>
                    <a:pt x="4948" y="23471"/>
                  </a:lnTo>
                  <a:lnTo>
                    <a:pt x="4948" y="23712"/>
                  </a:lnTo>
                  <a:lnTo>
                    <a:pt x="5008" y="23893"/>
                  </a:lnTo>
                  <a:lnTo>
                    <a:pt x="5129" y="24135"/>
                  </a:lnTo>
                  <a:lnTo>
                    <a:pt x="5250" y="24316"/>
                  </a:lnTo>
                  <a:lnTo>
                    <a:pt x="5431" y="24436"/>
                  </a:lnTo>
                  <a:lnTo>
                    <a:pt x="5672" y="24557"/>
                  </a:lnTo>
                  <a:lnTo>
                    <a:pt x="5853" y="24617"/>
                  </a:lnTo>
                  <a:lnTo>
                    <a:pt x="6336" y="24617"/>
                  </a:lnTo>
                  <a:lnTo>
                    <a:pt x="6517" y="24557"/>
                  </a:lnTo>
                  <a:lnTo>
                    <a:pt x="6758" y="24436"/>
                  </a:lnTo>
                  <a:lnTo>
                    <a:pt x="6939" y="24316"/>
                  </a:lnTo>
                  <a:lnTo>
                    <a:pt x="7060" y="24135"/>
                  </a:lnTo>
                  <a:lnTo>
                    <a:pt x="7180" y="23893"/>
                  </a:lnTo>
                  <a:lnTo>
                    <a:pt x="7241" y="23712"/>
                  </a:lnTo>
                  <a:lnTo>
                    <a:pt x="7241" y="23471"/>
                  </a:lnTo>
                  <a:lnTo>
                    <a:pt x="7241" y="23229"/>
                  </a:lnTo>
                  <a:lnTo>
                    <a:pt x="7180" y="23048"/>
                  </a:lnTo>
                  <a:lnTo>
                    <a:pt x="7060" y="22807"/>
                  </a:lnTo>
                  <a:lnTo>
                    <a:pt x="6939" y="22626"/>
                  </a:lnTo>
                  <a:lnTo>
                    <a:pt x="6758" y="22505"/>
                  </a:lnTo>
                  <a:lnTo>
                    <a:pt x="6517" y="22385"/>
                  </a:lnTo>
                  <a:lnTo>
                    <a:pt x="6336" y="22324"/>
                  </a:lnTo>
                  <a:close/>
                  <a:moveTo>
                    <a:pt x="11645" y="22324"/>
                  </a:moveTo>
                  <a:lnTo>
                    <a:pt x="11464" y="22385"/>
                  </a:lnTo>
                  <a:lnTo>
                    <a:pt x="11223" y="22505"/>
                  </a:lnTo>
                  <a:lnTo>
                    <a:pt x="11042" y="22626"/>
                  </a:lnTo>
                  <a:lnTo>
                    <a:pt x="10921" y="22807"/>
                  </a:lnTo>
                  <a:lnTo>
                    <a:pt x="10800" y="23048"/>
                  </a:lnTo>
                  <a:lnTo>
                    <a:pt x="10740" y="23229"/>
                  </a:lnTo>
                  <a:lnTo>
                    <a:pt x="10740" y="23471"/>
                  </a:lnTo>
                  <a:lnTo>
                    <a:pt x="10740" y="23712"/>
                  </a:lnTo>
                  <a:lnTo>
                    <a:pt x="10800" y="23893"/>
                  </a:lnTo>
                  <a:lnTo>
                    <a:pt x="10921" y="24135"/>
                  </a:lnTo>
                  <a:lnTo>
                    <a:pt x="11042" y="24316"/>
                  </a:lnTo>
                  <a:lnTo>
                    <a:pt x="11223" y="24436"/>
                  </a:lnTo>
                  <a:lnTo>
                    <a:pt x="11464" y="24557"/>
                  </a:lnTo>
                  <a:lnTo>
                    <a:pt x="11645" y="24617"/>
                  </a:lnTo>
                  <a:lnTo>
                    <a:pt x="12128" y="24617"/>
                  </a:lnTo>
                  <a:lnTo>
                    <a:pt x="12309" y="24557"/>
                  </a:lnTo>
                  <a:lnTo>
                    <a:pt x="12550" y="24436"/>
                  </a:lnTo>
                  <a:lnTo>
                    <a:pt x="12731" y="24316"/>
                  </a:lnTo>
                  <a:lnTo>
                    <a:pt x="12852" y="24135"/>
                  </a:lnTo>
                  <a:lnTo>
                    <a:pt x="12973" y="23893"/>
                  </a:lnTo>
                  <a:lnTo>
                    <a:pt x="13033" y="23712"/>
                  </a:lnTo>
                  <a:lnTo>
                    <a:pt x="13033" y="23471"/>
                  </a:lnTo>
                  <a:lnTo>
                    <a:pt x="13033" y="23229"/>
                  </a:lnTo>
                  <a:lnTo>
                    <a:pt x="12973" y="23048"/>
                  </a:lnTo>
                  <a:lnTo>
                    <a:pt x="12852" y="22807"/>
                  </a:lnTo>
                  <a:lnTo>
                    <a:pt x="12731" y="22626"/>
                  </a:lnTo>
                  <a:lnTo>
                    <a:pt x="12550" y="22505"/>
                  </a:lnTo>
                  <a:lnTo>
                    <a:pt x="12309" y="22385"/>
                  </a:lnTo>
                  <a:lnTo>
                    <a:pt x="12128" y="22324"/>
                  </a:lnTo>
                  <a:close/>
                  <a:moveTo>
                    <a:pt x="17437" y="22324"/>
                  </a:moveTo>
                  <a:lnTo>
                    <a:pt x="17256" y="22385"/>
                  </a:lnTo>
                  <a:lnTo>
                    <a:pt x="17015" y="22505"/>
                  </a:lnTo>
                  <a:lnTo>
                    <a:pt x="16834" y="22626"/>
                  </a:lnTo>
                  <a:lnTo>
                    <a:pt x="16713" y="22807"/>
                  </a:lnTo>
                  <a:lnTo>
                    <a:pt x="16593" y="23048"/>
                  </a:lnTo>
                  <a:lnTo>
                    <a:pt x="16532" y="23229"/>
                  </a:lnTo>
                  <a:lnTo>
                    <a:pt x="16532" y="23471"/>
                  </a:lnTo>
                  <a:lnTo>
                    <a:pt x="16532" y="23712"/>
                  </a:lnTo>
                  <a:lnTo>
                    <a:pt x="16593" y="23893"/>
                  </a:lnTo>
                  <a:lnTo>
                    <a:pt x="16713" y="24135"/>
                  </a:lnTo>
                  <a:lnTo>
                    <a:pt x="16834" y="24316"/>
                  </a:lnTo>
                  <a:lnTo>
                    <a:pt x="17015" y="24436"/>
                  </a:lnTo>
                  <a:lnTo>
                    <a:pt x="17256" y="24557"/>
                  </a:lnTo>
                  <a:lnTo>
                    <a:pt x="17437" y="24617"/>
                  </a:lnTo>
                  <a:lnTo>
                    <a:pt x="17920" y="24617"/>
                  </a:lnTo>
                  <a:lnTo>
                    <a:pt x="18101" y="24557"/>
                  </a:lnTo>
                  <a:lnTo>
                    <a:pt x="18342" y="24436"/>
                  </a:lnTo>
                  <a:lnTo>
                    <a:pt x="18523" y="24316"/>
                  </a:lnTo>
                  <a:lnTo>
                    <a:pt x="18644" y="24135"/>
                  </a:lnTo>
                  <a:lnTo>
                    <a:pt x="18765" y="23893"/>
                  </a:lnTo>
                  <a:lnTo>
                    <a:pt x="18825" y="23712"/>
                  </a:lnTo>
                  <a:lnTo>
                    <a:pt x="18825" y="23471"/>
                  </a:lnTo>
                  <a:lnTo>
                    <a:pt x="18825" y="23229"/>
                  </a:lnTo>
                  <a:lnTo>
                    <a:pt x="18765" y="23048"/>
                  </a:lnTo>
                  <a:lnTo>
                    <a:pt x="18644" y="22807"/>
                  </a:lnTo>
                  <a:lnTo>
                    <a:pt x="18523" y="22626"/>
                  </a:lnTo>
                  <a:lnTo>
                    <a:pt x="18342" y="22505"/>
                  </a:lnTo>
                  <a:lnTo>
                    <a:pt x="18101" y="22385"/>
                  </a:lnTo>
                  <a:lnTo>
                    <a:pt x="17920" y="22324"/>
                  </a:lnTo>
                  <a:close/>
                  <a:moveTo>
                    <a:pt x="23230" y="22324"/>
                  </a:moveTo>
                  <a:lnTo>
                    <a:pt x="23049" y="22385"/>
                  </a:lnTo>
                  <a:lnTo>
                    <a:pt x="22807" y="22505"/>
                  </a:lnTo>
                  <a:lnTo>
                    <a:pt x="22626" y="22626"/>
                  </a:lnTo>
                  <a:lnTo>
                    <a:pt x="22506" y="22807"/>
                  </a:lnTo>
                  <a:lnTo>
                    <a:pt x="22385" y="23048"/>
                  </a:lnTo>
                  <a:lnTo>
                    <a:pt x="22325" y="23229"/>
                  </a:lnTo>
                  <a:lnTo>
                    <a:pt x="22325" y="23471"/>
                  </a:lnTo>
                  <a:lnTo>
                    <a:pt x="22325" y="23712"/>
                  </a:lnTo>
                  <a:lnTo>
                    <a:pt x="22385" y="23893"/>
                  </a:lnTo>
                  <a:lnTo>
                    <a:pt x="22506" y="24135"/>
                  </a:lnTo>
                  <a:lnTo>
                    <a:pt x="22626" y="24316"/>
                  </a:lnTo>
                  <a:lnTo>
                    <a:pt x="22807" y="24436"/>
                  </a:lnTo>
                  <a:lnTo>
                    <a:pt x="23049" y="24557"/>
                  </a:lnTo>
                  <a:lnTo>
                    <a:pt x="23230" y="24617"/>
                  </a:lnTo>
                  <a:lnTo>
                    <a:pt x="23712" y="24617"/>
                  </a:lnTo>
                  <a:lnTo>
                    <a:pt x="23893" y="24557"/>
                  </a:lnTo>
                  <a:lnTo>
                    <a:pt x="24135" y="24436"/>
                  </a:lnTo>
                  <a:lnTo>
                    <a:pt x="24316" y="24316"/>
                  </a:lnTo>
                  <a:lnTo>
                    <a:pt x="24436" y="24135"/>
                  </a:lnTo>
                  <a:lnTo>
                    <a:pt x="24557" y="23893"/>
                  </a:lnTo>
                  <a:lnTo>
                    <a:pt x="24617" y="23712"/>
                  </a:lnTo>
                  <a:lnTo>
                    <a:pt x="24617" y="23471"/>
                  </a:lnTo>
                  <a:lnTo>
                    <a:pt x="24617" y="23229"/>
                  </a:lnTo>
                  <a:lnTo>
                    <a:pt x="24557" y="23048"/>
                  </a:lnTo>
                  <a:lnTo>
                    <a:pt x="24436" y="22807"/>
                  </a:lnTo>
                  <a:lnTo>
                    <a:pt x="24316" y="22626"/>
                  </a:lnTo>
                  <a:lnTo>
                    <a:pt x="24135" y="22505"/>
                  </a:lnTo>
                  <a:lnTo>
                    <a:pt x="23893" y="22385"/>
                  </a:lnTo>
                  <a:lnTo>
                    <a:pt x="23712" y="22324"/>
                  </a:lnTo>
                  <a:close/>
                  <a:moveTo>
                    <a:pt x="29022" y="22324"/>
                  </a:moveTo>
                  <a:lnTo>
                    <a:pt x="28841" y="22385"/>
                  </a:lnTo>
                  <a:lnTo>
                    <a:pt x="28599" y="22505"/>
                  </a:lnTo>
                  <a:lnTo>
                    <a:pt x="28418" y="22626"/>
                  </a:lnTo>
                  <a:lnTo>
                    <a:pt x="28298" y="22807"/>
                  </a:lnTo>
                  <a:lnTo>
                    <a:pt x="28177" y="23048"/>
                  </a:lnTo>
                  <a:lnTo>
                    <a:pt x="28117" y="23229"/>
                  </a:lnTo>
                  <a:lnTo>
                    <a:pt x="28117" y="23471"/>
                  </a:lnTo>
                  <a:lnTo>
                    <a:pt x="28117" y="23712"/>
                  </a:lnTo>
                  <a:lnTo>
                    <a:pt x="28177" y="23893"/>
                  </a:lnTo>
                  <a:lnTo>
                    <a:pt x="28298" y="24135"/>
                  </a:lnTo>
                  <a:lnTo>
                    <a:pt x="28418" y="24316"/>
                  </a:lnTo>
                  <a:lnTo>
                    <a:pt x="28599" y="24436"/>
                  </a:lnTo>
                  <a:lnTo>
                    <a:pt x="28841" y="24557"/>
                  </a:lnTo>
                  <a:lnTo>
                    <a:pt x="29022" y="24617"/>
                  </a:lnTo>
                  <a:lnTo>
                    <a:pt x="29505" y="24617"/>
                  </a:lnTo>
                  <a:lnTo>
                    <a:pt x="29686" y="24557"/>
                  </a:lnTo>
                  <a:lnTo>
                    <a:pt x="29927" y="24436"/>
                  </a:lnTo>
                  <a:lnTo>
                    <a:pt x="30108" y="24316"/>
                  </a:lnTo>
                  <a:lnTo>
                    <a:pt x="30229" y="24135"/>
                  </a:lnTo>
                  <a:lnTo>
                    <a:pt x="30349" y="23893"/>
                  </a:lnTo>
                  <a:lnTo>
                    <a:pt x="30410" y="23712"/>
                  </a:lnTo>
                  <a:lnTo>
                    <a:pt x="30410" y="23471"/>
                  </a:lnTo>
                  <a:lnTo>
                    <a:pt x="30410" y="23229"/>
                  </a:lnTo>
                  <a:lnTo>
                    <a:pt x="30349" y="23048"/>
                  </a:lnTo>
                  <a:lnTo>
                    <a:pt x="30229" y="22807"/>
                  </a:lnTo>
                  <a:lnTo>
                    <a:pt x="30108" y="22626"/>
                  </a:lnTo>
                  <a:lnTo>
                    <a:pt x="29927" y="22505"/>
                  </a:lnTo>
                  <a:lnTo>
                    <a:pt x="29686" y="22385"/>
                  </a:lnTo>
                  <a:lnTo>
                    <a:pt x="29505" y="22324"/>
                  </a:lnTo>
                  <a:close/>
                  <a:moveTo>
                    <a:pt x="34814" y="22324"/>
                  </a:moveTo>
                  <a:lnTo>
                    <a:pt x="34633" y="22385"/>
                  </a:lnTo>
                  <a:lnTo>
                    <a:pt x="34392" y="22505"/>
                  </a:lnTo>
                  <a:lnTo>
                    <a:pt x="34211" y="22626"/>
                  </a:lnTo>
                  <a:lnTo>
                    <a:pt x="34090" y="22807"/>
                  </a:lnTo>
                  <a:lnTo>
                    <a:pt x="33969" y="23048"/>
                  </a:lnTo>
                  <a:lnTo>
                    <a:pt x="33909" y="23229"/>
                  </a:lnTo>
                  <a:lnTo>
                    <a:pt x="33909" y="23471"/>
                  </a:lnTo>
                  <a:lnTo>
                    <a:pt x="33909" y="23712"/>
                  </a:lnTo>
                  <a:lnTo>
                    <a:pt x="33969" y="23893"/>
                  </a:lnTo>
                  <a:lnTo>
                    <a:pt x="34090" y="24135"/>
                  </a:lnTo>
                  <a:lnTo>
                    <a:pt x="34211" y="24316"/>
                  </a:lnTo>
                  <a:lnTo>
                    <a:pt x="34392" y="24436"/>
                  </a:lnTo>
                  <a:lnTo>
                    <a:pt x="34633" y="24557"/>
                  </a:lnTo>
                  <a:lnTo>
                    <a:pt x="34814" y="24617"/>
                  </a:lnTo>
                  <a:lnTo>
                    <a:pt x="35297" y="24617"/>
                  </a:lnTo>
                  <a:lnTo>
                    <a:pt x="35478" y="24557"/>
                  </a:lnTo>
                  <a:lnTo>
                    <a:pt x="35719" y="24436"/>
                  </a:lnTo>
                  <a:lnTo>
                    <a:pt x="35900" y="24316"/>
                  </a:lnTo>
                  <a:lnTo>
                    <a:pt x="36021" y="24135"/>
                  </a:lnTo>
                  <a:lnTo>
                    <a:pt x="36141" y="23893"/>
                  </a:lnTo>
                  <a:lnTo>
                    <a:pt x="36202" y="23712"/>
                  </a:lnTo>
                  <a:lnTo>
                    <a:pt x="36202" y="23471"/>
                  </a:lnTo>
                  <a:lnTo>
                    <a:pt x="36202" y="23229"/>
                  </a:lnTo>
                  <a:lnTo>
                    <a:pt x="36141" y="23048"/>
                  </a:lnTo>
                  <a:lnTo>
                    <a:pt x="36021" y="22807"/>
                  </a:lnTo>
                  <a:lnTo>
                    <a:pt x="35900" y="22626"/>
                  </a:lnTo>
                  <a:lnTo>
                    <a:pt x="35719" y="22505"/>
                  </a:lnTo>
                  <a:lnTo>
                    <a:pt x="35478" y="22385"/>
                  </a:lnTo>
                  <a:lnTo>
                    <a:pt x="35297" y="22324"/>
                  </a:lnTo>
                  <a:close/>
                  <a:moveTo>
                    <a:pt x="40606" y="22324"/>
                  </a:moveTo>
                  <a:lnTo>
                    <a:pt x="40425" y="22385"/>
                  </a:lnTo>
                  <a:lnTo>
                    <a:pt x="40184" y="22505"/>
                  </a:lnTo>
                  <a:lnTo>
                    <a:pt x="40003" y="22626"/>
                  </a:lnTo>
                  <a:lnTo>
                    <a:pt x="39882" y="22807"/>
                  </a:lnTo>
                  <a:lnTo>
                    <a:pt x="39762" y="23048"/>
                  </a:lnTo>
                  <a:lnTo>
                    <a:pt x="39701" y="23229"/>
                  </a:lnTo>
                  <a:lnTo>
                    <a:pt x="39701" y="23471"/>
                  </a:lnTo>
                  <a:lnTo>
                    <a:pt x="39701" y="23712"/>
                  </a:lnTo>
                  <a:lnTo>
                    <a:pt x="39762" y="23893"/>
                  </a:lnTo>
                  <a:lnTo>
                    <a:pt x="39882" y="24135"/>
                  </a:lnTo>
                  <a:lnTo>
                    <a:pt x="40003" y="24316"/>
                  </a:lnTo>
                  <a:lnTo>
                    <a:pt x="40184" y="24436"/>
                  </a:lnTo>
                  <a:lnTo>
                    <a:pt x="40425" y="24557"/>
                  </a:lnTo>
                  <a:lnTo>
                    <a:pt x="40606" y="24617"/>
                  </a:lnTo>
                  <a:lnTo>
                    <a:pt x="41089" y="24617"/>
                  </a:lnTo>
                  <a:lnTo>
                    <a:pt x="41270" y="24557"/>
                  </a:lnTo>
                  <a:lnTo>
                    <a:pt x="41511" y="24436"/>
                  </a:lnTo>
                  <a:lnTo>
                    <a:pt x="41692" y="24316"/>
                  </a:lnTo>
                  <a:lnTo>
                    <a:pt x="41813" y="24135"/>
                  </a:lnTo>
                  <a:lnTo>
                    <a:pt x="41934" y="23893"/>
                  </a:lnTo>
                  <a:lnTo>
                    <a:pt x="41994" y="23712"/>
                  </a:lnTo>
                  <a:lnTo>
                    <a:pt x="41994" y="23471"/>
                  </a:lnTo>
                  <a:lnTo>
                    <a:pt x="41994" y="23229"/>
                  </a:lnTo>
                  <a:lnTo>
                    <a:pt x="41934" y="23048"/>
                  </a:lnTo>
                  <a:lnTo>
                    <a:pt x="41813" y="22807"/>
                  </a:lnTo>
                  <a:lnTo>
                    <a:pt x="41692" y="22626"/>
                  </a:lnTo>
                  <a:lnTo>
                    <a:pt x="41511" y="22505"/>
                  </a:lnTo>
                  <a:lnTo>
                    <a:pt x="41270" y="22385"/>
                  </a:lnTo>
                  <a:lnTo>
                    <a:pt x="41089" y="22324"/>
                  </a:lnTo>
                  <a:close/>
                  <a:moveTo>
                    <a:pt x="46399" y="22324"/>
                  </a:moveTo>
                  <a:lnTo>
                    <a:pt x="46218" y="22385"/>
                  </a:lnTo>
                  <a:lnTo>
                    <a:pt x="45976" y="22505"/>
                  </a:lnTo>
                  <a:lnTo>
                    <a:pt x="45795" y="22626"/>
                  </a:lnTo>
                  <a:lnTo>
                    <a:pt x="45674" y="22807"/>
                  </a:lnTo>
                  <a:lnTo>
                    <a:pt x="45554" y="23048"/>
                  </a:lnTo>
                  <a:lnTo>
                    <a:pt x="45493" y="23229"/>
                  </a:lnTo>
                  <a:lnTo>
                    <a:pt x="45493" y="23471"/>
                  </a:lnTo>
                  <a:lnTo>
                    <a:pt x="45493" y="23712"/>
                  </a:lnTo>
                  <a:lnTo>
                    <a:pt x="45554" y="23893"/>
                  </a:lnTo>
                  <a:lnTo>
                    <a:pt x="45674" y="24135"/>
                  </a:lnTo>
                  <a:lnTo>
                    <a:pt x="45795" y="24316"/>
                  </a:lnTo>
                  <a:lnTo>
                    <a:pt x="45976" y="24436"/>
                  </a:lnTo>
                  <a:lnTo>
                    <a:pt x="46218" y="24557"/>
                  </a:lnTo>
                  <a:lnTo>
                    <a:pt x="46399" y="24617"/>
                  </a:lnTo>
                  <a:lnTo>
                    <a:pt x="46881" y="24617"/>
                  </a:lnTo>
                  <a:lnTo>
                    <a:pt x="47062" y="24557"/>
                  </a:lnTo>
                  <a:lnTo>
                    <a:pt x="47304" y="24436"/>
                  </a:lnTo>
                  <a:lnTo>
                    <a:pt x="47485" y="24316"/>
                  </a:lnTo>
                  <a:lnTo>
                    <a:pt x="47605" y="24135"/>
                  </a:lnTo>
                  <a:lnTo>
                    <a:pt x="47726" y="23893"/>
                  </a:lnTo>
                  <a:lnTo>
                    <a:pt x="47786" y="23712"/>
                  </a:lnTo>
                  <a:lnTo>
                    <a:pt x="47786" y="23471"/>
                  </a:lnTo>
                  <a:lnTo>
                    <a:pt x="47786" y="23229"/>
                  </a:lnTo>
                  <a:lnTo>
                    <a:pt x="47726" y="23048"/>
                  </a:lnTo>
                  <a:lnTo>
                    <a:pt x="47605" y="22807"/>
                  </a:lnTo>
                  <a:lnTo>
                    <a:pt x="47485" y="22626"/>
                  </a:lnTo>
                  <a:lnTo>
                    <a:pt x="47304" y="22505"/>
                  </a:lnTo>
                  <a:lnTo>
                    <a:pt x="47062" y="22385"/>
                  </a:lnTo>
                  <a:lnTo>
                    <a:pt x="46881" y="22324"/>
                  </a:lnTo>
                  <a:close/>
                  <a:moveTo>
                    <a:pt x="52191" y="22324"/>
                  </a:moveTo>
                  <a:lnTo>
                    <a:pt x="52010" y="22385"/>
                  </a:lnTo>
                  <a:lnTo>
                    <a:pt x="51768" y="22505"/>
                  </a:lnTo>
                  <a:lnTo>
                    <a:pt x="51587" y="22626"/>
                  </a:lnTo>
                  <a:lnTo>
                    <a:pt x="51467" y="22807"/>
                  </a:lnTo>
                  <a:lnTo>
                    <a:pt x="51346" y="23048"/>
                  </a:lnTo>
                  <a:lnTo>
                    <a:pt x="51286" y="23229"/>
                  </a:lnTo>
                  <a:lnTo>
                    <a:pt x="51286" y="23471"/>
                  </a:lnTo>
                  <a:lnTo>
                    <a:pt x="51286" y="23712"/>
                  </a:lnTo>
                  <a:lnTo>
                    <a:pt x="51346" y="23893"/>
                  </a:lnTo>
                  <a:lnTo>
                    <a:pt x="51467" y="24135"/>
                  </a:lnTo>
                  <a:lnTo>
                    <a:pt x="51587" y="24316"/>
                  </a:lnTo>
                  <a:lnTo>
                    <a:pt x="51768" y="24436"/>
                  </a:lnTo>
                  <a:lnTo>
                    <a:pt x="52010" y="24557"/>
                  </a:lnTo>
                  <a:lnTo>
                    <a:pt x="52191" y="24617"/>
                  </a:lnTo>
                  <a:lnTo>
                    <a:pt x="52673" y="24617"/>
                  </a:lnTo>
                  <a:lnTo>
                    <a:pt x="52854" y="24557"/>
                  </a:lnTo>
                  <a:lnTo>
                    <a:pt x="53096" y="24436"/>
                  </a:lnTo>
                  <a:lnTo>
                    <a:pt x="53277" y="24316"/>
                  </a:lnTo>
                  <a:lnTo>
                    <a:pt x="53397" y="24135"/>
                  </a:lnTo>
                  <a:lnTo>
                    <a:pt x="53518" y="23893"/>
                  </a:lnTo>
                  <a:lnTo>
                    <a:pt x="53578" y="23712"/>
                  </a:lnTo>
                  <a:lnTo>
                    <a:pt x="53578" y="23471"/>
                  </a:lnTo>
                  <a:lnTo>
                    <a:pt x="53578" y="23229"/>
                  </a:lnTo>
                  <a:lnTo>
                    <a:pt x="53518" y="23048"/>
                  </a:lnTo>
                  <a:lnTo>
                    <a:pt x="53397" y="22807"/>
                  </a:lnTo>
                  <a:lnTo>
                    <a:pt x="53277" y="22626"/>
                  </a:lnTo>
                  <a:lnTo>
                    <a:pt x="53096" y="22505"/>
                  </a:lnTo>
                  <a:lnTo>
                    <a:pt x="52854" y="22385"/>
                  </a:lnTo>
                  <a:lnTo>
                    <a:pt x="52673" y="22324"/>
                  </a:lnTo>
                  <a:close/>
                  <a:moveTo>
                    <a:pt x="57983" y="22324"/>
                  </a:moveTo>
                  <a:lnTo>
                    <a:pt x="57802" y="22385"/>
                  </a:lnTo>
                  <a:lnTo>
                    <a:pt x="57561" y="22505"/>
                  </a:lnTo>
                  <a:lnTo>
                    <a:pt x="57380" y="22626"/>
                  </a:lnTo>
                  <a:lnTo>
                    <a:pt x="57259" y="22807"/>
                  </a:lnTo>
                  <a:lnTo>
                    <a:pt x="57138" y="23048"/>
                  </a:lnTo>
                  <a:lnTo>
                    <a:pt x="57078" y="23229"/>
                  </a:lnTo>
                  <a:lnTo>
                    <a:pt x="57078" y="23471"/>
                  </a:lnTo>
                  <a:lnTo>
                    <a:pt x="57078" y="23712"/>
                  </a:lnTo>
                  <a:lnTo>
                    <a:pt x="57138" y="23893"/>
                  </a:lnTo>
                  <a:lnTo>
                    <a:pt x="57259" y="24135"/>
                  </a:lnTo>
                  <a:lnTo>
                    <a:pt x="57380" y="24316"/>
                  </a:lnTo>
                  <a:lnTo>
                    <a:pt x="57561" y="24436"/>
                  </a:lnTo>
                  <a:lnTo>
                    <a:pt x="57802" y="24557"/>
                  </a:lnTo>
                  <a:lnTo>
                    <a:pt x="57983" y="24617"/>
                  </a:lnTo>
                  <a:lnTo>
                    <a:pt x="58466" y="24617"/>
                  </a:lnTo>
                  <a:lnTo>
                    <a:pt x="58647" y="24557"/>
                  </a:lnTo>
                  <a:lnTo>
                    <a:pt x="58888" y="24436"/>
                  </a:lnTo>
                  <a:lnTo>
                    <a:pt x="59069" y="24316"/>
                  </a:lnTo>
                  <a:lnTo>
                    <a:pt x="59190" y="24135"/>
                  </a:lnTo>
                  <a:lnTo>
                    <a:pt x="59310" y="23893"/>
                  </a:lnTo>
                  <a:lnTo>
                    <a:pt x="59371" y="23712"/>
                  </a:lnTo>
                  <a:lnTo>
                    <a:pt x="59371" y="23471"/>
                  </a:lnTo>
                  <a:lnTo>
                    <a:pt x="59371" y="23229"/>
                  </a:lnTo>
                  <a:lnTo>
                    <a:pt x="59310" y="23048"/>
                  </a:lnTo>
                  <a:lnTo>
                    <a:pt x="59190" y="22807"/>
                  </a:lnTo>
                  <a:lnTo>
                    <a:pt x="59069" y="22626"/>
                  </a:lnTo>
                  <a:lnTo>
                    <a:pt x="58888" y="22505"/>
                  </a:lnTo>
                  <a:lnTo>
                    <a:pt x="58647" y="22385"/>
                  </a:lnTo>
                  <a:lnTo>
                    <a:pt x="58466" y="22324"/>
                  </a:lnTo>
                  <a:close/>
                  <a:moveTo>
                    <a:pt x="63775" y="22324"/>
                  </a:moveTo>
                  <a:lnTo>
                    <a:pt x="63594" y="22385"/>
                  </a:lnTo>
                  <a:lnTo>
                    <a:pt x="63353" y="22505"/>
                  </a:lnTo>
                  <a:lnTo>
                    <a:pt x="63172" y="22626"/>
                  </a:lnTo>
                  <a:lnTo>
                    <a:pt x="63051" y="22807"/>
                  </a:lnTo>
                  <a:lnTo>
                    <a:pt x="62931" y="23048"/>
                  </a:lnTo>
                  <a:lnTo>
                    <a:pt x="62870" y="23229"/>
                  </a:lnTo>
                  <a:lnTo>
                    <a:pt x="62870" y="23471"/>
                  </a:lnTo>
                  <a:lnTo>
                    <a:pt x="62870" y="23712"/>
                  </a:lnTo>
                  <a:lnTo>
                    <a:pt x="62931" y="23893"/>
                  </a:lnTo>
                  <a:lnTo>
                    <a:pt x="63051" y="24135"/>
                  </a:lnTo>
                  <a:lnTo>
                    <a:pt x="63172" y="24316"/>
                  </a:lnTo>
                  <a:lnTo>
                    <a:pt x="63353" y="24436"/>
                  </a:lnTo>
                  <a:lnTo>
                    <a:pt x="63594" y="24557"/>
                  </a:lnTo>
                  <a:lnTo>
                    <a:pt x="63775" y="24617"/>
                  </a:lnTo>
                  <a:lnTo>
                    <a:pt x="64258" y="24617"/>
                  </a:lnTo>
                  <a:lnTo>
                    <a:pt x="64439" y="24557"/>
                  </a:lnTo>
                  <a:lnTo>
                    <a:pt x="64680" y="24436"/>
                  </a:lnTo>
                  <a:lnTo>
                    <a:pt x="64861" y="24316"/>
                  </a:lnTo>
                  <a:lnTo>
                    <a:pt x="64982" y="24135"/>
                  </a:lnTo>
                  <a:lnTo>
                    <a:pt x="65103" y="23893"/>
                  </a:lnTo>
                  <a:lnTo>
                    <a:pt x="65163" y="23712"/>
                  </a:lnTo>
                  <a:lnTo>
                    <a:pt x="65163" y="23471"/>
                  </a:lnTo>
                  <a:lnTo>
                    <a:pt x="65163" y="23229"/>
                  </a:lnTo>
                  <a:lnTo>
                    <a:pt x="65103" y="23048"/>
                  </a:lnTo>
                  <a:lnTo>
                    <a:pt x="64982" y="22807"/>
                  </a:lnTo>
                  <a:lnTo>
                    <a:pt x="64861" y="22626"/>
                  </a:lnTo>
                  <a:lnTo>
                    <a:pt x="64680" y="22505"/>
                  </a:lnTo>
                  <a:lnTo>
                    <a:pt x="64439" y="22385"/>
                  </a:lnTo>
                  <a:lnTo>
                    <a:pt x="64258" y="22324"/>
                  </a:lnTo>
                  <a:close/>
                  <a:moveTo>
                    <a:pt x="69567" y="22324"/>
                  </a:moveTo>
                  <a:lnTo>
                    <a:pt x="69386" y="22385"/>
                  </a:lnTo>
                  <a:lnTo>
                    <a:pt x="69145" y="22505"/>
                  </a:lnTo>
                  <a:lnTo>
                    <a:pt x="68964" y="22626"/>
                  </a:lnTo>
                  <a:lnTo>
                    <a:pt x="68843" y="22807"/>
                  </a:lnTo>
                  <a:lnTo>
                    <a:pt x="68723" y="23048"/>
                  </a:lnTo>
                  <a:lnTo>
                    <a:pt x="68662" y="23229"/>
                  </a:lnTo>
                  <a:lnTo>
                    <a:pt x="68662" y="23471"/>
                  </a:lnTo>
                  <a:lnTo>
                    <a:pt x="68662" y="23712"/>
                  </a:lnTo>
                  <a:lnTo>
                    <a:pt x="68723" y="23893"/>
                  </a:lnTo>
                  <a:lnTo>
                    <a:pt x="68843" y="24135"/>
                  </a:lnTo>
                  <a:lnTo>
                    <a:pt x="68964" y="24316"/>
                  </a:lnTo>
                  <a:lnTo>
                    <a:pt x="69145" y="24436"/>
                  </a:lnTo>
                  <a:lnTo>
                    <a:pt x="69386" y="24557"/>
                  </a:lnTo>
                  <a:lnTo>
                    <a:pt x="69567" y="24617"/>
                  </a:lnTo>
                  <a:lnTo>
                    <a:pt x="70050" y="24617"/>
                  </a:lnTo>
                  <a:lnTo>
                    <a:pt x="70231" y="24557"/>
                  </a:lnTo>
                  <a:lnTo>
                    <a:pt x="70472" y="24436"/>
                  </a:lnTo>
                  <a:lnTo>
                    <a:pt x="70653" y="24316"/>
                  </a:lnTo>
                  <a:lnTo>
                    <a:pt x="70774" y="24135"/>
                  </a:lnTo>
                  <a:lnTo>
                    <a:pt x="70895" y="23893"/>
                  </a:lnTo>
                  <a:lnTo>
                    <a:pt x="70955" y="23712"/>
                  </a:lnTo>
                  <a:lnTo>
                    <a:pt x="70955" y="23471"/>
                  </a:lnTo>
                  <a:lnTo>
                    <a:pt x="70955" y="23229"/>
                  </a:lnTo>
                  <a:lnTo>
                    <a:pt x="70895" y="23048"/>
                  </a:lnTo>
                  <a:lnTo>
                    <a:pt x="70774" y="22807"/>
                  </a:lnTo>
                  <a:lnTo>
                    <a:pt x="70653" y="22626"/>
                  </a:lnTo>
                  <a:lnTo>
                    <a:pt x="70472" y="22505"/>
                  </a:lnTo>
                  <a:lnTo>
                    <a:pt x="70231" y="22385"/>
                  </a:lnTo>
                  <a:lnTo>
                    <a:pt x="70050" y="22324"/>
                  </a:lnTo>
                  <a:close/>
                  <a:moveTo>
                    <a:pt x="2896" y="25221"/>
                  </a:moveTo>
                  <a:lnTo>
                    <a:pt x="2655" y="25341"/>
                  </a:lnTo>
                  <a:lnTo>
                    <a:pt x="2414" y="25522"/>
                  </a:lnTo>
                  <a:lnTo>
                    <a:pt x="2233" y="25703"/>
                  </a:lnTo>
                  <a:lnTo>
                    <a:pt x="2112" y="26005"/>
                  </a:lnTo>
                  <a:lnTo>
                    <a:pt x="2052" y="26367"/>
                  </a:lnTo>
                  <a:lnTo>
                    <a:pt x="2052" y="26608"/>
                  </a:lnTo>
                  <a:lnTo>
                    <a:pt x="2112" y="26789"/>
                  </a:lnTo>
                  <a:lnTo>
                    <a:pt x="2233" y="27031"/>
                  </a:lnTo>
                  <a:lnTo>
                    <a:pt x="2353" y="27212"/>
                  </a:lnTo>
                  <a:lnTo>
                    <a:pt x="2534" y="27332"/>
                  </a:lnTo>
                  <a:lnTo>
                    <a:pt x="2776" y="27453"/>
                  </a:lnTo>
                  <a:lnTo>
                    <a:pt x="2957" y="27513"/>
                  </a:lnTo>
                  <a:lnTo>
                    <a:pt x="3439" y="27513"/>
                  </a:lnTo>
                  <a:lnTo>
                    <a:pt x="3620" y="27453"/>
                  </a:lnTo>
                  <a:lnTo>
                    <a:pt x="3862" y="27332"/>
                  </a:lnTo>
                  <a:lnTo>
                    <a:pt x="4043" y="27212"/>
                  </a:lnTo>
                  <a:lnTo>
                    <a:pt x="4164" y="27031"/>
                  </a:lnTo>
                  <a:lnTo>
                    <a:pt x="4284" y="26789"/>
                  </a:lnTo>
                  <a:lnTo>
                    <a:pt x="4345" y="26608"/>
                  </a:lnTo>
                  <a:lnTo>
                    <a:pt x="4345" y="26367"/>
                  </a:lnTo>
                  <a:lnTo>
                    <a:pt x="4284" y="26005"/>
                  </a:lnTo>
                  <a:lnTo>
                    <a:pt x="4164" y="25703"/>
                  </a:lnTo>
                  <a:lnTo>
                    <a:pt x="3982" y="25522"/>
                  </a:lnTo>
                  <a:lnTo>
                    <a:pt x="3741" y="25341"/>
                  </a:lnTo>
                  <a:lnTo>
                    <a:pt x="3500" y="25221"/>
                  </a:lnTo>
                  <a:close/>
                  <a:moveTo>
                    <a:pt x="8689" y="25221"/>
                  </a:moveTo>
                  <a:lnTo>
                    <a:pt x="8447" y="25341"/>
                  </a:lnTo>
                  <a:lnTo>
                    <a:pt x="8206" y="25522"/>
                  </a:lnTo>
                  <a:lnTo>
                    <a:pt x="8025" y="25703"/>
                  </a:lnTo>
                  <a:lnTo>
                    <a:pt x="7904" y="26005"/>
                  </a:lnTo>
                  <a:lnTo>
                    <a:pt x="7844" y="26367"/>
                  </a:lnTo>
                  <a:lnTo>
                    <a:pt x="7844" y="26608"/>
                  </a:lnTo>
                  <a:lnTo>
                    <a:pt x="7904" y="26789"/>
                  </a:lnTo>
                  <a:lnTo>
                    <a:pt x="8025" y="27031"/>
                  </a:lnTo>
                  <a:lnTo>
                    <a:pt x="8146" y="27212"/>
                  </a:lnTo>
                  <a:lnTo>
                    <a:pt x="8327" y="27332"/>
                  </a:lnTo>
                  <a:lnTo>
                    <a:pt x="8568" y="27453"/>
                  </a:lnTo>
                  <a:lnTo>
                    <a:pt x="8749" y="27513"/>
                  </a:lnTo>
                  <a:lnTo>
                    <a:pt x="9232" y="27513"/>
                  </a:lnTo>
                  <a:lnTo>
                    <a:pt x="9413" y="27453"/>
                  </a:lnTo>
                  <a:lnTo>
                    <a:pt x="9654" y="27332"/>
                  </a:lnTo>
                  <a:lnTo>
                    <a:pt x="9835" y="27212"/>
                  </a:lnTo>
                  <a:lnTo>
                    <a:pt x="9956" y="27031"/>
                  </a:lnTo>
                  <a:lnTo>
                    <a:pt x="10076" y="26789"/>
                  </a:lnTo>
                  <a:lnTo>
                    <a:pt x="10137" y="26608"/>
                  </a:lnTo>
                  <a:lnTo>
                    <a:pt x="10137" y="26367"/>
                  </a:lnTo>
                  <a:lnTo>
                    <a:pt x="10076" y="26005"/>
                  </a:lnTo>
                  <a:lnTo>
                    <a:pt x="9956" y="25703"/>
                  </a:lnTo>
                  <a:lnTo>
                    <a:pt x="9775" y="25522"/>
                  </a:lnTo>
                  <a:lnTo>
                    <a:pt x="9533" y="25341"/>
                  </a:lnTo>
                  <a:lnTo>
                    <a:pt x="9292" y="25221"/>
                  </a:lnTo>
                  <a:close/>
                  <a:moveTo>
                    <a:pt x="14481" y="25221"/>
                  </a:moveTo>
                  <a:lnTo>
                    <a:pt x="14240" y="25341"/>
                  </a:lnTo>
                  <a:lnTo>
                    <a:pt x="13998" y="25522"/>
                  </a:lnTo>
                  <a:lnTo>
                    <a:pt x="13817" y="25703"/>
                  </a:lnTo>
                  <a:lnTo>
                    <a:pt x="13697" y="26005"/>
                  </a:lnTo>
                  <a:lnTo>
                    <a:pt x="13636" y="26367"/>
                  </a:lnTo>
                  <a:lnTo>
                    <a:pt x="13636" y="26608"/>
                  </a:lnTo>
                  <a:lnTo>
                    <a:pt x="13697" y="26789"/>
                  </a:lnTo>
                  <a:lnTo>
                    <a:pt x="13817" y="27031"/>
                  </a:lnTo>
                  <a:lnTo>
                    <a:pt x="13938" y="27212"/>
                  </a:lnTo>
                  <a:lnTo>
                    <a:pt x="14119" y="27332"/>
                  </a:lnTo>
                  <a:lnTo>
                    <a:pt x="14360" y="27453"/>
                  </a:lnTo>
                  <a:lnTo>
                    <a:pt x="14541" y="27513"/>
                  </a:lnTo>
                  <a:lnTo>
                    <a:pt x="15024" y="27513"/>
                  </a:lnTo>
                  <a:lnTo>
                    <a:pt x="15205" y="27453"/>
                  </a:lnTo>
                  <a:lnTo>
                    <a:pt x="15446" y="27332"/>
                  </a:lnTo>
                  <a:lnTo>
                    <a:pt x="15627" y="27212"/>
                  </a:lnTo>
                  <a:lnTo>
                    <a:pt x="15748" y="27031"/>
                  </a:lnTo>
                  <a:lnTo>
                    <a:pt x="15869" y="26789"/>
                  </a:lnTo>
                  <a:lnTo>
                    <a:pt x="15929" y="26608"/>
                  </a:lnTo>
                  <a:lnTo>
                    <a:pt x="15929" y="26367"/>
                  </a:lnTo>
                  <a:lnTo>
                    <a:pt x="15869" y="26005"/>
                  </a:lnTo>
                  <a:lnTo>
                    <a:pt x="15748" y="25703"/>
                  </a:lnTo>
                  <a:lnTo>
                    <a:pt x="15567" y="25522"/>
                  </a:lnTo>
                  <a:lnTo>
                    <a:pt x="15326" y="25341"/>
                  </a:lnTo>
                  <a:lnTo>
                    <a:pt x="15084" y="25221"/>
                  </a:lnTo>
                  <a:close/>
                  <a:moveTo>
                    <a:pt x="20273" y="25221"/>
                  </a:moveTo>
                  <a:lnTo>
                    <a:pt x="20032" y="25341"/>
                  </a:lnTo>
                  <a:lnTo>
                    <a:pt x="19790" y="25522"/>
                  </a:lnTo>
                  <a:lnTo>
                    <a:pt x="19609" y="25703"/>
                  </a:lnTo>
                  <a:lnTo>
                    <a:pt x="19489" y="26005"/>
                  </a:lnTo>
                  <a:lnTo>
                    <a:pt x="19428" y="26367"/>
                  </a:lnTo>
                  <a:lnTo>
                    <a:pt x="19428" y="26608"/>
                  </a:lnTo>
                  <a:lnTo>
                    <a:pt x="19489" y="26789"/>
                  </a:lnTo>
                  <a:lnTo>
                    <a:pt x="19609" y="27031"/>
                  </a:lnTo>
                  <a:lnTo>
                    <a:pt x="19730" y="27212"/>
                  </a:lnTo>
                  <a:lnTo>
                    <a:pt x="19911" y="27332"/>
                  </a:lnTo>
                  <a:lnTo>
                    <a:pt x="20152" y="27453"/>
                  </a:lnTo>
                  <a:lnTo>
                    <a:pt x="20333" y="27513"/>
                  </a:lnTo>
                  <a:lnTo>
                    <a:pt x="20816" y="27513"/>
                  </a:lnTo>
                  <a:lnTo>
                    <a:pt x="20997" y="27453"/>
                  </a:lnTo>
                  <a:lnTo>
                    <a:pt x="21239" y="27332"/>
                  </a:lnTo>
                  <a:lnTo>
                    <a:pt x="21420" y="27212"/>
                  </a:lnTo>
                  <a:lnTo>
                    <a:pt x="21540" y="27031"/>
                  </a:lnTo>
                  <a:lnTo>
                    <a:pt x="21661" y="26789"/>
                  </a:lnTo>
                  <a:lnTo>
                    <a:pt x="21721" y="26608"/>
                  </a:lnTo>
                  <a:lnTo>
                    <a:pt x="21721" y="26367"/>
                  </a:lnTo>
                  <a:lnTo>
                    <a:pt x="21661" y="26005"/>
                  </a:lnTo>
                  <a:lnTo>
                    <a:pt x="21540" y="25703"/>
                  </a:lnTo>
                  <a:lnTo>
                    <a:pt x="21359" y="25522"/>
                  </a:lnTo>
                  <a:lnTo>
                    <a:pt x="21118" y="25341"/>
                  </a:lnTo>
                  <a:lnTo>
                    <a:pt x="20876" y="25221"/>
                  </a:lnTo>
                  <a:close/>
                  <a:moveTo>
                    <a:pt x="26065" y="25221"/>
                  </a:moveTo>
                  <a:lnTo>
                    <a:pt x="25824" y="25341"/>
                  </a:lnTo>
                  <a:lnTo>
                    <a:pt x="25583" y="25522"/>
                  </a:lnTo>
                  <a:lnTo>
                    <a:pt x="25402" y="25703"/>
                  </a:lnTo>
                  <a:lnTo>
                    <a:pt x="25281" y="26005"/>
                  </a:lnTo>
                  <a:lnTo>
                    <a:pt x="25221" y="26367"/>
                  </a:lnTo>
                  <a:lnTo>
                    <a:pt x="25221" y="26608"/>
                  </a:lnTo>
                  <a:lnTo>
                    <a:pt x="25281" y="26789"/>
                  </a:lnTo>
                  <a:lnTo>
                    <a:pt x="25402" y="27031"/>
                  </a:lnTo>
                  <a:lnTo>
                    <a:pt x="25522" y="27212"/>
                  </a:lnTo>
                  <a:lnTo>
                    <a:pt x="25703" y="27332"/>
                  </a:lnTo>
                  <a:lnTo>
                    <a:pt x="25945" y="27453"/>
                  </a:lnTo>
                  <a:lnTo>
                    <a:pt x="26126" y="27513"/>
                  </a:lnTo>
                  <a:lnTo>
                    <a:pt x="26608" y="27513"/>
                  </a:lnTo>
                  <a:lnTo>
                    <a:pt x="26789" y="27453"/>
                  </a:lnTo>
                  <a:lnTo>
                    <a:pt x="27031" y="27332"/>
                  </a:lnTo>
                  <a:lnTo>
                    <a:pt x="27212" y="27212"/>
                  </a:lnTo>
                  <a:lnTo>
                    <a:pt x="27332" y="27031"/>
                  </a:lnTo>
                  <a:lnTo>
                    <a:pt x="27453" y="26789"/>
                  </a:lnTo>
                  <a:lnTo>
                    <a:pt x="27513" y="26608"/>
                  </a:lnTo>
                  <a:lnTo>
                    <a:pt x="27513" y="26367"/>
                  </a:lnTo>
                  <a:lnTo>
                    <a:pt x="27453" y="26005"/>
                  </a:lnTo>
                  <a:lnTo>
                    <a:pt x="27332" y="25703"/>
                  </a:lnTo>
                  <a:lnTo>
                    <a:pt x="27151" y="25522"/>
                  </a:lnTo>
                  <a:lnTo>
                    <a:pt x="26910" y="25341"/>
                  </a:lnTo>
                  <a:lnTo>
                    <a:pt x="26669" y="25221"/>
                  </a:lnTo>
                  <a:close/>
                  <a:moveTo>
                    <a:pt x="31858" y="25221"/>
                  </a:moveTo>
                  <a:lnTo>
                    <a:pt x="31616" y="25341"/>
                  </a:lnTo>
                  <a:lnTo>
                    <a:pt x="31375" y="25522"/>
                  </a:lnTo>
                  <a:lnTo>
                    <a:pt x="31194" y="25703"/>
                  </a:lnTo>
                  <a:lnTo>
                    <a:pt x="31073" y="26005"/>
                  </a:lnTo>
                  <a:lnTo>
                    <a:pt x="31013" y="26367"/>
                  </a:lnTo>
                  <a:lnTo>
                    <a:pt x="31013" y="26608"/>
                  </a:lnTo>
                  <a:lnTo>
                    <a:pt x="31073" y="26789"/>
                  </a:lnTo>
                  <a:lnTo>
                    <a:pt x="31194" y="27031"/>
                  </a:lnTo>
                  <a:lnTo>
                    <a:pt x="31315" y="27212"/>
                  </a:lnTo>
                  <a:lnTo>
                    <a:pt x="31496" y="27332"/>
                  </a:lnTo>
                  <a:lnTo>
                    <a:pt x="31737" y="27453"/>
                  </a:lnTo>
                  <a:lnTo>
                    <a:pt x="31918" y="27513"/>
                  </a:lnTo>
                  <a:lnTo>
                    <a:pt x="32401" y="27513"/>
                  </a:lnTo>
                  <a:lnTo>
                    <a:pt x="32582" y="27453"/>
                  </a:lnTo>
                  <a:lnTo>
                    <a:pt x="32823" y="27332"/>
                  </a:lnTo>
                  <a:lnTo>
                    <a:pt x="33004" y="27212"/>
                  </a:lnTo>
                  <a:lnTo>
                    <a:pt x="33125" y="27031"/>
                  </a:lnTo>
                  <a:lnTo>
                    <a:pt x="33245" y="26789"/>
                  </a:lnTo>
                  <a:lnTo>
                    <a:pt x="33306" y="26608"/>
                  </a:lnTo>
                  <a:lnTo>
                    <a:pt x="33306" y="26367"/>
                  </a:lnTo>
                  <a:lnTo>
                    <a:pt x="33245" y="26005"/>
                  </a:lnTo>
                  <a:lnTo>
                    <a:pt x="33125" y="25703"/>
                  </a:lnTo>
                  <a:lnTo>
                    <a:pt x="32944" y="25522"/>
                  </a:lnTo>
                  <a:lnTo>
                    <a:pt x="32702" y="25341"/>
                  </a:lnTo>
                  <a:lnTo>
                    <a:pt x="32461" y="25221"/>
                  </a:lnTo>
                  <a:close/>
                  <a:moveTo>
                    <a:pt x="37650" y="25221"/>
                  </a:moveTo>
                  <a:lnTo>
                    <a:pt x="37408" y="25341"/>
                  </a:lnTo>
                  <a:lnTo>
                    <a:pt x="37167" y="25522"/>
                  </a:lnTo>
                  <a:lnTo>
                    <a:pt x="36986" y="25703"/>
                  </a:lnTo>
                  <a:lnTo>
                    <a:pt x="36865" y="26005"/>
                  </a:lnTo>
                  <a:lnTo>
                    <a:pt x="36805" y="26367"/>
                  </a:lnTo>
                  <a:lnTo>
                    <a:pt x="36805" y="26608"/>
                  </a:lnTo>
                  <a:lnTo>
                    <a:pt x="36865" y="26789"/>
                  </a:lnTo>
                  <a:lnTo>
                    <a:pt x="36986" y="27031"/>
                  </a:lnTo>
                  <a:lnTo>
                    <a:pt x="37107" y="27212"/>
                  </a:lnTo>
                  <a:lnTo>
                    <a:pt x="37288" y="27332"/>
                  </a:lnTo>
                  <a:lnTo>
                    <a:pt x="37529" y="27453"/>
                  </a:lnTo>
                  <a:lnTo>
                    <a:pt x="37710" y="27513"/>
                  </a:lnTo>
                  <a:lnTo>
                    <a:pt x="38193" y="27513"/>
                  </a:lnTo>
                  <a:lnTo>
                    <a:pt x="38374" y="27453"/>
                  </a:lnTo>
                  <a:lnTo>
                    <a:pt x="38615" y="27332"/>
                  </a:lnTo>
                  <a:lnTo>
                    <a:pt x="38796" y="27212"/>
                  </a:lnTo>
                  <a:lnTo>
                    <a:pt x="38917" y="27031"/>
                  </a:lnTo>
                  <a:lnTo>
                    <a:pt x="39038" y="26789"/>
                  </a:lnTo>
                  <a:lnTo>
                    <a:pt x="39098" y="26608"/>
                  </a:lnTo>
                  <a:lnTo>
                    <a:pt x="39098" y="26367"/>
                  </a:lnTo>
                  <a:lnTo>
                    <a:pt x="39038" y="26005"/>
                  </a:lnTo>
                  <a:lnTo>
                    <a:pt x="38917" y="25703"/>
                  </a:lnTo>
                  <a:lnTo>
                    <a:pt x="38736" y="25522"/>
                  </a:lnTo>
                  <a:lnTo>
                    <a:pt x="38495" y="25341"/>
                  </a:lnTo>
                  <a:lnTo>
                    <a:pt x="38253" y="25221"/>
                  </a:lnTo>
                  <a:close/>
                  <a:moveTo>
                    <a:pt x="43442" y="25221"/>
                  </a:moveTo>
                  <a:lnTo>
                    <a:pt x="43201" y="25341"/>
                  </a:lnTo>
                  <a:lnTo>
                    <a:pt x="42959" y="25522"/>
                  </a:lnTo>
                  <a:lnTo>
                    <a:pt x="42778" y="25703"/>
                  </a:lnTo>
                  <a:lnTo>
                    <a:pt x="42658" y="26005"/>
                  </a:lnTo>
                  <a:lnTo>
                    <a:pt x="42597" y="26367"/>
                  </a:lnTo>
                  <a:lnTo>
                    <a:pt x="42597" y="26608"/>
                  </a:lnTo>
                  <a:lnTo>
                    <a:pt x="42658" y="26789"/>
                  </a:lnTo>
                  <a:lnTo>
                    <a:pt x="42778" y="27031"/>
                  </a:lnTo>
                  <a:lnTo>
                    <a:pt x="42899" y="27212"/>
                  </a:lnTo>
                  <a:lnTo>
                    <a:pt x="43080" y="27332"/>
                  </a:lnTo>
                  <a:lnTo>
                    <a:pt x="43321" y="27453"/>
                  </a:lnTo>
                  <a:lnTo>
                    <a:pt x="43502" y="27513"/>
                  </a:lnTo>
                  <a:lnTo>
                    <a:pt x="43985" y="27513"/>
                  </a:lnTo>
                  <a:lnTo>
                    <a:pt x="44166" y="27453"/>
                  </a:lnTo>
                  <a:lnTo>
                    <a:pt x="44407" y="27332"/>
                  </a:lnTo>
                  <a:lnTo>
                    <a:pt x="44588" y="27212"/>
                  </a:lnTo>
                  <a:lnTo>
                    <a:pt x="44709" y="27031"/>
                  </a:lnTo>
                  <a:lnTo>
                    <a:pt x="44830" y="26789"/>
                  </a:lnTo>
                  <a:lnTo>
                    <a:pt x="44890" y="26608"/>
                  </a:lnTo>
                  <a:lnTo>
                    <a:pt x="44890" y="26367"/>
                  </a:lnTo>
                  <a:lnTo>
                    <a:pt x="44830" y="26005"/>
                  </a:lnTo>
                  <a:lnTo>
                    <a:pt x="44709" y="25703"/>
                  </a:lnTo>
                  <a:lnTo>
                    <a:pt x="44528" y="25522"/>
                  </a:lnTo>
                  <a:lnTo>
                    <a:pt x="44287" y="25341"/>
                  </a:lnTo>
                  <a:lnTo>
                    <a:pt x="44045" y="25221"/>
                  </a:lnTo>
                  <a:close/>
                  <a:moveTo>
                    <a:pt x="49234" y="25221"/>
                  </a:moveTo>
                  <a:lnTo>
                    <a:pt x="48993" y="25341"/>
                  </a:lnTo>
                  <a:lnTo>
                    <a:pt x="48752" y="25522"/>
                  </a:lnTo>
                  <a:lnTo>
                    <a:pt x="48571" y="25703"/>
                  </a:lnTo>
                  <a:lnTo>
                    <a:pt x="48450" y="26005"/>
                  </a:lnTo>
                  <a:lnTo>
                    <a:pt x="48390" y="26367"/>
                  </a:lnTo>
                  <a:lnTo>
                    <a:pt x="48390" y="26608"/>
                  </a:lnTo>
                  <a:lnTo>
                    <a:pt x="48450" y="26789"/>
                  </a:lnTo>
                  <a:lnTo>
                    <a:pt x="48571" y="27031"/>
                  </a:lnTo>
                  <a:lnTo>
                    <a:pt x="48691" y="27212"/>
                  </a:lnTo>
                  <a:lnTo>
                    <a:pt x="48872" y="27332"/>
                  </a:lnTo>
                  <a:lnTo>
                    <a:pt x="49114" y="27453"/>
                  </a:lnTo>
                  <a:lnTo>
                    <a:pt x="49295" y="27513"/>
                  </a:lnTo>
                  <a:lnTo>
                    <a:pt x="49777" y="27513"/>
                  </a:lnTo>
                  <a:lnTo>
                    <a:pt x="49958" y="27453"/>
                  </a:lnTo>
                  <a:lnTo>
                    <a:pt x="50200" y="27332"/>
                  </a:lnTo>
                  <a:lnTo>
                    <a:pt x="50381" y="27212"/>
                  </a:lnTo>
                  <a:lnTo>
                    <a:pt x="50501" y="27031"/>
                  </a:lnTo>
                  <a:lnTo>
                    <a:pt x="50622" y="26789"/>
                  </a:lnTo>
                  <a:lnTo>
                    <a:pt x="50682" y="26608"/>
                  </a:lnTo>
                  <a:lnTo>
                    <a:pt x="50682" y="26367"/>
                  </a:lnTo>
                  <a:lnTo>
                    <a:pt x="50622" y="26005"/>
                  </a:lnTo>
                  <a:lnTo>
                    <a:pt x="50501" y="25703"/>
                  </a:lnTo>
                  <a:lnTo>
                    <a:pt x="50320" y="25522"/>
                  </a:lnTo>
                  <a:lnTo>
                    <a:pt x="50079" y="25341"/>
                  </a:lnTo>
                  <a:lnTo>
                    <a:pt x="49838" y="25221"/>
                  </a:lnTo>
                  <a:close/>
                  <a:moveTo>
                    <a:pt x="55027" y="25221"/>
                  </a:moveTo>
                  <a:lnTo>
                    <a:pt x="54785" y="25341"/>
                  </a:lnTo>
                  <a:lnTo>
                    <a:pt x="54544" y="25522"/>
                  </a:lnTo>
                  <a:lnTo>
                    <a:pt x="54363" y="25703"/>
                  </a:lnTo>
                  <a:lnTo>
                    <a:pt x="54242" y="26005"/>
                  </a:lnTo>
                  <a:lnTo>
                    <a:pt x="54182" y="26367"/>
                  </a:lnTo>
                  <a:lnTo>
                    <a:pt x="54182" y="26608"/>
                  </a:lnTo>
                  <a:lnTo>
                    <a:pt x="54242" y="26789"/>
                  </a:lnTo>
                  <a:lnTo>
                    <a:pt x="54363" y="27031"/>
                  </a:lnTo>
                  <a:lnTo>
                    <a:pt x="54483" y="27212"/>
                  </a:lnTo>
                  <a:lnTo>
                    <a:pt x="54665" y="27332"/>
                  </a:lnTo>
                  <a:lnTo>
                    <a:pt x="54906" y="27453"/>
                  </a:lnTo>
                  <a:lnTo>
                    <a:pt x="55087" y="27513"/>
                  </a:lnTo>
                  <a:lnTo>
                    <a:pt x="55570" y="27513"/>
                  </a:lnTo>
                  <a:lnTo>
                    <a:pt x="55751" y="27453"/>
                  </a:lnTo>
                  <a:lnTo>
                    <a:pt x="55992" y="27332"/>
                  </a:lnTo>
                  <a:lnTo>
                    <a:pt x="56173" y="27212"/>
                  </a:lnTo>
                  <a:lnTo>
                    <a:pt x="56294" y="27031"/>
                  </a:lnTo>
                  <a:lnTo>
                    <a:pt x="56414" y="26789"/>
                  </a:lnTo>
                  <a:lnTo>
                    <a:pt x="56475" y="26608"/>
                  </a:lnTo>
                  <a:lnTo>
                    <a:pt x="56475" y="26367"/>
                  </a:lnTo>
                  <a:lnTo>
                    <a:pt x="56414" y="26005"/>
                  </a:lnTo>
                  <a:lnTo>
                    <a:pt x="56294" y="25703"/>
                  </a:lnTo>
                  <a:lnTo>
                    <a:pt x="56113" y="25522"/>
                  </a:lnTo>
                  <a:lnTo>
                    <a:pt x="55871" y="25341"/>
                  </a:lnTo>
                  <a:lnTo>
                    <a:pt x="55630" y="25221"/>
                  </a:lnTo>
                  <a:close/>
                  <a:moveTo>
                    <a:pt x="60819" y="25221"/>
                  </a:moveTo>
                  <a:lnTo>
                    <a:pt x="60577" y="25341"/>
                  </a:lnTo>
                  <a:lnTo>
                    <a:pt x="60336" y="25522"/>
                  </a:lnTo>
                  <a:lnTo>
                    <a:pt x="60155" y="25703"/>
                  </a:lnTo>
                  <a:lnTo>
                    <a:pt x="60034" y="26005"/>
                  </a:lnTo>
                  <a:lnTo>
                    <a:pt x="59974" y="26367"/>
                  </a:lnTo>
                  <a:lnTo>
                    <a:pt x="59974" y="26608"/>
                  </a:lnTo>
                  <a:lnTo>
                    <a:pt x="60034" y="26789"/>
                  </a:lnTo>
                  <a:lnTo>
                    <a:pt x="60155" y="27031"/>
                  </a:lnTo>
                  <a:lnTo>
                    <a:pt x="60276" y="27212"/>
                  </a:lnTo>
                  <a:lnTo>
                    <a:pt x="60457" y="27332"/>
                  </a:lnTo>
                  <a:lnTo>
                    <a:pt x="60698" y="27453"/>
                  </a:lnTo>
                  <a:lnTo>
                    <a:pt x="60879" y="27513"/>
                  </a:lnTo>
                  <a:lnTo>
                    <a:pt x="61362" y="27513"/>
                  </a:lnTo>
                  <a:lnTo>
                    <a:pt x="61543" y="27453"/>
                  </a:lnTo>
                  <a:lnTo>
                    <a:pt x="61784" y="27332"/>
                  </a:lnTo>
                  <a:lnTo>
                    <a:pt x="61965" y="27212"/>
                  </a:lnTo>
                  <a:lnTo>
                    <a:pt x="62086" y="27031"/>
                  </a:lnTo>
                  <a:lnTo>
                    <a:pt x="62206" y="26789"/>
                  </a:lnTo>
                  <a:lnTo>
                    <a:pt x="62267" y="26608"/>
                  </a:lnTo>
                  <a:lnTo>
                    <a:pt x="62267" y="26367"/>
                  </a:lnTo>
                  <a:lnTo>
                    <a:pt x="62206" y="26005"/>
                  </a:lnTo>
                  <a:lnTo>
                    <a:pt x="62086" y="25703"/>
                  </a:lnTo>
                  <a:lnTo>
                    <a:pt x="61905" y="25522"/>
                  </a:lnTo>
                  <a:lnTo>
                    <a:pt x="61663" y="25341"/>
                  </a:lnTo>
                  <a:lnTo>
                    <a:pt x="61422" y="25221"/>
                  </a:lnTo>
                  <a:close/>
                  <a:moveTo>
                    <a:pt x="66611" y="25221"/>
                  </a:moveTo>
                  <a:lnTo>
                    <a:pt x="66370" y="25341"/>
                  </a:lnTo>
                  <a:lnTo>
                    <a:pt x="66128" y="25522"/>
                  </a:lnTo>
                  <a:lnTo>
                    <a:pt x="65947" y="25703"/>
                  </a:lnTo>
                  <a:lnTo>
                    <a:pt x="65827" y="26005"/>
                  </a:lnTo>
                  <a:lnTo>
                    <a:pt x="65766" y="26367"/>
                  </a:lnTo>
                  <a:lnTo>
                    <a:pt x="65766" y="26608"/>
                  </a:lnTo>
                  <a:lnTo>
                    <a:pt x="65827" y="26789"/>
                  </a:lnTo>
                  <a:lnTo>
                    <a:pt x="65947" y="27031"/>
                  </a:lnTo>
                  <a:lnTo>
                    <a:pt x="66068" y="27212"/>
                  </a:lnTo>
                  <a:lnTo>
                    <a:pt x="66249" y="27332"/>
                  </a:lnTo>
                  <a:lnTo>
                    <a:pt x="66490" y="27453"/>
                  </a:lnTo>
                  <a:lnTo>
                    <a:pt x="66671" y="27513"/>
                  </a:lnTo>
                  <a:lnTo>
                    <a:pt x="67154" y="27513"/>
                  </a:lnTo>
                  <a:lnTo>
                    <a:pt x="67335" y="27453"/>
                  </a:lnTo>
                  <a:lnTo>
                    <a:pt x="67576" y="27332"/>
                  </a:lnTo>
                  <a:lnTo>
                    <a:pt x="67757" y="27212"/>
                  </a:lnTo>
                  <a:lnTo>
                    <a:pt x="67878" y="27031"/>
                  </a:lnTo>
                  <a:lnTo>
                    <a:pt x="67999" y="26789"/>
                  </a:lnTo>
                  <a:lnTo>
                    <a:pt x="68059" y="26608"/>
                  </a:lnTo>
                  <a:lnTo>
                    <a:pt x="68059" y="26367"/>
                  </a:lnTo>
                  <a:lnTo>
                    <a:pt x="67999" y="26005"/>
                  </a:lnTo>
                  <a:lnTo>
                    <a:pt x="67878" y="25703"/>
                  </a:lnTo>
                  <a:lnTo>
                    <a:pt x="67697" y="25522"/>
                  </a:lnTo>
                  <a:lnTo>
                    <a:pt x="67456" y="25341"/>
                  </a:lnTo>
                  <a:lnTo>
                    <a:pt x="67214" y="25221"/>
                  </a:lnTo>
                  <a:close/>
                  <a:moveTo>
                    <a:pt x="72403" y="25221"/>
                  </a:moveTo>
                  <a:lnTo>
                    <a:pt x="72162" y="25341"/>
                  </a:lnTo>
                  <a:lnTo>
                    <a:pt x="71921" y="25522"/>
                  </a:lnTo>
                  <a:lnTo>
                    <a:pt x="71740" y="25703"/>
                  </a:lnTo>
                  <a:lnTo>
                    <a:pt x="71619" y="26005"/>
                  </a:lnTo>
                  <a:lnTo>
                    <a:pt x="71559" y="26367"/>
                  </a:lnTo>
                  <a:lnTo>
                    <a:pt x="71559" y="26608"/>
                  </a:lnTo>
                  <a:lnTo>
                    <a:pt x="71619" y="26789"/>
                  </a:lnTo>
                  <a:lnTo>
                    <a:pt x="71740" y="27031"/>
                  </a:lnTo>
                  <a:lnTo>
                    <a:pt x="71860" y="27212"/>
                  </a:lnTo>
                  <a:lnTo>
                    <a:pt x="72041" y="27332"/>
                  </a:lnTo>
                  <a:lnTo>
                    <a:pt x="72283" y="27453"/>
                  </a:lnTo>
                  <a:lnTo>
                    <a:pt x="72464" y="27513"/>
                  </a:lnTo>
                  <a:lnTo>
                    <a:pt x="72946" y="27513"/>
                  </a:lnTo>
                  <a:lnTo>
                    <a:pt x="73127" y="27453"/>
                  </a:lnTo>
                  <a:lnTo>
                    <a:pt x="73369" y="27332"/>
                  </a:lnTo>
                  <a:lnTo>
                    <a:pt x="73550" y="27212"/>
                  </a:lnTo>
                  <a:lnTo>
                    <a:pt x="73670" y="27031"/>
                  </a:lnTo>
                  <a:lnTo>
                    <a:pt x="73791" y="26789"/>
                  </a:lnTo>
                  <a:lnTo>
                    <a:pt x="73851" y="26608"/>
                  </a:lnTo>
                  <a:lnTo>
                    <a:pt x="73851" y="26367"/>
                  </a:lnTo>
                  <a:lnTo>
                    <a:pt x="73791" y="26005"/>
                  </a:lnTo>
                  <a:lnTo>
                    <a:pt x="73670" y="25703"/>
                  </a:lnTo>
                  <a:lnTo>
                    <a:pt x="73489" y="25522"/>
                  </a:lnTo>
                  <a:lnTo>
                    <a:pt x="73248" y="25341"/>
                  </a:lnTo>
                  <a:lnTo>
                    <a:pt x="73007" y="25221"/>
                  </a:lnTo>
                  <a:close/>
                  <a:moveTo>
                    <a:pt x="1147" y="28479"/>
                  </a:moveTo>
                  <a:lnTo>
                    <a:pt x="724" y="30349"/>
                  </a:lnTo>
                  <a:lnTo>
                    <a:pt x="724" y="30349"/>
                  </a:lnTo>
                  <a:lnTo>
                    <a:pt x="1026" y="30168"/>
                  </a:lnTo>
                  <a:lnTo>
                    <a:pt x="1267" y="29927"/>
                  </a:lnTo>
                  <a:lnTo>
                    <a:pt x="1388" y="29625"/>
                  </a:lnTo>
                  <a:lnTo>
                    <a:pt x="1448" y="29263"/>
                  </a:lnTo>
                  <a:lnTo>
                    <a:pt x="1448" y="29022"/>
                  </a:lnTo>
                  <a:lnTo>
                    <a:pt x="1388" y="28841"/>
                  </a:lnTo>
                  <a:lnTo>
                    <a:pt x="1267" y="28660"/>
                  </a:lnTo>
                  <a:lnTo>
                    <a:pt x="1147" y="28479"/>
                  </a:lnTo>
                  <a:close/>
                  <a:moveTo>
                    <a:pt x="74756" y="28479"/>
                  </a:moveTo>
                  <a:lnTo>
                    <a:pt x="74636" y="28660"/>
                  </a:lnTo>
                  <a:lnTo>
                    <a:pt x="74515" y="28841"/>
                  </a:lnTo>
                  <a:lnTo>
                    <a:pt x="74455" y="29022"/>
                  </a:lnTo>
                  <a:lnTo>
                    <a:pt x="74455" y="29263"/>
                  </a:lnTo>
                  <a:lnTo>
                    <a:pt x="74515" y="29625"/>
                  </a:lnTo>
                  <a:lnTo>
                    <a:pt x="74636" y="29927"/>
                  </a:lnTo>
                  <a:lnTo>
                    <a:pt x="74877" y="30168"/>
                  </a:lnTo>
                  <a:lnTo>
                    <a:pt x="75179" y="30349"/>
                  </a:lnTo>
                  <a:lnTo>
                    <a:pt x="74756" y="28479"/>
                  </a:lnTo>
                  <a:close/>
                  <a:moveTo>
                    <a:pt x="5853" y="28117"/>
                  </a:moveTo>
                  <a:lnTo>
                    <a:pt x="5672" y="28177"/>
                  </a:lnTo>
                  <a:lnTo>
                    <a:pt x="5431" y="28298"/>
                  </a:lnTo>
                  <a:lnTo>
                    <a:pt x="5250" y="28418"/>
                  </a:lnTo>
                  <a:lnTo>
                    <a:pt x="5129" y="28599"/>
                  </a:lnTo>
                  <a:lnTo>
                    <a:pt x="5008" y="28841"/>
                  </a:lnTo>
                  <a:lnTo>
                    <a:pt x="4948" y="29022"/>
                  </a:lnTo>
                  <a:lnTo>
                    <a:pt x="4948" y="29263"/>
                  </a:lnTo>
                  <a:lnTo>
                    <a:pt x="4948" y="29504"/>
                  </a:lnTo>
                  <a:lnTo>
                    <a:pt x="5008" y="29685"/>
                  </a:lnTo>
                  <a:lnTo>
                    <a:pt x="5129" y="29927"/>
                  </a:lnTo>
                  <a:lnTo>
                    <a:pt x="5250" y="30108"/>
                  </a:lnTo>
                  <a:lnTo>
                    <a:pt x="5431" y="30228"/>
                  </a:lnTo>
                  <a:lnTo>
                    <a:pt x="5672" y="30349"/>
                  </a:lnTo>
                  <a:lnTo>
                    <a:pt x="5853" y="30409"/>
                  </a:lnTo>
                  <a:lnTo>
                    <a:pt x="6336" y="30409"/>
                  </a:lnTo>
                  <a:lnTo>
                    <a:pt x="6517" y="30349"/>
                  </a:lnTo>
                  <a:lnTo>
                    <a:pt x="6758" y="30228"/>
                  </a:lnTo>
                  <a:lnTo>
                    <a:pt x="6939" y="30108"/>
                  </a:lnTo>
                  <a:lnTo>
                    <a:pt x="7060" y="29927"/>
                  </a:lnTo>
                  <a:lnTo>
                    <a:pt x="7180" y="29685"/>
                  </a:lnTo>
                  <a:lnTo>
                    <a:pt x="7241" y="29504"/>
                  </a:lnTo>
                  <a:lnTo>
                    <a:pt x="7241" y="29263"/>
                  </a:lnTo>
                  <a:lnTo>
                    <a:pt x="7241" y="29022"/>
                  </a:lnTo>
                  <a:lnTo>
                    <a:pt x="7180" y="28841"/>
                  </a:lnTo>
                  <a:lnTo>
                    <a:pt x="7060" y="28599"/>
                  </a:lnTo>
                  <a:lnTo>
                    <a:pt x="6939" y="28418"/>
                  </a:lnTo>
                  <a:lnTo>
                    <a:pt x="6758" y="28298"/>
                  </a:lnTo>
                  <a:lnTo>
                    <a:pt x="6517" y="28177"/>
                  </a:lnTo>
                  <a:lnTo>
                    <a:pt x="6336" y="28117"/>
                  </a:lnTo>
                  <a:close/>
                  <a:moveTo>
                    <a:pt x="11645" y="28117"/>
                  </a:moveTo>
                  <a:lnTo>
                    <a:pt x="11464" y="28177"/>
                  </a:lnTo>
                  <a:lnTo>
                    <a:pt x="11223" y="28298"/>
                  </a:lnTo>
                  <a:lnTo>
                    <a:pt x="11042" y="28418"/>
                  </a:lnTo>
                  <a:lnTo>
                    <a:pt x="10921" y="28599"/>
                  </a:lnTo>
                  <a:lnTo>
                    <a:pt x="10800" y="28841"/>
                  </a:lnTo>
                  <a:lnTo>
                    <a:pt x="10740" y="29022"/>
                  </a:lnTo>
                  <a:lnTo>
                    <a:pt x="10740" y="29263"/>
                  </a:lnTo>
                  <a:lnTo>
                    <a:pt x="10740" y="29504"/>
                  </a:lnTo>
                  <a:lnTo>
                    <a:pt x="10800" y="29685"/>
                  </a:lnTo>
                  <a:lnTo>
                    <a:pt x="10921" y="29927"/>
                  </a:lnTo>
                  <a:lnTo>
                    <a:pt x="11042" y="30108"/>
                  </a:lnTo>
                  <a:lnTo>
                    <a:pt x="11223" y="30228"/>
                  </a:lnTo>
                  <a:lnTo>
                    <a:pt x="11464" y="30349"/>
                  </a:lnTo>
                  <a:lnTo>
                    <a:pt x="11645" y="30409"/>
                  </a:lnTo>
                  <a:lnTo>
                    <a:pt x="12128" y="30409"/>
                  </a:lnTo>
                  <a:lnTo>
                    <a:pt x="12309" y="30349"/>
                  </a:lnTo>
                  <a:lnTo>
                    <a:pt x="12550" y="30228"/>
                  </a:lnTo>
                  <a:lnTo>
                    <a:pt x="12731" y="30108"/>
                  </a:lnTo>
                  <a:lnTo>
                    <a:pt x="12852" y="29927"/>
                  </a:lnTo>
                  <a:lnTo>
                    <a:pt x="12973" y="29685"/>
                  </a:lnTo>
                  <a:lnTo>
                    <a:pt x="13033" y="29504"/>
                  </a:lnTo>
                  <a:lnTo>
                    <a:pt x="13033" y="29263"/>
                  </a:lnTo>
                  <a:lnTo>
                    <a:pt x="13033" y="29022"/>
                  </a:lnTo>
                  <a:lnTo>
                    <a:pt x="12973" y="28841"/>
                  </a:lnTo>
                  <a:lnTo>
                    <a:pt x="12852" y="28599"/>
                  </a:lnTo>
                  <a:lnTo>
                    <a:pt x="12731" y="28418"/>
                  </a:lnTo>
                  <a:lnTo>
                    <a:pt x="12550" y="28298"/>
                  </a:lnTo>
                  <a:lnTo>
                    <a:pt x="12309" y="28177"/>
                  </a:lnTo>
                  <a:lnTo>
                    <a:pt x="12128" y="28117"/>
                  </a:lnTo>
                  <a:close/>
                  <a:moveTo>
                    <a:pt x="17437" y="28117"/>
                  </a:moveTo>
                  <a:lnTo>
                    <a:pt x="17256" y="28177"/>
                  </a:lnTo>
                  <a:lnTo>
                    <a:pt x="17015" y="28298"/>
                  </a:lnTo>
                  <a:lnTo>
                    <a:pt x="16834" y="28418"/>
                  </a:lnTo>
                  <a:lnTo>
                    <a:pt x="16713" y="28599"/>
                  </a:lnTo>
                  <a:lnTo>
                    <a:pt x="16593" y="28841"/>
                  </a:lnTo>
                  <a:lnTo>
                    <a:pt x="16532" y="29022"/>
                  </a:lnTo>
                  <a:lnTo>
                    <a:pt x="16532" y="29263"/>
                  </a:lnTo>
                  <a:lnTo>
                    <a:pt x="16532" y="29504"/>
                  </a:lnTo>
                  <a:lnTo>
                    <a:pt x="16593" y="29685"/>
                  </a:lnTo>
                  <a:lnTo>
                    <a:pt x="16713" y="29927"/>
                  </a:lnTo>
                  <a:lnTo>
                    <a:pt x="16834" y="30108"/>
                  </a:lnTo>
                  <a:lnTo>
                    <a:pt x="17015" y="30228"/>
                  </a:lnTo>
                  <a:lnTo>
                    <a:pt x="17256" y="30349"/>
                  </a:lnTo>
                  <a:lnTo>
                    <a:pt x="17437" y="30409"/>
                  </a:lnTo>
                  <a:lnTo>
                    <a:pt x="17920" y="30409"/>
                  </a:lnTo>
                  <a:lnTo>
                    <a:pt x="18101" y="30349"/>
                  </a:lnTo>
                  <a:lnTo>
                    <a:pt x="18342" y="30228"/>
                  </a:lnTo>
                  <a:lnTo>
                    <a:pt x="18523" y="30108"/>
                  </a:lnTo>
                  <a:lnTo>
                    <a:pt x="18644" y="29927"/>
                  </a:lnTo>
                  <a:lnTo>
                    <a:pt x="18765" y="29685"/>
                  </a:lnTo>
                  <a:lnTo>
                    <a:pt x="18825" y="29504"/>
                  </a:lnTo>
                  <a:lnTo>
                    <a:pt x="18825" y="29263"/>
                  </a:lnTo>
                  <a:lnTo>
                    <a:pt x="18825" y="29022"/>
                  </a:lnTo>
                  <a:lnTo>
                    <a:pt x="18765" y="28841"/>
                  </a:lnTo>
                  <a:lnTo>
                    <a:pt x="18644" y="28599"/>
                  </a:lnTo>
                  <a:lnTo>
                    <a:pt x="18523" y="28418"/>
                  </a:lnTo>
                  <a:lnTo>
                    <a:pt x="18342" y="28298"/>
                  </a:lnTo>
                  <a:lnTo>
                    <a:pt x="18101" y="28177"/>
                  </a:lnTo>
                  <a:lnTo>
                    <a:pt x="17920" y="28117"/>
                  </a:lnTo>
                  <a:close/>
                  <a:moveTo>
                    <a:pt x="23230" y="28117"/>
                  </a:moveTo>
                  <a:lnTo>
                    <a:pt x="23049" y="28177"/>
                  </a:lnTo>
                  <a:lnTo>
                    <a:pt x="22807" y="28298"/>
                  </a:lnTo>
                  <a:lnTo>
                    <a:pt x="22626" y="28418"/>
                  </a:lnTo>
                  <a:lnTo>
                    <a:pt x="22506" y="28599"/>
                  </a:lnTo>
                  <a:lnTo>
                    <a:pt x="22385" y="28841"/>
                  </a:lnTo>
                  <a:lnTo>
                    <a:pt x="22325" y="29022"/>
                  </a:lnTo>
                  <a:lnTo>
                    <a:pt x="22325" y="29263"/>
                  </a:lnTo>
                  <a:lnTo>
                    <a:pt x="22325" y="29504"/>
                  </a:lnTo>
                  <a:lnTo>
                    <a:pt x="22385" y="29685"/>
                  </a:lnTo>
                  <a:lnTo>
                    <a:pt x="22506" y="29927"/>
                  </a:lnTo>
                  <a:lnTo>
                    <a:pt x="22626" y="30108"/>
                  </a:lnTo>
                  <a:lnTo>
                    <a:pt x="22807" y="30228"/>
                  </a:lnTo>
                  <a:lnTo>
                    <a:pt x="23049" y="30349"/>
                  </a:lnTo>
                  <a:lnTo>
                    <a:pt x="23230" y="30409"/>
                  </a:lnTo>
                  <a:lnTo>
                    <a:pt x="23712" y="30409"/>
                  </a:lnTo>
                  <a:lnTo>
                    <a:pt x="23893" y="30349"/>
                  </a:lnTo>
                  <a:lnTo>
                    <a:pt x="24135" y="30228"/>
                  </a:lnTo>
                  <a:lnTo>
                    <a:pt x="24316" y="30108"/>
                  </a:lnTo>
                  <a:lnTo>
                    <a:pt x="24436" y="29927"/>
                  </a:lnTo>
                  <a:lnTo>
                    <a:pt x="24557" y="29685"/>
                  </a:lnTo>
                  <a:lnTo>
                    <a:pt x="24617" y="29504"/>
                  </a:lnTo>
                  <a:lnTo>
                    <a:pt x="24617" y="29263"/>
                  </a:lnTo>
                  <a:lnTo>
                    <a:pt x="24617" y="29022"/>
                  </a:lnTo>
                  <a:lnTo>
                    <a:pt x="24557" y="28841"/>
                  </a:lnTo>
                  <a:lnTo>
                    <a:pt x="24436" y="28599"/>
                  </a:lnTo>
                  <a:lnTo>
                    <a:pt x="24316" y="28418"/>
                  </a:lnTo>
                  <a:lnTo>
                    <a:pt x="24135" y="28298"/>
                  </a:lnTo>
                  <a:lnTo>
                    <a:pt x="23893" y="28177"/>
                  </a:lnTo>
                  <a:lnTo>
                    <a:pt x="23712" y="28117"/>
                  </a:lnTo>
                  <a:close/>
                  <a:moveTo>
                    <a:pt x="29022" y="28117"/>
                  </a:moveTo>
                  <a:lnTo>
                    <a:pt x="28841" y="28177"/>
                  </a:lnTo>
                  <a:lnTo>
                    <a:pt x="28599" y="28298"/>
                  </a:lnTo>
                  <a:lnTo>
                    <a:pt x="28418" y="28418"/>
                  </a:lnTo>
                  <a:lnTo>
                    <a:pt x="28298" y="28599"/>
                  </a:lnTo>
                  <a:lnTo>
                    <a:pt x="28177" y="28841"/>
                  </a:lnTo>
                  <a:lnTo>
                    <a:pt x="28117" y="29022"/>
                  </a:lnTo>
                  <a:lnTo>
                    <a:pt x="28117" y="29263"/>
                  </a:lnTo>
                  <a:lnTo>
                    <a:pt x="28117" y="29504"/>
                  </a:lnTo>
                  <a:lnTo>
                    <a:pt x="28177" y="29685"/>
                  </a:lnTo>
                  <a:lnTo>
                    <a:pt x="28298" y="29927"/>
                  </a:lnTo>
                  <a:lnTo>
                    <a:pt x="28418" y="30108"/>
                  </a:lnTo>
                  <a:lnTo>
                    <a:pt x="28599" y="30228"/>
                  </a:lnTo>
                  <a:lnTo>
                    <a:pt x="28841" y="30349"/>
                  </a:lnTo>
                  <a:lnTo>
                    <a:pt x="29022" y="30409"/>
                  </a:lnTo>
                  <a:lnTo>
                    <a:pt x="29505" y="30409"/>
                  </a:lnTo>
                  <a:lnTo>
                    <a:pt x="29686" y="30349"/>
                  </a:lnTo>
                  <a:lnTo>
                    <a:pt x="29927" y="30228"/>
                  </a:lnTo>
                  <a:lnTo>
                    <a:pt x="30108" y="30108"/>
                  </a:lnTo>
                  <a:lnTo>
                    <a:pt x="30229" y="29927"/>
                  </a:lnTo>
                  <a:lnTo>
                    <a:pt x="30349" y="29685"/>
                  </a:lnTo>
                  <a:lnTo>
                    <a:pt x="30410" y="29504"/>
                  </a:lnTo>
                  <a:lnTo>
                    <a:pt x="30410" y="29263"/>
                  </a:lnTo>
                  <a:lnTo>
                    <a:pt x="30410" y="29022"/>
                  </a:lnTo>
                  <a:lnTo>
                    <a:pt x="30349" y="28841"/>
                  </a:lnTo>
                  <a:lnTo>
                    <a:pt x="30229" y="28599"/>
                  </a:lnTo>
                  <a:lnTo>
                    <a:pt x="30108" y="28418"/>
                  </a:lnTo>
                  <a:lnTo>
                    <a:pt x="29927" y="28298"/>
                  </a:lnTo>
                  <a:lnTo>
                    <a:pt x="29686" y="28177"/>
                  </a:lnTo>
                  <a:lnTo>
                    <a:pt x="29505" y="28117"/>
                  </a:lnTo>
                  <a:close/>
                  <a:moveTo>
                    <a:pt x="34814" y="28117"/>
                  </a:moveTo>
                  <a:lnTo>
                    <a:pt x="34633" y="28177"/>
                  </a:lnTo>
                  <a:lnTo>
                    <a:pt x="34392" y="28298"/>
                  </a:lnTo>
                  <a:lnTo>
                    <a:pt x="34211" y="28418"/>
                  </a:lnTo>
                  <a:lnTo>
                    <a:pt x="34090" y="28599"/>
                  </a:lnTo>
                  <a:lnTo>
                    <a:pt x="33969" y="28841"/>
                  </a:lnTo>
                  <a:lnTo>
                    <a:pt x="33909" y="29022"/>
                  </a:lnTo>
                  <a:lnTo>
                    <a:pt x="33909" y="29263"/>
                  </a:lnTo>
                  <a:lnTo>
                    <a:pt x="33909" y="29504"/>
                  </a:lnTo>
                  <a:lnTo>
                    <a:pt x="33969" y="29685"/>
                  </a:lnTo>
                  <a:lnTo>
                    <a:pt x="34090" y="29927"/>
                  </a:lnTo>
                  <a:lnTo>
                    <a:pt x="34211" y="30108"/>
                  </a:lnTo>
                  <a:lnTo>
                    <a:pt x="34392" y="30228"/>
                  </a:lnTo>
                  <a:lnTo>
                    <a:pt x="34633" y="30349"/>
                  </a:lnTo>
                  <a:lnTo>
                    <a:pt x="34814" y="30409"/>
                  </a:lnTo>
                  <a:lnTo>
                    <a:pt x="35297" y="30409"/>
                  </a:lnTo>
                  <a:lnTo>
                    <a:pt x="35478" y="30349"/>
                  </a:lnTo>
                  <a:lnTo>
                    <a:pt x="35719" y="30228"/>
                  </a:lnTo>
                  <a:lnTo>
                    <a:pt x="35900" y="30108"/>
                  </a:lnTo>
                  <a:lnTo>
                    <a:pt x="36021" y="29927"/>
                  </a:lnTo>
                  <a:lnTo>
                    <a:pt x="36141" y="29685"/>
                  </a:lnTo>
                  <a:lnTo>
                    <a:pt x="36202" y="29504"/>
                  </a:lnTo>
                  <a:lnTo>
                    <a:pt x="36202" y="29263"/>
                  </a:lnTo>
                  <a:lnTo>
                    <a:pt x="36202" y="29022"/>
                  </a:lnTo>
                  <a:lnTo>
                    <a:pt x="36141" y="28841"/>
                  </a:lnTo>
                  <a:lnTo>
                    <a:pt x="36021" y="28599"/>
                  </a:lnTo>
                  <a:lnTo>
                    <a:pt x="35900" y="28418"/>
                  </a:lnTo>
                  <a:lnTo>
                    <a:pt x="35719" y="28298"/>
                  </a:lnTo>
                  <a:lnTo>
                    <a:pt x="35478" y="28177"/>
                  </a:lnTo>
                  <a:lnTo>
                    <a:pt x="35297" y="28117"/>
                  </a:lnTo>
                  <a:close/>
                  <a:moveTo>
                    <a:pt x="40606" y="28117"/>
                  </a:moveTo>
                  <a:lnTo>
                    <a:pt x="40425" y="28177"/>
                  </a:lnTo>
                  <a:lnTo>
                    <a:pt x="40184" y="28298"/>
                  </a:lnTo>
                  <a:lnTo>
                    <a:pt x="40003" y="28418"/>
                  </a:lnTo>
                  <a:lnTo>
                    <a:pt x="39882" y="28599"/>
                  </a:lnTo>
                  <a:lnTo>
                    <a:pt x="39762" y="28841"/>
                  </a:lnTo>
                  <a:lnTo>
                    <a:pt x="39701" y="29022"/>
                  </a:lnTo>
                  <a:lnTo>
                    <a:pt x="39701" y="29263"/>
                  </a:lnTo>
                  <a:lnTo>
                    <a:pt x="39701" y="29504"/>
                  </a:lnTo>
                  <a:lnTo>
                    <a:pt x="39762" y="29685"/>
                  </a:lnTo>
                  <a:lnTo>
                    <a:pt x="39882" y="29927"/>
                  </a:lnTo>
                  <a:lnTo>
                    <a:pt x="40003" y="30108"/>
                  </a:lnTo>
                  <a:lnTo>
                    <a:pt x="40184" y="30228"/>
                  </a:lnTo>
                  <a:lnTo>
                    <a:pt x="40425" y="30349"/>
                  </a:lnTo>
                  <a:lnTo>
                    <a:pt x="40606" y="30409"/>
                  </a:lnTo>
                  <a:lnTo>
                    <a:pt x="41089" y="30409"/>
                  </a:lnTo>
                  <a:lnTo>
                    <a:pt x="41270" y="30349"/>
                  </a:lnTo>
                  <a:lnTo>
                    <a:pt x="41511" y="30228"/>
                  </a:lnTo>
                  <a:lnTo>
                    <a:pt x="41692" y="30108"/>
                  </a:lnTo>
                  <a:lnTo>
                    <a:pt x="41813" y="29927"/>
                  </a:lnTo>
                  <a:lnTo>
                    <a:pt x="41934" y="29685"/>
                  </a:lnTo>
                  <a:lnTo>
                    <a:pt x="41994" y="29504"/>
                  </a:lnTo>
                  <a:lnTo>
                    <a:pt x="41994" y="29263"/>
                  </a:lnTo>
                  <a:lnTo>
                    <a:pt x="41994" y="29022"/>
                  </a:lnTo>
                  <a:lnTo>
                    <a:pt x="41934" y="28841"/>
                  </a:lnTo>
                  <a:lnTo>
                    <a:pt x="41813" y="28599"/>
                  </a:lnTo>
                  <a:lnTo>
                    <a:pt x="41692" y="28418"/>
                  </a:lnTo>
                  <a:lnTo>
                    <a:pt x="41511" y="28298"/>
                  </a:lnTo>
                  <a:lnTo>
                    <a:pt x="41270" y="28177"/>
                  </a:lnTo>
                  <a:lnTo>
                    <a:pt x="41089" y="28117"/>
                  </a:lnTo>
                  <a:close/>
                  <a:moveTo>
                    <a:pt x="46399" y="28117"/>
                  </a:moveTo>
                  <a:lnTo>
                    <a:pt x="46218" y="28177"/>
                  </a:lnTo>
                  <a:lnTo>
                    <a:pt x="45976" y="28298"/>
                  </a:lnTo>
                  <a:lnTo>
                    <a:pt x="45795" y="28418"/>
                  </a:lnTo>
                  <a:lnTo>
                    <a:pt x="45674" y="28599"/>
                  </a:lnTo>
                  <a:lnTo>
                    <a:pt x="45554" y="28841"/>
                  </a:lnTo>
                  <a:lnTo>
                    <a:pt x="45493" y="29022"/>
                  </a:lnTo>
                  <a:lnTo>
                    <a:pt x="45493" y="29263"/>
                  </a:lnTo>
                  <a:lnTo>
                    <a:pt x="45493" y="29504"/>
                  </a:lnTo>
                  <a:lnTo>
                    <a:pt x="45554" y="29685"/>
                  </a:lnTo>
                  <a:lnTo>
                    <a:pt x="45674" y="29927"/>
                  </a:lnTo>
                  <a:lnTo>
                    <a:pt x="45795" y="30108"/>
                  </a:lnTo>
                  <a:lnTo>
                    <a:pt x="45976" y="30228"/>
                  </a:lnTo>
                  <a:lnTo>
                    <a:pt x="46218" y="30349"/>
                  </a:lnTo>
                  <a:lnTo>
                    <a:pt x="46399" y="30409"/>
                  </a:lnTo>
                  <a:lnTo>
                    <a:pt x="46881" y="30409"/>
                  </a:lnTo>
                  <a:lnTo>
                    <a:pt x="47062" y="30349"/>
                  </a:lnTo>
                  <a:lnTo>
                    <a:pt x="47304" y="30228"/>
                  </a:lnTo>
                  <a:lnTo>
                    <a:pt x="47485" y="30108"/>
                  </a:lnTo>
                  <a:lnTo>
                    <a:pt x="47605" y="29927"/>
                  </a:lnTo>
                  <a:lnTo>
                    <a:pt x="47726" y="29685"/>
                  </a:lnTo>
                  <a:lnTo>
                    <a:pt x="47786" y="29504"/>
                  </a:lnTo>
                  <a:lnTo>
                    <a:pt x="47786" y="29263"/>
                  </a:lnTo>
                  <a:lnTo>
                    <a:pt x="47786" y="29022"/>
                  </a:lnTo>
                  <a:lnTo>
                    <a:pt x="47726" y="28841"/>
                  </a:lnTo>
                  <a:lnTo>
                    <a:pt x="47605" y="28599"/>
                  </a:lnTo>
                  <a:lnTo>
                    <a:pt x="47485" y="28418"/>
                  </a:lnTo>
                  <a:lnTo>
                    <a:pt x="47304" y="28298"/>
                  </a:lnTo>
                  <a:lnTo>
                    <a:pt x="47062" y="28177"/>
                  </a:lnTo>
                  <a:lnTo>
                    <a:pt x="46881" y="28117"/>
                  </a:lnTo>
                  <a:close/>
                  <a:moveTo>
                    <a:pt x="52191" y="28117"/>
                  </a:moveTo>
                  <a:lnTo>
                    <a:pt x="52010" y="28177"/>
                  </a:lnTo>
                  <a:lnTo>
                    <a:pt x="51768" y="28298"/>
                  </a:lnTo>
                  <a:lnTo>
                    <a:pt x="51587" y="28418"/>
                  </a:lnTo>
                  <a:lnTo>
                    <a:pt x="51467" y="28599"/>
                  </a:lnTo>
                  <a:lnTo>
                    <a:pt x="51346" y="28841"/>
                  </a:lnTo>
                  <a:lnTo>
                    <a:pt x="51286" y="29022"/>
                  </a:lnTo>
                  <a:lnTo>
                    <a:pt x="51286" y="29263"/>
                  </a:lnTo>
                  <a:lnTo>
                    <a:pt x="51286" y="29504"/>
                  </a:lnTo>
                  <a:lnTo>
                    <a:pt x="51346" y="29685"/>
                  </a:lnTo>
                  <a:lnTo>
                    <a:pt x="51467" y="29927"/>
                  </a:lnTo>
                  <a:lnTo>
                    <a:pt x="51587" y="30108"/>
                  </a:lnTo>
                  <a:lnTo>
                    <a:pt x="51768" y="30228"/>
                  </a:lnTo>
                  <a:lnTo>
                    <a:pt x="52010" y="30349"/>
                  </a:lnTo>
                  <a:lnTo>
                    <a:pt x="52191" y="30409"/>
                  </a:lnTo>
                  <a:lnTo>
                    <a:pt x="52673" y="30409"/>
                  </a:lnTo>
                  <a:lnTo>
                    <a:pt x="52854" y="30349"/>
                  </a:lnTo>
                  <a:lnTo>
                    <a:pt x="53096" y="30228"/>
                  </a:lnTo>
                  <a:lnTo>
                    <a:pt x="53277" y="30108"/>
                  </a:lnTo>
                  <a:lnTo>
                    <a:pt x="53397" y="29927"/>
                  </a:lnTo>
                  <a:lnTo>
                    <a:pt x="53518" y="29685"/>
                  </a:lnTo>
                  <a:lnTo>
                    <a:pt x="53578" y="29504"/>
                  </a:lnTo>
                  <a:lnTo>
                    <a:pt x="53578" y="29263"/>
                  </a:lnTo>
                  <a:lnTo>
                    <a:pt x="53578" y="29022"/>
                  </a:lnTo>
                  <a:lnTo>
                    <a:pt x="53518" y="28841"/>
                  </a:lnTo>
                  <a:lnTo>
                    <a:pt x="53397" y="28599"/>
                  </a:lnTo>
                  <a:lnTo>
                    <a:pt x="53277" y="28418"/>
                  </a:lnTo>
                  <a:lnTo>
                    <a:pt x="53096" y="28298"/>
                  </a:lnTo>
                  <a:lnTo>
                    <a:pt x="52854" y="28177"/>
                  </a:lnTo>
                  <a:lnTo>
                    <a:pt x="52673" y="28117"/>
                  </a:lnTo>
                  <a:close/>
                  <a:moveTo>
                    <a:pt x="57983" y="28117"/>
                  </a:moveTo>
                  <a:lnTo>
                    <a:pt x="57802" y="28177"/>
                  </a:lnTo>
                  <a:lnTo>
                    <a:pt x="57561" y="28298"/>
                  </a:lnTo>
                  <a:lnTo>
                    <a:pt x="57380" y="28418"/>
                  </a:lnTo>
                  <a:lnTo>
                    <a:pt x="57259" y="28599"/>
                  </a:lnTo>
                  <a:lnTo>
                    <a:pt x="57138" y="28841"/>
                  </a:lnTo>
                  <a:lnTo>
                    <a:pt x="57078" y="29022"/>
                  </a:lnTo>
                  <a:lnTo>
                    <a:pt x="57078" y="29263"/>
                  </a:lnTo>
                  <a:lnTo>
                    <a:pt x="57078" y="29504"/>
                  </a:lnTo>
                  <a:lnTo>
                    <a:pt x="57138" y="29685"/>
                  </a:lnTo>
                  <a:lnTo>
                    <a:pt x="57259" y="29927"/>
                  </a:lnTo>
                  <a:lnTo>
                    <a:pt x="57380" y="30108"/>
                  </a:lnTo>
                  <a:lnTo>
                    <a:pt x="57561" y="30228"/>
                  </a:lnTo>
                  <a:lnTo>
                    <a:pt x="57802" y="30349"/>
                  </a:lnTo>
                  <a:lnTo>
                    <a:pt x="57983" y="30409"/>
                  </a:lnTo>
                  <a:lnTo>
                    <a:pt x="58466" y="30409"/>
                  </a:lnTo>
                  <a:lnTo>
                    <a:pt x="58647" y="30349"/>
                  </a:lnTo>
                  <a:lnTo>
                    <a:pt x="58888" y="30228"/>
                  </a:lnTo>
                  <a:lnTo>
                    <a:pt x="59069" y="30108"/>
                  </a:lnTo>
                  <a:lnTo>
                    <a:pt x="59190" y="29927"/>
                  </a:lnTo>
                  <a:lnTo>
                    <a:pt x="59310" y="29685"/>
                  </a:lnTo>
                  <a:lnTo>
                    <a:pt x="59371" y="29504"/>
                  </a:lnTo>
                  <a:lnTo>
                    <a:pt x="59371" y="29263"/>
                  </a:lnTo>
                  <a:lnTo>
                    <a:pt x="59371" y="29022"/>
                  </a:lnTo>
                  <a:lnTo>
                    <a:pt x="59310" y="28841"/>
                  </a:lnTo>
                  <a:lnTo>
                    <a:pt x="59190" y="28599"/>
                  </a:lnTo>
                  <a:lnTo>
                    <a:pt x="59069" y="28418"/>
                  </a:lnTo>
                  <a:lnTo>
                    <a:pt x="58888" y="28298"/>
                  </a:lnTo>
                  <a:lnTo>
                    <a:pt x="58647" y="28177"/>
                  </a:lnTo>
                  <a:lnTo>
                    <a:pt x="58466" y="28117"/>
                  </a:lnTo>
                  <a:close/>
                  <a:moveTo>
                    <a:pt x="63775" y="28117"/>
                  </a:moveTo>
                  <a:lnTo>
                    <a:pt x="63594" y="28177"/>
                  </a:lnTo>
                  <a:lnTo>
                    <a:pt x="63353" y="28298"/>
                  </a:lnTo>
                  <a:lnTo>
                    <a:pt x="63172" y="28418"/>
                  </a:lnTo>
                  <a:lnTo>
                    <a:pt x="63051" y="28599"/>
                  </a:lnTo>
                  <a:lnTo>
                    <a:pt x="62931" y="28841"/>
                  </a:lnTo>
                  <a:lnTo>
                    <a:pt x="62870" y="29022"/>
                  </a:lnTo>
                  <a:lnTo>
                    <a:pt x="62870" y="29263"/>
                  </a:lnTo>
                  <a:lnTo>
                    <a:pt x="62870" y="29504"/>
                  </a:lnTo>
                  <a:lnTo>
                    <a:pt x="62931" y="29685"/>
                  </a:lnTo>
                  <a:lnTo>
                    <a:pt x="63051" y="29927"/>
                  </a:lnTo>
                  <a:lnTo>
                    <a:pt x="63172" y="30108"/>
                  </a:lnTo>
                  <a:lnTo>
                    <a:pt x="63353" y="30228"/>
                  </a:lnTo>
                  <a:lnTo>
                    <a:pt x="63594" y="30349"/>
                  </a:lnTo>
                  <a:lnTo>
                    <a:pt x="63775" y="30409"/>
                  </a:lnTo>
                  <a:lnTo>
                    <a:pt x="64258" y="30409"/>
                  </a:lnTo>
                  <a:lnTo>
                    <a:pt x="64439" y="30349"/>
                  </a:lnTo>
                  <a:lnTo>
                    <a:pt x="64680" y="30228"/>
                  </a:lnTo>
                  <a:lnTo>
                    <a:pt x="64861" y="30108"/>
                  </a:lnTo>
                  <a:lnTo>
                    <a:pt x="64982" y="29927"/>
                  </a:lnTo>
                  <a:lnTo>
                    <a:pt x="65103" y="29685"/>
                  </a:lnTo>
                  <a:lnTo>
                    <a:pt x="65163" y="29504"/>
                  </a:lnTo>
                  <a:lnTo>
                    <a:pt x="65163" y="29263"/>
                  </a:lnTo>
                  <a:lnTo>
                    <a:pt x="65163" y="29022"/>
                  </a:lnTo>
                  <a:lnTo>
                    <a:pt x="65103" y="28841"/>
                  </a:lnTo>
                  <a:lnTo>
                    <a:pt x="64982" y="28599"/>
                  </a:lnTo>
                  <a:lnTo>
                    <a:pt x="64861" y="28418"/>
                  </a:lnTo>
                  <a:lnTo>
                    <a:pt x="64680" y="28298"/>
                  </a:lnTo>
                  <a:lnTo>
                    <a:pt x="64439" y="28177"/>
                  </a:lnTo>
                  <a:lnTo>
                    <a:pt x="64258" y="28117"/>
                  </a:lnTo>
                  <a:close/>
                  <a:moveTo>
                    <a:pt x="69567" y="28117"/>
                  </a:moveTo>
                  <a:lnTo>
                    <a:pt x="69386" y="28177"/>
                  </a:lnTo>
                  <a:lnTo>
                    <a:pt x="69145" y="28298"/>
                  </a:lnTo>
                  <a:lnTo>
                    <a:pt x="68964" y="28418"/>
                  </a:lnTo>
                  <a:lnTo>
                    <a:pt x="68843" y="28599"/>
                  </a:lnTo>
                  <a:lnTo>
                    <a:pt x="68723" y="28841"/>
                  </a:lnTo>
                  <a:lnTo>
                    <a:pt x="68662" y="29022"/>
                  </a:lnTo>
                  <a:lnTo>
                    <a:pt x="68662" y="29263"/>
                  </a:lnTo>
                  <a:lnTo>
                    <a:pt x="68662" y="29504"/>
                  </a:lnTo>
                  <a:lnTo>
                    <a:pt x="68723" y="29685"/>
                  </a:lnTo>
                  <a:lnTo>
                    <a:pt x="68843" y="29927"/>
                  </a:lnTo>
                  <a:lnTo>
                    <a:pt x="68964" y="30108"/>
                  </a:lnTo>
                  <a:lnTo>
                    <a:pt x="69145" y="30228"/>
                  </a:lnTo>
                  <a:lnTo>
                    <a:pt x="69386" y="30349"/>
                  </a:lnTo>
                  <a:lnTo>
                    <a:pt x="69567" y="30409"/>
                  </a:lnTo>
                  <a:lnTo>
                    <a:pt x="70050" y="30409"/>
                  </a:lnTo>
                  <a:lnTo>
                    <a:pt x="70231" y="30349"/>
                  </a:lnTo>
                  <a:lnTo>
                    <a:pt x="70472" y="30228"/>
                  </a:lnTo>
                  <a:lnTo>
                    <a:pt x="70653" y="30108"/>
                  </a:lnTo>
                  <a:lnTo>
                    <a:pt x="70774" y="29927"/>
                  </a:lnTo>
                  <a:lnTo>
                    <a:pt x="70895" y="29685"/>
                  </a:lnTo>
                  <a:lnTo>
                    <a:pt x="70955" y="29504"/>
                  </a:lnTo>
                  <a:lnTo>
                    <a:pt x="70955" y="29263"/>
                  </a:lnTo>
                  <a:lnTo>
                    <a:pt x="70955" y="29022"/>
                  </a:lnTo>
                  <a:lnTo>
                    <a:pt x="70895" y="28841"/>
                  </a:lnTo>
                  <a:lnTo>
                    <a:pt x="70774" y="28599"/>
                  </a:lnTo>
                  <a:lnTo>
                    <a:pt x="70653" y="28418"/>
                  </a:lnTo>
                  <a:lnTo>
                    <a:pt x="70472" y="28298"/>
                  </a:lnTo>
                  <a:lnTo>
                    <a:pt x="70231" y="28177"/>
                  </a:lnTo>
                  <a:lnTo>
                    <a:pt x="70050" y="28117"/>
                  </a:lnTo>
                  <a:close/>
                  <a:moveTo>
                    <a:pt x="2957" y="31013"/>
                  </a:moveTo>
                  <a:lnTo>
                    <a:pt x="2776" y="31073"/>
                  </a:lnTo>
                  <a:lnTo>
                    <a:pt x="2534" y="31194"/>
                  </a:lnTo>
                  <a:lnTo>
                    <a:pt x="2353" y="31314"/>
                  </a:lnTo>
                  <a:lnTo>
                    <a:pt x="2233" y="31495"/>
                  </a:lnTo>
                  <a:lnTo>
                    <a:pt x="2112" y="31737"/>
                  </a:lnTo>
                  <a:lnTo>
                    <a:pt x="2052" y="31918"/>
                  </a:lnTo>
                  <a:lnTo>
                    <a:pt x="2052" y="32159"/>
                  </a:lnTo>
                  <a:lnTo>
                    <a:pt x="2052" y="32401"/>
                  </a:lnTo>
                  <a:lnTo>
                    <a:pt x="2112" y="32582"/>
                  </a:lnTo>
                  <a:lnTo>
                    <a:pt x="2233" y="32823"/>
                  </a:lnTo>
                  <a:lnTo>
                    <a:pt x="2353" y="33004"/>
                  </a:lnTo>
                  <a:lnTo>
                    <a:pt x="2534" y="33125"/>
                  </a:lnTo>
                  <a:lnTo>
                    <a:pt x="2776" y="33245"/>
                  </a:lnTo>
                  <a:lnTo>
                    <a:pt x="2957" y="33306"/>
                  </a:lnTo>
                  <a:lnTo>
                    <a:pt x="3439" y="33306"/>
                  </a:lnTo>
                  <a:lnTo>
                    <a:pt x="3620" y="33245"/>
                  </a:lnTo>
                  <a:lnTo>
                    <a:pt x="3862" y="33125"/>
                  </a:lnTo>
                  <a:lnTo>
                    <a:pt x="4043" y="33004"/>
                  </a:lnTo>
                  <a:lnTo>
                    <a:pt x="4164" y="32823"/>
                  </a:lnTo>
                  <a:lnTo>
                    <a:pt x="4284" y="32582"/>
                  </a:lnTo>
                  <a:lnTo>
                    <a:pt x="4345" y="32401"/>
                  </a:lnTo>
                  <a:lnTo>
                    <a:pt x="4345" y="32159"/>
                  </a:lnTo>
                  <a:lnTo>
                    <a:pt x="4345" y="31918"/>
                  </a:lnTo>
                  <a:lnTo>
                    <a:pt x="4284" y="31737"/>
                  </a:lnTo>
                  <a:lnTo>
                    <a:pt x="4164" y="31495"/>
                  </a:lnTo>
                  <a:lnTo>
                    <a:pt x="4043" y="31314"/>
                  </a:lnTo>
                  <a:lnTo>
                    <a:pt x="3862" y="31194"/>
                  </a:lnTo>
                  <a:lnTo>
                    <a:pt x="3620" y="31073"/>
                  </a:lnTo>
                  <a:lnTo>
                    <a:pt x="3439" y="31013"/>
                  </a:lnTo>
                  <a:close/>
                  <a:moveTo>
                    <a:pt x="8749" y="31013"/>
                  </a:moveTo>
                  <a:lnTo>
                    <a:pt x="8568" y="31073"/>
                  </a:lnTo>
                  <a:lnTo>
                    <a:pt x="8327" y="31194"/>
                  </a:lnTo>
                  <a:lnTo>
                    <a:pt x="8146" y="31314"/>
                  </a:lnTo>
                  <a:lnTo>
                    <a:pt x="8025" y="31495"/>
                  </a:lnTo>
                  <a:lnTo>
                    <a:pt x="7904" y="31737"/>
                  </a:lnTo>
                  <a:lnTo>
                    <a:pt x="7844" y="31918"/>
                  </a:lnTo>
                  <a:lnTo>
                    <a:pt x="7844" y="32159"/>
                  </a:lnTo>
                  <a:lnTo>
                    <a:pt x="7844" y="32401"/>
                  </a:lnTo>
                  <a:lnTo>
                    <a:pt x="7904" y="32582"/>
                  </a:lnTo>
                  <a:lnTo>
                    <a:pt x="8025" y="32823"/>
                  </a:lnTo>
                  <a:lnTo>
                    <a:pt x="8146" y="33004"/>
                  </a:lnTo>
                  <a:lnTo>
                    <a:pt x="8327" y="33125"/>
                  </a:lnTo>
                  <a:lnTo>
                    <a:pt x="8568" y="33245"/>
                  </a:lnTo>
                  <a:lnTo>
                    <a:pt x="8749" y="33306"/>
                  </a:lnTo>
                  <a:lnTo>
                    <a:pt x="9232" y="33306"/>
                  </a:lnTo>
                  <a:lnTo>
                    <a:pt x="9413" y="33245"/>
                  </a:lnTo>
                  <a:lnTo>
                    <a:pt x="9654" y="33125"/>
                  </a:lnTo>
                  <a:lnTo>
                    <a:pt x="9835" y="33004"/>
                  </a:lnTo>
                  <a:lnTo>
                    <a:pt x="9956" y="32823"/>
                  </a:lnTo>
                  <a:lnTo>
                    <a:pt x="10076" y="32582"/>
                  </a:lnTo>
                  <a:lnTo>
                    <a:pt x="10137" y="32401"/>
                  </a:lnTo>
                  <a:lnTo>
                    <a:pt x="10137" y="32159"/>
                  </a:lnTo>
                  <a:lnTo>
                    <a:pt x="10137" y="31918"/>
                  </a:lnTo>
                  <a:lnTo>
                    <a:pt x="10076" y="31737"/>
                  </a:lnTo>
                  <a:lnTo>
                    <a:pt x="9956" y="31495"/>
                  </a:lnTo>
                  <a:lnTo>
                    <a:pt x="9835" y="31314"/>
                  </a:lnTo>
                  <a:lnTo>
                    <a:pt x="9654" y="31194"/>
                  </a:lnTo>
                  <a:lnTo>
                    <a:pt x="9413" y="31073"/>
                  </a:lnTo>
                  <a:lnTo>
                    <a:pt x="9232" y="31013"/>
                  </a:lnTo>
                  <a:close/>
                  <a:moveTo>
                    <a:pt x="14541" y="31013"/>
                  </a:moveTo>
                  <a:lnTo>
                    <a:pt x="14360" y="31073"/>
                  </a:lnTo>
                  <a:lnTo>
                    <a:pt x="14119" y="31194"/>
                  </a:lnTo>
                  <a:lnTo>
                    <a:pt x="13938" y="31314"/>
                  </a:lnTo>
                  <a:lnTo>
                    <a:pt x="13817" y="31495"/>
                  </a:lnTo>
                  <a:lnTo>
                    <a:pt x="13697" y="31737"/>
                  </a:lnTo>
                  <a:lnTo>
                    <a:pt x="13636" y="31918"/>
                  </a:lnTo>
                  <a:lnTo>
                    <a:pt x="13636" y="32159"/>
                  </a:lnTo>
                  <a:lnTo>
                    <a:pt x="13636" y="32401"/>
                  </a:lnTo>
                  <a:lnTo>
                    <a:pt x="13697" y="32582"/>
                  </a:lnTo>
                  <a:lnTo>
                    <a:pt x="13817" y="32823"/>
                  </a:lnTo>
                  <a:lnTo>
                    <a:pt x="13938" y="33004"/>
                  </a:lnTo>
                  <a:lnTo>
                    <a:pt x="14119" y="33125"/>
                  </a:lnTo>
                  <a:lnTo>
                    <a:pt x="14360" y="33245"/>
                  </a:lnTo>
                  <a:lnTo>
                    <a:pt x="14541" y="33306"/>
                  </a:lnTo>
                  <a:lnTo>
                    <a:pt x="15024" y="33306"/>
                  </a:lnTo>
                  <a:lnTo>
                    <a:pt x="15205" y="33245"/>
                  </a:lnTo>
                  <a:lnTo>
                    <a:pt x="15446" y="33125"/>
                  </a:lnTo>
                  <a:lnTo>
                    <a:pt x="15627" y="33004"/>
                  </a:lnTo>
                  <a:lnTo>
                    <a:pt x="15748" y="32823"/>
                  </a:lnTo>
                  <a:lnTo>
                    <a:pt x="15869" y="32582"/>
                  </a:lnTo>
                  <a:lnTo>
                    <a:pt x="15929" y="32401"/>
                  </a:lnTo>
                  <a:lnTo>
                    <a:pt x="15929" y="32159"/>
                  </a:lnTo>
                  <a:lnTo>
                    <a:pt x="15929" y="31918"/>
                  </a:lnTo>
                  <a:lnTo>
                    <a:pt x="15869" y="31737"/>
                  </a:lnTo>
                  <a:lnTo>
                    <a:pt x="15748" y="31495"/>
                  </a:lnTo>
                  <a:lnTo>
                    <a:pt x="15627" y="31314"/>
                  </a:lnTo>
                  <a:lnTo>
                    <a:pt x="15446" y="31194"/>
                  </a:lnTo>
                  <a:lnTo>
                    <a:pt x="15205" y="31073"/>
                  </a:lnTo>
                  <a:lnTo>
                    <a:pt x="15024" y="31013"/>
                  </a:lnTo>
                  <a:close/>
                  <a:moveTo>
                    <a:pt x="20333" y="31013"/>
                  </a:moveTo>
                  <a:lnTo>
                    <a:pt x="20152" y="31073"/>
                  </a:lnTo>
                  <a:lnTo>
                    <a:pt x="19911" y="31194"/>
                  </a:lnTo>
                  <a:lnTo>
                    <a:pt x="19730" y="31314"/>
                  </a:lnTo>
                  <a:lnTo>
                    <a:pt x="19609" y="31495"/>
                  </a:lnTo>
                  <a:lnTo>
                    <a:pt x="19489" y="31737"/>
                  </a:lnTo>
                  <a:lnTo>
                    <a:pt x="19428" y="31918"/>
                  </a:lnTo>
                  <a:lnTo>
                    <a:pt x="19428" y="32159"/>
                  </a:lnTo>
                  <a:lnTo>
                    <a:pt x="19428" y="32401"/>
                  </a:lnTo>
                  <a:lnTo>
                    <a:pt x="19489" y="32582"/>
                  </a:lnTo>
                  <a:lnTo>
                    <a:pt x="19609" y="32823"/>
                  </a:lnTo>
                  <a:lnTo>
                    <a:pt x="19730" y="33004"/>
                  </a:lnTo>
                  <a:lnTo>
                    <a:pt x="19911" y="33125"/>
                  </a:lnTo>
                  <a:lnTo>
                    <a:pt x="20152" y="33245"/>
                  </a:lnTo>
                  <a:lnTo>
                    <a:pt x="20333" y="33306"/>
                  </a:lnTo>
                  <a:lnTo>
                    <a:pt x="20816" y="33306"/>
                  </a:lnTo>
                  <a:lnTo>
                    <a:pt x="20997" y="33245"/>
                  </a:lnTo>
                  <a:lnTo>
                    <a:pt x="21239" y="33125"/>
                  </a:lnTo>
                  <a:lnTo>
                    <a:pt x="21420" y="33004"/>
                  </a:lnTo>
                  <a:lnTo>
                    <a:pt x="21540" y="32823"/>
                  </a:lnTo>
                  <a:lnTo>
                    <a:pt x="21661" y="32582"/>
                  </a:lnTo>
                  <a:lnTo>
                    <a:pt x="21721" y="32401"/>
                  </a:lnTo>
                  <a:lnTo>
                    <a:pt x="21721" y="32159"/>
                  </a:lnTo>
                  <a:lnTo>
                    <a:pt x="21721" y="31918"/>
                  </a:lnTo>
                  <a:lnTo>
                    <a:pt x="21661" y="31737"/>
                  </a:lnTo>
                  <a:lnTo>
                    <a:pt x="21540" y="31495"/>
                  </a:lnTo>
                  <a:lnTo>
                    <a:pt x="21420" y="31314"/>
                  </a:lnTo>
                  <a:lnTo>
                    <a:pt x="21239" y="31194"/>
                  </a:lnTo>
                  <a:lnTo>
                    <a:pt x="20997" y="31073"/>
                  </a:lnTo>
                  <a:lnTo>
                    <a:pt x="20816" y="31013"/>
                  </a:lnTo>
                  <a:close/>
                  <a:moveTo>
                    <a:pt x="26126" y="31013"/>
                  </a:moveTo>
                  <a:lnTo>
                    <a:pt x="25945" y="31073"/>
                  </a:lnTo>
                  <a:lnTo>
                    <a:pt x="25703" y="31194"/>
                  </a:lnTo>
                  <a:lnTo>
                    <a:pt x="25522" y="31314"/>
                  </a:lnTo>
                  <a:lnTo>
                    <a:pt x="25402" y="31495"/>
                  </a:lnTo>
                  <a:lnTo>
                    <a:pt x="25281" y="31737"/>
                  </a:lnTo>
                  <a:lnTo>
                    <a:pt x="25221" y="31918"/>
                  </a:lnTo>
                  <a:lnTo>
                    <a:pt x="25221" y="32159"/>
                  </a:lnTo>
                  <a:lnTo>
                    <a:pt x="25221" y="32401"/>
                  </a:lnTo>
                  <a:lnTo>
                    <a:pt x="25281" y="32582"/>
                  </a:lnTo>
                  <a:lnTo>
                    <a:pt x="25402" y="32823"/>
                  </a:lnTo>
                  <a:lnTo>
                    <a:pt x="25522" y="33004"/>
                  </a:lnTo>
                  <a:lnTo>
                    <a:pt x="25703" y="33125"/>
                  </a:lnTo>
                  <a:lnTo>
                    <a:pt x="25945" y="33245"/>
                  </a:lnTo>
                  <a:lnTo>
                    <a:pt x="26126" y="33306"/>
                  </a:lnTo>
                  <a:lnTo>
                    <a:pt x="26608" y="33306"/>
                  </a:lnTo>
                  <a:lnTo>
                    <a:pt x="26789" y="33245"/>
                  </a:lnTo>
                  <a:lnTo>
                    <a:pt x="27031" y="33125"/>
                  </a:lnTo>
                  <a:lnTo>
                    <a:pt x="27212" y="33004"/>
                  </a:lnTo>
                  <a:lnTo>
                    <a:pt x="27332" y="32823"/>
                  </a:lnTo>
                  <a:lnTo>
                    <a:pt x="27453" y="32582"/>
                  </a:lnTo>
                  <a:lnTo>
                    <a:pt x="27513" y="32401"/>
                  </a:lnTo>
                  <a:lnTo>
                    <a:pt x="27513" y="32159"/>
                  </a:lnTo>
                  <a:lnTo>
                    <a:pt x="27513" y="31918"/>
                  </a:lnTo>
                  <a:lnTo>
                    <a:pt x="27453" y="31737"/>
                  </a:lnTo>
                  <a:lnTo>
                    <a:pt x="27332" y="31495"/>
                  </a:lnTo>
                  <a:lnTo>
                    <a:pt x="27212" y="31314"/>
                  </a:lnTo>
                  <a:lnTo>
                    <a:pt x="27031" y="31194"/>
                  </a:lnTo>
                  <a:lnTo>
                    <a:pt x="26789" y="31073"/>
                  </a:lnTo>
                  <a:lnTo>
                    <a:pt x="26608" y="31013"/>
                  </a:lnTo>
                  <a:close/>
                  <a:moveTo>
                    <a:pt x="31918" y="31013"/>
                  </a:moveTo>
                  <a:lnTo>
                    <a:pt x="31737" y="31073"/>
                  </a:lnTo>
                  <a:lnTo>
                    <a:pt x="31496" y="31194"/>
                  </a:lnTo>
                  <a:lnTo>
                    <a:pt x="31315" y="31314"/>
                  </a:lnTo>
                  <a:lnTo>
                    <a:pt x="31194" y="31495"/>
                  </a:lnTo>
                  <a:lnTo>
                    <a:pt x="31073" y="31737"/>
                  </a:lnTo>
                  <a:lnTo>
                    <a:pt x="31013" y="31918"/>
                  </a:lnTo>
                  <a:lnTo>
                    <a:pt x="31013" y="32159"/>
                  </a:lnTo>
                  <a:lnTo>
                    <a:pt x="31013" y="32401"/>
                  </a:lnTo>
                  <a:lnTo>
                    <a:pt x="31073" y="32582"/>
                  </a:lnTo>
                  <a:lnTo>
                    <a:pt x="31194" y="32823"/>
                  </a:lnTo>
                  <a:lnTo>
                    <a:pt x="31315" y="33004"/>
                  </a:lnTo>
                  <a:lnTo>
                    <a:pt x="31496" y="33125"/>
                  </a:lnTo>
                  <a:lnTo>
                    <a:pt x="31737" y="33245"/>
                  </a:lnTo>
                  <a:lnTo>
                    <a:pt x="31918" y="33306"/>
                  </a:lnTo>
                  <a:lnTo>
                    <a:pt x="32401" y="33306"/>
                  </a:lnTo>
                  <a:lnTo>
                    <a:pt x="32582" y="33245"/>
                  </a:lnTo>
                  <a:lnTo>
                    <a:pt x="32823" y="33125"/>
                  </a:lnTo>
                  <a:lnTo>
                    <a:pt x="33004" y="33004"/>
                  </a:lnTo>
                  <a:lnTo>
                    <a:pt x="33125" y="32823"/>
                  </a:lnTo>
                  <a:lnTo>
                    <a:pt x="33245" y="32582"/>
                  </a:lnTo>
                  <a:lnTo>
                    <a:pt x="33306" y="32401"/>
                  </a:lnTo>
                  <a:lnTo>
                    <a:pt x="33306" y="32159"/>
                  </a:lnTo>
                  <a:lnTo>
                    <a:pt x="33306" y="31918"/>
                  </a:lnTo>
                  <a:lnTo>
                    <a:pt x="33245" y="31737"/>
                  </a:lnTo>
                  <a:lnTo>
                    <a:pt x="33125" y="31495"/>
                  </a:lnTo>
                  <a:lnTo>
                    <a:pt x="33004" y="31314"/>
                  </a:lnTo>
                  <a:lnTo>
                    <a:pt x="32823" y="31194"/>
                  </a:lnTo>
                  <a:lnTo>
                    <a:pt x="32582" y="31073"/>
                  </a:lnTo>
                  <a:lnTo>
                    <a:pt x="32401" y="31013"/>
                  </a:lnTo>
                  <a:close/>
                  <a:moveTo>
                    <a:pt x="37710" y="31013"/>
                  </a:moveTo>
                  <a:lnTo>
                    <a:pt x="37529" y="31073"/>
                  </a:lnTo>
                  <a:lnTo>
                    <a:pt x="37288" y="31194"/>
                  </a:lnTo>
                  <a:lnTo>
                    <a:pt x="37107" y="31314"/>
                  </a:lnTo>
                  <a:lnTo>
                    <a:pt x="36986" y="31495"/>
                  </a:lnTo>
                  <a:lnTo>
                    <a:pt x="36865" y="31737"/>
                  </a:lnTo>
                  <a:lnTo>
                    <a:pt x="36805" y="31918"/>
                  </a:lnTo>
                  <a:lnTo>
                    <a:pt x="36805" y="32159"/>
                  </a:lnTo>
                  <a:lnTo>
                    <a:pt x="36805" y="32401"/>
                  </a:lnTo>
                  <a:lnTo>
                    <a:pt x="36865" y="32582"/>
                  </a:lnTo>
                  <a:lnTo>
                    <a:pt x="36986" y="32823"/>
                  </a:lnTo>
                  <a:lnTo>
                    <a:pt x="37107" y="33004"/>
                  </a:lnTo>
                  <a:lnTo>
                    <a:pt x="37288" y="33125"/>
                  </a:lnTo>
                  <a:lnTo>
                    <a:pt x="37529" y="33245"/>
                  </a:lnTo>
                  <a:lnTo>
                    <a:pt x="37710" y="33306"/>
                  </a:lnTo>
                  <a:lnTo>
                    <a:pt x="38193" y="33306"/>
                  </a:lnTo>
                  <a:lnTo>
                    <a:pt x="38374" y="33245"/>
                  </a:lnTo>
                  <a:lnTo>
                    <a:pt x="38615" y="33125"/>
                  </a:lnTo>
                  <a:lnTo>
                    <a:pt x="38796" y="33004"/>
                  </a:lnTo>
                  <a:lnTo>
                    <a:pt x="38917" y="32823"/>
                  </a:lnTo>
                  <a:lnTo>
                    <a:pt x="39038" y="32582"/>
                  </a:lnTo>
                  <a:lnTo>
                    <a:pt x="39098" y="32401"/>
                  </a:lnTo>
                  <a:lnTo>
                    <a:pt x="39098" y="32159"/>
                  </a:lnTo>
                  <a:lnTo>
                    <a:pt x="39098" y="31918"/>
                  </a:lnTo>
                  <a:lnTo>
                    <a:pt x="39038" y="31737"/>
                  </a:lnTo>
                  <a:lnTo>
                    <a:pt x="38917" y="31495"/>
                  </a:lnTo>
                  <a:lnTo>
                    <a:pt x="38796" y="31314"/>
                  </a:lnTo>
                  <a:lnTo>
                    <a:pt x="38615" y="31194"/>
                  </a:lnTo>
                  <a:lnTo>
                    <a:pt x="38374" y="31073"/>
                  </a:lnTo>
                  <a:lnTo>
                    <a:pt x="38193" y="31013"/>
                  </a:lnTo>
                  <a:close/>
                  <a:moveTo>
                    <a:pt x="43502" y="31013"/>
                  </a:moveTo>
                  <a:lnTo>
                    <a:pt x="43321" y="31073"/>
                  </a:lnTo>
                  <a:lnTo>
                    <a:pt x="43080" y="31194"/>
                  </a:lnTo>
                  <a:lnTo>
                    <a:pt x="42899" y="31314"/>
                  </a:lnTo>
                  <a:lnTo>
                    <a:pt x="42778" y="31495"/>
                  </a:lnTo>
                  <a:lnTo>
                    <a:pt x="42658" y="31737"/>
                  </a:lnTo>
                  <a:lnTo>
                    <a:pt x="42597" y="31918"/>
                  </a:lnTo>
                  <a:lnTo>
                    <a:pt x="42597" y="32159"/>
                  </a:lnTo>
                  <a:lnTo>
                    <a:pt x="42597" y="32401"/>
                  </a:lnTo>
                  <a:lnTo>
                    <a:pt x="42658" y="32582"/>
                  </a:lnTo>
                  <a:lnTo>
                    <a:pt x="42778" y="32823"/>
                  </a:lnTo>
                  <a:lnTo>
                    <a:pt x="42899" y="33004"/>
                  </a:lnTo>
                  <a:lnTo>
                    <a:pt x="43080" y="33125"/>
                  </a:lnTo>
                  <a:lnTo>
                    <a:pt x="43321" y="33245"/>
                  </a:lnTo>
                  <a:lnTo>
                    <a:pt x="43502" y="33306"/>
                  </a:lnTo>
                  <a:lnTo>
                    <a:pt x="43985" y="33306"/>
                  </a:lnTo>
                  <a:lnTo>
                    <a:pt x="44166" y="33245"/>
                  </a:lnTo>
                  <a:lnTo>
                    <a:pt x="44407" y="33125"/>
                  </a:lnTo>
                  <a:lnTo>
                    <a:pt x="44588" y="33004"/>
                  </a:lnTo>
                  <a:lnTo>
                    <a:pt x="44709" y="32823"/>
                  </a:lnTo>
                  <a:lnTo>
                    <a:pt x="44830" y="32582"/>
                  </a:lnTo>
                  <a:lnTo>
                    <a:pt x="44890" y="32401"/>
                  </a:lnTo>
                  <a:lnTo>
                    <a:pt x="44890" y="32159"/>
                  </a:lnTo>
                  <a:lnTo>
                    <a:pt x="44890" y="31918"/>
                  </a:lnTo>
                  <a:lnTo>
                    <a:pt x="44830" y="31737"/>
                  </a:lnTo>
                  <a:lnTo>
                    <a:pt x="44709" y="31495"/>
                  </a:lnTo>
                  <a:lnTo>
                    <a:pt x="44588" y="31314"/>
                  </a:lnTo>
                  <a:lnTo>
                    <a:pt x="44407" y="31194"/>
                  </a:lnTo>
                  <a:lnTo>
                    <a:pt x="44166" y="31073"/>
                  </a:lnTo>
                  <a:lnTo>
                    <a:pt x="43985" y="31013"/>
                  </a:lnTo>
                  <a:close/>
                  <a:moveTo>
                    <a:pt x="49295" y="31013"/>
                  </a:moveTo>
                  <a:lnTo>
                    <a:pt x="49114" y="31073"/>
                  </a:lnTo>
                  <a:lnTo>
                    <a:pt x="48872" y="31194"/>
                  </a:lnTo>
                  <a:lnTo>
                    <a:pt x="48691" y="31314"/>
                  </a:lnTo>
                  <a:lnTo>
                    <a:pt x="48571" y="31495"/>
                  </a:lnTo>
                  <a:lnTo>
                    <a:pt x="48450" y="31737"/>
                  </a:lnTo>
                  <a:lnTo>
                    <a:pt x="48390" y="31918"/>
                  </a:lnTo>
                  <a:lnTo>
                    <a:pt x="48390" y="32159"/>
                  </a:lnTo>
                  <a:lnTo>
                    <a:pt x="48390" y="32401"/>
                  </a:lnTo>
                  <a:lnTo>
                    <a:pt x="48450" y="32582"/>
                  </a:lnTo>
                  <a:lnTo>
                    <a:pt x="48571" y="32823"/>
                  </a:lnTo>
                  <a:lnTo>
                    <a:pt x="48691" y="33004"/>
                  </a:lnTo>
                  <a:lnTo>
                    <a:pt x="48872" y="33125"/>
                  </a:lnTo>
                  <a:lnTo>
                    <a:pt x="49114" y="33245"/>
                  </a:lnTo>
                  <a:lnTo>
                    <a:pt x="49295" y="33306"/>
                  </a:lnTo>
                  <a:lnTo>
                    <a:pt x="49777" y="33306"/>
                  </a:lnTo>
                  <a:lnTo>
                    <a:pt x="49958" y="33245"/>
                  </a:lnTo>
                  <a:lnTo>
                    <a:pt x="50200" y="33125"/>
                  </a:lnTo>
                  <a:lnTo>
                    <a:pt x="50381" y="33004"/>
                  </a:lnTo>
                  <a:lnTo>
                    <a:pt x="50501" y="32823"/>
                  </a:lnTo>
                  <a:lnTo>
                    <a:pt x="50622" y="32582"/>
                  </a:lnTo>
                  <a:lnTo>
                    <a:pt x="50682" y="32401"/>
                  </a:lnTo>
                  <a:lnTo>
                    <a:pt x="50682" y="32159"/>
                  </a:lnTo>
                  <a:lnTo>
                    <a:pt x="50682" y="31918"/>
                  </a:lnTo>
                  <a:lnTo>
                    <a:pt x="50622" y="31737"/>
                  </a:lnTo>
                  <a:lnTo>
                    <a:pt x="50501" y="31495"/>
                  </a:lnTo>
                  <a:lnTo>
                    <a:pt x="50381" y="31314"/>
                  </a:lnTo>
                  <a:lnTo>
                    <a:pt x="50200" y="31194"/>
                  </a:lnTo>
                  <a:lnTo>
                    <a:pt x="49958" y="31073"/>
                  </a:lnTo>
                  <a:lnTo>
                    <a:pt x="49777" y="31013"/>
                  </a:lnTo>
                  <a:close/>
                  <a:moveTo>
                    <a:pt x="55087" y="31013"/>
                  </a:moveTo>
                  <a:lnTo>
                    <a:pt x="54906" y="31073"/>
                  </a:lnTo>
                  <a:lnTo>
                    <a:pt x="54665" y="31194"/>
                  </a:lnTo>
                  <a:lnTo>
                    <a:pt x="54483" y="31314"/>
                  </a:lnTo>
                  <a:lnTo>
                    <a:pt x="54363" y="31495"/>
                  </a:lnTo>
                  <a:lnTo>
                    <a:pt x="54242" y="31737"/>
                  </a:lnTo>
                  <a:lnTo>
                    <a:pt x="54182" y="31918"/>
                  </a:lnTo>
                  <a:lnTo>
                    <a:pt x="54182" y="32159"/>
                  </a:lnTo>
                  <a:lnTo>
                    <a:pt x="54182" y="32401"/>
                  </a:lnTo>
                  <a:lnTo>
                    <a:pt x="54242" y="32582"/>
                  </a:lnTo>
                  <a:lnTo>
                    <a:pt x="54363" y="32823"/>
                  </a:lnTo>
                  <a:lnTo>
                    <a:pt x="54483" y="33004"/>
                  </a:lnTo>
                  <a:lnTo>
                    <a:pt x="54665" y="33125"/>
                  </a:lnTo>
                  <a:lnTo>
                    <a:pt x="54906" y="33245"/>
                  </a:lnTo>
                  <a:lnTo>
                    <a:pt x="55087" y="33306"/>
                  </a:lnTo>
                  <a:lnTo>
                    <a:pt x="55570" y="33306"/>
                  </a:lnTo>
                  <a:lnTo>
                    <a:pt x="55751" y="33245"/>
                  </a:lnTo>
                  <a:lnTo>
                    <a:pt x="55992" y="33125"/>
                  </a:lnTo>
                  <a:lnTo>
                    <a:pt x="56173" y="33004"/>
                  </a:lnTo>
                  <a:lnTo>
                    <a:pt x="56294" y="32823"/>
                  </a:lnTo>
                  <a:lnTo>
                    <a:pt x="56414" y="32582"/>
                  </a:lnTo>
                  <a:lnTo>
                    <a:pt x="56475" y="32401"/>
                  </a:lnTo>
                  <a:lnTo>
                    <a:pt x="56475" y="32159"/>
                  </a:lnTo>
                  <a:lnTo>
                    <a:pt x="56475" y="31918"/>
                  </a:lnTo>
                  <a:lnTo>
                    <a:pt x="56414" y="31737"/>
                  </a:lnTo>
                  <a:lnTo>
                    <a:pt x="56294" y="31495"/>
                  </a:lnTo>
                  <a:lnTo>
                    <a:pt x="56173" y="31314"/>
                  </a:lnTo>
                  <a:lnTo>
                    <a:pt x="55992" y="31194"/>
                  </a:lnTo>
                  <a:lnTo>
                    <a:pt x="55751" y="31073"/>
                  </a:lnTo>
                  <a:lnTo>
                    <a:pt x="55570" y="31013"/>
                  </a:lnTo>
                  <a:close/>
                  <a:moveTo>
                    <a:pt x="60879" y="31013"/>
                  </a:moveTo>
                  <a:lnTo>
                    <a:pt x="60698" y="31073"/>
                  </a:lnTo>
                  <a:lnTo>
                    <a:pt x="60457" y="31194"/>
                  </a:lnTo>
                  <a:lnTo>
                    <a:pt x="60276" y="31314"/>
                  </a:lnTo>
                  <a:lnTo>
                    <a:pt x="60155" y="31495"/>
                  </a:lnTo>
                  <a:lnTo>
                    <a:pt x="60034" y="31737"/>
                  </a:lnTo>
                  <a:lnTo>
                    <a:pt x="59974" y="31918"/>
                  </a:lnTo>
                  <a:lnTo>
                    <a:pt x="59974" y="32159"/>
                  </a:lnTo>
                  <a:lnTo>
                    <a:pt x="59974" y="32401"/>
                  </a:lnTo>
                  <a:lnTo>
                    <a:pt x="60034" y="32582"/>
                  </a:lnTo>
                  <a:lnTo>
                    <a:pt x="60155" y="32823"/>
                  </a:lnTo>
                  <a:lnTo>
                    <a:pt x="60276" y="33004"/>
                  </a:lnTo>
                  <a:lnTo>
                    <a:pt x="60457" y="33125"/>
                  </a:lnTo>
                  <a:lnTo>
                    <a:pt x="60698" y="33245"/>
                  </a:lnTo>
                  <a:lnTo>
                    <a:pt x="60879" y="33306"/>
                  </a:lnTo>
                  <a:lnTo>
                    <a:pt x="61362" y="33306"/>
                  </a:lnTo>
                  <a:lnTo>
                    <a:pt x="61543" y="33245"/>
                  </a:lnTo>
                  <a:lnTo>
                    <a:pt x="61784" y="33125"/>
                  </a:lnTo>
                  <a:lnTo>
                    <a:pt x="61965" y="33004"/>
                  </a:lnTo>
                  <a:lnTo>
                    <a:pt x="62086" y="32823"/>
                  </a:lnTo>
                  <a:lnTo>
                    <a:pt x="62206" y="32582"/>
                  </a:lnTo>
                  <a:lnTo>
                    <a:pt x="62267" y="32401"/>
                  </a:lnTo>
                  <a:lnTo>
                    <a:pt x="62267" y="32159"/>
                  </a:lnTo>
                  <a:lnTo>
                    <a:pt x="62267" y="31918"/>
                  </a:lnTo>
                  <a:lnTo>
                    <a:pt x="62206" y="31737"/>
                  </a:lnTo>
                  <a:lnTo>
                    <a:pt x="62086" y="31495"/>
                  </a:lnTo>
                  <a:lnTo>
                    <a:pt x="61965" y="31314"/>
                  </a:lnTo>
                  <a:lnTo>
                    <a:pt x="61784" y="31194"/>
                  </a:lnTo>
                  <a:lnTo>
                    <a:pt x="61543" y="31073"/>
                  </a:lnTo>
                  <a:lnTo>
                    <a:pt x="61362" y="31013"/>
                  </a:lnTo>
                  <a:close/>
                  <a:moveTo>
                    <a:pt x="66671" y="31013"/>
                  </a:moveTo>
                  <a:lnTo>
                    <a:pt x="66490" y="31073"/>
                  </a:lnTo>
                  <a:lnTo>
                    <a:pt x="66249" y="31194"/>
                  </a:lnTo>
                  <a:lnTo>
                    <a:pt x="66068" y="31314"/>
                  </a:lnTo>
                  <a:lnTo>
                    <a:pt x="65947" y="31495"/>
                  </a:lnTo>
                  <a:lnTo>
                    <a:pt x="65827" y="31737"/>
                  </a:lnTo>
                  <a:lnTo>
                    <a:pt x="65766" y="31918"/>
                  </a:lnTo>
                  <a:lnTo>
                    <a:pt x="65766" y="32159"/>
                  </a:lnTo>
                  <a:lnTo>
                    <a:pt x="65766" y="32401"/>
                  </a:lnTo>
                  <a:lnTo>
                    <a:pt x="65827" y="32582"/>
                  </a:lnTo>
                  <a:lnTo>
                    <a:pt x="65947" y="32823"/>
                  </a:lnTo>
                  <a:lnTo>
                    <a:pt x="66068" y="33004"/>
                  </a:lnTo>
                  <a:lnTo>
                    <a:pt x="66249" y="33125"/>
                  </a:lnTo>
                  <a:lnTo>
                    <a:pt x="66490" y="33245"/>
                  </a:lnTo>
                  <a:lnTo>
                    <a:pt x="66671" y="33306"/>
                  </a:lnTo>
                  <a:lnTo>
                    <a:pt x="67154" y="33306"/>
                  </a:lnTo>
                  <a:lnTo>
                    <a:pt x="67335" y="33245"/>
                  </a:lnTo>
                  <a:lnTo>
                    <a:pt x="67576" y="33125"/>
                  </a:lnTo>
                  <a:lnTo>
                    <a:pt x="67757" y="33004"/>
                  </a:lnTo>
                  <a:lnTo>
                    <a:pt x="67878" y="32823"/>
                  </a:lnTo>
                  <a:lnTo>
                    <a:pt x="67999" y="32582"/>
                  </a:lnTo>
                  <a:lnTo>
                    <a:pt x="68059" y="32401"/>
                  </a:lnTo>
                  <a:lnTo>
                    <a:pt x="68059" y="32159"/>
                  </a:lnTo>
                  <a:lnTo>
                    <a:pt x="68059" y="31918"/>
                  </a:lnTo>
                  <a:lnTo>
                    <a:pt x="67999" y="31737"/>
                  </a:lnTo>
                  <a:lnTo>
                    <a:pt x="67878" y="31495"/>
                  </a:lnTo>
                  <a:lnTo>
                    <a:pt x="67757" y="31314"/>
                  </a:lnTo>
                  <a:lnTo>
                    <a:pt x="67576" y="31194"/>
                  </a:lnTo>
                  <a:lnTo>
                    <a:pt x="67335" y="31073"/>
                  </a:lnTo>
                  <a:lnTo>
                    <a:pt x="67154" y="31013"/>
                  </a:lnTo>
                  <a:close/>
                  <a:moveTo>
                    <a:pt x="72464" y="31013"/>
                  </a:moveTo>
                  <a:lnTo>
                    <a:pt x="72283" y="31073"/>
                  </a:lnTo>
                  <a:lnTo>
                    <a:pt x="72041" y="31194"/>
                  </a:lnTo>
                  <a:lnTo>
                    <a:pt x="71860" y="31314"/>
                  </a:lnTo>
                  <a:lnTo>
                    <a:pt x="71740" y="31495"/>
                  </a:lnTo>
                  <a:lnTo>
                    <a:pt x="71619" y="31737"/>
                  </a:lnTo>
                  <a:lnTo>
                    <a:pt x="71559" y="31918"/>
                  </a:lnTo>
                  <a:lnTo>
                    <a:pt x="71559" y="32159"/>
                  </a:lnTo>
                  <a:lnTo>
                    <a:pt x="71559" y="32401"/>
                  </a:lnTo>
                  <a:lnTo>
                    <a:pt x="71619" y="32582"/>
                  </a:lnTo>
                  <a:lnTo>
                    <a:pt x="71740" y="32823"/>
                  </a:lnTo>
                  <a:lnTo>
                    <a:pt x="71860" y="33004"/>
                  </a:lnTo>
                  <a:lnTo>
                    <a:pt x="72041" y="33125"/>
                  </a:lnTo>
                  <a:lnTo>
                    <a:pt x="72283" y="33245"/>
                  </a:lnTo>
                  <a:lnTo>
                    <a:pt x="72464" y="33306"/>
                  </a:lnTo>
                  <a:lnTo>
                    <a:pt x="72946" y="33306"/>
                  </a:lnTo>
                  <a:lnTo>
                    <a:pt x="73127" y="33245"/>
                  </a:lnTo>
                  <a:lnTo>
                    <a:pt x="73369" y="33125"/>
                  </a:lnTo>
                  <a:lnTo>
                    <a:pt x="73550" y="33004"/>
                  </a:lnTo>
                  <a:lnTo>
                    <a:pt x="73670" y="32823"/>
                  </a:lnTo>
                  <a:lnTo>
                    <a:pt x="73791" y="32582"/>
                  </a:lnTo>
                  <a:lnTo>
                    <a:pt x="73851" y="32401"/>
                  </a:lnTo>
                  <a:lnTo>
                    <a:pt x="73851" y="32159"/>
                  </a:lnTo>
                  <a:lnTo>
                    <a:pt x="73851" y="31918"/>
                  </a:lnTo>
                  <a:lnTo>
                    <a:pt x="73791" y="31737"/>
                  </a:lnTo>
                  <a:lnTo>
                    <a:pt x="73670" y="31495"/>
                  </a:lnTo>
                  <a:lnTo>
                    <a:pt x="73550" y="31314"/>
                  </a:lnTo>
                  <a:lnTo>
                    <a:pt x="73369" y="31194"/>
                  </a:lnTo>
                  <a:lnTo>
                    <a:pt x="73127" y="31073"/>
                  </a:lnTo>
                  <a:lnTo>
                    <a:pt x="72946" y="31013"/>
                  </a:lnTo>
                  <a:close/>
                  <a:moveTo>
                    <a:pt x="181" y="33909"/>
                  </a:moveTo>
                  <a:lnTo>
                    <a:pt x="0" y="36141"/>
                  </a:lnTo>
                  <a:lnTo>
                    <a:pt x="302" y="36202"/>
                  </a:lnTo>
                  <a:lnTo>
                    <a:pt x="543" y="36202"/>
                  </a:lnTo>
                  <a:lnTo>
                    <a:pt x="724" y="36141"/>
                  </a:lnTo>
                  <a:lnTo>
                    <a:pt x="966" y="36021"/>
                  </a:lnTo>
                  <a:lnTo>
                    <a:pt x="1147" y="35900"/>
                  </a:lnTo>
                  <a:lnTo>
                    <a:pt x="1267" y="35719"/>
                  </a:lnTo>
                  <a:lnTo>
                    <a:pt x="1388" y="35478"/>
                  </a:lnTo>
                  <a:lnTo>
                    <a:pt x="1448" y="35297"/>
                  </a:lnTo>
                  <a:lnTo>
                    <a:pt x="1448" y="35055"/>
                  </a:lnTo>
                  <a:lnTo>
                    <a:pt x="1448" y="34814"/>
                  </a:lnTo>
                  <a:lnTo>
                    <a:pt x="1388" y="34633"/>
                  </a:lnTo>
                  <a:lnTo>
                    <a:pt x="1267" y="34392"/>
                  </a:lnTo>
                  <a:lnTo>
                    <a:pt x="1147" y="34211"/>
                  </a:lnTo>
                  <a:lnTo>
                    <a:pt x="966" y="34090"/>
                  </a:lnTo>
                  <a:lnTo>
                    <a:pt x="724" y="33969"/>
                  </a:lnTo>
                  <a:lnTo>
                    <a:pt x="543" y="33909"/>
                  </a:lnTo>
                  <a:close/>
                  <a:moveTo>
                    <a:pt x="5853" y="33909"/>
                  </a:moveTo>
                  <a:lnTo>
                    <a:pt x="5672" y="33969"/>
                  </a:lnTo>
                  <a:lnTo>
                    <a:pt x="5431" y="34090"/>
                  </a:lnTo>
                  <a:lnTo>
                    <a:pt x="5250" y="34211"/>
                  </a:lnTo>
                  <a:lnTo>
                    <a:pt x="5129" y="34392"/>
                  </a:lnTo>
                  <a:lnTo>
                    <a:pt x="5008" y="34633"/>
                  </a:lnTo>
                  <a:lnTo>
                    <a:pt x="4948" y="34814"/>
                  </a:lnTo>
                  <a:lnTo>
                    <a:pt x="4948" y="35055"/>
                  </a:lnTo>
                  <a:lnTo>
                    <a:pt x="4948" y="35297"/>
                  </a:lnTo>
                  <a:lnTo>
                    <a:pt x="5008" y="35478"/>
                  </a:lnTo>
                  <a:lnTo>
                    <a:pt x="5129" y="35719"/>
                  </a:lnTo>
                  <a:lnTo>
                    <a:pt x="5250" y="35900"/>
                  </a:lnTo>
                  <a:lnTo>
                    <a:pt x="5431" y="36021"/>
                  </a:lnTo>
                  <a:lnTo>
                    <a:pt x="5672" y="36141"/>
                  </a:lnTo>
                  <a:lnTo>
                    <a:pt x="5853" y="36202"/>
                  </a:lnTo>
                  <a:lnTo>
                    <a:pt x="6336" y="36202"/>
                  </a:lnTo>
                  <a:lnTo>
                    <a:pt x="6517" y="36141"/>
                  </a:lnTo>
                  <a:lnTo>
                    <a:pt x="6758" y="36021"/>
                  </a:lnTo>
                  <a:lnTo>
                    <a:pt x="6939" y="35900"/>
                  </a:lnTo>
                  <a:lnTo>
                    <a:pt x="7060" y="35719"/>
                  </a:lnTo>
                  <a:lnTo>
                    <a:pt x="7180" y="35478"/>
                  </a:lnTo>
                  <a:lnTo>
                    <a:pt x="7241" y="35297"/>
                  </a:lnTo>
                  <a:lnTo>
                    <a:pt x="7241" y="35055"/>
                  </a:lnTo>
                  <a:lnTo>
                    <a:pt x="7241" y="34814"/>
                  </a:lnTo>
                  <a:lnTo>
                    <a:pt x="7180" y="34633"/>
                  </a:lnTo>
                  <a:lnTo>
                    <a:pt x="7060" y="34392"/>
                  </a:lnTo>
                  <a:lnTo>
                    <a:pt x="6939" y="34211"/>
                  </a:lnTo>
                  <a:lnTo>
                    <a:pt x="6758" y="34090"/>
                  </a:lnTo>
                  <a:lnTo>
                    <a:pt x="6517" y="33969"/>
                  </a:lnTo>
                  <a:lnTo>
                    <a:pt x="6336" y="33909"/>
                  </a:lnTo>
                  <a:close/>
                  <a:moveTo>
                    <a:pt x="11645" y="33909"/>
                  </a:moveTo>
                  <a:lnTo>
                    <a:pt x="11464" y="33969"/>
                  </a:lnTo>
                  <a:lnTo>
                    <a:pt x="11223" y="34090"/>
                  </a:lnTo>
                  <a:lnTo>
                    <a:pt x="11042" y="34211"/>
                  </a:lnTo>
                  <a:lnTo>
                    <a:pt x="10921" y="34392"/>
                  </a:lnTo>
                  <a:lnTo>
                    <a:pt x="10800" y="34633"/>
                  </a:lnTo>
                  <a:lnTo>
                    <a:pt x="10740" y="34814"/>
                  </a:lnTo>
                  <a:lnTo>
                    <a:pt x="10740" y="35055"/>
                  </a:lnTo>
                  <a:lnTo>
                    <a:pt x="10740" y="35297"/>
                  </a:lnTo>
                  <a:lnTo>
                    <a:pt x="10800" y="35478"/>
                  </a:lnTo>
                  <a:lnTo>
                    <a:pt x="10921" y="35719"/>
                  </a:lnTo>
                  <a:lnTo>
                    <a:pt x="11042" y="35900"/>
                  </a:lnTo>
                  <a:lnTo>
                    <a:pt x="11223" y="36021"/>
                  </a:lnTo>
                  <a:lnTo>
                    <a:pt x="11464" y="36141"/>
                  </a:lnTo>
                  <a:lnTo>
                    <a:pt x="11645" y="36202"/>
                  </a:lnTo>
                  <a:lnTo>
                    <a:pt x="12128" y="36202"/>
                  </a:lnTo>
                  <a:lnTo>
                    <a:pt x="12309" y="36141"/>
                  </a:lnTo>
                  <a:lnTo>
                    <a:pt x="12550" y="36021"/>
                  </a:lnTo>
                  <a:lnTo>
                    <a:pt x="12731" y="35900"/>
                  </a:lnTo>
                  <a:lnTo>
                    <a:pt x="12852" y="35719"/>
                  </a:lnTo>
                  <a:lnTo>
                    <a:pt x="12973" y="35478"/>
                  </a:lnTo>
                  <a:lnTo>
                    <a:pt x="13033" y="35297"/>
                  </a:lnTo>
                  <a:lnTo>
                    <a:pt x="13033" y="35055"/>
                  </a:lnTo>
                  <a:lnTo>
                    <a:pt x="13033" y="34814"/>
                  </a:lnTo>
                  <a:lnTo>
                    <a:pt x="12973" y="34633"/>
                  </a:lnTo>
                  <a:lnTo>
                    <a:pt x="12852" y="34392"/>
                  </a:lnTo>
                  <a:lnTo>
                    <a:pt x="12731" y="34211"/>
                  </a:lnTo>
                  <a:lnTo>
                    <a:pt x="12550" y="34090"/>
                  </a:lnTo>
                  <a:lnTo>
                    <a:pt x="12309" y="33969"/>
                  </a:lnTo>
                  <a:lnTo>
                    <a:pt x="12128" y="33909"/>
                  </a:lnTo>
                  <a:close/>
                  <a:moveTo>
                    <a:pt x="17437" y="33909"/>
                  </a:moveTo>
                  <a:lnTo>
                    <a:pt x="17256" y="33969"/>
                  </a:lnTo>
                  <a:lnTo>
                    <a:pt x="17015" y="34090"/>
                  </a:lnTo>
                  <a:lnTo>
                    <a:pt x="16834" y="34211"/>
                  </a:lnTo>
                  <a:lnTo>
                    <a:pt x="16713" y="34392"/>
                  </a:lnTo>
                  <a:lnTo>
                    <a:pt x="16593" y="34633"/>
                  </a:lnTo>
                  <a:lnTo>
                    <a:pt x="16532" y="34814"/>
                  </a:lnTo>
                  <a:lnTo>
                    <a:pt x="16532" y="35055"/>
                  </a:lnTo>
                  <a:lnTo>
                    <a:pt x="16532" y="35297"/>
                  </a:lnTo>
                  <a:lnTo>
                    <a:pt x="16593" y="35478"/>
                  </a:lnTo>
                  <a:lnTo>
                    <a:pt x="16713" y="35719"/>
                  </a:lnTo>
                  <a:lnTo>
                    <a:pt x="16834" y="35900"/>
                  </a:lnTo>
                  <a:lnTo>
                    <a:pt x="17015" y="36021"/>
                  </a:lnTo>
                  <a:lnTo>
                    <a:pt x="17256" y="36141"/>
                  </a:lnTo>
                  <a:lnTo>
                    <a:pt x="17437" y="36202"/>
                  </a:lnTo>
                  <a:lnTo>
                    <a:pt x="17920" y="36202"/>
                  </a:lnTo>
                  <a:lnTo>
                    <a:pt x="18101" y="36141"/>
                  </a:lnTo>
                  <a:lnTo>
                    <a:pt x="18342" y="36021"/>
                  </a:lnTo>
                  <a:lnTo>
                    <a:pt x="18523" y="35900"/>
                  </a:lnTo>
                  <a:lnTo>
                    <a:pt x="18644" y="35719"/>
                  </a:lnTo>
                  <a:lnTo>
                    <a:pt x="18765" y="35478"/>
                  </a:lnTo>
                  <a:lnTo>
                    <a:pt x="18825" y="35297"/>
                  </a:lnTo>
                  <a:lnTo>
                    <a:pt x="18825" y="35055"/>
                  </a:lnTo>
                  <a:lnTo>
                    <a:pt x="18825" y="34814"/>
                  </a:lnTo>
                  <a:lnTo>
                    <a:pt x="18765" y="34633"/>
                  </a:lnTo>
                  <a:lnTo>
                    <a:pt x="18644" y="34392"/>
                  </a:lnTo>
                  <a:lnTo>
                    <a:pt x="18523" y="34211"/>
                  </a:lnTo>
                  <a:lnTo>
                    <a:pt x="18342" y="34090"/>
                  </a:lnTo>
                  <a:lnTo>
                    <a:pt x="18101" y="33969"/>
                  </a:lnTo>
                  <a:lnTo>
                    <a:pt x="17920" y="33909"/>
                  </a:lnTo>
                  <a:close/>
                  <a:moveTo>
                    <a:pt x="23230" y="33909"/>
                  </a:moveTo>
                  <a:lnTo>
                    <a:pt x="23049" y="33969"/>
                  </a:lnTo>
                  <a:lnTo>
                    <a:pt x="22807" y="34090"/>
                  </a:lnTo>
                  <a:lnTo>
                    <a:pt x="22626" y="34211"/>
                  </a:lnTo>
                  <a:lnTo>
                    <a:pt x="22506" y="34392"/>
                  </a:lnTo>
                  <a:lnTo>
                    <a:pt x="22385" y="34633"/>
                  </a:lnTo>
                  <a:lnTo>
                    <a:pt x="22325" y="34814"/>
                  </a:lnTo>
                  <a:lnTo>
                    <a:pt x="22325" y="35055"/>
                  </a:lnTo>
                  <a:lnTo>
                    <a:pt x="22325" y="35297"/>
                  </a:lnTo>
                  <a:lnTo>
                    <a:pt x="22385" y="35478"/>
                  </a:lnTo>
                  <a:lnTo>
                    <a:pt x="22506" y="35719"/>
                  </a:lnTo>
                  <a:lnTo>
                    <a:pt x="22626" y="35900"/>
                  </a:lnTo>
                  <a:lnTo>
                    <a:pt x="22807" y="36021"/>
                  </a:lnTo>
                  <a:lnTo>
                    <a:pt x="23049" y="36141"/>
                  </a:lnTo>
                  <a:lnTo>
                    <a:pt x="23230" y="36202"/>
                  </a:lnTo>
                  <a:lnTo>
                    <a:pt x="23712" y="36202"/>
                  </a:lnTo>
                  <a:lnTo>
                    <a:pt x="23893" y="36141"/>
                  </a:lnTo>
                  <a:lnTo>
                    <a:pt x="24135" y="36021"/>
                  </a:lnTo>
                  <a:lnTo>
                    <a:pt x="24316" y="35900"/>
                  </a:lnTo>
                  <a:lnTo>
                    <a:pt x="24436" y="35719"/>
                  </a:lnTo>
                  <a:lnTo>
                    <a:pt x="24557" y="35478"/>
                  </a:lnTo>
                  <a:lnTo>
                    <a:pt x="24617" y="35297"/>
                  </a:lnTo>
                  <a:lnTo>
                    <a:pt x="24617" y="35055"/>
                  </a:lnTo>
                  <a:lnTo>
                    <a:pt x="24617" y="34814"/>
                  </a:lnTo>
                  <a:lnTo>
                    <a:pt x="24557" y="34633"/>
                  </a:lnTo>
                  <a:lnTo>
                    <a:pt x="24436" y="34392"/>
                  </a:lnTo>
                  <a:lnTo>
                    <a:pt x="24316" y="34211"/>
                  </a:lnTo>
                  <a:lnTo>
                    <a:pt x="24135" y="34090"/>
                  </a:lnTo>
                  <a:lnTo>
                    <a:pt x="23893" y="33969"/>
                  </a:lnTo>
                  <a:lnTo>
                    <a:pt x="23712" y="33909"/>
                  </a:lnTo>
                  <a:close/>
                  <a:moveTo>
                    <a:pt x="29022" y="33909"/>
                  </a:moveTo>
                  <a:lnTo>
                    <a:pt x="28841" y="33969"/>
                  </a:lnTo>
                  <a:lnTo>
                    <a:pt x="28599" y="34090"/>
                  </a:lnTo>
                  <a:lnTo>
                    <a:pt x="28418" y="34211"/>
                  </a:lnTo>
                  <a:lnTo>
                    <a:pt x="28298" y="34392"/>
                  </a:lnTo>
                  <a:lnTo>
                    <a:pt x="28177" y="34633"/>
                  </a:lnTo>
                  <a:lnTo>
                    <a:pt x="28117" y="34814"/>
                  </a:lnTo>
                  <a:lnTo>
                    <a:pt x="28117" y="35055"/>
                  </a:lnTo>
                  <a:lnTo>
                    <a:pt x="28117" y="35297"/>
                  </a:lnTo>
                  <a:lnTo>
                    <a:pt x="28177" y="35478"/>
                  </a:lnTo>
                  <a:lnTo>
                    <a:pt x="28298" y="35719"/>
                  </a:lnTo>
                  <a:lnTo>
                    <a:pt x="28418" y="35900"/>
                  </a:lnTo>
                  <a:lnTo>
                    <a:pt x="28599" y="36021"/>
                  </a:lnTo>
                  <a:lnTo>
                    <a:pt x="28841" y="36141"/>
                  </a:lnTo>
                  <a:lnTo>
                    <a:pt x="29022" y="36202"/>
                  </a:lnTo>
                  <a:lnTo>
                    <a:pt x="29505" y="36202"/>
                  </a:lnTo>
                  <a:lnTo>
                    <a:pt x="29686" y="36141"/>
                  </a:lnTo>
                  <a:lnTo>
                    <a:pt x="29927" y="36021"/>
                  </a:lnTo>
                  <a:lnTo>
                    <a:pt x="30108" y="35900"/>
                  </a:lnTo>
                  <a:lnTo>
                    <a:pt x="30229" y="35719"/>
                  </a:lnTo>
                  <a:lnTo>
                    <a:pt x="30349" y="35478"/>
                  </a:lnTo>
                  <a:lnTo>
                    <a:pt x="30410" y="35297"/>
                  </a:lnTo>
                  <a:lnTo>
                    <a:pt x="30410" y="35055"/>
                  </a:lnTo>
                  <a:lnTo>
                    <a:pt x="30410" y="34814"/>
                  </a:lnTo>
                  <a:lnTo>
                    <a:pt x="30349" y="34633"/>
                  </a:lnTo>
                  <a:lnTo>
                    <a:pt x="30229" y="34392"/>
                  </a:lnTo>
                  <a:lnTo>
                    <a:pt x="30108" y="34211"/>
                  </a:lnTo>
                  <a:lnTo>
                    <a:pt x="29927" y="34090"/>
                  </a:lnTo>
                  <a:lnTo>
                    <a:pt x="29686" y="33969"/>
                  </a:lnTo>
                  <a:lnTo>
                    <a:pt x="29505" y="33909"/>
                  </a:lnTo>
                  <a:close/>
                  <a:moveTo>
                    <a:pt x="34814" y="33909"/>
                  </a:moveTo>
                  <a:lnTo>
                    <a:pt x="34633" y="33969"/>
                  </a:lnTo>
                  <a:lnTo>
                    <a:pt x="34392" y="34090"/>
                  </a:lnTo>
                  <a:lnTo>
                    <a:pt x="34211" y="34211"/>
                  </a:lnTo>
                  <a:lnTo>
                    <a:pt x="34090" y="34392"/>
                  </a:lnTo>
                  <a:lnTo>
                    <a:pt x="33969" y="34633"/>
                  </a:lnTo>
                  <a:lnTo>
                    <a:pt x="33909" y="34814"/>
                  </a:lnTo>
                  <a:lnTo>
                    <a:pt x="33909" y="35055"/>
                  </a:lnTo>
                  <a:lnTo>
                    <a:pt x="33909" y="35297"/>
                  </a:lnTo>
                  <a:lnTo>
                    <a:pt x="33969" y="35478"/>
                  </a:lnTo>
                  <a:lnTo>
                    <a:pt x="34090" y="35719"/>
                  </a:lnTo>
                  <a:lnTo>
                    <a:pt x="34211" y="35900"/>
                  </a:lnTo>
                  <a:lnTo>
                    <a:pt x="34392" y="36021"/>
                  </a:lnTo>
                  <a:lnTo>
                    <a:pt x="34633" y="36141"/>
                  </a:lnTo>
                  <a:lnTo>
                    <a:pt x="34814" y="36202"/>
                  </a:lnTo>
                  <a:lnTo>
                    <a:pt x="35297" y="36202"/>
                  </a:lnTo>
                  <a:lnTo>
                    <a:pt x="35478" y="36141"/>
                  </a:lnTo>
                  <a:lnTo>
                    <a:pt x="35719" y="36021"/>
                  </a:lnTo>
                  <a:lnTo>
                    <a:pt x="35900" y="35900"/>
                  </a:lnTo>
                  <a:lnTo>
                    <a:pt x="36021" y="35719"/>
                  </a:lnTo>
                  <a:lnTo>
                    <a:pt x="36141" y="35478"/>
                  </a:lnTo>
                  <a:lnTo>
                    <a:pt x="36202" y="35297"/>
                  </a:lnTo>
                  <a:lnTo>
                    <a:pt x="36202" y="35055"/>
                  </a:lnTo>
                  <a:lnTo>
                    <a:pt x="36202" y="34814"/>
                  </a:lnTo>
                  <a:lnTo>
                    <a:pt x="36141" y="34633"/>
                  </a:lnTo>
                  <a:lnTo>
                    <a:pt x="36021" y="34392"/>
                  </a:lnTo>
                  <a:lnTo>
                    <a:pt x="35900" y="34211"/>
                  </a:lnTo>
                  <a:lnTo>
                    <a:pt x="35719" y="34090"/>
                  </a:lnTo>
                  <a:lnTo>
                    <a:pt x="35478" y="33969"/>
                  </a:lnTo>
                  <a:lnTo>
                    <a:pt x="35297" y="33909"/>
                  </a:lnTo>
                  <a:close/>
                  <a:moveTo>
                    <a:pt x="40606" y="33909"/>
                  </a:moveTo>
                  <a:lnTo>
                    <a:pt x="40425" y="33969"/>
                  </a:lnTo>
                  <a:lnTo>
                    <a:pt x="40184" y="34090"/>
                  </a:lnTo>
                  <a:lnTo>
                    <a:pt x="40003" y="34211"/>
                  </a:lnTo>
                  <a:lnTo>
                    <a:pt x="39882" y="34392"/>
                  </a:lnTo>
                  <a:lnTo>
                    <a:pt x="39762" y="34633"/>
                  </a:lnTo>
                  <a:lnTo>
                    <a:pt x="39701" y="34814"/>
                  </a:lnTo>
                  <a:lnTo>
                    <a:pt x="39701" y="35055"/>
                  </a:lnTo>
                  <a:lnTo>
                    <a:pt x="39701" y="35297"/>
                  </a:lnTo>
                  <a:lnTo>
                    <a:pt x="39762" y="35478"/>
                  </a:lnTo>
                  <a:lnTo>
                    <a:pt x="39882" y="35719"/>
                  </a:lnTo>
                  <a:lnTo>
                    <a:pt x="40003" y="35900"/>
                  </a:lnTo>
                  <a:lnTo>
                    <a:pt x="40184" y="36021"/>
                  </a:lnTo>
                  <a:lnTo>
                    <a:pt x="40425" y="36141"/>
                  </a:lnTo>
                  <a:lnTo>
                    <a:pt x="40606" y="36202"/>
                  </a:lnTo>
                  <a:lnTo>
                    <a:pt x="41089" y="36202"/>
                  </a:lnTo>
                  <a:lnTo>
                    <a:pt x="41270" y="36141"/>
                  </a:lnTo>
                  <a:lnTo>
                    <a:pt x="41511" y="36021"/>
                  </a:lnTo>
                  <a:lnTo>
                    <a:pt x="41692" y="35900"/>
                  </a:lnTo>
                  <a:lnTo>
                    <a:pt x="41813" y="35719"/>
                  </a:lnTo>
                  <a:lnTo>
                    <a:pt x="41934" y="35478"/>
                  </a:lnTo>
                  <a:lnTo>
                    <a:pt x="41994" y="35297"/>
                  </a:lnTo>
                  <a:lnTo>
                    <a:pt x="41994" y="35055"/>
                  </a:lnTo>
                  <a:lnTo>
                    <a:pt x="41994" y="34814"/>
                  </a:lnTo>
                  <a:lnTo>
                    <a:pt x="41934" y="34633"/>
                  </a:lnTo>
                  <a:lnTo>
                    <a:pt x="41813" y="34392"/>
                  </a:lnTo>
                  <a:lnTo>
                    <a:pt x="41692" y="34211"/>
                  </a:lnTo>
                  <a:lnTo>
                    <a:pt x="41511" y="34090"/>
                  </a:lnTo>
                  <a:lnTo>
                    <a:pt x="41270" y="33969"/>
                  </a:lnTo>
                  <a:lnTo>
                    <a:pt x="41089" y="33909"/>
                  </a:lnTo>
                  <a:close/>
                  <a:moveTo>
                    <a:pt x="46399" y="33909"/>
                  </a:moveTo>
                  <a:lnTo>
                    <a:pt x="46218" y="33969"/>
                  </a:lnTo>
                  <a:lnTo>
                    <a:pt x="45976" y="34090"/>
                  </a:lnTo>
                  <a:lnTo>
                    <a:pt x="45795" y="34211"/>
                  </a:lnTo>
                  <a:lnTo>
                    <a:pt x="45674" y="34392"/>
                  </a:lnTo>
                  <a:lnTo>
                    <a:pt x="45554" y="34633"/>
                  </a:lnTo>
                  <a:lnTo>
                    <a:pt x="45493" y="34814"/>
                  </a:lnTo>
                  <a:lnTo>
                    <a:pt x="45493" y="35055"/>
                  </a:lnTo>
                  <a:lnTo>
                    <a:pt x="45493" y="35297"/>
                  </a:lnTo>
                  <a:lnTo>
                    <a:pt x="45554" y="35478"/>
                  </a:lnTo>
                  <a:lnTo>
                    <a:pt x="45674" y="35719"/>
                  </a:lnTo>
                  <a:lnTo>
                    <a:pt x="45795" y="35900"/>
                  </a:lnTo>
                  <a:lnTo>
                    <a:pt x="45976" y="36021"/>
                  </a:lnTo>
                  <a:lnTo>
                    <a:pt x="46218" y="36141"/>
                  </a:lnTo>
                  <a:lnTo>
                    <a:pt x="46399" y="36202"/>
                  </a:lnTo>
                  <a:lnTo>
                    <a:pt x="46881" y="36202"/>
                  </a:lnTo>
                  <a:lnTo>
                    <a:pt x="47062" y="36141"/>
                  </a:lnTo>
                  <a:lnTo>
                    <a:pt x="47304" y="36021"/>
                  </a:lnTo>
                  <a:lnTo>
                    <a:pt x="47485" y="35900"/>
                  </a:lnTo>
                  <a:lnTo>
                    <a:pt x="47605" y="35719"/>
                  </a:lnTo>
                  <a:lnTo>
                    <a:pt x="47726" y="35478"/>
                  </a:lnTo>
                  <a:lnTo>
                    <a:pt x="47786" y="35297"/>
                  </a:lnTo>
                  <a:lnTo>
                    <a:pt x="47786" y="35055"/>
                  </a:lnTo>
                  <a:lnTo>
                    <a:pt x="47786" y="34814"/>
                  </a:lnTo>
                  <a:lnTo>
                    <a:pt x="47726" y="34633"/>
                  </a:lnTo>
                  <a:lnTo>
                    <a:pt x="47605" y="34392"/>
                  </a:lnTo>
                  <a:lnTo>
                    <a:pt x="47485" y="34211"/>
                  </a:lnTo>
                  <a:lnTo>
                    <a:pt x="47304" y="34090"/>
                  </a:lnTo>
                  <a:lnTo>
                    <a:pt x="47062" y="33969"/>
                  </a:lnTo>
                  <a:lnTo>
                    <a:pt x="46881" y="33909"/>
                  </a:lnTo>
                  <a:close/>
                  <a:moveTo>
                    <a:pt x="52191" y="33909"/>
                  </a:moveTo>
                  <a:lnTo>
                    <a:pt x="52010" y="33969"/>
                  </a:lnTo>
                  <a:lnTo>
                    <a:pt x="51768" y="34090"/>
                  </a:lnTo>
                  <a:lnTo>
                    <a:pt x="51587" y="34211"/>
                  </a:lnTo>
                  <a:lnTo>
                    <a:pt x="51467" y="34392"/>
                  </a:lnTo>
                  <a:lnTo>
                    <a:pt x="51346" y="34633"/>
                  </a:lnTo>
                  <a:lnTo>
                    <a:pt x="51286" y="34814"/>
                  </a:lnTo>
                  <a:lnTo>
                    <a:pt x="51286" y="35055"/>
                  </a:lnTo>
                  <a:lnTo>
                    <a:pt x="51286" y="35297"/>
                  </a:lnTo>
                  <a:lnTo>
                    <a:pt x="51346" y="35478"/>
                  </a:lnTo>
                  <a:lnTo>
                    <a:pt x="51467" y="35719"/>
                  </a:lnTo>
                  <a:lnTo>
                    <a:pt x="51587" y="35900"/>
                  </a:lnTo>
                  <a:lnTo>
                    <a:pt x="51768" y="36021"/>
                  </a:lnTo>
                  <a:lnTo>
                    <a:pt x="52010" y="36141"/>
                  </a:lnTo>
                  <a:lnTo>
                    <a:pt x="52191" y="36202"/>
                  </a:lnTo>
                  <a:lnTo>
                    <a:pt x="52673" y="36202"/>
                  </a:lnTo>
                  <a:lnTo>
                    <a:pt x="52854" y="36141"/>
                  </a:lnTo>
                  <a:lnTo>
                    <a:pt x="53096" y="36021"/>
                  </a:lnTo>
                  <a:lnTo>
                    <a:pt x="53277" y="35900"/>
                  </a:lnTo>
                  <a:lnTo>
                    <a:pt x="53397" y="35719"/>
                  </a:lnTo>
                  <a:lnTo>
                    <a:pt x="53518" y="35478"/>
                  </a:lnTo>
                  <a:lnTo>
                    <a:pt x="53578" y="35297"/>
                  </a:lnTo>
                  <a:lnTo>
                    <a:pt x="53578" y="35055"/>
                  </a:lnTo>
                  <a:lnTo>
                    <a:pt x="53578" y="34814"/>
                  </a:lnTo>
                  <a:lnTo>
                    <a:pt x="53518" y="34633"/>
                  </a:lnTo>
                  <a:lnTo>
                    <a:pt x="53397" y="34392"/>
                  </a:lnTo>
                  <a:lnTo>
                    <a:pt x="53277" y="34211"/>
                  </a:lnTo>
                  <a:lnTo>
                    <a:pt x="53096" y="34090"/>
                  </a:lnTo>
                  <a:lnTo>
                    <a:pt x="52854" y="33969"/>
                  </a:lnTo>
                  <a:lnTo>
                    <a:pt x="52673" y="33909"/>
                  </a:lnTo>
                  <a:close/>
                  <a:moveTo>
                    <a:pt x="57983" y="33909"/>
                  </a:moveTo>
                  <a:lnTo>
                    <a:pt x="57802" y="33969"/>
                  </a:lnTo>
                  <a:lnTo>
                    <a:pt x="57561" y="34090"/>
                  </a:lnTo>
                  <a:lnTo>
                    <a:pt x="57380" y="34211"/>
                  </a:lnTo>
                  <a:lnTo>
                    <a:pt x="57259" y="34392"/>
                  </a:lnTo>
                  <a:lnTo>
                    <a:pt x="57138" y="34633"/>
                  </a:lnTo>
                  <a:lnTo>
                    <a:pt x="57078" y="34814"/>
                  </a:lnTo>
                  <a:lnTo>
                    <a:pt x="57078" y="35055"/>
                  </a:lnTo>
                  <a:lnTo>
                    <a:pt x="57078" y="35297"/>
                  </a:lnTo>
                  <a:lnTo>
                    <a:pt x="57138" y="35478"/>
                  </a:lnTo>
                  <a:lnTo>
                    <a:pt x="57259" y="35719"/>
                  </a:lnTo>
                  <a:lnTo>
                    <a:pt x="57380" y="35900"/>
                  </a:lnTo>
                  <a:lnTo>
                    <a:pt x="57561" y="36021"/>
                  </a:lnTo>
                  <a:lnTo>
                    <a:pt x="57802" y="36141"/>
                  </a:lnTo>
                  <a:lnTo>
                    <a:pt x="57983" y="36202"/>
                  </a:lnTo>
                  <a:lnTo>
                    <a:pt x="58466" y="36202"/>
                  </a:lnTo>
                  <a:lnTo>
                    <a:pt x="58647" y="36141"/>
                  </a:lnTo>
                  <a:lnTo>
                    <a:pt x="58888" y="36021"/>
                  </a:lnTo>
                  <a:lnTo>
                    <a:pt x="59069" y="35900"/>
                  </a:lnTo>
                  <a:lnTo>
                    <a:pt x="59190" y="35719"/>
                  </a:lnTo>
                  <a:lnTo>
                    <a:pt x="59310" y="35478"/>
                  </a:lnTo>
                  <a:lnTo>
                    <a:pt x="59371" y="35297"/>
                  </a:lnTo>
                  <a:lnTo>
                    <a:pt x="59371" y="35055"/>
                  </a:lnTo>
                  <a:lnTo>
                    <a:pt x="59371" y="34814"/>
                  </a:lnTo>
                  <a:lnTo>
                    <a:pt x="59310" y="34633"/>
                  </a:lnTo>
                  <a:lnTo>
                    <a:pt x="59190" y="34392"/>
                  </a:lnTo>
                  <a:lnTo>
                    <a:pt x="59069" y="34211"/>
                  </a:lnTo>
                  <a:lnTo>
                    <a:pt x="58888" y="34090"/>
                  </a:lnTo>
                  <a:lnTo>
                    <a:pt x="58647" y="33969"/>
                  </a:lnTo>
                  <a:lnTo>
                    <a:pt x="58466" y="33909"/>
                  </a:lnTo>
                  <a:close/>
                  <a:moveTo>
                    <a:pt x="63775" y="33909"/>
                  </a:moveTo>
                  <a:lnTo>
                    <a:pt x="63594" y="33969"/>
                  </a:lnTo>
                  <a:lnTo>
                    <a:pt x="63353" y="34090"/>
                  </a:lnTo>
                  <a:lnTo>
                    <a:pt x="63172" y="34211"/>
                  </a:lnTo>
                  <a:lnTo>
                    <a:pt x="63051" y="34392"/>
                  </a:lnTo>
                  <a:lnTo>
                    <a:pt x="62931" y="34633"/>
                  </a:lnTo>
                  <a:lnTo>
                    <a:pt x="62870" y="34814"/>
                  </a:lnTo>
                  <a:lnTo>
                    <a:pt x="62870" y="35055"/>
                  </a:lnTo>
                  <a:lnTo>
                    <a:pt x="62870" y="35297"/>
                  </a:lnTo>
                  <a:lnTo>
                    <a:pt x="62931" y="35478"/>
                  </a:lnTo>
                  <a:lnTo>
                    <a:pt x="63051" y="35719"/>
                  </a:lnTo>
                  <a:lnTo>
                    <a:pt x="63172" y="35900"/>
                  </a:lnTo>
                  <a:lnTo>
                    <a:pt x="63353" y="36021"/>
                  </a:lnTo>
                  <a:lnTo>
                    <a:pt x="63594" y="36141"/>
                  </a:lnTo>
                  <a:lnTo>
                    <a:pt x="63775" y="36202"/>
                  </a:lnTo>
                  <a:lnTo>
                    <a:pt x="64258" y="36202"/>
                  </a:lnTo>
                  <a:lnTo>
                    <a:pt x="64439" y="36141"/>
                  </a:lnTo>
                  <a:lnTo>
                    <a:pt x="64680" y="36021"/>
                  </a:lnTo>
                  <a:lnTo>
                    <a:pt x="64861" y="35900"/>
                  </a:lnTo>
                  <a:lnTo>
                    <a:pt x="64982" y="35719"/>
                  </a:lnTo>
                  <a:lnTo>
                    <a:pt x="65103" y="35478"/>
                  </a:lnTo>
                  <a:lnTo>
                    <a:pt x="65163" y="35297"/>
                  </a:lnTo>
                  <a:lnTo>
                    <a:pt x="65163" y="35055"/>
                  </a:lnTo>
                  <a:lnTo>
                    <a:pt x="65163" y="34814"/>
                  </a:lnTo>
                  <a:lnTo>
                    <a:pt x="65103" y="34633"/>
                  </a:lnTo>
                  <a:lnTo>
                    <a:pt x="64982" y="34392"/>
                  </a:lnTo>
                  <a:lnTo>
                    <a:pt x="64861" y="34211"/>
                  </a:lnTo>
                  <a:lnTo>
                    <a:pt x="64680" y="34090"/>
                  </a:lnTo>
                  <a:lnTo>
                    <a:pt x="64439" y="33969"/>
                  </a:lnTo>
                  <a:lnTo>
                    <a:pt x="64258" y="33909"/>
                  </a:lnTo>
                  <a:close/>
                  <a:moveTo>
                    <a:pt x="69567" y="33909"/>
                  </a:moveTo>
                  <a:lnTo>
                    <a:pt x="69386" y="33969"/>
                  </a:lnTo>
                  <a:lnTo>
                    <a:pt x="69145" y="34090"/>
                  </a:lnTo>
                  <a:lnTo>
                    <a:pt x="68964" y="34211"/>
                  </a:lnTo>
                  <a:lnTo>
                    <a:pt x="68843" y="34392"/>
                  </a:lnTo>
                  <a:lnTo>
                    <a:pt x="68723" y="34633"/>
                  </a:lnTo>
                  <a:lnTo>
                    <a:pt x="68662" y="34814"/>
                  </a:lnTo>
                  <a:lnTo>
                    <a:pt x="68662" y="35055"/>
                  </a:lnTo>
                  <a:lnTo>
                    <a:pt x="68662" y="35297"/>
                  </a:lnTo>
                  <a:lnTo>
                    <a:pt x="68723" y="35478"/>
                  </a:lnTo>
                  <a:lnTo>
                    <a:pt x="68843" y="35719"/>
                  </a:lnTo>
                  <a:lnTo>
                    <a:pt x="68964" y="35900"/>
                  </a:lnTo>
                  <a:lnTo>
                    <a:pt x="69145" y="36021"/>
                  </a:lnTo>
                  <a:lnTo>
                    <a:pt x="69386" y="36141"/>
                  </a:lnTo>
                  <a:lnTo>
                    <a:pt x="69567" y="36202"/>
                  </a:lnTo>
                  <a:lnTo>
                    <a:pt x="70050" y="36202"/>
                  </a:lnTo>
                  <a:lnTo>
                    <a:pt x="70231" y="36141"/>
                  </a:lnTo>
                  <a:lnTo>
                    <a:pt x="70472" y="36021"/>
                  </a:lnTo>
                  <a:lnTo>
                    <a:pt x="70653" y="35900"/>
                  </a:lnTo>
                  <a:lnTo>
                    <a:pt x="70774" y="35719"/>
                  </a:lnTo>
                  <a:lnTo>
                    <a:pt x="70895" y="35478"/>
                  </a:lnTo>
                  <a:lnTo>
                    <a:pt x="70955" y="35297"/>
                  </a:lnTo>
                  <a:lnTo>
                    <a:pt x="70955" y="35055"/>
                  </a:lnTo>
                  <a:lnTo>
                    <a:pt x="70955" y="34814"/>
                  </a:lnTo>
                  <a:lnTo>
                    <a:pt x="70895" y="34633"/>
                  </a:lnTo>
                  <a:lnTo>
                    <a:pt x="70774" y="34392"/>
                  </a:lnTo>
                  <a:lnTo>
                    <a:pt x="70653" y="34211"/>
                  </a:lnTo>
                  <a:lnTo>
                    <a:pt x="70472" y="34090"/>
                  </a:lnTo>
                  <a:lnTo>
                    <a:pt x="70231" y="33969"/>
                  </a:lnTo>
                  <a:lnTo>
                    <a:pt x="70050" y="33909"/>
                  </a:lnTo>
                  <a:close/>
                  <a:moveTo>
                    <a:pt x="75360" y="33909"/>
                  </a:moveTo>
                  <a:lnTo>
                    <a:pt x="75179" y="33969"/>
                  </a:lnTo>
                  <a:lnTo>
                    <a:pt x="74937" y="34090"/>
                  </a:lnTo>
                  <a:lnTo>
                    <a:pt x="74756" y="34211"/>
                  </a:lnTo>
                  <a:lnTo>
                    <a:pt x="74636" y="34392"/>
                  </a:lnTo>
                  <a:lnTo>
                    <a:pt x="74515" y="34633"/>
                  </a:lnTo>
                  <a:lnTo>
                    <a:pt x="74455" y="34814"/>
                  </a:lnTo>
                  <a:lnTo>
                    <a:pt x="74455" y="35055"/>
                  </a:lnTo>
                  <a:lnTo>
                    <a:pt x="74455" y="35297"/>
                  </a:lnTo>
                  <a:lnTo>
                    <a:pt x="74515" y="35478"/>
                  </a:lnTo>
                  <a:lnTo>
                    <a:pt x="74636" y="35719"/>
                  </a:lnTo>
                  <a:lnTo>
                    <a:pt x="74756" y="35900"/>
                  </a:lnTo>
                  <a:lnTo>
                    <a:pt x="74937" y="36021"/>
                  </a:lnTo>
                  <a:lnTo>
                    <a:pt x="75179" y="36141"/>
                  </a:lnTo>
                  <a:lnTo>
                    <a:pt x="75360" y="36202"/>
                  </a:lnTo>
                  <a:lnTo>
                    <a:pt x="75601" y="36202"/>
                  </a:lnTo>
                  <a:lnTo>
                    <a:pt x="75903" y="36141"/>
                  </a:lnTo>
                  <a:lnTo>
                    <a:pt x="75722" y="33909"/>
                  </a:lnTo>
                  <a:close/>
                  <a:moveTo>
                    <a:pt x="2896" y="36805"/>
                  </a:moveTo>
                  <a:lnTo>
                    <a:pt x="2655" y="36926"/>
                  </a:lnTo>
                  <a:lnTo>
                    <a:pt x="2414" y="37107"/>
                  </a:lnTo>
                  <a:lnTo>
                    <a:pt x="2233" y="37288"/>
                  </a:lnTo>
                  <a:lnTo>
                    <a:pt x="2112" y="37589"/>
                  </a:lnTo>
                  <a:lnTo>
                    <a:pt x="2052" y="37951"/>
                  </a:lnTo>
                  <a:lnTo>
                    <a:pt x="2052" y="38193"/>
                  </a:lnTo>
                  <a:lnTo>
                    <a:pt x="2112" y="38374"/>
                  </a:lnTo>
                  <a:lnTo>
                    <a:pt x="2233" y="38615"/>
                  </a:lnTo>
                  <a:lnTo>
                    <a:pt x="2353" y="38796"/>
                  </a:lnTo>
                  <a:lnTo>
                    <a:pt x="2534" y="38917"/>
                  </a:lnTo>
                  <a:lnTo>
                    <a:pt x="2776" y="39037"/>
                  </a:lnTo>
                  <a:lnTo>
                    <a:pt x="2957" y="39098"/>
                  </a:lnTo>
                  <a:lnTo>
                    <a:pt x="3439" y="39098"/>
                  </a:lnTo>
                  <a:lnTo>
                    <a:pt x="3620" y="39037"/>
                  </a:lnTo>
                  <a:lnTo>
                    <a:pt x="3862" y="38917"/>
                  </a:lnTo>
                  <a:lnTo>
                    <a:pt x="4043" y="38796"/>
                  </a:lnTo>
                  <a:lnTo>
                    <a:pt x="4164" y="38615"/>
                  </a:lnTo>
                  <a:lnTo>
                    <a:pt x="4284" y="38374"/>
                  </a:lnTo>
                  <a:lnTo>
                    <a:pt x="4345" y="38193"/>
                  </a:lnTo>
                  <a:lnTo>
                    <a:pt x="4345" y="37951"/>
                  </a:lnTo>
                  <a:lnTo>
                    <a:pt x="4284" y="37589"/>
                  </a:lnTo>
                  <a:lnTo>
                    <a:pt x="4164" y="37288"/>
                  </a:lnTo>
                  <a:lnTo>
                    <a:pt x="3982" y="37107"/>
                  </a:lnTo>
                  <a:lnTo>
                    <a:pt x="3741" y="36926"/>
                  </a:lnTo>
                  <a:lnTo>
                    <a:pt x="3500" y="36805"/>
                  </a:lnTo>
                  <a:close/>
                  <a:moveTo>
                    <a:pt x="8689" y="36805"/>
                  </a:moveTo>
                  <a:lnTo>
                    <a:pt x="8447" y="36926"/>
                  </a:lnTo>
                  <a:lnTo>
                    <a:pt x="8206" y="37107"/>
                  </a:lnTo>
                  <a:lnTo>
                    <a:pt x="8025" y="37288"/>
                  </a:lnTo>
                  <a:lnTo>
                    <a:pt x="7904" y="37589"/>
                  </a:lnTo>
                  <a:lnTo>
                    <a:pt x="7844" y="37951"/>
                  </a:lnTo>
                  <a:lnTo>
                    <a:pt x="7844" y="38193"/>
                  </a:lnTo>
                  <a:lnTo>
                    <a:pt x="7904" y="38374"/>
                  </a:lnTo>
                  <a:lnTo>
                    <a:pt x="8025" y="38615"/>
                  </a:lnTo>
                  <a:lnTo>
                    <a:pt x="8146" y="38796"/>
                  </a:lnTo>
                  <a:lnTo>
                    <a:pt x="8327" y="38917"/>
                  </a:lnTo>
                  <a:lnTo>
                    <a:pt x="8568" y="39037"/>
                  </a:lnTo>
                  <a:lnTo>
                    <a:pt x="8749" y="39098"/>
                  </a:lnTo>
                  <a:lnTo>
                    <a:pt x="9232" y="39098"/>
                  </a:lnTo>
                  <a:lnTo>
                    <a:pt x="9413" y="39037"/>
                  </a:lnTo>
                  <a:lnTo>
                    <a:pt x="9654" y="38917"/>
                  </a:lnTo>
                  <a:lnTo>
                    <a:pt x="9835" y="38796"/>
                  </a:lnTo>
                  <a:lnTo>
                    <a:pt x="9956" y="38615"/>
                  </a:lnTo>
                  <a:lnTo>
                    <a:pt x="10076" y="38374"/>
                  </a:lnTo>
                  <a:lnTo>
                    <a:pt x="10137" y="38193"/>
                  </a:lnTo>
                  <a:lnTo>
                    <a:pt x="10137" y="37951"/>
                  </a:lnTo>
                  <a:lnTo>
                    <a:pt x="10076" y="37589"/>
                  </a:lnTo>
                  <a:lnTo>
                    <a:pt x="9956" y="37288"/>
                  </a:lnTo>
                  <a:lnTo>
                    <a:pt x="9775" y="37107"/>
                  </a:lnTo>
                  <a:lnTo>
                    <a:pt x="9533" y="36926"/>
                  </a:lnTo>
                  <a:lnTo>
                    <a:pt x="9292" y="36805"/>
                  </a:lnTo>
                  <a:close/>
                  <a:moveTo>
                    <a:pt x="14481" y="36805"/>
                  </a:moveTo>
                  <a:lnTo>
                    <a:pt x="14240" y="36926"/>
                  </a:lnTo>
                  <a:lnTo>
                    <a:pt x="13998" y="37107"/>
                  </a:lnTo>
                  <a:lnTo>
                    <a:pt x="13817" y="37288"/>
                  </a:lnTo>
                  <a:lnTo>
                    <a:pt x="13697" y="37589"/>
                  </a:lnTo>
                  <a:lnTo>
                    <a:pt x="13636" y="37951"/>
                  </a:lnTo>
                  <a:lnTo>
                    <a:pt x="13636" y="38193"/>
                  </a:lnTo>
                  <a:lnTo>
                    <a:pt x="13697" y="38374"/>
                  </a:lnTo>
                  <a:lnTo>
                    <a:pt x="13817" y="38615"/>
                  </a:lnTo>
                  <a:lnTo>
                    <a:pt x="13938" y="38796"/>
                  </a:lnTo>
                  <a:lnTo>
                    <a:pt x="14119" y="38917"/>
                  </a:lnTo>
                  <a:lnTo>
                    <a:pt x="14360" y="39037"/>
                  </a:lnTo>
                  <a:lnTo>
                    <a:pt x="14541" y="39098"/>
                  </a:lnTo>
                  <a:lnTo>
                    <a:pt x="15024" y="39098"/>
                  </a:lnTo>
                  <a:lnTo>
                    <a:pt x="15205" y="39037"/>
                  </a:lnTo>
                  <a:lnTo>
                    <a:pt x="15446" y="38917"/>
                  </a:lnTo>
                  <a:lnTo>
                    <a:pt x="15627" y="38796"/>
                  </a:lnTo>
                  <a:lnTo>
                    <a:pt x="15748" y="38615"/>
                  </a:lnTo>
                  <a:lnTo>
                    <a:pt x="15869" y="38374"/>
                  </a:lnTo>
                  <a:lnTo>
                    <a:pt x="15929" y="38193"/>
                  </a:lnTo>
                  <a:lnTo>
                    <a:pt x="15929" y="37951"/>
                  </a:lnTo>
                  <a:lnTo>
                    <a:pt x="15869" y="37589"/>
                  </a:lnTo>
                  <a:lnTo>
                    <a:pt x="15748" y="37288"/>
                  </a:lnTo>
                  <a:lnTo>
                    <a:pt x="15567" y="37107"/>
                  </a:lnTo>
                  <a:lnTo>
                    <a:pt x="15326" y="36926"/>
                  </a:lnTo>
                  <a:lnTo>
                    <a:pt x="15084" y="36805"/>
                  </a:lnTo>
                  <a:close/>
                  <a:moveTo>
                    <a:pt x="20273" y="36805"/>
                  </a:moveTo>
                  <a:lnTo>
                    <a:pt x="20032" y="36926"/>
                  </a:lnTo>
                  <a:lnTo>
                    <a:pt x="19790" y="37107"/>
                  </a:lnTo>
                  <a:lnTo>
                    <a:pt x="19609" y="37288"/>
                  </a:lnTo>
                  <a:lnTo>
                    <a:pt x="19489" y="37589"/>
                  </a:lnTo>
                  <a:lnTo>
                    <a:pt x="19428" y="37951"/>
                  </a:lnTo>
                  <a:lnTo>
                    <a:pt x="19428" y="38193"/>
                  </a:lnTo>
                  <a:lnTo>
                    <a:pt x="19489" y="38374"/>
                  </a:lnTo>
                  <a:lnTo>
                    <a:pt x="19609" y="38615"/>
                  </a:lnTo>
                  <a:lnTo>
                    <a:pt x="19730" y="38796"/>
                  </a:lnTo>
                  <a:lnTo>
                    <a:pt x="19911" y="38917"/>
                  </a:lnTo>
                  <a:lnTo>
                    <a:pt x="20152" y="39037"/>
                  </a:lnTo>
                  <a:lnTo>
                    <a:pt x="20333" y="39098"/>
                  </a:lnTo>
                  <a:lnTo>
                    <a:pt x="20816" y="39098"/>
                  </a:lnTo>
                  <a:lnTo>
                    <a:pt x="20997" y="39037"/>
                  </a:lnTo>
                  <a:lnTo>
                    <a:pt x="21239" y="38917"/>
                  </a:lnTo>
                  <a:lnTo>
                    <a:pt x="21420" y="38796"/>
                  </a:lnTo>
                  <a:lnTo>
                    <a:pt x="21540" y="38615"/>
                  </a:lnTo>
                  <a:lnTo>
                    <a:pt x="21661" y="38374"/>
                  </a:lnTo>
                  <a:lnTo>
                    <a:pt x="21721" y="38193"/>
                  </a:lnTo>
                  <a:lnTo>
                    <a:pt x="21721" y="37951"/>
                  </a:lnTo>
                  <a:lnTo>
                    <a:pt x="21661" y="37589"/>
                  </a:lnTo>
                  <a:lnTo>
                    <a:pt x="21540" y="37288"/>
                  </a:lnTo>
                  <a:lnTo>
                    <a:pt x="21359" y="37107"/>
                  </a:lnTo>
                  <a:lnTo>
                    <a:pt x="21118" y="36926"/>
                  </a:lnTo>
                  <a:lnTo>
                    <a:pt x="20876" y="36805"/>
                  </a:lnTo>
                  <a:close/>
                  <a:moveTo>
                    <a:pt x="26065" y="36805"/>
                  </a:moveTo>
                  <a:lnTo>
                    <a:pt x="25824" y="36926"/>
                  </a:lnTo>
                  <a:lnTo>
                    <a:pt x="25583" y="37107"/>
                  </a:lnTo>
                  <a:lnTo>
                    <a:pt x="25402" y="37288"/>
                  </a:lnTo>
                  <a:lnTo>
                    <a:pt x="25281" y="37589"/>
                  </a:lnTo>
                  <a:lnTo>
                    <a:pt x="25221" y="37951"/>
                  </a:lnTo>
                  <a:lnTo>
                    <a:pt x="25221" y="38193"/>
                  </a:lnTo>
                  <a:lnTo>
                    <a:pt x="25281" y="38374"/>
                  </a:lnTo>
                  <a:lnTo>
                    <a:pt x="25402" y="38615"/>
                  </a:lnTo>
                  <a:lnTo>
                    <a:pt x="25522" y="38796"/>
                  </a:lnTo>
                  <a:lnTo>
                    <a:pt x="25703" y="38917"/>
                  </a:lnTo>
                  <a:lnTo>
                    <a:pt x="25945" y="39037"/>
                  </a:lnTo>
                  <a:lnTo>
                    <a:pt x="26126" y="39098"/>
                  </a:lnTo>
                  <a:lnTo>
                    <a:pt x="26608" y="39098"/>
                  </a:lnTo>
                  <a:lnTo>
                    <a:pt x="26789" y="39037"/>
                  </a:lnTo>
                  <a:lnTo>
                    <a:pt x="27031" y="38917"/>
                  </a:lnTo>
                  <a:lnTo>
                    <a:pt x="27212" y="38796"/>
                  </a:lnTo>
                  <a:lnTo>
                    <a:pt x="27332" y="38615"/>
                  </a:lnTo>
                  <a:lnTo>
                    <a:pt x="27453" y="38374"/>
                  </a:lnTo>
                  <a:lnTo>
                    <a:pt x="27513" y="38193"/>
                  </a:lnTo>
                  <a:lnTo>
                    <a:pt x="27513" y="37951"/>
                  </a:lnTo>
                  <a:lnTo>
                    <a:pt x="27453" y="37589"/>
                  </a:lnTo>
                  <a:lnTo>
                    <a:pt x="27332" y="37288"/>
                  </a:lnTo>
                  <a:lnTo>
                    <a:pt x="27151" y="37107"/>
                  </a:lnTo>
                  <a:lnTo>
                    <a:pt x="26910" y="36926"/>
                  </a:lnTo>
                  <a:lnTo>
                    <a:pt x="26669" y="36805"/>
                  </a:lnTo>
                  <a:close/>
                  <a:moveTo>
                    <a:pt x="31858" y="36805"/>
                  </a:moveTo>
                  <a:lnTo>
                    <a:pt x="31616" y="36926"/>
                  </a:lnTo>
                  <a:lnTo>
                    <a:pt x="31375" y="37107"/>
                  </a:lnTo>
                  <a:lnTo>
                    <a:pt x="31194" y="37288"/>
                  </a:lnTo>
                  <a:lnTo>
                    <a:pt x="31073" y="37589"/>
                  </a:lnTo>
                  <a:lnTo>
                    <a:pt x="31013" y="37951"/>
                  </a:lnTo>
                  <a:lnTo>
                    <a:pt x="31013" y="38193"/>
                  </a:lnTo>
                  <a:lnTo>
                    <a:pt x="31073" y="38374"/>
                  </a:lnTo>
                  <a:lnTo>
                    <a:pt x="31194" y="38615"/>
                  </a:lnTo>
                  <a:lnTo>
                    <a:pt x="31315" y="38796"/>
                  </a:lnTo>
                  <a:lnTo>
                    <a:pt x="31496" y="38917"/>
                  </a:lnTo>
                  <a:lnTo>
                    <a:pt x="31737" y="39037"/>
                  </a:lnTo>
                  <a:lnTo>
                    <a:pt x="31918" y="39098"/>
                  </a:lnTo>
                  <a:lnTo>
                    <a:pt x="32401" y="39098"/>
                  </a:lnTo>
                  <a:lnTo>
                    <a:pt x="32582" y="39037"/>
                  </a:lnTo>
                  <a:lnTo>
                    <a:pt x="32823" y="38917"/>
                  </a:lnTo>
                  <a:lnTo>
                    <a:pt x="33004" y="38796"/>
                  </a:lnTo>
                  <a:lnTo>
                    <a:pt x="33125" y="38615"/>
                  </a:lnTo>
                  <a:lnTo>
                    <a:pt x="33245" y="38374"/>
                  </a:lnTo>
                  <a:lnTo>
                    <a:pt x="33306" y="38193"/>
                  </a:lnTo>
                  <a:lnTo>
                    <a:pt x="33306" y="37951"/>
                  </a:lnTo>
                  <a:lnTo>
                    <a:pt x="33245" y="37589"/>
                  </a:lnTo>
                  <a:lnTo>
                    <a:pt x="33125" y="37288"/>
                  </a:lnTo>
                  <a:lnTo>
                    <a:pt x="32944" y="37107"/>
                  </a:lnTo>
                  <a:lnTo>
                    <a:pt x="32702" y="36926"/>
                  </a:lnTo>
                  <a:lnTo>
                    <a:pt x="32461" y="36805"/>
                  </a:lnTo>
                  <a:close/>
                  <a:moveTo>
                    <a:pt x="37650" y="36805"/>
                  </a:moveTo>
                  <a:lnTo>
                    <a:pt x="37408" y="36926"/>
                  </a:lnTo>
                  <a:lnTo>
                    <a:pt x="37167" y="37107"/>
                  </a:lnTo>
                  <a:lnTo>
                    <a:pt x="36986" y="37288"/>
                  </a:lnTo>
                  <a:lnTo>
                    <a:pt x="36865" y="37589"/>
                  </a:lnTo>
                  <a:lnTo>
                    <a:pt x="36805" y="37951"/>
                  </a:lnTo>
                  <a:lnTo>
                    <a:pt x="36805" y="38193"/>
                  </a:lnTo>
                  <a:lnTo>
                    <a:pt x="36865" y="38374"/>
                  </a:lnTo>
                  <a:lnTo>
                    <a:pt x="36986" y="38615"/>
                  </a:lnTo>
                  <a:lnTo>
                    <a:pt x="37107" y="38796"/>
                  </a:lnTo>
                  <a:lnTo>
                    <a:pt x="37288" y="38917"/>
                  </a:lnTo>
                  <a:lnTo>
                    <a:pt x="37529" y="39037"/>
                  </a:lnTo>
                  <a:lnTo>
                    <a:pt x="37710" y="39098"/>
                  </a:lnTo>
                  <a:lnTo>
                    <a:pt x="38193" y="39098"/>
                  </a:lnTo>
                  <a:lnTo>
                    <a:pt x="38374" y="39037"/>
                  </a:lnTo>
                  <a:lnTo>
                    <a:pt x="38615" y="38917"/>
                  </a:lnTo>
                  <a:lnTo>
                    <a:pt x="38796" y="38796"/>
                  </a:lnTo>
                  <a:lnTo>
                    <a:pt x="38917" y="38615"/>
                  </a:lnTo>
                  <a:lnTo>
                    <a:pt x="39038" y="38374"/>
                  </a:lnTo>
                  <a:lnTo>
                    <a:pt x="39098" y="38193"/>
                  </a:lnTo>
                  <a:lnTo>
                    <a:pt x="39098" y="37951"/>
                  </a:lnTo>
                  <a:lnTo>
                    <a:pt x="39038" y="37589"/>
                  </a:lnTo>
                  <a:lnTo>
                    <a:pt x="38917" y="37288"/>
                  </a:lnTo>
                  <a:lnTo>
                    <a:pt x="38736" y="37107"/>
                  </a:lnTo>
                  <a:lnTo>
                    <a:pt x="38495" y="36926"/>
                  </a:lnTo>
                  <a:lnTo>
                    <a:pt x="38253" y="36805"/>
                  </a:lnTo>
                  <a:close/>
                  <a:moveTo>
                    <a:pt x="43442" y="36805"/>
                  </a:moveTo>
                  <a:lnTo>
                    <a:pt x="43201" y="36926"/>
                  </a:lnTo>
                  <a:lnTo>
                    <a:pt x="42959" y="37107"/>
                  </a:lnTo>
                  <a:lnTo>
                    <a:pt x="42778" y="37288"/>
                  </a:lnTo>
                  <a:lnTo>
                    <a:pt x="42658" y="37589"/>
                  </a:lnTo>
                  <a:lnTo>
                    <a:pt x="42597" y="37951"/>
                  </a:lnTo>
                  <a:lnTo>
                    <a:pt x="42597" y="38193"/>
                  </a:lnTo>
                  <a:lnTo>
                    <a:pt x="42658" y="38374"/>
                  </a:lnTo>
                  <a:lnTo>
                    <a:pt x="42778" y="38615"/>
                  </a:lnTo>
                  <a:lnTo>
                    <a:pt x="42899" y="38796"/>
                  </a:lnTo>
                  <a:lnTo>
                    <a:pt x="43080" y="38917"/>
                  </a:lnTo>
                  <a:lnTo>
                    <a:pt x="43321" y="39037"/>
                  </a:lnTo>
                  <a:lnTo>
                    <a:pt x="43502" y="39098"/>
                  </a:lnTo>
                  <a:lnTo>
                    <a:pt x="43985" y="39098"/>
                  </a:lnTo>
                  <a:lnTo>
                    <a:pt x="44166" y="39037"/>
                  </a:lnTo>
                  <a:lnTo>
                    <a:pt x="44407" y="38917"/>
                  </a:lnTo>
                  <a:lnTo>
                    <a:pt x="44588" y="38796"/>
                  </a:lnTo>
                  <a:lnTo>
                    <a:pt x="44709" y="38615"/>
                  </a:lnTo>
                  <a:lnTo>
                    <a:pt x="44830" y="38374"/>
                  </a:lnTo>
                  <a:lnTo>
                    <a:pt x="44890" y="38193"/>
                  </a:lnTo>
                  <a:lnTo>
                    <a:pt x="44890" y="37951"/>
                  </a:lnTo>
                  <a:lnTo>
                    <a:pt x="44830" y="37589"/>
                  </a:lnTo>
                  <a:lnTo>
                    <a:pt x="44709" y="37288"/>
                  </a:lnTo>
                  <a:lnTo>
                    <a:pt x="44528" y="37107"/>
                  </a:lnTo>
                  <a:lnTo>
                    <a:pt x="44287" y="36926"/>
                  </a:lnTo>
                  <a:lnTo>
                    <a:pt x="44045" y="36805"/>
                  </a:lnTo>
                  <a:close/>
                  <a:moveTo>
                    <a:pt x="49234" y="36805"/>
                  </a:moveTo>
                  <a:lnTo>
                    <a:pt x="48993" y="36926"/>
                  </a:lnTo>
                  <a:lnTo>
                    <a:pt x="48752" y="37107"/>
                  </a:lnTo>
                  <a:lnTo>
                    <a:pt x="48571" y="37288"/>
                  </a:lnTo>
                  <a:lnTo>
                    <a:pt x="48450" y="37589"/>
                  </a:lnTo>
                  <a:lnTo>
                    <a:pt x="48390" y="37951"/>
                  </a:lnTo>
                  <a:lnTo>
                    <a:pt x="48390" y="38193"/>
                  </a:lnTo>
                  <a:lnTo>
                    <a:pt x="48450" y="38374"/>
                  </a:lnTo>
                  <a:lnTo>
                    <a:pt x="48571" y="38615"/>
                  </a:lnTo>
                  <a:lnTo>
                    <a:pt x="48691" y="38796"/>
                  </a:lnTo>
                  <a:lnTo>
                    <a:pt x="48872" y="38917"/>
                  </a:lnTo>
                  <a:lnTo>
                    <a:pt x="49114" y="39037"/>
                  </a:lnTo>
                  <a:lnTo>
                    <a:pt x="49295" y="39098"/>
                  </a:lnTo>
                  <a:lnTo>
                    <a:pt x="49777" y="39098"/>
                  </a:lnTo>
                  <a:lnTo>
                    <a:pt x="49958" y="39037"/>
                  </a:lnTo>
                  <a:lnTo>
                    <a:pt x="50200" y="38917"/>
                  </a:lnTo>
                  <a:lnTo>
                    <a:pt x="50381" y="38796"/>
                  </a:lnTo>
                  <a:lnTo>
                    <a:pt x="50501" y="38615"/>
                  </a:lnTo>
                  <a:lnTo>
                    <a:pt x="50622" y="38374"/>
                  </a:lnTo>
                  <a:lnTo>
                    <a:pt x="50682" y="38193"/>
                  </a:lnTo>
                  <a:lnTo>
                    <a:pt x="50682" y="37951"/>
                  </a:lnTo>
                  <a:lnTo>
                    <a:pt x="50622" y="37589"/>
                  </a:lnTo>
                  <a:lnTo>
                    <a:pt x="50501" y="37288"/>
                  </a:lnTo>
                  <a:lnTo>
                    <a:pt x="50320" y="37107"/>
                  </a:lnTo>
                  <a:lnTo>
                    <a:pt x="50079" y="36926"/>
                  </a:lnTo>
                  <a:lnTo>
                    <a:pt x="49838" y="36805"/>
                  </a:lnTo>
                  <a:close/>
                  <a:moveTo>
                    <a:pt x="55027" y="36805"/>
                  </a:moveTo>
                  <a:lnTo>
                    <a:pt x="54785" y="36926"/>
                  </a:lnTo>
                  <a:lnTo>
                    <a:pt x="54544" y="37107"/>
                  </a:lnTo>
                  <a:lnTo>
                    <a:pt x="54363" y="37288"/>
                  </a:lnTo>
                  <a:lnTo>
                    <a:pt x="54242" y="37589"/>
                  </a:lnTo>
                  <a:lnTo>
                    <a:pt x="54182" y="37951"/>
                  </a:lnTo>
                  <a:lnTo>
                    <a:pt x="54182" y="38193"/>
                  </a:lnTo>
                  <a:lnTo>
                    <a:pt x="54242" y="38374"/>
                  </a:lnTo>
                  <a:lnTo>
                    <a:pt x="54363" y="38615"/>
                  </a:lnTo>
                  <a:lnTo>
                    <a:pt x="54483" y="38796"/>
                  </a:lnTo>
                  <a:lnTo>
                    <a:pt x="54665" y="38917"/>
                  </a:lnTo>
                  <a:lnTo>
                    <a:pt x="54906" y="39037"/>
                  </a:lnTo>
                  <a:lnTo>
                    <a:pt x="55087" y="39098"/>
                  </a:lnTo>
                  <a:lnTo>
                    <a:pt x="55570" y="39098"/>
                  </a:lnTo>
                  <a:lnTo>
                    <a:pt x="55751" y="39037"/>
                  </a:lnTo>
                  <a:lnTo>
                    <a:pt x="55992" y="38917"/>
                  </a:lnTo>
                  <a:lnTo>
                    <a:pt x="56173" y="38796"/>
                  </a:lnTo>
                  <a:lnTo>
                    <a:pt x="56294" y="38615"/>
                  </a:lnTo>
                  <a:lnTo>
                    <a:pt x="56414" y="38374"/>
                  </a:lnTo>
                  <a:lnTo>
                    <a:pt x="56475" y="38193"/>
                  </a:lnTo>
                  <a:lnTo>
                    <a:pt x="56475" y="37951"/>
                  </a:lnTo>
                  <a:lnTo>
                    <a:pt x="56414" y="37589"/>
                  </a:lnTo>
                  <a:lnTo>
                    <a:pt x="56294" y="37288"/>
                  </a:lnTo>
                  <a:lnTo>
                    <a:pt x="56113" y="37107"/>
                  </a:lnTo>
                  <a:lnTo>
                    <a:pt x="55871" y="36926"/>
                  </a:lnTo>
                  <a:lnTo>
                    <a:pt x="55630" y="36805"/>
                  </a:lnTo>
                  <a:close/>
                  <a:moveTo>
                    <a:pt x="60819" y="36805"/>
                  </a:moveTo>
                  <a:lnTo>
                    <a:pt x="60577" y="36926"/>
                  </a:lnTo>
                  <a:lnTo>
                    <a:pt x="60336" y="37107"/>
                  </a:lnTo>
                  <a:lnTo>
                    <a:pt x="60155" y="37288"/>
                  </a:lnTo>
                  <a:lnTo>
                    <a:pt x="60034" y="37589"/>
                  </a:lnTo>
                  <a:lnTo>
                    <a:pt x="59974" y="37951"/>
                  </a:lnTo>
                  <a:lnTo>
                    <a:pt x="59974" y="38193"/>
                  </a:lnTo>
                  <a:lnTo>
                    <a:pt x="60034" y="38374"/>
                  </a:lnTo>
                  <a:lnTo>
                    <a:pt x="60155" y="38615"/>
                  </a:lnTo>
                  <a:lnTo>
                    <a:pt x="60276" y="38796"/>
                  </a:lnTo>
                  <a:lnTo>
                    <a:pt x="60457" y="38917"/>
                  </a:lnTo>
                  <a:lnTo>
                    <a:pt x="60698" y="39037"/>
                  </a:lnTo>
                  <a:lnTo>
                    <a:pt x="60879" y="39098"/>
                  </a:lnTo>
                  <a:lnTo>
                    <a:pt x="61362" y="39098"/>
                  </a:lnTo>
                  <a:lnTo>
                    <a:pt x="61543" y="39037"/>
                  </a:lnTo>
                  <a:lnTo>
                    <a:pt x="61784" y="38917"/>
                  </a:lnTo>
                  <a:lnTo>
                    <a:pt x="61965" y="38796"/>
                  </a:lnTo>
                  <a:lnTo>
                    <a:pt x="62086" y="38615"/>
                  </a:lnTo>
                  <a:lnTo>
                    <a:pt x="62206" y="38374"/>
                  </a:lnTo>
                  <a:lnTo>
                    <a:pt x="62267" y="38193"/>
                  </a:lnTo>
                  <a:lnTo>
                    <a:pt x="62267" y="37951"/>
                  </a:lnTo>
                  <a:lnTo>
                    <a:pt x="62206" y="37589"/>
                  </a:lnTo>
                  <a:lnTo>
                    <a:pt x="62086" y="37288"/>
                  </a:lnTo>
                  <a:lnTo>
                    <a:pt x="61905" y="37107"/>
                  </a:lnTo>
                  <a:lnTo>
                    <a:pt x="61663" y="36926"/>
                  </a:lnTo>
                  <a:lnTo>
                    <a:pt x="61422" y="36805"/>
                  </a:lnTo>
                  <a:close/>
                  <a:moveTo>
                    <a:pt x="66611" y="36805"/>
                  </a:moveTo>
                  <a:lnTo>
                    <a:pt x="66370" y="36926"/>
                  </a:lnTo>
                  <a:lnTo>
                    <a:pt x="66128" y="37107"/>
                  </a:lnTo>
                  <a:lnTo>
                    <a:pt x="65947" y="37288"/>
                  </a:lnTo>
                  <a:lnTo>
                    <a:pt x="65827" y="37589"/>
                  </a:lnTo>
                  <a:lnTo>
                    <a:pt x="65766" y="37951"/>
                  </a:lnTo>
                  <a:lnTo>
                    <a:pt x="65766" y="38193"/>
                  </a:lnTo>
                  <a:lnTo>
                    <a:pt x="65827" y="38374"/>
                  </a:lnTo>
                  <a:lnTo>
                    <a:pt x="65947" y="38615"/>
                  </a:lnTo>
                  <a:lnTo>
                    <a:pt x="66068" y="38796"/>
                  </a:lnTo>
                  <a:lnTo>
                    <a:pt x="66249" y="38917"/>
                  </a:lnTo>
                  <a:lnTo>
                    <a:pt x="66490" y="39037"/>
                  </a:lnTo>
                  <a:lnTo>
                    <a:pt x="66671" y="39098"/>
                  </a:lnTo>
                  <a:lnTo>
                    <a:pt x="67154" y="39098"/>
                  </a:lnTo>
                  <a:lnTo>
                    <a:pt x="67335" y="39037"/>
                  </a:lnTo>
                  <a:lnTo>
                    <a:pt x="67576" y="38917"/>
                  </a:lnTo>
                  <a:lnTo>
                    <a:pt x="67757" y="38796"/>
                  </a:lnTo>
                  <a:lnTo>
                    <a:pt x="67878" y="38615"/>
                  </a:lnTo>
                  <a:lnTo>
                    <a:pt x="67999" y="38374"/>
                  </a:lnTo>
                  <a:lnTo>
                    <a:pt x="68059" y="38193"/>
                  </a:lnTo>
                  <a:lnTo>
                    <a:pt x="68059" y="37951"/>
                  </a:lnTo>
                  <a:lnTo>
                    <a:pt x="67999" y="37589"/>
                  </a:lnTo>
                  <a:lnTo>
                    <a:pt x="67878" y="37288"/>
                  </a:lnTo>
                  <a:lnTo>
                    <a:pt x="67697" y="37107"/>
                  </a:lnTo>
                  <a:lnTo>
                    <a:pt x="67456" y="36926"/>
                  </a:lnTo>
                  <a:lnTo>
                    <a:pt x="67214" y="36805"/>
                  </a:lnTo>
                  <a:close/>
                  <a:moveTo>
                    <a:pt x="72403" y="36805"/>
                  </a:moveTo>
                  <a:lnTo>
                    <a:pt x="72162" y="36926"/>
                  </a:lnTo>
                  <a:lnTo>
                    <a:pt x="71921" y="37107"/>
                  </a:lnTo>
                  <a:lnTo>
                    <a:pt x="71740" y="37288"/>
                  </a:lnTo>
                  <a:lnTo>
                    <a:pt x="71619" y="37589"/>
                  </a:lnTo>
                  <a:lnTo>
                    <a:pt x="71559" y="37951"/>
                  </a:lnTo>
                  <a:lnTo>
                    <a:pt x="71559" y="38193"/>
                  </a:lnTo>
                  <a:lnTo>
                    <a:pt x="71619" y="38374"/>
                  </a:lnTo>
                  <a:lnTo>
                    <a:pt x="71740" y="38615"/>
                  </a:lnTo>
                  <a:lnTo>
                    <a:pt x="71860" y="38796"/>
                  </a:lnTo>
                  <a:lnTo>
                    <a:pt x="72041" y="38917"/>
                  </a:lnTo>
                  <a:lnTo>
                    <a:pt x="72283" y="39037"/>
                  </a:lnTo>
                  <a:lnTo>
                    <a:pt x="72464" y="39098"/>
                  </a:lnTo>
                  <a:lnTo>
                    <a:pt x="72946" y="39098"/>
                  </a:lnTo>
                  <a:lnTo>
                    <a:pt x="73127" y="39037"/>
                  </a:lnTo>
                  <a:lnTo>
                    <a:pt x="73369" y="38917"/>
                  </a:lnTo>
                  <a:lnTo>
                    <a:pt x="73550" y="38796"/>
                  </a:lnTo>
                  <a:lnTo>
                    <a:pt x="73670" y="38615"/>
                  </a:lnTo>
                  <a:lnTo>
                    <a:pt x="73791" y="38374"/>
                  </a:lnTo>
                  <a:lnTo>
                    <a:pt x="73851" y="38193"/>
                  </a:lnTo>
                  <a:lnTo>
                    <a:pt x="73851" y="37951"/>
                  </a:lnTo>
                  <a:lnTo>
                    <a:pt x="73791" y="37589"/>
                  </a:lnTo>
                  <a:lnTo>
                    <a:pt x="73670" y="37288"/>
                  </a:lnTo>
                  <a:lnTo>
                    <a:pt x="73489" y="37107"/>
                  </a:lnTo>
                  <a:lnTo>
                    <a:pt x="73248" y="36926"/>
                  </a:lnTo>
                  <a:lnTo>
                    <a:pt x="73007" y="36805"/>
                  </a:lnTo>
                  <a:close/>
                  <a:moveTo>
                    <a:pt x="302" y="39701"/>
                  </a:moveTo>
                  <a:lnTo>
                    <a:pt x="0" y="39761"/>
                  </a:lnTo>
                  <a:lnTo>
                    <a:pt x="181" y="41994"/>
                  </a:lnTo>
                  <a:lnTo>
                    <a:pt x="543" y="41994"/>
                  </a:lnTo>
                  <a:lnTo>
                    <a:pt x="724" y="41934"/>
                  </a:lnTo>
                  <a:lnTo>
                    <a:pt x="966" y="41813"/>
                  </a:lnTo>
                  <a:lnTo>
                    <a:pt x="1147" y="41692"/>
                  </a:lnTo>
                  <a:lnTo>
                    <a:pt x="1267" y="41511"/>
                  </a:lnTo>
                  <a:lnTo>
                    <a:pt x="1388" y="41270"/>
                  </a:lnTo>
                  <a:lnTo>
                    <a:pt x="1448" y="41089"/>
                  </a:lnTo>
                  <a:lnTo>
                    <a:pt x="1448" y="40847"/>
                  </a:lnTo>
                  <a:lnTo>
                    <a:pt x="1448" y="40606"/>
                  </a:lnTo>
                  <a:lnTo>
                    <a:pt x="1388" y="40425"/>
                  </a:lnTo>
                  <a:lnTo>
                    <a:pt x="1267" y="40184"/>
                  </a:lnTo>
                  <a:lnTo>
                    <a:pt x="1147" y="40003"/>
                  </a:lnTo>
                  <a:lnTo>
                    <a:pt x="966" y="39882"/>
                  </a:lnTo>
                  <a:lnTo>
                    <a:pt x="724" y="39761"/>
                  </a:lnTo>
                  <a:lnTo>
                    <a:pt x="543" y="39701"/>
                  </a:lnTo>
                  <a:close/>
                  <a:moveTo>
                    <a:pt x="5853" y="39701"/>
                  </a:moveTo>
                  <a:lnTo>
                    <a:pt x="5672" y="39761"/>
                  </a:lnTo>
                  <a:lnTo>
                    <a:pt x="5431" y="39882"/>
                  </a:lnTo>
                  <a:lnTo>
                    <a:pt x="5250" y="40003"/>
                  </a:lnTo>
                  <a:lnTo>
                    <a:pt x="5129" y="40184"/>
                  </a:lnTo>
                  <a:lnTo>
                    <a:pt x="5008" y="40425"/>
                  </a:lnTo>
                  <a:lnTo>
                    <a:pt x="4948" y="40606"/>
                  </a:lnTo>
                  <a:lnTo>
                    <a:pt x="4948" y="40847"/>
                  </a:lnTo>
                  <a:lnTo>
                    <a:pt x="4948" y="41089"/>
                  </a:lnTo>
                  <a:lnTo>
                    <a:pt x="5008" y="41270"/>
                  </a:lnTo>
                  <a:lnTo>
                    <a:pt x="5129" y="41511"/>
                  </a:lnTo>
                  <a:lnTo>
                    <a:pt x="5250" y="41692"/>
                  </a:lnTo>
                  <a:lnTo>
                    <a:pt x="5431" y="41813"/>
                  </a:lnTo>
                  <a:lnTo>
                    <a:pt x="5672" y="41934"/>
                  </a:lnTo>
                  <a:lnTo>
                    <a:pt x="5853" y="41994"/>
                  </a:lnTo>
                  <a:lnTo>
                    <a:pt x="6336" y="41994"/>
                  </a:lnTo>
                  <a:lnTo>
                    <a:pt x="6517" y="41934"/>
                  </a:lnTo>
                  <a:lnTo>
                    <a:pt x="6758" y="41813"/>
                  </a:lnTo>
                  <a:lnTo>
                    <a:pt x="6939" y="41692"/>
                  </a:lnTo>
                  <a:lnTo>
                    <a:pt x="7060" y="41511"/>
                  </a:lnTo>
                  <a:lnTo>
                    <a:pt x="7180" y="41270"/>
                  </a:lnTo>
                  <a:lnTo>
                    <a:pt x="7241" y="41089"/>
                  </a:lnTo>
                  <a:lnTo>
                    <a:pt x="7241" y="40847"/>
                  </a:lnTo>
                  <a:lnTo>
                    <a:pt x="7241" y="40606"/>
                  </a:lnTo>
                  <a:lnTo>
                    <a:pt x="7180" y="40425"/>
                  </a:lnTo>
                  <a:lnTo>
                    <a:pt x="7060" y="40184"/>
                  </a:lnTo>
                  <a:lnTo>
                    <a:pt x="6939" y="40003"/>
                  </a:lnTo>
                  <a:lnTo>
                    <a:pt x="6758" y="39882"/>
                  </a:lnTo>
                  <a:lnTo>
                    <a:pt x="6517" y="39761"/>
                  </a:lnTo>
                  <a:lnTo>
                    <a:pt x="6336" y="39701"/>
                  </a:lnTo>
                  <a:close/>
                  <a:moveTo>
                    <a:pt x="11645" y="39701"/>
                  </a:moveTo>
                  <a:lnTo>
                    <a:pt x="11464" y="39761"/>
                  </a:lnTo>
                  <a:lnTo>
                    <a:pt x="11223" y="39882"/>
                  </a:lnTo>
                  <a:lnTo>
                    <a:pt x="11042" y="40003"/>
                  </a:lnTo>
                  <a:lnTo>
                    <a:pt x="10921" y="40184"/>
                  </a:lnTo>
                  <a:lnTo>
                    <a:pt x="10800" y="40425"/>
                  </a:lnTo>
                  <a:lnTo>
                    <a:pt x="10740" y="40606"/>
                  </a:lnTo>
                  <a:lnTo>
                    <a:pt x="10740" y="40847"/>
                  </a:lnTo>
                  <a:lnTo>
                    <a:pt x="10740" y="41089"/>
                  </a:lnTo>
                  <a:lnTo>
                    <a:pt x="10800" y="41270"/>
                  </a:lnTo>
                  <a:lnTo>
                    <a:pt x="10921" y="41511"/>
                  </a:lnTo>
                  <a:lnTo>
                    <a:pt x="11042" y="41692"/>
                  </a:lnTo>
                  <a:lnTo>
                    <a:pt x="11223" y="41813"/>
                  </a:lnTo>
                  <a:lnTo>
                    <a:pt x="11464" y="41934"/>
                  </a:lnTo>
                  <a:lnTo>
                    <a:pt x="11645" y="41994"/>
                  </a:lnTo>
                  <a:lnTo>
                    <a:pt x="12128" y="41994"/>
                  </a:lnTo>
                  <a:lnTo>
                    <a:pt x="12309" y="41934"/>
                  </a:lnTo>
                  <a:lnTo>
                    <a:pt x="12550" y="41813"/>
                  </a:lnTo>
                  <a:lnTo>
                    <a:pt x="12731" y="41692"/>
                  </a:lnTo>
                  <a:lnTo>
                    <a:pt x="12852" y="41511"/>
                  </a:lnTo>
                  <a:lnTo>
                    <a:pt x="12973" y="41270"/>
                  </a:lnTo>
                  <a:lnTo>
                    <a:pt x="13033" y="41089"/>
                  </a:lnTo>
                  <a:lnTo>
                    <a:pt x="13033" y="40847"/>
                  </a:lnTo>
                  <a:lnTo>
                    <a:pt x="13033" y="40606"/>
                  </a:lnTo>
                  <a:lnTo>
                    <a:pt x="12973" y="40425"/>
                  </a:lnTo>
                  <a:lnTo>
                    <a:pt x="12852" y="40184"/>
                  </a:lnTo>
                  <a:lnTo>
                    <a:pt x="12731" y="40003"/>
                  </a:lnTo>
                  <a:lnTo>
                    <a:pt x="12550" y="39882"/>
                  </a:lnTo>
                  <a:lnTo>
                    <a:pt x="12309" y="39761"/>
                  </a:lnTo>
                  <a:lnTo>
                    <a:pt x="12128" y="39701"/>
                  </a:lnTo>
                  <a:close/>
                  <a:moveTo>
                    <a:pt x="17437" y="39701"/>
                  </a:moveTo>
                  <a:lnTo>
                    <a:pt x="17256" y="39761"/>
                  </a:lnTo>
                  <a:lnTo>
                    <a:pt x="17015" y="39882"/>
                  </a:lnTo>
                  <a:lnTo>
                    <a:pt x="16834" y="40003"/>
                  </a:lnTo>
                  <a:lnTo>
                    <a:pt x="16713" y="40184"/>
                  </a:lnTo>
                  <a:lnTo>
                    <a:pt x="16593" y="40425"/>
                  </a:lnTo>
                  <a:lnTo>
                    <a:pt x="16532" y="40606"/>
                  </a:lnTo>
                  <a:lnTo>
                    <a:pt x="16532" y="40847"/>
                  </a:lnTo>
                  <a:lnTo>
                    <a:pt x="16532" y="41089"/>
                  </a:lnTo>
                  <a:lnTo>
                    <a:pt x="16593" y="41270"/>
                  </a:lnTo>
                  <a:lnTo>
                    <a:pt x="16713" y="41511"/>
                  </a:lnTo>
                  <a:lnTo>
                    <a:pt x="16834" y="41692"/>
                  </a:lnTo>
                  <a:lnTo>
                    <a:pt x="17015" y="41813"/>
                  </a:lnTo>
                  <a:lnTo>
                    <a:pt x="17256" y="41934"/>
                  </a:lnTo>
                  <a:lnTo>
                    <a:pt x="17437" y="41994"/>
                  </a:lnTo>
                  <a:lnTo>
                    <a:pt x="17920" y="41994"/>
                  </a:lnTo>
                  <a:lnTo>
                    <a:pt x="18101" y="41934"/>
                  </a:lnTo>
                  <a:lnTo>
                    <a:pt x="18342" y="41813"/>
                  </a:lnTo>
                  <a:lnTo>
                    <a:pt x="18523" y="41692"/>
                  </a:lnTo>
                  <a:lnTo>
                    <a:pt x="18644" y="41511"/>
                  </a:lnTo>
                  <a:lnTo>
                    <a:pt x="18765" y="41270"/>
                  </a:lnTo>
                  <a:lnTo>
                    <a:pt x="18825" y="41089"/>
                  </a:lnTo>
                  <a:lnTo>
                    <a:pt x="18825" y="40847"/>
                  </a:lnTo>
                  <a:lnTo>
                    <a:pt x="18825" y="40606"/>
                  </a:lnTo>
                  <a:lnTo>
                    <a:pt x="18765" y="40425"/>
                  </a:lnTo>
                  <a:lnTo>
                    <a:pt x="18644" y="40184"/>
                  </a:lnTo>
                  <a:lnTo>
                    <a:pt x="18523" y="40003"/>
                  </a:lnTo>
                  <a:lnTo>
                    <a:pt x="18342" y="39882"/>
                  </a:lnTo>
                  <a:lnTo>
                    <a:pt x="18101" y="39761"/>
                  </a:lnTo>
                  <a:lnTo>
                    <a:pt x="17920" y="39701"/>
                  </a:lnTo>
                  <a:close/>
                  <a:moveTo>
                    <a:pt x="23230" y="39701"/>
                  </a:moveTo>
                  <a:lnTo>
                    <a:pt x="23049" y="39761"/>
                  </a:lnTo>
                  <a:lnTo>
                    <a:pt x="22807" y="39882"/>
                  </a:lnTo>
                  <a:lnTo>
                    <a:pt x="22626" y="40003"/>
                  </a:lnTo>
                  <a:lnTo>
                    <a:pt x="22506" y="40184"/>
                  </a:lnTo>
                  <a:lnTo>
                    <a:pt x="22385" y="40425"/>
                  </a:lnTo>
                  <a:lnTo>
                    <a:pt x="22325" y="40606"/>
                  </a:lnTo>
                  <a:lnTo>
                    <a:pt x="22325" y="40847"/>
                  </a:lnTo>
                  <a:lnTo>
                    <a:pt x="22325" y="41089"/>
                  </a:lnTo>
                  <a:lnTo>
                    <a:pt x="22385" y="41270"/>
                  </a:lnTo>
                  <a:lnTo>
                    <a:pt x="22506" y="41511"/>
                  </a:lnTo>
                  <a:lnTo>
                    <a:pt x="22626" y="41692"/>
                  </a:lnTo>
                  <a:lnTo>
                    <a:pt x="22807" y="41813"/>
                  </a:lnTo>
                  <a:lnTo>
                    <a:pt x="23049" y="41934"/>
                  </a:lnTo>
                  <a:lnTo>
                    <a:pt x="23230" y="41994"/>
                  </a:lnTo>
                  <a:lnTo>
                    <a:pt x="23712" y="41994"/>
                  </a:lnTo>
                  <a:lnTo>
                    <a:pt x="23893" y="41934"/>
                  </a:lnTo>
                  <a:lnTo>
                    <a:pt x="24135" y="41813"/>
                  </a:lnTo>
                  <a:lnTo>
                    <a:pt x="24316" y="41692"/>
                  </a:lnTo>
                  <a:lnTo>
                    <a:pt x="24436" y="41511"/>
                  </a:lnTo>
                  <a:lnTo>
                    <a:pt x="24557" y="41270"/>
                  </a:lnTo>
                  <a:lnTo>
                    <a:pt x="24617" y="41089"/>
                  </a:lnTo>
                  <a:lnTo>
                    <a:pt x="24617" y="40847"/>
                  </a:lnTo>
                  <a:lnTo>
                    <a:pt x="24617" y="40606"/>
                  </a:lnTo>
                  <a:lnTo>
                    <a:pt x="24557" y="40425"/>
                  </a:lnTo>
                  <a:lnTo>
                    <a:pt x="24436" y="40184"/>
                  </a:lnTo>
                  <a:lnTo>
                    <a:pt x="24316" y="40003"/>
                  </a:lnTo>
                  <a:lnTo>
                    <a:pt x="24135" y="39882"/>
                  </a:lnTo>
                  <a:lnTo>
                    <a:pt x="23893" y="39761"/>
                  </a:lnTo>
                  <a:lnTo>
                    <a:pt x="23712" y="39701"/>
                  </a:lnTo>
                  <a:close/>
                  <a:moveTo>
                    <a:pt x="29022" y="39701"/>
                  </a:moveTo>
                  <a:lnTo>
                    <a:pt x="28841" y="39761"/>
                  </a:lnTo>
                  <a:lnTo>
                    <a:pt x="28599" y="39882"/>
                  </a:lnTo>
                  <a:lnTo>
                    <a:pt x="28418" y="40003"/>
                  </a:lnTo>
                  <a:lnTo>
                    <a:pt x="28298" y="40184"/>
                  </a:lnTo>
                  <a:lnTo>
                    <a:pt x="28177" y="40425"/>
                  </a:lnTo>
                  <a:lnTo>
                    <a:pt x="28117" y="40606"/>
                  </a:lnTo>
                  <a:lnTo>
                    <a:pt x="28117" y="40847"/>
                  </a:lnTo>
                  <a:lnTo>
                    <a:pt x="28117" y="41089"/>
                  </a:lnTo>
                  <a:lnTo>
                    <a:pt x="28177" y="41270"/>
                  </a:lnTo>
                  <a:lnTo>
                    <a:pt x="28298" y="41511"/>
                  </a:lnTo>
                  <a:lnTo>
                    <a:pt x="28418" y="41692"/>
                  </a:lnTo>
                  <a:lnTo>
                    <a:pt x="28599" y="41813"/>
                  </a:lnTo>
                  <a:lnTo>
                    <a:pt x="28841" y="41934"/>
                  </a:lnTo>
                  <a:lnTo>
                    <a:pt x="29022" y="41994"/>
                  </a:lnTo>
                  <a:lnTo>
                    <a:pt x="29505" y="41994"/>
                  </a:lnTo>
                  <a:lnTo>
                    <a:pt x="29686" y="41934"/>
                  </a:lnTo>
                  <a:lnTo>
                    <a:pt x="29927" y="41813"/>
                  </a:lnTo>
                  <a:lnTo>
                    <a:pt x="30108" y="41692"/>
                  </a:lnTo>
                  <a:lnTo>
                    <a:pt x="30229" y="41511"/>
                  </a:lnTo>
                  <a:lnTo>
                    <a:pt x="30349" y="41270"/>
                  </a:lnTo>
                  <a:lnTo>
                    <a:pt x="30410" y="41089"/>
                  </a:lnTo>
                  <a:lnTo>
                    <a:pt x="30410" y="40847"/>
                  </a:lnTo>
                  <a:lnTo>
                    <a:pt x="30410" y="40606"/>
                  </a:lnTo>
                  <a:lnTo>
                    <a:pt x="30349" y="40425"/>
                  </a:lnTo>
                  <a:lnTo>
                    <a:pt x="30229" y="40184"/>
                  </a:lnTo>
                  <a:lnTo>
                    <a:pt x="30108" y="40003"/>
                  </a:lnTo>
                  <a:lnTo>
                    <a:pt x="29927" y="39882"/>
                  </a:lnTo>
                  <a:lnTo>
                    <a:pt x="29686" y="39761"/>
                  </a:lnTo>
                  <a:lnTo>
                    <a:pt x="29505" y="39701"/>
                  </a:lnTo>
                  <a:close/>
                  <a:moveTo>
                    <a:pt x="34814" y="39701"/>
                  </a:moveTo>
                  <a:lnTo>
                    <a:pt x="34633" y="39761"/>
                  </a:lnTo>
                  <a:lnTo>
                    <a:pt x="34392" y="39882"/>
                  </a:lnTo>
                  <a:lnTo>
                    <a:pt x="34211" y="40003"/>
                  </a:lnTo>
                  <a:lnTo>
                    <a:pt x="34090" y="40184"/>
                  </a:lnTo>
                  <a:lnTo>
                    <a:pt x="33969" y="40425"/>
                  </a:lnTo>
                  <a:lnTo>
                    <a:pt x="33909" y="40606"/>
                  </a:lnTo>
                  <a:lnTo>
                    <a:pt x="33909" y="40847"/>
                  </a:lnTo>
                  <a:lnTo>
                    <a:pt x="33909" y="41089"/>
                  </a:lnTo>
                  <a:lnTo>
                    <a:pt x="33969" y="41270"/>
                  </a:lnTo>
                  <a:lnTo>
                    <a:pt x="34090" y="41511"/>
                  </a:lnTo>
                  <a:lnTo>
                    <a:pt x="34211" y="41692"/>
                  </a:lnTo>
                  <a:lnTo>
                    <a:pt x="34392" y="41813"/>
                  </a:lnTo>
                  <a:lnTo>
                    <a:pt x="34633" y="41934"/>
                  </a:lnTo>
                  <a:lnTo>
                    <a:pt x="34814" y="41994"/>
                  </a:lnTo>
                  <a:lnTo>
                    <a:pt x="35297" y="41994"/>
                  </a:lnTo>
                  <a:lnTo>
                    <a:pt x="35478" y="41934"/>
                  </a:lnTo>
                  <a:lnTo>
                    <a:pt x="35719" y="41813"/>
                  </a:lnTo>
                  <a:lnTo>
                    <a:pt x="35900" y="41692"/>
                  </a:lnTo>
                  <a:lnTo>
                    <a:pt x="36021" y="41511"/>
                  </a:lnTo>
                  <a:lnTo>
                    <a:pt x="36141" y="41270"/>
                  </a:lnTo>
                  <a:lnTo>
                    <a:pt x="36202" y="41089"/>
                  </a:lnTo>
                  <a:lnTo>
                    <a:pt x="36202" y="40847"/>
                  </a:lnTo>
                  <a:lnTo>
                    <a:pt x="36202" y="40606"/>
                  </a:lnTo>
                  <a:lnTo>
                    <a:pt x="36141" y="40425"/>
                  </a:lnTo>
                  <a:lnTo>
                    <a:pt x="36021" y="40184"/>
                  </a:lnTo>
                  <a:lnTo>
                    <a:pt x="35900" y="40003"/>
                  </a:lnTo>
                  <a:lnTo>
                    <a:pt x="35719" y="39882"/>
                  </a:lnTo>
                  <a:lnTo>
                    <a:pt x="35478" y="39761"/>
                  </a:lnTo>
                  <a:lnTo>
                    <a:pt x="35297" y="39701"/>
                  </a:lnTo>
                  <a:close/>
                  <a:moveTo>
                    <a:pt x="40606" y="39701"/>
                  </a:moveTo>
                  <a:lnTo>
                    <a:pt x="40425" y="39761"/>
                  </a:lnTo>
                  <a:lnTo>
                    <a:pt x="40184" y="39882"/>
                  </a:lnTo>
                  <a:lnTo>
                    <a:pt x="40003" y="40003"/>
                  </a:lnTo>
                  <a:lnTo>
                    <a:pt x="39882" y="40184"/>
                  </a:lnTo>
                  <a:lnTo>
                    <a:pt x="39762" y="40425"/>
                  </a:lnTo>
                  <a:lnTo>
                    <a:pt x="39701" y="40606"/>
                  </a:lnTo>
                  <a:lnTo>
                    <a:pt x="39701" y="40847"/>
                  </a:lnTo>
                  <a:lnTo>
                    <a:pt x="39701" y="41089"/>
                  </a:lnTo>
                  <a:lnTo>
                    <a:pt x="39762" y="41270"/>
                  </a:lnTo>
                  <a:lnTo>
                    <a:pt x="39882" y="41511"/>
                  </a:lnTo>
                  <a:lnTo>
                    <a:pt x="40003" y="41692"/>
                  </a:lnTo>
                  <a:lnTo>
                    <a:pt x="40184" y="41813"/>
                  </a:lnTo>
                  <a:lnTo>
                    <a:pt x="40425" y="41934"/>
                  </a:lnTo>
                  <a:lnTo>
                    <a:pt x="40606" y="41994"/>
                  </a:lnTo>
                  <a:lnTo>
                    <a:pt x="41089" y="41994"/>
                  </a:lnTo>
                  <a:lnTo>
                    <a:pt x="41270" y="41934"/>
                  </a:lnTo>
                  <a:lnTo>
                    <a:pt x="41511" y="41813"/>
                  </a:lnTo>
                  <a:lnTo>
                    <a:pt x="41692" y="41692"/>
                  </a:lnTo>
                  <a:lnTo>
                    <a:pt x="41813" y="41511"/>
                  </a:lnTo>
                  <a:lnTo>
                    <a:pt x="41934" y="41270"/>
                  </a:lnTo>
                  <a:lnTo>
                    <a:pt x="41994" y="41089"/>
                  </a:lnTo>
                  <a:lnTo>
                    <a:pt x="41994" y="40847"/>
                  </a:lnTo>
                  <a:lnTo>
                    <a:pt x="41994" y="40606"/>
                  </a:lnTo>
                  <a:lnTo>
                    <a:pt x="41934" y="40425"/>
                  </a:lnTo>
                  <a:lnTo>
                    <a:pt x="41813" y="40184"/>
                  </a:lnTo>
                  <a:lnTo>
                    <a:pt x="41692" y="40003"/>
                  </a:lnTo>
                  <a:lnTo>
                    <a:pt x="41511" y="39882"/>
                  </a:lnTo>
                  <a:lnTo>
                    <a:pt x="41270" y="39761"/>
                  </a:lnTo>
                  <a:lnTo>
                    <a:pt x="41089" y="39701"/>
                  </a:lnTo>
                  <a:close/>
                  <a:moveTo>
                    <a:pt x="46399" y="39701"/>
                  </a:moveTo>
                  <a:lnTo>
                    <a:pt x="46218" y="39761"/>
                  </a:lnTo>
                  <a:lnTo>
                    <a:pt x="45976" y="39882"/>
                  </a:lnTo>
                  <a:lnTo>
                    <a:pt x="45795" y="40003"/>
                  </a:lnTo>
                  <a:lnTo>
                    <a:pt x="45674" y="40184"/>
                  </a:lnTo>
                  <a:lnTo>
                    <a:pt x="45554" y="40425"/>
                  </a:lnTo>
                  <a:lnTo>
                    <a:pt x="45493" y="40606"/>
                  </a:lnTo>
                  <a:lnTo>
                    <a:pt x="45493" y="40847"/>
                  </a:lnTo>
                  <a:lnTo>
                    <a:pt x="45493" y="41089"/>
                  </a:lnTo>
                  <a:lnTo>
                    <a:pt x="45554" y="41270"/>
                  </a:lnTo>
                  <a:lnTo>
                    <a:pt x="45674" y="41511"/>
                  </a:lnTo>
                  <a:lnTo>
                    <a:pt x="45795" y="41692"/>
                  </a:lnTo>
                  <a:lnTo>
                    <a:pt x="45976" y="41813"/>
                  </a:lnTo>
                  <a:lnTo>
                    <a:pt x="46218" y="41934"/>
                  </a:lnTo>
                  <a:lnTo>
                    <a:pt x="46399" y="41994"/>
                  </a:lnTo>
                  <a:lnTo>
                    <a:pt x="46881" y="41994"/>
                  </a:lnTo>
                  <a:lnTo>
                    <a:pt x="47062" y="41934"/>
                  </a:lnTo>
                  <a:lnTo>
                    <a:pt x="47304" y="41813"/>
                  </a:lnTo>
                  <a:lnTo>
                    <a:pt x="47485" y="41692"/>
                  </a:lnTo>
                  <a:lnTo>
                    <a:pt x="47605" y="41511"/>
                  </a:lnTo>
                  <a:lnTo>
                    <a:pt x="47726" y="41270"/>
                  </a:lnTo>
                  <a:lnTo>
                    <a:pt x="47786" y="41089"/>
                  </a:lnTo>
                  <a:lnTo>
                    <a:pt x="47786" y="40847"/>
                  </a:lnTo>
                  <a:lnTo>
                    <a:pt x="47786" y="40606"/>
                  </a:lnTo>
                  <a:lnTo>
                    <a:pt x="47726" y="40425"/>
                  </a:lnTo>
                  <a:lnTo>
                    <a:pt x="47605" y="40184"/>
                  </a:lnTo>
                  <a:lnTo>
                    <a:pt x="47485" y="40003"/>
                  </a:lnTo>
                  <a:lnTo>
                    <a:pt x="47304" y="39882"/>
                  </a:lnTo>
                  <a:lnTo>
                    <a:pt x="47062" y="39761"/>
                  </a:lnTo>
                  <a:lnTo>
                    <a:pt x="46881" y="39701"/>
                  </a:lnTo>
                  <a:close/>
                  <a:moveTo>
                    <a:pt x="52191" y="39701"/>
                  </a:moveTo>
                  <a:lnTo>
                    <a:pt x="52010" y="39761"/>
                  </a:lnTo>
                  <a:lnTo>
                    <a:pt x="51768" y="39882"/>
                  </a:lnTo>
                  <a:lnTo>
                    <a:pt x="51587" y="40003"/>
                  </a:lnTo>
                  <a:lnTo>
                    <a:pt x="51467" y="40184"/>
                  </a:lnTo>
                  <a:lnTo>
                    <a:pt x="51346" y="40425"/>
                  </a:lnTo>
                  <a:lnTo>
                    <a:pt x="51286" y="40606"/>
                  </a:lnTo>
                  <a:lnTo>
                    <a:pt x="51286" y="40847"/>
                  </a:lnTo>
                  <a:lnTo>
                    <a:pt x="51286" y="41089"/>
                  </a:lnTo>
                  <a:lnTo>
                    <a:pt x="51346" y="41270"/>
                  </a:lnTo>
                  <a:lnTo>
                    <a:pt x="51467" y="41511"/>
                  </a:lnTo>
                  <a:lnTo>
                    <a:pt x="51587" y="41692"/>
                  </a:lnTo>
                  <a:lnTo>
                    <a:pt x="51768" y="41813"/>
                  </a:lnTo>
                  <a:lnTo>
                    <a:pt x="52010" y="41934"/>
                  </a:lnTo>
                  <a:lnTo>
                    <a:pt x="52191" y="41994"/>
                  </a:lnTo>
                  <a:lnTo>
                    <a:pt x="52673" y="41994"/>
                  </a:lnTo>
                  <a:lnTo>
                    <a:pt x="52854" y="41934"/>
                  </a:lnTo>
                  <a:lnTo>
                    <a:pt x="53096" y="41813"/>
                  </a:lnTo>
                  <a:lnTo>
                    <a:pt x="53277" y="41692"/>
                  </a:lnTo>
                  <a:lnTo>
                    <a:pt x="53397" y="41511"/>
                  </a:lnTo>
                  <a:lnTo>
                    <a:pt x="53518" y="41270"/>
                  </a:lnTo>
                  <a:lnTo>
                    <a:pt x="53578" y="41089"/>
                  </a:lnTo>
                  <a:lnTo>
                    <a:pt x="53578" y="40847"/>
                  </a:lnTo>
                  <a:lnTo>
                    <a:pt x="53578" y="40606"/>
                  </a:lnTo>
                  <a:lnTo>
                    <a:pt x="53518" y="40425"/>
                  </a:lnTo>
                  <a:lnTo>
                    <a:pt x="53397" y="40184"/>
                  </a:lnTo>
                  <a:lnTo>
                    <a:pt x="53277" y="40003"/>
                  </a:lnTo>
                  <a:lnTo>
                    <a:pt x="53096" y="39882"/>
                  </a:lnTo>
                  <a:lnTo>
                    <a:pt x="52854" y="39761"/>
                  </a:lnTo>
                  <a:lnTo>
                    <a:pt x="52673" y="39701"/>
                  </a:lnTo>
                  <a:close/>
                  <a:moveTo>
                    <a:pt x="57983" y="39701"/>
                  </a:moveTo>
                  <a:lnTo>
                    <a:pt x="57802" y="39761"/>
                  </a:lnTo>
                  <a:lnTo>
                    <a:pt x="57561" y="39882"/>
                  </a:lnTo>
                  <a:lnTo>
                    <a:pt x="57380" y="40003"/>
                  </a:lnTo>
                  <a:lnTo>
                    <a:pt x="57259" y="40184"/>
                  </a:lnTo>
                  <a:lnTo>
                    <a:pt x="57138" y="40425"/>
                  </a:lnTo>
                  <a:lnTo>
                    <a:pt x="57078" y="40606"/>
                  </a:lnTo>
                  <a:lnTo>
                    <a:pt x="57078" y="40847"/>
                  </a:lnTo>
                  <a:lnTo>
                    <a:pt x="57078" y="41089"/>
                  </a:lnTo>
                  <a:lnTo>
                    <a:pt x="57138" y="41270"/>
                  </a:lnTo>
                  <a:lnTo>
                    <a:pt x="57259" y="41511"/>
                  </a:lnTo>
                  <a:lnTo>
                    <a:pt x="57380" y="41692"/>
                  </a:lnTo>
                  <a:lnTo>
                    <a:pt x="57561" y="41813"/>
                  </a:lnTo>
                  <a:lnTo>
                    <a:pt x="57802" y="41934"/>
                  </a:lnTo>
                  <a:lnTo>
                    <a:pt x="57983" y="41994"/>
                  </a:lnTo>
                  <a:lnTo>
                    <a:pt x="58466" y="41994"/>
                  </a:lnTo>
                  <a:lnTo>
                    <a:pt x="58647" y="41934"/>
                  </a:lnTo>
                  <a:lnTo>
                    <a:pt x="58888" y="41813"/>
                  </a:lnTo>
                  <a:lnTo>
                    <a:pt x="59069" y="41692"/>
                  </a:lnTo>
                  <a:lnTo>
                    <a:pt x="59190" y="41511"/>
                  </a:lnTo>
                  <a:lnTo>
                    <a:pt x="59310" y="41270"/>
                  </a:lnTo>
                  <a:lnTo>
                    <a:pt x="59371" y="41089"/>
                  </a:lnTo>
                  <a:lnTo>
                    <a:pt x="59371" y="40847"/>
                  </a:lnTo>
                  <a:lnTo>
                    <a:pt x="59371" y="40606"/>
                  </a:lnTo>
                  <a:lnTo>
                    <a:pt x="59310" y="40425"/>
                  </a:lnTo>
                  <a:lnTo>
                    <a:pt x="59190" y="40184"/>
                  </a:lnTo>
                  <a:lnTo>
                    <a:pt x="59069" y="40003"/>
                  </a:lnTo>
                  <a:lnTo>
                    <a:pt x="58888" y="39882"/>
                  </a:lnTo>
                  <a:lnTo>
                    <a:pt x="58647" y="39761"/>
                  </a:lnTo>
                  <a:lnTo>
                    <a:pt x="58466" y="39701"/>
                  </a:lnTo>
                  <a:close/>
                  <a:moveTo>
                    <a:pt x="63775" y="39701"/>
                  </a:moveTo>
                  <a:lnTo>
                    <a:pt x="63594" y="39761"/>
                  </a:lnTo>
                  <a:lnTo>
                    <a:pt x="63353" y="39882"/>
                  </a:lnTo>
                  <a:lnTo>
                    <a:pt x="63172" y="40003"/>
                  </a:lnTo>
                  <a:lnTo>
                    <a:pt x="63051" y="40184"/>
                  </a:lnTo>
                  <a:lnTo>
                    <a:pt x="62931" y="40425"/>
                  </a:lnTo>
                  <a:lnTo>
                    <a:pt x="62870" y="40606"/>
                  </a:lnTo>
                  <a:lnTo>
                    <a:pt x="62870" y="40847"/>
                  </a:lnTo>
                  <a:lnTo>
                    <a:pt x="62870" y="41089"/>
                  </a:lnTo>
                  <a:lnTo>
                    <a:pt x="62931" y="41270"/>
                  </a:lnTo>
                  <a:lnTo>
                    <a:pt x="63051" y="41511"/>
                  </a:lnTo>
                  <a:lnTo>
                    <a:pt x="63172" y="41692"/>
                  </a:lnTo>
                  <a:lnTo>
                    <a:pt x="63353" y="41813"/>
                  </a:lnTo>
                  <a:lnTo>
                    <a:pt x="63594" y="41934"/>
                  </a:lnTo>
                  <a:lnTo>
                    <a:pt x="63775" y="41994"/>
                  </a:lnTo>
                  <a:lnTo>
                    <a:pt x="64258" y="41994"/>
                  </a:lnTo>
                  <a:lnTo>
                    <a:pt x="64439" y="41934"/>
                  </a:lnTo>
                  <a:lnTo>
                    <a:pt x="64680" y="41813"/>
                  </a:lnTo>
                  <a:lnTo>
                    <a:pt x="64861" y="41692"/>
                  </a:lnTo>
                  <a:lnTo>
                    <a:pt x="64982" y="41511"/>
                  </a:lnTo>
                  <a:lnTo>
                    <a:pt x="65103" y="41270"/>
                  </a:lnTo>
                  <a:lnTo>
                    <a:pt x="65163" y="41089"/>
                  </a:lnTo>
                  <a:lnTo>
                    <a:pt x="65163" y="40847"/>
                  </a:lnTo>
                  <a:lnTo>
                    <a:pt x="65163" y="40606"/>
                  </a:lnTo>
                  <a:lnTo>
                    <a:pt x="65103" y="40425"/>
                  </a:lnTo>
                  <a:lnTo>
                    <a:pt x="64982" y="40184"/>
                  </a:lnTo>
                  <a:lnTo>
                    <a:pt x="64861" y="40003"/>
                  </a:lnTo>
                  <a:lnTo>
                    <a:pt x="64680" y="39882"/>
                  </a:lnTo>
                  <a:lnTo>
                    <a:pt x="64439" y="39761"/>
                  </a:lnTo>
                  <a:lnTo>
                    <a:pt x="64258" y="39701"/>
                  </a:lnTo>
                  <a:close/>
                  <a:moveTo>
                    <a:pt x="69567" y="39701"/>
                  </a:moveTo>
                  <a:lnTo>
                    <a:pt x="69386" y="39761"/>
                  </a:lnTo>
                  <a:lnTo>
                    <a:pt x="69145" y="39882"/>
                  </a:lnTo>
                  <a:lnTo>
                    <a:pt x="68964" y="40003"/>
                  </a:lnTo>
                  <a:lnTo>
                    <a:pt x="68843" y="40184"/>
                  </a:lnTo>
                  <a:lnTo>
                    <a:pt x="68723" y="40425"/>
                  </a:lnTo>
                  <a:lnTo>
                    <a:pt x="68662" y="40606"/>
                  </a:lnTo>
                  <a:lnTo>
                    <a:pt x="68662" y="40847"/>
                  </a:lnTo>
                  <a:lnTo>
                    <a:pt x="68662" y="41089"/>
                  </a:lnTo>
                  <a:lnTo>
                    <a:pt x="68723" y="41270"/>
                  </a:lnTo>
                  <a:lnTo>
                    <a:pt x="68843" y="41511"/>
                  </a:lnTo>
                  <a:lnTo>
                    <a:pt x="68964" y="41692"/>
                  </a:lnTo>
                  <a:lnTo>
                    <a:pt x="69145" y="41813"/>
                  </a:lnTo>
                  <a:lnTo>
                    <a:pt x="69386" y="41934"/>
                  </a:lnTo>
                  <a:lnTo>
                    <a:pt x="69567" y="41994"/>
                  </a:lnTo>
                  <a:lnTo>
                    <a:pt x="70050" y="41994"/>
                  </a:lnTo>
                  <a:lnTo>
                    <a:pt x="70231" y="41934"/>
                  </a:lnTo>
                  <a:lnTo>
                    <a:pt x="70472" y="41813"/>
                  </a:lnTo>
                  <a:lnTo>
                    <a:pt x="70653" y="41692"/>
                  </a:lnTo>
                  <a:lnTo>
                    <a:pt x="70774" y="41511"/>
                  </a:lnTo>
                  <a:lnTo>
                    <a:pt x="70895" y="41270"/>
                  </a:lnTo>
                  <a:lnTo>
                    <a:pt x="70955" y="41089"/>
                  </a:lnTo>
                  <a:lnTo>
                    <a:pt x="70955" y="40847"/>
                  </a:lnTo>
                  <a:lnTo>
                    <a:pt x="70955" y="40606"/>
                  </a:lnTo>
                  <a:lnTo>
                    <a:pt x="70895" y="40425"/>
                  </a:lnTo>
                  <a:lnTo>
                    <a:pt x="70774" y="40184"/>
                  </a:lnTo>
                  <a:lnTo>
                    <a:pt x="70653" y="40003"/>
                  </a:lnTo>
                  <a:lnTo>
                    <a:pt x="70472" y="39882"/>
                  </a:lnTo>
                  <a:lnTo>
                    <a:pt x="70231" y="39761"/>
                  </a:lnTo>
                  <a:lnTo>
                    <a:pt x="70050" y="39701"/>
                  </a:lnTo>
                  <a:close/>
                  <a:moveTo>
                    <a:pt x="75360" y="39701"/>
                  </a:moveTo>
                  <a:lnTo>
                    <a:pt x="75179" y="39761"/>
                  </a:lnTo>
                  <a:lnTo>
                    <a:pt x="74937" y="39882"/>
                  </a:lnTo>
                  <a:lnTo>
                    <a:pt x="74756" y="40003"/>
                  </a:lnTo>
                  <a:lnTo>
                    <a:pt x="74636" y="40184"/>
                  </a:lnTo>
                  <a:lnTo>
                    <a:pt x="74515" y="40425"/>
                  </a:lnTo>
                  <a:lnTo>
                    <a:pt x="74455" y="40606"/>
                  </a:lnTo>
                  <a:lnTo>
                    <a:pt x="74455" y="40847"/>
                  </a:lnTo>
                  <a:lnTo>
                    <a:pt x="74455" y="41089"/>
                  </a:lnTo>
                  <a:lnTo>
                    <a:pt x="74515" y="41270"/>
                  </a:lnTo>
                  <a:lnTo>
                    <a:pt x="74636" y="41511"/>
                  </a:lnTo>
                  <a:lnTo>
                    <a:pt x="74756" y="41692"/>
                  </a:lnTo>
                  <a:lnTo>
                    <a:pt x="74937" y="41813"/>
                  </a:lnTo>
                  <a:lnTo>
                    <a:pt x="75179" y="41934"/>
                  </a:lnTo>
                  <a:lnTo>
                    <a:pt x="75360" y="41994"/>
                  </a:lnTo>
                  <a:lnTo>
                    <a:pt x="75722" y="41994"/>
                  </a:lnTo>
                  <a:lnTo>
                    <a:pt x="75903" y="39761"/>
                  </a:lnTo>
                  <a:lnTo>
                    <a:pt x="75601" y="39701"/>
                  </a:lnTo>
                  <a:close/>
                  <a:moveTo>
                    <a:pt x="2957" y="42597"/>
                  </a:moveTo>
                  <a:lnTo>
                    <a:pt x="2776" y="42658"/>
                  </a:lnTo>
                  <a:lnTo>
                    <a:pt x="2534" y="42778"/>
                  </a:lnTo>
                  <a:lnTo>
                    <a:pt x="2353" y="42899"/>
                  </a:lnTo>
                  <a:lnTo>
                    <a:pt x="2233" y="43080"/>
                  </a:lnTo>
                  <a:lnTo>
                    <a:pt x="2112" y="43321"/>
                  </a:lnTo>
                  <a:lnTo>
                    <a:pt x="2052" y="43502"/>
                  </a:lnTo>
                  <a:lnTo>
                    <a:pt x="2052" y="43744"/>
                  </a:lnTo>
                  <a:lnTo>
                    <a:pt x="2052" y="43985"/>
                  </a:lnTo>
                  <a:lnTo>
                    <a:pt x="2112" y="44166"/>
                  </a:lnTo>
                  <a:lnTo>
                    <a:pt x="2233" y="44407"/>
                  </a:lnTo>
                  <a:lnTo>
                    <a:pt x="2353" y="44588"/>
                  </a:lnTo>
                  <a:lnTo>
                    <a:pt x="2534" y="44709"/>
                  </a:lnTo>
                  <a:lnTo>
                    <a:pt x="2776" y="44830"/>
                  </a:lnTo>
                  <a:lnTo>
                    <a:pt x="2957" y="44890"/>
                  </a:lnTo>
                  <a:lnTo>
                    <a:pt x="3439" y="44890"/>
                  </a:lnTo>
                  <a:lnTo>
                    <a:pt x="3620" y="44830"/>
                  </a:lnTo>
                  <a:lnTo>
                    <a:pt x="3862" y="44709"/>
                  </a:lnTo>
                  <a:lnTo>
                    <a:pt x="4043" y="44588"/>
                  </a:lnTo>
                  <a:lnTo>
                    <a:pt x="4164" y="44407"/>
                  </a:lnTo>
                  <a:lnTo>
                    <a:pt x="4284" y="44166"/>
                  </a:lnTo>
                  <a:lnTo>
                    <a:pt x="4345" y="43985"/>
                  </a:lnTo>
                  <a:lnTo>
                    <a:pt x="4345" y="43744"/>
                  </a:lnTo>
                  <a:lnTo>
                    <a:pt x="4345" y="43502"/>
                  </a:lnTo>
                  <a:lnTo>
                    <a:pt x="4284" y="43321"/>
                  </a:lnTo>
                  <a:lnTo>
                    <a:pt x="4164" y="43080"/>
                  </a:lnTo>
                  <a:lnTo>
                    <a:pt x="4043" y="42899"/>
                  </a:lnTo>
                  <a:lnTo>
                    <a:pt x="3862" y="42778"/>
                  </a:lnTo>
                  <a:lnTo>
                    <a:pt x="3620" y="42658"/>
                  </a:lnTo>
                  <a:lnTo>
                    <a:pt x="3439" y="42597"/>
                  </a:lnTo>
                  <a:close/>
                  <a:moveTo>
                    <a:pt x="8749" y="42597"/>
                  </a:moveTo>
                  <a:lnTo>
                    <a:pt x="8568" y="42658"/>
                  </a:lnTo>
                  <a:lnTo>
                    <a:pt x="8327" y="42778"/>
                  </a:lnTo>
                  <a:lnTo>
                    <a:pt x="8146" y="42899"/>
                  </a:lnTo>
                  <a:lnTo>
                    <a:pt x="8025" y="43080"/>
                  </a:lnTo>
                  <a:lnTo>
                    <a:pt x="7904" y="43321"/>
                  </a:lnTo>
                  <a:lnTo>
                    <a:pt x="7844" y="43502"/>
                  </a:lnTo>
                  <a:lnTo>
                    <a:pt x="7844" y="43744"/>
                  </a:lnTo>
                  <a:lnTo>
                    <a:pt x="7844" y="43985"/>
                  </a:lnTo>
                  <a:lnTo>
                    <a:pt x="7904" y="44166"/>
                  </a:lnTo>
                  <a:lnTo>
                    <a:pt x="8025" y="44407"/>
                  </a:lnTo>
                  <a:lnTo>
                    <a:pt x="8146" y="44588"/>
                  </a:lnTo>
                  <a:lnTo>
                    <a:pt x="8327" y="44709"/>
                  </a:lnTo>
                  <a:lnTo>
                    <a:pt x="8568" y="44830"/>
                  </a:lnTo>
                  <a:lnTo>
                    <a:pt x="8749" y="44890"/>
                  </a:lnTo>
                  <a:lnTo>
                    <a:pt x="9232" y="44890"/>
                  </a:lnTo>
                  <a:lnTo>
                    <a:pt x="9413" y="44830"/>
                  </a:lnTo>
                  <a:lnTo>
                    <a:pt x="9654" y="44709"/>
                  </a:lnTo>
                  <a:lnTo>
                    <a:pt x="9835" y="44588"/>
                  </a:lnTo>
                  <a:lnTo>
                    <a:pt x="9956" y="44407"/>
                  </a:lnTo>
                  <a:lnTo>
                    <a:pt x="10076" y="44166"/>
                  </a:lnTo>
                  <a:lnTo>
                    <a:pt x="10137" y="43985"/>
                  </a:lnTo>
                  <a:lnTo>
                    <a:pt x="10137" y="43744"/>
                  </a:lnTo>
                  <a:lnTo>
                    <a:pt x="10137" y="43502"/>
                  </a:lnTo>
                  <a:lnTo>
                    <a:pt x="10076" y="43321"/>
                  </a:lnTo>
                  <a:lnTo>
                    <a:pt x="9956" y="43080"/>
                  </a:lnTo>
                  <a:lnTo>
                    <a:pt x="9835" y="42899"/>
                  </a:lnTo>
                  <a:lnTo>
                    <a:pt x="9654" y="42778"/>
                  </a:lnTo>
                  <a:lnTo>
                    <a:pt x="9413" y="42658"/>
                  </a:lnTo>
                  <a:lnTo>
                    <a:pt x="9232" y="42597"/>
                  </a:lnTo>
                  <a:close/>
                  <a:moveTo>
                    <a:pt x="14541" y="42597"/>
                  </a:moveTo>
                  <a:lnTo>
                    <a:pt x="14360" y="42658"/>
                  </a:lnTo>
                  <a:lnTo>
                    <a:pt x="14119" y="42778"/>
                  </a:lnTo>
                  <a:lnTo>
                    <a:pt x="13938" y="42899"/>
                  </a:lnTo>
                  <a:lnTo>
                    <a:pt x="13817" y="43080"/>
                  </a:lnTo>
                  <a:lnTo>
                    <a:pt x="13697" y="43321"/>
                  </a:lnTo>
                  <a:lnTo>
                    <a:pt x="13636" y="43502"/>
                  </a:lnTo>
                  <a:lnTo>
                    <a:pt x="13636" y="43744"/>
                  </a:lnTo>
                  <a:lnTo>
                    <a:pt x="13636" y="43985"/>
                  </a:lnTo>
                  <a:lnTo>
                    <a:pt x="13697" y="44166"/>
                  </a:lnTo>
                  <a:lnTo>
                    <a:pt x="13817" y="44407"/>
                  </a:lnTo>
                  <a:lnTo>
                    <a:pt x="13938" y="44588"/>
                  </a:lnTo>
                  <a:lnTo>
                    <a:pt x="14119" y="44709"/>
                  </a:lnTo>
                  <a:lnTo>
                    <a:pt x="14360" y="44830"/>
                  </a:lnTo>
                  <a:lnTo>
                    <a:pt x="14541" y="44890"/>
                  </a:lnTo>
                  <a:lnTo>
                    <a:pt x="15024" y="44890"/>
                  </a:lnTo>
                  <a:lnTo>
                    <a:pt x="15205" y="44830"/>
                  </a:lnTo>
                  <a:lnTo>
                    <a:pt x="15446" y="44709"/>
                  </a:lnTo>
                  <a:lnTo>
                    <a:pt x="15627" y="44588"/>
                  </a:lnTo>
                  <a:lnTo>
                    <a:pt x="15748" y="44407"/>
                  </a:lnTo>
                  <a:lnTo>
                    <a:pt x="15869" y="44166"/>
                  </a:lnTo>
                  <a:lnTo>
                    <a:pt x="15929" y="43985"/>
                  </a:lnTo>
                  <a:lnTo>
                    <a:pt x="15929" y="43744"/>
                  </a:lnTo>
                  <a:lnTo>
                    <a:pt x="15929" y="43502"/>
                  </a:lnTo>
                  <a:lnTo>
                    <a:pt x="15869" y="43321"/>
                  </a:lnTo>
                  <a:lnTo>
                    <a:pt x="15748" y="43080"/>
                  </a:lnTo>
                  <a:lnTo>
                    <a:pt x="15627" y="42899"/>
                  </a:lnTo>
                  <a:lnTo>
                    <a:pt x="15446" y="42778"/>
                  </a:lnTo>
                  <a:lnTo>
                    <a:pt x="15205" y="42658"/>
                  </a:lnTo>
                  <a:lnTo>
                    <a:pt x="15024" y="42597"/>
                  </a:lnTo>
                  <a:close/>
                  <a:moveTo>
                    <a:pt x="20333" y="42597"/>
                  </a:moveTo>
                  <a:lnTo>
                    <a:pt x="20152" y="42658"/>
                  </a:lnTo>
                  <a:lnTo>
                    <a:pt x="19911" y="42778"/>
                  </a:lnTo>
                  <a:lnTo>
                    <a:pt x="19730" y="42899"/>
                  </a:lnTo>
                  <a:lnTo>
                    <a:pt x="19609" y="43080"/>
                  </a:lnTo>
                  <a:lnTo>
                    <a:pt x="19489" y="43321"/>
                  </a:lnTo>
                  <a:lnTo>
                    <a:pt x="19428" y="43502"/>
                  </a:lnTo>
                  <a:lnTo>
                    <a:pt x="19428" y="43744"/>
                  </a:lnTo>
                  <a:lnTo>
                    <a:pt x="19428" y="43985"/>
                  </a:lnTo>
                  <a:lnTo>
                    <a:pt x="19489" y="44166"/>
                  </a:lnTo>
                  <a:lnTo>
                    <a:pt x="19609" y="44407"/>
                  </a:lnTo>
                  <a:lnTo>
                    <a:pt x="19730" y="44588"/>
                  </a:lnTo>
                  <a:lnTo>
                    <a:pt x="19911" y="44709"/>
                  </a:lnTo>
                  <a:lnTo>
                    <a:pt x="20152" y="44830"/>
                  </a:lnTo>
                  <a:lnTo>
                    <a:pt x="20333" y="44890"/>
                  </a:lnTo>
                  <a:lnTo>
                    <a:pt x="20816" y="44890"/>
                  </a:lnTo>
                  <a:lnTo>
                    <a:pt x="20997" y="44830"/>
                  </a:lnTo>
                  <a:lnTo>
                    <a:pt x="21239" y="44709"/>
                  </a:lnTo>
                  <a:lnTo>
                    <a:pt x="21420" y="44588"/>
                  </a:lnTo>
                  <a:lnTo>
                    <a:pt x="21540" y="44407"/>
                  </a:lnTo>
                  <a:lnTo>
                    <a:pt x="21661" y="44166"/>
                  </a:lnTo>
                  <a:lnTo>
                    <a:pt x="21721" y="43985"/>
                  </a:lnTo>
                  <a:lnTo>
                    <a:pt x="21721" y="43744"/>
                  </a:lnTo>
                  <a:lnTo>
                    <a:pt x="21721" y="43502"/>
                  </a:lnTo>
                  <a:lnTo>
                    <a:pt x="21661" y="43321"/>
                  </a:lnTo>
                  <a:lnTo>
                    <a:pt x="21540" y="43080"/>
                  </a:lnTo>
                  <a:lnTo>
                    <a:pt x="21420" y="42899"/>
                  </a:lnTo>
                  <a:lnTo>
                    <a:pt x="21239" y="42778"/>
                  </a:lnTo>
                  <a:lnTo>
                    <a:pt x="20997" y="42658"/>
                  </a:lnTo>
                  <a:lnTo>
                    <a:pt x="20816" y="42597"/>
                  </a:lnTo>
                  <a:close/>
                  <a:moveTo>
                    <a:pt x="26126" y="42597"/>
                  </a:moveTo>
                  <a:lnTo>
                    <a:pt x="25945" y="42658"/>
                  </a:lnTo>
                  <a:lnTo>
                    <a:pt x="25703" y="42778"/>
                  </a:lnTo>
                  <a:lnTo>
                    <a:pt x="25522" y="42899"/>
                  </a:lnTo>
                  <a:lnTo>
                    <a:pt x="25402" y="43080"/>
                  </a:lnTo>
                  <a:lnTo>
                    <a:pt x="25281" y="43321"/>
                  </a:lnTo>
                  <a:lnTo>
                    <a:pt x="25221" y="43502"/>
                  </a:lnTo>
                  <a:lnTo>
                    <a:pt x="25221" y="43744"/>
                  </a:lnTo>
                  <a:lnTo>
                    <a:pt x="25221" y="43985"/>
                  </a:lnTo>
                  <a:lnTo>
                    <a:pt x="25281" y="44166"/>
                  </a:lnTo>
                  <a:lnTo>
                    <a:pt x="25402" y="44407"/>
                  </a:lnTo>
                  <a:lnTo>
                    <a:pt x="25522" y="44588"/>
                  </a:lnTo>
                  <a:lnTo>
                    <a:pt x="25703" y="44709"/>
                  </a:lnTo>
                  <a:lnTo>
                    <a:pt x="25945" y="44830"/>
                  </a:lnTo>
                  <a:lnTo>
                    <a:pt x="26126" y="44890"/>
                  </a:lnTo>
                  <a:lnTo>
                    <a:pt x="26608" y="44890"/>
                  </a:lnTo>
                  <a:lnTo>
                    <a:pt x="26789" y="44830"/>
                  </a:lnTo>
                  <a:lnTo>
                    <a:pt x="27031" y="44709"/>
                  </a:lnTo>
                  <a:lnTo>
                    <a:pt x="27212" y="44588"/>
                  </a:lnTo>
                  <a:lnTo>
                    <a:pt x="27332" y="44407"/>
                  </a:lnTo>
                  <a:lnTo>
                    <a:pt x="27453" y="44166"/>
                  </a:lnTo>
                  <a:lnTo>
                    <a:pt x="27513" y="43985"/>
                  </a:lnTo>
                  <a:lnTo>
                    <a:pt x="27513" y="43744"/>
                  </a:lnTo>
                  <a:lnTo>
                    <a:pt x="27513" y="43502"/>
                  </a:lnTo>
                  <a:lnTo>
                    <a:pt x="27453" y="43321"/>
                  </a:lnTo>
                  <a:lnTo>
                    <a:pt x="27332" y="43080"/>
                  </a:lnTo>
                  <a:lnTo>
                    <a:pt x="27212" y="42899"/>
                  </a:lnTo>
                  <a:lnTo>
                    <a:pt x="27031" y="42778"/>
                  </a:lnTo>
                  <a:lnTo>
                    <a:pt x="26789" y="42658"/>
                  </a:lnTo>
                  <a:lnTo>
                    <a:pt x="26608" y="42597"/>
                  </a:lnTo>
                  <a:close/>
                  <a:moveTo>
                    <a:pt x="31918" y="42597"/>
                  </a:moveTo>
                  <a:lnTo>
                    <a:pt x="31737" y="42658"/>
                  </a:lnTo>
                  <a:lnTo>
                    <a:pt x="31496" y="42778"/>
                  </a:lnTo>
                  <a:lnTo>
                    <a:pt x="31315" y="42899"/>
                  </a:lnTo>
                  <a:lnTo>
                    <a:pt x="31194" y="43080"/>
                  </a:lnTo>
                  <a:lnTo>
                    <a:pt x="31073" y="43321"/>
                  </a:lnTo>
                  <a:lnTo>
                    <a:pt x="31013" y="43502"/>
                  </a:lnTo>
                  <a:lnTo>
                    <a:pt x="31013" y="43744"/>
                  </a:lnTo>
                  <a:lnTo>
                    <a:pt x="31013" y="43985"/>
                  </a:lnTo>
                  <a:lnTo>
                    <a:pt x="31073" y="44166"/>
                  </a:lnTo>
                  <a:lnTo>
                    <a:pt x="31194" y="44407"/>
                  </a:lnTo>
                  <a:lnTo>
                    <a:pt x="31315" y="44588"/>
                  </a:lnTo>
                  <a:lnTo>
                    <a:pt x="31496" y="44709"/>
                  </a:lnTo>
                  <a:lnTo>
                    <a:pt x="31737" y="44830"/>
                  </a:lnTo>
                  <a:lnTo>
                    <a:pt x="31918" y="44890"/>
                  </a:lnTo>
                  <a:lnTo>
                    <a:pt x="32401" y="44890"/>
                  </a:lnTo>
                  <a:lnTo>
                    <a:pt x="32582" y="44830"/>
                  </a:lnTo>
                  <a:lnTo>
                    <a:pt x="32823" y="44709"/>
                  </a:lnTo>
                  <a:lnTo>
                    <a:pt x="33004" y="44588"/>
                  </a:lnTo>
                  <a:lnTo>
                    <a:pt x="33125" y="44407"/>
                  </a:lnTo>
                  <a:lnTo>
                    <a:pt x="33245" y="44166"/>
                  </a:lnTo>
                  <a:lnTo>
                    <a:pt x="33306" y="43985"/>
                  </a:lnTo>
                  <a:lnTo>
                    <a:pt x="33306" y="43744"/>
                  </a:lnTo>
                  <a:lnTo>
                    <a:pt x="33306" y="43502"/>
                  </a:lnTo>
                  <a:lnTo>
                    <a:pt x="33245" y="43321"/>
                  </a:lnTo>
                  <a:lnTo>
                    <a:pt x="33125" y="43080"/>
                  </a:lnTo>
                  <a:lnTo>
                    <a:pt x="33004" y="42899"/>
                  </a:lnTo>
                  <a:lnTo>
                    <a:pt x="32823" y="42778"/>
                  </a:lnTo>
                  <a:lnTo>
                    <a:pt x="32582" y="42658"/>
                  </a:lnTo>
                  <a:lnTo>
                    <a:pt x="32401" y="42597"/>
                  </a:lnTo>
                  <a:close/>
                  <a:moveTo>
                    <a:pt x="37710" y="42597"/>
                  </a:moveTo>
                  <a:lnTo>
                    <a:pt x="37529" y="42658"/>
                  </a:lnTo>
                  <a:lnTo>
                    <a:pt x="37288" y="42778"/>
                  </a:lnTo>
                  <a:lnTo>
                    <a:pt x="37107" y="42899"/>
                  </a:lnTo>
                  <a:lnTo>
                    <a:pt x="36986" y="43080"/>
                  </a:lnTo>
                  <a:lnTo>
                    <a:pt x="36865" y="43321"/>
                  </a:lnTo>
                  <a:lnTo>
                    <a:pt x="36805" y="43502"/>
                  </a:lnTo>
                  <a:lnTo>
                    <a:pt x="36805" y="43744"/>
                  </a:lnTo>
                  <a:lnTo>
                    <a:pt x="36805" y="43985"/>
                  </a:lnTo>
                  <a:lnTo>
                    <a:pt x="36865" y="44166"/>
                  </a:lnTo>
                  <a:lnTo>
                    <a:pt x="36986" y="44407"/>
                  </a:lnTo>
                  <a:lnTo>
                    <a:pt x="37107" y="44588"/>
                  </a:lnTo>
                  <a:lnTo>
                    <a:pt x="37288" y="44709"/>
                  </a:lnTo>
                  <a:lnTo>
                    <a:pt x="37529" y="44830"/>
                  </a:lnTo>
                  <a:lnTo>
                    <a:pt x="37710" y="44890"/>
                  </a:lnTo>
                  <a:lnTo>
                    <a:pt x="38193" y="44890"/>
                  </a:lnTo>
                  <a:lnTo>
                    <a:pt x="38374" y="44830"/>
                  </a:lnTo>
                  <a:lnTo>
                    <a:pt x="38615" y="44709"/>
                  </a:lnTo>
                  <a:lnTo>
                    <a:pt x="38796" y="44588"/>
                  </a:lnTo>
                  <a:lnTo>
                    <a:pt x="38917" y="44407"/>
                  </a:lnTo>
                  <a:lnTo>
                    <a:pt x="39038" y="44166"/>
                  </a:lnTo>
                  <a:lnTo>
                    <a:pt x="39098" y="43985"/>
                  </a:lnTo>
                  <a:lnTo>
                    <a:pt x="39098" y="43744"/>
                  </a:lnTo>
                  <a:lnTo>
                    <a:pt x="39098" y="43502"/>
                  </a:lnTo>
                  <a:lnTo>
                    <a:pt x="39038" y="43321"/>
                  </a:lnTo>
                  <a:lnTo>
                    <a:pt x="38917" y="43080"/>
                  </a:lnTo>
                  <a:lnTo>
                    <a:pt x="38796" y="42899"/>
                  </a:lnTo>
                  <a:lnTo>
                    <a:pt x="38615" y="42778"/>
                  </a:lnTo>
                  <a:lnTo>
                    <a:pt x="38374" y="42658"/>
                  </a:lnTo>
                  <a:lnTo>
                    <a:pt x="38193" y="42597"/>
                  </a:lnTo>
                  <a:close/>
                  <a:moveTo>
                    <a:pt x="43502" y="42597"/>
                  </a:moveTo>
                  <a:lnTo>
                    <a:pt x="43321" y="42658"/>
                  </a:lnTo>
                  <a:lnTo>
                    <a:pt x="43080" y="42778"/>
                  </a:lnTo>
                  <a:lnTo>
                    <a:pt x="42899" y="42899"/>
                  </a:lnTo>
                  <a:lnTo>
                    <a:pt x="42778" y="43080"/>
                  </a:lnTo>
                  <a:lnTo>
                    <a:pt x="42658" y="43321"/>
                  </a:lnTo>
                  <a:lnTo>
                    <a:pt x="42597" y="43502"/>
                  </a:lnTo>
                  <a:lnTo>
                    <a:pt x="42597" y="43744"/>
                  </a:lnTo>
                  <a:lnTo>
                    <a:pt x="42597" y="43985"/>
                  </a:lnTo>
                  <a:lnTo>
                    <a:pt x="42658" y="44166"/>
                  </a:lnTo>
                  <a:lnTo>
                    <a:pt x="42778" y="44407"/>
                  </a:lnTo>
                  <a:lnTo>
                    <a:pt x="42899" y="44588"/>
                  </a:lnTo>
                  <a:lnTo>
                    <a:pt x="43080" y="44709"/>
                  </a:lnTo>
                  <a:lnTo>
                    <a:pt x="43321" y="44830"/>
                  </a:lnTo>
                  <a:lnTo>
                    <a:pt x="43502" y="44890"/>
                  </a:lnTo>
                  <a:lnTo>
                    <a:pt x="43985" y="44890"/>
                  </a:lnTo>
                  <a:lnTo>
                    <a:pt x="44166" y="44830"/>
                  </a:lnTo>
                  <a:lnTo>
                    <a:pt x="44407" y="44709"/>
                  </a:lnTo>
                  <a:lnTo>
                    <a:pt x="44588" y="44588"/>
                  </a:lnTo>
                  <a:lnTo>
                    <a:pt x="44709" y="44407"/>
                  </a:lnTo>
                  <a:lnTo>
                    <a:pt x="44830" y="44166"/>
                  </a:lnTo>
                  <a:lnTo>
                    <a:pt x="44890" y="43985"/>
                  </a:lnTo>
                  <a:lnTo>
                    <a:pt x="44890" y="43744"/>
                  </a:lnTo>
                  <a:lnTo>
                    <a:pt x="44890" y="43502"/>
                  </a:lnTo>
                  <a:lnTo>
                    <a:pt x="44830" y="43321"/>
                  </a:lnTo>
                  <a:lnTo>
                    <a:pt x="44709" y="43080"/>
                  </a:lnTo>
                  <a:lnTo>
                    <a:pt x="44588" y="42899"/>
                  </a:lnTo>
                  <a:lnTo>
                    <a:pt x="44407" y="42778"/>
                  </a:lnTo>
                  <a:lnTo>
                    <a:pt x="44166" y="42658"/>
                  </a:lnTo>
                  <a:lnTo>
                    <a:pt x="43985" y="42597"/>
                  </a:lnTo>
                  <a:close/>
                  <a:moveTo>
                    <a:pt x="49295" y="42597"/>
                  </a:moveTo>
                  <a:lnTo>
                    <a:pt x="49114" y="42658"/>
                  </a:lnTo>
                  <a:lnTo>
                    <a:pt x="48872" y="42778"/>
                  </a:lnTo>
                  <a:lnTo>
                    <a:pt x="48691" y="42899"/>
                  </a:lnTo>
                  <a:lnTo>
                    <a:pt x="48571" y="43080"/>
                  </a:lnTo>
                  <a:lnTo>
                    <a:pt x="48450" y="43321"/>
                  </a:lnTo>
                  <a:lnTo>
                    <a:pt x="48390" y="43502"/>
                  </a:lnTo>
                  <a:lnTo>
                    <a:pt x="48390" y="43744"/>
                  </a:lnTo>
                  <a:lnTo>
                    <a:pt x="48390" y="43985"/>
                  </a:lnTo>
                  <a:lnTo>
                    <a:pt x="48450" y="44166"/>
                  </a:lnTo>
                  <a:lnTo>
                    <a:pt x="48571" y="44407"/>
                  </a:lnTo>
                  <a:lnTo>
                    <a:pt x="48691" y="44588"/>
                  </a:lnTo>
                  <a:lnTo>
                    <a:pt x="48872" y="44709"/>
                  </a:lnTo>
                  <a:lnTo>
                    <a:pt x="49114" y="44830"/>
                  </a:lnTo>
                  <a:lnTo>
                    <a:pt x="49295" y="44890"/>
                  </a:lnTo>
                  <a:lnTo>
                    <a:pt x="49777" y="44890"/>
                  </a:lnTo>
                  <a:lnTo>
                    <a:pt x="49958" y="44830"/>
                  </a:lnTo>
                  <a:lnTo>
                    <a:pt x="50200" y="44709"/>
                  </a:lnTo>
                  <a:lnTo>
                    <a:pt x="50381" y="44588"/>
                  </a:lnTo>
                  <a:lnTo>
                    <a:pt x="50501" y="44407"/>
                  </a:lnTo>
                  <a:lnTo>
                    <a:pt x="50622" y="44166"/>
                  </a:lnTo>
                  <a:lnTo>
                    <a:pt x="50682" y="43985"/>
                  </a:lnTo>
                  <a:lnTo>
                    <a:pt x="50682" y="43744"/>
                  </a:lnTo>
                  <a:lnTo>
                    <a:pt x="50682" y="43502"/>
                  </a:lnTo>
                  <a:lnTo>
                    <a:pt x="50622" y="43321"/>
                  </a:lnTo>
                  <a:lnTo>
                    <a:pt x="50501" y="43080"/>
                  </a:lnTo>
                  <a:lnTo>
                    <a:pt x="50381" y="42899"/>
                  </a:lnTo>
                  <a:lnTo>
                    <a:pt x="50200" y="42778"/>
                  </a:lnTo>
                  <a:lnTo>
                    <a:pt x="49958" y="42658"/>
                  </a:lnTo>
                  <a:lnTo>
                    <a:pt x="49777" y="42597"/>
                  </a:lnTo>
                  <a:close/>
                  <a:moveTo>
                    <a:pt x="55087" y="42597"/>
                  </a:moveTo>
                  <a:lnTo>
                    <a:pt x="54906" y="42658"/>
                  </a:lnTo>
                  <a:lnTo>
                    <a:pt x="54665" y="42778"/>
                  </a:lnTo>
                  <a:lnTo>
                    <a:pt x="54483" y="42899"/>
                  </a:lnTo>
                  <a:lnTo>
                    <a:pt x="54363" y="43080"/>
                  </a:lnTo>
                  <a:lnTo>
                    <a:pt x="54242" y="43321"/>
                  </a:lnTo>
                  <a:lnTo>
                    <a:pt x="54182" y="43502"/>
                  </a:lnTo>
                  <a:lnTo>
                    <a:pt x="54182" y="43744"/>
                  </a:lnTo>
                  <a:lnTo>
                    <a:pt x="54182" y="43985"/>
                  </a:lnTo>
                  <a:lnTo>
                    <a:pt x="54242" y="44166"/>
                  </a:lnTo>
                  <a:lnTo>
                    <a:pt x="54363" y="44407"/>
                  </a:lnTo>
                  <a:lnTo>
                    <a:pt x="54483" y="44588"/>
                  </a:lnTo>
                  <a:lnTo>
                    <a:pt x="54665" y="44709"/>
                  </a:lnTo>
                  <a:lnTo>
                    <a:pt x="54906" y="44830"/>
                  </a:lnTo>
                  <a:lnTo>
                    <a:pt x="55087" y="44890"/>
                  </a:lnTo>
                  <a:lnTo>
                    <a:pt x="55570" y="44890"/>
                  </a:lnTo>
                  <a:lnTo>
                    <a:pt x="55751" y="44830"/>
                  </a:lnTo>
                  <a:lnTo>
                    <a:pt x="55992" y="44709"/>
                  </a:lnTo>
                  <a:lnTo>
                    <a:pt x="56173" y="44588"/>
                  </a:lnTo>
                  <a:lnTo>
                    <a:pt x="56294" y="44407"/>
                  </a:lnTo>
                  <a:lnTo>
                    <a:pt x="56414" y="44166"/>
                  </a:lnTo>
                  <a:lnTo>
                    <a:pt x="56475" y="43985"/>
                  </a:lnTo>
                  <a:lnTo>
                    <a:pt x="56475" y="43744"/>
                  </a:lnTo>
                  <a:lnTo>
                    <a:pt x="56475" y="43502"/>
                  </a:lnTo>
                  <a:lnTo>
                    <a:pt x="56414" y="43321"/>
                  </a:lnTo>
                  <a:lnTo>
                    <a:pt x="56294" y="43080"/>
                  </a:lnTo>
                  <a:lnTo>
                    <a:pt x="56173" y="42899"/>
                  </a:lnTo>
                  <a:lnTo>
                    <a:pt x="55992" y="42778"/>
                  </a:lnTo>
                  <a:lnTo>
                    <a:pt x="55751" y="42658"/>
                  </a:lnTo>
                  <a:lnTo>
                    <a:pt x="55570" y="42597"/>
                  </a:lnTo>
                  <a:close/>
                  <a:moveTo>
                    <a:pt x="60879" y="42597"/>
                  </a:moveTo>
                  <a:lnTo>
                    <a:pt x="60698" y="42658"/>
                  </a:lnTo>
                  <a:lnTo>
                    <a:pt x="60457" y="42778"/>
                  </a:lnTo>
                  <a:lnTo>
                    <a:pt x="60276" y="42899"/>
                  </a:lnTo>
                  <a:lnTo>
                    <a:pt x="60155" y="43080"/>
                  </a:lnTo>
                  <a:lnTo>
                    <a:pt x="60034" y="43321"/>
                  </a:lnTo>
                  <a:lnTo>
                    <a:pt x="59974" y="43502"/>
                  </a:lnTo>
                  <a:lnTo>
                    <a:pt x="59974" y="43744"/>
                  </a:lnTo>
                  <a:lnTo>
                    <a:pt x="59974" y="43985"/>
                  </a:lnTo>
                  <a:lnTo>
                    <a:pt x="60034" y="44166"/>
                  </a:lnTo>
                  <a:lnTo>
                    <a:pt x="60155" y="44407"/>
                  </a:lnTo>
                  <a:lnTo>
                    <a:pt x="60276" y="44588"/>
                  </a:lnTo>
                  <a:lnTo>
                    <a:pt x="60457" y="44709"/>
                  </a:lnTo>
                  <a:lnTo>
                    <a:pt x="60698" y="44830"/>
                  </a:lnTo>
                  <a:lnTo>
                    <a:pt x="60879" y="44890"/>
                  </a:lnTo>
                  <a:lnTo>
                    <a:pt x="61362" y="44890"/>
                  </a:lnTo>
                  <a:lnTo>
                    <a:pt x="61543" y="44830"/>
                  </a:lnTo>
                  <a:lnTo>
                    <a:pt x="61784" y="44709"/>
                  </a:lnTo>
                  <a:lnTo>
                    <a:pt x="61965" y="44588"/>
                  </a:lnTo>
                  <a:lnTo>
                    <a:pt x="62086" y="44407"/>
                  </a:lnTo>
                  <a:lnTo>
                    <a:pt x="62206" y="44166"/>
                  </a:lnTo>
                  <a:lnTo>
                    <a:pt x="62267" y="43985"/>
                  </a:lnTo>
                  <a:lnTo>
                    <a:pt x="62267" y="43744"/>
                  </a:lnTo>
                  <a:lnTo>
                    <a:pt x="62267" y="43502"/>
                  </a:lnTo>
                  <a:lnTo>
                    <a:pt x="62206" y="43321"/>
                  </a:lnTo>
                  <a:lnTo>
                    <a:pt x="62086" y="43080"/>
                  </a:lnTo>
                  <a:lnTo>
                    <a:pt x="61965" y="42899"/>
                  </a:lnTo>
                  <a:lnTo>
                    <a:pt x="61784" y="42778"/>
                  </a:lnTo>
                  <a:lnTo>
                    <a:pt x="61543" y="42658"/>
                  </a:lnTo>
                  <a:lnTo>
                    <a:pt x="61362" y="42597"/>
                  </a:lnTo>
                  <a:close/>
                  <a:moveTo>
                    <a:pt x="66671" y="42597"/>
                  </a:moveTo>
                  <a:lnTo>
                    <a:pt x="66490" y="42658"/>
                  </a:lnTo>
                  <a:lnTo>
                    <a:pt x="66249" y="42778"/>
                  </a:lnTo>
                  <a:lnTo>
                    <a:pt x="66068" y="42899"/>
                  </a:lnTo>
                  <a:lnTo>
                    <a:pt x="65947" y="43080"/>
                  </a:lnTo>
                  <a:lnTo>
                    <a:pt x="65827" y="43321"/>
                  </a:lnTo>
                  <a:lnTo>
                    <a:pt x="65766" y="43502"/>
                  </a:lnTo>
                  <a:lnTo>
                    <a:pt x="65766" y="43744"/>
                  </a:lnTo>
                  <a:lnTo>
                    <a:pt x="65766" y="43985"/>
                  </a:lnTo>
                  <a:lnTo>
                    <a:pt x="65827" y="44166"/>
                  </a:lnTo>
                  <a:lnTo>
                    <a:pt x="65947" y="44407"/>
                  </a:lnTo>
                  <a:lnTo>
                    <a:pt x="66068" y="44588"/>
                  </a:lnTo>
                  <a:lnTo>
                    <a:pt x="66249" y="44709"/>
                  </a:lnTo>
                  <a:lnTo>
                    <a:pt x="66490" y="44830"/>
                  </a:lnTo>
                  <a:lnTo>
                    <a:pt x="66671" y="44890"/>
                  </a:lnTo>
                  <a:lnTo>
                    <a:pt x="67154" y="44890"/>
                  </a:lnTo>
                  <a:lnTo>
                    <a:pt x="67335" y="44830"/>
                  </a:lnTo>
                  <a:lnTo>
                    <a:pt x="67576" y="44709"/>
                  </a:lnTo>
                  <a:lnTo>
                    <a:pt x="67757" y="44588"/>
                  </a:lnTo>
                  <a:lnTo>
                    <a:pt x="67878" y="44407"/>
                  </a:lnTo>
                  <a:lnTo>
                    <a:pt x="67999" y="44166"/>
                  </a:lnTo>
                  <a:lnTo>
                    <a:pt x="68059" y="43985"/>
                  </a:lnTo>
                  <a:lnTo>
                    <a:pt x="68059" y="43744"/>
                  </a:lnTo>
                  <a:lnTo>
                    <a:pt x="68059" y="43502"/>
                  </a:lnTo>
                  <a:lnTo>
                    <a:pt x="67999" y="43321"/>
                  </a:lnTo>
                  <a:lnTo>
                    <a:pt x="67878" y="43080"/>
                  </a:lnTo>
                  <a:lnTo>
                    <a:pt x="67757" y="42899"/>
                  </a:lnTo>
                  <a:lnTo>
                    <a:pt x="67576" y="42778"/>
                  </a:lnTo>
                  <a:lnTo>
                    <a:pt x="67335" y="42658"/>
                  </a:lnTo>
                  <a:lnTo>
                    <a:pt x="67154" y="42597"/>
                  </a:lnTo>
                  <a:close/>
                  <a:moveTo>
                    <a:pt x="72464" y="42597"/>
                  </a:moveTo>
                  <a:lnTo>
                    <a:pt x="72283" y="42658"/>
                  </a:lnTo>
                  <a:lnTo>
                    <a:pt x="72041" y="42778"/>
                  </a:lnTo>
                  <a:lnTo>
                    <a:pt x="71860" y="42899"/>
                  </a:lnTo>
                  <a:lnTo>
                    <a:pt x="71740" y="43080"/>
                  </a:lnTo>
                  <a:lnTo>
                    <a:pt x="71619" y="43321"/>
                  </a:lnTo>
                  <a:lnTo>
                    <a:pt x="71559" y="43502"/>
                  </a:lnTo>
                  <a:lnTo>
                    <a:pt x="71559" y="43744"/>
                  </a:lnTo>
                  <a:lnTo>
                    <a:pt x="71559" y="43985"/>
                  </a:lnTo>
                  <a:lnTo>
                    <a:pt x="71619" y="44166"/>
                  </a:lnTo>
                  <a:lnTo>
                    <a:pt x="71740" y="44407"/>
                  </a:lnTo>
                  <a:lnTo>
                    <a:pt x="71860" y="44588"/>
                  </a:lnTo>
                  <a:lnTo>
                    <a:pt x="72041" y="44709"/>
                  </a:lnTo>
                  <a:lnTo>
                    <a:pt x="72283" y="44830"/>
                  </a:lnTo>
                  <a:lnTo>
                    <a:pt x="72464" y="44890"/>
                  </a:lnTo>
                  <a:lnTo>
                    <a:pt x="72946" y="44890"/>
                  </a:lnTo>
                  <a:lnTo>
                    <a:pt x="73127" y="44830"/>
                  </a:lnTo>
                  <a:lnTo>
                    <a:pt x="73369" y="44709"/>
                  </a:lnTo>
                  <a:lnTo>
                    <a:pt x="73550" y="44588"/>
                  </a:lnTo>
                  <a:lnTo>
                    <a:pt x="73670" y="44407"/>
                  </a:lnTo>
                  <a:lnTo>
                    <a:pt x="73791" y="44166"/>
                  </a:lnTo>
                  <a:lnTo>
                    <a:pt x="73851" y="43985"/>
                  </a:lnTo>
                  <a:lnTo>
                    <a:pt x="73851" y="43744"/>
                  </a:lnTo>
                  <a:lnTo>
                    <a:pt x="73851" y="43502"/>
                  </a:lnTo>
                  <a:lnTo>
                    <a:pt x="73791" y="43321"/>
                  </a:lnTo>
                  <a:lnTo>
                    <a:pt x="73670" y="43080"/>
                  </a:lnTo>
                  <a:lnTo>
                    <a:pt x="73550" y="42899"/>
                  </a:lnTo>
                  <a:lnTo>
                    <a:pt x="73369" y="42778"/>
                  </a:lnTo>
                  <a:lnTo>
                    <a:pt x="73127" y="42658"/>
                  </a:lnTo>
                  <a:lnTo>
                    <a:pt x="72946" y="42597"/>
                  </a:lnTo>
                  <a:close/>
                  <a:moveTo>
                    <a:pt x="724" y="45554"/>
                  </a:moveTo>
                  <a:lnTo>
                    <a:pt x="1147" y="47424"/>
                  </a:lnTo>
                  <a:lnTo>
                    <a:pt x="1267" y="47243"/>
                  </a:lnTo>
                  <a:lnTo>
                    <a:pt x="1388" y="47062"/>
                  </a:lnTo>
                  <a:lnTo>
                    <a:pt x="1448" y="46881"/>
                  </a:lnTo>
                  <a:lnTo>
                    <a:pt x="1448" y="46640"/>
                  </a:lnTo>
                  <a:lnTo>
                    <a:pt x="1388" y="46278"/>
                  </a:lnTo>
                  <a:lnTo>
                    <a:pt x="1267" y="45976"/>
                  </a:lnTo>
                  <a:lnTo>
                    <a:pt x="1026" y="45735"/>
                  </a:lnTo>
                  <a:lnTo>
                    <a:pt x="724" y="45554"/>
                  </a:lnTo>
                  <a:close/>
                  <a:moveTo>
                    <a:pt x="75179" y="45554"/>
                  </a:moveTo>
                  <a:lnTo>
                    <a:pt x="74877" y="45735"/>
                  </a:lnTo>
                  <a:lnTo>
                    <a:pt x="74636" y="45976"/>
                  </a:lnTo>
                  <a:lnTo>
                    <a:pt x="74515" y="46278"/>
                  </a:lnTo>
                  <a:lnTo>
                    <a:pt x="74455" y="46640"/>
                  </a:lnTo>
                  <a:lnTo>
                    <a:pt x="74455" y="46881"/>
                  </a:lnTo>
                  <a:lnTo>
                    <a:pt x="74515" y="47062"/>
                  </a:lnTo>
                  <a:lnTo>
                    <a:pt x="74636" y="47303"/>
                  </a:lnTo>
                  <a:lnTo>
                    <a:pt x="74756" y="47424"/>
                  </a:lnTo>
                  <a:lnTo>
                    <a:pt x="75179" y="45554"/>
                  </a:lnTo>
                  <a:close/>
                  <a:moveTo>
                    <a:pt x="5853" y="45493"/>
                  </a:moveTo>
                  <a:lnTo>
                    <a:pt x="5672" y="45554"/>
                  </a:lnTo>
                  <a:lnTo>
                    <a:pt x="5431" y="45674"/>
                  </a:lnTo>
                  <a:lnTo>
                    <a:pt x="5250" y="45795"/>
                  </a:lnTo>
                  <a:lnTo>
                    <a:pt x="5129" y="45976"/>
                  </a:lnTo>
                  <a:lnTo>
                    <a:pt x="5008" y="46217"/>
                  </a:lnTo>
                  <a:lnTo>
                    <a:pt x="4948" y="46398"/>
                  </a:lnTo>
                  <a:lnTo>
                    <a:pt x="4948" y="46640"/>
                  </a:lnTo>
                  <a:lnTo>
                    <a:pt x="4948" y="46881"/>
                  </a:lnTo>
                  <a:lnTo>
                    <a:pt x="5008" y="47062"/>
                  </a:lnTo>
                  <a:lnTo>
                    <a:pt x="5129" y="47303"/>
                  </a:lnTo>
                  <a:lnTo>
                    <a:pt x="5250" y="47484"/>
                  </a:lnTo>
                  <a:lnTo>
                    <a:pt x="5431" y="47605"/>
                  </a:lnTo>
                  <a:lnTo>
                    <a:pt x="5672" y="47726"/>
                  </a:lnTo>
                  <a:lnTo>
                    <a:pt x="5853" y="47786"/>
                  </a:lnTo>
                  <a:lnTo>
                    <a:pt x="6336" y="47786"/>
                  </a:lnTo>
                  <a:lnTo>
                    <a:pt x="6517" y="47726"/>
                  </a:lnTo>
                  <a:lnTo>
                    <a:pt x="6758" y="47605"/>
                  </a:lnTo>
                  <a:lnTo>
                    <a:pt x="6939" y="47484"/>
                  </a:lnTo>
                  <a:lnTo>
                    <a:pt x="7060" y="47303"/>
                  </a:lnTo>
                  <a:lnTo>
                    <a:pt x="7180" y="47062"/>
                  </a:lnTo>
                  <a:lnTo>
                    <a:pt x="7241" y="46881"/>
                  </a:lnTo>
                  <a:lnTo>
                    <a:pt x="7241" y="46640"/>
                  </a:lnTo>
                  <a:lnTo>
                    <a:pt x="7241" y="46398"/>
                  </a:lnTo>
                  <a:lnTo>
                    <a:pt x="7180" y="46217"/>
                  </a:lnTo>
                  <a:lnTo>
                    <a:pt x="7060" y="45976"/>
                  </a:lnTo>
                  <a:lnTo>
                    <a:pt x="6939" y="45795"/>
                  </a:lnTo>
                  <a:lnTo>
                    <a:pt x="6758" y="45674"/>
                  </a:lnTo>
                  <a:lnTo>
                    <a:pt x="6517" y="45554"/>
                  </a:lnTo>
                  <a:lnTo>
                    <a:pt x="6336" y="45493"/>
                  </a:lnTo>
                  <a:close/>
                  <a:moveTo>
                    <a:pt x="11645" y="45493"/>
                  </a:moveTo>
                  <a:lnTo>
                    <a:pt x="11464" y="45554"/>
                  </a:lnTo>
                  <a:lnTo>
                    <a:pt x="11223" y="45674"/>
                  </a:lnTo>
                  <a:lnTo>
                    <a:pt x="11042" y="45795"/>
                  </a:lnTo>
                  <a:lnTo>
                    <a:pt x="10921" y="45976"/>
                  </a:lnTo>
                  <a:lnTo>
                    <a:pt x="10800" y="46217"/>
                  </a:lnTo>
                  <a:lnTo>
                    <a:pt x="10740" y="46398"/>
                  </a:lnTo>
                  <a:lnTo>
                    <a:pt x="10740" y="46640"/>
                  </a:lnTo>
                  <a:lnTo>
                    <a:pt x="10740" y="46881"/>
                  </a:lnTo>
                  <a:lnTo>
                    <a:pt x="10800" y="47062"/>
                  </a:lnTo>
                  <a:lnTo>
                    <a:pt x="10921" y="47303"/>
                  </a:lnTo>
                  <a:lnTo>
                    <a:pt x="11042" y="47484"/>
                  </a:lnTo>
                  <a:lnTo>
                    <a:pt x="11223" y="47605"/>
                  </a:lnTo>
                  <a:lnTo>
                    <a:pt x="11464" y="47726"/>
                  </a:lnTo>
                  <a:lnTo>
                    <a:pt x="11645" y="47786"/>
                  </a:lnTo>
                  <a:lnTo>
                    <a:pt x="12128" y="47786"/>
                  </a:lnTo>
                  <a:lnTo>
                    <a:pt x="12309" y="47726"/>
                  </a:lnTo>
                  <a:lnTo>
                    <a:pt x="12550" y="47605"/>
                  </a:lnTo>
                  <a:lnTo>
                    <a:pt x="12731" y="47484"/>
                  </a:lnTo>
                  <a:lnTo>
                    <a:pt x="12852" y="47303"/>
                  </a:lnTo>
                  <a:lnTo>
                    <a:pt x="12973" y="47062"/>
                  </a:lnTo>
                  <a:lnTo>
                    <a:pt x="13033" y="46881"/>
                  </a:lnTo>
                  <a:lnTo>
                    <a:pt x="13033" y="46640"/>
                  </a:lnTo>
                  <a:lnTo>
                    <a:pt x="13033" y="46398"/>
                  </a:lnTo>
                  <a:lnTo>
                    <a:pt x="12973" y="46217"/>
                  </a:lnTo>
                  <a:lnTo>
                    <a:pt x="12852" y="45976"/>
                  </a:lnTo>
                  <a:lnTo>
                    <a:pt x="12731" y="45795"/>
                  </a:lnTo>
                  <a:lnTo>
                    <a:pt x="12550" y="45674"/>
                  </a:lnTo>
                  <a:lnTo>
                    <a:pt x="12309" y="45554"/>
                  </a:lnTo>
                  <a:lnTo>
                    <a:pt x="12128" y="45493"/>
                  </a:lnTo>
                  <a:close/>
                  <a:moveTo>
                    <a:pt x="17437" y="45493"/>
                  </a:moveTo>
                  <a:lnTo>
                    <a:pt x="17256" y="45554"/>
                  </a:lnTo>
                  <a:lnTo>
                    <a:pt x="17015" y="45674"/>
                  </a:lnTo>
                  <a:lnTo>
                    <a:pt x="16834" y="45795"/>
                  </a:lnTo>
                  <a:lnTo>
                    <a:pt x="16713" y="45976"/>
                  </a:lnTo>
                  <a:lnTo>
                    <a:pt x="16593" y="46217"/>
                  </a:lnTo>
                  <a:lnTo>
                    <a:pt x="16532" y="46398"/>
                  </a:lnTo>
                  <a:lnTo>
                    <a:pt x="16532" y="46640"/>
                  </a:lnTo>
                  <a:lnTo>
                    <a:pt x="16532" y="46881"/>
                  </a:lnTo>
                  <a:lnTo>
                    <a:pt x="16593" y="47062"/>
                  </a:lnTo>
                  <a:lnTo>
                    <a:pt x="16713" y="47303"/>
                  </a:lnTo>
                  <a:lnTo>
                    <a:pt x="16834" y="47484"/>
                  </a:lnTo>
                  <a:lnTo>
                    <a:pt x="17015" y="47605"/>
                  </a:lnTo>
                  <a:lnTo>
                    <a:pt x="17256" y="47726"/>
                  </a:lnTo>
                  <a:lnTo>
                    <a:pt x="17437" y="47786"/>
                  </a:lnTo>
                  <a:lnTo>
                    <a:pt x="17920" y="47786"/>
                  </a:lnTo>
                  <a:lnTo>
                    <a:pt x="18101" y="47726"/>
                  </a:lnTo>
                  <a:lnTo>
                    <a:pt x="18342" y="47605"/>
                  </a:lnTo>
                  <a:lnTo>
                    <a:pt x="18523" y="47484"/>
                  </a:lnTo>
                  <a:lnTo>
                    <a:pt x="18644" y="47303"/>
                  </a:lnTo>
                  <a:lnTo>
                    <a:pt x="18765" y="47062"/>
                  </a:lnTo>
                  <a:lnTo>
                    <a:pt x="18825" y="46881"/>
                  </a:lnTo>
                  <a:lnTo>
                    <a:pt x="18825" y="46640"/>
                  </a:lnTo>
                  <a:lnTo>
                    <a:pt x="18825" y="46398"/>
                  </a:lnTo>
                  <a:lnTo>
                    <a:pt x="18765" y="46217"/>
                  </a:lnTo>
                  <a:lnTo>
                    <a:pt x="18644" y="45976"/>
                  </a:lnTo>
                  <a:lnTo>
                    <a:pt x="18523" y="45795"/>
                  </a:lnTo>
                  <a:lnTo>
                    <a:pt x="18342" y="45674"/>
                  </a:lnTo>
                  <a:lnTo>
                    <a:pt x="18101" y="45554"/>
                  </a:lnTo>
                  <a:lnTo>
                    <a:pt x="17920" y="45493"/>
                  </a:lnTo>
                  <a:close/>
                  <a:moveTo>
                    <a:pt x="23230" y="45493"/>
                  </a:moveTo>
                  <a:lnTo>
                    <a:pt x="23049" y="45554"/>
                  </a:lnTo>
                  <a:lnTo>
                    <a:pt x="22807" y="45674"/>
                  </a:lnTo>
                  <a:lnTo>
                    <a:pt x="22626" y="45795"/>
                  </a:lnTo>
                  <a:lnTo>
                    <a:pt x="22506" y="45976"/>
                  </a:lnTo>
                  <a:lnTo>
                    <a:pt x="22385" y="46217"/>
                  </a:lnTo>
                  <a:lnTo>
                    <a:pt x="22325" y="46398"/>
                  </a:lnTo>
                  <a:lnTo>
                    <a:pt x="22325" y="46640"/>
                  </a:lnTo>
                  <a:lnTo>
                    <a:pt x="22325" y="46881"/>
                  </a:lnTo>
                  <a:lnTo>
                    <a:pt x="22385" y="47062"/>
                  </a:lnTo>
                  <a:lnTo>
                    <a:pt x="22506" y="47303"/>
                  </a:lnTo>
                  <a:lnTo>
                    <a:pt x="22626" y="47484"/>
                  </a:lnTo>
                  <a:lnTo>
                    <a:pt x="22807" y="47605"/>
                  </a:lnTo>
                  <a:lnTo>
                    <a:pt x="23049" y="47726"/>
                  </a:lnTo>
                  <a:lnTo>
                    <a:pt x="23230" y="47786"/>
                  </a:lnTo>
                  <a:lnTo>
                    <a:pt x="23712" y="47786"/>
                  </a:lnTo>
                  <a:lnTo>
                    <a:pt x="23893" y="47726"/>
                  </a:lnTo>
                  <a:lnTo>
                    <a:pt x="24135" y="47605"/>
                  </a:lnTo>
                  <a:lnTo>
                    <a:pt x="24316" y="47484"/>
                  </a:lnTo>
                  <a:lnTo>
                    <a:pt x="24436" y="47303"/>
                  </a:lnTo>
                  <a:lnTo>
                    <a:pt x="24557" y="47062"/>
                  </a:lnTo>
                  <a:lnTo>
                    <a:pt x="24617" y="46881"/>
                  </a:lnTo>
                  <a:lnTo>
                    <a:pt x="24617" y="46640"/>
                  </a:lnTo>
                  <a:lnTo>
                    <a:pt x="24617" y="46398"/>
                  </a:lnTo>
                  <a:lnTo>
                    <a:pt x="24557" y="46217"/>
                  </a:lnTo>
                  <a:lnTo>
                    <a:pt x="24436" y="45976"/>
                  </a:lnTo>
                  <a:lnTo>
                    <a:pt x="24316" y="45795"/>
                  </a:lnTo>
                  <a:lnTo>
                    <a:pt x="24135" y="45674"/>
                  </a:lnTo>
                  <a:lnTo>
                    <a:pt x="23893" y="45554"/>
                  </a:lnTo>
                  <a:lnTo>
                    <a:pt x="23712" y="45493"/>
                  </a:lnTo>
                  <a:close/>
                  <a:moveTo>
                    <a:pt x="29022" y="45493"/>
                  </a:moveTo>
                  <a:lnTo>
                    <a:pt x="28841" y="45554"/>
                  </a:lnTo>
                  <a:lnTo>
                    <a:pt x="28599" y="45674"/>
                  </a:lnTo>
                  <a:lnTo>
                    <a:pt x="28418" y="45795"/>
                  </a:lnTo>
                  <a:lnTo>
                    <a:pt x="28298" y="45976"/>
                  </a:lnTo>
                  <a:lnTo>
                    <a:pt x="28177" y="46217"/>
                  </a:lnTo>
                  <a:lnTo>
                    <a:pt x="28117" y="46398"/>
                  </a:lnTo>
                  <a:lnTo>
                    <a:pt x="28117" y="46640"/>
                  </a:lnTo>
                  <a:lnTo>
                    <a:pt x="28117" y="46881"/>
                  </a:lnTo>
                  <a:lnTo>
                    <a:pt x="28177" y="47062"/>
                  </a:lnTo>
                  <a:lnTo>
                    <a:pt x="28298" y="47303"/>
                  </a:lnTo>
                  <a:lnTo>
                    <a:pt x="28418" y="47484"/>
                  </a:lnTo>
                  <a:lnTo>
                    <a:pt x="28599" y="47605"/>
                  </a:lnTo>
                  <a:lnTo>
                    <a:pt x="28841" y="47726"/>
                  </a:lnTo>
                  <a:lnTo>
                    <a:pt x="29022" y="47786"/>
                  </a:lnTo>
                  <a:lnTo>
                    <a:pt x="29505" y="47786"/>
                  </a:lnTo>
                  <a:lnTo>
                    <a:pt x="29686" y="47726"/>
                  </a:lnTo>
                  <a:lnTo>
                    <a:pt x="29927" y="47605"/>
                  </a:lnTo>
                  <a:lnTo>
                    <a:pt x="30108" y="47484"/>
                  </a:lnTo>
                  <a:lnTo>
                    <a:pt x="30229" y="47303"/>
                  </a:lnTo>
                  <a:lnTo>
                    <a:pt x="30349" y="47062"/>
                  </a:lnTo>
                  <a:lnTo>
                    <a:pt x="30410" y="46881"/>
                  </a:lnTo>
                  <a:lnTo>
                    <a:pt x="30410" y="46640"/>
                  </a:lnTo>
                  <a:lnTo>
                    <a:pt x="30410" y="46398"/>
                  </a:lnTo>
                  <a:lnTo>
                    <a:pt x="30349" y="46217"/>
                  </a:lnTo>
                  <a:lnTo>
                    <a:pt x="30229" y="45976"/>
                  </a:lnTo>
                  <a:lnTo>
                    <a:pt x="30108" y="45795"/>
                  </a:lnTo>
                  <a:lnTo>
                    <a:pt x="29927" y="45674"/>
                  </a:lnTo>
                  <a:lnTo>
                    <a:pt x="29686" y="45554"/>
                  </a:lnTo>
                  <a:lnTo>
                    <a:pt x="29505" y="45493"/>
                  </a:lnTo>
                  <a:close/>
                  <a:moveTo>
                    <a:pt x="34814" y="45493"/>
                  </a:moveTo>
                  <a:lnTo>
                    <a:pt x="34633" y="45554"/>
                  </a:lnTo>
                  <a:lnTo>
                    <a:pt x="34392" y="45674"/>
                  </a:lnTo>
                  <a:lnTo>
                    <a:pt x="34211" y="45795"/>
                  </a:lnTo>
                  <a:lnTo>
                    <a:pt x="34090" y="45976"/>
                  </a:lnTo>
                  <a:lnTo>
                    <a:pt x="33969" y="46217"/>
                  </a:lnTo>
                  <a:lnTo>
                    <a:pt x="33909" y="46398"/>
                  </a:lnTo>
                  <a:lnTo>
                    <a:pt x="33909" y="46640"/>
                  </a:lnTo>
                  <a:lnTo>
                    <a:pt x="33909" y="46881"/>
                  </a:lnTo>
                  <a:lnTo>
                    <a:pt x="33969" y="47062"/>
                  </a:lnTo>
                  <a:lnTo>
                    <a:pt x="34090" y="47303"/>
                  </a:lnTo>
                  <a:lnTo>
                    <a:pt x="34211" y="47484"/>
                  </a:lnTo>
                  <a:lnTo>
                    <a:pt x="34392" y="47605"/>
                  </a:lnTo>
                  <a:lnTo>
                    <a:pt x="34633" y="47726"/>
                  </a:lnTo>
                  <a:lnTo>
                    <a:pt x="34814" y="47786"/>
                  </a:lnTo>
                  <a:lnTo>
                    <a:pt x="35297" y="47786"/>
                  </a:lnTo>
                  <a:lnTo>
                    <a:pt x="35478" y="47726"/>
                  </a:lnTo>
                  <a:lnTo>
                    <a:pt x="35719" y="47605"/>
                  </a:lnTo>
                  <a:lnTo>
                    <a:pt x="35900" y="47484"/>
                  </a:lnTo>
                  <a:lnTo>
                    <a:pt x="36021" y="47303"/>
                  </a:lnTo>
                  <a:lnTo>
                    <a:pt x="36141" y="47062"/>
                  </a:lnTo>
                  <a:lnTo>
                    <a:pt x="36202" y="46881"/>
                  </a:lnTo>
                  <a:lnTo>
                    <a:pt x="36202" y="46640"/>
                  </a:lnTo>
                  <a:lnTo>
                    <a:pt x="36202" y="46398"/>
                  </a:lnTo>
                  <a:lnTo>
                    <a:pt x="36141" y="46217"/>
                  </a:lnTo>
                  <a:lnTo>
                    <a:pt x="36021" y="45976"/>
                  </a:lnTo>
                  <a:lnTo>
                    <a:pt x="35900" y="45795"/>
                  </a:lnTo>
                  <a:lnTo>
                    <a:pt x="35719" y="45674"/>
                  </a:lnTo>
                  <a:lnTo>
                    <a:pt x="35478" y="45554"/>
                  </a:lnTo>
                  <a:lnTo>
                    <a:pt x="35297" y="45493"/>
                  </a:lnTo>
                  <a:close/>
                  <a:moveTo>
                    <a:pt x="40606" y="45493"/>
                  </a:moveTo>
                  <a:lnTo>
                    <a:pt x="40425" y="45554"/>
                  </a:lnTo>
                  <a:lnTo>
                    <a:pt x="40184" y="45674"/>
                  </a:lnTo>
                  <a:lnTo>
                    <a:pt x="40003" y="45795"/>
                  </a:lnTo>
                  <a:lnTo>
                    <a:pt x="39882" y="45976"/>
                  </a:lnTo>
                  <a:lnTo>
                    <a:pt x="39762" y="46217"/>
                  </a:lnTo>
                  <a:lnTo>
                    <a:pt x="39701" y="46398"/>
                  </a:lnTo>
                  <a:lnTo>
                    <a:pt x="39701" y="46640"/>
                  </a:lnTo>
                  <a:lnTo>
                    <a:pt x="39701" y="46881"/>
                  </a:lnTo>
                  <a:lnTo>
                    <a:pt x="39762" y="47062"/>
                  </a:lnTo>
                  <a:lnTo>
                    <a:pt x="39882" y="47303"/>
                  </a:lnTo>
                  <a:lnTo>
                    <a:pt x="40003" y="47484"/>
                  </a:lnTo>
                  <a:lnTo>
                    <a:pt x="40184" y="47605"/>
                  </a:lnTo>
                  <a:lnTo>
                    <a:pt x="40425" y="47726"/>
                  </a:lnTo>
                  <a:lnTo>
                    <a:pt x="40606" y="47786"/>
                  </a:lnTo>
                  <a:lnTo>
                    <a:pt x="41089" y="47786"/>
                  </a:lnTo>
                  <a:lnTo>
                    <a:pt x="41270" y="47726"/>
                  </a:lnTo>
                  <a:lnTo>
                    <a:pt x="41511" y="47605"/>
                  </a:lnTo>
                  <a:lnTo>
                    <a:pt x="41692" y="47484"/>
                  </a:lnTo>
                  <a:lnTo>
                    <a:pt x="41813" y="47303"/>
                  </a:lnTo>
                  <a:lnTo>
                    <a:pt x="41934" y="47062"/>
                  </a:lnTo>
                  <a:lnTo>
                    <a:pt x="41994" y="46881"/>
                  </a:lnTo>
                  <a:lnTo>
                    <a:pt x="41994" y="46640"/>
                  </a:lnTo>
                  <a:lnTo>
                    <a:pt x="41994" y="46398"/>
                  </a:lnTo>
                  <a:lnTo>
                    <a:pt x="41934" y="46217"/>
                  </a:lnTo>
                  <a:lnTo>
                    <a:pt x="41813" y="45976"/>
                  </a:lnTo>
                  <a:lnTo>
                    <a:pt x="41692" y="45795"/>
                  </a:lnTo>
                  <a:lnTo>
                    <a:pt x="41511" y="45674"/>
                  </a:lnTo>
                  <a:lnTo>
                    <a:pt x="41270" y="45554"/>
                  </a:lnTo>
                  <a:lnTo>
                    <a:pt x="41089" y="45493"/>
                  </a:lnTo>
                  <a:close/>
                  <a:moveTo>
                    <a:pt x="46399" y="45493"/>
                  </a:moveTo>
                  <a:lnTo>
                    <a:pt x="46218" y="45554"/>
                  </a:lnTo>
                  <a:lnTo>
                    <a:pt x="45976" y="45674"/>
                  </a:lnTo>
                  <a:lnTo>
                    <a:pt x="45795" y="45795"/>
                  </a:lnTo>
                  <a:lnTo>
                    <a:pt x="45674" y="45976"/>
                  </a:lnTo>
                  <a:lnTo>
                    <a:pt x="45554" y="46217"/>
                  </a:lnTo>
                  <a:lnTo>
                    <a:pt x="45493" y="46398"/>
                  </a:lnTo>
                  <a:lnTo>
                    <a:pt x="45493" y="46640"/>
                  </a:lnTo>
                  <a:lnTo>
                    <a:pt x="45493" y="46881"/>
                  </a:lnTo>
                  <a:lnTo>
                    <a:pt x="45554" y="47062"/>
                  </a:lnTo>
                  <a:lnTo>
                    <a:pt x="45674" y="47303"/>
                  </a:lnTo>
                  <a:lnTo>
                    <a:pt x="45795" y="47484"/>
                  </a:lnTo>
                  <a:lnTo>
                    <a:pt x="45976" y="47605"/>
                  </a:lnTo>
                  <a:lnTo>
                    <a:pt x="46218" y="47726"/>
                  </a:lnTo>
                  <a:lnTo>
                    <a:pt x="46399" y="47786"/>
                  </a:lnTo>
                  <a:lnTo>
                    <a:pt x="46881" y="47786"/>
                  </a:lnTo>
                  <a:lnTo>
                    <a:pt x="47062" y="47726"/>
                  </a:lnTo>
                  <a:lnTo>
                    <a:pt x="47304" y="47605"/>
                  </a:lnTo>
                  <a:lnTo>
                    <a:pt x="47485" y="47484"/>
                  </a:lnTo>
                  <a:lnTo>
                    <a:pt x="47605" y="47303"/>
                  </a:lnTo>
                  <a:lnTo>
                    <a:pt x="47726" y="47062"/>
                  </a:lnTo>
                  <a:lnTo>
                    <a:pt x="47786" y="46881"/>
                  </a:lnTo>
                  <a:lnTo>
                    <a:pt x="47786" y="46640"/>
                  </a:lnTo>
                  <a:lnTo>
                    <a:pt x="47786" y="46398"/>
                  </a:lnTo>
                  <a:lnTo>
                    <a:pt x="47726" y="46217"/>
                  </a:lnTo>
                  <a:lnTo>
                    <a:pt x="47605" y="45976"/>
                  </a:lnTo>
                  <a:lnTo>
                    <a:pt x="47485" y="45795"/>
                  </a:lnTo>
                  <a:lnTo>
                    <a:pt x="47304" y="45674"/>
                  </a:lnTo>
                  <a:lnTo>
                    <a:pt x="47062" y="45554"/>
                  </a:lnTo>
                  <a:lnTo>
                    <a:pt x="46881" y="45493"/>
                  </a:lnTo>
                  <a:close/>
                  <a:moveTo>
                    <a:pt x="52191" y="45493"/>
                  </a:moveTo>
                  <a:lnTo>
                    <a:pt x="52010" y="45554"/>
                  </a:lnTo>
                  <a:lnTo>
                    <a:pt x="51768" y="45674"/>
                  </a:lnTo>
                  <a:lnTo>
                    <a:pt x="51587" y="45795"/>
                  </a:lnTo>
                  <a:lnTo>
                    <a:pt x="51467" y="45976"/>
                  </a:lnTo>
                  <a:lnTo>
                    <a:pt x="51346" y="46217"/>
                  </a:lnTo>
                  <a:lnTo>
                    <a:pt x="51286" y="46398"/>
                  </a:lnTo>
                  <a:lnTo>
                    <a:pt x="51286" y="46640"/>
                  </a:lnTo>
                  <a:lnTo>
                    <a:pt x="51286" y="46881"/>
                  </a:lnTo>
                  <a:lnTo>
                    <a:pt x="51346" y="47062"/>
                  </a:lnTo>
                  <a:lnTo>
                    <a:pt x="51467" y="47303"/>
                  </a:lnTo>
                  <a:lnTo>
                    <a:pt x="51587" y="47484"/>
                  </a:lnTo>
                  <a:lnTo>
                    <a:pt x="51768" y="47605"/>
                  </a:lnTo>
                  <a:lnTo>
                    <a:pt x="52010" y="47726"/>
                  </a:lnTo>
                  <a:lnTo>
                    <a:pt x="52191" y="47786"/>
                  </a:lnTo>
                  <a:lnTo>
                    <a:pt x="52673" y="47786"/>
                  </a:lnTo>
                  <a:lnTo>
                    <a:pt x="52854" y="47726"/>
                  </a:lnTo>
                  <a:lnTo>
                    <a:pt x="53096" y="47605"/>
                  </a:lnTo>
                  <a:lnTo>
                    <a:pt x="53277" y="47484"/>
                  </a:lnTo>
                  <a:lnTo>
                    <a:pt x="53397" y="47303"/>
                  </a:lnTo>
                  <a:lnTo>
                    <a:pt x="53518" y="47062"/>
                  </a:lnTo>
                  <a:lnTo>
                    <a:pt x="53578" y="46881"/>
                  </a:lnTo>
                  <a:lnTo>
                    <a:pt x="53578" y="46640"/>
                  </a:lnTo>
                  <a:lnTo>
                    <a:pt x="53578" y="46398"/>
                  </a:lnTo>
                  <a:lnTo>
                    <a:pt x="53518" y="46217"/>
                  </a:lnTo>
                  <a:lnTo>
                    <a:pt x="53397" y="45976"/>
                  </a:lnTo>
                  <a:lnTo>
                    <a:pt x="53277" y="45795"/>
                  </a:lnTo>
                  <a:lnTo>
                    <a:pt x="53096" y="45674"/>
                  </a:lnTo>
                  <a:lnTo>
                    <a:pt x="52854" y="45554"/>
                  </a:lnTo>
                  <a:lnTo>
                    <a:pt x="52673" y="45493"/>
                  </a:lnTo>
                  <a:close/>
                  <a:moveTo>
                    <a:pt x="57983" y="45493"/>
                  </a:moveTo>
                  <a:lnTo>
                    <a:pt x="57802" y="45554"/>
                  </a:lnTo>
                  <a:lnTo>
                    <a:pt x="57561" y="45674"/>
                  </a:lnTo>
                  <a:lnTo>
                    <a:pt x="57380" y="45795"/>
                  </a:lnTo>
                  <a:lnTo>
                    <a:pt x="57259" y="45976"/>
                  </a:lnTo>
                  <a:lnTo>
                    <a:pt x="57138" y="46217"/>
                  </a:lnTo>
                  <a:lnTo>
                    <a:pt x="57078" y="46398"/>
                  </a:lnTo>
                  <a:lnTo>
                    <a:pt x="57078" y="46640"/>
                  </a:lnTo>
                  <a:lnTo>
                    <a:pt x="57078" y="46881"/>
                  </a:lnTo>
                  <a:lnTo>
                    <a:pt x="57138" y="47062"/>
                  </a:lnTo>
                  <a:lnTo>
                    <a:pt x="57259" y="47303"/>
                  </a:lnTo>
                  <a:lnTo>
                    <a:pt x="57380" y="47484"/>
                  </a:lnTo>
                  <a:lnTo>
                    <a:pt x="57561" y="47605"/>
                  </a:lnTo>
                  <a:lnTo>
                    <a:pt x="57802" y="47726"/>
                  </a:lnTo>
                  <a:lnTo>
                    <a:pt x="57983" y="47786"/>
                  </a:lnTo>
                  <a:lnTo>
                    <a:pt x="58466" y="47786"/>
                  </a:lnTo>
                  <a:lnTo>
                    <a:pt x="58647" y="47726"/>
                  </a:lnTo>
                  <a:lnTo>
                    <a:pt x="58888" y="47605"/>
                  </a:lnTo>
                  <a:lnTo>
                    <a:pt x="59069" y="47484"/>
                  </a:lnTo>
                  <a:lnTo>
                    <a:pt x="59190" y="47303"/>
                  </a:lnTo>
                  <a:lnTo>
                    <a:pt x="59310" y="47062"/>
                  </a:lnTo>
                  <a:lnTo>
                    <a:pt x="59371" y="46881"/>
                  </a:lnTo>
                  <a:lnTo>
                    <a:pt x="59371" y="46640"/>
                  </a:lnTo>
                  <a:lnTo>
                    <a:pt x="59371" y="46398"/>
                  </a:lnTo>
                  <a:lnTo>
                    <a:pt x="59310" y="46217"/>
                  </a:lnTo>
                  <a:lnTo>
                    <a:pt x="59190" y="45976"/>
                  </a:lnTo>
                  <a:lnTo>
                    <a:pt x="59069" y="45795"/>
                  </a:lnTo>
                  <a:lnTo>
                    <a:pt x="58888" y="45674"/>
                  </a:lnTo>
                  <a:lnTo>
                    <a:pt x="58647" y="45554"/>
                  </a:lnTo>
                  <a:lnTo>
                    <a:pt x="58466" y="45493"/>
                  </a:lnTo>
                  <a:close/>
                  <a:moveTo>
                    <a:pt x="63775" y="45493"/>
                  </a:moveTo>
                  <a:lnTo>
                    <a:pt x="63594" y="45554"/>
                  </a:lnTo>
                  <a:lnTo>
                    <a:pt x="63353" y="45674"/>
                  </a:lnTo>
                  <a:lnTo>
                    <a:pt x="63172" y="45795"/>
                  </a:lnTo>
                  <a:lnTo>
                    <a:pt x="63051" y="45976"/>
                  </a:lnTo>
                  <a:lnTo>
                    <a:pt x="62931" y="46217"/>
                  </a:lnTo>
                  <a:lnTo>
                    <a:pt x="62870" y="46398"/>
                  </a:lnTo>
                  <a:lnTo>
                    <a:pt x="62870" y="46640"/>
                  </a:lnTo>
                  <a:lnTo>
                    <a:pt x="62870" y="46881"/>
                  </a:lnTo>
                  <a:lnTo>
                    <a:pt x="62931" y="47062"/>
                  </a:lnTo>
                  <a:lnTo>
                    <a:pt x="63051" y="47303"/>
                  </a:lnTo>
                  <a:lnTo>
                    <a:pt x="63172" y="47484"/>
                  </a:lnTo>
                  <a:lnTo>
                    <a:pt x="63353" y="47605"/>
                  </a:lnTo>
                  <a:lnTo>
                    <a:pt x="63594" y="47726"/>
                  </a:lnTo>
                  <a:lnTo>
                    <a:pt x="63775" y="47786"/>
                  </a:lnTo>
                  <a:lnTo>
                    <a:pt x="64258" y="47786"/>
                  </a:lnTo>
                  <a:lnTo>
                    <a:pt x="64439" y="47726"/>
                  </a:lnTo>
                  <a:lnTo>
                    <a:pt x="64680" y="47605"/>
                  </a:lnTo>
                  <a:lnTo>
                    <a:pt x="64861" y="47484"/>
                  </a:lnTo>
                  <a:lnTo>
                    <a:pt x="64982" y="47303"/>
                  </a:lnTo>
                  <a:lnTo>
                    <a:pt x="65103" y="47062"/>
                  </a:lnTo>
                  <a:lnTo>
                    <a:pt x="65163" y="46881"/>
                  </a:lnTo>
                  <a:lnTo>
                    <a:pt x="65163" y="46640"/>
                  </a:lnTo>
                  <a:lnTo>
                    <a:pt x="65163" y="46398"/>
                  </a:lnTo>
                  <a:lnTo>
                    <a:pt x="65103" y="46217"/>
                  </a:lnTo>
                  <a:lnTo>
                    <a:pt x="64982" y="45976"/>
                  </a:lnTo>
                  <a:lnTo>
                    <a:pt x="64861" y="45795"/>
                  </a:lnTo>
                  <a:lnTo>
                    <a:pt x="64680" y="45674"/>
                  </a:lnTo>
                  <a:lnTo>
                    <a:pt x="64439" y="45554"/>
                  </a:lnTo>
                  <a:lnTo>
                    <a:pt x="64258" y="45493"/>
                  </a:lnTo>
                  <a:close/>
                  <a:moveTo>
                    <a:pt x="69567" y="45493"/>
                  </a:moveTo>
                  <a:lnTo>
                    <a:pt x="69386" y="45554"/>
                  </a:lnTo>
                  <a:lnTo>
                    <a:pt x="69145" y="45674"/>
                  </a:lnTo>
                  <a:lnTo>
                    <a:pt x="68964" y="45795"/>
                  </a:lnTo>
                  <a:lnTo>
                    <a:pt x="68843" y="45976"/>
                  </a:lnTo>
                  <a:lnTo>
                    <a:pt x="68723" y="46217"/>
                  </a:lnTo>
                  <a:lnTo>
                    <a:pt x="68662" y="46398"/>
                  </a:lnTo>
                  <a:lnTo>
                    <a:pt x="68662" y="46640"/>
                  </a:lnTo>
                  <a:lnTo>
                    <a:pt x="68662" y="46881"/>
                  </a:lnTo>
                  <a:lnTo>
                    <a:pt x="68723" y="47062"/>
                  </a:lnTo>
                  <a:lnTo>
                    <a:pt x="68843" y="47303"/>
                  </a:lnTo>
                  <a:lnTo>
                    <a:pt x="68964" y="47484"/>
                  </a:lnTo>
                  <a:lnTo>
                    <a:pt x="69145" y="47605"/>
                  </a:lnTo>
                  <a:lnTo>
                    <a:pt x="69386" y="47726"/>
                  </a:lnTo>
                  <a:lnTo>
                    <a:pt x="69567" y="47786"/>
                  </a:lnTo>
                  <a:lnTo>
                    <a:pt x="70050" y="47786"/>
                  </a:lnTo>
                  <a:lnTo>
                    <a:pt x="70231" y="47726"/>
                  </a:lnTo>
                  <a:lnTo>
                    <a:pt x="70472" y="47605"/>
                  </a:lnTo>
                  <a:lnTo>
                    <a:pt x="70653" y="47484"/>
                  </a:lnTo>
                  <a:lnTo>
                    <a:pt x="70774" y="47303"/>
                  </a:lnTo>
                  <a:lnTo>
                    <a:pt x="70895" y="47062"/>
                  </a:lnTo>
                  <a:lnTo>
                    <a:pt x="70955" y="46881"/>
                  </a:lnTo>
                  <a:lnTo>
                    <a:pt x="70955" y="46640"/>
                  </a:lnTo>
                  <a:lnTo>
                    <a:pt x="70955" y="46398"/>
                  </a:lnTo>
                  <a:lnTo>
                    <a:pt x="70895" y="46217"/>
                  </a:lnTo>
                  <a:lnTo>
                    <a:pt x="70774" y="45976"/>
                  </a:lnTo>
                  <a:lnTo>
                    <a:pt x="70653" y="45795"/>
                  </a:lnTo>
                  <a:lnTo>
                    <a:pt x="70472" y="45674"/>
                  </a:lnTo>
                  <a:lnTo>
                    <a:pt x="70231" y="45554"/>
                  </a:lnTo>
                  <a:lnTo>
                    <a:pt x="70050" y="45493"/>
                  </a:lnTo>
                  <a:close/>
                  <a:moveTo>
                    <a:pt x="2896" y="48389"/>
                  </a:moveTo>
                  <a:lnTo>
                    <a:pt x="2655" y="48510"/>
                  </a:lnTo>
                  <a:lnTo>
                    <a:pt x="2414" y="48691"/>
                  </a:lnTo>
                  <a:lnTo>
                    <a:pt x="2233" y="48872"/>
                  </a:lnTo>
                  <a:lnTo>
                    <a:pt x="2112" y="49174"/>
                  </a:lnTo>
                  <a:lnTo>
                    <a:pt x="2052" y="49536"/>
                  </a:lnTo>
                  <a:lnTo>
                    <a:pt x="2052" y="49777"/>
                  </a:lnTo>
                  <a:lnTo>
                    <a:pt x="2112" y="49958"/>
                  </a:lnTo>
                  <a:lnTo>
                    <a:pt x="2233" y="50200"/>
                  </a:lnTo>
                  <a:lnTo>
                    <a:pt x="2353" y="50381"/>
                  </a:lnTo>
                  <a:lnTo>
                    <a:pt x="2534" y="50501"/>
                  </a:lnTo>
                  <a:lnTo>
                    <a:pt x="2776" y="50622"/>
                  </a:lnTo>
                  <a:lnTo>
                    <a:pt x="2957" y="50682"/>
                  </a:lnTo>
                  <a:lnTo>
                    <a:pt x="3439" y="50682"/>
                  </a:lnTo>
                  <a:lnTo>
                    <a:pt x="3620" y="50622"/>
                  </a:lnTo>
                  <a:lnTo>
                    <a:pt x="3862" y="50501"/>
                  </a:lnTo>
                  <a:lnTo>
                    <a:pt x="4043" y="50381"/>
                  </a:lnTo>
                  <a:lnTo>
                    <a:pt x="4164" y="50200"/>
                  </a:lnTo>
                  <a:lnTo>
                    <a:pt x="4284" y="49958"/>
                  </a:lnTo>
                  <a:lnTo>
                    <a:pt x="4345" y="49777"/>
                  </a:lnTo>
                  <a:lnTo>
                    <a:pt x="4345" y="49536"/>
                  </a:lnTo>
                  <a:lnTo>
                    <a:pt x="4284" y="49174"/>
                  </a:lnTo>
                  <a:lnTo>
                    <a:pt x="4164" y="48872"/>
                  </a:lnTo>
                  <a:lnTo>
                    <a:pt x="3982" y="48691"/>
                  </a:lnTo>
                  <a:lnTo>
                    <a:pt x="3741" y="48510"/>
                  </a:lnTo>
                  <a:lnTo>
                    <a:pt x="3500" y="48389"/>
                  </a:lnTo>
                  <a:close/>
                  <a:moveTo>
                    <a:pt x="8689" y="48389"/>
                  </a:moveTo>
                  <a:lnTo>
                    <a:pt x="8447" y="48510"/>
                  </a:lnTo>
                  <a:lnTo>
                    <a:pt x="8206" y="48691"/>
                  </a:lnTo>
                  <a:lnTo>
                    <a:pt x="8025" y="48872"/>
                  </a:lnTo>
                  <a:lnTo>
                    <a:pt x="7904" y="49174"/>
                  </a:lnTo>
                  <a:lnTo>
                    <a:pt x="7844" y="49536"/>
                  </a:lnTo>
                  <a:lnTo>
                    <a:pt x="7844" y="49777"/>
                  </a:lnTo>
                  <a:lnTo>
                    <a:pt x="7904" y="49958"/>
                  </a:lnTo>
                  <a:lnTo>
                    <a:pt x="8025" y="50200"/>
                  </a:lnTo>
                  <a:lnTo>
                    <a:pt x="8146" y="50381"/>
                  </a:lnTo>
                  <a:lnTo>
                    <a:pt x="8327" y="50501"/>
                  </a:lnTo>
                  <a:lnTo>
                    <a:pt x="8568" y="50622"/>
                  </a:lnTo>
                  <a:lnTo>
                    <a:pt x="8749" y="50682"/>
                  </a:lnTo>
                  <a:lnTo>
                    <a:pt x="9232" y="50682"/>
                  </a:lnTo>
                  <a:lnTo>
                    <a:pt x="9413" y="50622"/>
                  </a:lnTo>
                  <a:lnTo>
                    <a:pt x="9654" y="50501"/>
                  </a:lnTo>
                  <a:lnTo>
                    <a:pt x="9835" y="50381"/>
                  </a:lnTo>
                  <a:lnTo>
                    <a:pt x="9956" y="50200"/>
                  </a:lnTo>
                  <a:lnTo>
                    <a:pt x="10076" y="49958"/>
                  </a:lnTo>
                  <a:lnTo>
                    <a:pt x="10137" y="49777"/>
                  </a:lnTo>
                  <a:lnTo>
                    <a:pt x="10137" y="49536"/>
                  </a:lnTo>
                  <a:lnTo>
                    <a:pt x="10076" y="49174"/>
                  </a:lnTo>
                  <a:lnTo>
                    <a:pt x="9956" y="48872"/>
                  </a:lnTo>
                  <a:lnTo>
                    <a:pt x="9775" y="48691"/>
                  </a:lnTo>
                  <a:lnTo>
                    <a:pt x="9533" y="48510"/>
                  </a:lnTo>
                  <a:lnTo>
                    <a:pt x="9292" y="48389"/>
                  </a:lnTo>
                  <a:close/>
                  <a:moveTo>
                    <a:pt x="14481" y="48389"/>
                  </a:moveTo>
                  <a:lnTo>
                    <a:pt x="14240" y="48510"/>
                  </a:lnTo>
                  <a:lnTo>
                    <a:pt x="13998" y="48691"/>
                  </a:lnTo>
                  <a:lnTo>
                    <a:pt x="13817" y="48872"/>
                  </a:lnTo>
                  <a:lnTo>
                    <a:pt x="13697" y="49174"/>
                  </a:lnTo>
                  <a:lnTo>
                    <a:pt x="13636" y="49536"/>
                  </a:lnTo>
                  <a:lnTo>
                    <a:pt x="13636" y="49777"/>
                  </a:lnTo>
                  <a:lnTo>
                    <a:pt x="13697" y="49958"/>
                  </a:lnTo>
                  <a:lnTo>
                    <a:pt x="13817" y="50200"/>
                  </a:lnTo>
                  <a:lnTo>
                    <a:pt x="13938" y="50381"/>
                  </a:lnTo>
                  <a:lnTo>
                    <a:pt x="14119" y="50501"/>
                  </a:lnTo>
                  <a:lnTo>
                    <a:pt x="14360" y="50622"/>
                  </a:lnTo>
                  <a:lnTo>
                    <a:pt x="14541" y="50682"/>
                  </a:lnTo>
                  <a:lnTo>
                    <a:pt x="15024" y="50682"/>
                  </a:lnTo>
                  <a:lnTo>
                    <a:pt x="15205" y="50622"/>
                  </a:lnTo>
                  <a:lnTo>
                    <a:pt x="15446" y="50501"/>
                  </a:lnTo>
                  <a:lnTo>
                    <a:pt x="15627" y="50381"/>
                  </a:lnTo>
                  <a:lnTo>
                    <a:pt x="15748" y="50200"/>
                  </a:lnTo>
                  <a:lnTo>
                    <a:pt x="15869" y="49958"/>
                  </a:lnTo>
                  <a:lnTo>
                    <a:pt x="15929" y="49777"/>
                  </a:lnTo>
                  <a:lnTo>
                    <a:pt x="15929" y="49536"/>
                  </a:lnTo>
                  <a:lnTo>
                    <a:pt x="15869" y="49174"/>
                  </a:lnTo>
                  <a:lnTo>
                    <a:pt x="15748" y="48872"/>
                  </a:lnTo>
                  <a:lnTo>
                    <a:pt x="15567" y="48691"/>
                  </a:lnTo>
                  <a:lnTo>
                    <a:pt x="15326" y="48510"/>
                  </a:lnTo>
                  <a:lnTo>
                    <a:pt x="15084" y="48389"/>
                  </a:lnTo>
                  <a:close/>
                  <a:moveTo>
                    <a:pt x="20273" y="48389"/>
                  </a:moveTo>
                  <a:lnTo>
                    <a:pt x="20032" y="48510"/>
                  </a:lnTo>
                  <a:lnTo>
                    <a:pt x="19790" y="48691"/>
                  </a:lnTo>
                  <a:lnTo>
                    <a:pt x="19609" y="48872"/>
                  </a:lnTo>
                  <a:lnTo>
                    <a:pt x="19489" y="49174"/>
                  </a:lnTo>
                  <a:lnTo>
                    <a:pt x="19428" y="49536"/>
                  </a:lnTo>
                  <a:lnTo>
                    <a:pt x="19428" y="49777"/>
                  </a:lnTo>
                  <a:lnTo>
                    <a:pt x="19489" y="49958"/>
                  </a:lnTo>
                  <a:lnTo>
                    <a:pt x="19609" y="50200"/>
                  </a:lnTo>
                  <a:lnTo>
                    <a:pt x="19730" y="50381"/>
                  </a:lnTo>
                  <a:lnTo>
                    <a:pt x="19911" y="50501"/>
                  </a:lnTo>
                  <a:lnTo>
                    <a:pt x="20152" y="50622"/>
                  </a:lnTo>
                  <a:lnTo>
                    <a:pt x="20333" y="50682"/>
                  </a:lnTo>
                  <a:lnTo>
                    <a:pt x="20816" y="50682"/>
                  </a:lnTo>
                  <a:lnTo>
                    <a:pt x="20997" y="50622"/>
                  </a:lnTo>
                  <a:lnTo>
                    <a:pt x="21239" y="50501"/>
                  </a:lnTo>
                  <a:lnTo>
                    <a:pt x="21420" y="50381"/>
                  </a:lnTo>
                  <a:lnTo>
                    <a:pt x="21540" y="50200"/>
                  </a:lnTo>
                  <a:lnTo>
                    <a:pt x="21661" y="49958"/>
                  </a:lnTo>
                  <a:lnTo>
                    <a:pt x="21721" y="49777"/>
                  </a:lnTo>
                  <a:lnTo>
                    <a:pt x="21721" y="49536"/>
                  </a:lnTo>
                  <a:lnTo>
                    <a:pt x="21661" y="49174"/>
                  </a:lnTo>
                  <a:lnTo>
                    <a:pt x="21540" y="48872"/>
                  </a:lnTo>
                  <a:lnTo>
                    <a:pt x="21359" y="48691"/>
                  </a:lnTo>
                  <a:lnTo>
                    <a:pt x="21118" y="48510"/>
                  </a:lnTo>
                  <a:lnTo>
                    <a:pt x="20876" y="48389"/>
                  </a:lnTo>
                  <a:close/>
                  <a:moveTo>
                    <a:pt x="26065" y="48389"/>
                  </a:moveTo>
                  <a:lnTo>
                    <a:pt x="25824" y="48510"/>
                  </a:lnTo>
                  <a:lnTo>
                    <a:pt x="25583" y="48691"/>
                  </a:lnTo>
                  <a:lnTo>
                    <a:pt x="25402" y="48872"/>
                  </a:lnTo>
                  <a:lnTo>
                    <a:pt x="25281" y="49174"/>
                  </a:lnTo>
                  <a:lnTo>
                    <a:pt x="25221" y="49536"/>
                  </a:lnTo>
                  <a:lnTo>
                    <a:pt x="25221" y="49777"/>
                  </a:lnTo>
                  <a:lnTo>
                    <a:pt x="25281" y="49958"/>
                  </a:lnTo>
                  <a:lnTo>
                    <a:pt x="25402" y="50200"/>
                  </a:lnTo>
                  <a:lnTo>
                    <a:pt x="25522" y="50381"/>
                  </a:lnTo>
                  <a:lnTo>
                    <a:pt x="25703" y="50501"/>
                  </a:lnTo>
                  <a:lnTo>
                    <a:pt x="25945" y="50622"/>
                  </a:lnTo>
                  <a:lnTo>
                    <a:pt x="26126" y="50682"/>
                  </a:lnTo>
                  <a:lnTo>
                    <a:pt x="26608" y="50682"/>
                  </a:lnTo>
                  <a:lnTo>
                    <a:pt x="26789" y="50622"/>
                  </a:lnTo>
                  <a:lnTo>
                    <a:pt x="27031" y="50501"/>
                  </a:lnTo>
                  <a:lnTo>
                    <a:pt x="27212" y="50381"/>
                  </a:lnTo>
                  <a:lnTo>
                    <a:pt x="27332" y="50200"/>
                  </a:lnTo>
                  <a:lnTo>
                    <a:pt x="27453" y="49958"/>
                  </a:lnTo>
                  <a:lnTo>
                    <a:pt x="27513" y="49777"/>
                  </a:lnTo>
                  <a:lnTo>
                    <a:pt x="27513" y="49536"/>
                  </a:lnTo>
                  <a:lnTo>
                    <a:pt x="27453" y="49174"/>
                  </a:lnTo>
                  <a:lnTo>
                    <a:pt x="27332" y="48872"/>
                  </a:lnTo>
                  <a:lnTo>
                    <a:pt x="27151" y="48691"/>
                  </a:lnTo>
                  <a:lnTo>
                    <a:pt x="26910" y="48510"/>
                  </a:lnTo>
                  <a:lnTo>
                    <a:pt x="26669" y="48389"/>
                  </a:lnTo>
                  <a:close/>
                  <a:moveTo>
                    <a:pt x="31858" y="48389"/>
                  </a:moveTo>
                  <a:lnTo>
                    <a:pt x="31616" y="48510"/>
                  </a:lnTo>
                  <a:lnTo>
                    <a:pt x="31375" y="48691"/>
                  </a:lnTo>
                  <a:lnTo>
                    <a:pt x="31194" y="48872"/>
                  </a:lnTo>
                  <a:lnTo>
                    <a:pt x="31073" y="49174"/>
                  </a:lnTo>
                  <a:lnTo>
                    <a:pt x="31013" y="49536"/>
                  </a:lnTo>
                  <a:lnTo>
                    <a:pt x="31013" y="49777"/>
                  </a:lnTo>
                  <a:lnTo>
                    <a:pt x="31073" y="49958"/>
                  </a:lnTo>
                  <a:lnTo>
                    <a:pt x="31194" y="50200"/>
                  </a:lnTo>
                  <a:lnTo>
                    <a:pt x="31315" y="50381"/>
                  </a:lnTo>
                  <a:lnTo>
                    <a:pt x="31496" y="50501"/>
                  </a:lnTo>
                  <a:lnTo>
                    <a:pt x="31737" y="50622"/>
                  </a:lnTo>
                  <a:lnTo>
                    <a:pt x="31918" y="50682"/>
                  </a:lnTo>
                  <a:lnTo>
                    <a:pt x="32401" y="50682"/>
                  </a:lnTo>
                  <a:lnTo>
                    <a:pt x="32582" y="50622"/>
                  </a:lnTo>
                  <a:lnTo>
                    <a:pt x="32823" y="50501"/>
                  </a:lnTo>
                  <a:lnTo>
                    <a:pt x="33004" y="50381"/>
                  </a:lnTo>
                  <a:lnTo>
                    <a:pt x="33125" y="50200"/>
                  </a:lnTo>
                  <a:lnTo>
                    <a:pt x="33245" y="49958"/>
                  </a:lnTo>
                  <a:lnTo>
                    <a:pt x="33306" y="49777"/>
                  </a:lnTo>
                  <a:lnTo>
                    <a:pt x="33306" y="49536"/>
                  </a:lnTo>
                  <a:lnTo>
                    <a:pt x="33245" y="49174"/>
                  </a:lnTo>
                  <a:lnTo>
                    <a:pt x="33125" y="48872"/>
                  </a:lnTo>
                  <a:lnTo>
                    <a:pt x="32944" y="48691"/>
                  </a:lnTo>
                  <a:lnTo>
                    <a:pt x="32702" y="48510"/>
                  </a:lnTo>
                  <a:lnTo>
                    <a:pt x="32461" y="48389"/>
                  </a:lnTo>
                  <a:close/>
                  <a:moveTo>
                    <a:pt x="37650" y="48389"/>
                  </a:moveTo>
                  <a:lnTo>
                    <a:pt x="37408" y="48510"/>
                  </a:lnTo>
                  <a:lnTo>
                    <a:pt x="37167" y="48691"/>
                  </a:lnTo>
                  <a:lnTo>
                    <a:pt x="36986" y="48872"/>
                  </a:lnTo>
                  <a:lnTo>
                    <a:pt x="36865" y="49174"/>
                  </a:lnTo>
                  <a:lnTo>
                    <a:pt x="36805" y="49536"/>
                  </a:lnTo>
                  <a:lnTo>
                    <a:pt x="36805" y="49777"/>
                  </a:lnTo>
                  <a:lnTo>
                    <a:pt x="36865" y="49958"/>
                  </a:lnTo>
                  <a:lnTo>
                    <a:pt x="36986" y="50200"/>
                  </a:lnTo>
                  <a:lnTo>
                    <a:pt x="37107" y="50381"/>
                  </a:lnTo>
                  <a:lnTo>
                    <a:pt x="37288" y="50501"/>
                  </a:lnTo>
                  <a:lnTo>
                    <a:pt x="37529" y="50622"/>
                  </a:lnTo>
                  <a:lnTo>
                    <a:pt x="37710" y="50682"/>
                  </a:lnTo>
                  <a:lnTo>
                    <a:pt x="38193" y="50682"/>
                  </a:lnTo>
                  <a:lnTo>
                    <a:pt x="38374" y="50622"/>
                  </a:lnTo>
                  <a:lnTo>
                    <a:pt x="38615" y="50501"/>
                  </a:lnTo>
                  <a:lnTo>
                    <a:pt x="38796" y="50381"/>
                  </a:lnTo>
                  <a:lnTo>
                    <a:pt x="38917" y="50200"/>
                  </a:lnTo>
                  <a:lnTo>
                    <a:pt x="39038" y="49958"/>
                  </a:lnTo>
                  <a:lnTo>
                    <a:pt x="39098" y="49777"/>
                  </a:lnTo>
                  <a:lnTo>
                    <a:pt x="39098" y="49536"/>
                  </a:lnTo>
                  <a:lnTo>
                    <a:pt x="39038" y="49174"/>
                  </a:lnTo>
                  <a:lnTo>
                    <a:pt x="38917" y="48872"/>
                  </a:lnTo>
                  <a:lnTo>
                    <a:pt x="38736" y="48691"/>
                  </a:lnTo>
                  <a:lnTo>
                    <a:pt x="38495" y="48510"/>
                  </a:lnTo>
                  <a:lnTo>
                    <a:pt x="38253" y="48389"/>
                  </a:lnTo>
                  <a:close/>
                  <a:moveTo>
                    <a:pt x="43442" y="48389"/>
                  </a:moveTo>
                  <a:lnTo>
                    <a:pt x="43201" y="48510"/>
                  </a:lnTo>
                  <a:lnTo>
                    <a:pt x="42959" y="48691"/>
                  </a:lnTo>
                  <a:lnTo>
                    <a:pt x="42778" y="48872"/>
                  </a:lnTo>
                  <a:lnTo>
                    <a:pt x="42658" y="49174"/>
                  </a:lnTo>
                  <a:lnTo>
                    <a:pt x="42597" y="49536"/>
                  </a:lnTo>
                  <a:lnTo>
                    <a:pt x="42597" y="49777"/>
                  </a:lnTo>
                  <a:lnTo>
                    <a:pt x="42658" y="49958"/>
                  </a:lnTo>
                  <a:lnTo>
                    <a:pt x="42778" y="50200"/>
                  </a:lnTo>
                  <a:lnTo>
                    <a:pt x="42899" y="50381"/>
                  </a:lnTo>
                  <a:lnTo>
                    <a:pt x="43080" y="50501"/>
                  </a:lnTo>
                  <a:lnTo>
                    <a:pt x="43321" y="50622"/>
                  </a:lnTo>
                  <a:lnTo>
                    <a:pt x="43502" y="50682"/>
                  </a:lnTo>
                  <a:lnTo>
                    <a:pt x="43985" y="50682"/>
                  </a:lnTo>
                  <a:lnTo>
                    <a:pt x="44166" y="50622"/>
                  </a:lnTo>
                  <a:lnTo>
                    <a:pt x="44407" y="50501"/>
                  </a:lnTo>
                  <a:lnTo>
                    <a:pt x="44588" y="50381"/>
                  </a:lnTo>
                  <a:lnTo>
                    <a:pt x="44709" y="50200"/>
                  </a:lnTo>
                  <a:lnTo>
                    <a:pt x="44830" y="49958"/>
                  </a:lnTo>
                  <a:lnTo>
                    <a:pt x="44890" y="49777"/>
                  </a:lnTo>
                  <a:lnTo>
                    <a:pt x="44890" y="49536"/>
                  </a:lnTo>
                  <a:lnTo>
                    <a:pt x="44830" y="49174"/>
                  </a:lnTo>
                  <a:lnTo>
                    <a:pt x="44709" y="48872"/>
                  </a:lnTo>
                  <a:lnTo>
                    <a:pt x="44528" y="48691"/>
                  </a:lnTo>
                  <a:lnTo>
                    <a:pt x="44287" y="48510"/>
                  </a:lnTo>
                  <a:lnTo>
                    <a:pt x="44045" y="48389"/>
                  </a:lnTo>
                  <a:close/>
                  <a:moveTo>
                    <a:pt x="49234" y="48389"/>
                  </a:moveTo>
                  <a:lnTo>
                    <a:pt x="48993" y="48510"/>
                  </a:lnTo>
                  <a:lnTo>
                    <a:pt x="48752" y="48691"/>
                  </a:lnTo>
                  <a:lnTo>
                    <a:pt x="48571" y="48872"/>
                  </a:lnTo>
                  <a:lnTo>
                    <a:pt x="48450" y="49174"/>
                  </a:lnTo>
                  <a:lnTo>
                    <a:pt x="48390" y="49536"/>
                  </a:lnTo>
                  <a:lnTo>
                    <a:pt x="48390" y="49777"/>
                  </a:lnTo>
                  <a:lnTo>
                    <a:pt x="48450" y="49958"/>
                  </a:lnTo>
                  <a:lnTo>
                    <a:pt x="48571" y="50200"/>
                  </a:lnTo>
                  <a:lnTo>
                    <a:pt x="48691" y="50381"/>
                  </a:lnTo>
                  <a:lnTo>
                    <a:pt x="48872" y="50501"/>
                  </a:lnTo>
                  <a:lnTo>
                    <a:pt x="49114" y="50622"/>
                  </a:lnTo>
                  <a:lnTo>
                    <a:pt x="49295" y="50682"/>
                  </a:lnTo>
                  <a:lnTo>
                    <a:pt x="49777" y="50682"/>
                  </a:lnTo>
                  <a:lnTo>
                    <a:pt x="49958" y="50622"/>
                  </a:lnTo>
                  <a:lnTo>
                    <a:pt x="50200" y="50501"/>
                  </a:lnTo>
                  <a:lnTo>
                    <a:pt x="50381" y="50381"/>
                  </a:lnTo>
                  <a:lnTo>
                    <a:pt x="50501" y="50200"/>
                  </a:lnTo>
                  <a:lnTo>
                    <a:pt x="50622" y="49958"/>
                  </a:lnTo>
                  <a:lnTo>
                    <a:pt x="50682" y="49777"/>
                  </a:lnTo>
                  <a:lnTo>
                    <a:pt x="50682" y="49536"/>
                  </a:lnTo>
                  <a:lnTo>
                    <a:pt x="50622" y="49174"/>
                  </a:lnTo>
                  <a:lnTo>
                    <a:pt x="50501" y="48872"/>
                  </a:lnTo>
                  <a:lnTo>
                    <a:pt x="50320" y="48691"/>
                  </a:lnTo>
                  <a:lnTo>
                    <a:pt x="50079" y="48510"/>
                  </a:lnTo>
                  <a:lnTo>
                    <a:pt x="49838" y="48389"/>
                  </a:lnTo>
                  <a:close/>
                  <a:moveTo>
                    <a:pt x="55027" y="48389"/>
                  </a:moveTo>
                  <a:lnTo>
                    <a:pt x="54785" y="48510"/>
                  </a:lnTo>
                  <a:lnTo>
                    <a:pt x="54544" y="48691"/>
                  </a:lnTo>
                  <a:lnTo>
                    <a:pt x="54363" y="48872"/>
                  </a:lnTo>
                  <a:lnTo>
                    <a:pt x="54242" y="49174"/>
                  </a:lnTo>
                  <a:lnTo>
                    <a:pt x="54182" y="49536"/>
                  </a:lnTo>
                  <a:lnTo>
                    <a:pt x="54182" y="49777"/>
                  </a:lnTo>
                  <a:lnTo>
                    <a:pt x="54242" y="49958"/>
                  </a:lnTo>
                  <a:lnTo>
                    <a:pt x="54363" y="50200"/>
                  </a:lnTo>
                  <a:lnTo>
                    <a:pt x="54483" y="50381"/>
                  </a:lnTo>
                  <a:lnTo>
                    <a:pt x="54665" y="50501"/>
                  </a:lnTo>
                  <a:lnTo>
                    <a:pt x="54906" y="50622"/>
                  </a:lnTo>
                  <a:lnTo>
                    <a:pt x="55087" y="50682"/>
                  </a:lnTo>
                  <a:lnTo>
                    <a:pt x="55570" y="50682"/>
                  </a:lnTo>
                  <a:lnTo>
                    <a:pt x="55751" y="50622"/>
                  </a:lnTo>
                  <a:lnTo>
                    <a:pt x="55992" y="50501"/>
                  </a:lnTo>
                  <a:lnTo>
                    <a:pt x="56173" y="50381"/>
                  </a:lnTo>
                  <a:lnTo>
                    <a:pt x="56294" y="50200"/>
                  </a:lnTo>
                  <a:lnTo>
                    <a:pt x="56414" y="49958"/>
                  </a:lnTo>
                  <a:lnTo>
                    <a:pt x="56475" y="49777"/>
                  </a:lnTo>
                  <a:lnTo>
                    <a:pt x="56475" y="49536"/>
                  </a:lnTo>
                  <a:lnTo>
                    <a:pt x="56414" y="49174"/>
                  </a:lnTo>
                  <a:lnTo>
                    <a:pt x="56294" y="48872"/>
                  </a:lnTo>
                  <a:lnTo>
                    <a:pt x="56113" y="48691"/>
                  </a:lnTo>
                  <a:lnTo>
                    <a:pt x="55871" y="48510"/>
                  </a:lnTo>
                  <a:lnTo>
                    <a:pt x="55630" y="48389"/>
                  </a:lnTo>
                  <a:close/>
                  <a:moveTo>
                    <a:pt x="60819" y="48389"/>
                  </a:moveTo>
                  <a:lnTo>
                    <a:pt x="60577" y="48510"/>
                  </a:lnTo>
                  <a:lnTo>
                    <a:pt x="60336" y="48691"/>
                  </a:lnTo>
                  <a:lnTo>
                    <a:pt x="60155" y="48872"/>
                  </a:lnTo>
                  <a:lnTo>
                    <a:pt x="60034" y="49174"/>
                  </a:lnTo>
                  <a:lnTo>
                    <a:pt x="59974" y="49536"/>
                  </a:lnTo>
                  <a:lnTo>
                    <a:pt x="59974" y="49777"/>
                  </a:lnTo>
                  <a:lnTo>
                    <a:pt x="60034" y="49958"/>
                  </a:lnTo>
                  <a:lnTo>
                    <a:pt x="60155" y="50200"/>
                  </a:lnTo>
                  <a:lnTo>
                    <a:pt x="60276" y="50381"/>
                  </a:lnTo>
                  <a:lnTo>
                    <a:pt x="60457" y="50501"/>
                  </a:lnTo>
                  <a:lnTo>
                    <a:pt x="60698" y="50622"/>
                  </a:lnTo>
                  <a:lnTo>
                    <a:pt x="60879" y="50682"/>
                  </a:lnTo>
                  <a:lnTo>
                    <a:pt x="61362" y="50682"/>
                  </a:lnTo>
                  <a:lnTo>
                    <a:pt x="61543" y="50622"/>
                  </a:lnTo>
                  <a:lnTo>
                    <a:pt x="61784" y="50501"/>
                  </a:lnTo>
                  <a:lnTo>
                    <a:pt x="61965" y="50381"/>
                  </a:lnTo>
                  <a:lnTo>
                    <a:pt x="62086" y="50200"/>
                  </a:lnTo>
                  <a:lnTo>
                    <a:pt x="62206" y="49958"/>
                  </a:lnTo>
                  <a:lnTo>
                    <a:pt x="62267" y="49777"/>
                  </a:lnTo>
                  <a:lnTo>
                    <a:pt x="62267" y="49536"/>
                  </a:lnTo>
                  <a:lnTo>
                    <a:pt x="62206" y="49174"/>
                  </a:lnTo>
                  <a:lnTo>
                    <a:pt x="62086" y="48872"/>
                  </a:lnTo>
                  <a:lnTo>
                    <a:pt x="61905" y="48691"/>
                  </a:lnTo>
                  <a:lnTo>
                    <a:pt x="61663" y="48510"/>
                  </a:lnTo>
                  <a:lnTo>
                    <a:pt x="61422" y="48389"/>
                  </a:lnTo>
                  <a:close/>
                  <a:moveTo>
                    <a:pt x="66611" y="48389"/>
                  </a:moveTo>
                  <a:lnTo>
                    <a:pt x="66370" y="48510"/>
                  </a:lnTo>
                  <a:lnTo>
                    <a:pt x="66128" y="48691"/>
                  </a:lnTo>
                  <a:lnTo>
                    <a:pt x="65947" y="48872"/>
                  </a:lnTo>
                  <a:lnTo>
                    <a:pt x="65827" y="49174"/>
                  </a:lnTo>
                  <a:lnTo>
                    <a:pt x="65766" y="49536"/>
                  </a:lnTo>
                  <a:lnTo>
                    <a:pt x="65766" y="49777"/>
                  </a:lnTo>
                  <a:lnTo>
                    <a:pt x="65827" y="49958"/>
                  </a:lnTo>
                  <a:lnTo>
                    <a:pt x="65947" y="50200"/>
                  </a:lnTo>
                  <a:lnTo>
                    <a:pt x="66068" y="50381"/>
                  </a:lnTo>
                  <a:lnTo>
                    <a:pt x="66249" y="50501"/>
                  </a:lnTo>
                  <a:lnTo>
                    <a:pt x="66490" y="50622"/>
                  </a:lnTo>
                  <a:lnTo>
                    <a:pt x="66671" y="50682"/>
                  </a:lnTo>
                  <a:lnTo>
                    <a:pt x="67154" y="50682"/>
                  </a:lnTo>
                  <a:lnTo>
                    <a:pt x="67335" y="50622"/>
                  </a:lnTo>
                  <a:lnTo>
                    <a:pt x="67576" y="50501"/>
                  </a:lnTo>
                  <a:lnTo>
                    <a:pt x="67757" y="50381"/>
                  </a:lnTo>
                  <a:lnTo>
                    <a:pt x="67878" y="50200"/>
                  </a:lnTo>
                  <a:lnTo>
                    <a:pt x="67999" y="49958"/>
                  </a:lnTo>
                  <a:lnTo>
                    <a:pt x="68059" y="49777"/>
                  </a:lnTo>
                  <a:lnTo>
                    <a:pt x="68059" y="49536"/>
                  </a:lnTo>
                  <a:lnTo>
                    <a:pt x="67999" y="49174"/>
                  </a:lnTo>
                  <a:lnTo>
                    <a:pt x="67878" y="48872"/>
                  </a:lnTo>
                  <a:lnTo>
                    <a:pt x="67697" y="48691"/>
                  </a:lnTo>
                  <a:lnTo>
                    <a:pt x="67456" y="48510"/>
                  </a:lnTo>
                  <a:lnTo>
                    <a:pt x="67214" y="48389"/>
                  </a:lnTo>
                  <a:close/>
                  <a:moveTo>
                    <a:pt x="72403" y="48389"/>
                  </a:moveTo>
                  <a:lnTo>
                    <a:pt x="72162" y="48510"/>
                  </a:lnTo>
                  <a:lnTo>
                    <a:pt x="71921" y="48691"/>
                  </a:lnTo>
                  <a:lnTo>
                    <a:pt x="71740" y="48872"/>
                  </a:lnTo>
                  <a:lnTo>
                    <a:pt x="71619" y="49174"/>
                  </a:lnTo>
                  <a:lnTo>
                    <a:pt x="71559" y="49536"/>
                  </a:lnTo>
                  <a:lnTo>
                    <a:pt x="71559" y="49777"/>
                  </a:lnTo>
                  <a:lnTo>
                    <a:pt x="71619" y="49958"/>
                  </a:lnTo>
                  <a:lnTo>
                    <a:pt x="71740" y="50200"/>
                  </a:lnTo>
                  <a:lnTo>
                    <a:pt x="71860" y="50381"/>
                  </a:lnTo>
                  <a:lnTo>
                    <a:pt x="72041" y="50501"/>
                  </a:lnTo>
                  <a:lnTo>
                    <a:pt x="72283" y="50622"/>
                  </a:lnTo>
                  <a:lnTo>
                    <a:pt x="72464" y="50682"/>
                  </a:lnTo>
                  <a:lnTo>
                    <a:pt x="72946" y="50682"/>
                  </a:lnTo>
                  <a:lnTo>
                    <a:pt x="73127" y="50622"/>
                  </a:lnTo>
                  <a:lnTo>
                    <a:pt x="73369" y="50501"/>
                  </a:lnTo>
                  <a:lnTo>
                    <a:pt x="73550" y="50381"/>
                  </a:lnTo>
                  <a:lnTo>
                    <a:pt x="73670" y="50200"/>
                  </a:lnTo>
                  <a:lnTo>
                    <a:pt x="73791" y="49958"/>
                  </a:lnTo>
                  <a:lnTo>
                    <a:pt x="73851" y="49777"/>
                  </a:lnTo>
                  <a:lnTo>
                    <a:pt x="73851" y="49536"/>
                  </a:lnTo>
                  <a:lnTo>
                    <a:pt x="73791" y="49174"/>
                  </a:lnTo>
                  <a:lnTo>
                    <a:pt x="73670" y="48872"/>
                  </a:lnTo>
                  <a:lnTo>
                    <a:pt x="73489" y="48691"/>
                  </a:lnTo>
                  <a:lnTo>
                    <a:pt x="73248" y="48510"/>
                  </a:lnTo>
                  <a:lnTo>
                    <a:pt x="73007" y="48389"/>
                  </a:lnTo>
                  <a:close/>
                  <a:moveTo>
                    <a:pt x="5853" y="51286"/>
                  </a:moveTo>
                  <a:lnTo>
                    <a:pt x="5672" y="51346"/>
                  </a:lnTo>
                  <a:lnTo>
                    <a:pt x="5431" y="51467"/>
                  </a:lnTo>
                  <a:lnTo>
                    <a:pt x="5250" y="51587"/>
                  </a:lnTo>
                  <a:lnTo>
                    <a:pt x="5129" y="51768"/>
                  </a:lnTo>
                  <a:lnTo>
                    <a:pt x="5008" y="52010"/>
                  </a:lnTo>
                  <a:lnTo>
                    <a:pt x="4948" y="52191"/>
                  </a:lnTo>
                  <a:lnTo>
                    <a:pt x="4948" y="52432"/>
                  </a:lnTo>
                  <a:lnTo>
                    <a:pt x="4948" y="52673"/>
                  </a:lnTo>
                  <a:lnTo>
                    <a:pt x="5008" y="52854"/>
                  </a:lnTo>
                  <a:lnTo>
                    <a:pt x="5129" y="53096"/>
                  </a:lnTo>
                  <a:lnTo>
                    <a:pt x="5250" y="53277"/>
                  </a:lnTo>
                  <a:lnTo>
                    <a:pt x="5431" y="53397"/>
                  </a:lnTo>
                  <a:lnTo>
                    <a:pt x="5672" y="53518"/>
                  </a:lnTo>
                  <a:lnTo>
                    <a:pt x="5853" y="53578"/>
                  </a:lnTo>
                  <a:lnTo>
                    <a:pt x="6336" y="53578"/>
                  </a:lnTo>
                  <a:lnTo>
                    <a:pt x="6517" y="53518"/>
                  </a:lnTo>
                  <a:lnTo>
                    <a:pt x="6758" y="53397"/>
                  </a:lnTo>
                  <a:lnTo>
                    <a:pt x="6939" y="53277"/>
                  </a:lnTo>
                  <a:lnTo>
                    <a:pt x="7060" y="53096"/>
                  </a:lnTo>
                  <a:lnTo>
                    <a:pt x="7180" y="52854"/>
                  </a:lnTo>
                  <a:lnTo>
                    <a:pt x="7241" y="52673"/>
                  </a:lnTo>
                  <a:lnTo>
                    <a:pt x="7241" y="52432"/>
                  </a:lnTo>
                  <a:lnTo>
                    <a:pt x="7241" y="52191"/>
                  </a:lnTo>
                  <a:lnTo>
                    <a:pt x="7180" y="52010"/>
                  </a:lnTo>
                  <a:lnTo>
                    <a:pt x="7060" y="51768"/>
                  </a:lnTo>
                  <a:lnTo>
                    <a:pt x="6939" y="51587"/>
                  </a:lnTo>
                  <a:lnTo>
                    <a:pt x="6758" y="51467"/>
                  </a:lnTo>
                  <a:lnTo>
                    <a:pt x="6517" y="51346"/>
                  </a:lnTo>
                  <a:lnTo>
                    <a:pt x="6336" y="51286"/>
                  </a:lnTo>
                  <a:close/>
                  <a:moveTo>
                    <a:pt x="11645" y="51286"/>
                  </a:moveTo>
                  <a:lnTo>
                    <a:pt x="11464" y="51346"/>
                  </a:lnTo>
                  <a:lnTo>
                    <a:pt x="11223" y="51467"/>
                  </a:lnTo>
                  <a:lnTo>
                    <a:pt x="11042" y="51587"/>
                  </a:lnTo>
                  <a:lnTo>
                    <a:pt x="10921" y="51768"/>
                  </a:lnTo>
                  <a:lnTo>
                    <a:pt x="10800" y="52010"/>
                  </a:lnTo>
                  <a:lnTo>
                    <a:pt x="10740" y="52191"/>
                  </a:lnTo>
                  <a:lnTo>
                    <a:pt x="10740" y="52432"/>
                  </a:lnTo>
                  <a:lnTo>
                    <a:pt x="10740" y="52673"/>
                  </a:lnTo>
                  <a:lnTo>
                    <a:pt x="10800" y="52854"/>
                  </a:lnTo>
                  <a:lnTo>
                    <a:pt x="10921" y="53096"/>
                  </a:lnTo>
                  <a:lnTo>
                    <a:pt x="11042" y="53277"/>
                  </a:lnTo>
                  <a:lnTo>
                    <a:pt x="11223" y="53397"/>
                  </a:lnTo>
                  <a:lnTo>
                    <a:pt x="11464" y="53518"/>
                  </a:lnTo>
                  <a:lnTo>
                    <a:pt x="11645" y="53578"/>
                  </a:lnTo>
                  <a:lnTo>
                    <a:pt x="12128" y="53578"/>
                  </a:lnTo>
                  <a:lnTo>
                    <a:pt x="12309" y="53518"/>
                  </a:lnTo>
                  <a:lnTo>
                    <a:pt x="12550" y="53397"/>
                  </a:lnTo>
                  <a:lnTo>
                    <a:pt x="12731" y="53277"/>
                  </a:lnTo>
                  <a:lnTo>
                    <a:pt x="12852" y="53096"/>
                  </a:lnTo>
                  <a:lnTo>
                    <a:pt x="12973" y="52854"/>
                  </a:lnTo>
                  <a:lnTo>
                    <a:pt x="13033" y="52673"/>
                  </a:lnTo>
                  <a:lnTo>
                    <a:pt x="13033" y="52432"/>
                  </a:lnTo>
                  <a:lnTo>
                    <a:pt x="13033" y="52191"/>
                  </a:lnTo>
                  <a:lnTo>
                    <a:pt x="12973" y="52010"/>
                  </a:lnTo>
                  <a:lnTo>
                    <a:pt x="12852" y="51768"/>
                  </a:lnTo>
                  <a:lnTo>
                    <a:pt x="12731" y="51587"/>
                  </a:lnTo>
                  <a:lnTo>
                    <a:pt x="12550" y="51467"/>
                  </a:lnTo>
                  <a:lnTo>
                    <a:pt x="12309" y="51346"/>
                  </a:lnTo>
                  <a:lnTo>
                    <a:pt x="12128" y="51286"/>
                  </a:lnTo>
                  <a:close/>
                  <a:moveTo>
                    <a:pt x="17437" y="51286"/>
                  </a:moveTo>
                  <a:lnTo>
                    <a:pt x="17256" y="51346"/>
                  </a:lnTo>
                  <a:lnTo>
                    <a:pt x="17015" y="51467"/>
                  </a:lnTo>
                  <a:lnTo>
                    <a:pt x="16834" y="51587"/>
                  </a:lnTo>
                  <a:lnTo>
                    <a:pt x="16713" y="51768"/>
                  </a:lnTo>
                  <a:lnTo>
                    <a:pt x="16593" y="52010"/>
                  </a:lnTo>
                  <a:lnTo>
                    <a:pt x="16532" y="52191"/>
                  </a:lnTo>
                  <a:lnTo>
                    <a:pt x="16532" y="52432"/>
                  </a:lnTo>
                  <a:lnTo>
                    <a:pt x="16532" y="52673"/>
                  </a:lnTo>
                  <a:lnTo>
                    <a:pt x="16593" y="52854"/>
                  </a:lnTo>
                  <a:lnTo>
                    <a:pt x="16713" y="53096"/>
                  </a:lnTo>
                  <a:lnTo>
                    <a:pt x="16834" y="53277"/>
                  </a:lnTo>
                  <a:lnTo>
                    <a:pt x="17015" y="53397"/>
                  </a:lnTo>
                  <a:lnTo>
                    <a:pt x="17256" y="53518"/>
                  </a:lnTo>
                  <a:lnTo>
                    <a:pt x="17437" y="53578"/>
                  </a:lnTo>
                  <a:lnTo>
                    <a:pt x="17920" y="53578"/>
                  </a:lnTo>
                  <a:lnTo>
                    <a:pt x="18101" y="53518"/>
                  </a:lnTo>
                  <a:lnTo>
                    <a:pt x="18342" y="53397"/>
                  </a:lnTo>
                  <a:lnTo>
                    <a:pt x="18523" y="53277"/>
                  </a:lnTo>
                  <a:lnTo>
                    <a:pt x="18644" y="53096"/>
                  </a:lnTo>
                  <a:lnTo>
                    <a:pt x="18765" y="52854"/>
                  </a:lnTo>
                  <a:lnTo>
                    <a:pt x="18825" y="52673"/>
                  </a:lnTo>
                  <a:lnTo>
                    <a:pt x="18825" y="52432"/>
                  </a:lnTo>
                  <a:lnTo>
                    <a:pt x="18825" y="52191"/>
                  </a:lnTo>
                  <a:lnTo>
                    <a:pt x="18765" y="52010"/>
                  </a:lnTo>
                  <a:lnTo>
                    <a:pt x="18644" y="51768"/>
                  </a:lnTo>
                  <a:lnTo>
                    <a:pt x="18523" y="51587"/>
                  </a:lnTo>
                  <a:lnTo>
                    <a:pt x="18342" y="51467"/>
                  </a:lnTo>
                  <a:lnTo>
                    <a:pt x="18101" y="51346"/>
                  </a:lnTo>
                  <a:lnTo>
                    <a:pt x="17920" y="51286"/>
                  </a:lnTo>
                  <a:close/>
                  <a:moveTo>
                    <a:pt x="23230" y="51286"/>
                  </a:moveTo>
                  <a:lnTo>
                    <a:pt x="23049" y="51346"/>
                  </a:lnTo>
                  <a:lnTo>
                    <a:pt x="22807" y="51467"/>
                  </a:lnTo>
                  <a:lnTo>
                    <a:pt x="22626" y="51587"/>
                  </a:lnTo>
                  <a:lnTo>
                    <a:pt x="22506" y="51768"/>
                  </a:lnTo>
                  <a:lnTo>
                    <a:pt x="22385" y="52010"/>
                  </a:lnTo>
                  <a:lnTo>
                    <a:pt x="22325" y="52191"/>
                  </a:lnTo>
                  <a:lnTo>
                    <a:pt x="22325" y="52432"/>
                  </a:lnTo>
                  <a:lnTo>
                    <a:pt x="22325" y="52673"/>
                  </a:lnTo>
                  <a:lnTo>
                    <a:pt x="22385" y="52854"/>
                  </a:lnTo>
                  <a:lnTo>
                    <a:pt x="22506" y="53096"/>
                  </a:lnTo>
                  <a:lnTo>
                    <a:pt x="22626" y="53277"/>
                  </a:lnTo>
                  <a:lnTo>
                    <a:pt x="22807" y="53397"/>
                  </a:lnTo>
                  <a:lnTo>
                    <a:pt x="23049" y="53518"/>
                  </a:lnTo>
                  <a:lnTo>
                    <a:pt x="23230" y="53578"/>
                  </a:lnTo>
                  <a:lnTo>
                    <a:pt x="23712" y="53578"/>
                  </a:lnTo>
                  <a:lnTo>
                    <a:pt x="23893" y="53518"/>
                  </a:lnTo>
                  <a:lnTo>
                    <a:pt x="24135" y="53397"/>
                  </a:lnTo>
                  <a:lnTo>
                    <a:pt x="24316" y="53277"/>
                  </a:lnTo>
                  <a:lnTo>
                    <a:pt x="24436" y="53096"/>
                  </a:lnTo>
                  <a:lnTo>
                    <a:pt x="24557" y="52854"/>
                  </a:lnTo>
                  <a:lnTo>
                    <a:pt x="24617" y="52673"/>
                  </a:lnTo>
                  <a:lnTo>
                    <a:pt x="24617" y="52432"/>
                  </a:lnTo>
                  <a:lnTo>
                    <a:pt x="24617" y="52191"/>
                  </a:lnTo>
                  <a:lnTo>
                    <a:pt x="24557" y="52010"/>
                  </a:lnTo>
                  <a:lnTo>
                    <a:pt x="24436" y="51768"/>
                  </a:lnTo>
                  <a:lnTo>
                    <a:pt x="24316" y="51587"/>
                  </a:lnTo>
                  <a:lnTo>
                    <a:pt x="24135" y="51467"/>
                  </a:lnTo>
                  <a:lnTo>
                    <a:pt x="23893" y="51346"/>
                  </a:lnTo>
                  <a:lnTo>
                    <a:pt x="23712" y="51286"/>
                  </a:lnTo>
                  <a:close/>
                  <a:moveTo>
                    <a:pt x="29022" y="51286"/>
                  </a:moveTo>
                  <a:lnTo>
                    <a:pt x="28841" y="51346"/>
                  </a:lnTo>
                  <a:lnTo>
                    <a:pt x="28599" y="51467"/>
                  </a:lnTo>
                  <a:lnTo>
                    <a:pt x="28418" y="51587"/>
                  </a:lnTo>
                  <a:lnTo>
                    <a:pt x="28298" y="51768"/>
                  </a:lnTo>
                  <a:lnTo>
                    <a:pt x="28177" y="52010"/>
                  </a:lnTo>
                  <a:lnTo>
                    <a:pt x="28117" y="52191"/>
                  </a:lnTo>
                  <a:lnTo>
                    <a:pt x="28117" y="52432"/>
                  </a:lnTo>
                  <a:lnTo>
                    <a:pt x="28117" y="52673"/>
                  </a:lnTo>
                  <a:lnTo>
                    <a:pt x="28177" y="52854"/>
                  </a:lnTo>
                  <a:lnTo>
                    <a:pt x="28298" y="53096"/>
                  </a:lnTo>
                  <a:lnTo>
                    <a:pt x="28418" y="53277"/>
                  </a:lnTo>
                  <a:lnTo>
                    <a:pt x="28599" y="53397"/>
                  </a:lnTo>
                  <a:lnTo>
                    <a:pt x="28841" y="53518"/>
                  </a:lnTo>
                  <a:lnTo>
                    <a:pt x="29022" y="53578"/>
                  </a:lnTo>
                  <a:lnTo>
                    <a:pt x="29505" y="53578"/>
                  </a:lnTo>
                  <a:lnTo>
                    <a:pt x="29686" y="53518"/>
                  </a:lnTo>
                  <a:lnTo>
                    <a:pt x="29927" y="53397"/>
                  </a:lnTo>
                  <a:lnTo>
                    <a:pt x="30108" y="53277"/>
                  </a:lnTo>
                  <a:lnTo>
                    <a:pt x="30229" y="53096"/>
                  </a:lnTo>
                  <a:lnTo>
                    <a:pt x="30349" y="52854"/>
                  </a:lnTo>
                  <a:lnTo>
                    <a:pt x="30410" y="52673"/>
                  </a:lnTo>
                  <a:lnTo>
                    <a:pt x="30410" y="52432"/>
                  </a:lnTo>
                  <a:lnTo>
                    <a:pt x="30410" y="52191"/>
                  </a:lnTo>
                  <a:lnTo>
                    <a:pt x="30349" y="52010"/>
                  </a:lnTo>
                  <a:lnTo>
                    <a:pt x="30229" y="51768"/>
                  </a:lnTo>
                  <a:lnTo>
                    <a:pt x="30108" y="51587"/>
                  </a:lnTo>
                  <a:lnTo>
                    <a:pt x="29927" y="51467"/>
                  </a:lnTo>
                  <a:lnTo>
                    <a:pt x="29686" y="51346"/>
                  </a:lnTo>
                  <a:lnTo>
                    <a:pt x="29505" y="51286"/>
                  </a:lnTo>
                  <a:close/>
                  <a:moveTo>
                    <a:pt x="34814" y="51286"/>
                  </a:moveTo>
                  <a:lnTo>
                    <a:pt x="34633" y="51346"/>
                  </a:lnTo>
                  <a:lnTo>
                    <a:pt x="34392" y="51467"/>
                  </a:lnTo>
                  <a:lnTo>
                    <a:pt x="34211" y="51587"/>
                  </a:lnTo>
                  <a:lnTo>
                    <a:pt x="34090" y="51768"/>
                  </a:lnTo>
                  <a:lnTo>
                    <a:pt x="33969" y="52010"/>
                  </a:lnTo>
                  <a:lnTo>
                    <a:pt x="33909" y="52191"/>
                  </a:lnTo>
                  <a:lnTo>
                    <a:pt x="33909" y="52432"/>
                  </a:lnTo>
                  <a:lnTo>
                    <a:pt x="33909" y="52673"/>
                  </a:lnTo>
                  <a:lnTo>
                    <a:pt x="33969" y="52854"/>
                  </a:lnTo>
                  <a:lnTo>
                    <a:pt x="34090" y="53096"/>
                  </a:lnTo>
                  <a:lnTo>
                    <a:pt x="34211" y="53277"/>
                  </a:lnTo>
                  <a:lnTo>
                    <a:pt x="34392" y="53397"/>
                  </a:lnTo>
                  <a:lnTo>
                    <a:pt x="34633" y="53518"/>
                  </a:lnTo>
                  <a:lnTo>
                    <a:pt x="34814" y="53578"/>
                  </a:lnTo>
                  <a:lnTo>
                    <a:pt x="35297" y="53578"/>
                  </a:lnTo>
                  <a:lnTo>
                    <a:pt x="35478" y="53518"/>
                  </a:lnTo>
                  <a:lnTo>
                    <a:pt x="35719" y="53397"/>
                  </a:lnTo>
                  <a:lnTo>
                    <a:pt x="35900" y="53277"/>
                  </a:lnTo>
                  <a:lnTo>
                    <a:pt x="36021" y="53096"/>
                  </a:lnTo>
                  <a:lnTo>
                    <a:pt x="36141" y="52854"/>
                  </a:lnTo>
                  <a:lnTo>
                    <a:pt x="36202" y="52673"/>
                  </a:lnTo>
                  <a:lnTo>
                    <a:pt x="36202" y="52432"/>
                  </a:lnTo>
                  <a:lnTo>
                    <a:pt x="36202" y="52191"/>
                  </a:lnTo>
                  <a:lnTo>
                    <a:pt x="36141" y="52010"/>
                  </a:lnTo>
                  <a:lnTo>
                    <a:pt x="36021" y="51768"/>
                  </a:lnTo>
                  <a:lnTo>
                    <a:pt x="35900" y="51587"/>
                  </a:lnTo>
                  <a:lnTo>
                    <a:pt x="35719" y="51467"/>
                  </a:lnTo>
                  <a:lnTo>
                    <a:pt x="35478" y="51346"/>
                  </a:lnTo>
                  <a:lnTo>
                    <a:pt x="35297" y="51286"/>
                  </a:lnTo>
                  <a:close/>
                  <a:moveTo>
                    <a:pt x="40606" y="51286"/>
                  </a:moveTo>
                  <a:lnTo>
                    <a:pt x="40425" y="51346"/>
                  </a:lnTo>
                  <a:lnTo>
                    <a:pt x="40184" y="51467"/>
                  </a:lnTo>
                  <a:lnTo>
                    <a:pt x="40003" y="51587"/>
                  </a:lnTo>
                  <a:lnTo>
                    <a:pt x="39882" y="51768"/>
                  </a:lnTo>
                  <a:lnTo>
                    <a:pt x="39762" y="52010"/>
                  </a:lnTo>
                  <a:lnTo>
                    <a:pt x="39701" y="52191"/>
                  </a:lnTo>
                  <a:lnTo>
                    <a:pt x="39701" y="52432"/>
                  </a:lnTo>
                  <a:lnTo>
                    <a:pt x="39701" y="52673"/>
                  </a:lnTo>
                  <a:lnTo>
                    <a:pt x="39762" y="52854"/>
                  </a:lnTo>
                  <a:lnTo>
                    <a:pt x="39882" y="53096"/>
                  </a:lnTo>
                  <a:lnTo>
                    <a:pt x="40003" y="53277"/>
                  </a:lnTo>
                  <a:lnTo>
                    <a:pt x="40184" y="53397"/>
                  </a:lnTo>
                  <a:lnTo>
                    <a:pt x="40425" y="53518"/>
                  </a:lnTo>
                  <a:lnTo>
                    <a:pt x="40606" y="53578"/>
                  </a:lnTo>
                  <a:lnTo>
                    <a:pt x="41089" y="53578"/>
                  </a:lnTo>
                  <a:lnTo>
                    <a:pt x="41270" y="53518"/>
                  </a:lnTo>
                  <a:lnTo>
                    <a:pt x="41511" y="53397"/>
                  </a:lnTo>
                  <a:lnTo>
                    <a:pt x="41692" y="53277"/>
                  </a:lnTo>
                  <a:lnTo>
                    <a:pt x="41813" y="53096"/>
                  </a:lnTo>
                  <a:lnTo>
                    <a:pt x="41934" y="52854"/>
                  </a:lnTo>
                  <a:lnTo>
                    <a:pt x="41994" y="52673"/>
                  </a:lnTo>
                  <a:lnTo>
                    <a:pt x="41994" y="52432"/>
                  </a:lnTo>
                  <a:lnTo>
                    <a:pt x="41994" y="52191"/>
                  </a:lnTo>
                  <a:lnTo>
                    <a:pt x="41934" y="52010"/>
                  </a:lnTo>
                  <a:lnTo>
                    <a:pt x="41813" y="51768"/>
                  </a:lnTo>
                  <a:lnTo>
                    <a:pt x="41692" y="51587"/>
                  </a:lnTo>
                  <a:lnTo>
                    <a:pt x="41511" y="51467"/>
                  </a:lnTo>
                  <a:lnTo>
                    <a:pt x="41270" y="51346"/>
                  </a:lnTo>
                  <a:lnTo>
                    <a:pt x="41089" y="51286"/>
                  </a:lnTo>
                  <a:close/>
                  <a:moveTo>
                    <a:pt x="46399" y="51286"/>
                  </a:moveTo>
                  <a:lnTo>
                    <a:pt x="46218" y="51346"/>
                  </a:lnTo>
                  <a:lnTo>
                    <a:pt x="45976" y="51467"/>
                  </a:lnTo>
                  <a:lnTo>
                    <a:pt x="45795" y="51587"/>
                  </a:lnTo>
                  <a:lnTo>
                    <a:pt x="45674" y="51768"/>
                  </a:lnTo>
                  <a:lnTo>
                    <a:pt x="45554" y="52010"/>
                  </a:lnTo>
                  <a:lnTo>
                    <a:pt x="45493" y="52191"/>
                  </a:lnTo>
                  <a:lnTo>
                    <a:pt x="45493" y="52432"/>
                  </a:lnTo>
                  <a:lnTo>
                    <a:pt x="45493" y="52673"/>
                  </a:lnTo>
                  <a:lnTo>
                    <a:pt x="45554" y="52854"/>
                  </a:lnTo>
                  <a:lnTo>
                    <a:pt x="45674" y="53096"/>
                  </a:lnTo>
                  <a:lnTo>
                    <a:pt x="45795" y="53277"/>
                  </a:lnTo>
                  <a:lnTo>
                    <a:pt x="45976" y="53397"/>
                  </a:lnTo>
                  <a:lnTo>
                    <a:pt x="46218" y="53518"/>
                  </a:lnTo>
                  <a:lnTo>
                    <a:pt x="46399" y="53578"/>
                  </a:lnTo>
                  <a:lnTo>
                    <a:pt x="46881" y="53578"/>
                  </a:lnTo>
                  <a:lnTo>
                    <a:pt x="47062" y="53518"/>
                  </a:lnTo>
                  <a:lnTo>
                    <a:pt x="47304" y="53397"/>
                  </a:lnTo>
                  <a:lnTo>
                    <a:pt x="47485" y="53277"/>
                  </a:lnTo>
                  <a:lnTo>
                    <a:pt x="47605" y="53096"/>
                  </a:lnTo>
                  <a:lnTo>
                    <a:pt x="47726" y="52854"/>
                  </a:lnTo>
                  <a:lnTo>
                    <a:pt x="47786" y="52673"/>
                  </a:lnTo>
                  <a:lnTo>
                    <a:pt x="47786" y="52432"/>
                  </a:lnTo>
                  <a:lnTo>
                    <a:pt x="47786" y="52191"/>
                  </a:lnTo>
                  <a:lnTo>
                    <a:pt x="47726" y="52010"/>
                  </a:lnTo>
                  <a:lnTo>
                    <a:pt x="47605" y="51768"/>
                  </a:lnTo>
                  <a:lnTo>
                    <a:pt x="47485" y="51587"/>
                  </a:lnTo>
                  <a:lnTo>
                    <a:pt x="47304" y="51467"/>
                  </a:lnTo>
                  <a:lnTo>
                    <a:pt x="47062" y="51346"/>
                  </a:lnTo>
                  <a:lnTo>
                    <a:pt x="46881" y="51286"/>
                  </a:lnTo>
                  <a:close/>
                  <a:moveTo>
                    <a:pt x="52191" y="51286"/>
                  </a:moveTo>
                  <a:lnTo>
                    <a:pt x="52010" y="51346"/>
                  </a:lnTo>
                  <a:lnTo>
                    <a:pt x="51768" y="51467"/>
                  </a:lnTo>
                  <a:lnTo>
                    <a:pt x="51587" y="51587"/>
                  </a:lnTo>
                  <a:lnTo>
                    <a:pt x="51467" y="51768"/>
                  </a:lnTo>
                  <a:lnTo>
                    <a:pt x="51346" y="52010"/>
                  </a:lnTo>
                  <a:lnTo>
                    <a:pt x="51286" y="52191"/>
                  </a:lnTo>
                  <a:lnTo>
                    <a:pt x="51286" y="52432"/>
                  </a:lnTo>
                  <a:lnTo>
                    <a:pt x="51286" y="52673"/>
                  </a:lnTo>
                  <a:lnTo>
                    <a:pt x="51346" y="52854"/>
                  </a:lnTo>
                  <a:lnTo>
                    <a:pt x="51467" y="53096"/>
                  </a:lnTo>
                  <a:lnTo>
                    <a:pt x="51587" y="53277"/>
                  </a:lnTo>
                  <a:lnTo>
                    <a:pt x="51768" y="53397"/>
                  </a:lnTo>
                  <a:lnTo>
                    <a:pt x="52010" y="53518"/>
                  </a:lnTo>
                  <a:lnTo>
                    <a:pt x="52191" y="53578"/>
                  </a:lnTo>
                  <a:lnTo>
                    <a:pt x="52673" y="53578"/>
                  </a:lnTo>
                  <a:lnTo>
                    <a:pt x="52854" y="53518"/>
                  </a:lnTo>
                  <a:lnTo>
                    <a:pt x="53096" y="53397"/>
                  </a:lnTo>
                  <a:lnTo>
                    <a:pt x="53277" y="53277"/>
                  </a:lnTo>
                  <a:lnTo>
                    <a:pt x="53397" y="53096"/>
                  </a:lnTo>
                  <a:lnTo>
                    <a:pt x="53518" y="52854"/>
                  </a:lnTo>
                  <a:lnTo>
                    <a:pt x="53578" y="52673"/>
                  </a:lnTo>
                  <a:lnTo>
                    <a:pt x="53578" y="52432"/>
                  </a:lnTo>
                  <a:lnTo>
                    <a:pt x="53578" y="52191"/>
                  </a:lnTo>
                  <a:lnTo>
                    <a:pt x="53518" y="52010"/>
                  </a:lnTo>
                  <a:lnTo>
                    <a:pt x="53397" y="51768"/>
                  </a:lnTo>
                  <a:lnTo>
                    <a:pt x="53277" y="51587"/>
                  </a:lnTo>
                  <a:lnTo>
                    <a:pt x="53096" y="51467"/>
                  </a:lnTo>
                  <a:lnTo>
                    <a:pt x="52854" y="51346"/>
                  </a:lnTo>
                  <a:lnTo>
                    <a:pt x="52673" y="51286"/>
                  </a:lnTo>
                  <a:close/>
                  <a:moveTo>
                    <a:pt x="57983" y="51286"/>
                  </a:moveTo>
                  <a:lnTo>
                    <a:pt x="57802" y="51346"/>
                  </a:lnTo>
                  <a:lnTo>
                    <a:pt x="57561" y="51467"/>
                  </a:lnTo>
                  <a:lnTo>
                    <a:pt x="57380" y="51587"/>
                  </a:lnTo>
                  <a:lnTo>
                    <a:pt x="57259" y="51768"/>
                  </a:lnTo>
                  <a:lnTo>
                    <a:pt x="57138" y="52010"/>
                  </a:lnTo>
                  <a:lnTo>
                    <a:pt x="57078" y="52191"/>
                  </a:lnTo>
                  <a:lnTo>
                    <a:pt x="57078" y="52432"/>
                  </a:lnTo>
                  <a:lnTo>
                    <a:pt x="57078" y="52673"/>
                  </a:lnTo>
                  <a:lnTo>
                    <a:pt x="57138" y="52854"/>
                  </a:lnTo>
                  <a:lnTo>
                    <a:pt x="57259" y="53096"/>
                  </a:lnTo>
                  <a:lnTo>
                    <a:pt x="57380" y="53277"/>
                  </a:lnTo>
                  <a:lnTo>
                    <a:pt x="57561" y="53397"/>
                  </a:lnTo>
                  <a:lnTo>
                    <a:pt x="57802" y="53518"/>
                  </a:lnTo>
                  <a:lnTo>
                    <a:pt x="57983" y="53578"/>
                  </a:lnTo>
                  <a:lnTo>
                    <a:pt x="58466" y="53578"/>
                  </a:lnTo>
                  <a:lnTo>
                    <a:pt x="58647" y="53518"/>
                  </a:lnTo>
                  <a:lnTo>
                    <a:pt x="58888" y="53397"/>
                  </a:lnTo>
                  <a:lnTo>
                    <a:pt x="59069" y="53277"/>
                  </a:lnTo>
                  <a:lnTo>
                    <a:pt x="59190" y="53096"/>
                  </a:lnTo>
                  <a:lnTo>
                    <a:pt x="59310" y="52854"/>
                  </a:lnTo>
                  <a:lnTo>
                    <a:pt x="59371" y="52673"/>
                  </a:lnTo>
                  <a:lnTo>
                    <a:pt x="59371" y="52432"/>
                  </a:lnTo>
                  <a:lnTo>
                    <a:pt x="59371" y="52191"/>
                  </a:lnTo>
                  <a:lnTo>
                    <a:pt x="59310" y="52010"/>
                  </a:lnTo>
                  <a:lnTo>
                    <a:pt x="59190" y="51768"/>
                  </a:lnTo>
                  <a:lnTo>
                    <a:pt x="59069" y="51587"/>
                  </a:lnTo>
                  <a:lnTo>
                    <a:pt x="58888" y="51467"/>
                  </a:lnTo>
                  <a:lnTo>
                    <a:pt x="58647" y="51346"/>
                  </a:lnTo>
                  <a:lnTo>
                    <a:pt x="58466" y="51286"/>
                  </a:lnTo>
                  <a:close/>
                  <a:moveTo>
                    <a:pt x="63775" y="51286"/>
                  </a:moveTo>
                  <a:lnTo>
                    <a:pt x="63594" y="51346"/>
                  </a:lnTo>
                  <a:lnTo>
                    <a:pt x="63353" y="51467"/>
                  </a:lnTo>
                  <a:lnTo>
                    <a:pt x="63172" y="51587"/>
                  </a:lnTo>
                  <a:lnTo>
                    <a:pt x="63051" y="51768"/>
                  </a:lnTo>
                  <a:lnTo>
                    <a:pt x="62931" y="52010"/>
                  </a:lnTo>
                  <a:lnTo>
                    <a:pt x="62870" y="52191"/>
                  </a:lnTo>
                  <a:lnTo>
                    <a:pt x="62870" y="52432"/>
                  </a:lnTo>
                  <a:lnTo>
                    <a:pt x="62870" y="52673"/>
                  </a:lnTo>
                  <a:lnTo>
                    <a:pt x="62931" y="52854"/>
                  </a:lnTo>
                  <a:lnTo>
                    <a:pt x="63051" y="53096"/>
                  </a:lnTo>
                  <a:lnTo>
                    <a:pt x="63172" y="53277"/>
                  </a:lnTo>
                  <a:lnTo>
                    <a:pt x="63353" y="53397"/>
                  </a:lnTo>
                  <a:lnTo>
                    <a:pt x="63594" y="53518"/>
                  </a:lnTo>
                  <a:lnTo>
                    <a:pt x="63775" y="53578"/>
                  </a:lnTo>
                  <a:lnTo>
                    <a:pt x="64258" y="53578"/>
                  </a:lnTo>
                  <a:lnTo>
                    <a:pt x="64439" y="53518"/>
                  </a:lnTo>
                  <a:lnTo>
                    <a:pt x="64680" y="53397"/>
                  </a:lnTo>
                  <a:lnTo>
                    <a:pt x="64861" y="53277"/>
                  </a:lnTo>
                  <a:lnTo>
                    <a:pt x="64982" y="53096"/>
                  </a:lnTo>
                  <a:lnTo>
                    <a:pt x="65103" y="52854"/>
                  </a:lnTo>
                  <a:lnTo>
                    <a:pt x="65163" y="52673"/>
                  </a:lnTo>
                  <a:lnTo>
                    <a:pt x="65163" y="52432"/>
                  </a:lnTo>
                  <a:lnTo>
                    <a:pt x="65163" y="52191"/>
                  </a:lnTo>
                  <a:lnTo>
                    <a:pt x="65103" y="52010"/>
                  </a:lnTo>
                  <a:lnTo>
                    <a:pt x="64982" y="51768"/>
                  </a:lnTo>
                  <a:lnTo>
                    <a:pt x="64861" y="51587"/>
                  </a:lnTo>
                  <a:lnTo>
                    <a:pt x="64680" y="51467"/>
                  </a:lnTo>
                  <a:lnTo>
                    <a:pt x="64439" y="51346"/>
                  </a:lnTo>
                  <a:lnTo>
                    <a:pt x="64258" y="51286"/>
                  </a:lnTo>
                  <a:close/>
                  <a:moveTo>
                    <a:pt x="69567" y="51286"/>
                  </a:moveTo>
                  <a:lnTo>
                    <a:pt x="69386" y="51346"/>
                  </a:lnTo>
                  <a:lnTo>
                    <a:pt x="69145" y="51467"/>
                  </a:lnTo>
                  <a:lnTo>
                    <a:pt x="68964" y="51587"/>
                  </a:lnTo>
                  <a:lnTo>
                    <a:pt x="68843" y="51768"/>
                  </a:lnTo>
                  <a:lnTo>
                    <a:pt x="68723" y="52010"/>
                  </a:lnTo>
                  <a:lnTo>
                    <a:pt x="68662" y="52191"/>
                  </a:lnTo>
                  <a:lnTo>
                    <a:pt x="68662" y="52432"/>
                  </a:lnTo>
                  <a:lnTo>
                    <a:pt x="68662" y="52673"/>
                  </a:lnTo>
                  <a:lnTo>
                    <a:pt x="68723" y="52854"/>
                  </a:lnTo>
                  <a:lnTo>
                    <a:pt x="68843" y="53096"/>
                  </a:lnTo>
                  <a:lnTo>
                    <a:pt x="68964" y="53277"/>
                  </a:lnTo>
                  <a:lnTo>
                    <a:pt x="69145" y="53397"/>
                  </a:lnTo>
                  <a:lnTo>
                    <a:pt x="69386" y="53518"/>
                  </a:lnTo>
                  <a:lnTo>
                    <a:pt x="69567" y="53578"/>
                  </a:lnTo>
                  <a:lnTo>
                    <a:pt x="70050" y="53578"/>
                  </a:lnTo>
                  <a:lnTo>
                    <a:pt x="70231" y="53518"/>
                  </a:lnTo>
                  <a:lnTo>
                    <a:pt x="70472" y="53397"/>
                  </a:lnTo>
                  <a:lnTo>
                    <a:pt x="70653" y="53277"/>
                  </a:lnTo>
                  <a:lnTo>
                    <a:pt x="70774" y="53096"/>
                  </a:lnTo>
                  <a:lnTo>
                    <a:pt x="70895" y="52854"/>
                  </a:lnTo>
                  <a:lnTo>
                    <a:pt x="70955" y="52673"/>
                  </a:lnTo>
                  <a:lnTo>
                    <a:pt x="70955" y="52432"/>
                  </a:lnTo>
                  <a:lnTo>
                    <a:pt x="70955" y="52191"/>
                  </a:lnTo>
                  <a:lnTo>
                    <a:pt x="70895" y="52010"/>
                  </a:lnTo>
                  <a:lnTo>
                    <a:pt x="70774" y="51768"/>
                  </a:lnTo>
                  <a:lnTo>
                    <a:pt x="70653" y="51587"/>
                  </a:lnTo>
                  <a:lnTo>
                    <a:pt x="70472" y="51467"/>
                  </a:lnTo>
                  <a:lnTo>
                    <a:pt x="70231" y="51346"/>
                  </a:lnTo>
                  <a:lnTo>
                    <a:pt x="70050" y="51286"/>
                  </a:lnTo>
                  <a:close/>
                  <a:moveTo>
                    <a:pt x="3620" y="54242"/>
                  </a:moveTo>
                  <a:lnTo>
                    <a:pt x="4284" y="55630"/>
                  </a:lnTo>
                  <a:lnTo>
                    <a:pt x="4345" y="55328"/>
                  </a:lnTo>
                  <a:lnTo>
                    <a:pt x="4284" y="54966"/>
                  </a:lnTo>
                  <a:lnTo>
                    <a:pt x="4164" y="54664"/>
                  </a:lnTo>
                  <a:lnTo>
                    <a:pt x="3922" y="54423"/>
                  </a:lnTo>
                  <a:lnTo>
                    <a:pt x="3620" y="54242"/>
                  </a:lnTo>
                  <a:close/>
                  <a:moveTo>
                    <a:pt x="72283" y="54242"/>
                  </a:moveTo>
                  <a:lnTo>
                    <a:pt x="71981" y="54423"/>
                  </a:lnTo>
                  <a:lnTo>
                    <a:pt x="71740" y="54664"/>
                  </a:lnTo>
                  <a:lnTo>
                    <a:pt x="71619" y="54966"/>
                  </a:lnTo>
                  <a:lnTo>
                    <a:pt x="71559" y="55328"/>
                  </a:lnTo>
                  <a:lnTo>
                    <a:pt x="71619" y="55630"/>
                  </a:lnTo>
                  <a:lnTo>
                    <a:pt x="72283" y="54242"/>
                  </a:lnTo>
                  <a:close/>
                  <a:moveTo>
                    <a:pt x="8749" y="54182"/>
                  </a:moveTo>
                  <a:lnTo>
                    <a:pt x="8568" y="54242"/>
                  </a:lnTo>
                  <a:lnTo>
                    <a:pt x="8327" y="54363"/>
                  </a:lnTo>
                  <a:lnTo>
                    <a:pt x="8146" y="54483"/>
                  </a:lnTo>
                  <a:lnTo>
                    <a:pt x="8025" y="54664"/>
                  </a:lnTo>
                  <a:lnTo>
                    <a:pt x="7904" y="54906"/>
                  </a:lnTo>
                  <a:lnTo>
                    <a:pt x="7844" y="55087"/>
                  </a:lnTo>
                  <a:lnTo>
                    <a:pt x="7844" y="55328"/>
                  </a:lnTo>
                  <a:lnTo>
                    <a:pt x="7844" y="55569"/>
                  </a:lnTo>
                  <a:lnTo>
                    <a:pt x="7904" y="55750"/>
                  </a:lnTo>
                  <a:lnTo>
                    <a:pt x="8025" y="55992"/>
                  </a:lnTo>
                  <a:lnTo>
                    <a:pt x="8146" y="56173"/>
                  </a:lnTo>
                  <a:lnTo>
                    <a:pt x="8327" y="56293"/>
                  </a:lnTo>
                  <a:lnTo>
                    <a:pt x="8568" y="56414"/>
                  </a:lnTo>
                  <a:lnTo>
                    <a:pt x="8749" y="56474"/>
                  </a:lnTo>
                  <a:lnTo>
                    <a:pt x="9232" y="56474"/>
                  </a:lnTo>
                  <a:lnTo>
                    <a:pt x="9413" y="56414"/>
                  </a:lnTo>
                  <a:lnTo>
                    <a:pt x="9654" y="56293"/>
                  </a:lnTo>
                  <a:lnTo>
                    <a:pt x="9835" y="56173"/>
                  </a:lnTo>
                  <a:lnTo>
                    <a:pt x="9956" y="55992"/>
                  </a:lnTo>
                  <a:lnTo>
                    <a:pt x="10076" y="55750"/>
                  </a:lnTo>
                  <a:lnTo>
                    <a:pt x="10137" y="55569"/>
                  </a:lnTo>
                  <a:lnTo>
                    <a:pt x="10137" y="55328"/>
                  </a:lnTo>
                  <a:lnTo>
                    <a:pt x="10137" y="55087"/>
                  </a:lnTo>
                  <a:lnTo>
                    <a:pt x="10076" y="54906"/>
                  </a:lnTo>
                  <a:lnTo>
                    <a:pt x="9956" y="54664"/>
                  </a:lnTo>
                  <a:lnTo>
                    <a:pt x="9835" y="54483"/>
                  </a:lnTo>
                  <a:lnTo>
                    <a:pt x="9654" y="54363"/>
                  </a:lnTo>
                  <a:lnTo>
                    <a:pt x="9413" y="54242"/>
                  </a:lnTo>
                  <a:lnTo>
                    <a:pt x="9232" y="54182"/>
                  </a:lnTo>
                  <a:close/>
                  <a:moveTo>
                    <a:pt x="14541" y="54182"/>
                  </a:moveTo>
                  <a:lnTo>
                    <a:pt x="14360" y="54242"/>
                  </a:lnTo>
                  <a:lnTo>
                    <a:pt x="14119" y="54363"/>
                  </a:lnTo>
                  <a:lnTo>
                    <a:pt x="13938" y="54483"/>
                  </a:lnTo>
                  <a:lnTo>
                    <a:pt x="13817" y="54664"/>
                  </a:lnTo>
                  <a:lnTo>
                    <a:pt x="13697" y="54906"/>
                  </a:lnTo>
                  <a:lnTo>
                    <a:pt x="13636" y="55087"/>
                  </a:lnTo>
                  <a:lnTo>
                    <a:pt x="13636" y="55328"/>
                  </a:lnTo>
                  <a:lnTo>
                    <a:pt x="13636" y="55569"/>
                  </a:lnTo>
                  <a:lnTo>
                    <a:pt x="13697" y="55750"/>
                  </a:lnTo>
                  <a:lnTo>
                    <a:pt x="13817" y="55992"/>
                  </a:lnTo>
                  <a:lnTo>
                    <a:pt x="13938" y="56173"/>
                  </a:lnTo>
                  <a:lnTo>
                    <a:pt x="14119" y="56293"/>
                  </a:lnTo>
                  <a:lnTo>
                    <a:pt x="14360" y="56414"/>
                  </a:lnTo>
                  <a:lnTo>
                    <a:pt x="14541" y="56474"/>
                  </a:lnTo>
                  <a:lnTo>
                    <a:pt x="15024" y="56474"/>
                  </a:lnTo>
                  <a:lnTo>
                    <a:pt x="15205" y="56414"/>
                  </a:lnTo>
                  <a:lnTo>
                    <a:pt x="15446" y="56293"/>
                  </a:lnTo>
                  <a:lnTo>
                    <a:pt x="15627" y="56173"/>
                  </a:lnTo>
                  <a:lnTo>
                    <a:pt x="15748" y="55992"/>
                  </a:lnTo>
                  <a:lnTo>
                    <a:pt x="15869" y="55750"/>
                  </a:lnTo>
                  <a:lnTo>
                    <a:pt x="15929" y="55569"/>
                  </a:lnTo>
                  <a:lnTo>
                    <a:pt x="15929" y="55328"/>
                  </a:lnTo>
                  <a:lnTo>
                    <a:pt x="15929" y="55087"/>
                  </a:lnTo>
                  <a:lnTo>
                    <a:pt x="15869" y="54906"/>
                  </a:lnTo>
                  <a:lnTo>
                    <a:pt x="15748" y="54664"/>
                  </a:lnTo>
                  <a:lnTo>
                    <a:pt x="15627" y="54483"/>
                  </a:lnTo>
                  <a:lnTo>
                    <a:pt x="15446" y="54363"/>
                  </a:lnTo>
                  <a:lnTo>
                    <a:pt x="15205" y="54242"/>
                  </a:lnTo>
                  <a:lnTo>
                    <a:pt x="15024" y="54182"/>
                  </a:lnTo>
                  <a:close/>
                  <a:moveTo>
                    <a:pt x="20333" y="54182"/>
                  </a:moveTo>
                  <a:lnTo>
                    <a:pt x="20152" y="54242"/>
                  </a:lnTo>
                  <a:lnTo>
                    <a:pt x="19911" y="54363"/>
                  </a:lnTo>
                  <a:lnTo>
                    <a:pt x="19730" y="54483"/>
                  </a:lnTo>
                  <a:lnTo>
                    <a:pt x="19609" y="54664"/>
                  </a:lnTo>
                  <a:lnTo>
                    <a:pt x="19489" y="54906"/>
                  </a:lnTo>
                  <a:lnTo>
                    <a:pt x="19428" y="55087"/>
                  </a:lnTo>
                  <a:lnTo>
                    <a:pt x="19428" y="55328"/>
                  </a:lnTo>
                  <a:lnTo>
                    <a:pt x="19428" y="55569"/>
                  </a:lnTo>
                  <a:lnTo>
                    <a:pt x="19489" y="55750"/>
                  </a:lnTo>
                  <a:lnTo>
                    <a:pt x="19609" y="55992"/>
                  </a:lnTo>
                  <a:lnTo>
                    <a:pt x="19730" y="56173"/>
                  </a:lnTo>
                  <a:lnTo>
                    <a:pt x="19911" y="56293"/>
                  </a:lnTo>
                  <a:lnTo>
                    <a:pt x="20152" y="56414"/>
                  </a:lnTo>
                  <a:lnTo>
                    <a:pt x="20333" y="56474"/>
                  </a:lnTo>
                  <a:lnTo>
                    <a:pt x="20816" y="56474"/>
                  </a:lnTo>
                  <a:lnTo>
                    <a:pt x="20997" y="56414"/>
                  </a:lnTo>
                  <a:lnTo>
                    <a:pt x="21239" y="56293"/>
                  </a:lnTo>
                  <a:lnTo>
                    <a:pt x="21420" y="56173"/>
                  </a:lnTo>
                  <a:lnTo>
                    <a:pt x="21540" y="55992"/>
                  </a:lnTo>
                  <a:lnTo>
                    <a:pt x="21661" y="55750"/>
                  </a:lnTo>
                  <a:lnTo>
                    <a:pt x="21721" y="55569"/>
                  </a:lnTo>
                  <a:lnTo>
                    <a:pt x="21721" y="55328"/>
                  </a:lnTo>
                  <a:lnTo>
                    <a:pt x="21721" y="55087"/>
                  </a:lnTo>
                  <a:lnTo>
                    <a:pt x="21661" y="54906"/>
                  </a:lnTo>
                  <a:lnTo>
                    <a:pt x="21540" y="54664"/>
                  </a:lnTo>
                  <a:lnTo>
                    <a:pt x="21420" y="54483"/>
                  </a:lnTo>
                  <a:lnTo>
                    <a:pt x="21239" y="54363"/>
                  </a:lnTo>
                  <a:lnTo>
                    <a:pt x="20997" y="54242"/>
                  </a:lnTo>
                  <a:lnTo>
                    <a:pt x="20816" y="54182"/>
                  </a:lnTo>
                  <a:close/>
                  <a:moveTo>
                    <a:pt x="26126" y="54182"/>
                  </a:moveTo>
                  <a:lnTo>
                    <a:pt x="25945" y="54242"/>
                  </a:lnTo>
                  <a:lnTo>
                    <a:pt x="25703" y="54363"/>
                  </a:lnTo>
                  <a:lnTo>
                    <a:pt x="25522" y="54483"/>
                  </a:lnTo>
                  <a:lnTo>
                    <a:pt x="25402" y="54664"/>
                  </a:lnTo>
                  <a:lnTo>
                    <a:pt x="25281" y="54906"/>
                  </a:lnTo>
                  <a:lnTo>
                    <a:pt x="25221" y="55087"/>
                  </a:lnTo>
                  <a:lnTo>
                    <a:pt x="25221" y="55328"/>
                  </a:lnTo>
                  <a:lnTo>
                    <a:pt x="25221" y="55569"/>
                  </a:lnTo>
                  <a:lnTo>
                    <a:pt x="25281" y="55750"/>
                  </a:lnTo>
                  <a:lnTo>
                    <a:pt x="25402" y="55992"/>
                  </a:lnTo>
                  <a:lnTo>
                    <a:pt x="25522" y="56173"/>
                  </a:lnTo>
                  <a:lnTo>
                    <a:pt x="25703" y="56293"/>
                  </a:lnTo>
                  <a:lnTo>
                    <a:pt x="25945" y="56414"/>
                  </a:lnTo>
                  <a:lnTo>
                    <a:pt x="26126" y="56474"/>
                  </a:lnTo>
                  <a:lnTo>
                    <a:pt x="26608" y="56474"/>
                  </a:lnTo>
                  <a:lnTo>
                    <a:pt x="26789" y="56414"/>
                  </a:lnTo>
                  <a:lnTo>
                    <a:pt x="27031" y="56293"/>
                  </a:lnTo>
                  <a:lnTo>
                    <a:pt x="27212" y="56173"/>
                  </a:lnTo>
                  <a:lnTo>
                    <a:pt x="27332" y="55992"/>
                  </a:lnTo>
                  <a:lnTo>
                    <a:pt x="27453" y="55750"/>
                  </a:lnTo>
                  <a:lnTo>
                    <a:pt x="27513" y="55569"/>
                  </a:lnTo>
                  <a:lnTo>
                    <a:pt x="27513" y="55328"/>
                  </a:lnTo>
                  <a:lnTo>
                    <a:pt x="27513" y="55087"/>
                  </a:lnTo>
                  <a:lnTo>
                    <a:pt x="27453" y="54906"/>
                  </a:lnTo>
                  <a:lnTo>
                    <a:pt x="27332" y="54664"/>
                  </a:lnTo>
                  <a:lnTo>
                    <a:pt x="27212" y="54483"/>
                  </a:lnTo>
                  <a:lnTo>
                    <a:pt x="27031" y="54363"/>
                  </a:lnTo>
                  <a:lnTo>
                    <a:pt x="26789" y="54242"/>
                  </a:lnTo>
                  <a:lnTo>
                    <a:pt x="26608" y="54182"/>
                  </a:lnTo>
                  <a:close/>
                  <a:moveTo>
                    <a:pt x="31918" y="54182"/>
                  </a:moveTo>
                  <a:lnTo>
                    <a:pt x="31737" y="54242"/>
                  </a:lnTo>
                  <a:lnTo>
                    <a:pt x="31496" y="54363"/>
                  </a:lnTo>
                  <a:lnTo>
                    <a:pt x="31315" y="54483"/>
                  </a:lnTo>
                  <a:lnTo>
                    <a:pt x="31194" y="54664"/>
                  </a:lnTo>
                  <a:lnTo>
                    <a:pt x="31073" y="54906"/>
                  </a:lnTo>
                  <a:lnTo>
                    <a:pt x="31013" y="55087"/>
                  </a:lnTo>
                  <a:lnTo>
                    <a:pt x="31013" y="55328"/>
                  </a:lnTo>
                  <a:lnTo>
                    <a:pt x="31013" y="55569"/>
                  </a:lnTo>
                  <a:lnTo>
                    <a:pt x="31073" y="55750"/>
                  </a:lnTo>
                  <a:lnTo>
                    <a:pt x="31194" y="55992"/>
                  </a:lnTo>
                  <a:lnTo>
                    <a:pt x="31315" y="56173"/>
                  </a:lnTo>
                  <a:lnTo>
                    <a:pt x="31496" y="56293"/>
                  </a:lnTo>
                  <a:lnTo>
                    <a:pt x="31737" y="56414"/>
                  </a:lnTo>
                  <a:lnTo>
                    <a:pt x="31918" y="56474"/>
                  </a:lnTo>
                  <a:lnTo>
                    <a:pt x="32401" y="56474"/>
                  </a:lnTo>
                  <a:lnTo>
                    <a:pt x="32582" y="56414"/>
                  </a:lnTo>
                  <a:lnTo>
                    <a:pt x="32823" y="56293"/>
                  </a:lnTo>
                  <a:lnTo>
                    <a:pt x="33004" y="56173"/>
                  </a:lnTo>
                  <a:lnTo>
                    <a:pt x="33125" y="55992"/>
                  </a:lnTo>
                  <a:lnTo>
                    <a:pt x="33245" y="55750"/>
                  </a:lnTo>
                  <a:lnTo>
                    <a:pt x="33306" y="55569"/>
                  </a:lnTo>
                  <a:lnTo>
                    <a:pt x="33306" y="55328"/>
                  </a:lnTo>
                  <a:lnTo>
                    <a:pt x="33306" y="55087"/>
                  </a:lnTo>
                  <a:lnTo>
                    <a:pt x="33245" y="54906"/>
                  </a:lnTo>
                  <a:lnTo>
                    <a:pt x="33125" y="54664"/>
                  </a:lnTo>
                  <a:lnTo>
                    <a:pt x="33004" y="54483"/>
                  </a:lnTo>
                  <a:lnTo>
                    <a:pt x="32823" y="54363"/>
                  </a:lnTo>
                  <a:lnTo>
                    <a:pt x="32582" y="54242"/>
                  </a:lnTo>
                  <a:lnTo>
                    <a:pt x="32401" y="54182"/>
                  </a:lnTo>
                  <a:close/>
                  <a:moveTo>
                    <a:pt x="37710" y="54182"/>
                  </a:moveTo>
                  <a:lnTo>
                    <a:pt x="37529" y="54242"/>
                  </a:lnTo>
                  <a:lnTo>
                    <a:pt x="37288" y="54363"/>
                  </a:lnTo>
                  <a:lnTo>
                    <a:pt x="37107" y="54483"/>
                  </a:lnTo>
                  <a:lnTo>
                    <a:pt x="36986" y="54664"/>
                  </a:lnTo>
                  <a:lnTo>
                    <a:pt x="36865" y="54906"/>
                  </a:lnTo>
                  <a:lnTo>
                    <a:pt x="36805" y="55087"/>
                  </a:lnTo>
                  <a:lnTo>
                    <a:pt x="36805" y="55328"/>
                  </a:lnTo>
                  <a:lnTo>
                    <a:pt x="36805" y="55569"/>
                  </a:lnTo>
                  <a:lnTo>
                    <a:pt x="36865" y="55750"/>
                  </a:lnTo>
                  <a:lnTo>
                    <a:pt x="36986" y="55992"/>
                  </a:lnTo>
                  <a:lnTo>
                    <a:pt x="37107" y="56173"/>
                  </a:lnTo>
                  <a:lnTo>
                    <a:pt x="37288" y="56293"/>
                  </a:lnTo>
                  <a:lnTo>
                    <a:pt x="37529" y="56414"/>
                  </a:lnTo>
                  <a:lnTo>
                    <a:pt x="37710" y="56474"/>
                  </a:lnTo>
                  <a:lnTo>
                    <a:pt x="38193" y="56474"/>
                  </a:lnTo>
                  <a:lnTo>
                    <a:pt x="38374" y="56414"/>
                  </a:lnTo>
                  <a:lnTo>
                    <a:pt x="38615" y="56293"/>
                  </a:lnTo>
                  <a:lnTo>
                    <a:pt x="38796" y="56173"/>
                  </a:lnTo>
                  <a:lnTo>
                    <a:pt x="38917" y="55992"/>
                  </a:lnTo>
                  <a:lnTo>
                    <a:pt x="39038" y="55750"/>
                  </a:lnTo>
                  <a:lnTo>
                    <a:pt x="39098" y="55569"/>
                  </a:lnTo>
                  <a:lnTo>
                    <a:pt x="39098" y="55328"/>
                  </a:lnTo>
                  <a:lnTo>
                    <a:pt x="39098" y="55087"/>
                  </a:lnTo>
                  <a:lnTo>
                    <a:pt x="39038" y="54906"/>
                  </a:lnTo>
                  <a:lnTo>
                    <a:pt x="38917" y="54664"/>
                  </a:lnTo>
                  <a:lnTo>
                    <a:pt x="38796" y="54483"/>
                  </a:lnTo>
                  <a:lnTo>
                    <a:pt x="38615" y="54363"/>
                  </a:lnTo>
                  <a:lnTo>
                    <a:pt x="38374" y="54242"/>
                  </a:lnTo>
                  <a:lnTo>
                    <a:pt x="38193" y="54182"/>
                  </a:lnTo>
                  <a:close/>
                  <a:moveTo>
                    <a:pt x="43502" y="54182"/>
                  </a:moveTo>
                  <a:lnTo>
                    <a:pt x="43321" y="54242"/>
                  </a:lnTo>
                  <a:lnTo>
                    <a:pt x="43080" y="54363"/>
                  </a:lnTo>
                  <a:lnTo>
                    <a:pt x="42899" y="54483"/>
                  </a:lnTo>
                  <a:lnTo>
                    <a:pt x="42778" y="54664"/>
                  </a:lnTo>
                  <a:lnTo>
                    <a:pt x="42658" y="54906"/>
                  </a:lnTo>
                  <a:lnTo>
                    <a:pt x="42597" y="55087"/>
                  </a:lnTo>
                  <a:lnTo>
                    <a:pt x="42597" y="55328"/>
                  </a:lnTo>
                  <a:lnTo>
                    <a:pt x="42597" y="55569"/>
                  </a:lnTo>
                  <a:lnTo>
                    <a:pt x="42658" y="55750"/>
                  </a:lnTo>
                  <a:lnTo>
                    <a:pt x="42778" y="55992"/>
                  </a:lnTo>
                  <a:lnTo>
                    <a:pt x="42899" y="56173"/>
                  </a:lnTo>
                  <a:lnTo>
                    <a:pt x="43080" y="56293"/>
                  </a:lnTo>
                  <a:lnTo>
                    <a:pt x="43321" y="56414"/>
                  </a:lnTo>
                  <a:lnTo>
                    <a:pt x="43502" y="56474"/>
                  </a:lnTo>
                  <a:lnTo>
                    <a:pt x="43985" y="56474"/>
                  </a:lnTo>
                  <a:lnTo>
                    <a:pt x="44166" y="56414"/>
                  </a:lnTo>
                  <a:lnTo>
                    <a:pt x="44407" y="56293"/>
                  </a:lnTo>
                  <a:lnTo>
                    <a:pt x="44588" y="56173"/>
                  </a:lnTo>
                  <a:lnTo>
                    <a:pt x="44709" y="55992"/>
                  </a:lnTo>
                  <a:lnTo>
                    <a:pt x="44830" y="55750"/>
                  </a:lnTo>
                  <a:lnTo>
                    <a:pt x="44890" y="55569"/>
                  </a:lnTo>
                  <a:lnTo>
                    <a:pt x="44890" y="55328"/>
                  </a:lnTo>
                  <a:lnTo>
                    <a:pt x="44890" y="55087"/>
                  </a:lnTo>
                  <a:lnTo>
                    <a:pt x="44830" y="54906"/>
                  </a:lnTo>
                  <a:lnTo>
                    <a:pt x="44709" y="54664"/>
                  </a:lnTo>
                  <a:lnTo>
                    <a:pt x="44588" y="54483"/>
                  </a:lnTo>
                  <a:lnTo>
                    <a:pt x="44407" y="54363"/>
                  </a:lnTo>
                  <a:lnTo>
                    <a:pt x="44166" y="54242"/>
                  </a:lnTo>
                  <a:lnTo>
                    <a:pt x="43985" y="54182"/>
                  </a:lnTo>
                  <a:close/>
                  <a:moveTo>
                    <a:pt x="49295" y="54182"/>
                  </a:moveTo>
                  <a:lnTo>
                    <a:pt x="49114" y="54242"/>
                  </a:lnTo>
                  <a:lnTo>
                    <a:pt x="48872" y="54363"/>
                  </a:lnTo>
                  <a:lnTo>
                    <a:pt x="48691" y="54483"/>
                  </a:lnTo>
                  <a:lnTo>
                    <a:pt x="48571" y="54664"/>
                  </a:lnTo>
                  <a:lnTo>
                    <a:pt x="48450" y="54906"/>
                  </a:lnTo>
                  <a:lnTo>
                    <a:pt x="48390" y="55087"/>
                  </a:lnTo>
                  <a:lnTo>
                    <a:pt x="48390" y="55328"/>
                  </a:lnTo>
                  <a:lnTo>
                    <a:pt x="48390" y="55569"/>
                  </a:lnTo>
                  <a:lnTo>
                    <a:pt x="48450" y="55750"/>
                  </a:lnTo>
                  <a:lnTo>
                    <a:pt x="48571" y="55992"/>
                  </a:lnTo>
                  <a:lnTo>
                    <a:pt x="48691" y="56173"/>
                  </a:lnTo>
                  <a:lnTo>
                    <a:pt x="48872" y="56293"/>
                  </a:lnTo>
                  <a:lnTo>
                    <a:pt x="49114" y="56414"/>
                  </a:lnTo>
                  <a:lnTo>
                    <a:pt x="49295" y="56474"/>
                  </a:lnTo>
                  <a:lnTo>
                    <a:pt x="49777" y="56474"/>
                  </a:lnTo>
                  <a:lnTo>
                    <a:pt x="49958" y="56414"/>
                  </a:lnTo>
                  <a:lnTo>
                    <a:pt x="50200" y="56293"/>
                  </a:lnTo>
                  <a:lnTo>
                    <a:pt x="50381" y="56173"/>
                  </a:lnTo>
                  <a:lnTo>
                    <a:pt x="50501" y="55992"/>
                  </a:lnTo>
                  <a:lnTo>
                    <a:pt x="50622" y="55750"/>
                  </a:lnTo>
                  <a:lnTo>
                    <a:pt x="50682" y="55569"/>
                  </a:lnTo>
                  <a:lnTo>
                    <a:pt x="50682" y="55328"/>
                  </a:lnTo>
                  <a:lnTo>
                    <a:pt x="50682" y="55087"/>
                  </a:lnTo>
                  <a:lnTo>
                    <a:pt x="50622" y="54906"/>
                  </a:lnTo>
                  <a:lnTo>
                    <a:pt x="50501" y="54664"/>
                  </a:lnTo>
                  <a:lnTo>
                    <a:pt x="50381" y="54483"/>
                  </a:lnTo>
                  <a:lnTo>
                    <a:pt x="50200" y="54363"/>
                  </a:lnTo>
                  <a:lnTo>
                    <a:pt x="49958" y="54242"/>
                  </a:lnTo>
                  <a:lnTo>
                    <a:pt x="49777" y="54182"/>
                  </a:lnTo>
                  <a:close/>
                  <a:moveTo>
                    <a:pt x="55087" y="54182"/>
                  </a:moveTo>
                  <a:lnTo>
                    <a:pt x="54906" y="54242"/>
                  </a:lnTo>
                  <a:lnTo>
                    <a:pt x="54665" y="54363"/>
                  </a:lnTo>
                  <a:lnTo>
                    <a:pt x="54483" y="54483"/>
                  </a:lnTo>
                  <a:lnTo>
                    <a:pt x="54363" y="54664"/>
                  </a:lnTo>
                  <a:lnTo>
                    <a:pt x="54242" y="54906"/>
                  </a:lnTo>
                  <a:lnTo>
                    <a:pt x="54182" y="55087"/>
                  </a:lnTo>
                  <a:lnTo>
                    <a:pt x="54182" y="55328"/>
                  </a:lnTo>
                  <a:lnTo>
                    <a:pt x="54182" y="55569"/>
                  </a:lnTo>
                  <a:lnTo>
                    <a:pt x="54242" y="55750"/>
                  </a:lnTo>
                  <a:lnTo>
                    <a:pt x="54363" y="55992"/>
                  </a:lnTo>
                  <a:lnTo>
                    <a:pt x="54483" y="56173"/>
                  </a:lnTo>
                  <a:lnTo>
                    <a:pt x="54665" y="56293"/>
                  </a:lnTo>
                  <a:lnTo>
                    <a:pt x="54906" y="56414"/>
                  </a:lnTo>
                  <a:lnTo>
                    <a:pt x="55087" y="56474"/>
                  </a:lnTo>
                  <a:lnTo>
                    <a:pt x="55570" y="56474"/>
                  </a:lnTo>
                  <a:lnTo>
                    <a:pt x="55751" y="56414"/>
                  </a:lnTo>
                  <a:lnTo>
                    <a:pt x="55992" y="56293"/>
                  </a:lnTo>
                  <a:lnTo>
                    <a:pt x="56173" y="56173"/>
                  </a:lnTo>
                  <a:lnTo>
                    <a:pt x="56294" y="55992"/>
                  </a:lnTo>
                  <a:lnTo>
                    <a:pt x="56414" y="55750"/>
                  </a:lnTo>
                  <a:lnTo>
                    <a:pt x="56475" y="55569"/>
                  </a:lnTo>
                  <a:lnTo>
                    <a:pt x="56475" y="55328"/>
                  </a:lnTo>
                  <a:lnTo>
                    <a:pt x="56475" y="55087"/>
                  </a:lnTo>
                  <a:lnTo>
                    <a:pt x="56414" y="54906"/>
                  </a:lnTo>
                  <a:lnTo>
                    <a:pt x="56294" y="54664"/>
                  </a:lnTo>
                  <a:lnTo>
                    <a:pt x="56173" y="54483"/>
                  </a:lnTo>
                  <a:lnTo>
                    <a:pt x="55992" y="54363"/>
                  </a:lnTo>
                  <a:lnTo>
                    <a:pt x="55751" y="54242"/>
                  </a:lnTo>
                  <a:lnTo>
                    <a:pt x="55570" y="54182"/>
                  </a:lnTo>
                  <a:close/>
                  <a:moveTo>
                    <a:pt x="60879" y="54182"/>
                  </a:moveTo>
                  <a:lnTo>
                    <a:pt x="60698" y="54242"/>
                  </a:lnTo>
                  <a:lnTo>
                    <a:pt x="60457" y="54363"/>
                  </a:lnTo>
                  <a:lnTo>
                    <a:pt x="60276" y="54483"/>
                  </a:lnTo>
                  <a:lnTo>
                    <a:pt x="60155" y="54664"/>
                  </a:lnTo>
                  <a:lnTo>
                    <a:pt x="60034" y="54906"/>
                  </a:lnTo>
                  <a:lnTo>
                    <a:pt x="59974" y="55087"/>
                  </a:lnTo>
                  <a:lnTo>
                    <a:pt x="59974" y="55328"/>
                  </a:lnTo>
                  <a:lnTo>
                    <a:pt x="59974" y="55569"/>
                  </a:lnTo>
                  <a:lnTo>
                    <a:pt x="60034" y="55750"/>
                  </a:lnTo>
                  <a:lnTo>
                    <a:pt x="60155" y="55992"/>
                  </a:lnTo>
                  <a:lnTo>
                    <a:pt x="60276" y="56173"/>
                  </a:lnTo>
                  <a:lnTo>
                    <a:pt x="60457" y="56293"/>
                  </a:lnTo>
                  <a:lnTo>
                    <a:pt x="60698" y="56414"/>
                  </a:lnTo>
                  <a:lnTo>
                    <a:pt x="60879" y="56474"/>
                  </a:lnTo>
                  <a:lnTo>
                    <a:pt x="61362" y="56474"/>
                  </a:lnTo>
                  <a:lnTo>
                    <a:pt x="61543" y="56414"/>
                  </a:lnTo>
                  <a:lnTo>
                    <a:pt x="61784" y="56293"/>
                  </a:lnTo>
                  <a:lnTo>
                    <a:pt x="61965" y="56173"/>
                  </a:lnTo>
                  <a:lnTo>
                    <a:pt x="62086" y="55992"/>
                  </a:lnTo>
                  <a:lnTo>
                    <a:pt x="62206" y="55750"/>
                  </a:lnTo>
                  <a:lnTo>
                    <a:pt x="62267" y="55569"/>
                  </a:lnTo>
                  <a:lnTo>
                    <a:pt x="62267" y="55328"/>
                  </a:lnTo>
                  <a:lnTo>
                    <a:pt x="62267" y="55087"/>
                  </a:lnTo>
                  <a:lnTo>
                    <a:pt x="62206" y="54906"/>
                  </a:lnTo>
                  <a:lnTo>
                    <a:pt x="62086" y="54664"/>
                  </a:lnTo>
                  <a:lnTo>
                    <a:pt x="61965" y="54483"/>
                  </a:lnTo>
                  <a:lnTo>
                    <a:pt x="61784" y="54363"/>
                  </a:lnTo>
                  <a:lnTo>
                    <a:pt x="61543" y="54242"/>
                  </a:lnTo>
                  <a:lnTo>
                    <a:pt x="61362" y="54182"/>
                  </a:lnTo>
                  <a:close/>
                  <a:moveTo>
                    <a:pt x="66671" y="54182"/>
                  </a:moveTo>
                  <a:lnTo>
                    <a:pt x="66490" y="54242"/>
                  </a:lnTo>
                  <a:lnTo>
                    <a:pt x="66249" y="54363"/>
                  </a:lnTo>
                  <a:lnTo>
                    <a:pt x="66068" y="54483"/>
                  </a:lnTo>
                  <a:lnTo>
                    <a:pt x="65947" y="54664"/>
                  </a:lnTo>
                  <a:lnTo>
                    <a:pt x="65827" y="54906"/>
                  </a:lnTo>
                  <a:lnTo>
                    <a:pt x="65766" y="55087"/>
                  </a:lnTo>
                  <a:lnTo>
                    <a:pt x="65766" y="55328"/>
                  </a:lnTo>
                  <a:lnTo>
                    <a:pt x="65766" y="55569"/>
                  </a:lnTo>
                  <a:lnTo>
                    <a:pt x="65827" y="55750"/>
                  </a:lnTo>
                  <a:lnTo>
                    <a:pt x="65947" y="55992"/>
                  </a:lnTo>
                  <a:lnTo>
                    <a:pt x="66068" y="56173"/>
                  </a:lnTo>
                  <a:lnTo>
                    <a:pt x="66249" y="56293"/>
                  </a:lnTo>
                  <a:lnTo>
                    <a:pt x="66490" y="56414"/>
                  </a:lnTo>
                  <a:lnTo>
                    <a:pt x="66671" y="56474"/>
                  </a:lnTo>
                  <a:lnTo>
                    <a:pt x="67154" y="56474"/>
                  </a:lnTo>
                  <a:lnTo>
                    <a:pt x="67335" y="56414"/>
                  </a:lnTo>
                  <a:lnTo>
                    <a:pt x="67576" y="56293"/>
                  </a:lnTo>
                  <a:lnTo>
                    <a:pt x="67757" y="56173"/>
                  </a:lnTo>
                  <a:lnTo>
                    <a:pt x="67878" y="55992"/>
                  </a:lnTo>
                  <a:lnTo>
                    <a:pt x="67999" y="55750"/>
                  </a:lnTo>
                  <a:lnTo>
                    <a:pt x="68059" y="55569"/>
                  </a:lnTo>
                  <a:lnTo>
                    <a:pt x="68059" y="55328"/>
                  </a:lnTo>
                  <a:lnTo>
                    <a:pt x="68059" y="55087"/>
                  </a:lnTo>
                  <a:lnTo>
                    <a:pt x="67999" y="54906"/>
                  </a:lnTo>
                  <a:lnTo>
                    <a:pt x="67878" y="54664"/>
                  </a:lnTo>
                  <a:lnTo>
                    <a:pt x="67757" y="54483"/>
                  </a:lnTo>
                  <a:lnTo>
                    <a:pt x="67576" y="54363"/>
                  </a:lnTo>
                  <a:lnTo>
                    <a:pt x="67335" y="54242"/>
                  </a:lnTo>
                  <a:lnTo>
                    <a:pt x="67154" y="54182"/>
                  </a:lnTo>
                  <a:close/>
                  <a:moveTo>
                    <a:pt x="5853" y="57078"/>
                  </a:moveTo>
                  <a:lnTo>
                    <a:pt x="5672" y="57138"/>
                  </a:lnTo>
                  <a:lnTo>
                    <a:pt x="5431" y="57259"/>
                  </a:lnTo>
                  <a:lnTo>
                    <a:pt x="5310" y="57379"/>
                  </a:lnTo>
                  <a:lnTo>
                    <a:pt x="6517" y="59310"/>
                  </a:lnTo>
                  <a:lnTo>
                    <a:pt x="6818" y="59129"/>
                  </a:lnTo>
                  <a:lnTo>
                    <a:pt x="7060" y="58888"/>
                  </a:lnTo>
                  <a:lnTo>
                    <a:pt x="7180" y="58586"/>
                  </a:lnTo>
                  <a:lnTo>
                    <a:pt x="7241" y="58224"/>
                  </a:lnTo>
                  <a:lnTo>
                    <a:pt x="7241" y="57983"/>
                  </a:lnTo>
                  <a:lnTo>
                    <a:pt x="7180" y="57802"/>
                  </a:lnTo>
                  <a:lnTo>
                    <a:pt x="7060" y="57560"/>
                  </a:lnTo>
                  <a:lnTo>
                    <a:pt x="6939" y="57379"/>
                  </a:lnTo>
                  <a:lnTo>
                    <a:pt x="6758" y="57259"/>
                  </a:lnTo>
                  <a:lnTo>
                    <a:pt x="6517" y="57138"/>
                  </a:lnTo>
                  <a:lnTo>
                    <a:pt x="6336" y="57078"/>
                  </a:lnTo>
                  <a:close/>
                  <a:moveTo>
                    <a:pt x="69567" y="57078"/>
                  </a:moveTo>
                  <a:lnTo>
                    <a:pt x="69386" y="57138"/>
                  </a:lnTo>
                  <a:lnTo>
                    <a:pt x="69145" y="57259"/>
                  </a:lnTo>
                  <a:lnTo>
                    <a:pt x="68964" y="57379"/>
                  </a:lnTo>
                  <a:lnTo>
                    <a:pt x="68843" y="57560"/>
                  </a:lnTo>
                  <a:lnTo>
                    <a:pt x="68723" y="57802"/>
                  </a:lnTo>
                  <a:lnTo>
                    <a:pt x="68662" y="57983"/>
                  </a:lnTo>
                  <a:lnTo>
                    <a:pt x="68662" y="58224"/>
                  </a:lnTo>
                  <a:lnTo>
                    <a:pt x="68723" y="58586"/>
                  </a:lnTo>
                  <a:lnTo>
                    <a:pt x="68843" y="58888"/>
                  </a:lnTo>
                  <a:lnTo>
                    <a:pt x="69085" y="59129"/>
                  </a:lnTo>
                  <a:lnTo>
                    <a:pt x="69386" y="59310"/>
                  </a:lnTo>
                  <a:lnTo>
                    <a:pt x="70593" y="57379"/>
                  </a:lnTo>
                  <a:lnTo>
                    <a:pt x="70472" y="57259"/>
                  </a:lnTo>
                  <a:lnTo>
                    <a:pt x="70231" y="57138"/>
                  </a:lnTo>
                  <a:lnTo>
                    <a:pt x="70050" y="57078"/>
                  </a:lnTo>
                  <a:close/>
                  <a:moveTo>
                    <a:pt x="11645" y="57078"/>
                  </a:moveTo>
                  <a:lnTo>
                    <a:pt x="11464" y="57138"/>
                  </a:lnTo>
                  <a:lnTo>
                    <a:pt x="11223" y="57259"/>
                  </a:lnTo>
                  <a:lnTo>
                    <a:pt x="11042" y="57379"/>
                  </a:lnTo>
                  <a:lnTo>
                    <a:pt x="10921" y="57560"/>
                  </a:lnTo>
                  <a:lnTo>
                    <a:pt x="10800" y="57802"/>
                  </a:lnTo>
                  <a:lnTo>
                    <a:pt x="10740" y="57983"/>
                  </a:lnTo>
                  <a:lnTo>
                    <a:pt x="10740" y="58224"/>
                  </a:lnTo>
                  <a:lnTo>
                    <a:pt x="10740" y="58466"/>
                  </a:lnTo>
                  <a:lnTo>
                    <a:pt x="10800" y="58647"/>
                  </a:lnTo>
                  <a:lnTo>
                    <a:pt x="10921" y="58888"/>
                  </a:lnTo>
                  <a:lnTo>
                    <a:pt x="11042" y="59069"/>
                  </a:lnTo>
                  <a:lnTo>
                    <a:pt x="11223" y="59190"/>
                  </a:lnTo>
                  <a:lnTo>
                    <a:pt x="11464" y="59310"/>
                  </a:lnTo>
                  <a:lnTo>
                    <a:pt x="11645" y="59371"/>
                  </a:lnTo>
                  <a:lnTo>
                    <a:pt x="12128" y="59371"/>
                  </a:lnTo>
                  <a:lnTo>
                    <a:pt x="12309" y="59310"/>
                  </a:lnTo>
                  <a:lnTo>
                    <a:pt x="12550" y="59190"/>
                  </a:lnTo>
                  <a:lnTo>
                    <a:pt x="12731" y="59069"/>
                  </a:lnTo>
                  <a:lnTo>
                    <a:pt x="12852" y="58888"/>
                  </a:lnTo>
                  <a:lnTo>
                    <a:pt x="12973" y="58647"/>
                  </a:lnTo>
                  <a:lnTo>
                    <a:pt x="13033" y="58466"/>
                  </a:lnTo>
                  <a:lnTo>
                    <a:pt x="13033" y="58224"/>
                  </a:lnTo>
                  <a:lnTo>
                    <a:pt x="13033" y="57983"/>
                  </a:lnTo>
                  <a:lnTo>
                    <a:pt x="12973" y="57802"/>
                  </a:lnTo>
                  <a:lnTo>
                    <a:pt x="12852" y="57560"/>
                  </a:lnTo>
                  <a:lnTo>
                    <a:pt x="12731" y="57379"/>
                  </a:lnTo>
                  <a:lnTo>
                    <a:pt x="12550" y="57259"/>
                  </a:lnTo>
                  <a:lnTo>
                    <a:pt x="12309" y="57138"/>
                  </a:lnTo>
                  <a:lnTo>
                    <a:pt x="12128" y="57078"/>
                  </a:lnTo>
                  <a:close/>
                  <a:moveTo>
                    <a:pt x="17437" y="57078"/>
                  </a:moveTo>
                  <a:lnTo>
                    <a:pt x="17256" y="57138"/>
                  </a:lnTo>
                  <a:lnTo>
                    <a:pt x="17015" y="57259"/>
                  </a:lnTo>
                  <a:lnTo>
                    <a:pt x="16834" y="57379"/>
                  </a:lnTo>
                  <a:lnTo>
                    <a:pt x="16713" y="57560"/>
                  </a:lnTo>
                  <a:lnTo>
                    <a:pt x="16593" y="57802"/>
                  </a:lnTo>
                  <a:lnTo>
                    <a:pt x="16532" y="57983"/>
                  </a:lnTo>
                  <a:lnTo>
                    <a:pt x="16532" y="58224"/>
                  </a:lnTo>
                  <a:lnTo>
                    <a:pt x="16532" y="58466"/>
                  </a:lnTo>
                  <a:lnTo>
                    <a:pt x="16593" y="58647"/>
                  </a:lnTo>
                  <a:lnTo>
                    <a:pt x="16713" y="58888"/>
                  </a:lnTo>
                  <a:lnTo>
                    <a:pt x="16834" y="59069"/>
                  </a:lnTo>
                  <a:lnTo>
                    <a:pt x="17015" y="59190"/>
                  </a:lnTo>
                  <a:lnTo>
                    <a:pt x="17256" y="59310"/>
                  </a:lnTo>
                  <a:lnTo>
                    <a:pt x="17437" y="59371"/>
                  </a:lnTo>
                  <a:lnTo>
                    <a:pt x="17920" y="59371"/>
                  </a:lnTo>
                  <a:lnTo>
                    <a:pt x="18101" y="59310"/>
                  </a:lnTo>
                  <a:lnTo>
                    <a:pt x="18342" y="59190"/>
                  </a:lnTo>
                  <a:lnTo>
                    <a:pt x="18523" y="59069"/>
                  </a:lnTo>
                  <a:lnTo>
                    <a:pt x="18644" y="58888"/>
                  </a:lnTo>
                  <a:lnTo>
                    <a:pt x="18765" y="58647"/>
                  </a:lnTo>
                  <a:lnTo>
                    <a:pt x="18825" y="58466"/>
                  </a:lnTo>
                  <a:lnTo>
                    <a:pt x="18825" y="58224"/>
                  </a:lnTo>
                  <a:lnTo>
                    <a:pt x="18825" y="57983"/>
                  </a:lnTo>
                  <a:lnTo>
                    <a:pt x="18765" y="57802"/>
                  </a:lnTo>
                  <a:lnTo>
                    <a:pt x="18644" y="57560"/>
                  </a:lnTo>
                  <a:lnTo>
                    <a:pt x="18523" y="57379"/>
                  </a:lnTo>
                  <a:lnTo>
                    <a:pt x="18342" y="57259"/>
                  </a:lnTo>
                  <a:lnTo>
                    <a:pt x="18101" y="57138"/>
                  </a:lnTo>
                  <a:lnTo>
                    <a:pt x="17920" y="57078"/>
                  </a:lnTo>
                  <a:close/>
                  <a:moveTo>
                    <a:pt x="23230" y="57078"/>
                  </a:moveTo>
                  <a:lnTo>
                    <a:pt x="23049" y="57138"/>
                  </a:lnTo>
                  <a:lnTo>
                    <a:pt x="22807" y="57259"/>
                  </a:lnTo>
                  <a:lnTo>
                    <a:pt x="22626" y="57379"/>
                  </a:lnTo>
                  <a:lnTo>
                    <a:pt x="22506" y="57560"/>
                  </a:lnTo>
                  <a:lnTo>
                    <a:pt x="22385" y="57802"/>
                  </a:lnTo>
                  <a:lnTo>
                    <a:pt x="22325" y="57983"/>
                  </a:lnTo>
                  <a:lnTo>
                    <a:pt x="22325" y="58224"/>
                  </a:lnTo>
                  <a:lnTo>
                    <a:pt x="22325" y="58466"/>
                  </a:lnTo>
                  <a:lnTo>
                    <a:pt x="22385" y="58647"/>
                  </a:lnTo>
                  <a:lnTo>
                    <a:pt x="22506" y="58888"/>
                  </a:lnTo>
                  <a:lnTo>
                    <a:pt x="22626" y="59069"/>
                  </a:lnTo>
                  <a:lnTo>
                    <a:pt x="22807" y="59190"/>
                  </a:lnTo>
                  <a:lnTo>
                    <a:pt x="23049" y="59310"/>
                  </a:lnTo>
                  <a:lnTo>
                    <a:pt x="23230" y="59371"/>
                  </a:lnTo>
                  <a:lnTo>
                    <a:pt x="23712" y="59371"/>
                  </a:lnTo>
                  <a:lnTo>
                    <a:pt x="23893" y="59310"/>
                  </a:lnTo>
                  <a:lnTo>
                    <a:pt x="24135" y="59190"/>
                  </a:lnTo>
                  <a:lnTo>
                    <a:pt x="24316" y="59069"/>
                  </a:lnTo>
                  <a:lnTo>
                    <a:pt x="24436" y="58888"/>
                  </a:lnTo>
                  <a:lnTo>
                    <a:pt x="24557" y="58647"/>
                  </a:lnTo>
                  <a:lnTo>
                    <a:pt x="24617" y="58466"/>
                  </a:lnTo>
                  <a:lnTo>
                    <a:pt x="24617" y="58224"/>
                  </a:lnTo>
                  <a:lnTo>
                    <a:pt x="24617" y="57983"/>
                  </a:lnTo>
                  <a:lnTo>
                    <a:pt x="24557" y="57802"/>
                  </a:lnTo>
                  <a:lnTo>
                    <a:pt x="24436" y="57560"/>
                  </a:lnTo>
                  <a:lnTo>
                    <a:pt x="24316" y="57379"/>
                  </a:lnTo>
                  <a:lnTo>
                    <a:pt x="24135" y="57259"/>
                  </a:lnTo>
                  <a:lnTo>
                    <a:pt x="23893" y="57138"/>
                  </a:lnTo>
                  <a:lnTo>
                    <a:pt x="23712" y="57078"/>
                  </a:lnTo>
                  <a:close/>
                  <a:moveTo>
                    <a:pt x="29022" y="57078"/>
                  </a:moveTo>
                  <a:lnTo>
                    <a:pt x="28841" y="57138"/>
                  </a:lnTo>
                  <a:lnTo>
                    <a:pt x="28599" y="57259"/>
                  </a:lnTo>
                  <a:lnTo>
                    <a:pt x="28418" y="57379"/>
                  </a:lnTo>
                  <a:lnTo>
                    <a:pt x="28298" y="57560"/>
                  </a:lnTo>
                  <a:lnTo>
                    <a:pt x="28177" y="57802"/>
                  </a:lnTo>
                  <a:lnTo>
                    <a:pt x="28117" y="57983"/>
                  </a:lnTo>
                  <a:lnTo>
                    <a:pt x="28117" y="58224"/>
                  </a:lnTo>
                  <a:lnTo>
                    <a:pt x="28117" y="58466"/>
                  </a:lnTo>
                  <a:lnTo>
                    <a:pt x="28177" y="58647"/>
                  </a:lnTo>
                  <a:lnTo>
                    <a:pt x="28298" y="58888"/>
                  </a:lnTo>
                  <a:lnTo>
                    <a:pt x="28418" y="59069"/>
                  </a:lnTo>
                  <a:lnTo>
                    <a:pt x="28599" y="59190"/>
                  </a:lnTo>
                  <a:lnTo>
                    <a:pt x="28841" y="59310"/>
                  </a:lnTo>
                  <a:lnTo>
                    <a:pt x="29022" y="59371"/>
                  </a:lnTo>
                  <a:lnTo>
                    <a:pt x="29505" y="59371"/>
                  </a:lnTo>
                  <a:lnTo>
                    <a:pt x="29686" y="59310"/>
                  </a:lnTo>
                  <a:lnTo>
                    <a:pt x="29927" y="59190"/>
                  </a:lnTo>
                  <a:lnTo>
                    <a:pt x="30108" y="59069"/>
                  </a:lnTo>
                  <a:lnTo>
                    <a:pt x="30229" y="58888"/>
                  </a:lnTo>
                  <a:lnTo>
                    <a:pt x="30349" y="58647"/>
                  </a:lnTo>
                  <a:lnTo>
                    <a:pt x="30410" y="58466"/>
                  </a:lnTo>
                  <a:lnTo>
                    <a:pt x="30410" y="58224"/>
                  </a:lnTo>
                  <a:lnTo>
                    <a:pt x="30410" y="57983"/>
                  </a:lnTo>
                  <a:lnTo>
                    <a:pt x="30349" y="57802"/>
                  </a:lnTo>
                  <a:lnTo>
                    <a:pt x="30229" y="57560"/>
                  </a:lnTo>
                  <a:lnTo>
                    <a:pt x="30108" y="57379"/>
                  </a:lnTo>
                  <a:lnTo>
                    <a:pt x="29927" y="57259"/>
                  </a:lnTo>
                  <a:lnTo>
                    <a:pt x="29686" y="57138"/>
                  </a:lnTo>
                  <a:lnTo>
                    <a:pt x="29505" y="57078"/>
                  </a:lnTo>
                  <a:close/>
                  <a:moveTo>
                    <a:pt x="34814" y="57078"/>
                  </a:moveTo>
                  <a:lnTo>
                    <a:pt x="34633" y="57138"/>
                  </a:lnTo>
                  <a:lnTo>
                    <a:pt x="34392" y="57259"/>
                  </a:lnTo>
                  <a:lnTo>
                    <a:pt x="34211" y="57379"/>
                  </a:lnTo>
                  <a:lnTo>
                    <a:pt x="34090" y="57560"/>
                  </a:lnTo>
                  <a:lnTo>
                    <a:pt x="33969" y="57802"/>
                  </a:lnTo>
                  <a:lnTo>
                    <a:pt x="33909" y="57983"/>
                  </a:lnTo>
                  <a:lnTo>
                    <a:pt x="33909" y="58224"/>
                  </a:lnTo>
                  <a:lnTo>
                    <a:pt x="33909" y="58466"/>
                  </a:lnTo>
                  <a:lnTo>
                    <a:pt x="33969" y="58647"/>
                  </a:lnTo>
                  <a:lnTo>
                    <a:pt x="34090" y="58888"/>
                  </a:lnTo>
                  <a:lnTo>
                    <a:pt x="34211" y="59069"/>
                  </a:lnTo>
                  <a:lnTo>
                    <a:pt x="34392" y="59190"/>
                  </a:lnTo>
                  <a:lnTo>
                    <a:pt x="34633" y="59310"/>
                  </a:lnTo>
                  <a:lnTo>
                    <a:pt x="34814" y="59371"/>
                  </a:lnTo>
                  <a:lnTo>
                    <a:pt x="35297" y="59371"/>
                  </a:lnTo>
                  <a:lnTo>
                    <a:pt x="35478" y="59310"/>
                  </a:lnTo>
                  <a:lnTo>
                    <a:pt x="35719" y="59190"/>
                  </a:lnTo>
                  <a:lnTo>
                    <a:pt x="35900" y="59069"/>
                  </a:lnTo>
                  <a:lnTo>
                    <a:pt x="36021" y="58888"/>
                  </a:lnTo>
                  <a:lnTo>
                    <a:pt x="36141" y="58647"/>
                  </a:lnTo>
                  <a:lnTo>
                    <a:pt x="36202" y="58466"/>
                  </a:lnTo>
                  <a:lnTo>
                    <a:pt x="36202" y="58224"/>
                  </a:lnTo>
                  <a:lnTo>
                    <a:pt x="36202" y="57983"/>
                  </a:lnTo>
                  <a:lnTo>
                    <a:pt x="36141" y="57802"/>
                  </a:lnTo>
                  <a:lnTo>
                    <a:pt x="36021" y="57560"/>
                  </a:lnTo>
                  <a:lnTo>
                    <a:pt x="35900" y="57379"/>
                  </a:lnTo>
                  <a:lnTo>
                    <a:pt x="35719" y="57259"/>
                  </a:lnTo>
                  <a:lnTo>
                    <a:pt x="35478" y="57138"/>
                  </a:lnTo>
                  <a:lnTo>
                    <a:pt x="35297" y="57078"/>
                  </a:lnTo>
                  <a:close/>
                  <a:moveTo>
                    <a:pt x="40606" y="57078"/>
                  </a:moveTo>
                  <a:lnTo>
                    <a:pt x="40425" y="57138"/>
                  </a:lnTo>
                  <a:lnTo>
                    <a:pt x="40184" y="57259"/>
                  </a:lnTo>
                  <a:lnTo>
                    <a:pt x="40003" y="57379"/>
                  </a:lnTo>
                  <a:lnTo>
                    <a:pt x="39882" y="57560"/>
                  </a:lnTo>
                  <a:lnTo>
                    <a:pt x="39762" y="57802"/>
                  </a:lnTo>
                  <a:lnTo>
                    <a:pt x="39701" y="57983"/>
                  </a:lnTo>
                  <a:lnTo>
                    <a:pt x="39701" y="58224"/>
                  </a:lnTo>
                  <a:lnTo>
                    <a:pt x="39701" y="58466"/>
                  </a:lnTo>
                  <a:lnTo>
                    <a:pt x="39762" y="58647"/>
                  </a:lnTo>
                  <a:lnTo>
                    <a:pt x="39882" y="58888"/>
                  </a:lnTo>
                  <a:lnTo>
                    <a:pt x="40003" y="59069"/>
                  </a:lnTo>
                  <a:lnTo>
                    <a:pt x="40184" y="59190"/>
                  </a:lnTo>
                  <a:lnTo>
                    <a:pt x="40425" y="59310"/>
                  </a:lnTo>
                  <a:lnTo>
                    <a:pt x="40606" y="59371"/>
                  </a:lnTo>
                  <a:lnTo>
                    <a:pt x="41089" y="59371"/>
                  </a:lnTo>
                  <a:lnTo>
                    <a:pt x="41270" y="59310"/>
                  </a:lnTo>
                  <a:lnTo>
                    <a:pt x="41511" y="59190"/>
                  </a:lnTo>
                  <a:lnTo>
                    <a:pt x="41692" y="59069"/>
                  </a:lnTo>
                  <a:lnTo>
                    <a:pt x="41813" y="58888"/>
                  </a:lnTo>
                  <a:lnTo>
                    <a:pt x="41934" y="58647"/>
                  </a:lnTo>
                  <a:lnTo>
                    <a:pt x="41994" y="58466"/>
                  </a:lnTo>
                  <a:lnTo>
                    <a:pt x="41994" y="58224"/>
                  </a:lnTo>
                  <a:lnTo>
                    <a:pt x="41994" y="57983"/>
                  </a:lnTo>
                  <a:lnTo>
                    <a:pt x="41934" y="57802"/>
                  </a:lnTo>
                  <a:lnTo>
                    <a:pt x="41813" y="57560"/>
                  </a:lnTo>
                  <a:lnTo>
                    <a:pt x="41692" y="57379"/>
                  </a:lnTo>
                  <a:lnTo>
                    <a:pt x="41511" y="57259"/>
                  </a:lnTo>
                  <a:lnTo>
                    <a:pt x="41270" y="57138"/>
                  </a:lnTo>
                  <a:lnTo>
                    <a:pt x="41089" y="57078"/>
                  </a:lnTo>
                  <a:close/>
                  <a:moveTo>
                    <a:pt x="46399" y="57078"/>
                  </a:moveTo>
                  <a:lnTo>
                    <a:pt x="46218" y="57138"/>
                  </a:lnTo>
                  <a:lnTo>
                    <a:pt x="45976" y="57259"/>
                  </a:lnTo>
                  <a:lnTo>
                    <a:pt x="45795" y="57379"/>
                  </a:lnTo>
                  <a:lnTo>
                    <a:pt x="45674" y="57560"/>
                  </a:lnTo>
                  <a:lnTo>
                    <a:pt x="45554" y="57802"/>
                  </a:lnTo>
                  <a:lnTo>
                    <a:pt x="45493" y="57983"/>
                  </a:lnTo>
                  <a:lnTo>
                    <a:pt x="45493" y="58224"/>
                  </a:lnTo>
                  <a:lnTo>
                    <a:pt x="45493" y="58466"/>
                  </a:lnTo>
                  <a:lnTo>
                    <a:pt x="45554" y="58647"/>
                  </a:lnTo>
                  <a:lnTo>
                    <a:pt x="45674" y="58888"/>
                  </a:lnTo>
                  <a:lnTo>
                    <a:pt x="45795" y="59069"/>
                  </a:lnTo>
                  <a:lnTo>
                    <a:pt x="45976" y="59190"/>
                  </a:lnTo>
                  <a:lnTo>
                    <a:pt x="46218" y="59310"/>
                  </a:lnTo>
                  <a:lnTo>
                    <a:pt x="46399" y="59371"/>
                  </a:lnTo>
                  <a:lnTo>
                    <a:pt x="46881" y="59371"/>
                  </a:lnTo>
                  <a:lnTo>
                    <a:pt x="47062" y="59310"/>
                  </a:lnTo>
                  <a:lnTo>
                    <a:pt x="47304" y="59190"/>
                  </a:lnTo>
                  <a:lnTo>
                    <a:pt x="47485" y="59069"/>
                  </a:lnTo>
                  <a:lnTo>
                    <a:pt x="47605" y="58888"/>
                  </a:lnTo>
                  <a:lnTo>
                    <a:pt x="47726" y="58647"/>
                  </a:lnTo>
                  <a:lnTo>
                    <a:pt x="47786" y="58466"/>
                  </a:lnTo>
                  <a:lnTo>
                    <a:pt x="47786" y="58224"/>
                  </a:lnTo>
                  <a:lnTo>
                    <a:pt x="47786" y="57983"/>
                  </a:lnTo>
                  <a:lnTo>
                    <a:pt x="47726" y="57802"/>
                  </a:lnTo>
                  <a:lnTo>
                    <a:pt x="47605" y="57560"/>
                  </a:lnTo>
                  <a:lnTo>
                    <a:pt x="47485" y="57379"/>
                  </a:lnTo>
                  <a:lnTo>
                    <a:pt x="47304" y="57259"/>
                  </a:lnTo>
                  <a:lnTo>
                    <a:pt x="47062" y="57138"/>
                  </a:lnTo>
                  <a:lnTo>
                    <a:pt x="46881" y="57078"/>
                  </a:lnTo>
                  <a:close/>
                  <a:moveTo>
                    <a:pt x="52191" y="57078"/>
                  </a:moveTo>
                  <a:lnTo>
                    <a:pt x="52010" y="57138"/>
                  </a:lnTo>
                  <a:lnTo>
                    <a:pt x="51768" y="57259"/>
                  </a:lnTo>
                  <a:lnTo>
                    <a:pt x="51587" y="57379"/>
                  </a:lnTo>
                  <a:lnTo>
                    <a:pt x="51467" y="57560"/>
                  </a:lnTo>
                  <a:lnTo>
                    <a:pt x="51346" y="57802"/>
                  </a:lnTo>
                  <a:lnTo>
                    <a:pt x="51286" y="57983"/>
                  </a:lnTo>
                  <a:lnTo>
                    <a:pt x="51286" y="58224"/>
                  </a:lnTo>
                  <a:lnTo>
                    <a:pt x="51286" y="58466"/>
                  </a:lnTo>
                  <a:lnTo>
                    <a:pt x="51346" y="58647"/>
                  </a:lnTo>
                  <a:lnTo>
                    <a:pt x="51467" y="58888"/>
                  </a:lnTo>
                  <a:lnTo>
                    <a:pt x="51587" y="59069"/>
                  </a:lnTo>
                  <a:lnTo>
                    <a:pt x="51768" y="59190"/>
                  </a:lnTo>
                  <a:lnTo>
                    <a:pt x="52010" y="59310"/>
                  </a:lnTo>
                  <a:lnTo>
                    <a:pt x="52191" y="59371"/>
                  </a:lnTo>
                  <a:lnTo>
                    <a:pt x="52673" y="59371"/>
                  </a:lnTo>
                  <a:lnTo>
                    <a:pt x="52854" y="59310"/>
                  </a:lnTo>
                  <a:lnTo>
                    <a:pt x="53096" y="59190"/>
                  </a:lnTo>
                  <a:lnTo>
                    <a:pt x="53277" y="59069"/>
                  </a:lnTo>
                  <a:lnTo>
                    <a:pt x="53397" y="58888"/>
                  </a:lnTo>
                  <a:lnTo>
                    <a:pt x="53518" y="58647"/>
                  </a:lnTo>
                  <a:lnTo>
                    <a:pt x="53578" y="58466"/>
                  </a:lnTo>
                  <a:lnTo>
                    <a:pt x="53578" y="58224"/>
                  </a:lnTo>
                  <a:lnTo>
                    <a:pt x="53578" y="57983"/>
                  </a:lnTo>
                  <a:lnTo>
                    <a:pt x="53518" y="57802"/>
                  </a:lnTo>
                  <a:lnTo>
                    <a:pt x="53397" y="57560"/>
                  </a:lnTo>
                  <a:lnTo>
                    <a:pt x="53277" y="57379"/>
                  </a:lnTo>
                  <a:lnTo>
                    <a:pt x="53096" y="57259"/>
                  </a:lnTo>
                  <a:lnTo>
                    <a:pt x="52854" y="57138"/>
                  </a:lnTo>
                  <a:lnTo>
                    <a:pt x="52673" y="57078"/>
                  </a:lnTo>
                  <a:close/>
                  <a:moveTo>
                    <a:pt x="57983" y="57078"/>
                  </a:moveTo>
                  <a:lnTo>
                    <a:pt x="57802" y="57138"/>
                  </a:lnTo>
                  <a:lnTo>
                    <a:pt x="57561" y="57259"/>
                  </a:lnTo>
                  <a:lnTo>
                    <a:pt x="57380" y="57379"/>
                  </a:lnTo>
                  <a:lnTo>
                    <a:pt x="57259" y="57560"/>
                  </a:lnTo>
                  <a:lnTo>
                    <a:pt x="57138" y="57802"/>
                  </a:lnTo>
                  <a:lnTo>
                    <a:pt x="57078" y="57983"/>
                  </a:lnTo>
                  <a:lnTo>
                    <a:pt x="57078" y="58224"/>
                  </a:lnTo>
                  <a:lnTo>
                    <a:pt x="57078" y="58466"/>
                  </a:lnTo>
                  <a:lnTo>
                    <a:pt x="57138" y="58647"/>
                  </a:lnTo>
                  <a:lnTo>
                    <a:pt x="57259" y="58888"/>
                  </a:lnTo>
                  <a:lnTo>
                    <a:pt x="57380" y="59069"/>
                  </a:lnTo>
                  <a:lnTo>
                    <a:pt x="57561" y="59190"/>
                  </a:lnTo>
                  <a:lnTo>
                    <a:pt x="57802" y="59310"/>
                  </a:lnTo>
                  <a:lnTo>
                    <a:pt x="57983" y="59371"/>
                  </a:lnTo>
                  <a:lnTo>
                    <a:pt x="58466" y="59371"/>
                  </a:lnTo>
                  <a:lnTo>
                    <a:pt x="58647" y="59310"/>
                  </a:lnTo>
                  <a:lnTo>
                    <a:pt x="58888" y="59190"/>
                  </a:lnTo>
                  <a:lnTo>
                    <a:pt x="59069" y="59069"/>
                  </a:lnTo>
                  <a:lnTo>
                    <a:pt x="59190" y="58888"/>
                  </a:lnTo>
                  <a:lnTo>
                    <a:pt x="59310" y="58647"/>
                  </a:lnTo>
                  <a:lnTo>
                    <a:pt x="59371" y="58466"/>
                  </a:lnTo>
                  <a:lnTo>
                    <a:pt x="59371" y="58224"/>
                  </a:lnTo>
                  <a:lnTo>
                    <a:pt x="59371" y="57983"/>
                  </a:lnTo>
                  <a:lnTo>
                    <a:pt x="59310" y="57802"/>
                  </a:lnTo>
                  <a:lnTo>
                    <a:pt x="59190" y="57560"/>
                  </a:lnTo>
                  <a:lnTo>
                    <a:pt x="59069" y="57379"/>
                  </a:lnTo>
                  <a:lnTo>
                    <a:pt x="58888" y="57259"/>
                  </a:lnTo>
                  <a:lnTo>
                    <a:pt x="58647" y="57138"/>
                  </a:lnTo>
                  <a:lnTo>
                    <a:pt x="58466" y="57078"/>
                  </a:lnTo>
                  <a:close/>
                  <a:moveTo>
                    <a:pt x="63775" y="57078"/>
                  </a:moveTo>
                  <a:lnTo>
                    <a:pt x="63594" y="57138"/>
                  </a:lnTo>
                  <a:lnTo>
                    <a:pt x="63353" y="57259"/>
                  </a:lnTo>
                  <a:lnTo>
                    <a:pt x="63172" y="57379"/>
                  </a:lnTo>
                  <a:lnTo>
                    <a:pt x="63051" y="57560"/>
                  </a:lnTo>
                  <a:lnTo>
                    <a:pt x="62931" y="57802"/>
                  </a:lnTo>
                  <a:lnTo>
                    <a:pt x="62870" y="57983"/>
                  </a:lnTo>
                  <a:lnTo>
                    <a:pt x="62870" y="58224"/>
                  </a:lnTo>
                  <a:lnTo>
                    <a:pt x="62870" y="58466"/>
                  </a:lnTo>
                  <a:lnTo>
                    <a:pt x="62931" y="58647"/>
                  </a:lnTo>
                  <a:lnTo>
                    <a:pt x="63051" y="58888"/>
                  </a:lnTo>
                  <a:lnTo>
                    <a:pt x="63172" y="59069"/>
                  </a:lnTo>
                  <a:lnTo>
                    <a:pt x="63353" y="59190"/>
                  </a:lnTo>
                  <a:lnTo>
                    <a:pt x="63594" y="59310"/>
                  </a:lnTo>
                  <a:lnTo>
                    <a:pt x="63775" y="59371"/>
                  </a:lnTo>
                  <a:lnTo>
                    <a:pt x="64258" y="59371"/>
                  </a:lnTo>
                  <a:lnTo>
                    <a:pt x="64439" y="59310"/>
                  </a:lnTo>
                  <a:lnTo>
                    <a:pt x="64680" y="59190"/>
                  </a:lnTo>
                  <a:lnTo>
                    <a:pt x="64861" y="59069"/>
                  </a:lnTo>
                  <a:lnTo>
                    <a:pt x="64982" y="58888"/>
                  </a:lnTo>
                  <a:lnTo>
                    <a:pt x="65103" y="58647"/>
                  </a:lnTo>
                  <a:lnTo>
                    <a:pt x="65163" y="58466"/>
                  </a:lnTo>
                  <a:lnTo>
                    <a:pt x="65163" y="58224"/>
                  </a:lnTo>
                  <a:lnTo>
                    <a:pt x="65163" y="57983"/>
                  </a:lnTo>
                  <a:lnTo>
                    <a:pt x="65103" y="57802"/>
                  </a:lnTo>
                  <a:lnTo>
                    <a:pt x="64982" y="57560"/>
                  </a:lnTo>
                  <a:lnTo>
                    <a:pt x="64861" y="57379"/>
                  </a:lnTo>
                  <a:lnTo>
                    <a:pt x="64680" y="57259"/>
                  </a:lnTo>
                  <a:lnTo>
                    <a:pt x="64439" y="57138"/>
                  </a:lnTo>
                  <a:lnTo>
                    <a:pt x="64258" y="57078"/>
                  </a:lnTo>
                  <a:close/>
                  <a:moveTo>
                    <a:pt x="8689" y="59974"/>
                  </a:moveTo>
                  <a:lnTo>
                    <a:pt x="8447" y="60095"/>
                  </a:lnTo>
                  <a:lnTo>
                    <a:pt x="8206" y="60276"/>
                  </a:lnTo>
                  <a:lnTo>
                    <a:pt x="8025" y="60457"/>
                  </a:lnTo>
                  <a:lnTo>
                    <a:pt x="7904" y="60758"/>
                  </a:lnTo>
                  <a:lnTo>
                    <a:pt x="7844" y="61120"/>
                  </a:lnTo>
                  <a:lnTo>
                    <a:pt x="8689" y="62267"/>
                  </a:lnTo>
                  <a:lnTo>
                    <a:pt x="9232" y="62267"/>
                  </a:lnTo>
                  <a:lnTo>
                    <a:pt x="9413" y="62206"/>
                  </a:lnTo>
                  <a:lnTo>
                    <a:pt x="9654" y="62086"/>
                  </a:lnTo>
                  <a:lnTo>
                    <a:pt x="9835" y="61965"/>
                  </a:lnTo>
                  <a:lnTo>
                    <a:pt x="9956" y="61784"/>
                  </a:lnTo>
                  <a:lnTo>
                    <a:pt x="10076" y="61543"/>
                  </a:lnTo>
                  <a:lnTo>
                    <a:pt x="10137" y="61362"/>
                  </a:lnTo>
                  <a:lnTo>
                    <a:pt x="10137" y="61120"/>
                  </a:lnTo>
                  <a:lnTo>
                    <a:pt x="10076" y="60758"/>
                  </a:lnTo>
                  <a:lnTo>
                    <a:pt x="9956" y="60457"/>
                  </a:lnTo>
                  <a:lnTo>
                    <a:pt x="9775" y="60276"/>
                  </a:lnTo>
                  <a:lnTo>
                    <a:pt x="9533" y="60095"/>
                  </a:lnTo>
                  <a:lnTo>
                    <a:pt x="9292" y="59974"/>
                  </a:lnTo>
                  <a:close/>
                  <a:moveTo>
                    <a:pt x="14481" y="59974"/>
                  </a:moveTo>
                  <a:lnTo>
                    <a:pt x="14240" y="60095"/>
                  </a:lnTo>
                  <a:lnTo>
                    <a:pt x="13998" y="60276"/>
                  </a:lnTo>
                  <a:lnTo>
                    <a:pt x="13817" y="60457"/>
                  </a:lnTo>
                  <a:lnTo>
                    <a:pt x="13697" y="60758"/>
                  </a:lnTo>
                  <a:lnTo>
                    <a:pt x="13636" y="61120"/>
                  </a:lnTo>
                  <a:lnTo>
                    <a:pt x="13636" y="61362"/>
                  </a:lnTo>
                  <a:lnTo>
                    <a:pt x="13697" y="61543"/>
                  </a:lnTo>
                  <a:lnTo>
                    <a:pt x="13817" y="61784"/>
                  </a:lnTo>
                  <a:lnTo>
                    <a:pt x="13938" y="61965"/>
                  </a:lnTo>
                  <a:lnTo>
                    <a:pt x="14119" y="62086"/>
                  </a:lnTo>
                  <a:lnTo>
                    <a:pt x="14360" y="62206"/>
                  </a:lnTo>
                  <a:lnTo>
                    <a:pt x="14541" y="62267"/>
                  </a:lnTo>
                  <a:lnTo>
                    <a:pt x="15024" y="62267"/>
                  </a:lnTo>
                  <a:lnTo>
                    <a:pt x="15205" y="62206"/>
                  </a:lnTo>
                  <a:lnTo>
                    <a:pt x="15446" y="62086"/>
                  </a:lnTo>
                  <a:lnTo>
                    <a:pt x="15627" y="61965"/>
                  </a:lnTo>
                  <a:lnTo>
                    <a:pt x="15748" y="61784"/>
                  </a:lnTo>
                  <a:lnTo>
                    <a:pt x="15869" y="61543"/>
                  </a:lnTo>
                  <a:lnTo>
                    <a:pt x="15929" y="61362"/>
                  </a:lnTo>
                  <a:lnTo>
                    <a:pt x="15929" y="61120"/>
                  </a:lnTo>
                  <a:lnTo>
                    <a:pt x="15869" y="60758"/>
                  </a:lnTo>
                  <a:lnTo>
                    <a:pt x="15748" y="60457"/>
                  </a:lnTo>
                  <a:lnTo>
                    <a:pt x="15567" y="60276"/>
                  </a:lnTo>
                  <a:lnTo>
                    <a:pt x="15326" y="60095"/>
                  </a:lnTo>
                  <a:lnTo>
                    <a:pt x="15084" y="59974"/>
                  </a:lnTo>
                  <a:close/>
                  <a:moveTo>
                    <a:pt x="20273" y="59974"/>
                  </a:moveTo>
                  <a:lnTo>
                    <a:pt x="20032" y="60095"/>
                  </a:lnTo>
                  <a:lnTo>
                    <a:pt x="19790" y="60276"/>
                  </a:lnTo>
                  <a:lnTo>
                    <a:pt x="19609" y="60457"/>
                  </a:lnTo>
                  <a:lnTo>
                    <a:pt x="19489" y="60758"/>
                  </a:lnTo>
                  <a:lnTo>
                    <a:pt x="19428" y="61120"/>
                  </a:lnTo>
                  <a:lnTo>
                    <a:pt x="19428" y="61362"/>
                  </a:lnTo>
                  <a:lnTo>
                    <a:pt x="19489" y="61543"/>
                  </a:lnTo>
                  <a:lnTo>
                    <a:pt x="19609" y="61784"/>
                  </a:lnTo>
                  <a:lnTo>
                    <a:pt x="19730" y="61965"/>
                  </a:lnTo>
                  <a:lnTo>
                    <a:pt x="19911" y="62086"/>
                  </a:lnTo>
                  <a:lnTo>
                    <a:pt x="20152" y="62206"/>
                  </a:lnTo>
                  <a:lnTo>
                    <a:pt x="20333" y="62267"/>
                  </a:lnTo>
                  <a:lnTo>
                    <a:pt x="20816" y="62267"/>
                  </a:lnTo>
                  <a:lnTo>
                    <a:pt x="20997" y="62206"/>
                  </a:lnTo>
                  <a:lnTo>
                    <a:pt x="21239" y="62086"/>
                  </a:lnTo>
                  <a:lnTo>
                    <a:pt x="21420" y="61965"/>
                  </a:lnTo>
                  <a:lnTo>
                    <a:pt x="21540" y="61784"/>
                  </a:lnTo>
                  <a:lnTo>
                    <a:pt x="21661" y="61543"/>
                  </a:lnTo>
                  <a:lnTo>
                    <a:pt x="21721" y="61362"/>
                  </a:lnTo>
                  <a:lnTo>
                    <a:pt x="21721" y="61120"/>
                  </a:lnTo>
                  <a:lnTo>
                    <a:pt x="21661" y="60758"/>
                  </a:lnTo>
                  <a:lnTo>
                    <a:pt x="21540" y="60457"/>
                  </a:lnTo>
                  <a:lnTo>
                    <a:pt x="21359" y="60276"/>
                  </a:lnTo>
                  <a:lnTo>
                    <a:pt x="21118" y="60095"/>
                  </a:lnTo>
                  <a:lnTo>
                    <a:pt x="20876" y="59974"/>
                  </a:lnTo>
                  <a:close/>
                  <a:moveTo>
                    <a:pt x="26065" y="59974"/>
                  </a:moveTo>
                  <a:lnTo>
                    <a:pt x="25824" y="60095"/>
                  </a:lnTo>
                  <a:lnTo>
                    <a:pt x="25583" y="60276"/>
                  </a:lnTo>
                  <a:lnTo>
                    <a:pt x="25402" y="60457"/>
                  </a:lnTo>
                  <a:lnTo>
                    <a:pt x="25281" y="60758"/>
                  </a:lnTo>
                  <a:lnTo>
                    <a:pt x="25221" y="61120"/>
                  </a:lnTo>
                  <a:lnTo>
                    <a:pt x="25221" y="61362"/>
                  </a:lnTo>
                  <a:lnTo>
                    <a:pt x="25281" y="61543"/>
                  </a:lnTo>
                  <a:lnTo>
                    <a:pt x="25402" y="61784"/>
                  </a:lnTo>
                  <a:lnTo>
                    <a:pt x="25522" y="61965"/>
                  </a:lnTo>
                  <a:lnTo>
                    <a:pt x="25703" y="62086"/>
                  </a:lnTo>
                  <a:lnTo>
                    <a:pt x="25945" y="62206"/>
                  </a:lnTo>
                  <a:lnTo>
                    <a:pt x="26126" y="62267"/>
                  </a:lnTo>
                  <a:lnTo>
                    <a:pt x="26608" y="62267"/>
                  </a:lnTo>
                  <a:lnTo>
                    <a:pt x="26789" y="62206"/>
                  </a:lnTo>
                  <a:lnTo>
                    <a:pt x="27031" y="62086"/>
                  </a:lnTo>
                  <a:lnTo>
                    <a:pt x="27212" y="61965"/>
                  </a:lnTo>
                  <a:lnTo>
                    <a:pt x="27332" y="61784"/>
                  </a:lnTo>
                  <a:lnTo>
                    <a:pt x="27453" y="61543"/>
                  </a:lnTo>
                  <a:lnTo>
                    <a:pt x="27513" y="61362"/>
                  </a:lnTo>
                  <a:lnTo>
                    <a:pt x="27513" y="61120"/>
                  </a:lnTo>
                  <a:lnTo>
                    <a:pt x="27453" y="60758"/>
                  </a:lnTo>
                  <a:lnTo>
                    <a:pt x="27332" y="60457"/>
                  </a:lnTo>
                  <a:lnTo>
                    <a:pt x="27151" y="60276"/>
                  </a:lnTo>
                  <a:lnTo>
                    <a:pt x="26910" y="60095"/>
                  </a:lnTo>
                  <a:lnTo>
                    <a:pt x="26669" y="59974"/>
                  </a:lnTo>
                  <a:close/>
                  <a:moveTo>
                    <a:pt x="31858" y="59974"/>
                  </a:moveTo>
                  <a:lnTo>
                    <a:pt x="31616" y="60095"/>
                  </a:lnTo>
                  <a:lnTo>
                    <a:pt x="31375" y="60276"/>
                  </a:lnTo>
                  <a:lnTo>
                    <a:pt x="31194" y="60457"/>
                  </a:lnTo>
                  <a:lnTo>
                    <a:pt x="31073" y="60758"/>
                  </a:lnTo>
                  <a:lnTo>
                    <a:pt x="31013" y="61120"/>
                  </a:lnTo>
                  <a:lnTo>
                    <a:pt x="31013" y="61362"/>
                  </a:lnTo>
                  <a:lnTo>
                    <a:pt x="31073" y="61543"/>
                  </a:lnTo>
                  <a:lnTo>
                    <a:pt x="31194" y="61784"/>
                  </a:lnTo>
                  <a:lnTo>
                    <a:pt x="31315" y="61965"/>
                  </a:lnTo>
                  <a:lnTo>
                    <a:pt x="31496" y="62086"/>
                  </a:lnTo>
                  <a:lnTo>
                    <a:pt x="31737" y="62206"/>
                  </a:lnTo>
                  <a:lnTo>
                    <a:pt x="31918" y="62267"/>
                  </a:lnTo>
                  <a:lnTo>
                    <a:pt x="32401" y="62267"/>
                  </a:lnTo>
                  <a:lnTo>
                    <a:pt x="32582" y="62206"/>
                  </a:lnTo>
                  <a:lnTo>
                    <a:pt x="32823" y="62086"/>
                  </a:lnTo>
                  <a:lnTo>
                    <a:pt x="33004" y="61965"/>
                  </a:lnTo>
                  <a:lnTo>
                    <a:pt x="33125" y="61784"/>
                  </a:lnTo>
                  <a:lnTo>
                    <a:pt x="33245" y="61543"/>
                  </a:lnTo>
                  <a:lnTo>
                    <a:pt x="33306" y="61362"/>
                  </a:lnTo>
                  <a:lnTo>
                    <a:pt x="33306" y="61120"/>
                  </a:lnTo>
                  <a:lnTo>
                    <a:pt x="33245" y="60758"/>
                  </a:lnTo>
                  <a:lnTo>
                    <a:pt x="33125" y="60457"/>
                  </a:lnTo>
                  <a:lnTo>
                    <a:pt x="32944" y="60276"/>
                  </a:lnTo>
                  <a:lnTo>
                    <a:pt x="32702" y="60095"/>
                  </a:lnTo>
                  <a:lnTo>
                    <a:pt x="32461" y="59974"/>
                  </a:lnTo>
                  <a:close/>
                  <a:moveTo>
                    <a:pt x="37650" y="59974"/>
                  </a:moveTo>
                  <a:lnTo>
                    <a:pt x="37408" y="60095"/>
                  </a:lnTo>
                  <a:lnTo>
                    <a:pt x="37167" y="60276"/>
                  </a:lnTo>
                  <a:lnTo>
                    <a:pt x="36986" y="60457"/>
                  </a:lnTo>
                  <a:lnTo>
                    <a:pt x="36865" y="60758"/>
                  </a:lnTo>
                  <a:lnTo>
                    <a:pt x="36805" y="61120"/>
                  </a:lnTo>
                  <a:lnTo>
                    <a:pt x="36805" y="61362"/>
                  </a:lnTo>
                  <a:lnTo>
                    <a:pt x="36865" y="61543"/>
                  </a:lnTo>
                  <a:lnTo>
                    <a:pt x="36986" y="61784"/>
                  </a:lnTo>
                  <a:lnTo>
                    <a:pt x="37107" y="61965"/>
                  </a:lnTo>
                  <a:lnTo>
                    <a:pt x="37288" y="62086"/>
                  </a:lnTo>
                  <a:lnTo>
                    <a:pt x="37529" y="62206"/>
                  </a:lnTo>
                  <a:lnTo>
                    <a:pt x="37710" y="62267"/>
                  </a:lnTo>
                  <a:lnTo>
                    <a:pt x="38193" y="62267"/>
                  </a:lnTo>
                  <a:lnTo>
                    <a:pt x="38374" y="62206"/>
                  </a:lnTo>
                  <a:lnTo>
                    <a:pt x="38615" y="62086"/>
                  </a:lnTo>
                  <a:lnTo>
                    <a:pt x="38796" y="61965"/>
                  </a:lnTo>
                  <a:lnTo>
                    <a:pt x="38917" y="61784"/>
                  </a:lnTo>
                  <a:lnTo>
                    <a:pt x="39038" y="61543"/>
                  </a:lnTo>
                  <a:lnTo>
                    <a:pt x="39098" y="61362"/>
                  </a:lnTo>
                  <a:lnTo>
                    <a:pt x="39098" y="61120"/>
                  </a:lnTo>
                  <a:lnTo>
                    <a:pt x="39038" y="60758"/>
                  </a:lnTo>
                  <a:lnTo>
                    <a:pt x="38917" y="60457"/>
                  </a:lnTo>
                  <a:lnTo>
                    <a:pt x="38736" y="60276"/>
                  </a:lnTo>
                  <a:lnTo>
                    <a:pt x="38495" y="60095"/>
                  </a:lnTo>
                  <a:lnTo>
                    <a:pt x="38253" y="59974"/>
                  </a:lnTo>
                  <a:close/>
                  <a:moveTo>
                    <a:pt x="43442" y="59974"/>
                  </a:moveTo>
                  <a:lnTo>
                    <a:pt x="43201" y="60095"/>
                  </a:lnTo>
                  <a:lnTo>
                    <a:pt x="42959" y="60276"/>
                  </a:lnTo>
                  <a:lnTo>
                    <a:pt x="42778" y="60457"/>
                  </a:lnTo>
                  <a:lnTo>
                    <a:pt x="42658" y="60758"/>
                  </a:lnTo>
                  <a:lnTo>
                    <a:pt x="42597" y="61120"/>
                  </a:lnTo>
                  <a:lnTo>
                    <a:pt x="42597" y="61362"/>
                  </a:lnTo>
                  <a:lnTo>
                    <a:pt x="42658" y="61543"/>
                  </a:lnTo>
                  <a:lnTo>
                    <a:pt x="42778" y="61784"/>
                  </a:lnTo>
                  <a:lnTo>
                    <a:pt x="42899" y="61965"/>
                  </a:lnTo>
                  <a:lnTo>
                    <a:pt x="43080" y="62086"/>
                  </a:lnTo>
                  <a:lnTo>
                    <a:pt x="43321" y="62206"/>
                  </a:lnTo>
                  <a:lnTo>
                    <a:pt x="43502" y="62267"/>
                  </a:lnTo>
                  <a:lnTo>
                    <a:pt x="43985" y="62267"/>
                  </a:lnTo>
                  <a:lnTo>
                    <a:pt x="44166" y="62206"/>
                  </a:lnTo>
                  <a:lnTo>
                    <a:pt x="44407" y="62086"/>
                  </a:lnTo>
                  <a:lnTo>
                    <a:pt x="44588" y="61965"/>
                  </a:lnTo>
                  <a:lnTo>
                    <a:pt x="44709" y="61784"/>
                  </a:lnTo>
                  <a:lnTo>
                    <a:pt x="44830" y="61543"/>
                  </a:lnTo>
                  <a:lnTo>
                    <a:pt x="44890" y="61362"/>
                  </a:lnTo>
                  <a:lnTo>
                    <a:pt x="44890" y="61120"/>
                  </a:lnTo>
                  <a:lnTo>
                    <a:pt x="44830" y="60758"/>
                  </a:lnTo>
                  <a:lnTo>
                    <a:pt x="44709" y="60457"/>
                  </a:lnTo>
                  <a:lnTo>
                    <a:pt x="44528" y="60276"/>
                  </a:lnTo>
                  <a:lnTo>
                    <a:pt x="44287" y="60095"/>
                  </a:lnTo>
                  <a:lnTo>
                    <a:pt x="44045" y="59974"/>
                  </a:lnTo>
                  <a:close/>
                  <a:moveTo>
                    <a:pt x="49234" y="59974"/>
                  </a:moveTo>
                  <a:lnTo>
                    <a:pt x="48993" y="60095"/>
                  </a:lnTo>
                  <a:lnTo>
                    <a:pt x="48752" y="60276"/>
                  </a:lnTo>
                  <a:lnTo>
                    <a:pt x="48571" y="60457"/>
                  </a:lnTo>
                  <a:lnTo>
                    <a:pt x="48450" y="60758"/>
                  </a:lnTo>
                  <a:lnTo>
                    <a:pt x="48390" y="61120"/>
                  </a:lnTo>
                  <a:lnTo>
                    <a:pt x="48390" y="61362"/>
                  </a:lnTo>
                  <a:lnTo>
                    <a:pt x="48450" y="61543"/>
                  </a:lnTo>
                  <a:lnTo>
                    <a:pt x="48571" y="61784"/>
                  </a:lnTo>
                  <a:lnTo>
                    <a:pt x="48691" y="61965"/>
                  </a:lnTo>
                  <a:lnTo>
                    <a:pt x="48872" y="62086"/>
                  </a:lnTo>
                  <a:lnTo>
                    <a:pt x="49114" y="62206"/>
                  </a:lnTo>
                  <a:lnTo>
                    <a:pt x="49295" y="62267"/>
                  </a:lnTo>
                  <a:lnTo>
                    <a:pt x="49777" y="62267"/>
                  </a:lnTo>
                  <a:lnTo>
                    <a:pt x="49958" y="62206"/>
                  </a:lnTo>
                  <a:lnTo>
                    <a:pt x="50200" y="62086"/>
                  </a:lnTo>
                  <a:lnTo>
                    <a:pt x="50381" y="61965"/>
                  </a:lnTo>
                  <a:lnTo>
                    <a:pt x="50501" y="61784"/>
                  </a:lnTo>
                  <a:lnTo>
                    <a:pt x="50622" y="61543"/>
                  </a:lnTo>
                  <a:lnTo>
                    <a:pt x="50682" y="61362"/>
                  </a:lnTo>
                  <a:lnTo>
                    <a:pt x="50682" y="61120"/>
                  </a:lnTo>
                  <a:lnTo>
                    <a:pt x="50622" y="60758"/>
                  </a:lnTo>
                  <a:lnTo>
                    <a:pt x="50501" y="60457"/>
                  </a:lnTo>
                  <a:lnTo>
                    <a:pt x="50320" y="60276"/>
                  </a:lnTo>
                  <a:lnTo>
                    <a:pt x="50079" y="60095"/>
                  </a:lnTo>
                  <a:lnTo>
                    <a:pt x="49838" y="59974"/>
                  </a:lnTo>
                  <a:close/>
                  <a:moveTo>
                    <a:pt x="55027" y="59974"/>
                  </a:moveTo>
                  <a:lnTo>
                    <a:pt x="54785" y="60095"/>
                  </a:lnTo>
                  <a:lnTo>
                    <a:pt x="54544" y="60276"/>
                  </a:lnTo>
                  <a:lnTo>
                    <a:pt x="54363" y="60457"/>
                  </a:lnTo>
                  <a:lnTo>
                    <a:pt x="54242" y="60758"/>
                  </a:lnTo>
                  <a:lnTo>
                    <a:pt x="54182" y="61120"/>
                  </a:lnTo>
                  <a:lnTo>
                    <a:pt x="54182" y="61362"/>
                  </a:lnTo>
                  <a:lnTo>
                    <a:pt x="54242" y="61543"/>
                  </a:lnTo>
                  <a:lnTo>
                    <a:pt x="54363" y="61784"/>
                  </a:lnTo>
                  <a:lnTo>
                    <a:pt x="54483" y="61965"/>
                  </a:lnTo>
                  <a:lnTo>
                    <a:pt x="54665" y="62086"/>
                  </a:lnTo>
                  <a:lnTo>
                    <a:pt x="54906" y="62206"/>
                  </a:lnTo>
                  <a:lnTo>
                    <a:pt x="55087" y="62267"/>
                  </a:lnTo>
                  <a:lnTo>
                    <a:pt x="55570" y="62267"/>
                  </a:lnTo>
                  <a:lnTo>
                    <a:pt x="55751" y="62206"/>
                  </a:lnTo>
                  <a:lnTo>
                    <a:pt x="55992" y="62086"/>
                  </a:lnTo>
                  <a:lnTo>
                    <a:pt x="56173" y="61965"/>
                  </a:lnTo>
                  <a:lnTo>
                    <a:pt x="56294" y="61784"/>
                  </a:lnTo>
                  <a:lnTo>
                    <a:pt x="56414" y="61543"/>
                  </a:lnTo>
                  <a:lnTo>
                    <a:pt x="56475" y="61362"/>
                  </a:lnTo>
                  <a:lnTo>
                    <a:pt x="56475" y="61120"/>
                  </a:lnTo>
                  <a:lnTo>
                    <a:pt x="56414" y="60758"/>
                  </a:lnTo>
                  <a:lnTo>
                    <a:pt x="56294" y="60457"/>
                  </a:lnTo>
                  <a:lnTo>
                    <a:pt x="56113" y="60276"/>
                  </a:lnTo>
                  <a:lnTo>
                    <a:pt x="55871" y="60095"/>
                  </a:lnTo>
                  <a:lnTo>
                    <a:pt x="55630" y="59974"/>
                  </a:lnTo>
                  <a:close/>
                  <a:moveTo>
                    <a:pt x="60819" y="59974"/>
                  </a:moveTo>
                  <a:lnTo>
                    <a:pt x="60577" y="60095"/>
                  </a:lnTo>
                  <a:lnTo>
                    <a:pt x="60336" y="60276"/>
                  </a:lnTo>
                  <a:lnTo>
                    <a:pt x="60155" y="60457"/>
                  </a:lnTo>
                  <a:lnTo>
                    <a:pt x="60034" y="60758"/>
                  </a:lnTo>
                  <a:lnTo>
                    <a:pt x="59974" y="61120"/>
                  </a:lnTo>
                  <a:lnTo>
                    <a:pt x="59974" y="61362"/>
                  </a:lnTo>
                  <a:lnTo>
                    <a:pt x="60034" y="61543"/>
                  </a:lnTo>
                  <a:lnTo>
                    <a:pt x="60155" y="61784"/>
                  </a:lnTo>
                  <a:lnTo>
                    <a:pt x="60276" y="61965"/>
                  </a:lnTo>
                  <a:lnTo>
                    <a:pt x="60457" y="62086"/>
                  </a:lnTo>
                  <a:lnTo>
                    <a:pt x="60698" y="62206"/>
                  </a:lnTo>
                  <a:lnTo>
                    <a:pt x="60879" y="62267"/>
                  </a:lnTo>
                  <a:lnTo>
                    <a:pt x="61362" y="62267"/>
                  </a:lnTo>
                  <a:lnTo>
                    <a:pt x="61543" y="62206"/>
                  </a:lnTo>
                  <a:lnTo>
                    <a:pt x="61784" y="62086"/>
                  </a:lnTo>
                  <a:lnTo>
                    <a:pt x="61965" y="61965"/>
                  </a:lnTo>
                  <a:lnTo>
                    <a:pt x="62086" y="61784"/>
                  </a:lnTo>
                  <a:lnTo>
                    <a:pt x="62206" y="61543"/>
                  </a:lnTo>
                  <a:lnTo>
                    <a:pt x="62267" y="61362"/>
                  </a:lnTo>
                  <a:lnTo>
                    <a:pt x="62267" y="61120"/>
                  </a:lnTo>
                  <a:lnTo>
                    <a:pt x="62206" y="60758"/>
                  </a:lnTo>
                  <a:lnTo>
                    <a:pt x="62086" y="60457"/>
                  </a:lnTo>
                  <a:lnTo>
                    <a:pt x="61905" y="60276"/>
                  </a:lnTo>
                  <a:lnTo>
                    <a:pt x="61663" y="60095"/>
                  </a:lnTo>
                  <a:lnTo>
                    <a:pt x="61422" y="59974"/>
                  </a:lnTo>
                  <a:close/>
                  <a:moveTo>
                    <a:pt x="66611" y="59974"/>
                  </a:moveTo>
                  <a:lnTo>
                    <a:pt x="66370" y="60095"/>
                  </a:lnTo>
                  <a:lnTo>
                    <a:pt x="66128" y="60276"/>
                  </a:lnTo>
                  <a:lnTo>
                    <a:pt x="65947" y="60457"/>
                  </a:lnTo>
                  <a:lnTo>
                    <a:pt x="65827" y="60758"/>
                  </a:lnTo>
                  <a:lnTo>
                    <a:pt x="65766" y="61120"/>
                  </a:lnTo>
                  <a:lnTo>
                    <a:pt x="65766" y="61362"/>
                  </a:lnTo>
                  <a:lnTo>
                    <a:pt x="65827" y="61543"/>
                  </a:lnTo>
                  <a:lnTo>
                    <a:pt x="65947" y="61784"/>
                  </a:lnTo>
                  <a:lnTo>
                    <a:pt x="66068" y="61965"/>
                  </a:lnTo>
                  <a:lnTo>
                    <a:pt x="66249" y="62086"/>
                  </a:lnTo>
                  <a:lnTo>
                    <a:pt x="66490" y="62206"/>
                  </a:lnTo>
                  <a:lnTo>
                    <a:pt x="66671" y="62267"/>
                  </a:lnTo>
                  <a:lnTo>
                    <a:pt x="67214" y="62267"/>
                  </a:lnTo>
                  <a:lnTo>
                    <a:pt x="68059" y="61120"/>
                  </a:lnTo>
                  <a:lnTo>
                    <a:pt x="67999" y="60758"/>
                  </a:lnTo>
                  <a:lnTo>
                    <a:pt x="67878" y="60457"/>
                  </a:lnTo>
                  <a:lnTo>
                    <a:pt x="67697" y="60276"/>
                  </a:lnTo>
                  <a:lnTo>
                    <a:pt x="67456" y="60095"/>
                  </a:lnTo>
                  <a:lnTo>
                    <a:pt x="67214" y="59974"/>
                  </a:lnTo>
                  <a:close/>
                  <a:moveTo>
                    <a:pt x="11645" y="62870"/>
                  </a:moveTo>
                  <a:lnTo>
                    <a:pt x="11464" y="62930"/>
                  </a:lnTo>
                  <a:lnTo>
                    <a:pt x="11223" y="63051"/>
                  </a:lnTo>
                  <a:lnTo>
                    <a:pt x="11042" y="63172"/>
                  </a:lnTo>
                  <a:lnTo>
                    <a:pt x="10921" y="63353"/>
                  </a:lnTo>
                  <a:lnTo>
                    <a:pt x="10800" y="63594"/>
                  </a:lnTo>
                  <a:lnTo>
                    <a:pt x="10740" y="63775"/>
                  </a:lnTo>
                  <a:lnTo>
                    <a:pt x="10740" y="64016"/>
                  </a:lnTo>
                  <a:lnTo>
                    <a:pt x="10740" y="64197"/>
                  </a:lnTo>
                  <a:lnTo>
                    <a:pt x="10800" y="64439"/>
                  </a:lnTo>
                  <a:lnTo>
                    <a:pt x="10981" y="64740"/>
                  </a:lnTo>
                  <a:lnTo>
                    <a:pt x="11162" y="64921"/>
                  </a:lnTo>
                  <a:lnTo>
                    <a:pt x="11464" y="65102"/>
                  </a:lnTo>
                  <a:lnTo>
                    <a:pt x="11705" y="65163"/>
                  </a:lnTo>
                  <a:lnTo>
                    <a:pt x="12128" y="65163"/>
                  </a:lnTo>
                  <a:lnTo>
                    <a:pt x="12309" y="65102"/>
                  </a:lnTo>
                  <a:lnTo>
                    <a:pt x="12550" y="64982"/>
                  </a:lnTo>
                  <a:lnTo>
                    <a:pt x="12731" y="64861"/>
                  </a:lnTo>
                  <a:lnTo>
                    <a:pt x="12852" y="64680"/>
                  </a:lnTo>
                  <a:lnTo>
                    <a:pt x="12973" y="64439"/>
                  </a:lnTo>
                  <a:lnTo>
                    <a:pt x="13033" y="64258"/>
                  </a:lnTo>
                  <a:lnTo>
                    <a:pt x="13033" y="64016"/>
                  </a:lnTo>
                  <a:lnTo>
                    <a:pt x="13033" y="63775"/>
                  </a:lnTo>
                  <a:lnTo>
                    <a:pt x="12973" y="63594"/>
                  </a:lnTo>
                  <a:lnTo>
                    <a:pt x="12852" y="63353"/>
                  </a:lnTo>
                  <a:lnTo>
                    <a:pt x="12731" y="63172"/>
                  </a:lnTo>
                  <a:lnTo>
                    <a:pt x="12550" y="63051"/>
                  </a:lnTo>
                  <a:lnTo>
                    <a:pt x="12309" y="62930"/>
                  </a:lnTo>
                  <a:lnTo>
                    <a:pt x="12128" y="62870"/>
                  </a:lnTo>
                  <a:close/>
                  <a:moveTo>
                    <a:pt x="17437" y="62870"/>
                  </a:moveTo>
                  <a:lnTo>
                    <a:pt x="17256" y="62930"/>
                  </a:lnTo>
                  <a:lnTo>
                    <a:pt x="17015" y="63051"/>
                  </a:lnTo>
                  <a:lnTo>
                    <a:pt x="16834" y="63172"/>
                  </a:lnTo>
                  <a:lnTo>
                    <a:pt x="16713" y="63353"/>
                  </a:lnTo>
                  <a:lnTo>
                    <a:pt x="16593" y="63594"/>
                  </a:lnTo>
                  <a:lnTo>
                    <a:pt x="16532" y="63775"/>
                  </a:lnTo>
                  <a:lnTo>
                    <a:pt x="16532" y="64016"/>
                  </a:lnTo>
                  <a:lnTo>
                    <a:pt x="16532" y="64258"/>
                  </a:lnTo>
                  <a:lnTo>
                    <a:pt x="16593" y="64439"/>
                  </a:lnTo>
                  <a:lnTo>
                    <a:pt x="16713" y="64680"/>
                  </a:lnTo>
                  <a:lnTo>
                    <a:pt x="16834" y="64861"/>
                  </a:lnTo>
                  <a:lnTo>
                    <a:pt x="17015" y="64982"/>
                  </a:lnTo>
                  <a:lnTo>
                    <a:pt x="17256" y="65102"/>
                  </a:lnTo>
                  <a:lnTo>
                    <a:pt x="17437" y="65163"/>
                  </a:lnTo>
                  <a:lnTo>
                    <a:pt x="17920" y="65163"/>
                  </a:lnTo>
                  <a:lnTo>
                    <a:pt x="18101" y="65102"/>
                  </a:lnTo>
                  <a:lnTo>
                    <a:pt x="18342" y="64982"/>
                  </a:lnTo>
                  <a:lnTo>
                    <a:pt x="18523" y="64861"/>
                  </a:lnTo>
                  <a:lnTo>
                    <a:pt x="18644" y="64680"/>
                  </a:lnTo>
                  <a:lnTo>
                    <a:pt x="18765" y="64439"/>
                  </a:lnTo>
                  <a:lnTo>
                    <a:pt x="18825" y="64258"/>
                  </a:lnTo>
                  <a:lnTo>
                    <a:pt x="18825" y="64016"/>
                  </a:lnTo>
                  <a:lnTo>
                    <a:pt x="18825" y="63775"/>
                  </a:lnTo>
                  <a:lnTo>
                    <a:pt x="18765" y="63594"/>
                  </a:lnTo>
                  <a:lnTo>
                    <a:pt x="18644" y="63353"/>
                  </a:lnTo>
                  <a:lnTo>
                    <a:pt x="18523" y="63172"/>
                  </a:lnTo>
                  <a:lnTo>
                    <a:pt x="18342" y="63051"/>
                  </a:lnTo>
                  <a:lnTo>
                    <a:pt x="18101" y="62930"/>
                  </a:lnTo>
                  <a:lnTo>
                    <a:pt x="17920" y="62870"/>
                  </a:lnTo>
                  <a:close/>
                  <a:moveTo>
                    <a:pt x="23230" y="62870"/>
                  </a:moveTo>
                  <a:lnTo>
                    <a:pt x="23049" y="62930"/>
                  </a:lnTo>
                  <a:lnTo>
                    <a:pt x="22807" y="63051"/>
                  </a:lnTo>
                  <a:lnTo>
                    <a:pt x="22626" y="63172"/>
                  </a:lnTo>
                  <a:lnTo>
                    <a:pt x="22506" y="63353"/>
                  </a:lnTo>
                  <a:lnTo>
                    <a:pt x="22385" y="63594"/>
                  </a:lnTo>
                  <a:lnTo>
                    <a:pt x="22325" y="63775"/>
                  </a:lnTo>
                  <a:lnTo>
                    <a:pt x="22325" y="64016"/>
                  </a:lnTo>
                  <a:lnTo>
                    <a:pt x="22325" y="64258"/>
                  </a:lnTo>
                  <a:lnTo>
                    <a:pt x="22385" y="64439"/>
                  </a:lnTo>
                  <a:lnTo>
                    <a:pt x="22506" y="64680"/>
                  </a:lnTo>
                  <a:lnTo>
                    <a:pt x="22626" y="64861"/>
                  </a:lnTo>
                  <a:lnTo>
                    <a:pt x="22807" y="64982"/>
                  </a:lnTo>
                  <a:lnTo>
                    <a:pt x="23049" y="65102"/>
                  </a:lnTo>
                  <a:lnTo>
                    <a:pt x="23230" y="65163"/>
                  </a:lnTo>
                  <a:lnTo>
                    <a:pt x="23712" y="65163"/>
                  </a:lnTo>
                  <a:lnTo>
                    <a:pt x="23893" y="65102"/>
                  </a:lnTo>
                  <a:lnTo>
                    <a:pt x="24135" y="64982"/>
                  </a:lnTo>
                  <a:lnTo>
                    <a:pt x="24316" y="64861"/>
                  </a:lnTo>
                  <a:lnTo>
                    <a:pt x="24436" y="64680"/>
                  </a:lnTo>
                  <a:lnTo>
                    <a:pt x="24557" y="64439"/>
                  </a:lnTo>
                  <a:lnTo>
                    <a:pt x="24617" y="64258"/>
                  </a:lnTo>
                  <a:lnTo>
                    <a:pt x="24617" y="64016"/>
                  </a:lnTo>
                  <a:lnTo>
                    <a:pt x="24617" y="63775"/>
                  </a:lnTo>
                  <a:lnTo>
                    <a:pt x="24557" y="63594"/>
                  </a:lnTo>
                  <a:lnTo>
                    <a:pt x="24436" y="63353"/>
                  </a:lnTo>
                  <a:lnTo>
                    <a:pt x="24316" y="63172"/>
                  </a:lnTo>
                  <a:lnTo>
                    <a:pt x="24135" y="63051"/>
                  </a:lnTo>
                  <a:lnTo>
                    <a:pt x="23893" y="62930"/>
                  </a:lnTo>
                  <a:lnTo>
                    <a:pt x="23712" y="62870"/>
                  </a:lnTo>
                  <a:close/>
                  <a:moveTo>
                    <a:pt x="29022" y="62870"/>
                  </a:moveTo>
                  <a:lnTo>
                    <a:pt x="28841" y="62930"/>
                  </a:lnTo>
                  <a:lnTo>
                    <a:pt x="28599" y="63051"/>
                  </a:lnTo>
                  <a:lnTo>
                    <a:pt x="28418" y="63172"/>
                  </a:lnTo>
                  <a:lnTo>
                    <a:pt x="28298" y="63353"/>
                  </a:lnTo>
                  <a:lnTo>
                    <a:pt x="28177" y="63594"/>
                  </a:lnTo>
                  <a:lnTo>
                    <a:pt x="28117" y="63775"/>
                  </a:lnTo>
                  <a:lnTo>
                    <a:pt x="28117" y="64016"/>
                  </a:lnTo>
                  <a:lnTo>
                    <a:pt x="28117" y="64258"/>
                  </a:lnTo>
                  <a:lnTo>
                    <a:pt x="28177" y="64439"/>
                  </a:lnTo>
                  <a:lnTo>
                    <a:pt x="28298" y="64680"/>
                  </a:lnTo>
                  <a:lnTo>
                    <a:pt x="28418" y="64861"/>
                  </a:lnTo>
                  <a:lnTo>
                    <a:pt x="28599" y="64982"/>
                  </a:lnTo>
                  <a:lnTo>
                    <a:pt x="28841" y="65102"/>
                  </a:lnTo>
                  <a:lnTo>
                    <a:pt x="29022" y="65163"/>
                  </a:lnTo>
                  <a:lnTo>
                    <a:pt x="29505" y="65163"/>
                  </a:lnTo>
                  <a:lnTo>
                    <a:pt x="29686" y="65102"/>
                  </a:lnTo>
                  <a:lnTo>
                    <a:pt x="29927" y="64982"/>
                  </a:lnTo>
                  <a:lnTo>
                    <a:pt x="30108" y="64861"/>
                  </a:lnTo>
                  <a:lnTo>
                    <a:pt x="30229" y="64680"/>
                  </a:lnTo>
                  <a:lnTo>
                    <a:pt x="30349" y="64439"/>
                  </a:lnTo>
                  <a:lnTo>
                    <a:pt x="30410" y="64258"/>
                  </a:lnTo>
                  <a:lnTo>
                    <a:pt x="30410" y="64016"/>
                  </a:lnTo>
                  <a:lnTo>
                    <a:pt x="30410" y="63775"/>
                  </a:lnTo>
                  <a:lnTo>
                    <a:pt x="30349" y="63594"/>
                  </a:lnTo>
                  <a:lnTo>
                    <a:pt x="30229" y="63353"/>
                  </a:lnTo>
                  <a:lnTo>
                    <a:pt x="30108" y="63172"/>
                  </a:lnTo>
                  <a:lnTo>
                    <a:pt x="29927" y="63051"/>
                  </a:lnTo>
                  <a:lnTo>
                    <a:pt x="29686" y="62930"/>
                  </a:lnTo>
                  <a:lnTo>
                    <a:pt x="29505" y="62870"/>
                  </a:lnTo>
                  <a:close/>
                  <a:moveTo>
                    <a:pt x="34814" y="62870"/>
                  </a:moveTo>
                  <a:lnTo>
                    <a:pt x="34633" y="62930"/>
                  </a:lnTo>
                  <a:lnTo>
                    <a:pt x="34392" y="63051"/>
                  </a:lnTo>
                  <a:lnTo>
                    <a:pt x="34211" y="63172"/>
                  </a:lnTo>
                  <a:lnTo>
                    <a:pt x="34090" y="63353"/>
                  </a:lnTo>
                  <a:lnTo>
                    <a:pt x="33969" y="63594"/>
                  </a:lnTo>
                  <a:lnTo>
                    <a:pt x="33909" y="63775"/>
                  </a:lnTo>
                  <a:lnTo>
                    <a:pt x="33909" y="64016"/>
                  </a:lnTo>
                  <a:lnTo>
                    <a:pt x="33909" y="64258"/>
                  </a:lnTo>
                  <a:lnTo>
                    <a:pt x="33969" y="64439"/>
                  </a:lnTo>
                  <a:lnTo>
                    <a:pt x="34090" y="64680"/>
                  </a:lnTo>
                  <a:lnTo>
                    <a:pt x="34211" y="64861"/>
                  </a:lnTo>
                  <a:lnTo>
                    <a:pt x="34392" y="64982"/>
                  </a:lnTo>
                  <a:lnTo>
                    <a:pt x="34633" y="65102"/>
                  </a:lnTo>
                  <a:lnTo>
                    <a:pt x="34814" y="65163"/>
                  </a:lnTo>
                  <a:lnTo>
                    <a:pt x="35297" y="65163"/>
                  </a:lnTo>
                  <a:lnTo>
                    <a:pt x="35478" y="65102"/>
                  </a:lnTo>
                  <a:lnTo>
                    <a:pt x="35719" y="64982"/>
                  </a:lnTo>
                  <a:lnTo>
                    <a:pt x="35900" y="64861"/>
                  </a:lnTo>
                  <a:lnTo>
                    <a:pt x="36021" y="64680"/>
                  </a:lnTo>
                  <a:lnTo>
                    <a:pt x="36141" y="64439"/>
                  </a:lnTo>
                  <a:lnTo>
                    <a:pt x="36202" y="64258"/>
                  </a:lnTo>
                  <a:lnTo>
                    <a:pt x="36202" y="64016"/>
                  </a:lnTo>
                  <a:lnTo>
                    <a:pt x="36202" y="63775"/>
                  </a:lnTo>
                  <a:lnTo>
                    <a:pt x="36141" y="63594"/>
                  </a:lnTo>
                  <a:lnTo>
                    <a:pt x="36021" y="63353"/>
                  </a:lnTo>
                  <a:lnTo>
                    <a:pt x="35900" y="63172"/>
                  </a:lnTo>
                  <a:lnTo>
                    <a:pt x="35719" y="63051"/>
                  </a:lnTo>
                  <a:lnTo>
                    <a:pt x="35478" y="62930"/>
                  </a:lnTo>
                  <a:lnTo>
                    <a:pt x="35297" y="62870"/>
                  </a:lnTo>
                  <a:close/>
                  <a:moveTo>
                    <a:pt x="40606" y="62870"/>
                  </a:moveTo>
                  <a:lnTo>
                    <a:pt x="40425" y="62930"/>
                  </a:lnTo>
                  <a:lnTo>
                    <a:pt x="40184" y="63051"/>
                  </a:lnTo>
                  <a:lnTo>
                    <a:pt x="40003" y="63172"/>
                  </a:lnTo>
                  <a:lnTo>
                    <a:pt x="39882" y="63353"/>
                  </a:lnTo>
                  <a:lnTo>
                    <a:pt x="39762" y="63594"/>
                  </a:lnTo>
                  <a:lnTo>
                    <a:pt x="39701" y="63775"/>
                  </a:lnTo>
                  <a:lnTo>
                    <a:pt x="39701" y="64016"/>
                  </a:lnTo>
                  <a:lnTo>
                    <a:pt x="39701" y="64258"/>
                  </a:lnTo>
                  <a:lnTo>
                    <a:pt x="39762" y="64439"/>
                  </a:lnTo>
                  <a:lnTo>
                    <a:pt x="39882" y="64680"/>
                  </a:lnTo>
                  <a:lnTo>
                    <a:pt x="40003" y="64861"/>
                  </a:lnTo>
                  <a:lnTo>
                    <a:pt x="40184" y="64982"/>
                  </a:lnTo>
                  <a:lnTo>
                    <a:pt x="40425" y="65102"/>
                  </a:lnTo>
                  <a:lnTo>
                    <a:pt x="40606" y="65163"/>
                  </a:lnTo>
                  <a:lnTo>
                    <a:pt x="41089" y="65163"/>
                  </a:lnTo>
                  <a:lnTo>
                    <a:pt x="41270" y="65102"/>
                  </a:lnTo>
                  <a:lnTo>
                    <a:pt x="41511" y="64982"/>
                  </a:lnTo>
                  <a:lnTo>
                    <a:pt x="41692" y="64861"/>
                  </a:lnTo>
                  <a:lnTo>
                    <a:pt x="41813" y="64680"/>
                  </a:lnTo>
                  <a:lnTo>
                    <a:pt x="41934" y="64439"/>
                  </a:lnTo>
                  <a:lnTo>
                    <a:pt x="41994" y="64258"/>
                  </a:lnTo>
                  <a:lnTo>
                    <a:pt x="41994" y="64016"/>
                  </a:lnTo>
                  <a:lnTo>
                    <a:pt x="41994" y="63775"/>
                  </a:lnTo>
                  <a:lnTo>
                    <a:pt x="41934" y="63594"/>
                  </a:lnTo>
                  <a:lnTo>
                    <a:pt x="41813" y="63353"/>
                  </a:lnTo>
                  <a:lnTo>
                    <a:pt x="41692" y="63172"/>
                  </a:lnTo>
                  <a:lnTo>
                    <a:pt x="41511" y="63051"/>
                  </a:lnTo>
                  <a:lnTo>
                    <a:pt x="41270" y="62930"/>
                  </a:lnTo>
                  <a:lnTo>
                    <a:pt x="41089" y="62870"/>
                  </a:lnTo>
                  <a:close/>
                  <a:moveTo>
                    <a:pt x="46399" y="62870"/>
                  </a:moveTo>
                  <a:lnTo>
                    <a:pt x="46218" y="62930"/>
                  </a:lnTo>
                  <a:lnTo>
                    <a:pt x="45976" y="63051"/>
                  </a:lnTo>
                  <a:lnTo>
                    <a:pt x="45795" y="63172"/>
                  </a:lnTo>
                  <a:lnTo>
                    <a:pt x="45674" y="63353"/>
                  </a:lnTo>
                  <a:lnTo>
                    <a:pt x="45554" y="63594"/>
                  </a:lnTo>
                  <a:lnTo>
                    <a:pt x="45493" y="63775"/>
                  </a:lnTo>
                  <a:lnTo>
                    <a:pt x="45493" y="64016"/>
                  </a:lnTo>
                  <a:lnTo>
                    <a:pt x="45493" y="64258"/>
                  </a:lnTo>
                  <a:lnTo>
                    <a:pt x="45554" y="64439"/>
                  </a:lnTo>
                  <a:lnTo>
                    <a:pt x="45674" y="64680"/>
                  </a:lnTo>
                  <a:lnTo>
                    <a:pt x="45795" y="64861"/>
                  </a:lnTo>
                  <a:lnTo>
                    <a:pt x="45976" y="64982"/>
                  </a:lnTo>
                  <a:lnTo>
                    <a:pt x="46218" y="65102"/>
                  </a:lnTo>
                  <a:lnTo>
                    <a:pt x="46399" y="65163"/>
                  </a:lnTo>
                  <a:lnTo>
                    <a:pt x="46881" y="65163"/>
                  </a:lnTo>
                  <a:lnTo>
                    <a:pt x="47062" y="65102"/>
                  </a:lnTo>
                  <a:lnTo>
                    <a:pt x="47304" y="64982"/>
                  </a:lnTo>
                  <a:lnTo>
                    <a:pt x="47485" y="64861"/>
                  </a:lnTo>
                  <a:lnTo>
                    <a:pt x="47605" y="64680"/>
                  </a:lnTo>
                  <a:lnTo>
                    <a:pt x="47726" y="64439"/>
                  </a:lnTo>
                  <a:lnTo>
                    <a:pt x="47786" y="64258"/>
                  </a:lnTo>
                  <a:lnTo>
                    <a:pt x="47786" y="64016"/>
                  </a:lnTo>
                  <a:lnTo>
                    <a:pt x="47786" y="63775"/>
                  </a:lnTo>
                  <a:lnTo>
                    <a:pt x="47726" y="63594"/>
                  </a:lnTo>
                  <a:lnTo>
                    <a:pt x="47605" y="63353"/>
                  </a:lnTo>
                  <a:lnTo>
                    <a:pt x="47485" y="63172"/>
                  </a:lnTo>
                  <a:lnTo>
                    <a:pt x="47304" y="63051"/>
                  </a:lnTo>
                  <a:lnTo>
                    <a:pt x="47062" y="62930"/>
                  </a:lnTo>
                  <a:lnTo>
                    <a:pt x="46881" y="62870"/>
                  </a:lnTo>
                  <a:close/>
                  <a:moveTo>
                    <a:pt x="52191" y="62870"/>
                  </a:moveTo>
                  <a:lnTo>
                    <a:pt x="52010" y="62930"/>
                  </a:lnTo>
                  <a:lnTo>
                    <a:pt x="51768" y="63051"/>
                  </a:lnTo>
                  <a:lnTo>
                    <a:pt x="51587" y="63172"/>
                  </a:lnTo>
                  <a:lnTo>
                    <a:pt x="51467" y="63353"/>
                  </a:lnTo>
                  <a:lnTo>
                    <a:pt x="51346" y="63594"/>
                  </a:lnTo>
                  <a:lnTo>
                    <a:pt x="51286" y="63775"/>
                  </a:lnTo>
                  <a:lnTo>
                    <a:pt x="51286" y="64016"/>
                  </a:lnTo>
                  <a:lnTo>
                    <a:pt x="51286" y="64258"/>
                  </a:lnTo>
                  <a:lnTo>
                    <a:pt x="51346" y="64439"/>
                  </a:lnTo>
                  <a:lnTo>
                    <a:pt x="51467" y="64680"/>
                  </a:lnTo>
                  <a:lnTo>
                    <a:pt x="51587" y="64861"/>
                  </a:lnTo>
                  <a:lnTo>
                    <a:pt x="51768" y="64982"/>
                  </a:lnTo>
                  <a:lnTo>
                    <a:pt x="52010" y="65102"/>
                  </a:lnTo>
                  <a:lnTo>
                    <a:pt x="52191" y="65163"/>
                  </a:lnTo>
                  <a:lnTo>
                    <a:pt x="52673" y="65163"/>
                  </a:lnTo>
                  <a:lnTo>
                    <a:pt x="52854" y="65102"/>
                  </a:lnTo>
                  <a:lnTo>
                    <a:pt x="53096" y="64982"/>
                  </a:lnTo>
                  <a:lnTo>
                    <a:pt x="53277" y="64861"/>
                  </a:lnTo>
                  <a:lnTo>
                    <a:pt x="53397" y="64680"/>
                  </a:lnTo>
                  <a:lnTo>
                    <a:pt x="53518" y="64439"/>
                  </a:lnTo>
                  <a:lnTo>
                    <a:pt x="53578" y="64258"/>
                  </a:lnTo>
                  <a:lnTo>
                    <a:pt x="53578" y="64016"/>
                  </a:lnTo>
                  <a:lnTo>
                    <a:pt x="53578" y="63775"/>
                  </a:lnTo>
                  <a:lnTo>
                    <a:pt x="53518" y="63594"/>
                  </a:lnTo>
                  <a:lnTo>
                    <a:pt x="53397" y="63353"/>
                  </a:lnTo>
                  <a:lnTo>
                    <a:pt x="53277" y="63172"/>
                  </a:lnTo>
                  <a:lnTo>
                    <a:pt x="53096" y="63051"/>
                  </a:lnTo>
                  <a:lnTo>
                    <a:pt x="52854" y="62930"/>
                  </a:lnTo>
                  <a:lnTo>
                    <a:pt x="52673" y="62870"/>
                  </a:lnTo>
                  <a:close/>
                  <a:moveTo>
                    <a:pt x="57983" y="62870"/>
                  </a:moveTo>
                  <a:lnTo>
                    <a:pt x="57802" y="62930"/>
                  </a:lnTo>
                  <a:lnTo>
                    <a:pt x="57561" y="63051"/>
                  </a:lnTo>
                  <a:lnTo>
                    <a:pt x="57380" y="63172"/>
                  </a:lnTo>
                  <a:lnTo>
                    <a:pt x="57259" y="63353"/>
                  </a:lnTo>
                  <a:lnTo>
                    <a:pt x="57138" y="63594"/>
                  </a:lnTo>
                  <a:lnTo>
                    <a:pt x="57078" y="63775"/>
                  </a:lnTo>
                  <a:lnTo>
                    <a:pt x="57078" y="64016"/>
                  </a:lnTo>
                  <a:lnTo>
                    <a:pt x="57078" y="64258"/>
                  </a:lnTo>
                  <a:lnTo>
                    <a:pt x="57138" y="64439"/>
                  </a:lnTo>
                  <a:lnTo>
                    <a:pt x="57259" y="64680"/>
                  </a:lnTo>
                  <a:lnTo>
                    <a:pt x="57380" y="64861"/>
                  </a:lnTo>
                  <a:lnTo>
                    <a:pt x="57561" y="64982"/>
                  </a:lnTo>
                  <a:lnTo>
                    <a:pt x="57802" y="65102"/>
                  </a:lnTo>
                  <a:lnTo>
                    <a:pt x="57983" y="65163"/>
                  </a:lnTo>
                  <a:lnTo>
                    <a:pt x="58466" y="65163"/>
                  </a:lnTo>
                  <a:lnTo>
                    <a:pt x="58647" y="65102"/>
                  </a:lnTo>
                  <a:lnTo>
                    <a:pt x="58888" y="64982"/>
                  </a:lnTo>
                  <a:lnTo>
                    <a:pt x="59069" y="64861"/>
                  </a:lnTo>
                  <a:lnTo>
                    <a:pt x="59190" y="64680"/>
                  </a:lnTo>
                  <a:lnTo>
                    <a:pt x="59310" y="64439"/>
                  </a:lnTo>
                  <a:lnTo>
                    <a:pt x="59371" y="64258"/>
                  </a:lnTo>
                  <a:lnTo>
                    <a:pt x="59371" y="64016"/>
                  </a:lnTo>
                  <a:lnTo>
                    <a:pt x="59371" y="63775"/>
                  </a:lnTo>
                  <a:lnTo>
                    <a:pt x="59310" y="63594"/>
                  </a:lnTo>
                  <a:lnTo>
                    <a:pt x="59190" y="63353"/>
                  </a:lnTo>
                  <a:lnTo>
                    <a:pt x="59069" y="63172"/>
                  </a:lnTo>
                  <a:lnTo>
                    <a:pt x="58888" y="63051"/>
                  </a:lnTo>
                  <a:lnTo>
                    <a:pt x="58647" y="62930"/>
                  </a:lnTo>
                  <a:lnTo>
                    <a:pt x="58466" y="62870"/>
                  </a:lnTo>
                  <a:close/>
                  <a:moveTo>
                    <a:pt x="63775" y="62870"/>
                  </a:moveTo>
                  <a:lnTo>
                    <a:pt x="63594" y="62930"/>
                  </a:lnTo>
                  <a:lnTo>
                    <a:pt x="63353" y="63051"/>
                  </a:lnTo>
                  <a:lnTo>
                    <a:pt x="63172" y="63172"/>
                  </a:lnTo>
                  <a:lnTo>
                    <a:pt x="63051" y="63353"/>
                  </a:lnTo>
                  <a:lnTo>
                    <a:pt x="62931" y="63594"/>
                  </a:lnTo>
                  <a:lnTo>
                    <a:pt x="62870" y="63775"/>
                  </a:lnTo>
                  <a:lnTo>
                    <a:pt x="62870" y="64016"/>
                  </a:lnTo>
                  <a:lnTo>
                    <a:pt x="62870" y="64258"/>
                  </a:lnTo>
                  <a:lnTo>
                    <a:pt x="62931" y="64439"/>
                  </a:lnTo>
                  <a:lnTo>
                    <a:pt x="63051" y="64680"/>
                  </a:lnTo>
                  <a:lnTo>
                    <a:pt x="63172" y="64861"/>
                  </a:lnTo>
                  <a:lnTo>
                    <a:pt x="63353" y="64982"/>
                  </a:lnTo>
                  <a:lnTo>
                    <a:pt x="63594" y="65102"/>
                  </a:lnTo>
                  <a:lnTo>
                    <a:pt x="63775" y="65163"/>
                  </a:lnTo>
                  <a:lnTo>
                    <a:pt x="64198" y="65163"/>
                  </a:lnTo>
                  <a:lnTo>
                    <a:pt x="64439" y="65102"/>
                  </a:lnTo>
                  <a:lnTo>
                    <a:pt x="64741" y="64921"/>
                  </a:lnTo>
                  <a:lnTo>
                    <a:pt x="64922" y="64740"/>
                  </a:lnTo>
                  <a:lnTo>
                    <a:pt x="65103" y="64439"/>
                  </a:lnTo>
                  <a:lnTo>
                    <a:pt x="65163" y="64197"/>
                  </a:lnTo>
                  <a:lnTo>
                    <a:pt x="65163" y="64016"/>
                  </a:lnTo>
                  <a:lnTo>
                    <a:pt x="65163" y="63775"/>
                  </a:lnTo>
                  <a:lnTo>
                    <a:pt x="65103" y="63594"/>
                  </a:lnTo>
                  <a:lnTo>
                    <a:pt x="64982" y="63353"/>
                  </a:lnTo>
                  <a:lnTo>
                    <a:pt x="64861" y="63172"/>
                  </a:lnTo>
                  <a:lnTo>
                    <a:pt x="64680" y="63051"/>
                  </a:lnTo>
                  <a:lnTo>
                    <a:pt x="64439" y="62930"/>
                  </a:lnTo>
                  <a:lnTo>
                    <a:pt x="64258" y="62870"/>
                  </a:lnTo>
                  <a:close/>
                  <a:moveTo>
                    <a:pt x="14541" y="65766"/>
                  </a:moveTo>
                  <a:lnTo>
                    <a:pt x="14360" y="65826"/>
                  </a:lnTo>
                  <a:lnTo>
                    <a:pt x="14119" y="65947"/>
                  </a:lnTo>
                  <a:lnTo>
                    <a:pt x="13938" y="66068"/>
                  </a:lnTo>
                  <a:lnTo>
                    <a:pt x="13817" y="66249"/>
                  </a:lnTo>
                  <a:lnTo>
                    <a:pt x="13697" y="66490"/>
                  </a:lnTo>
                  <a:lnTo>
                    <a:pt x="13636" y="66671"/>
                  </a:lnTo>
                  <a:lnTo>
                    <a:pt x="13636" y="66912"/>
                  </a:lnTo>
                  <a:lnTo>
                    <a:pt x="13636" y="67214"/>
                  </a:lnTo>
                  <a:lnTo>
                    <a:pt x="14783" y="68059"/>
                  </a:lnTo>
                  <a:lnTo>
                    <a:pt x="15024" y="68059"/>
                  </a:lnTo>
                  <a:lnTo>
                    <a:pt x="15205" y="67999"/>
                  </a:lnTo>
                  <a:lnTo>
                    <a:pt x="15446" y="67878"/>
                  </a:lnTo>
                  <a:lnTo>
                    <a:pt x="15627" y="67757"/>
                  </a:lnTo>
                  <a:lnTo>
                    <a:pt x="15748" y="67576"/>
                  </a:lnTo>
                  <a:lnTo>
                    <a:pt x="15869" y="67335"/>
                  </a:lnTo>
                  <a:lnTo>
                    <a:pt x="15929" y="67154"/>
                  </a:lnTo>
                  <a:lnTo>
                    <a:pt x="15929" y="66912"/>
                  </a:lnTo>
                  <a:lnTo>
                    <a:pt x="15929" y="66671"/>
                  </a:lnTo>
                  <a:lnTo>
                    <a:pt x="15869" y="66490"/>
                  </a:lnTo>
                  <a:lnTo>
                    <a:pt x="15748" y="66249"/>
                  </a:lnTo>
                  <a:lnTo>
                    <a:pt x="15627" y="66068"/>
                  </a:lnTo>
                  <a:lnTo>
                    <a:pt x="15446" y="65947"/>
                  </a:lnTo>
                  <a:lnTo>
                    <a:pt x="15205" y="65826"/>
                  </a:lnTo>
                  <a:lnTo>
                    <a:pt x="15024" y="65766"/>
                  </a:lnTo>
                  <a:close/>
                  <a:moveTo>
                    <a:pt x="20333" y="65766"/>
                  </a:moveTo>
                  <a:lnTo>
                    <a:pt x="20152" y="65826"/>
                  </a:lnTo>
                  <a:lnTo>
                    <a:pt x="19911" y="65947"/>
                  </a:lnTo>
                  <a:lnTo>
                    <a:pt x="19730" y="66068"/>
                  </a:lnTo>
                  <a:lnTo>
                    <a:pt x="19609" y="66249"/>
                  </a:lnTo>
                  <a:lnTo>
                    <a:pt x="19489" y="66490"/>
                  </a:lnTo>
                  <a:lnTo>
                    <a:pt x="19428" y="66671"/>
                  </a:lnTo>
                  <a:lnTo>
                    <a:pt x="19428" y="66912"/>
                  </a:lnTo>
                  <a:lnTo>
                    <a:pt x="19428" y="67154"/>
                  </a:lnTo>
                  <a:lnTo>
                    <a:pt x="19489" y="67335"/>
                  </a:lnTo>
                  <a:lnTo>
                    <a:pt x="19609" y="67576"/>
                  </a:lnTo>
                  <a:lnTo>
                    <a:pt x="19730" y="67757"/>
                  </a:lnTo>
                  <a:lnTo>
                    <a:pt x="19911" y="67878"/>
                  </a:lnTo>
                  <a:lnTo>
                    <a:pt x="20152" y="67999"/>
                  </a:lnTo>
                  <a:lnTo>
                    <a:pt x="20333" y="68059"/>
                  </a:lnTo>
                  <a:lnTo>
                    <a:pt x="20816" y="68059"/>
                  </a:lnTo>
                  <a:lnTo>
                    <a:pt x="20997" y="67999"/>
                  </a:lnTo>
                  <a:lnTo>
                    <a:pt x="21239" y="67878"/>
                  </a:lnTo>
                  <a:lnTo>
                    <a:pt x="21420" y="67757"/>
                  </a:lnTo>
                  <a:lnTo>
                    <a:pt x="21540" y="67576"/>
                  </a:lnTo>
                  <a:lnTo>
                    <a:pt x="21661" y="67335"/>
                  </a:lnTo>
                  <a:lnTo>
                    <a:pt x="21721" y="67154"/>
                  </a:lnTo>
                  <a:lnTo>
                    <a:pt x="21721" y="66912"/>
                  </a:lnTo>
                  <a:lnTo>
                    <a:pt x="21721" y="66671"/>
                  </a:lnTo>
                  <a:lnTo>
                    <a:pt x="21661" y="66490"/>
                  </a:lnTo>
                  <a:lnTo>
                    <a:pt x="21540" y="66249"/>
                  </a:lnTo>
                  <a:lnTo>
                    <a:pt x="21420" y="66068"/>
                  </a:lnTo>
                  <a:lnTo>
                    <a:pt x="21239" y="65947"/>
                  </a:lnTo>
                  <a:lnTo>
                    <a:pt x="20997" y="65826"/>
                  </a:lnTo>
                  <a:lnTo>
                    <a:pt x="20816" y="65766"/>
                  </a:lnTo>
                  <a:close/>
                  <a:moveTo>
                    <a:pt x="26126" y="65766"/>
                  </a:moveTo>
                  <a:lnTo>
                    <a:pt x="25945" y="65826"/>
                  </a:lnTo>
                  <a:lnTo>
                    <a:pt x="25703" y="65947"/>
                  </a:lnTo>
                  <a:lnTo>
                    <a:pt x="25522" y="66068"/>
                  </a:lnTo>
                  <a:lnTo>
                    <a:pt x="25402" y="66249"/>
                  </a:lnTo>
                  <a:lnTo>
                    <a:pt x="25281" y="66490"/>
                  </a:lnTo>
                  <a:lnTo>
                    <a:pt x="25221" y="66671"/>
                  </a:lnTo>
                  <a:lnTo>
                    <a:pt x="25221" y="66912"/>
                  </a:lnTo>
                  <a:lnTo>
                    <a:pt x="25221" y="67154"/>
                  </a:lnTo>
                  <a:lnTo>
                    <a:pt x="25281" y="67335"/>
                  </a:lnTo>
                  <a:lnTo>
                    <a:pt x="25402" y="67576"/>
                  </a:lnTo>
                  <a:lnTo>
                    <a:pt x="25522" y="67757"/>
                  </a:lnTo>
                  <a:lnTo>
                    <a:pt x="25703" y="67878"/>
                  </a:lnTo>
                  <a:lnTo>
                    <a:pt x="25945" y="67999"/>
                  </a:lnTo>
                  <a:lnTo>
                    <a:pt x="26126" y="68059"/>
                  </a:lnTo>
                  <a:lnTo>
                    <a:pt x="26608" y="68059"/>
                  </a:lnTo>
                  <a:lnTo>
                    <a:pt x="26789" y="67999"/>
                  </a:lnTo>
                  <a:lnTo>
                    <a:pt x="27031" y="67878"/>
                  </a:lnTo>
                  <a:lnTo>
                    <a:pt x="27212" y="67757"/>
                  </a:lnTo>
                  <a:lnTo>
                    <a:pt x="27332" y="67576"/>
                  </a:lnTo>
                  <a:lnTo>
                    <a:pt x="27453" y="67335"/>
                  </a:lnTo>
                  <a:lnTo>
                    <a:pt x="27513" y="67154"/>
                  </a:lnTo>
                  <a:lnTo>
                    <a:pt x="27513" y="66912"/>
                  </a:lnTo>
                  <a:lnTo>
                    <a:pt x="27513" y="66671"/>
                  </a:lnTo>
                  <a:lnTo>
                    <a:pt x="27453" y="66490"/>
                  </a:lnTo>
                  <a:lnTo>
                    <a:pt x="27332" y="66249"/>
                  </a:lnTo>
                  <a:lnTo>
                    <a:pt x="27212" y="66068"/>
                  </a:lnTo>
                  <a:lnTo>
                    <a:pt x="27031" y="65947"/>
                  </a:lnTo>
                  <a:lnTo>
                    <a:pt x="26789" y="65826"/>
                  </a:lnTo>
                  <a:lnTo>
                    <a:pt x="26608" y="65766"/>
                  </a:lnTo>
                  <a:close/>
                  <a:moveTo>
                    <a:pt x="31918" y="65766"/>
                  </a:moveTo>
                  <a:lnTo>
                    <a:pt x="31737" y="65826"/>
                  </a:lnTo>
                  <a:lnTo>
                    <a:pt x="31496" y="65947"/>
                  </a:lnTo>
                  <a:lnTo>
                    <a:pt x="31315" y="66068"/>
                  </a:lnTo>
                  <a:lnTo>
                    <a:pt x="31194" y="66249"/>
                  </a:lnTo>
                  <a:lnTo>
                    <a:pt x="31073" y="66490"/>
                  </a:lnTo>
                  <a:lnTo>
                    <a:pt x="31013" y="66671"/>
                  </a:lnTo>
                  <a:lnTo>
                    <a:pt x="31013" y="66912"/>
                  </a:lnTo>
                  <a:lnTo>
                    <a:pt x="31013" y="67154"/>
                  </a:lnTo>
                  <a:lnTo>
                    <a:pt x="31073" y="67335"/>
                  </a:lnTo>
                  <a:lnTo>
                    <a:pt x="31194" y="67576"/>
                  </a:lnTo>
                  <a:lnTo>
                    <a:pt x="31315" y="67757"/>
                  </a:lnTo>
                  <a:lnTo>
                    <a:pt x="31496" y="67878"/>
                  </a:lnTo>
                  <a:lnTo>
                    <a:pt x="31737" y="67999"/>
                  </a:lnTo>
                  <a:lnTo>
                    <a:pt x="31918" y="68059"/>
                  </a:lnTo>
                  <a:lnTo>
                    <a:pt x="32401" y="68059"/>
                  </a:lnTo>
                  <a:lnTo>
                    <a:pt x="32582" y="67999"/>
                  </a:lnTo>
                  <a:lnTo>
                    <a:pt x="32823" y="67878"/>
                  </a:lnTo>
                  <a:lnTo>
                    <a:pt x="33004" y="67757"/>
                  </a:lnTo>
                  <a:lnTo>
                    <a:pt x="33125" y="67576"/>
                  </a:lnTo>
                  <a:lnTo>
                    <a:pt x="33245" y="67335"/>
                  </a:lnTo>
                  <a:lnTo>
                    <a:pt x="33306" y="67154"/>
                  </a:lnTo>
                  <a:lnTo>
                    <a:pt x="33306" y="66912"/>
                  </a:lnTo>
                  <a:lnTo>
                    <a:pt x="33306" y="66671"/>
                  </a:lnTo>
                  <a:lnTo>
                    <a:pt x="33245" y="66490"/>
                  </a:lnTo>
                  <a:lnTo>
                    <a:pt x="33125" y="66249"/>
                  </a:lnTo>
                  <a:lnTo>
                    <a:pt x="33004" y="66068"/>
                  </a:lnTo>
                  <a:lnTo>
                    <a:pt x="32823" y="65947"/>
                  </a:lnTo>
                  <a:lnTo>
                    <a:pt x="32582" y="65826"/>
                  </a:lnTo>
                  <a:lnTo>
                    <a:pt x="32401" y="65766"/>
                  </a:lnTo>
                  <a:close/>
                  <a:moveTo>
                    <a:pt x="37710" y="65766"/>
                  </a:moveTo>
                  <a:lnTo>
                    <a:pt x="37529" y="65826"/>
                  </a:lnTo>
                  <a:lnTo>
                    <a:pt x="37288" y="65947"/>
                  </a:lnTo>
                  <a:lnTo>
                    <a:pt x="37107" y="66068"/>
                  </a:lnTo>
                  <a:lnTo>
                    <a:pt x="36986" y="66249"/>
                  </a:lnTo>
                  <a:lnTo>
                    <a:pt x="36865" y="66490"/>
                  </a:lnTo>
                  <a:lnTo>
                    <a:pt x="36805" y="66671"/>
                  </a:lnTo>
                  <a:lnTo>
                    <a:pt x="36805" y="66912"/>
                  </a:lnTo>
                  <a:lnTo>
                    <a:pt x="36805" y="67154"/>
                  </a:lnTo>
                  <a:lnTo>
                    <a:pt x="36865" y="67335"/>
                  </a:lnTo>
                  <a:lnTo>
                    <a:pt x="36986" y="67576"/>
                  </a:lnTo>
                  <a:lnTo>
                    <a:pt x="37107" y="67757"/>
                  </a:lnTo>
                  <a:lnTo>
                    <a:pt x="37288" y="67878"/>
                  </a:lnTo>
                  <a:lnTo>
                    <a:pt x="37529" y="67999"/>
                  </a:lnTo>
                  <a:lnTo>
                    <a:pt x="37710" y="68059"/>
                  </a:lnTo>
                  <a:lnTo>
                    <a:pt x="38193" y="68059"/>
                  </a:lnTo>
                  <a:lnTo>
                    <a:pt x="38374" y="67999"/>
                  </a:lnTo>
                  <a:lnTo>
                    <a:pt x="38615" y="67878"/>
                  </a:lnTo>
                  <a:lnTo>
                    <a:pt x="38796" y="67757"/>
                  </a:lnTo>
                  <a:lnTo>
                    <a:pt x="38917" y="67576"/>
                  </a:lnTo>
                  <a:lnTo>
                    <a:pt x="39038" y="67335"/>
                  </a:lnTo>
                  <a:lnTo>
                    <a:pt x="39098" y="67154"/>
                  </a:lnTo>
                  <a:lnTo>
                    <a:pt x="39098" y="66912"/>
                  </a:lnTo>
                  <a:lnTo>
                    <a:pt x="39098" y="66671"/>
                  </a:lnTo>
                  <a:lnTo>
                    <a:pt x="39038" y="66490"/>
                  </a:lnTo>
                  <a:lnTo>
                    <a:pt x="38917" y="66249"/>
                  </a:lnTo>
                  <a:lnTo>
                    <a:pt x="38796" y="66068"/>
                  </a:lnTo>
                  <a:lnTo>
                    <a:pt x="38615" y="65947"/>
                  </a:lnTo>
                  <a:lnTo>
                    <a:pt x="38374" y="65826"/>
                  </a:lnTo>
                  <a:lnTo>
                    <a:pt x="38193" y="65766"/>
                  </a:lnTo>
                  <a:close/>
                  <a:moveTo>
                    <a:pt x="43502" y="65766"/>
                  </a:moveTo>
                  <a:lnTo>
                    <a:pt x="43321" y="65826"/>
                  </a:lnTo>
                  <a:lnTo>
                    <a:pt x="43080" y="65947"/>
                  </a:lnTo>
                  <a:lnTo>
                    <a:pt x="42899" y="66068"/>
                  </a:lnTo>
                  <a:lnTo>
                    <a:pt x="42778" y="66249"/>
                  </a:lnTo>
                  <a:lnTo>
                    <a:pt x="42658" y="66490"/>
                  </a:lnTo>
                  <a:lnTo>
                    <a:pt x="42597" y="66671"/>
                  </a:lnTo>
                  <a:lnTo>
                    <a:pt x="42597" y="66912"/>
                  </a:lnTo>
                  <a:lnTo>
                    <a:pt x="42597" y="67154"/>
                  </a:lnTo>
                  <a:lnTo>
                    <a:pt x="42658" y="67335"/>
                  </a:lnTo>
                  <a:lnTo>
                    <a:pt x="42778" y="67576"/>
                  </a:lnTo>
                  <a:lnTo>
                    <a:pt x="42899" y="67757"/>
                  </a:lnTo>
                  <a:lnTo>
                    <a:pt x="43080" y="67878"/>
                  </a:lnTo>
                  <a:lnTo>
                    <a:pt x="43321" y="67999"/>
                  </a:lnTo>
                  <a:lnTo>
                    <a:pt x="43502" y="68059"/>
                  </a:lnTo>
                  <a:lnTo>
                    <a:pt x="43985" y="68059"/>
                  </a:lnTo>
                  <a:lnTo>
                    <a:pt x="44166" y="67999"/>
                  </a:lnTo>
                  <a:lnTo>
                    <a:pt x="44407" y="67878"/>
                  </a:lnTo>
                  <a:lnTo>
                    <a:pt x="44588" y="67757"/>
                  </a:lnTo>
                  <a:lnTo>
                    <a:pt x="44709" y="67576"/>
                  </a:lnTo>
                  <a:lnTo>
                    <a:pt x="44830" y="67335"/>
                  </a:lnTo>
                  <a:lnTo>
                    <a:pt x="44890" y="67154"/>
                  </a:lnTo>
                  <a:lnTo>
                    <a:pt x="44890" y="66912"/>
                  </a:lnTo>
                  <a:lnTo>
                    <a:pt x="44890" y="66671"/>
                  </a:lnTo>
                  <a:lnTo>
                    <a:pt x="44830" y="66490"/>
                  </a:lnTo>
                  <a:lnTo>
                    <a:pt x="44709" y="66249"/>
                  </a:lnTo>
                  <a:lnTo>
                    <a:pt x="44588" y="66068"/>
                  </a:lnTo>
                  <a:lnTo>
                    <a:pt x="44407" y="65947"/>
                  </a:lnTo>
                  <a:lnTo>
                    <a:pt x="44166" y="65826"/>
                  </a:lnTo>
                  <a:lnTo>
                    <a:pt x="43985" y="65766"/>
                  </a:lnTo>
                  <a:close/>
                  <a:moveTo>
                    <a:pt x="49295" y="65766"/>
                  </a:moveTo>
                  <a:lnTo>
                    <a:pt x="49114" y="65826"/>
                  </a:lnTo>
                  <a:lnTo>
                    <a:pt x="48872" y="65947"/>
                  </a:lnTo>
                  <a:lnTo>
                    <a:pt x="48691" y="66068"/>
                  </a:lnTo>
                  <a:lnTo>
                    <a:pt x="48571" y="66249"/>
                  </a:lnTo>
                  <a:lnTo>
                    <a:pt x="48450" y="66490"/>
                  </a:lnTo>
                  <a:lnTo>
                    <a:pt x="48390" y="66671"/>
                  </a:lnTo>
                  <a:lnTo>
                    <a:pt x="48390" y="66912"/>
                  </a:lnTo>
                  <a:lnTo>
                    <a:pt x="48390" y="67154"/>
                  </a:lnTo>
                  <a:lnTo>
                    <a:pt x="48450" y="67335"/>
                  </a:lnTo>
                  <a:lnTo>
                    <a:pt x="48571" y="67576"/>
                  </a:lnTo>
                  <a:lnTo>
                    <a:pt x="48691" y="67757"/>
                  </a:lnTo>
                  <a:lnTo>
                    <a:pt x="48872" y="67878"/>
                  </a:lnTo>
                  <a:lnTo>
                    <a:pt x="49114" y="67999"/>
                  </a:lnTo>
                  <a:lnTo>
                    <a:pt x="49295" y="68059"/>
                  </a:lnTo>
                  <a:lnTo>
                    <a:pt x="49777" y="68059"/>
                  </a:lnTo>
                  <a:lnTo>
                    <a:pt x="49958" y="67999"/>
                  </a:lnTo>
                  <a:lnTo>
                    <a:pt x="50200" y="67878"/>
                  </a:lnTo>
                  <a:lnTo>
                    <a:pt x="50381" y="67757"/>
                  </a:lnTo>
                  <a:lnTo>
                    <a:pt x="50501" y="67576"/>
                  </a:lnTo>
                  <a:lnTo>
                    <a:pt x="50622" y="67335"/>
                  </a:lnTo>
                  <a:lnTo>
                    <a:pt x="50682" y="67154"/>
                  </a:lnTo>
                  <a:lnTo>
                    <a:pt x="50682" y="66912"/>
                  </a:lnTo>
                  <a:lnTo>
                    <a:pt x="50682" y="66671"/>
                  </a:lnTo>
                  <a:lnTo>
                    <a:pt x="50622" y="66490"/>
                  </a:lnTo>
                  <a:lnTo>
                    <a:pt x="50501" y="66249"/>
                  </a:lnTo>
                  <a:lnTo>
                    <a:pt x="50381" y="66068"/>
                  </a:lnTo>
                  <a:lnTo>
                    <a:pt x="50200" y="65947"/>
                  </a:lnTo>
                  <a:lnTo>
                    <a:pt x="49958" y="65826"/>
                  </a:lnTo>
                  <a:lnTo>
                    <a:pt x="49777" y="65766"/>
                  </a:lnTo>
                  <a:close/>
                  <a:moveTo>
                    <a:pt x="55087" y="65766"/>
                  </a:moveTo>
                  <a:lnTo>
                    <a:pt x="54906" y="65826"/>
                  </a:lnTo>
                  <a:lnTo>
                    <a:pt x="54665" y="65947"/>
                  </a:lnTo>
                  <a:lnTo>
                    <a:pt x="54483" y="66068"/>
                  </a:lnTo>
                  <a:lnTo>
                    <a:pt x="54363" y="66249"/>
                  </a:lnTo>
                  <a:lnTo>
                    <a:pt x="54242" y="66490"/>
                  </a:lnTo>
                  <a:lnTo>
                    <a:pt x="54182" y="66671"/>
                  </a:lnTo>
                  <a:lnTo>
                    <a:pt x="54182" y="66912"/>
                  </a:lnTo>
                  <a:lnTo>
                    <a:pt x="54182" y="67154"/>
                  </a:lnTo>
                  <a:lnTo>
                    <a:pt x="54242" y="67335"/>
                  </a:lnTo>
                  <a:lnTo>
                    <a:pt x="54363" y="67576"/>
                  </a:lnTo>
                  <a:lnTo>
                    <a:pt x="54483" y="67757"/>
                  </a:lnTo>
                  <a:lnTo>
                    <a:pt x="54665" y="67878"/>
                  </a:lnTo>
                  <a:lnTo>
                    <a:pt x="54906" y="67999"/>
                  </a:lnTo>
                  <a:lnTo>
                    <a:pt x="55087" y="68059"/>
                  </a:lnTo>
                  <a:lnTo>
                    <a:pt x="55570" y="68059"/>
                  </a:lnTo>
                  <a:lnTo>
                    <a:pt x="55751" y="67999"/>
                  </a:lnTo>
                  <a:lnTo>
                    <a:pt x="55992" y="67878"/>
                  </a:lnTo>
                  <a:lnTo>
                    <a:pt x="56173" y="67757"/>
                  </a:lnTo>
                  <a:lnTo>
                    <a:pt x="56294" y="67576"/>
                  </a:lnTo>
                  <a:lnTo>
                    <a:pt x="56414" y="67335"/>
                  </a:lnTo>
                  <a:lnTo>
                    <a:pt x="56475" y="67154"/>
                  </a:lnTo>
                  <a:lnTo>
                    <a:pt x="56475" y="66912"/>
                  </a:lnTo>
                  <a:lnTo>
                    <a:pt x="56475" y="66671"/>
                  </a:lnTo>
                  <a:lnTo>
                    <a:pt x="56414" y="66490"/>
                  </a:lnTo>
                  <a:lnTo>
                    <a:pt x="56294" y="66249"/>
                  </a:lnTo>
                  <a:lnTo>
                    <a:pt x="56173" y="66068"/>
                  </a:lnTo>
                  <a:lnTo>
                    <a:pt x="55992" y="65947"/>
                  </a:lnTo>
                  <a:lnTo>
                    <a:pt x="55751" y="65826"/>
                  </a:lnTo>
                  <a:lnTo>
                    <a:pt x="55570" y="65766"/>
                  </a:lnTo>
                  <a:close/>
                  <a:moveTo>
                    <a:pt x="60879" y="65766"/>
                  </a:moveTo>
                  <a:lnTo>
                    <a:pt x="60698" y="65826"/>
                  </a:lnTo>
                  <a:lnTo>
                    <a:pt x="60457" y="65947"/>
                  </a:lnTo>
                  <a:lnTo>
                    <a:pt x="60276" y="66068"/>
                  </a:lnTo>
                  <a:lnTo>
                    <a:pt x="60155" y="66249"/>
                  </a:lnTo>
                  <a:lnTo>
                    <a:pt x="60034" y="66490"/>
                  </a:lnTo>
                  <a:lnTo>
                    <a:pt x="59974" y="66671"/>
                  </a:lnTo>
                  <a:lnTo>
                    <a:pt x="59974" y="66912"/>
                  </a:lnTo>
                  <a:lnTo>
                    <a:pt x="59974" y="67154"/>
                  </a:lnTo>
                  <a:lnTo>
                    <a:pt x="60034" y="67335"/>
                  </a:lnTo>
                  <a:lnTo>
                    <a:pt x="60155" y="67576"/>
                  </a:lnTo>
                  <a:lnTo>
                    <a:pt x="60276" y="67757"/>
                  </a:lnTo>
                  <a:lnTo>
                    <a:pt x="60457" y="67878"/>
                  </a:lnTo>
                  <a:lnTo>
                    <a:pt x="60698" y="67999"/>
                  </a:lnTo>
                  <a:lnTo>
                    <a:pt x="60879" y="68059"/>
                  </a:lnTo>
                  <a:lnTo>
                    <a:pt x="61120" y="68059"/>
                  </a:lnTo>
                  <a:lnTo>
                    <a:pt x="62267" y="67214"/>
                  </a:lnTo>
                  <a:lnTo>
                    <a:pt x="62267" y="66912"/>
                  </a:lnTo>
                  <a:lnTo>
                    <a:pt x="62267" y="66671"/>
                  </a:lnTo>
                  <a:lnTo>
                    <a:pt x="62206" y="66490"/>
                  </a:lnTo>
                  <a:lnTo>
                    <a:pt x="62086" y="66249"/>
                  </a:lnTo>
                  <a:lnTo>
                    <a:pt x="61965" y="66068"/>
                  </a:lnTo>
                  <a:lnTo>
                    <a:pt x="61784" y="65947"/>
                  </a:lnTo>
                  <a:lnTo>
                    <a:pt x="61543" y="65826"/>
                  </a:lnTo>
                  <a:lnTo>
                    <a:pt x="61362" y="65766"/>
                  </a:lnTo>
                  <a:close/>
                  <a:moveTo>
                    <a:pt x="17679" y="68662"/>
                  </a:moveTo>
                  <a:lnTo>
                    <a:pt x="17317" y="68723"/>
                  </a:lnTo>
                  <a:lnTo>
                    <a:pt x="17015" y="68843"/>
                  </a:lnTo>
                  <a:lnTo>
                    <a:pt x="16774" y="69085"/>
                  </a:lnTo>
                  <a:lnTo>
                    <a:pt x="16593" y="69386"/>
                  </a:lnTo>
                  <a:lnTo>
                    <a:pt x="18523" y="70593"/>
                  </a:lnTo>
                  <a:lnTo>
                    <a:pt x="18644" y="70472"/>
                  </a:lnTo>
                  <a:lnTo>
                    <a:pt x="18765" y="70231"/>
                  </a:lnTo>
                  <a:lnTo>
                    <a:pt x="18825" y="70050"/>
                  </a:lnTo>
                  <a:lnTo>
                    <a:pt x="18825" y="69809"/>
                  </a:lnTo>
                  <a:lnTo>
                    <a:pt x="18825" y="69567"/>
                  </a:lnTo>
                  <a:lnTo>
                    <a:pt x="18765" y="69386"/>
                  </a:lnTo>
                  <a:lnTo>
                    <a:pt x="18644" y="69145"/>
                  </a:lnTo>
                  <a:lnTo>
                    <a:pt x="18523" y="68964"/>
                  </a:lnTo>
                  <a:lnTo>
                    <a:pt x="18342" y="68843"/>
                  </a:lnTo>
                  <a:lnTo>
                    <a:pt x="18101" y="68723"/>
                  </a:lnTo>
                  <a:lnTo>
                    <a:pt x="17920" y="68662"/>
                  </a:lnTo>
                  <a:close/>
                  <a:moveTo>
                    <a:pt x="57983" y="68662"/>
                  </a:moveTo>
                  <a:lnTo>
                    <a:pt x="57802" y="68723"/>
                  </a:lnTo>
                  <a:lnTo>
                    <a:pt x="57561" y="68843"/>
                  </a:lnTo>
                  <a:lnTo>
                    <a:pt x="57380" y="68964"/>
                  </a:lnTo>
                  <a:lnTo>
                    <a:pt x="57259" y="69145"/>
                  </a:lnTo>
                  <a:lnTo>
                    <a:pt x="57138" y="69386"/>
                  </a:lnTo>
                  <a:lnTo>
                    <a:pt x="57078" y="69567"/>
                  </a:lnTo>
                  <a:lnTo>
                    <a:pt x="57078" y="69809"/>
                  </a:lnTo>
                  <a:lnTo>
                    <a:pt x="57078" y="70050"/>
                  </a:lnTo>
                  <a:lnTo>
                    <a:pt x="57138" y="70231"/>
                  </a:lnTo>
                  <a:lnTo>
                    <a:pt x="57259" y="70472"/>
                  </a:lnTo>
                  <a:lnTo>
                    <a:pt x="57380" y="70593"/>
                  </a:lnTo>
                  <a:lnTo>
                    <a:pt x="59310" y="69386"/>
                  </a:lnTo>
                  <a:lnTo>
                    <a:pt x="59129" y="69085"/>
                  </a:lnTo>
                  <a:lnTo>
                    <a:pt x="58888" y="68843"/>
                  </a:lnTo>
                  <a:lnTo>
                    <a:pt x="58586" y="68723"/>
                  </a:lnTo>
                  <a:lnTo>
                    <a:pt x="58224" y="68662"/>
                  </a:lnTo>
                  <a:close/>
                  <a:moveTo>
                    <a:pt x="23230" y="68662"/>
                  </a:moveTo>
                  <a:lnTo>
                    <a:pt x="23049" y="68723"/>
                  </a:lnTo>
                  <a:lnTo>
                    <a:pt x="22807" y="68843"/>
                  </a:lnTo>
                  <a:lnTo>
                    <a:pt x="22626" y="68964"/>
                  </a:lnTo>
                  <a:lnTo>
                    <a:pt x="22506" y="69145"/>
                  </a:lnTo>
                  <a:lnTo>
                    <a:pt x="22385" y="69386"/>
                  </a:lnTo>
                  <a:lnTo>
                    <a:pt x="22325" y="69567"/>
                  </a:lnTo>
                  <a:lnTo>
                    <a:pt x="22325" y="69809"/>
                  </a:lnTo>
                  <a:lnTo>
                    <a:pt x="22325" y="70050"/>
                  </a:lnTo>
                  <a:lnTo>
                    <a:pt x="22385" y="70231"/>
                  </a:lnTo>
                  <a:lnTo>
                    <a:pt x="22506" y="70472"/>
                  </a:lnTo>
                  <a:lnTo>
                    <a:pt x="22626" y="70653"/>
                  </a:lnTo>
                  <a:lnTo>
                    <a:pt x="22807" y="70774"/>
                  </a:lnTo>
                  <a:lnTo>
                    <a:pt x="23049" y="70895"/>
                  </a:lnTo>
                  <a:lnTo>
                    <a:pt x="23230" y="70955"/>
                  </a:lnTo>
                  <a:lnTo>
                    <a:pt x="23712" y="70955"/>
                  </a:lnTo>
                  <a:lnTo>
                    <a:pt x="23893" y="70895"/>
                  </a:lnTo>
                  <a:lnTo>
                    <a:pt x="24135" y="70774"/>
                  </a:lnTo>
                  <a:lnTo>
                    <a:pt x="24316" y="70653"/>
                  </a:lnTo>
                  <a:lnTo>
                    <a:pt x="24436" y="70472"/>
                  </a:lnTo>
                  <a:lnTo>
                    <a:pt x="24557" y="70231"/>
                  </a:lnTo>
                  <a:lnTo>
                    <a:pt x="24617" y="70050"/>
                  </a:lnTo>
                  <a:lnTo>
                    <a:pt x="24617" y="69809"/>
                  </a:lnTo>
                  <a:lnTo>
                    <a:pt x="24617" y="69567"/>
                  </a:lnTo>
                  <a:lnTo>
                    <a:pt x="24557" y="69386"/>
                  </a:lnTo>
                  <a:lnTo>
                    <a:pt x="24436" y="69145"/>
                  </a:lnTo>
                  <a:lnTo>
                    <a:pt x="24316" y="68964"/>
                  </a:lnTo>
                  <a:lnTo>
                    <a:pt x="24135" y="68843"/>
                  </a:lnTo>
                  <a:lnTo>
                    <a:pt x="23893" y="68723"/>
                  </a:lnTo>
                  <a:lnTo>
                    <a:pt x="23712" y="68662"/>
                  </a:lnTo>
                  <a:close/>
                  <a:moveTo>
                    <a:pt x="29022" y="68662"/>
                  </a:moveTo>
                  <a:lnTo>
                    <a:pt x="28841" y="68723"/>
                  </a:lnTo>
                  <a:lnTo>
                    <a:pt x="28599" y="68843"/>
                  </a:lnTo>
                  <a:lnTo>
                    <a:pt x="28418" y="68964"/>
                  </a:lnTo>
                  <a:lnTo>
                    <a:pt x="28298" y="69145"/>
                  </a:lnTo>
                  <a:lnTo>
                    <a:pt x="28177" y="69386"/>
                  </a:lnTo>
                  <a:lnTo>
                    <a:pt x="28117" y="69567"/>
                  </a:lnTo>
                  <a:lnTo>
                    <a:pt x="28117" y="69809"/>
                  </a:lnTo>
                  <a:lnTo>
                    <a:pt x="28117" y="70050"/>
                  </a:lnTo>
                  <a:lnTo>
                    <a:pt x="28177" y="70231"/>
                  </a:lnTo>
                  <a:lnTo>
                    <a:pt x="28298" y="70472"/>
                  </a:lnTo>
                  <a:lnTo>
                    <a:pt x="28418" y="70653"/>
                  </a:lnTo>
                  <a:lnTo>
                    <a:pt x="28599" y="70774"/>
                  </a:lnTo>
                  <a:lnTo>
                    <a:pt x="28841" y="70895"/>
                  </a:lnTo>
                  <a:lnTo>
                    <a:pt x="29022" y="70955"/>
                  </a:lnTo>
                  <a:lnTo>
                    <a:pt x="29505" y="70955"/>
                  </a:lnTo>
                  <a:lnTo>
                    <a:pt x="29686" y="70895"/>
                  </a:lnTo>
                  <a:lnTo>
                    <a:pt x="29927" y="70774"/>
                  </a:lnTo>
                  <a:lnTo>
                    <a:pt x="30108" y="70653"/>
                  </a:lnTo>
                  <a:lnTo>
                    <a:pt x="30229" y="70472"/>
                  </a:lnTo>
                  <a:lnTo>
                    <a:pt x="30349" y="70231"/>
                  </a:lnTo>
                  <a:lnTo>
                    <a:pt x="30410" y="70050"/>
                  </a:lnTo>
                  <a:lnTo>
                    <a:pt x="30410" y="69809"/>
                  </a:lnTo>
                  <a:lnTo>
                    <a:pt x="30410" y="69567"/>
                  </a:lnTo>
                  <a:lnTo>
                    <a:pt x="30349" y="69386"/>
                  </a:lnTo>
                  <a:lnTo>
                    <a:pt x="30229" y="69145"/>
                  </a:lnTo>
                  <a:lnTo>
                    <a:pt x="30108" y="68964"/>
                  </a:lnTo>
                  <a:lnTo>
                    <a:pt x="29927" y="68843"/>
                  </a:lnTo>
                  <a:lnTo>
                    <a:pt x="29686" y="68723"/>
                  </a:lnTo>
                  <a:lnTo>
                    <a:pt x="29505" y="68662"/>
                  </a:lnTo>
                  <a:close/>
                  <a:moveTo>
                    <a:pt x="34814" y="68662"/>
                  </a:moveTo>
                  <a:lnTo>
                    <a:pt x="34633" y="68723"/>
                  </a:lnTo>
                  <a:lnTo>
                    <a:pt x="34392" y="68843"/>
                  </a:lnTo>
                  <a:lnTo>
                    <a:pt x="34211" y="68964"/>
                  </a:lnTo>
                  <a:lnTo>
                    <a:pt x="34090" y="69145"/>
                  </a:lnTo>
                  <a:lnTo>
                    <a:pt x="33969" y="69386"/>
                  </a:lnTo>
                  <a:lnTo>
                    <a:pt x="33909" y="69567"/>
                  </a:lnTo>
                  <a:lnTo>
                    <a:pt x="33909" y="69809"/>
                  </a:lnTo>
                  <a:lnTo>
                    <a:pt x="33909" y="70050"/>
                  </a:lnTo>
                  <a:lnTo>
                    <a:pt x="33969" y="70231"/>
                  </a:lnTo>
                  <a:lnTo>
                    <a:pt x="34090" y="70472"/>
                  </a:lnTo>
                  <a:lnTo>
                    <a:pt x="34211" y="70653"/>
                  </a:lnTo>
                  <a:lnTo>
                    <a:pt x="34392" y="70774"/>
                  </a:lnTo>
                  <a:lnTo>
                    <a:pt x="34633" y="70895"/>
                  </a:lnTo>
                  <a:lnTo>
                    <a:pt x="34814" y="70955"/>
                  </a:lnTo>
                  <a:lnTo>
                    <a:pt x="35297" y="70955"/>
                  </a:lnTo>
                  <a:lnTo>
                    <a:pt x="35478" y="70895"/>
                  </a:lnTo>
                  <a:lnTo>
                    <a:pt x="35719" y="70774"/>
                  </a:lnTo>
                  <a:lnTo>
                    <a:pt x="35900" y="70653"/>
                  </a:lnTo>
                  <a:lnTo>
                    <a:pt x="36021" y="70472"/>
                  </a:lnTo>
                  <a:lnTo>
                    <a:pt x="36141" y="70231"/>
                  </a:lnTo>
                  <a:lnTo>
                    <a:pt x="36202" y="70050"/>
                  </a:lnTo>
                  <a:lnTo>
                    <a:pt x="36202" y="69809"/>
                  </a:lnTo>
                  <a:lnTo>
                    <a:pt x="36202" y="69567"/>
                  </a:lnTo>
                  <a:lnTo>
                    <a:pt x="36141" y="69386"/>
                  </a:lnTo>
                  <a:lnTo>
                    <a:pt x="36021" y="69145"/>
                  </a:lnTo>
                  <a:lnTo>
                    <a:pt x="35900" y="68964"/>
                  </a:lnTo>
                  <a:lnTo>
                    <a:pt x="35719" y="68843"/>
                  </a:lnTo>
                  <a:lnTo>
                    <a:pt x="35478" y="68723"/>
                  </a:lnTo>
                  <a:lnTo>
                    <a:pt x="35297" y="68662"/>
                  </a:lnTo>
                  <a:close/>
                  <a:moveTo>
                    <a:pt x="40606" y="68662"/>
                  </a:moveTo>
                  <a:lnTo>
                    <a:pt x="40425" y="68723"/>
                  </a:lnTo>
                  <a:lnTo>
                    <a:pt x="40184" y="68843"/>
                  </a:lnTo>
                  <a:lnTo>
                    <a:pt x="40003" y="68964"/>
                  </a:lnTo>
                  <a:lnTo>
                    <a:pt x="39882" y="69145"/>
                  </a:lnTo>
                  <a:lnTo>
                    <a:pt x="39762" y="69386"/>
                  </a:lnTo>
                  <a:lnTo>
                    <a:pt x="39701" y="69567"/>
                  </a:lnTo>
                  <a:lnTo>
                    <a:pt x="39701" y="69809"/>
                  </a:lnTo>
                  <a:lnTo>
                    <a:pt x="39701" y="70050"/>
                  </a:lnTo>
                  <a:lnTo>
                    <a:pt x="39762" y="70231"/>
                  </a:lnTo>
                  <a:lnTo>
                    <a:pt x="39882" y="70472"/>
                  </a:lnTo>
                  <a:lnTo>
                    <a:pt x="40003" y="70653"/>
                  </a:lnTo>
                  <a:lnTo>
                    <a:pt x="40184" y="70774"/>
                  </a:lnTo>
                  <a:lnTo>
                    <a:pt x="40425" y="70895"/>
                  </a:lnTo>
                  <a:lnTo>
                    <a:pt x="40606" y="70955"/>
                  </a:lnTo>
                  <a:lnTo>
                    <a:pt x="41089" y="70955"/>
                  </a:lnTo>
                  <a:lnTo>
                    <a:pt x="41270" y="70895"/>
                  </a:lnTo>
                  <a:lnTo>
                    <a:pt x="41511" y="70774"/>
                  </a:lnTo>
                  <a:lnTo>
                    <a:pt x="41692" y="70653"/>
                  </a:lnTo>
                  <a:lnTo>
                    <a:pt x="41813" y="70472"/>
                  </a:lnTo>
                  <a:lnTo>
                    <a:pt x="41934" y="70231"/>
                  </a:lnTo>
                  <a:lnTo>
                    <a:pt x="41994" y="70050"/>
                  </a:lnTo>
                  <a:lnTo>
                    <a:pt x="41994" y="69809"/>
                  </a:lnTo>
                  <a:lnTo>
                    <a:pt x="41994" y="69567"/>
                  </a:lnTo>
                  <a:lnTo>
                    <a:pt x="41934" y="69386"/>
                  </a:lnTo>
                  <a:lnTo>
                    <a:pt x="41813" y="69145"/>
                  </a:lnTo>
                  <a:lnTo>
                    <a:pt x="41692" y="68964"/>
                  </a:lnTo>
                  <a:lnTo>
                    <a:pt x="41511" y="68843"/>
                  </a:lnTo>
                  <a:lnTo>
                    <a:pt x="41270" y="68723"/>
                  </a:lnTo>
                  <a:lnTo>
                    <a:pt x="41089" y="68662"/>
                  </a:lnTo>
                  <a:close/>
                  <a:moveTo>
                    <a:pt x="46399" y="68662"/>
                  </a:moveTo>
                  <a:lnTo>
                    <a:pt x="46218" y="68723"/>
                  </a:lnTo>
                  <a:lnTo>
                    <a:pt x="45976" y="68843"/>
                  </a:lnTo>
                  <a:lnTo>
                    <a:pt x="45795" y="68964"/>
                  </a:lnTo>
                  <a:lnTo>
                    <a:pt x="45674" y="69145"/>
                  </a:lnTo>
                  <a:lnTo>
                    <a:pt x="45554" y="69386"/>
                  </a:lnTo>
                  <a:lnTo>
                    <a:pt x="45493" y="69567"/>
                  </a:lnTo>
                  <a:lnTo>
                    <a:pt x="45493" y="69809"/>
                  </a:lnTo>
                  <a:lnTo>
                    <a:pt x="45493" y="70050"/>
                  </a:lnTo>
                  <a:lnTo>
                    <a:pt x="45554" y="70231"/>
                  </a:lnTo>
                  <a:lnTo>
                    <a:pt x="45674" y="70472"/>
                  </a:lnTo>
                  <a:lnTo>
                    <a:pt x="45795" y="70653"/>
                  </a:lnTo>
                  <a:lnTo>
                    <a:pt x="45976" y="70774"/>
                  </a:lnTo>
                  <a:lnTo>
                    <a:pt x="46218" y="70895"/>
                  </a:lnTo>
                  <a:lnTo>
                    <a:pt x="46399" y="70955"/>
                  </a:lnTo>
                  <a:lnTo>
                    <a:pt x="46881" y="70955"/>
                  </a:lnTo>
                  <a:lnTo>
                    <a:pt x="47062" y="70895"/>
                  </a:lnTo>
                  <a:lnTo>
                    <a:pt x="47304" y="70774"/>
                  </a:lnTo>
                  <a:lnTo>
                    <a:pt x="47485" y="70653"/>
                  </a:lnTo>
                  <a:lnTo>
                    <a:pt x="47605" y="70472"/>
                  </a:lnTo>
                  <a:lnTo>
                    <a:pt x="47726" y="70231"/>
                  </a:lnTo>
                  <a:lnTo>
                    <a:pt x="47786" y="70050"/>
                  </a:lnTo>
                  <a:lnTo>
                    <a:pt x="47786" y="69809"/>
                  </a:lnTo>
                  <a:lnTo>
                    <a:pt x="47786" y="69567"/>
                  </a:lnTo>
                  <a:lnTo>
                    <a:pt x="47726" y="69386"/>
                  </a:lnTo>
                  <a:lnTo>
                    <a:pt x="47605" y="69145"/>
                  </a:lnTo>
                  <a:lnTo>
                    <a:pt x="47485" y="68964"/>
                  </a:lnTo>
                  <a:lnTo>
                    <a:pt x="47304" y="68843"/>
                  </a:lnTo>
                  <a:lnTo>
                    <a:pt x="47062" y="68723"/>
                  </a:lnTo>
                  <a:lnTo>
                    <a:pt x="46881" y="68662"/>
                  </a:lnTo>
                  <a:close/>
                  <a:moveTo>
                    <a:pt x="52191" y="68662"/>
                  </a:moveTo>
                  <a:lnTo>
                    <a:pt x="52010" y="68723"/>
                  </a:lnTo>
                  <a:lnTo>
                    <a:pt x="51768" y="68843"/>
                  </a:lnTo>
                  <a:lnTo>
                    <a:pt x="51587" y="68964"/>
                  </a:lnTo>
                  <a:lnTo>
                    <a:pt x="51467" y="69145"/>
                  </a:lnTo>
                  <a:lnTo>
                    <a:pt x="51346" y="69386"/>
                  </a:lnTo>
                  <a:lnTo>
                    <a:pt x="51286" y="69567"/>
                  </a:lnTo>
                  <a:lnTo>
                    <a:pt x="51286" y="69809"/>
                  </a:lnTo>
                  <a:lnTo>
                    <a:pt x="51286" y="70050"/>
                  </a:lnTo>
                  <a:lnTo>
                    <a:pt x="51346" y="70231"/>
                  </a:lnTo>
                  <a:lnTo>
                    <a:pt x="51467" y="70472"/>
                  </a:lnTo>
                  <a:lnTo>
                    <a:pt x="51587" y="70653"/>
                  </a:lnTo>
                  <a:lnTo>
                    <a:pt x="51768" y="70774"/>
                  </a:lnTo>
                  <a:lnTo>
                    <a:pt x="52010" y="70895"/>
                  </a:lnTo>
                  <a:lnTo>
                    <a:pt x="52191" y="70955"/>
                  </a:lnTo>
                  <a:lnTo>
                    <a:pt x="52673" y="70955"/>
                  </a:lnTo>
                  <a:lnTo>
                    <a:pt x="52854" y="70895"/>
                  </a:lnTo>
                  <a:lnTo>
                    <a:pt x="53096" y="70774"/>
                  </a:lnTo>
                  <a:lnTo>
                    <a:pt x="53277" y="70653"/>
                  </a:lnTo>
                  <a:lnTo>
                    <a:pt x="53397" y="70472"/>
                  </a:lnTo>
                  <a:lnTo>
                    <a:pt x="53518" y="70231"/>
                  </a:lnTo>
                  <a:lnTo>
                    <a:pt x="53578" y="70050"/>
                  </a:lnTo>
                  <a:lnTo>
                    <a:pt x="53578" y="69809"/>
                  </a:lnTo>
                  <a:lnTo>
                    <a:pt x="53578" y="69567"/>
                  </a:lnTo>
                  <a:lnTo>
                    <a:pt x="53518" y="69386"/>
                  </a:lnTo>
                  <a:lnTo>
                    <a:pt x="53397" y="69145"/>
                  </a:lnTo>
                  <a:lnTo>
                    <a:pt x="53277" y="68964"/>
                  </a:lnTo>
                  <a:lnTo>
                    <a:pt x="53096" y="68843"/>
                  </a:lnTo>
                  <a:lnTo>
                    <a:pt x="52854" y="68723"/>
                  </a:lnTo>
                  <a:lnTo>
                    <a:pt x="52673" y="68662"/>
                  </a:lnTo>
                  <a:close/>
                  <a:moveTo>
                    <a:pt x="20575" y="71558"/>
                  </a:moveTo>
                  <a:lnTo>
                    <a:pt x="20273" y="71619"/>
                  </a:lnTo>
                  <a:lnTo>
                    <a:pt x="21661" y="72282"/>
                  </a:lnTo>
                  <a:lnTo>
                    <a:pt x="21540" y="72041"/>
                  </a:lnTo>
                  <a:lnTo>
                    <a:pt x="21359" y="71860"/>
                  </a:lnTo>
                  <a:lnTo>
                    <a:pt x="21118" y="71679"/>
                  </a:lnTo>
                  <a:lnTo>
                    <a:pt x="20876" y="71558"/>
                  </a:lnTo>
                  <a:close/>
                  <a:moveTo>
                    <a:pt x="55027" y="71558"/>
                  </a:moveTo>
                  <a:lnTo>
                    <a:pt x="54785" y="71679"/>
                  </a:lnTo>
                  <a:lnTo>
                    <a:pt x="54544" y="71860"/>
                  </a:lnTo>
                  <a:lnTo>
                    <a:pt x="54363" y="72041"/>
                  </a:lnTo>
                  <a:lnTo>
                    <a:pt x="54242" y="72282"/>
                  </a:lnTo>
                  <a:lnTo>
                    <a:pt x="55630" y="71619"/>
                  </a:lnTo>
                  <a:lnTo>
                    <a:pt x="55328" y="71558"/>
                  </a:lnTo>
                  <a:close/>
                  <a:moveTo>
                    <a:pt x="26065" y="71558"/>
                  </a:moveTo>
                  <a:lnTo>
                    <a:pt x="25824" y="71679"/>
                  </a:lnTo>
                  <a:lnTo>
                    <a:pt x="25583" y="71860"/>
                  </a:lnTo>
                  <a:lnTo>
                    <a:pt x="25402" y="72041"/>
                  </a:lnTo>
                  <a:lnTo>
                    <a:pt x="25281" y="72343"/>
                  </a:lnTo>
                  <a:lnTo>
                    <a:pt x="25221" y="72705"/>
                  </a:lnTo>
                  <a:lnTo>
                    <a:pt x="25221" y="72946"/>
                  </a:lnTo>
                  <a:lnTo>
                    <a:pt x="25281" y="73127"/>
                  </a:lnTo>
                  <a:lnTo>
                    <a:pt x="25402" y="73368"/>
                  </a:lnTo>
                  <a:lnTo>
                    <a:pt x="25522" y="73549"/>
                  </a:lnTo>
                  <a:lnTo>
                    <a:pt x="25703" y="73670"/>
                  </a:lnTo>
                  <a:lnTo>
                    <a:pt x="25945" y="73791"/>
                  </a:lnTo>
                  <a:lnTo>
                    <a:pt x="26126" y="73851"/>
                  </a:lnTo>
                  <a:lnTo>
                    <a:pt x="26608" y="73851"/>
                  </a:lnTo>
                  <a:lnTo>
                    <a:pt x="26789" y="73791"/>
                  </a:lnTo>
                  <a:lnTo>
                    <a:pt x="27031" y="73670"/>
                  </a:lnTo>
                  <a:lnTo>
                    <a:pt x="27212" y="73549"/>
                  </a:lnTo>
                  <a:lnTo>
                    <a:pt x="27332" y="73368"/>
                  </a:lnTo>
                  <a:lnTo>
                    <a:pt x="27453" y="73127"/>
                  </a:lnTo>
                  <a:lnTo>
                    <a:pt x="27513" y="72946"/>
                  </a:lnTo>
                  <a:lnTo>
                    <a:pt x="27513" y="72705"/>
                  </a:lnTo>
                  <a:lnTo>
                    <a:pt x="27453" y="72343"/>
                  </a:lnTo>
                  <a:lnTo>
                    <a:pt x="27332" y="72041"/>
                  </a:lnTo>
                  <a:lnTo>
                    <a:pt x="27151" y="71860"/>
                  </a:lnTo>
                  <a:lnTo>
                    <a:pt x="26910" y="71679"/>
                  </a:lnTo>
                  <a:lnTo>
                    <a:pt x="26669" y="71558"/>
                  </a:lnTo>
                  <a:close/>
                  <a:moveTo>
                    <a:pt x="31858" y="71558"/>
                  </a:moveTo>
                  <a:lnTo>
                    <a:pt x="31616" y="71679"/>
                  </a:lnTo>
                  <a:lnTo>
                    <a:pt x="31375" y="71860"/>
                  </a:lnTo>
                  <a:lnTo>
                    <a:pt x="31194" y="72041"/>
                  </a:lnTo>
                  <a:lnTo>
                    <a:pt x="31073" y="72343"/>
                  </a:lnTo>
                  <a:lnTo>
                    <a:pt x="31013" y="72705"/>
                  </a:lnTo>
                  <a:lnTo>
                    <a:pt x="31013" y="72946"/>
                  </a:lnTo>
                  <a:lnTo>
                    <a:pt x="31073" y="73127"/>
                  </a:lnTo>
                  <a:lnTo>
                    <a:pt x="31194" y="73368"/>
                  </a:lnTo>
                  <a:lnTo>
                    <a:pt x="31315" y="73549"/>
                  </a:lnTo>
                  <a:lnTo>
                    <a:pt x="31496" y="73670"/>
                  </a:lnTo>
                  <a:lnTo>
                    <a:pt x="31737" y="73791"/>
                  </a:lnTo>
                  <a:lnTo>
                    <a:pt x="31918" y="73851"/>
                  </a:lnTo>
                  <a:lnTo>
                    <a:pt x="32401" y="73851"/>
                  </a:lnTo>
                  <a:lnTo>
                    <a:pt x="32582" y="73791"/>
                  </a:lnTo>
                  <a:lnTo>
                    <a:pt x="32823" y="73670"/>
                  </a:lnTo>
                  <a:lnTo>
                    <a:pt x="33004" y="73549"/>
                  </a:lnTo>
                  <a:lnTo>
                    <a:pt x="33125" y="73368"/>
                  </a:lnTo>
                  <a:lnTo>
                    <a:pt x="33245" y="73127"/>
                  </a:lnTo>
                  <a:lnTo>
                    <a:pt x="33306" y="72946"/>
                  </a:lnTo>
                  <a:lnTo>
                    <a:pt x="33306" y="72705"/>
                  </a:lnTo>
                  <a:lnTo>
                    <a:pt x="33245" y="72343"/>
                  </a:lnTo>
                  <a:lnTo>
                    <a:pt x="33125" y="72041"/>
                  </a:lnTo>
                  <a:lnTo>
                    <a:pt x="32944" y="71860"/>
                  </a:lnTo>
                  <a:lnTo>
                    <a:pt x="32702" y="71679"/>
                  </a:lnTo>
                  <a:lnTo>
                    <a:pt x="32461" y="71558"/>
                  </a:lnTo>
                  <a:close/>
                  <a:moveTo>
                    <a:pt x="37650" y="71558"/>
                  </a:moveTo>
                  <a:lnTo>
                    <a:pt x="37408" y="71679"/>
                  </a:lnTo>
                  <a:lnTo>
                    <a:pt x="37167" y="71860"/>
                  </a:lnTo>
                  <a:lnTo>
                    <a:pt x="36986" y="72041"/>
                  </a:lnTo>
                  <a:lnTo>
                    <a:pt x="36865" y="72343"/>
                  </a:lnTo>
                  <a:lnTo>
                    <a:pt x="36805" y="72705"/>
                  </a:lnTo>
                  <a:lnTo>
                    <a:pt x="36805" y="72946"/>
                  </a:lnTo>
                  <a:lnTo>
                    <a:pt x="36865" y="73127"/>
                  </a:lnTo>
                  <a:lnTo>
                    <a:pt x="36986" y="73368"/>
                  </a:lnTo>
                  <a:lnTo>
                    <a:pt x="37107" y="73549"/>
                  </a:lnTo>
                  <a:lnTo>
                    <a:pt x="37288" y="73670"/>
                  </a:lnTo>
                  <a:lnTo>
                    <a:pt x="37529" y="73791"/>
                  </a:lnTo>
                  <a:lnTo>
                    <a:pt x="37710" y="73851"/>
                  </a:lnTo>
                  <a:lnTo>
                    <a:pt x="38193" y="73851"/>
                  </a:lnTo>
                  <a:lnTo>
                    <a:pt x="38374" y="73791"/>
                  </a:lnTo>
                  <a:lnTo>
                    <a:pt x="38615" y="73670"/>
                  </a:lnTo>
                  <a:lnTo>
                    <a:pt x="38796" y="73549"/>
                  </a:lnTo>
                  <a:lnTo>
                    <a:pt x="38917" y="73368"/>
                  </a:lnTo>
                  <a:lnTo>
                    <a:pt x="39038" y="73127"/>
                  </a:lnTo>
                  <a:lnTo>
                    <a:pt x="39098" y="72946"/>
                  </a:lnTo>
                  <a:lnTo>
                    <a:pt x="39098" y="72705"/>
                  </a:lnTo>
                  <a:lnTo>
                    <a:pt x="39038" y="72343"/>
                  </a:lnTo>
                  <a:lnTo>
                    <a:pt x="38917" y="72041"/>
                  </a:lnTo>
                  <a:lnTo>
                    <a:pt x="38736" y="71860"/>
                  </a:lnTo>
                  <a:lnTo>
                    <a:pt x="38495" y="71679"/>
                  </a:lnTo>
                  <a:lnTo>
                    <a:pt x="38253" y="71558"/>
                  </a:lnTo>
                  <a:close/>
                  <a:moveTo>
                    <a:pt x="43442" y="71558"/>
                  </a:moveTo>
                  <a:lnTo>
                    <a:pt x="43201" y="71679"/>
                  </a:lnTo>
                  <a:lnTo>
                    <a:pt x="42959" y="71860"/>
                  </a:lnTo>
                  <a:lnTo>
                    <a:pt x="42778" y="72041"/>
                  </a:lnTo>
                  <a:lnTo>
                    <a:pt x="42658" y="72343"/>
                  </a:lnTo>
                  <a:lnTo>
                    <a:pt x="42597" y="72705"/>
                  </a:lnTo>
                  <a:lnTo>
                    <a:pt x="42597" y="72946"/>
                  </a:lnTo>
                  <a:lnTo>
                    <a:pt x="42658" y="73127"/>
                  </a:lnTo>
                  <a:lnTo>
                    <a:pt x="42778" y="73368"/>
                  </a:lnTo>
                  <a:lnTo>
                    <a:pt x="42899" y="73549"/>
                  </a:lnTo>
                  <a:lnTo>
                    <a:pt x="43080" y="73670"/>
                  </a:lnTo>
                  <a:lnTo>
                    <a:pt x="43321" y="73791"/>
                  </a:lnTo>
                  <a:lnTo>
                    <a:pt x="43502" y="73851"/>
                  </a:lnTo>
                  <a:lnTo>
                    <a:pt x="43985" y="73851"/>
                  </a:lnTo>
                  <a:lnTo>
                    <a:pt x="44166" y="73791"/>
                  </a:lnTo>
                  <a:lnTo>
                    <a:pt x="44407" y="73670"/>
                  </a:lnTo>
                  <a:lnTo>
                    <a:pt x="44588" y="73549"/>
                  </a:lnTo>
                  <a:lnTo>
                    <a:pt x="44709" y="73368"/>
                  </a:lnTo>
                  <a:lnTo>
                    <a:pt x="44830" y="73127"/>
                  </a:lnTo>
                  <a:lnTo>
                    <a:pt x="44890" y="72946"/>
                  </a:lnTo>
                  <a:lnTo>
                    <a:pt x="44890" y="72705"/>
                  </a:lnTo>
                  <a:lnTo>
                    <a:pt x="44830" y="72343"/>
                  </a:lnTo>
                  <a:lnTo>
                    <a:pt x="44709" y="72041"/>
                  </a:lnTo>
                  <a:lnTo>
                    <a:pt x="44528" y="71860"/>
                  </a:lnTo>
                  <a:lnTo>
                    <a:pt x="44287" y="71679"/>
                  </a:lnTo>
                  <a:lnTo>
                    <a:pt x="44045" y="71558"/>
                  </a:lnTo>
                  <a:close/>
                  <a:moveTo>
                    <a:pt x="49234" y="71558"/>
                  </a:moveTo>
                  <a:lnTo>
                    <a:pt x="48993" y="71679"/>
                  </a:lnTo>
                  <a:lnTo>
                    <a:pt x="48752" y="71860"/>
                  </a:lnTo>
                  <a:lnTo>
                    <a:pt x="48571" y="72041"/>
                  </a:lnTo>
                  <a:lnTo>
                    <a:pt x="48450" y="72343"/>
                  </a:lnTo>
                  <a:lnTo>
                    <a:pt x="48390" y="72705"/>
                  </a:lnTo>
                  <a:lnTo>
                    <a:pt x="48390" y="72946"/>
                  </a:lnTo>
                  <a:lnTo>
                    <a:pt x="48450" y="73127"/>
                  </a:lnTo>
                  <a:lnTo>
                    <a:pt x="48571" y="73368"/>
                  </a:lnTo>
                  <a:lnTo>
                    <a:pt x="48691" y="73549"/>
                  </a:lnTo>
                  <a:lnTo>
                    <a:pt x="48872" y="73670"/>
                  </a:lnTo>
                  <a:lnTo>
                    <a:pt x="49114" y="73791"/>
                  </a:lnTo>
                  <a:lnTo>
                    <a:pt x="49295" y="73851"/>
                  </a:lnTo>
                  <a:lnTo>
                    <a:pt x="49777" y="73851"/>
                  </a:lnTo>
                  <a:lnTo>
                    <a:pt x="49958" y="73791"/>
                  </a:lnTo>
                  <a:lnTo>
                    <a:pt x="50200" y="73670"/>
                  </a:lnTo>
                  <a:lnTo>
                    <a:pt x="50381" y="73549"/>
                  </a:lnTo>
                  <a:lnTo>
                    <a:pt x="50501" y="73368"/>
                  </a:lnTo>
                  <a:lnTo>
                    <a:pt x="50622" y="73127"/>
                  </a:lnTo>
                  <a:lnTo>
                    <a:pt x="50682" y="72946"/>
                  </a:lnTo>
                  <a:lnTo>
                    <a:pt x="50682" y="72705"/>
                  </a:lnTo>
                  <a:lnTo>
                    <a:pt x="50622" y="72343"/>
                  </a:lnTo>
                  <a:lnTo>
                    <a:pt x="50501" y="72041"/>
                  </a:lnTo>
                  <a:lnTo>
                    <a:pt x="50320" y="71860"/>
                  </a:lnTo>
                  <a:lnTo>
                    <a:pt x="50079" y="71679"/>
                  </a:lnTo>
                  <a:lnTo>
                    <a:pt x="49838" y="71558"/>
                  </a:lnTo>
                  <a:close/>
                  <a:moveTo>
                    <a:pt x="29022" y="74454"/>
                  </a:moveTo>
                  <a:lnTo>
                    <a:pt x="28841" y="74515"/>
                  </a:lnTo>
                  <a:lnTo>
                    <a:pt x="28660" y="74635"/>
                  </a:lnTo>
                  <a:lnTo>
                    <a:pt x="28479" y="74756"/>
                  </a:lnTo>
                  <a:lnTo>
                    <a:pt x="30349" y="75178"/>
                  </a:lnTo>
                  <a:lnTo>
                    <a:pt x="30349" y="75178"/>
                  </a:lnTo>
                  <a:lnTo>
                    <a:pt x="30168" y="74877"/>
                  </a:lnTo>
                  <a:lnTo>
                    <a:pt x="29927" y="74635"/>
                  </a:lnTo>
                  <a:lnTo>
                    <a:pt x="29625" y="74515"/>
                  </a:lnTo>
                  <a:lnTo>
                    <a:pt x="29263" y="74454"/>
                  </a:lnTo>
                  <a:close/>
                  <a:moveTo>
                    <a:pt x="46640" y="74454"/>
                  </a:moveTo>
                  <a:lnTo>
                    <a:pt x="46278" y="74515"/>
                  </a:lnTo>
                  <a:lnTo>
                    <a:pt x="45976" y="74635"/>
                  </a:lnTo>
                  <a:lnTo>
                    <a:pt x="45735" y="74877"/>
                  </a:lnTo>
                  <a:lnTo>
                    <a:pt x="45554" y="75178"/>
                  </a:lnTo>
                  <a:lnTo>
                    <a:pt x="45554" y="75178"/>
                  </a:lnTo>
                  <a:lnTo>
                    <a:pt x="47424" y="74756"/>
                  </a:lnTo>
                  <a:lnTo>
                    <a:pt x="47243" y="74635"/>
                  </a:lnTo>
                  <a:lnTo>
                    <a:pt x="47062" y="74515"/>
                  </a:lnTo>
                  <a:lnTo>
                    <a:pt x="46881" y="74454"/>
                  </a:lnTo>
                  <a:close/>
                  <a:moveTo>
                    <a:pt x="34814" y="74454"/>
                  </a:moveTo>
                  <a:lnTo>
                    <a:pt x="34633" y="74515"/>
                  </a:lnTo>
                  <a:lnTo>
                    <a:pt x="34392" y="74635"/>
                  </a:lnTo>
                  <a:lnTo>
                    <a:pt x="34211" y="74756"/>
                  </a:lnTo>
                  <a:lnTo>
                    <a:pt x="34090" y="74937"/>
                  </a:lnTo>
                  <a:lnTo>
                    <a:pt x="33969" y="75178"/>
                  </a:lnTo>
                  <a:lnTo>
                    <a:pt x="33909" y="75359"/>
                  </a:lnTo>
                  <a:lnTo>
                    <a:pt x="33909" y="75601"/>
                  </a:lnTo>
                  <a:lnTo>
                    <a:pt x="33909" y="75721"/>
                  </a:lnTo>
                  <a:lnTo>
                    <a:pt x="36141" y="75903"/>
                  </a:lnTo>
                  <a:lnTo>
                    <a:pt x="36202" y="75601"/>
                  </a:lnTo>
                  <a:lnTo>
                    <a:pt x="36202" y="75359"/>
                  </a:lnTo>
                  <a:lnTo>
                    <a:pt x="36141" y="75178"/>
                  </a:lnTo>
                  <a:lnTo>
                    <a:pt x="36021" y="74937"/>
                  </a:lnTo>
                  <a:lnTo>
                    <a:pt x="35900" y="74756"/>
                  </a:lnTo>
                  <a:lnTo>
                    <a:pt x="35719" y="74635"/>
                  </a:lnTo>
                  <a:lnTo>
                    <a:pt x="35478" y="74515"/>
                  </a:lnTo>
                  <a:lnTo>
                    <a:pt x="35297" y="74454"/>
                  </a:lnTo>
                  <a:close/>
                  <a:moveTo>
                    <a:pt x="40606" y="74454"/>
                  </a:moveTo>
                  <a:lnTo>
                    <a:pt x="40425" y="74515"/>
                  </a:lnTo>
                  <a:lnTo>
                    <a:pt x="40184" y="74635"/>
                  </a:lnTo>
                  <a:lnTo>
                    <a:pt x="40003" y="74756"/>
                  </a:lnTo>
                  <a:lnTo>
                    <a:pt x="39882" y="74937"/>
                  </a:lnTo>
                  <a:lnTo>
                    <a:pt x="39762" y="75178"/>
                  </a:lnTo>
                  <a:lnTo>
                    <a:pt x="39701" y="75359"/>
                  </a:lnTo>
                  <a:lnTo>
                    <a:pt x="39701" y="75601"/>
                  </a:lnTo>
                  <a:lnTo>
                    <a:pt x="39762" y="75903"/>
                  </a:lnTo>
                  <a:lnTo>
                    <a:pt x="41994" y="75721"/>
                  </a:lnTo>
                  <a:lnTo>
                    <a:pt x="41994" y="75601"/>
                  </a:lnTo>
                  <a:lnTo>
                    <a:pt x="41994" y="75359"/>
                  </a:lnTo>
                  <a:lnTo>
                    <a:pt x="41934" y="75178"/>
                  </a:lnTo>
                  <a:lnTo>
                    <a:pt x="41813" y="74937"/>
                  </a:lnTo>
                  <a:lnTo>
                    <a:pt x="41692" y="74756"/>
                  </a:lnTo>
                  <a:lnTo>
                    <a:pt x="41511" y="74635"/>
                  </a:lnTo>
                  <a:lnTo>
                    <a:pt x="41270" y="74515"/>
                  </a:lnTo>
                  <a:lnTo>
                    <a:pt x="41089" y="74454"/>
                  </a:lnTo>
                  <a:close/>
                </a:path>
              </a:pathLst>
            </a:custGeom>
            <a:solidFill>
              <a:srgbClr val="6D9E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3" name="Google Shape;263;p11"/>
          <p:cNvSpPr txBox="1">
            <a:spLocks noGrp="1"/>
          </p:cNvSpPr>
          <p:nvPr>
            <p:ph type="sldNum" idx="12"/>
          </p:nvPr>
        </p:nvSpPr>
        <p:spPr>
          <a:xfrm>
            <a:off x="4297650" y="4778750"/>
            <a:ext cx="548700" cy="36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rgbClr val="432E64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2047950" y="0"/>
            <a:ext cx="5048100" cy="11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Nixie One"/>
              <a:buNone/>
              <a:defRPr sz="1800">
                <a:solidFill>
                  <a:srgbClr val="FFFFFF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Nixie One"/>
              <a:buNone/>
              <a:defRPr sz="1800">
                <a:solidFill>
                  <a:srgbClr val="FFFFFF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Nixie One"/>
              <a:buNone/>
              <a:defRPr sz="1800">
                <a:solidFill>
                  <a:srgbClr val="FFFFFF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Nixie One"/>
              <a:buNone/>
              <a:defRPr sz="1800">
                <a:solidFill>
                  <a:srgbClr val="FFFFFF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Nixie One"/>
              <a:buNone/>
              <a:defRPr sz="1800">
                <a:solidFill>
                  <a:srgbClr val="FFFFFF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Nixie One"/>
              <a:buNone/>
              <a:defRPr sz="1800">
                <a:solidFill>
                  <a:srgbClr val="FFFFFF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Nixie One"/>
              <a:buNone/>
              <a:defRPr sz="1800">
                <a:solidFill>
                  <a:srgbClr val="FFFFFF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Nixie One"/>
              <a:buNone/>
              <a:defRPr sz="1800">
                <a:solidFill>
                  <a:srgbClr val="FFFFFF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Nixie One"/>
              <a:buNone/>
              <a:defRPr sz="1800">
                <a:solidFill>
                  <a:srgbClr val="FFFFFF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750800" y="1513000"/>
            <a:ext cx="5642400" cy="309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Clr>
                <a:srgbClr val="8E7CC3"/>
              </a:buClr>
              <a:buSzPts val="2000"/>
              <a:buFont typeface="Inconsolata"/>
              <a:buChar char="◍"/>
              <a:defRPr sz="2000">
                <a:solidFill>
                  <a:srgbClr val="FFFFFF"/>
                </a:solidFill>
                <a:latin typeface="Inconsolata"/>
                <a:ea typeface="Inconsolata"/>
                <a:cs typeface="Inconsolata"/>
                <a:sym typeface="Inconsolata"/>
              </a:defRPr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Clr>
                <a:srgbClr val="8E7CC3"/>
              </a:buClr>
              <a:buSzPts val="2000"/>
              <a:buFont typeface="Inconsolata"/>
              <a:buChar char="◌"/>
              <a:defRPr sz="2000">
                <a:solidFill>
                  <a:srgbClr val="FFFFFF"/>
                </a:solidFill>
                <a:latin typeface="Inconsolata"/>
                <a:ea typeface="Inconsolata"/>
                <a:cs typeface="Inconsolata"/>
                <a:sym typeface="Inconsolata"/>
              </a:defRPr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Clr>
                <a:srgbClr val="8E7CC3"/>
              </a:buClr>
              <a:buSzPts val="2000"/>
              <a:buFont typeface="Inconsolata"/>
              <a:buChar char="◌"/>
              <a:defRPr sz="2000">
                <a:solidFill>
                  <a:srgbClr val="FFFFFF"/>
                </a:solidFill>
                <a:latin typeface="Inconsolata"/>
                <a:ea typeface="Inconsolata"/>
                <a:cs typeface="Inconsolata"/>
                <a:sym typeface="Inconsolata"/>
              </a:defRPr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Clr>
                <a:srgbClr val="8E7CC3"/>
              </a:buClr>
              <a:buSzPts val="2000"/>
              <a:buFont typeface="Inconsolata"/>
              <a:buChar char="◌"/>
              <a:defRPr sz="2000">
                <a:solidFill>
                  <a:srgbClr val="FFFFFF"/>
                </a:solidFill>
                <a:latin typeface="Inconsolata"/>
                <a:ea typeface="Inconsolata"/>
                <a:cs typeface="Inconsolata"/>
                <a:sym typeface="Inconsolata"/>
              </a:defRPr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Clr>
                <a:srgbClr val="8E7CC3"/>
              </a:buClr>
              <a:buSzPts val="2000"/>
              <a:buFont typeface="Inconsolata"/>
              <a:buChar char="◌"/>
              <a:defRPr sz="2000">
                <a:solidFill>
                  <a:srgbClr val="FFFFFF"/>
                </a:solidFill>
                <a:latin typeface="Inconsolata"/>
                <a:ea typeface="Inconsolata"/>
                <a:cs typeface="Inconsolata"/>
                <a:sym typeface="Inconsolata"/>
              </a:defRPr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Clr>
                <a:srgbClr val="8E7CC3"/>
              </a:buClr>
              <a:buSzPts val="2000"/>
              <a:buFont typeface="Inconsolata"/>
              <a:buChar char="◌"/>
              <a:defRPr sz="2000">
                <a:solidFill>
                  <a:srgbClr val="FFFFFF"/>
                </a:solidFill>
                <a:latin typeface="Inconsolata"/>
                <a:ea typeface="Inconsolata"/>
                <a:cs typeface="Inconsolata"/>
                <a:sym typeface="Inconsolata"/>
              </a:defRPr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Clr>
                <a:srgbClr val="8E7CC3"/>
              </a:buClr>
              <a:buSzPts val="2000"/>
              <a:buFont typeface="Inconsolata"/>
              <a:buChar char="◌"/>
              <a:defRPr sz="2000">
                <a:solidFill>
                  <a:srgbClr val="FFFFFF"/>
                </a:solidFill>
                <a:latin typeface="Inconsolata"/>
                <a:ea typeface="Inconsolata"/>
                <a:cs typeface="Inconsolata"/>
                <a:sym typeface="Inconsolata"/>
              </a:defRPr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Clr>
                <a:srgbClr val="8E7CC3"/>
              </a:buClr>
              <a:buSzPts val="2000"/>
              <a:buFont typeface="Inconsolata"/>
              <a:buChar char="◌"/>
              <a:defRPr sz="2000">
                <a:solidFill>
                  <a:srgbClr val="FFFFFF"/>
                </a:solidFill>
                <a:latin typeface="Inconsolata"/>
                <a:ea typeface="Inconsolata"/>
                <a:cs typeface="Inconsolata"/>
                <a:sym typeface="Inconsolata"/>
              </a:defRPr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Clr>
                <a:srgbClr val="8E7CC3"/>
              </a:buClr>
              <a:buSzPts val="2000"/>
              <a:buFont typeface="Inconsolata"/>
              <a:buChar char="◌"/>
              <a:defRPr sz="2000">
                <a:solidFill>
                  <a:srgbClr val="FFFFFF"/>
                </a:solidFill>
                <a:latin typeface="Inconsolata"/>
                <a:ea typeface="Inconsolata"/>
                <a:cs typeface="Inconsolata"/>
                <a:sym typeface="Inconsolata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4297650" y="4778750"/>
            <a:ext cx="548700" cy="3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buNone/>
              <a:defRPr sz="1200">
                <a:solidFill>
                  <a:srgbClr val="8E7CC3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lvl="1" algn="ctr">
              <a:buNone/>
              <a:defRPr sz="1200">
                <a:solidFill>
                  <a:srgbClr val="8E7CC3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lvl="2" algn="ctr">
              <a:buNone/>
              <a:defRPr sz="1200">
                <a:solidFill>
                  <a:srgbClr val="8E7CC3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lvl="3" algn="ctr">
              <a:buNone/>
              <a:defRPr sz="1200">
                <a:solidFill>
                  <a:srgbClr val="8E7CC3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lvl="4" algn="ctr">
              <a:buNone/>
              <a:defRPr sz="1200">
                <a:solidFill>
                  <a:srgbClr val="8E7CC3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lvl="5" algn="ctr">
              <a:buNone/>
              <a:defRPr sz="1200">
                <a:solidFill>
                  <a:srgbClr val="8E7CC3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lvl="6" algn="ctr">
              <a:buNone/>
              <a:defRPr sz="1200">
                <a:solidFill>
                  <a:srgbClr val="8E7CC3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lvl="7" algn="ctr">
              <a:buNone/>
              <a:defRPr sz="1200">
                <a:solidFill>
                  <a:srgbClr val="8E7CC3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lvl="8" algn="ctr">
              <a:buNone/>
              <a:defRPr sz="1200">
                <a:solidFill>
                  <a:srgbClr val="8E7CC3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6" r:id="rId6"/>
    <p:sldLayoutId id="2147483657" r:id="rId7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Relationship Id="rId9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5.png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6.png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9.xml"/><Relationship Id="rId13" Type="http://schemas.microsoft.com/office/2007/relationships/diagramDrawing" Target="../diagrams/drawing10.xml"/><Relationship Id="rId3" Type="http://schemas.openxmlformats.org/officeDocument/2006/relationships/image" Target="../media/image29.png"/><Relationship Id="rId7" Type="http://schemas.openxmlformats.org/officeDocument/2006/relationships/diagramColors" Target="../diagrams/colors9.xml"/><Relationship Id="rId12" Type="http://schemas.openxmlformats.org/officeDocument/2006/relationships/diagramColors" Target="../diagrams/colors10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9.xml"/><Relationship Id="rId11" Type="http://schemas.openxmlformats.org/officeDocument/2006/relationships/diagramQuickStyle" Target="../diagrams/quickStyle10.xml"/><Relationship Id="rId5" Type="http://schemas.openxmlformats.org/officeDocument/2006/relationships/diagramLayout" Target="../diagrams/layout9.xml"/><Relationship Id="rId15" Type="http://schemas.openxmlformats.org/officeDocument/2006/relationships/image" Target="../media/image31.png"/><Relationship Id="rId10" Type="http://schemas.openxmlformats.org/officeDocument/2006/relationships/diagramLayout" Target="../diagrams/layout10.xml"/><Relationship Id="rId4" Type="http://schemas.openxmlformats.org/officeDocument/2006/relationships/diagramData" Target="../diagrams/data9.xml"/><Relationship Id="rId9" Type="http://schemas.openxmlformats.org/officeDocument/2006/relationships/diagramData" Target="../diagrams/data10.xml"/><Relationship Id="rId14" Type="http://schemas.openxmlformats.org/officeDocument/2006/relationships/image" Target="../media/image30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6.png"/><Relationship Id="rId5" Type="http://schemas.openxmlformats.org/officeDocument/2006/relationships/image" Target="../media/image35.jpg"/><Relationship Id="rId4" Type="http://schemas.openxmlformats.org/officeDocument/2006/relationships/image" Target="../media/image34.jp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3" Type="http://schemas.openxmlformats.org/officeDocument/2006/relationships/diagramLayout" Target="../diagrams/layout3.xml"/><Relationship Id="rId7" Type="http://schemas.openxmlformats.org/officeDocument/2006/relationships/image" Target="../media/image9.jpg"/><Relationship Id="rId12" Type="http://schemas.openxmlformats.org/officeDocument/2006/relationships/image" Target="../media/image14.jp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3.xml"/><Relationship Id="rId11" Type="http://schemas.openxmlformats.org/officeDocument/2006/relationships/image" Target="../media/image13.jpg"/><Relationship Id="rId5" Type="http://schemas.openxmlformats.org/officeDocument/2006/relationships/diagramColors" Target="../diagrams/colors3.xml"/><Relationship Id="rId10" Type="http://schemas.openxmlformats.org/officeDocument/2006/relationships/image" Target="../media/image12.png"/><Relationship Id="rId4" Type="http://schemas.openxmlformats.org/officeDocument/2006/relationships/diagramQuickStyle" Target="../diagrams/quickStyle3.xml"/><Relationship Id="rId9" Type="http://schemas.openxmlformats.org/officeDocument/2006/relationships/image" Target="../media/image1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14"/>
          <p:cNvSpPr txBox="1">
            <a:spLocks noGrp="1"/>
          </p:cNvSpPr>
          <p:nvPr>
            <p:ph type="ctrTitle" idx="4294967295"/>
          </p:nvPr>
        </p:nvSpPr>
        <p:spPr>
          <a:xfrm>
            <a:off x="395536" y="1037441"/>
            <a:ext cx="8316416" cy="131828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dirty="0" smtClean="0">
                <a:solidFill>
                  <a:srgbClr val="00B0F0"/>
                </a:solidFill>
                <a:latin typeface="Century Gothic" pitchFamily="34" charset="0"/>
              </a:rPr>
              <a:t>REHABILITACIÓN CARDÍACA H.U Puerta del Mar </a:t>
            </a:r>
            <a:endParaRPr sz="4400" dirty="0">
              <a:solidFill>
                <a:srgbClr val="00B0F0"/>
              </a:solidFill>
              <a:latin typeface="Century Gothic" pitchFamily="34" charset="0"/>
            </a:endParaRPr>
          </a:p>
        </p:txBody>
      </p:sp>
      <p:pic>
        <p:nvPicPr>
          <p:cNvPr id="18" name="17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8951" y="2422222"/>
            <a:ext cx="2733169" cy="2448358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4464496"/>
            <a:ext cx="4200525" cy="987574"/>
          </a:xfrm>
          <a:prstGeom prst="rect">
            <a:avLst/>
          </a:prstGeom>
          <a:noFill/>
          <a:ln>
            <a:noFill/>
          </a:ln>
          <a:effectLst>
            <a:glow rad="127000">
              <a:schemeClr val="accent1">
                <a:alpha val="1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15"/>
          <p:cNvSpPr txBox="1">
            <a:spLocks noGrp="1"/>
          </p:cNvSpPr>
          <p:nvPr>
            <p:ph type="ctrTitle"/>
          </p:nvPr>
        </p:nvSpPr>
        <p:spPr>
          <a:xfrm>
            <a:off x="539552" y="1659550"/>
            <a:ext cx="7776863" cy="163228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6000" dirty="0" smtClean="0">
                <a:solidFill>
                  <a:srgbClr val="6D9EEB"/>
                </a:solidFill>
                <a:latin typeface="Century Gothic" pitchFamily="34" charset="0"/>
              </a:rPr>
              <a:t>FASE I</a:t>
            </a:r>
            <a:br>
              <a:rPr lang="es-ES" sz="6000" dirty="0" smtClean="0">
                <a:solidFill>
                  <a:srgbClr val="6D9EEB"/>
                </a:solidFill>
                <a:latin typeface="Century Gothic" pitchFamily="34" charset="0"/>
              </a:rPr>
            </a:br>
            <a:r>
              <a:rPr lang="es-ES" sz="6000" dirty="0" smtClean="0">
                <a:solidFill>
                  <a:srgbClr val="6D9EEB"/>
                </a:solidFill>
                <a:latin typeface="Century Gothic" pitchFamily="34" charset="0"/>
              </a:rPr>
              <a:t>HOSPITALARIA</a:t>
            </a:r>
            <a:endParaRPr dirty="0">
              <a:latin typeface="Century Gothic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167" y="94952"/>
            <a:ext cx="1049337" cy="1036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827584" y="1439074"/>
            <a:ext cx="7704856" cy="14927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 smtClean="0">
                <a:solidFill>
                  <a:schemeClr val="bg1"/>
                </a:solidFill>
                <a:latin typeface="Century Gothic" pitchFamily="34" charset="0"/>
              </a:rPr>
              <a:t>Primer abordaje de pacientes cardiópatas en las plantas de cardiología (3º) y cirugía torácica (4º)    del HUPM.</a:t>
            </a:r>
          </a:p>
          <a:p>
            <a:endParaRPr lang="es-ES" sz="1200" dirty="0" smtClean="0">
              <a:solidFill>
                <a:schemeClr val="bg1"/>
              </a:solidFill>
              <a:latin typeface="Century Gothic" pitchFamily="34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es-ES" sz="1100" dirty="0">
                <a:solidFill>
                  <a:schemeClr val="bg1"/>
                </a:solidFill>
                <a:latin typeface="Century Gothic" pitchFamily="34" charset="0"/>
              </a:rPr>
              <a:t>V</a:t>
            </a:r>
            <a:r>
              <a:rPr lang="es-ES" sz="1100" dirty="0" smtClean="0">
                <a:solidFill>
                  <a:schemeClr val="bg1"/>
                </a:solidFill>
                <a:latin typeface="Century Gothic" pitchFamily="34" charset="0"/>
              </a:rPr>
              <a:t>aloración breve a pie de cama para cribado de entrada en el programa </a:t>
            </a:r>
          </a:p>
          <a:p>
            <a:r>
              <a:rPr lang="es-ES" sz="1100" dirty="0" smtClean="0">
                <a:solidFill>
                  <a:schemeClr val="bg1"/>
                </a:solidFill>
                <a:latin typeface="Century Gothic" pitchFamily="34" charset="0"/>
              </a:rPr>
              <a:t>      -  Nivel de independencia (ABVD)</a:t>
            </a:r>
          </a:p>
          <a:p>
            <a:r>
              <a:rPr lang="es-ES" sz="1100" dirty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es-ES" sz="1100" dirty="0" smtClean="0">
                <a:solidFill>
                  <a:schemeClr val="bg1"/>
                </a:solidFill>
                <a:latin typeface="Century Gothic" pitchFamily="34" charset="0"/>
              </a:rPr>
              <a:t>     -  Alteraciones de la marcha</a:t>
            </a:r>
          </a:p>
          <a:p>
            <a:r>
              <a:rPr lang="es-ES" sz="1100" dirty="0" smtClean="0">
                <a:solidFill>
                  <a:schemeClr val="bg1"/>
                </a:solidFill>
                <a:latin typeface="Century Gothic" pitchFamily="34" charset="0"/>
              </a:rPr>
              <a:t>      -  Patologías del ap. respiratorio</a:t>
            </a:r>
          </a:p>
          <a:p>
            <a:r>
              <a:rPr lang="es-ES" sz="1100" dirty="0" smtClean="0">
                <a:solidFill>
                  <a:schemeClr val="bg1"/>
                </a:solidFill>
                <a:latin typeface="Century Gothic" pitchFamily="34" charset="0"/>
              </a:rPr>
              <a:t>      -  FRCV...</a:t>
            </a:r>
          </a:p>
        </p:txBody>
      </p:sp>
      <p:sp>
        <p:nvSpPr>
          <p:cNvPr id="13" name="12 Llamada de flecha hacia abajo"/>
          <p:cNvSpPr/>
          <p:nvPr/>
        </p:nvSpPr>
        <p:spPr>
          <a:xfrm>
            <a:off x="755576" y="1929916"/>
            <a:ext cx="6624736" cy="1577938"/>
          </a:xfrm>
          <a:prstGeom prst="downArrowCallout">
            <a:avLst>
              <a:gd name="adj1" fmla="val 42123"/>
              <a:gd name="adj2" fmla="val 36602"/>
              <a:gd name="adj3" fmla="val 25000"/>
              <a:gd name="adj4" fmla="val 64977"/>
            </a:avLst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ln>
                <a:solidFill>
                  <a:srgbClr val="00B0F0"/>
                </a:solidFill>
              </a:ln>
              <a:solidFill>
                <a:srgbClr val="7030A0"/>
              </a:solidFill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3657193" y="3003798"/>
            <a:ext cx="914807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7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APTO</a:t>
            </a:r>
            <a:endParaRPr lang="es-ES" sz="17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1187624" y="627534"/>
            <a:ext cx="4320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800" dirty="0" smtClean="0">
                <a:solidFill>
                  <a:schemeClr val="bg1"/>
                </a:solidFill>
                <a:latin typeface="Century Gothic" pitchFamily="34" charset="0"/>
              </a:rPr>
              <a:t>FASE I - HOSPITALIZACIÓN</a:t>
            </a:r>
            <a:endParaRPr lang="es-ES" sz="18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17" name="16 Elipse"/>
          <p:cNvSpPr/>
          <p:nvPr/>
        </p:nvSpPr>
        <p:spPr>
          <a:xfrm>
            <a:off x="8080919" y="123478"/>
            <a:ext cx="1027585" cy="1008112"/>
          </a:xfrm>
          <a:prstGeom prst="ellipse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4 CuadroTexto"/>
          <p:cNvSpPr txBox="1"/>
          <p:nvPr/>
        </p:nvSpPr>
        <p:spPr>
          <a:xfrm>
            <a:off x="899592" y="3579862"/>
            <a:ext cx="7272808" cy="830997"/>
          </a:xfrm>
          <a:prstGeom prst="rect">
            <a:avLst/>
          </a:prstGeom>
          <a:noFill/>
          <a:ln w="28575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Symbol" pitchFamily="18" charset="2"/>
              <a:buChar char=""/>
            </a:pPr>
            <a:r>
              <a:rPr lang="es-ES" sz="1200" dirty="0" smtClean="0">
                <a:solidFill>
                  <a:schemeClr val="bg1"/>
                </a:solidFill>
                <a:latin typeface="Century Gothic" pitchFamily="34" charset="0"/>
              </a:rPr>
              <a:t>Inicio breve de la educación </a:t>
            </a:r>
          </a:p>
          <a:p>
            <a:pPr marL="285750" indent="-285750">
              <a:buFont typeface="Symbol" pitchFamily="18" charset="2"/>
              <a:buChar char=""/>
            </a:pPr>
            <a:r>
              <a:rPr lang="es-ES" sz="1200" dirty="0" smtClean="0">
                <a:solidFill>
                  <a:schemeClr val="bg1"/>
                </a:solidFill>
                <a:latin typeface="Century Gothic" pitchFamily="34" charset="0"/>
              </a:rPr>
              <a:t>Explicación de objetivos y metodología del programa</a:t>
            </a:r>
          </a:p>
          <a:p>
            <a:pPr marL="285750" indent="-285750">
              <a:buFont typeface="Symbol" pitchFamily="18" charset="2"/>
              <a:buChar char=""/>
            </a:pPr>
            <a:r>
              <a:rPr lang="es-ES" sz="1200" dirty="0" smtClean="0">
                <a:solidFill>
                  <a:schemeClr val="bg1"/>
                </a:solidFill>
                <a:latin typeface="Century Gothic" pitchFamily="34" charset="0"/>
              </a:rPr>
              <a:t>Presentación de recursos disponibles: escuela de pacientes, «Trébol de corazones»</a:t>
            </a:r>
          </a:p>
          <a:p>
            <a:pPr marL="285750" indent="-285750">
              <a:buFont typeface="Symbol" pitchFamily="18" charset="2"/>
              <a:buChar char=""/>
            </a:pPr>
            <a:r>
              <a:rPr lang="es-ES" sz="1200" dirty="0" smtClean="0">
                <a:solidFill>
                  <a:schemeClr val="bg1"/>
                </a:solidFill>
                <a:latin typeface="Century Gothic" pitchFamily="34" charset="0"/>
              </a:rPr>
              <a:t>Entrega de cuestionarios para conocer mejor al paciente y de que nivel partimos</a:t>
            </a:r>
            <a:endParaRPr lang="es-ES" sz="1200" dirty="0">
              <a:solidFill>
                <a:schemeClr val="bg1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3690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15"/>
          <p:cNvSpPr txBox="1">
            <a:spLocks noGrp="1"/>
          </p:cNvSpPr>
          <p:nvPr>
            <p:ph type="ctrTitle"/>
          </p:nvPr>
        </p:nvSpPr>
        <p:spPr>
          <a:xfrm>
            <a:off x="539552" y="1659550"/>
            <a:ext cx="7776863" cy="163228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6000" dirty="0" smtClean="0">
                <a:solidFill>
                  <a:srgbClr val="6D9EEB"/>
                </a:solidFill>
                <a:latin typeface="Century Gothic" pitchFamily="34" charset="0"/>
              </a:rPr>
              <a:t>FASE II</a:t>
            </a:r>
            <a:br>
              <a:rPr lang="es-ES" sz="6000" dirty="0" smtClean="0">
                <a:solidFill>
                  <a:srgbClr val="6D9EEB"/>
                </a:solidFill>
                <a:latin typeface="Century Gothic" pitchFamily="34" charset="0"/>
              </a:rPr>
            </a:br>
            <a:r>
              <a:rPr lang="es-ES" sz="6000" dirty="0" smtClean="0">
                <a:solidFill>
                  <a:srgbClr val="6D9EEB"/>
                </a:solidFill>
                <a:latin typeface="Century Gothic" pitchFamily="34" charset="0"/>
              </a:rPr>
              <a:t>AMBULATORIA</a:t>
            </a:r>
            <a:endParaRPr dirty="0">
              <a:latin typeface="Century Gothic" pitchFamily="34" charset="0"/>
            </a:endParaRPr>
          </a:p>
        </p:txBody>
      </p:sp>
      <p:sp>
        <p:nvSpPr>
          <p:cNvPr id="3" name="2 Elipse"/>
          <p:cNvSpPr/>
          <p:nvPr/>
        </p:nvSpPr>
        <p:spPr>
          <a:xfrm>
            <a:off x="8059012" y="123477"/>
            <a:ext cx="1049492" cy="986865"/>
          </a:xfrm>
          <a:prstGeom prst="ellipse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73982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23"/>
          <p:cNvSpPr/>
          <p:nvPr/>
        </p:nvSpPr>
        <p:spPr>
          <a:xfrm>
            <a:off x="1619672" y="2083556"/>
            <a:ext cx="2053235" cy="2000362"/>
          </a:xfrm>
          <a:prstGeom prst="ellipse">
            <a:avLst/>
          </a:prstGeom>
          <a:noFill/>
          <a:ln w="57150" cap="flat" cmpd="sng">
            <a:solidFill>
              <a:srgbClr val="6D9EE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solidFill>
                  <a:srgbClr val="FFFFFF"/>
                </a:solidFill>
                <a:latin typeface="Century Gothic" pitchFamily="34" charset="0"/>
                <a:ea typeface="Inconsolata"/>
                <a:cs typeface="Inconsolata"/>
                <a:sym typeface="Inconsolata"/>
              </a:rPr>
              <a:t>EDUCACIÓN</a:t>
            </a:r>
            <a:endParaRPr dirty="0">
              <a:solidFill>
                <a:srgbClr val="FFFFFF"/>
              </a:solidFill>
              <a:latin typeface="Century Gothic" pitchFamily="34" charset="0"/>
              <a:ea typeface="Inconsolata"/>
              <a:cs typeface="Inconsolata"/>
              <a:sym typeface="Inconsolata"/>
            </a:endParaRPr>
          </a:p>
        </p:txBody>
      </p:sp>
      <p:sp>
        <p:nvSpPr>
          <p:cNvPr id="362" name="Google Shape;362;p23"/>
          <p:cNvSpPr/>
          <p:nvPr/>
        </p:nvSpPr>
        <p:spPr>
          <a:xfrm>
            <a:off x="5318016" y="1974479"/>
            <a:ext cx="2146474" cy="2109439"/>
          </a:xfrm>
          <a:prstGeom prst="ellipse">
            <a:avLst/>
          </a:prstGeom>
          <a:noFill/>
          <a:ln w="57150" cap="flat" cmpd="sng">
            <a:solidFill>
              <a:srgbClr val="C20E9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solidFill>
                  <a:srgbClr val="FFFFFF"/>
                </a:solidFill>
                <a:latin typeface="Century Gothic" pitchFamily="34" charset="0"/>
                <a:ea typeface="Inconsolata"/>
                <a:cs typeface="Inconsolata"/>
                <a:sym typeface="Inconsolata"/>
              </a:rPr>
              <a:t>EJERCICIO FÍSICO</a:t>
            </a:r>
            <a:endParaRPr dirty="0">
              <a:solidFill>
                <a:srgbClr val="FFFFFF"/>
              </a:solidFill>
              <a:latin typeface="Century Gothic" pitchFamily="34" charset="0"/>
              <a:ea typeface="Inconsolata"/>
              <a:cs typeface="Inconsolata"/>
              <a:sym typeface="Inconsolata"/>
            </a:endParaRPr>
          </a:p>
        </p:txBody>
      </p:sp>
      <p:sp>
        <p:nvSpPr>
          <p:cNvPr id="364" name="Google Shape;364;p23"/>
          <p:cNvSpPr/>
          <p:nvPr/>
        </p:nvSpPr>
        <p:spPr>
          <a:xfrm>
            <a:off x="3295163" y="1750600"/>
            <a:ext cx="2553600" cy="2553600"/>
          </a:xfrm>
          <a:prstGeom prst="ellipse">
            <a:avLst/>
          </a:prstGeom>
          <a:noFill/>
          <a:ln w="9525" cap="flat" cmpd="sng">
            <a:solidFill>
              <a:srgbClr val="FF99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 smtClean="0">
                <a:solidFill>
                  <a:srgbClr val="FFFFFF"/>
                </a:solidFill>
                <a:latin typeface="Century Gothic" pitchFamily="34" charset="0"/>
                <a:ea typeface="Inconsolata"/>
                <a:cs typeface="Inconsolata"/>
                <a:sym typeface="Inconsolata"/>
              </a:rPr>
              <a:t>FASE II</a:t>
            </a:r>
            <a:endParaRPr sz="2000" b="1" dirty="0">
              <a:solidFill>
                <a:srgbClr val="FFFFFF"/>
              </a:solidFill>
              <a:latin typeface="Century Gothic" pitchFamily="34" charset="0"/>
              <a:ea typeface="Inconsolata"/>
              <a:cs typeface="Inconsolata"/>
              <a:sym typeface="Inconsolata"/>
            </a:endParaRP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273447"/>
            <a:ext cx="5048250" cy="1146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5 Diagrama"/>
          <p:cNvGraphicFramePr/>
          <p:nvPr>
            <p:extLst>
              <p:ext uri="{D42A27DB-BD31-4B8C-83A1-F6EECF244321}">
                <p14:modId xmlns:p14="http://schemas.microsoft.com/office/powerpoint/2010/main" val="3272024526"/>
              </p:ext>
            </p:extLst>
          </p:nvPr>
        </p:nvGraphicFramePr>
        <p:xfrm>
          <a:off x="971600" y="1563638"/>
          <a:ext cx="7416824" cy="26080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6 Rectángulo redondeado"/>
          <p:cNvSpPr/>
          <p:nvPr/>
        </p:nvSpPr>
        <p:spPr>
          <a:xfrm>
            <a:off x="2699792" y="2355726"/>
            <a:ext cx="1391682" cy="1042138"/>
          </a:xfrm>
          <a:prstGeom prst="roundRect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b="1" dirty="0" smtClean="0">
                <a:latin typeface="Century Gothic" pitchFamily="34" charset="0"/>
              </a:rPr>
              <a:t>VALORACIÓN ENFERMERÍA</a:t>
            </a:r>
            <a:endParaRPr lang="es-ES" sz="1200" b="1" dirty="0">
              <a:latin typeface="Century Gothic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267494"/>
            <a:ext cx="5048250" cy="1146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120353"/>
            <a:ext cx="1073150" cy="1011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80070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012" y="2405236"/>
            <a:ext cx="1536700" cy="1390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6 CuadroTexto"/>
          <p:cNvSpPr txBox="1"/>
          <p:nvPr/>
        </p:nvSpPr>
        <p:spPr>
          <a:xfrm>
            <a:off x="2195940" y="1491630"/>
            <a:ext cx="6048468" cy="3347070"/>
          </a:xfrm>
          <a:prstGeom prst="rect">
            <a:avLst/>
          </a:prstGeom>
          <a:noFill/>
          <a:ln w="31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s-ES" b="1" i="1" u="sng" dirty="0" smtClean="0">
              <a:solidFill>
                <a:schemeClr val="bg1"/>
              </a:solidFill>
              <a:latin typeface="Century Gothic" pitchFamily="34" charset="0"/>
            </a:endParaRPr>
          </a:p>
          <a:p>
            <a:pPr algn="ctr"/>
            <a:r>
              <a:rPr lang="es-ES" b="1" i="1" u="sng" dirty="0" smtClean="0">
                <a:solidFill>
                  <a:schemeClr val="bg1"/>
                </a:solidFill>
                <a:latin typeface="Century Gothic" pitchFamily="34" charset="0"/>
              </a:rPr>
              <a:t>PRIMERA </a:t>
            </a:r>
            <a:r>
              <a:rPr lang="es-ES" b="1" i="1" u="sng" dirty="0" smtClean="0">
                <a:solidFill>
                  <a:schemeClr val="bg1"/>
                </a:solidFill>
                <a:latin typeface="Century Gothic" pitchFamily="34" charset="0"/>
              </a:rPr>
              <a:t>CONSULTA DE ENFERMERÍA (Martes y Jueves 8 -9,30 h)</a:t>
            </a:r>
          </a:p>
          <a:p>
            <a:endParaRPr lang="es-ES" b="1" i="1" u="sng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  <a:p>
            <a:pPr marL="171450" lvl="2" indent="-171450">
              <a:buFont typeface="Symbol" pitchFamily="18" charset="2"/>
              <a:buChar char="©"/>
            </a:pPr>
            <a:r>
              <a:rPr lang="es-ES" sz="1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Antecedentes </a:t>
            </a:r>
            <a:r>
              <a:rPr lang="es-ES" sz="11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(IQ, FRCV...)</a:t>
            </a:r>
          </a:p>
          <a:p>
            <a:pPr marL="171450" lvl="2" indent="-171450">
              <a:buFont typeface="Symbol" pitchFamily="18" charset="2"/>
              <a:buChar char="©"/>
            </a:pPr>
            <a:r>
              <a:rPr lang="es-ES" sz="1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Anamnesis </a:t>
            </a:r>
            <a:endParaRPr lang="es-ES" sz="11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  <a:p>
            <a:pPr lvl="2"/>
            <a:r>
              <a:rPr lang="es-ES" sz="11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es-ES" sz="1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         </a:t>
            </a:r>
            <a:r>
              <a:rPr lang="es-ES" sz="11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*11 PATRONES FUNCIONALES DE MARJORY GORDON</a:t>
            </a:r>
            <a:r>
              <a:rPr lang="es-ES" sz="1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*</a:t>
            </a:r>
            <a:endParaRPr lang="es-ES" sz="11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  <a:p>
            <a:pPr marL="171450" lvl="2" indent="-171450">
              <a:buFont typeface="Symbol" pitchFamily="18" charset="2"/>
              <a:buChar char="©"/>
            </a:pPr>
            <a:r>
              <a:rPr lang="es-ES" sz="1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Plan </a:t>
            </a:r>
            <a:r>
              <a:rPr lang="es-ES" sz="11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de cuidados </a:t>
            </a:r>
            <a:r>
              <a:rPr lang="es-ES" sz="1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individualizado (NANDA</a:t>
            </a:r>
            <a:r>
              <a:rPr lang="es-ES" sz="11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, NOC, NIC)</a:t>
            </a:r>
          </a:p>
          <a:p>
            <a:pPr lvl="2"/>
            <a:endParaRPr lang="es-ES" sz="11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  <a:p>
            <a:pPr lvl="2"/>
            <a:endParaRPr lang="es-ES" sz="11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  <a:p>
            <a:pPr marL="171450" indent="-171450">
              <a:lnSpc>
                <a:spcPct val="150000"/>
              </a:lnSpc>
              <a:buFont typeface="Symbol" pitchFamily="18" charset="2"/>
              <a:buChar char="©"/>
            </a:pPr>
            <a:r>
              <a:rPr lang="es-ES" sz="1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Corrección ideas erróneas sobre PC</a:t>
            </a:r>
          </a:p>
          <a:p>
            <a:pPr marL="171450" indent="-171450">
              <a:lnSpc>
                <a:spcPct val="150000"/>
              </a:lnSpc>
              <a:buFont typeface="Symbol" pitchFamily="18" charset="2"/>
              <a:buChar char="©"/>
            </a:pPr>
            <a:r>
              <a:rPr lang="es-ES" sz="11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H</a:t>
            </a:r>
            <a:r>
              <a:rPr lang="es-ES" sz="1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ábitos dietéticos </a:t>
            </a:r>
          </a:p>
          <a:p>
            <a:pPr marL="171450" indent="-171450">
              <a:lnSpc>
                <a:spcPct val="150000"/>
              </a:lnSpc>
              <a:buFont typeface="Symbol" pitchFamily="18" charset="2"/>
              <a:buChar char="©"/>
            </a:pPr>
            <a:r>
              <a:rPr lang="es-ES" sz="1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Evaluación y control de FRCV</a:t>
            </a:r>
          </a:p>
          <a:p>
            <a:pPr marL="171450" indent="-171450">
              <a:lnSpc>
                <a:spcPct val="150000"/>
              </a:lnSpc>
              <a:buFont typeface="Symbol" pitchFamily="18" charset="2"/>
              <a:buChar char="©"/>
            </a:pPr>
            <a:r>
              <a:rPr lang="es-ES" sz="1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Función y pautas de medicación</a:t>
            </a:r>
          </a:p>
          <a:p>
            <a:pPr marL="171450" indent="-171450">
              <a:lnSpc>
                <a:spcPct val="150000"/>
              </a:lnSpc>
              <a:buFont typeface="Symbol" pitchFamily="18" charset="2"/>
              <a:buChar char="©"/>
            </a:pPr>
            <a:r>
              <a:rPr lang="es-ES" sz="1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Nuevos rangos de normalidad</a:t>
            </a:r>
            <a:endParaRPr lang="es-ES" dirty="0"/>
          </a:p>
          <a:p>
            <a:pPr>
              <a:lnSpc>
                <a:spcPct val="150000"/>
              </a:lnSpc>
            </a:pPr>
            <a:r>
              <a:rPr lang="es-ES" dirty="0" smtClean="0"/>
              <a:t> </a:t>
            </a:r>
            <a:endParaRPr lang="es-E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267494"/>
            <a:ext cx="5048250" cy="1146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5354" y="123478"/>
            <a:ext cx="1073150" cy="1011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13 Cerrar llave"/>
          <p:cNvSpPr/>
          <p:nvPr/>
        </p:nvSpPr>
        <p:spPr>
          <a:xfrm>
            <a:off x="6372200" y="2045534"/>
            <a:ext cx="288032" cy="814248"/>
          </a:xfrm>
          <a:prstGeom prst="rightBrace">
            <a:avLst/>
          </a:prstGeom>
          <a:ln>
            <a:solidFill>
              <a:srgbClr val="FF99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228595"/>
            <a:ext cx="330424" cy="12873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14 CuadroTexto"/>
          <p:cNvSpPr txBox="1"/>
          <p:nvPr/>
        </p:nvSpPr>
        <p:spPr>
          <a:xfrm>
            <a:off x="6660232" y="2310140"/>
            <a:ext cx="1296144" cy="261610"/>
          </a:xfrm>
          <a:prstGeom prst="rect">
            <a:avLst/>
          </a:prstGeom>
          <a:noFill/>
          <a:ln>
            <a:solidFill>
              <a:srgbClr val="FF993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100" dirty="0" smtClean="0">
                <a:solidFill>
                  <a:schemeClr val="bg1"/>
                </a:solidFill>
              </a:rPr>
              <a:t>VALORACIÓN </a:t>
            </a:r>
            <a:endParaRPr lang="es-ES" sz="1100" dirty="0">
              <a:solidFill>
                <a:schemeClr val="bg1"/>
              </a:solidFill>
            </a:endParaRPr>
          </a:p>
        </p:txBody>
      </p:sp>
      <p:sp>
        <p:nvSpPr>
          <p:cNvPr id="16" name="15 CuadroTexto"/>
          <p:cNvSpPr txBox="1"/>
          <p:nvPr/>
        </p:nvSpPr>
        <p:spPr>
          <a:xfrm>
            <a:off x="5436096" y="3750300"/>
            <a:ext cx="1224136" cy="261610"/>
          </a:xfrm>
          <a:prstGeom prst="rect">
            <a:avLst/>
          </a:prstGeom>
          <a:noFill/>
          <a:ln>
            <a:solidFill>
              <a:srgbClr val="FF993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100" dirty="0" smtClean="0">
                <a:solidFill>
                  <a:schemeClr val="bg1"/>
                </a:solidFill>
              </a:rPr>
              <a:t>EDUCACIÓN</a:t>
            </a:r>
            <a:endParaRPr lang="es-ES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1064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CuadroTexto"/>
          <p:cNvSpPr txBox="1"/>
          <p:nvPr/>
        </p:nvSpPr>
        <p:spPr>
          <a:xfrm>
            <a:off x="2507501" y="1742638"/>
            <a:ext cx="5376867" cy="2485296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b="1" i="1" u="sng" dirty="0" smtClean="0">
                <a:solidFill>
                  <a:schemeClr val="bg1"/>
                </a:solidFill>
                <a:latin typeface="Century Gothic" pitchFamily="34" charset="0"/>
              </a:rPr>
              <a:t>TALLERES EPS GRUPALES (Jueves 9,30-11 </a:t>
            </a:r>
            <a:r>
              <a:rPr lang="es-ES" b="1" i="1" u="sng" dirty="0">
                <a:solidFill>
                  <a:schemeClr val="bg1"/>
                </a:solidFill>
                <a:latin typeface="Century Gothic" pitchFamily="34" charset="0"/>
              </a:rPr>
              <a:t>h</a:t>
            </a:r>
            <a:r>
              <a:rPr lang="es-ES" b="1" i="1" u="sng" dirty="0" smtClean="0">
                <a:solidFill>
                  <a:schemeClr val="bg1"/>
                </a:solidFill>
                <a:latin typeface="Century Gothic" pitchFamily="34" charset="0"/>
              </a:rPr>
              <a:t>)</a:t>
            </a:r>
          </a:p>
          <a:p>
            <a:endParaRPr lang="es-ES" sz="1200" dirty="0" smtClean="0">
              <a:solidFill>
                <a:schemeClr val="bg1"/>
              </a:solidFill>
              <a:latin typeface="Century Gothic" pitchFamily="34" charset="0"/>
            </a:endParaRPr>
          </a:p>
          <a:p>
            <a:r>
              <a:rPr lang="es-ES" sz="1100" dirty="0" smtClean="0">
                <a:solidFill>
                  <a:schemeClr val="bg1"/>
                </a:solidFill>
                <a:latin typeface="Century Gothic" pitchFamily="34" charset="0"/>
              </a:rPr>
              <a:t>- Programación mensual (4 sesiones)</a:t>
            </a:r>
          </a:p>
          <a:p>
            <a:r>
              <a:rPr lang="es-ES" sz="1100" dirty="0" smtClean="0">
                <a:solidFill>
                  <a:schemeClr val="bg1"/>
                </a:solidFill>
                <a:latin typeface="Century Gothic" pitchFamily="34" charset="0"/>
              </a:rPr>
              <a:t>- Uso de material audiovisual</a:t>
            </a:r>
          </a:p>
          <a:p>
            <a:r>
              <a:rPr lang="es-ES" sz="1100" dirty="0" smtClean="0">
                <a:solidFill>
                  <a:schemeClr val="bg1"/>
                </a:solidFill>
                <a:latin typeface="Century Gothic" pitchFamily="34" charset="0"/>
              </a:rPr>
              <a:t>- Participación e interacción entre educador y educandos</a:t>
            </a:r>
          </a:p>
          <a:p>
            <a:pPr>
              <a:lnSpc>
                <a:spcPct val="150000"/>
              </a:lnSpc>
            </a:pPr>
            <a:endParaRPr lang="es-ES" sz="1100" dirty="0" smtClean="0">
              <a:solidFill>
                <a:schemeClr val="bg1"/>
              </a:solidFill>
              <a:latin typeface="Century Gothic" pitchFamily="34" charset="0"/>
            </a:endParaRPr>
          </a:p>
          <a:p>
            <a:pPr marL="285750" indent="-285750">
              <a:lnSpc>
                <a:spcPct val="150000"/>
              </a:lnSpc>
              <a:buFont typeface="Symbol" pitchFamily="18" charset="2"/>
              <a:buChar char="©"/>
            </a:pPr>
            <a:r>
              <a:rPr lang="es-ES" sz="1100" dirty="0" smtClean="0">
                <a:solidFill>
                  <a:schemeClr val="bg1"/>
                </a:solidFill>
                <a:latin typeface="Century Gothic" pitchFamily="34" charset="0"/>
              </a:rPr>
              <a:t>Anatomía y fisiología cardiovascular básica</a:t>
            </a:r>
          </a:p>
          <a:p>
            <a:pPr marL="285750" indent="-285750">
              <a:lnSpc>
                <a:spcPct val="150000"/>
              </a:lnSpc>
              <a:buFont typeface="Symbol" pitchFamily="18" charset="2"/>
              <a:buChar char="©"/>
            </a:pPr>
            <a:r>
              <a:rPr lang="es-ES" sz="1100" dirty="0" smtClean="0">
                <a:solidFill>
                  <a:schemeClr val="bg1"/>
                </a:solidFill>
                <a:latin typeface="Century Gothic" pitchFamily="34" charset="0"/>
              </a:rPr>
              <a:t>Alimentación: Dieta mediterránea </a:t>
            </a:r>
          </a:p>
          <a:p>
            <a:pPr marL="285750" indent="-285750">
              <a:lnSpc>
                <a:spcPct val="150000"/>
              </a:lnSpc>
              <a:buFont typeface="Symbol" pitchFamily="18" charset="2"/>
              <a:buChar char="©"/>
            </a:pPr>
            <a:r>
              <a:rPr lang="es-ES" sz="1100" dirty="0" smtClean="0">
                <a:solidFill>
                  <a:schemeClr val="bg1"/>
                </a:solidFill>
                <a:latin typeface="Century Gothic" pitchFamily="34" charset="0"/>
              </a:rPr>
              <a:t>Manejo de emociones: ansiedad, estrés, HTA</a:t>
            </a:r>
          </a:p>
          <a:p>
            <a:pPr marL="285750" indent="-285750">
              <a:lnSpc>
                <a:spcPct val="150000"/>
              </a:lnSpc>
              <a:buFont typeface="Symbol" pitchFamily="18" charset="2"/>
              <a:buChar char="©"/>
            </a:pPr>
            <a:r>
              <a:rPr lang="es-ES" sz="1100" dirty="0" smtClean="0">
                <a:solidFill>
                  <a:schemeClr val="bg1"/>
                </a:solidFill>
                <a:latin typeface="Century Gothic" pitchFamily="34" charset="0"/>
              </a:rPr>
              <a:t>Actividad sexual en el paciente con cardiopatía</a:t>
            </a:r>
          </a:p>
          <a:p>
            <a:endParaRPr lang="es-E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267494"/>
            <a:ext cx="5048250" cy="1146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123478"/>
            <a:ext cx="1073150" cy="1011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020" y="2211710"/>
            <a:ext cx="1536700" cy="1390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267494"/>
            <a:ext cx="5048250" cy="1146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012" y="2067694"/>
            <a:ext cx="1536700" cy="1390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6 CuadroTexto"/>
          <p:cNvSpPr txBox="1"/>
          <p:nvPr/>
        </p:nvSpPr>
        <p:spPr>
          <a:xfrm rot="10800000" flipH="1" flipV="1">
            <a:off x="2339752" y="1618588"/>
            <a:ext cx="5907089" cy="1792798"/>
          </a:xfrm>
          <a:prstGeom prst="rect">
            <a:avLst/>
          </a:prstGeom>
          <a:noFill/>
          <a:ln w="31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b="1" i="1" u="sng" dirty="0" smtClean="0">
                <a:solidFill>
                  <a:schemeClr val="bg1"/>
                </a:solidFill>
                <a:latin typeface="Century Gothic" pitchFamily="34" charset="0"/>
              </a:rPr>
              <a:t>ESCUELA DE PACIENTES «PACIENTE EXPERTO»</a:t>
            </a:r>
          </a:p>
          <a:p>
            <a:endParaRPr lang="es-ES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  <a:p>
            <a:r>
              <a:rPr lang="es-ES" sz="1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- Llevada a cabo por pacientes formados en la Escuela Salud Pública de Andalucía</a:t>
            </a:r>
          </a:p>
          <a:p>
            <a:r>
              <a:rPr lang="es-ES" sz="1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- Dos sesiones mensuales de 3 horas cada una</a:t>
            </a:r>
            <a:endParaRPr lang="es-ES" sz="11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  <a:p>
            <a:r>
              <a:rPr lang="es-ES" sz="1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- Objetivo: Compartir visión subjetiva de la enfermedad y sus consecuencias</a:t>
            </a:r>
          </a:p>
          <a:p>
            <a:pPr marL="285750" lvl="4" indent="-285750">
              <a:lnSpc>
                <a:spcPct val="150000"/>
              </a:lnSpc>
              <a:buFont typeface="Symbol" pitchFamily="18" charset="2"/>
              <a:buChar char=""/>
            </a:pPr>
            <a:r>
              <a:rPr lang="es-ES" sz="1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Testimonios de </a:t>
            </a:r>
            <a:r>
              <a:rPr lang="es-ES" sz="11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pacientes </a:t>
            </a:r>
          </a:p>
          <a:p>
            <a:pPr marL="285750" indent="-285750">
              <a:lnSpc>
                <a:spcPct val="150000"/>
              </a:lnSpc>
              <a:buFont typeface="Symbol" pitchFamily="18" charset="2"/>
              <a:buChar char=""/>
            </a:pPr>
            <a:r>
              <a:rPr lang="es-ES" sz="11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Brainstorming</a:t>
            </a:r>
            <a:r>
              <a:rPr lang="es-ES" sz="1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</a:t>
            </a:r>
            <a:endParaRPr lang="es-ES" sz="11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  <a:p>
            <a:pPr marL="285750" indent="-285750">
              <a:lnSpc>
                <a:spcPct val="150000"/>
              </a:lnSpc>
              <a:buFont typeface="Symbol" pitchFamily="18" charset="2"/>
              <a:buChar char=""/>
            </a:pPr>
            <a:r>
              <a:rPr lang="es-ES" sz="1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Debate</a:t>
            </a:r>
          </a:p>
        </p:txBody>
      </p:sp>
      <p:sp>
        <p:nvSpPr>
          <p:cNvPr id="8" name="7 Rectángulo"/>
          <p:cNvSpPr/>
          <p:nvPr/>
        </p:nvSpPr>
        <p:spPr>
          <a:xfrm>
            <a:off x="2808312" y="3685550"/>
            <a:ext cx="4814798" cy="984885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s-ES" b="1" i="1" u="sng" dirty="0">
                <a:solidFill>
                  <a:schemeClr val="bg1"/>
                </a:solidFill>
                <a:latin typeface="Century Gothic" pitchFamily="34" charset="0"/>
              </a:rPr>
              <a:t>PSICOTERAPIA (Martes 17-18,30 h)</a:t>
            </a:r>
          </a:p>
          <a:p>
            <a:endParaRPr lang="es-ES" sz="1100" dirty="0">
              <a:solidFill>
                <a:schemeClr val="bg1"/>
              </a:solidFill>
              <a:latin typeface="Century Gothic" pitchFamily="34" charset="0"/>
            </a:endParaRPr>
          </a:p>
          <a:p>
            <a:r>
              <a:rPr lang="es-ES" sz="1100" dirty="0" smtClean="0">
                <a:solidFill>
                  <a:schemeClr val="bg1"/>
                </a:solidFill>
                <a:latin typeface="Century Gothic" pitchFamily="34" charset="0"/>
              </a:rPr>
              <a:t>- Llevada a cabo por Psicólogos Internos  Residentes (PIR)</a:t>
            </a:r>
          </a:p>
          <a:p>
            <a:r>
              <a:rPr lang="es-ES" sz="1100" dirty="0" smtClean="0">
                <a:solidFill>
                  <a:schemeClr val="bg1"/>
                </a:solidFill>
                <a:latin typeface="Century Gothic" pitchFamily="34" charset="0"/>
              </a:rPr>
              <a:t>- Objetivos: Aprender </a:t>
            </a:r>
            <a:r>
              <a:rPr lang="es-ES" sz="1100" dirty="0">
                <a:solidFill>
                  <a:schemeClr val="bg1"/>
                </a:solidFill>
                <a:latin typeface="Century Gothic" pitchFamily="34" charset="0"/>
              </a:rPr>
              <a:t>a manejar el  duelo por la pérdida de salud </a:t>
            </a:r>
          </a:p>
          <a:p>
            <a:r>
              <a:rPr lang="es-ES" sz="1100" dirty="0" smtClean="0">
                <a:solidFill>
                  <a:schemeClr val="bg1"/>
                </a:solidFill>
                <a:latin typeface="Century Gothic" pitchFamily="34" charset="0"/>
              </a:rPr>
              <a:t>- Diez </a:t>
            </a:r>
            <a:r>
              <a:rPr lang="es-ES" sz="1100" dirty="0">
                <a:solidFill>
                  <a:schemeClr val="bg1"/>
                </a:solidFill>
                <a:latin typeface="Century Gothic" pitchFamily="34" charset="0"/>
              </a:rPr>
              <a:t>sesiones, una de ellas con familiares</a:t>
            </a:r>
          </a:p>
        </p:txBody>
      </p:sp>
    </p:spTree>
    <p:extLst>
      <p:ext uri="{BB962C8B-B14F-4D97-AF65-F5344CB8AC3E}">
        <p14:creationId xmlns:p14="http://schemas.microsoft.com/office/powerpoint/2010/main" val="2341264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5267777"/>
              </p:ext>
            </p:extLst>
          </p:nvPr>
        </p:nvGraphicFramePr>
        <p:xfrm>
          <a:off x="2987824" y="2283718"/>
          <a:ext cx="3168352" cy="1147192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1584176"/>
                <a:gridCol w="1584176"/>
              </a:tblGrid>
              <a:tr h="286798">
                <a:tc>
                  <a:txBody>
                    <a:bodyPr/>
                    <a:lstStyle/>
                    <a:p>
                      <a:pPr algn="ctr"/>
                      <a:r>
                        <a:rPr lang="es-ES" sz="1100" dirty="0" smtClean="0"/>
                        <a:t>N.</a:t>
                      </a:r>
                      <a:r>
                        <a:rPr lang="es-ES" sz="1100" baseline="0" dirty="0" smtClean="0"/>
                        <a:t> </a:t>
                      </a:r>
                      <a:r>
                        <a:rPr lang="es-ES" sz="1100" dirty="0" smtClean="0"/>
                        <a:t>de riesgo</a:t>
                      </a:r>
                      <a:endParaRPr lang="es-ES" sz="1100" dirty="0"/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100" dirty="0" smtClean="0"/>
                        <a:t>Nº</a:t>
                      </a:r>
                      <a:r>
                        <a:rPr lang="es-ES" sz="1100" baseline="0" dirty="0" smtClean="0"/>
                        <a:t> de sesiones</a:t>
                      </a:r>
                      <a:endParaRPr lang="es-ES" sz="1100" dirty="0"/>
                    </a:p>
                  </a:txBody>
                  <a:tcPr>
                    <a:solidFill>
                      <a:srgbClr val="FF9933"/>
                    </a:solidFill>
                  </a:tcPr>
                </a:tc>
              </a:tr>
              <a:tr h="286798">
                <a:tc>
                  <a:txBody>
                    <a:bodyPr/>
                    <a:lstStyle/>
                    <a:p>
                      <a:r>
                        <a:rPr lang="es-ES" sz="1000" baseline="0" dirty="0" smtClean="0"/>
                        <a:t>R. BAJO</a:t>
                      </a:r>
                      <a:endParaRPr lang="es-ES" sz="1000" dirty="0">
                        <a:latin typeface="Century Gothic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50" b="0" i="0" dirty="0" smtClean="0"/>
                        <a:t>10-12</a:t>
                      </a:r>
                      <a:endParaRPr lang="es-ES" sz="1050" b="0" i="0" dirty="0">
                        <a:latin typeface="Century Gothic" pitchFamily="34" charset="0"/>
                      </a:endParaRPr>
                    </a:p>
                  </a:txBody>
                  <a:tcPr/>
                </a:tc>
              </a:tr>
              <a:tr h="286798">
                <a:tc>
                  <a:txBody>
                    <a:bodyPr/>
                    <a:lstStyle/>
                    <a:p>
                      <a:r>
                        <a:rPr lang="es-ES" sz="1000" dirty="0" smtClean="0"/>
                        <a:t>R.</a:t>
                      </a:r>
                      <a:r>
                        <a:rPr lang="es-ES" sz="1000" baseline="0" dirty="0" smtClean="0"/>
                        <a:t> </a:t>
                      </a:r>
                      <a:r>
                        <a:rPr lang="es-ES" sz="1000" dirty="0" smtClean="0"/>
                        <a:t>MODERADO</a:t>
                      </a:r>
                      <a:endParaRPr lang="es-ES" sz="1000" dirty="0">
                        <a:latin typeface="Century Gothic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100" b="0" i="0" dirty="0" smtClean="0"/>
                        <a:t>24-26</a:t>
                      </a:r>
                      <a:endParaRPr lang="es-ES" sz="1100" b="0" i="0" dirty="0">
                        <a:latin typeface="Century Gothic" pitchFamily="34" charset="0"/>
                      </a:endParaRPr>
                    </a:p>
                  </a:txBody>
                  <a:tcPr/>
                </a:tc>
              </a:tr>
              <a:tr h="286798">
                <a:tc>
                  <a:txBody>
                    <a:bodyPr/>
                    <a:lstStyle/>
                    <a:p>
                      <a:r>
                        <a:rPr lang="es-ES" sz="1000" dirty="0" smtClean="0"/>
                        <a:t>R. ALTO </a:t>
                      </a:r>
                      <a:endParaRPr lang="es-ES" sz="1000" dirty="0">
                        <a:latin typeface="Century Gothic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100" b="0" i="0" dirty="0" smtClean="0"/>
                        <a:t>36-38</a:t>
                      </a:r>
                      <a:endParaRPr lang="es-ES" sz="1100" b="0" i="0" dirty="0">
                        <a:latin typeface="Century Gothic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7 Elipse"/>
          <p:cNvSpPr/>
          <p:nvPr/>
        </p:nvSpPr>
        <p:spPr>
          <a:xfrm>
            <a:off x="257200" y="1995686"/>
            <a:ext cx="1650504" cy="1469197"/>
          </a:xfrm>
          <a:prstGeom prst="ellipse">
            <a:avLst/>
          </a:prstGeom>
          <a:solidFill>
            <a:srgbClr val="FF99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smtClean="0">
                <a:latin typeface="Century Gothic" pitchFamily="34" charset="0"/>
              </a:rPr>
              <a:t>EJERCICIO FÍSICO </a:t>
            </a:r>
            <a:endParaRPr lang="es-ES" b="1" dirty="0">
              <a:latin typeface="Century Gothic" pitchFamily="34" charset="0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2044013" y="1473046"/>
            <a:ext cx="6272403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dirty="0" smtClean="0">
                <a:solidFill>
                  <a:schemeClr val="bg1"/>
                </a:solidFill>
                <a:latin typeface="Century Gothic" pitchFamily="34" charset="0"/>
              </a:rPr>
              <a:t>Sesiones de 90 min de ejercicio controlado. Cuatro grupos de ocho personas cada uno. </a:t>
            </a:r>
          </a:p>
          <a:p>
            <a:pPr marL="285750" indent="-285750">
              <a:buFontTx/>
              <a:buChar char="-"/>
            </a:pPr>
            <a:r>
              <a:rPr lang="es-ES" sz="1100" dirty="0" smtClean="0">
                <a:solidFill>
                  <a:schemeClr val="bg1"/>
                </a:solidFill>
                <a:latin typeface="Century Gothic" pitchFamily="34" charset="0"/>
              </a:rPr>
              <a:t>Dos grupos de riesgo moderado (2 días/</a:t>
            </a:r>
            <a:r>
              <a:rPr lang="es-ES" sz="1100" dirty="0" err="1" smtClean="0">
                <a:solidFill>
                  <a:schemeClr val="bg1"/>
                </a:solidFill>
                <a:latin typeface="Century Gothic" pitchFamily="34" charset="0"/>
              </a:rPr>
              <a:t>sem</a:t>
            </a:r>
            <a:r>
              <a:rPr lang="es-ES" sz="1100" dirty="0" smtClean="0">
                <a:solidFill>
                  <a:schemeClr val="bg1"/>
                </a:solidFill>
                <a:latin typeface="Century Gothic" pitchFamily="34" charset="0"/>
              </a:rPr>
              <a:t>)</a:t>
            </a:r>
          </a:p>
          <a:p>
            <a:pPr marL="285750" indent="-285750">
              <a:buFontTx/>
              <a:buChar char="-"/>
            </a:pPr>
            <a:r>
              <a:rPr lang="es-ES" sz="1100" dirty="0" smtClean="0">
                <a:solidFill>
                  <a:schemeClr val="bg1"/>
                </a:solidFill>
                <a:latin typeface="Century Gothic" pitchFamily="34" charset="0"/>
              </a:rPr>
              <a:t>Dos grupos de alto riesgo (3 días/ </a:t>
            </a:r>
            <a:r>
              <a:rPr lang="es-ES" sz="1100" dirty="0" err="1" smtClean="0">
                <a:solidFill>
                  <a:schemeClr val="bg1"/>
                </a:solidFill>
                <a:latin typeface="Century Gothic" pitchFamily="34" charset="0"/>
              </a:rPr>
              <a:t>sem</a:t>
            </a:r>
            <a:r>
              <a:rPr lang="es-ES" sz="1100" dirty="0">
                <a:solidFill>
                  <a:schemeClr val="bg1"/>
                </a:solidFill>
                <a:latin typeface="Century Gothic" pitchFamily="34" charset="0"/>
              </a:rPr>
              <a:t>)</a:t>
            </a:r>
            <a:endParaRPr lang="es-ES" sz="1100" dirty="0" smtClean="0">
              <a:solidFill>
                <a:schemeClr val="bg1"/>
              </a:solidFill>
              <a:latin typeface="Century Gothic" pitchFamily="34" charset="0"/>
            </a:endParaRPr>
          </a:p>
        </p:txBody>
      </p:sp>
      <p:graphicFrame>
        <p:nvGraphicFramePr>
          <p:cNvPr id="10" name="9 Diagrama"/>
          <p:cNvGraphicFramePr/>
          <p:nvPr>
            <p:extLst>
              <p:ext uri="{D42A27DB-BD31-4B8C-83A1-F6EECF244321}">
                <p14:modId xmlns:p14="http://schemas.microsoft.com/office/powerpoint/2010/main" val="4069721963"/>
              </p:ext>
            </p:extLst>
          </p:nvPr>
        </p:nvGraphicFramePr>
        <p:xfrm>
          <a:off x="1572343" y="3507854"/>
          <a:ext cx="6175715" cy="10801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10 CuadroTexto"/>
          <p:cNvSpPr txBox="1"/>
          <p:nvPr/>
        </p:nvSpPr>
        <p:spPr>
          <a:xfrm>
            <a:off x="755576" y="4443958"/>
            <a:ext cx="7776864" cy="30777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>
                <a:latin typeface="Segoe UI Symbol"/>
                <a:ea typeface="Segoe UI Symbol"/>
              </a:rPr>
              <a:t>🕘 </a:t>
            </a:r>
            <a:r>
              <a:rPr lang="es-ES" dirty="0" smtClean="0"/>
              <a:t>90 Minutos </a:t>
            </a:r>
            <a:r>
              <a:rPr lang="es-ES" dirty="0" smtClean="0">
                <a:latin typeface="Segoe UI Symbol"/>
                <a:ea typeface="Segoe UI Symbol"/>
              </a:rPr>
              <a:t>🕑</a:t>
            </a:r>
            <a:r>
              <a:rPr lang="es-ES" dirty="0" smtClean="0"/>
              <a:t> </a:t>
            </a:r>
            <a:endParaRPr lang="es-ES" dirty="0"/>
          </a:p>
        </p:txBody>
      </p:sp>
      <p:sp>
        <p:nvSpPr>
          <p:cNvPr id="12" name="11 CuadroTexto"/>
          <p:cNvSpPr txBox="1"/>
          <p:nvPr/>
        </p:nvSpPr>
        <p:spPr>
          <a:xfrm>
            <a:off x="827584" y="3867894"/>
            <a:ext cx="792088" cy="400110"/>
          </a:xfrm>
          <a:prstGeom prst="rect">
            <a:avLst/>
          </a:prstGeom>
          <a:solidFill>
            <a:srgbClr val="FF66CC"/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000" b="1" dirty="0" smtClean="0">
                <a:latin typeface="Century Gothic" pitchFamily="34" charset="0"/>
              </a:rPr>
              <a:t>CONTROL</a:t>
            </a:r>
          </a:p>
          <a:p>
            <a:pPr algn="ctr"/>
            <a:r>
              <a:rPr lang="es-ES" sz="1000" b="1" dirty="0" smtClean="0">
                <a:latin typeface="Century Gothic" pitchFamily="34" charset="0"/>
              </a:rPr>
              <a:t>CTES</a:t>
            </a:r>
          </a:p>
        </p:txBody>
      </p:sp>
      <p:sp>
        <p:nvSpPr>
          <p:cNvPr id="15" name="14 CuadroTexto"/>
          <p:cNvSpPr txBox="1"/>
          <p:nvPr/>
        </p:nvSpPr>
        <p:spPr>
          <a:xfrm>
            <a:off x="7740352" y="3867894"/>
            <a:ext cx="784381" cy="400110"/>
          </a:xfrm>
          <a:prstGeom prst="rect">
            <a:avLst/>
          </a:prstGeom>
          <a:solidFill>
            <a:srgbClr val="FF66CC"/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000" b="1" dirty="0" smtClean="0">
                <a:latin typeface="Century Gothic" pitchFamily="34" charset="0"/>
              </a:rPr>
              <a:t>CONTROL CTES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267494"/>
            <a:ext cx="5048250" cy="1146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59385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15"/>
          <p:cNvSpPr txBox="1">
            <a:spLocks noGrp="1"/>
          </p:cNvSpPr>
          <p:nvPr>
            <p:ph type="ctrTitle"/>
          </p:nvPr>
        </p:nvSpPr>
        <p:spPr>
          <a:xfrm>
            <a:off x="539552" y="1659550"/>
            <a:ext cx="7776863" cy="163228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6000" dirty="0" smtClean="0">
                <a:solidFill>
                  <a:srgbClr val="6D9EEB"/>
                </a:solidFill>
                <a:latin typeface="Century Gothic" pitchFamily="34" charset="0"/>
              </a:rPr>
              <a:t>FASE III</a:t>
            </a:r>
            <a:br>
              <a:rPr lang="es-ES" sz="6000" dirty="0" smtClean="0">
                <a:solidFill>
                  <a:srgbClr val="6D9EEB"/>
                </a:solidFill>
                <a:latin typeface="Century Gothic" pitchFamily="34" charset="0"/>
              </a:rPr>
            </a:br>
            <a:r>
              <a:rPr lang="es-ES" sz="6000" dirty="0" smtClean="0">
                <a:solidFill>
                  <a:srgbClr val="6D9EEB"/>
                </a:solidFill>
                <a:latin typeface="Century Gothic" pitchFamily="34" charset="0"/>
              </a:rPr>
              <a:t>MANTENIMIENTO</a:t>
            </a:r>
            <a:endParaRPr dirty="0">
              <a:latin typeface="Century Gothic" pitchFamily="34" charset="0"/>
            </a:endParaRPr>
          </a:p>
        </p:txBody>
      </p:sp>
      <p:sp>
        <p:nvSpPr>
          <p:cNvPr id="3" name="2 Elipse"/>
          <p:cNvSpPr/>
          <p:nvPr/>
        </p:nvSpPr>
        <p:spPr>
          <a:xfrm>
            <a:off x="8059012" y="123477"/>
            <a:ext cx="1049492" cy="986865"/>
          </a:xfrm>
          <a:prstGeom prst="ellipse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80908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25"/>
          <p:cNvSpPr/>
          <p:nvPr/>
        </p:nvSpPr>
        <p:spPr>
          <a:xfrm>
            <a:off x="670250" y="1016675"/>
            <a:ext cx="7860983" cy="3744799"/>
          </a:xfrm>
          <a:custGeom>
            <a:avLst/>
            <a:gdLst/>
            <a:ahLst/>
            <a:cxnLst/>
            <a:rect l="l" t="t" r="r" b="b"/>
            <a:pathLst>
              <a:path w="285750" h="136125" extrusionOk="0">
                <a:moveTo>
                  <a:pt x="74830" y="1313"/>
                </a:moveTo>
                <a:lnTo>
                  <a:pt x="74352" y="1330"/>
                </a:lnTo>
                <a:lnTo>
                  <a:pt x="74864" y="1330"/>
                </a:lnTo>
                <a:lnTo>
                  <a:pt x="74830" y="1313"/>
                </a:lnTo>
                <a:close/>
                <a:moveTo>
                  <a:pt x="77830" y="1739"/>
                </a:moveTo>
                <a:lnTo>
                  <a:pt x="77830" y="1739"/>
                </a:lnTo>
                <a:lnTo>
                  <a:pt x="77830" y="1739"/>
                </a:lnTo>
                <a:close/>
                <a:moveTo>
                  <a:pt x="176011" y="1432"/>
                </a:moveTo>
                <a:lnTo>
                  <a:pt x="176114" y="1636"/>
                </a:lnTo>
                <a:lnTo>
                  <a:pt x="175500" y="1841"/>
                </a:lnTo>
                <a:lnTo>
                  <a:pt x="175807" y="1943"/>
                </a:lnTo>
                <a:lnTo>
                  <a:pt x="178875" y="1943"/>
                </a:lnTo>
                <a:lnTo>
                  <a:pt x="178773" y="1636"/>
                </a:lnTo>
                <a:lnTo>
                  <a:pt x="176011" y="1432"/>
                </a:lnTo>
                <a:close/>
                <a:moveTo>
                  <a:pt x="135102" y="1841"/>
                </a:moveTo>
                <a:lnTo>
                  <a:pt x="134898" y="1943"/>
                </a:lnTo>
                <a:lnTo>
                  <a:pt x="135102" y="2045"/>
                </a:lnTo>
                <a:lnTo>
                  <a:pt x="134489" y="2045"/>
                </a:lnTo>
                <a:lnTo>
                  <a:pt x="134795" y="2148"/>
                </a:lnTo>
                <a:lnTo>
                  <a:pt x="134489" y="2148"/>
                </a:lnTo>
                <a:lnTo>
                  <a:pt x="135920" y="2352"/>
                </a:lnTo>
                <a:lnTo>
                  <a:pt x="135307" y="2455"/>
                </a:lnTo>
                <a:lnTo>
                  <a:pt x="137148" y="2557"/>
                </a:lnTo>
                <a:lnTo>
                  <a:pt x="137148" y="2659"/>
                </a:lnTo>
                <a:lnTo>
                  <a:pt x="139500" y="2148"/>
                </a:lnTo>
                <a:lnTo>
                  <a:pt x="137148" y="2045"/>
                </a:lnTo>
                <a:lnTo>
                  <a:pt x="137250" y="1841"/>
                </a:lnTo>
                <a:lnTo>
                  <a:pt x="136739" y="1841"/>
                </a:lnTo>
                <a:lnTo>
                  <a:pt x="136739" y="2045"/>
                </a:lnTo>
                <a:lnTo>
                  <a:pt x="135102" y="1841"/>
                </a:lnTo>
                <a:close/>
                <a:moveTo>
                  <a:pt x="178466" y="2045"/>
                </a:moveTo>
                <a:lnTo>
                  <a:pt x="177443" y="2148"/>
                </a:lnTo>
                <a:lnTo>
                  <a:pt x="177136" y="2455"/>
                </a:lnTo>
                <a:lnTo>
                  <a:pt x="181534" y="2864"/>
                </a:lnTo>
                <a:lnTo>
                  <a:pt x="181534" y="2864"/>
                </a:lnTo>
                <a:lnTo>
                  <a:pt x="180716" y="2659"/>
                </a:lnTo>
                <a:lnTo>
                  <a:pt x="181023" y="2659"/>
                </a:lnTo>
                <a:lnTo>
                  <a:pt x="180818" y="2250"/>
                </a:lnTo>
                <a:lnTo>
                  <a:pt x="178466" y="2045"/>
                </a:lnTo>
                <a:close/>
                <a:moveTo>
                  <a:pt x="75068" y="3170"/>
                </a:moveTo>
                <a:lnTo>
                  <a:pt x="74870" y="3225"/>
                </a:lnTo>
                <a:lnTo>
                  <a:pt x="75022" y="3201"/>
                </a:lnTo>
                <a:lnTo>
                  <a:pt x="75022" y="3201"/>
                </a:lnTo>
                <a:lnTo>
                  <a:pt x="75068" y="3170"/>
                </a:lnTo>
                <a:close/>
                <a:moveTo>
                  <a:pt x="72920" y="1227"/>
                </a:moveTo>
                <a:lnTo>
                  <a:pt x="72102" y="1330"/>
                </a:lnTo>
                <a:lnTo>
                  <a:pt x="72511" y="1330"/>
                </a:lnTo>
                <a:lnTo>
                  <a:pt x="70977" y="1534"/>
                </a:lnTo>
                <a:lnTo>
                  <a:pt x="71591" y="1739"/>
                </a:lnTo>
                <a:lnTo>
                  <a:pt x="70364" y="1739"/>
                </a:lnTo>
                <a:lnTo>
                  <a:pt x="70568" y="1841"/>
                </a:lnTo>
                <a:lnTo>
                  <a:pt x="70057" y="1943"/>
                </a:lnTo>
                <a:lnTo>
                  <a:pt x="71080" y="2045"/>
                </a:lnTo>
                <a:lnTo>
                  <a:pt x="69648" y="2045"/>
                </a:lnTo>
                <a:lnTo>
                  <a:pt x="69750" y="2352"/>
                </a:lnTo>
                <a:lnTo>
                  <a:pt x="70670" y="2352"/>
                </a:lnTo>
                <a:lnTo>
                  <a:pt x="69545" y="2557"/>
                </a:lnTo>
                <a:lnTo>
                  <a:pt x="70568" y="2557"/>
                </a:lnTo>
                <a:lnTo>
                  <a:pt x="70466" y="2659"/>
                </a:lnTo>
                <a:lnTo>
                  <a:pt x="72102" y="2557"/>
                </a:lnTo>
                <a:lnTo>
                  <a:pt x="70773" y="2761"/>
                </a:lnTo>
                <a:lnTo>
                  <a:pt x="70466" y="2966"/>
                </a:lnTo>
                <a:lnTo>
                  <a:pt x="70159" y="3068"/>
                </a:lnTo>
                <a:lnTo>
                  <a:pt x="70977" y="3170"/>
                </a:lnTo>
                <a:lnTo>
                  <a:pt x="70364" y="3273"/>
                </a:lnTo>
                <a:lnTo>
                  <a:pt x="72102" y="3477"/>
                </a:lnTo>
                <a:lnTo>
                  <a:pt x="72102" y="3170"/>
                </a:lnTo>
                <a:lnTo>
                  <a:pt x="72307" y="3273"/>
                </a:lnTo>
                <a:lnTo>
                  <a:pt x="73330" y="3170"/>
                </a:lnTo>
                <a:lnTo>
                  <a:pt x="73227" y="3068"/>
                </a:lnTo>
                <a:lnTo>
                  <a:pt x="73739" y="2864"/>
                </a:lnTo>
                <a:lnTo>
                  <a:pt x="73432" y="3068"/>
                </a:lnTo>
                <a:lnTo>
                  <a:pt x="75580" y="2557"/>
                </a:lnTo>
                <a:lnTo>
                  <a:pt x="74557" y="2455"/>
                </a:lnTo>
                <a:lnTo>
                  <a:pt x="74659" y="2045"/>
                </a:lnTo>
                <a:lnTo>
                  <a:pt x="74966" y="1841"/>
                </a:lnTo>
                <a:lnTo>
                  <a:pt x="74352" y="1943"/>
                </a:lnTo>
                <a:lnTo>
                  <a:pt x="74455" y="2045"/>
                </a:lnTo>
                <a:lnTo>
                  <a:pt x="73534" y="1739"/>
                </a:lnTo>
                <a:lnTo>
                  <a:pt x="73534" y="1636"/>
                </a:lnTo>
                <a:lnTo>
                  <a:pt x="72920" y="1227"/>
                </a:lnTo>
                <a:close/>
                <a:moveTo>
                  <a:pt x="74870" y="3225"/>
                </a:moveTo>
                <a:lnTo>
                  <a:pt x="73227" y="3477"/>
                </a:lnTo>
                <a:lnTo>
                  <a:pt x="74301" y="3380"/>
                </a:lnTo>
                <a:lnTo>
                  <a:pt x="74301" y="3380"/>
                </a:lnTo>
                <a:lnTo>
                  <a:pt x="74870" y="3225"/>
                </a:lnTo>
                <a:close/>
                <a:moveTo>
                  <a:pt x="74352" y="3375"/>
                </a:moveTo>
                <a:lnTo>
                  <a:pt x="74301" y="3380"/>
                </a:lnTo>
                <a:lnTo>
                  <a:pt x="74301" y="3380"/>
                </a:lnTo>
                <a:lnTo>
                  <a:pt x="73943" y="3477"/>
                </a:lnTo>
                <a:lnTo>
                  <a:pt x="74352" y="3375"/>
                </a:lnTo>
                <a:close/>
                <a:moveTo>
                  <a:pt x="182148" y="2557"/>
                </a:moveTo>
                <a:lnTo>
                  <a:pt x="182250" y="2966"/>
                </a:lnTo>
                <a:lnTo>
                  <a:pt x="182148" y="3170"/>
                </a:lnTo>
                <a:lnTo>
                  <a:pt x="182045" y="3580"/>
                </a:lnTo>
                <a:lnTo>
                  <a:pt x="185114" y="3170"/>
                </a:lnTo>
                <a:lnTo>
                  <a:pt x="183682" y="2761"/>
                </a:lnTo>
                <a:lnTo>
                  <a:pt x="183170" y="2864"/>
                </a:lnTo>
                <a:lnTo>
                  <a:pt x="182966" y="2761"/>
                </a:lnTo>
                <a:lnTo>
                  <a:pt x="183068" y="2659"/>
                </a:lnTo>
                <a:lnTo>
                  <a:pt x="182455" y="2557"/>
                </a:lnTo>
                <a:lnTo>
                  <a:pt x="182455" y="2557"/>
                </a:lnTo>
                <a:lnTo>
                  <a:pt x="182557" y="2659"/>
                </a:lnTo>
                <a:lnTo>
                  <a:pt x="182148" y="2557"/>
                </a:lnTo>
                <a:close/>
                <a:moveTo>
                  <a:pt x="64739" y="2557"/>
                </a:moveTo>
                <a:lnTo>
                  <a:pt x="63614" y="2864"/>
                </a:lnTo>
                <a:lnTo>
                  <a:pt x="64023" y="2864"/>
                </a:lnTo>
                <a:lnTo>
                  <a:pt x="63716" y="2966"/>
                </a:lnTo>
                <a:lnTo>
                  <a:pt x="63716" y="2966"/>
                </a:lnTo>
                <a:lnTo>
                  <a:pt x="64432" y="2864"/>
                </a:lnTo>
                <a:lnTo>
                  <a:pt x="64125" y="2966"/>
                </a:lnTo>
                <a:lnTo>
                  <a:pt x="64534" y="3068"/>
                </a:lnTo>
                <a:lnTo>
                  <a:pt x="64125" y="3068"/>
                </a:lnTo>
                <a:lnTo>
                  <a:pt x="64330" y="3170"/>
                </a:lnTo>
                <a:lnTo>
                  <a:pt x="63511" y="3375"/>
                </a:lnTo>
                <a:lnTo>
                  <a:pt x="65352" y="3477"/>
                </a:lnTo>
                <a:lnTo>
                  <a:pt x="65352" y="3580"/>
                </a:lnTo>
                <a:lnTo>
                  <a:pt x="66068" y="3682"/>
                </a:lnTo>
                <a:lnTo>
                  <a:pt x="66273" y="3375"/>
                </a:lnTo>
                <a:lnTo>
                  <a:pt x="66580" y="3170"/>
                </a:lnTo>
                <a:lnTo>
                  <a:pt x="65966" y="2966"/>
                </a:lnTo>
                <a:lnTo>
                  <a:pt x="66068" y="2864"/>
                </a:lnTo>
                <a:lnTo>
                  <a:pt x="65148" y="2966"/>
                </a:lnTo>
                <a:lnTo>
                  <a:pt x="65148" y="2864"/>
                </a:lnTo>
                <a:lnTo>
                  <a:pt x="64739" y="2557"/>
                </a:lnTo>
                <a:close/>
                <a:moveTo>
                  <a:pt x="67705" y="2966"/>
                </a:moveTo>
                <a:lnTo>
                  <a:pt x="67295" y="3273"/>
                </a:lnTo>
                <a:lnTo>
                  <a:pt x="67705" y="3477"/>
                </a:lnTo>
                <a:lnTo>
                  <a:pt x="67398" y="3682"/>
                </a:lnTo>
                <a:lnTo>
                  <a:pt x="69136" y="3273"/>
                </a:lnTo>
                <a:lnTo>
                  <a:pt x="67705" y="2966"/>
                </a:lnTo>
                <a:close/>
                <a:moveTo>
                  <a:pt x="136943" y="3170"/>
                </a:moveTo>
                <a:lnTo>
                  <a:pt x="135818" y="3273"/>
                </a:lnTo>
                <a:lnTo>
                  <a:pt x="136841" y="3682"/>
                </a:lnTo>
                <a:lnTo>
                  <a:pt x="136432" y="3886"/>
                </a:lnTo>
                <a:lnTo>
                  <a:pt x="137557" y="3886"/>
                </a:lnTo>
                <a:lnTo>
                  <a:pt x="137352" y="3989"/>
                </a:lnTo>
                <a:lnTo>
                  <a:pt x="137761" y="4091"/>
                </a:lnTo>
                <a:lnTo>
                  <a:pt x="138784" y="3784"/>
                </a:lnTo>
                <a:lnTo>
                  <a:pt x="137659" y="3477"/>
                </a:lnTo>
                <a:lnTo>
                  <a:pt x="137761" y="3477"/>
                </a:lnTo>
                <a:lnTo>
                  <a:pt x="137148" y="3375"/>
                </a:lnTo>
                <a:lnTo>
                  <a:pt x="136943" y="3170"/>
                </a:lnTo>
                <a:close/>
                <a:moveTo>
                  <a:pt x="131114" y="2250"/>
                </a:moveTo>
                <a:lnTo>
                  <a:pt x="131114" y="2352"/>
                </a:lnTo>
                <a:lnTo>
                  <a:pt x="130295" y="2352"/>
                </a:lnTo>
                <a:lnTo>
                  <a:pt x="131318" y="2864"/>
                </a:lnTo>
                <a:lnTo>
                  <a:pt x="130705" y="2864"/>
                </a:lnTo>
                <a:lnTo>
                  <a:pt x="131625" y="3375"/>
                </a:lnTo>
                <a:lnTo>
                  <a:pt x="132648" y="3273"/>
                </a:lnTo>
                <a:lnTo>
                  <a:pt x="132545" y="3170"/>
                </a:lnTo>
                <a:lnTo>
                  <a:pt x="132545" y="3068"/>
                </a:lnTo>
                <a:lnTo>
                  <a:pt x="132955" y="3068"/>
                </a:lnTo>
                <a:lnTo>
                  <a:pt x="133261" y="3273"/>
                </a:lnTo>
                <a:lnTo>
                  <a:pt x="133875" y="3068"/>
                </a:lnTo>
                <a:lnTo>
                  <a:pt x="133670" y="3170"/>
                </a:lnTo>
                <a:lnTo>
                  <a:pt x="134080" y="3273"/>
                </a:lnTo>
                <a:lnTo>
                  <a:pt x="132443" y="3580"/>
                </a:lnTo>
                <a:lnTo>
                  <a:pt x="132750" y="3784"/>
                </a:lnTo>
                <a:lnTo>
                  <a:pt x="134080" y="3784"/>
                </a:lnTo>
                <a:lnTo>
                  <a:pt x="132545" y="4091"/>
                </a:lnTo>
                <a:lnTo>
                  <a:pt x="134284" y="4602"/>
                </a:lnTo>
                <a:lnTo>
                  <a:pt x="134386" y="4398"/>
                </a:lnTo>
                <a:lnTo>
                  <a:pt x="134284" y="4295"/>
                </a:lnTo>
                <a:lnTo>
                  <a:pt x="134898" y="3886"/>
                </a:lnTo>
                <a:lnTo>
                  <a:pt x="134898" y="3580"/>
                </a:lnTo>
                <a:lnTo>
                  <a:pt x="135205" y="3477"/>
                </a:lnTo>
                <a:lnTo>
                  <a:pt x="135511" y="3170"/>
                </a:lnTo>
                <a:lnTo>
                  <a:pt x="136432" y="3068"/>
                </a:lnTo>
                <a:lnTo>
                  <a:pt x="135920" y="2864"/>
                </a:lnTo>
                <a:lnTo>
                  <a:pt x="136023" y="2761"/>
                </a:lnTo>
                <a:lnTo>
                  <a:pt x="134795" y="2659"/>
                </a:lnTo>
                <a:lnTo>
                  <a:pt x="134795" y="2455"/>
                </a:lnTo>
                <a:lnTo>
                  <a:pt x="134182" y="2557"/>
                </a:lnTo>
                <a:lnTo>
                  <a:pt x="134386" y="2352"/>
                </a:lnTo>
                <a:lnTo>
                  <a:pt x="133261" y="2250"/>
                </a:lnTo>
                <a:lnTo>
                  <a:pt x="133261" y="2250"/>
                </a:lnTo>
                <a:lnTo>
                  <a:pt x="133568" y="2864"/>
                </a:lnTo>
                <a:lnTo>
                  <a:pt x="133568" y="2864"/>
                </a:lnTo>
                <a:lnTo>
                  <a:pt x="132750" y="2455"/>
                </a:lnTo>
                <a:lnTo>
                  <a:pt x="131318" y="2455"/>
                </a:lnTo>
                <a:lnTo>
                  <a:pt x="131932" y="2250"/>
                </a:lnTo>
                <a:close/>
                <a:moveTo>
                  <a:pt x="66682" y="4398"/>
                </a:moveTo>
                <a:lnTo>
                  <a:pt x="66784" y="4500"/>
                </a:lnTo>
                <a:lnTo>
                  <a:pt x="66477" y="4500"/>
                </a:lnTo>
                <a:lnTo>
                  <a:pt x="67091" y="4705"/>
                </a:lnTo>
                <a:lnTo>
                  <a:pt x="66784" y="4705"/>
                </a:lnTo>
                <a:lnTo>
                  <a:pt x="68232" y="4795"/>
                </a:lnTo>
                <a:lnTo>
                  <a:pt x="68232" y="4795"/>
                </a:lnTo>
                <a:lnTo>
                  <a:pt x="68625" y="4500"/>
                </a:lnTo>
                <a:lnTo>
                  <a:pt x="66682" y="4398"/>
                </a:lnTo>
                <a:close/>
                <a:moveTo>
                  <a:pt x="68232" y="4795"/>
                </a:moveTo>
                <a:lnTo>
                  <a:pt x="68216" y="4807"/>
                </a:lnTo>
                <a:lnTo>
                  <a:pt x="68324" y="4801"/>
                </a:lnTo>
                <a:lnTo>
                  <a:pt x="68324" y="4801"/>
                </a:lnTo>
                <a:lnTo>
                  <a:pt x="68232" y="4795"/>
                </a:lnTo>
                <a:close/>
                <a:moveTo>
                  <a:pt x="71489" y="4500"/>
                </a:moveTo>
                <a:lnTo>
                  <a:pt x="70568" y="4705"/>
                </a:lnTo>
                <a:lnTo>
                  <a:pt x="71080" y="4807"/>
                </a:lnTo>
                <a:lnTo>
                  <a:pt x="71489" y="4500"/>
                </a:lnTo>
                <a:close/>
                <a:moveTo>
                  <a:pt x="81102" y="205"/>
                </a:moveTo>
                <a:lnTo>
                  <a:pt x="81614" y="409"/>
                </a:lnTo>
                <a:lnTo>
                  <a:pt x="80386" y="307"/>
                </a:lnTo>
                <a:lnTo>
                  <a:pt x="80489" y="409"/>
                </a:lnTo>
                <a:lnTo>
                  <a:pt x="79773" y="409"/>
                </a:lnTo>
                <a:lnTo>
                  <a:pt x="79977" y="511"/>
                </a:lnTo>
                <a:lnTo>
                  <a:pt x="79466" y="511"/>
                </a:lnTo>
                <a:lnTo>
                  <a:pt x="80693" y="920"/>
                </a:lnTo>
                <a:lnTo>
                  <a:pt x="80693" y="920"/>
                </a:lnTo>
                <a:lnTo>
                  <a:pt x="79159" y="716"/>
                </a:lnTo>
                <a:lnTo>
                  <a:pt x="77011" y="716"/>
                </a:lnTo>
                <a:lnTo>
                  <a:pt x="77727" y="818"/>
                </a:lnTo>
                <a:lnTo>
                  <a:pt x="73841" y="1023"/>
                </a:lnTo>
                <a:lnTo>
                  <a:pt x="73943" y="1125"/>
                </a:lnTo>
                <a:lnTo>
                  <a:pt x="74864" y="1023"/>
                </a:lnTo>
                <a:lnTo>
                  <a:pt x="74864" y="1023"/>
                </a:lnTo>
                <a:lnTo>
                  <a:pt x="74250" y="1125"/>
                </a:lnTo>
                <a:lnTo>
                  <a:pt x="75989" y="1125"/>
                </a:lnTo>
                <a:lnTo>
                  <a:pt x="74659" y="1227"/>
                </a:lnTo>
                <a:lnTo>
                  <a:pt x="74830" y="1313"/>
                </a:lnTo>
                <a:lnTo>
                  <a:pt x="74830" y="1313"/>
                </a:lnTo>
                <a:lnTo>
                  <a:pt x="77216" y="1227"/>
                </a:lnTo>
                <a:lnTo>
                  <a:pt x="74557" y="1534"/>
                </a:lnTo>
                <a:lnTo>
                  <a:pt x="74557" y="1534"/>
                </a:lnTo>
                <a:lnTo>
                  <a:pt x="78034" y="1330"/>
                </a:lnTo>
                <a:lnTo>
                  <a:pt x="75784" y="1739"/>
                </a:lnTo>
                <a:lnTo>
                  <a:pt x="75784" y="1739"/>
                </a:lnTo>
                <a:lnTo>
                  <a:pt x="78341" y="1636"/>
                </a:lnTo>
                <a:lnTo>
                  <a:pt x="78341" y="1636"/>
                </a:lnTo>
                <a:lnTo>
                  <a:pt x="77830" y="1739"/>
                </a:lnTo>
                <a:lnTo>
                  <a:pt x="81818" y="1125"/>
                </a:lnTo>
                <a:lnTo>
                  <a:pt x="81818" y="1125"/>
                </a:lnTo>
                <a:lnTo>
                  <a:pt x="80386" y="1534"/>
                </a:lnTo>
                <a:lnTo>
                  <a:pt x="81409" y="1534"/>
                </a:lnTo>
                <a:lnTo>
                  <a:pt x="77523" y="1943"/>
                </a:lnTo>
                <a:lnTo>
                  <a:pt x="78648" y="2352"/>
                </a:lnTo>
                <a:lnTo>
                  <a:pt x="78648" y="2352"/>
                </a:lnTo>
                <a:lnTo>
                  <a:pt x="75375" y="2045"/>
                </a:lnTo>
                <a:lnTo>
                  <a:pt x="75375" y="2352"/>
                </a:lnTo>
                <a:lnTo>
                  <a:pt x="76193" y="2761"/>
                </a:lnTo>
                <a:lnTo>
                  <a:pt x="75682" y="2761"/>
                </a:lnTo>
                <a:lnTo>
                  <a:pt x="77216" y="2864"/>
                </a:lnTo>
                <a:lnTo>
                  <a:pt x="75022" y="3201"/>
                </a:lnTo>
                <a:lnTo>
                  <a:pt x="75022" y="3201"/>
                </a:lnTo>
                <a:lnTo>
                  <a:pt x="74761" y="3375"/>
                </a:lnTo>
                <a:lnTo>
                  <a:pt x="75170" y="3477"/>
                </a:lnTo>
                <a:lnTo>
                  <a:pt x="74148" y="3682"/>
                </a:lnTo>
                <a:lnTo>
                  <a:pt x="74045" y="3886"/>
                </a:lnTo>
                <a:lnTo>
                  <a:pt x="75989" y="3580"/>
                </a:lnTo>
                <a:lnTo>
                  <a:pt x="73739" y="3989"/>
                </a:lnTo>
                <a:lnTo>
                  <a:pt x="73432" y="3682"/>
                </a:lnTo>
                <a:lnTo>
                  <a:pt x="72716" y="3682"/>
                </a:lnTo>
                <a:lnTo>
                  <a:pt x="72818" y="4193"/>
                </a:lnTo>
                <a:lnTo>
                  <a:pt x="71489" y="4500"/>
                </a:lnTo>
                <a:lnTo>
                  <a:pt x="71489" y="4500"/>
                </a:lnTo>
                <a:lnTo>
                  <a:pt x="71489" y="4500"/>
                </a:lnTo>
                <a:lnTo>
                  <a:pt x="71284" y="4807"/>
                </a:lnTo>
                <a:lnTo>
                  <a:pt x="71898" y="4705"/>
                </a:lnTo>
                <a:lnTo>
                  <a:pt x="71898" y="4807"/>
                </a:lnTo>
                <a:lnTo>
                  <a:pt x="75784" y="4807"/>
                </a:lnTo>
                <a:lnTo>
                  <a:pt x="75477" y="5011"/>
                </a:lnTo>
                <a:lnTo>
                  <a:pt x="75477" y="5011"/>
                </a:lnTo>
                <a:lnTo>
                  <a:pt x="77318" y="4705"/>
                </a:lnTo>
                <a:lnTo>
                  <a:pt x="77727" y="4398"/>
                </a:lnTo>
                <a:lnTo>
                  <a:pt x="77114" y="4398"/>
                </a:lnTo>
                <a:lnTo>
                  <a:pt x="77216" y="4193"/>
                </a:lnTo>
                <a:lnTo>
                  <a:pt x="75682" y="4091"/>
                </a:lnTo>
                <a:lnTo>
                  <a:pt x="76193" y="4091"/>
                </a:lnTo>
                <a:lnTo>
                  <a:pt x="76091" y="3989"/>
                </a:lnTo>
                <a:lnTo>
                  <a:pt x="78341" y="3886"/>
                </a:lnTo>
                <a:lnTo>
                  <a:pt x="78545" y="3580"/>
                </a:lnTo>
                <a:lnTo>
                  <a:pt x="80489" y="3375"/>
                </a:lnTo>
                <a:lnTo>
                  <a:pt x="79977" y="3170"/>
                </a:lnTo>
                <a:lnTo>
                  <a:pt x="81205" y="3068"/>
                </a:lnTo>
                <a:lnTo>
                  <a:pt x="79159" y="2761"/>
                </a:lnTo>
                <a:lnTo>
                  <a:pt x="81614" y="2659"/>
                </a:lnTo>
                <a:lnTo>
                  <a:pt x="80386" y="2455"/>
                </a:lnTo>
                <a:lnTo>
                  <a:pt x="82534" y="2352"/>
                </a:lnTo>
                <a:lnTo>
                  <a:pt x="81920" y="2250"/>
                </a:lnTo>
                <a:lnTo>
                  <a:pt x="83966" y="2250"/>
                </a:lnTo>
                <a:lnTo>
                  <a:pt x="83864" y="2148"/>
                </a:lnTo>
                <a:lnTo>
                  <a:pt x="84375" y="2045"/>
                </a:lnTo>
                <a:lnTo>
                  <a:pt x="83557" y="2045"/>
                </a:lnTo>
                <a:lnTo>
                  <a:pt x="84682" y="1943"/>
                </a:lnTo>
                <a:lnTo>
                  <a:pt x="84580" y="1739"/>
                </a:lnTo>
                <a:lnTo>
                  <a:pt x="88466" y="1125"/>
                </a:lnTo>
                <a:lnTo>
                  <a:pt x="86216" y="1330"/>
                </a:lnTo>
                <a:lnTo>
                  <a:pt x="90920" y="614"/>
                </a:lnTo>
                <a:lnTo>
                  <a:pt x="89898" y="511"/>
                </a:lnTo>
                <a:lnTo>
                  <a:pt x="90000" y="409"/>
                </a:lnTo>
                <a:lnTo>
                  <a:pt x="89795" y="409"/>
                </a:lnTo>
                <a:lnTo>
                  <a:pt x="89898" y="307"/>
                </a:lnTo>
                <a:lnTo>
                  <a:pt x="89898" y="307"/>
                </a:lnTo>
                <a:lnTo>
                  <a:pt x="87136" y="409"/>
                </a:lnTo>
                <a:lnTo>
                  <a:pt x="88466" y="205"/>
                </a:lnTo>
                <a:lnTo>
                  <a:pt x="84682" y="205"/>
                </a:lnTo>
                <a:lnTo>
                  <a:pt x="84989" y="409"/>
                </a:lnTo>
                <a:lnTo>
                  <a:pt x="82739" y="205"/>
                </a:lnTo>
                <a:lnTo>
                  <a:pt x="83352" y="409"/>
                </a:lnTo>
                <a:lnTo>
                  <a:pt x="83352" y="409"/>
                </a:lnTo>
                <a:lnTo>
                  <a:pt x="81102" y="205"/>
                </a:lnTo>
                <a:close/>
                <a:moveTo>
                  <a:pt x="62898" y="4909"/>
                </a:moveTo>
                <a:lnTo>
                  <a:pt x="63205" y="5011"/>
                </a:lnTo>
                <a:lnTo>
                  <a:pt x="63205" y="4909"/>
                </a:lnTo>
                <a:close/>
                <a:moveTo>
                  <a:pt x="55227" y="3989"/>
                </a:moveTo>
                <a:lnTo>
                  <a:pt x="55330" y="4091"/>
                </a:lnTo>
                <a:lnTo>
                  <a:pt x="50318" y="5011"/>
                </a:lnTo>
                <a:lnTo>
                  <a:pt x="50523" y="5011"/>
                </a:lnTo>
                <a:lnTo>
                  <a:pt x="50318" y="5216"/>
                </a:lnTo>
                <a:lnTo>
                  <a:pt x="50318" y="5216"/>
                </a:lnTo>
                <a:lnTo>
                  <a:pt x="51545" y="5011"/>
                </a:lnTo>
                <a:lnTo>
                  <a:pt x="51443" y="5318"/>
                </a:lnTo>
                <a:lnTo>
                  <a:pt x="54102" y="4500"/>
                </a:lnTo>
                <a:lnTo>
                  <a:pt x="53591" y="4909"/>
                </a:lnTo>
                <a:lnTo>
                  <a:pt x="53591" y="4909"/>
                </a:lnTo>
                <a:lnTo>
                  <a:pt x="56045" y="4091"/>
                </a:lnTo>
                <a:lnTo>
                  <a:pt x="55227" y="3989"/>
                </a:lnTo>
                <a:close/>
                <a:moveTo>
                  <a:pt x="65761" y="4705"/>
                </a:moveTo>
                <a:lnTo>
                  <a:pt x="63818" y="4807"/>
                </a:lnTo>
                <a:lnTo>
                  <a:pt x="64227" y="4909"/>
                </a:lnTo>
                <a:lnTo>
                  <a:pt x="63920" y="4909"/>
                </a:lnTo>
                <a:lnTo>
                  <a:pt x="64330" y="5011"/>
                </a:lnTo>
                <a:lnTo>
                  <a:pt x="64023" y="5216"/>
                </a:lnTo>
                <a:lnTo>
                  <a:pt x="63205" y="5011"/>
                </a:lnTo>
                <a:lnTo>
                  <a:pt x="62898" y="5114"/>
                </a:lnTo>
                <a:lnTo>
                  <a:pt x="63000" y="5114"/>
                </a:lnTo>
                <a:lnTo>
                  <a:pt x="63102" y="5318"/>
                </a:lnTo>
                <a:lnTo>
                  <a:pt x="63102" y="5318"/>
                </a:lnTo>
                <a:lnTo>
                  <a:pt x="62489" y="5216"/>
                </a:lnTo>
                <a:lnTo>
                  <a:pt x="61875" y="5420"/>
                </a:lnTo>
                <a:lnTo>
                  <a:pt x="64125" y="5420"/>
                </a:lnTo>
                <a:lnTo>
                  <a:pt x="62898" y="5625"/>
                </a:lnTo>
                <a:lnTo>
                  <a:pt x="63102" y="5727"/>
                </a:lnTo>
                <a:lnTo>
                  <a:pt x="63000" y="5932"/>
                </a:lnTo>
                <a:lnTo>
                  <a:pt x="63000" y="5932"/>
                </a:lnTo>
                <a:lnTo>
                  <a:pt x="65148" y="5420"/>
                </a:lnTo>
                <a:lnTo>
                  <a:pt x="64943" y="5318"/>
                </a:lnTo>
                <a:lnTo>
                  <a:pt x="65761" y="4705"/>
                </a:lnTo>
                <a:close/>
                <a:moveTo>
                  <a:pt x="209148" y="5011"/>
                </a:moveTo>
                <a:lnTo>
                  <a:pt x="209455" y="5420"/>
                </a:lnTo>
                <a:lnTo>
                  <a:pt x="207102" y="5216"/>
                </a:lnTo>
                <a:lnTo>
                  <a:pt x="207409" y="5318"/>
                </a:lnTo>
                <a:lnTo>
                  <a:pt x="207205" y="5318"/>
                </a:lnTo>
                <a:lnTo>
                  <a:pt x="207716" y="5625"/>
                </a:lnTo>
                <a:lnTo>
                  <a:pt x="207511" y="5625"/>
                </a:lnTo>
                <a:lnTo>
                  <a:pt x="211705" y="5932"/>
                </a:lnTo>
                <a:lnTo>
                  <a:pt x="210170" y="5420"/>
                </a:lnTo>
                <a:lnTo>
                  <a:pt x="210170" y="5420"/>
                </a:lnTo>
                <a:lnTo>
                  <a:pt x="212420" y="5727"/>
                </a:lnTo>
                <a:lnTo>
                  <a:pt x="212318" y="5523"/>
                </a:lnTo>
                <a:lnTo>
                  <a:pt x="209148" y="5011"/>
                </a:lnTo>
                <a:close/>
                <a:moveTo>
                  <a:pt x="65148" y="5932"/>
                </a:moveTo>
                <a:lnTo>
                  <a:pt x="65966" y="6239"/>
                </a:lnTo>
                <a:lnTo>
                  <a:pt x="66989" y="5932"/>
                </a:lnTo>
                <a:close/>
                <a:moveTo>
                  <a:pt x="59523" y="4500"/>
                </a:moveTo>
                <a:lnTo>
                  <a:pt x="58193" y="4807"/>
                </a:lnTo>
                <a:lnTo>
                  <a:pt x="58295" y="5011"/>
                </a:lnTo>
                <a:lnTo>
                  <a:pt x="57886" y="5216"/>
                </a:lnTo>
                <a:lnTo>
                  <a:pt x="58193" y="5420"/>
                </a:lnTo>
                <a:lnTo>
                  <a:pt x="56455" y="5216"/>
                </a:lnTo>
                <a:lnTo>
                  <a:pt x="56659" y="5216"/>
                </a:lnTo>
                <a:lnTo>
                  <a:pt x="55739" y="4909"/>
                </a:lnTo>
                <a:lnTo>
                  <a:pt x="55841" y="4807"/>
                </a:lnTo>
                <a:lnTo>
                  <a:pt x="54716" y="4909"/>
                </a:lnTo>
                <a:lnTo>
                  <a:pt x="55227" y="5011"/>
                </a:lnTo>
                <a:lnTo>
                  <a:pt x="53795" y="5216"/>
                </a:lnTo>
                <a:lnTo>
                  <a:pt x="54818" y="5216"/>
                </a:lnTo>
                <a:lnTo>
                  <a:pt x="53182" y="5420"/>
                </a:lnTo>
                <a:lnTo>
                  <a:pt x="54511" y="5318"/>
                </a:lnTo>
                <a:lnTo>
                  <a:pt x="52466" y="5727"/>
                </a:lnTo>
                <a:lnTo>
                  <a:pt x="53386" y="5932"/>
                </a:lnTo>
                <a:lnTo>
                  <a:pt x="53693" y="5830"/>
                </a:lnTo>
                <a:lnTo>
                  <a:pt x="53898" y="5932"/>
                </a:lnTo>
                <a:lnTo>
                  <a:pt x="54307" y="5830"/>
                </a:lnTo>
                <a:lnTo>
                  <a:pt x="54409" y="5727"/>
                </a:lnTo>
                <a:lnTo>
                  <a:pt x="55227" y="5625"/>
                </a:lnTo>
                <a:lnTo>
                  <a:pt x="54614" y="5830"/>
                </a:lnTo>
                <a:lnTo>
                  <a:pt x="56455" y="5727"/>
                </a:lnTo>
                <a:lnTo>
                  <a:pt x="56455" y="5727"/>
                </a:lnTo>
                <a:lnTo>
                  <a:pt x="54102" y="6136"/>
                </a:lnTo>
                <a:lnTo>
                  <a:pt x="54102" y="6341"/>
                </a:lnTo>
                <a:lnTo>
                  <a:pt x="57784" y="5932"/>
                </a:lnTo>
                <a:lnTo>
                  <a:pt x="57682" y="5932"/>
                </a:lnTo>
                <a:lnTo>
                  <a:pt x="59625" y="5727"/>
                </a:lnTo>
                <a:lnTo>
                  <a:pt x="60443" y="5114"/>
                </a:lnTo>
                <a:lnTo>
                  <a:pt x="58909" y="5318"/>
                </a:lnTo>
                <a:lnTo>
                  <a:pt x="59216" y="5114"/>
                </a:lnTo>
                <a:lnTo>
                  <a:pt x="58909" y="5114"/>
                </a:lnTo>
                <a:lnTo>
                  <a:pt x="59523" y="4500"/>
                </a:lnTo>
                <a:close/>
                <a:moveTo>
                  <a:pt x="70057" y="4705"/>
                </a:moveTo>
                <a:lnTo>
                  <a:pt x="68324" y="4801"/>
                </a:lnTo>
                <a:lnTo>
                  <a:pt x="68324" y="4801"/>
                </a:lnTo>
                <a:lnTo>
                  <a:pt x="68420" y="4807"/>
                </a:lnTo>
                <a:lnTo>
                  <a:pt x="68420" y="5318"/>
                </a:lnTo>
                <a:lnTo>
                  <a:pt x="67909" y="5625"/>
                </a:lnTo>
                <a:lnTo>
                  <a:pt x="67807" y="5830"/>
                </a:lnTo>
                <a:lnTo>
                  <a:pt x="68420" y="6034"/>
                </a:lnTo>
                <a:lnTo>
                  <a:pt x="68318" y="6136"/>
                </a:lnTo>
                <a:lnTo>
                  <a:pt x="69955" y="6136"/>
                </a:lnTo>
                <a:lnTo>
                  <a:pt x="69648" y="6341"/>
                </a:lnTo>
                <a:lnTo>
                  <a:pt x="75580" y="6034"/>
                </a:lnTo>
                <a:lnTo>
                  <a:pt x="75068" y="5932"/>
                </a:lnTo>
                <a:lnTo>
                  <a:pt x="75580" y="5523"/>
                </a:lnTo>
                <a:lnTo>
                  <a:pt x="74966" y="5420"/>
                </a:lnTo>
                <a:lnTo>
                  <a:pt x="75068" y="5318"/>
                </a:lnTo>
                <a:lnTo>
                  <a:pt x="71898" y="5523"/>
                </a:lnTo>
                <a:lnTo>
                  <a:pt x="72000" y="5625"/>
                </a:lnTo>
                <a:lnTo>
                  <a:pt x="70261" y="5420"/>
                </a:lnTo>
                <a:lnTo>
                  <a:pt x="70159" y="5523"/>
                </a:lnTo>
                <a:lnTo>
                  <a:pt x="69750" y="5523"/>
                </a:lnTo>
                <a:lnTo>
                  <a:pt x="70261" y="5318"/>
                </a:lnTo>
                <a:lnTo>
                  <a:pt x="69239" y="4909"/>
                </a:lnTo>
                <a:lnTo>
                  <a:pt x="70568" y="4909"/>
                </a:lnTo>
                <a:lnTo>
                  <a:pt x="69443" y="4807"/>
                </a:lnTo>
                <a:lnTo>
                  <a:pt x="70057" y="4705"/>
                </a:lnTo>
                <a:close/>
                <a:moveTo>
                  <a:pt x="165273" y="4705"/>
                </a:moveTo>
                <a:lnTo>
                  <a:pt x="160773" y="4909"/>
                </a:lnTo>
                <a:lnTo>
                  <a:pt x="160875" y="5011"/>
                </a:lnTo>
                <a:lnTo>
                  <a:pt x="160364" y="5114"/>
                </a:lnTo>
                <a:lnTo>
                  <a:pt x="159341" y="5420"/>
                </a:lnTo>
                <a:lnTo>
                  <a:pt x="158727" y="5625"/>
                </a:lnTo>
                <a:lnTo>
                  <a:pt x="158830" y="5727"/>
                </a:lnTo>
                <a:lnTo>
                  <a:pt x="158216" y="5830"/>
                </a:lnTo>
                <a:lnTo>
                  <a:pt x="158727" y="5932"/>
                </a:lnTo>
                <a:lnTo>
                  <a:pt x="158318" y="6239"/>
                </a:lnTo>
                <a:lnTo>
                  <a:pt x="158727" y="6341"/>
                </a:lnTo>
                <a:lnTo>
                  <a:pt x="158318" y="6443"/>
                </a:lnTo>
                <a:lnTo>
                  <a:pt x="158114" y="6648"/>
                </a:lnTo>
                <a:lnTo>
                  <a:pt x="157602" y="6955"/>
                </a:lnTo>
                <a:lnTo>
                  <a:pt x="158114" y="7261"/>
                </a:lnTo>
                <a:lnTo>
                  <a:pt x="160057" y="7057"/>
                </a:lnTo>
                <a:lnTo>
                  <a:pt x="159750" y="6852"/>
                </a:lnTo>
                <a:lnTo>
                  <a:pt x="160159" y="6341"/>
                </a:lnTo>
                <a:lnTo>
                  <a:pt x="160875" y="6239"/>
                </a:lnTo>
                <a:lnTo>
                  <a:pt x="160875" y="6136"/>
                </a:lnTo>
                <a:lnTo>
                  <a:pt x="161182" y="6034"/>
                </a:lnTo>
                <a:lnTo>
                  <a:pt x="160977" y="5932"/>
                </a:lnTo>
                <a:lnTo>
                  <a:pt x="165273" y="4705"/>
                </a:lnTo>
                <a:close/>
                <a:moveTo>
                  <a:pt x="212114" y="6852"/>
                </a:moveTo>
                <a:lnTo>
                  <a:pt x="211500" y="7261"/>
                </a:lnTo>
                <a:lnTo>
                  <a:pt x="214057" y="7364"/>
                </a:lnTo>
                <a:lnTo>
                  <a:pt x="212114" y="6852"/>
                </a:lnTo>
                <a:close/>
                <a:moveTo>
                  <a:pt x="177955" y="7159"/>
                </a:moveTo>
                <a:lnTo>
                  <a:pt x="178568" y="7466"/>
                </a:lnTo>
                <a:lnTo>
                  <a:pt x="177852" y="7261"/>
                </a:lnTo>
                <a:lnTo>
                  <a:pt x="177955" y="7159"/>
                </a:lnTo>
                <a:close/>
                <a:moveTo>
                  <a:pt x="58602" y="6955"/>
                </a:moveTo>
                <a:lnTo>
                  <a:pt x="57375" y="7159"/>
                </a:lnTo>
                <a:lnTo>
                  <a:pt x="57784" y="7568"/>
                </a:lnTo>
                <a:lnTo>
                  <a:pt x="58602" y="7261"/>
                </a:lnTo>
                <a:lnTo>
                  <a:pt x="58602" y="6955"/>
                </a:lnTo>
                <a:close/>
                <a:moveTo>
                  <a:pt x="108307" y="7568"/>
                </a:moveTo>
                <a:lnTo>
                  <a:pt x="108211" y="7587"/>
                </a:lnTo>
                <a:lnTo>
                  <a:pt x="108211" y="7587"/>
                </a:lnTo>
                <a:lnTo>
                  <a:pt x="108381" y="7603"/>
                </a:lnTo>
                <a:lnTo>
                  <a:pt x="108381" y="7603"/>
                </a:lnTo>
                <a:lnTo>
                  <a:pt x="108307" y="7568"/>
                </a:lnTo>
                <a:close/>
                <a:moveTo>
                  <a:pt x="73636" y="7159"/>
                </a:moveTo>
                <a:lnTo>
                  <a:pt x="74659" y="7670"/>
                </a:lnTo>
                <a:lnTo>
                  <a:pt x="76193" y="7670"/>
                </a:lnTo>
                <a:lnTo>
                  <a:pt x="76193" y="7466"/>
                </a:lnTo>
                <a:lnTo>
                  <a:pt x="75989" y="7261"/>
                </a:lnTo>
                <a:lnTo>
                  <a:pt x="73636" y="7159"/>
                </a:lnTo>
                <a:close/>
                <a:moveTo>
                  <a:pt x="108381" y="7603"/>
                </a:moveTo>
                <a:lnTo>
                  <a:pt x="109841" y="8284"/>
                </a:lnTo>
                <a:lnTo>
                  <a:pt x="110250" y="7773"/>
                </a:lnTo>
                <a:lnTo>
                  <a:pt x="108381" y="7603"/>
                </a:lnTo>
                <a:close/>
                <a:moveTo>
                  <a:pt x="68011" y="6852"/>
                </a:moveTo>
                <a:lnTo>
                  <a:pt x="64227" y="7364"/>
                </a:lnTo>
                <a:lnTo>
                  <a:pt x="63511" y="8386"/>
                </a:lnTo>
                <a:lnTo>
                  <a:pt x="63511" y="8386"/>
                </a:lnTo>
                <a:lnTo>
                  <a:pt x="64534" y="8182"/>
                </a:lnTo>
                <a:lnTo>
                  <a:pt x="64739" y="7773"/>
                </a:lnTo>
                <a:lnTo>
                  <a:pt x="65352" y="7773"/>
                </a:lnTo>
                <a:lnTo>
                  <a:pt x="68011" y="6852"/>
                </a:lnTo>
                <a:close/>
                <a:moveTo>
                  <a:pt x="216716" y="8182"/>
                </a:moveTo>
                <a:lnTo>
                  <a:pt x="217227" y="8489"/>
                </a:lnTo>
                <a:lnTo>
                  <a:pt x="217330" y="8182"/>
                </a:lnTo>
                <a:close/>
                <a:moveTo>
                  <a:pt x="62080" y="6852"/>
                </a:moveTo>
                <a:lnTo>
                  <a:pt x="60852" y="7159"/>
                </a:lnTo>
                <a:lnTo>
                  <a:pt x="61568" y="7364"/>
                </a:lnTo>
                <a:lnTo>
                  <a:pt x="61057" y="7466"/>
                </a:lnTo>
                <a:lnTo>
                  <a:pt x="61057" y="7568"/>
                </a:lnTo>
                <a:lnTo>
                  <a:pt x="60341" y="7773"/>
                </a:lnTo>
                <a:lnTo>
                  <a:pt x="60034" y="7466"/>
                </a:lnTo>
                <a:lnTo>
                  <a:pt x="59420" y="7773"/>
                </a:lnTo>
                <a:lnTo>
                  <a:pt x="59727" y="8182"/>
                </a:lnTo>
                <a:lnTo>
                  <a:pt x="60136" y="8284"/>
                </a:lnTo>
                <a:lnTo>
                  <a:pt x="60443" y="8898"/>
                </a:lnTo>
                <a:lnTo>
                  <a:pt x="61159" y="8898"/>
                </a:lnTo>
                <a:lnTo>
                  <a:pt x="61364" y="8489"/>
                </a:lnTo>
                <a:lnTo>
                  <a:pt x="62182" y="8591"/>
                </a:lnTo>
                <a:lnTo>
                  <a:pt x="63205" y="7773"/>
                </a:lnTo>
                <a:lnTo>
                  <a:pt x="62795" y="7875"/>
                </a:lnTo>
                <a:lnTo>
                  <a:pt x="62795" y="7670"/>
                </a:lnTo>
                <a:lnTo>
                  <a:pt x="62898" y="7670"/>
                </a:lnTo>
                <a:lnTo>
                  <a:pt x="62182" y="7568"/>
                </a:lnTo>
                <a:lnTo>
                  <a:pt x="63409" y="7261"/>
                </a:lnTo>
                <a:lnTo>
                  <a:pt x="63205" y="7159"/>
                </a:lnTo>
                <a:lnTo>
                  <a:pt x="63511" y="6852"/>
                </a:lnTo>
                <a:close/>
                <a:moveTo>
                  <a:pt x="47250" y="6443"/>
                </a:moveTo>
                <a:lnTo>
                  <a:pt x="47148" y="6852"/>
                </a:lnTo>
                <a:lnTo>
                  <a:pt x="43977" y="8386"/>
                </a:lnTo>
                <a:lnTo>
                  <a:pt x="44284" y="8386"/>
                </a:lnTo>
                <a:lnTo>
                  <a:pt x="44898" y="8693"/>
                </a:lnTo>
                <a:lnTo>
                  <a:pt x="44795" y="9102"/>
                </a:lnTo>
                <a:lnTo>
                  <a:pt x="44795" y="9102"/>
                </a:lnTo>
                <a:lnTo>
                  <a:pt x="51955" y="7159"/>
                </a:lnTo>
                <a:lnTo>
                  <a:pt x="51545" y="6545"/>
                </a:lnTo>
                <a:lnTo>
                  <a:pt x="50318" y="6750"/>
                </a:lnTo>
                <a:lnTo>
                  <a:pt x="50420" y="6545"/>
                </a:lnTo>
                <a:lnTo>
                  <a:pt x="50011" y="6648"/>
                </a:lnTo>
                <a:lnTo>
                  <a:pt x="50216" y="6545"/>
                </a:lnTo>
                <a:lnTo>
                  <a:pt x="47250" y="6443"/>
                </a:lnTo>
                <a:close/>
                <a:moveTo>
                  <a:pt x="158625" y="7261"/>
                </a:moveTo>
                <a:lnTo>
                  <a:pt x="157602" y="7875"/>
                </a:lnTo>
                <a:lnTo>
                  <a:pt x="157500" y="8182"/>
                </a:lnTo>
                <a:lnTo>
                  <a:pt x="156989" y="8284"/>
                </a:lnTo>
                <a:lnTo>
                  <a:pt x="159034" y="9102"/>
                </a:lnTo>
                <a:lnTo>
                  <a:pt x="158830" y="9102"/>
                </a:lnTo>
                <a:lnTo>
                  <a:pt x="158830" y="9205"/>
                </a:lnTo>
                <a:lnTo>
                  <a:pt x="158727" y="9205"/>
                </a:lnTo>
                <a:lnTo>
                  <a:pt x="158727" y="9307"/>
                </a:lnTo>
                <a:lnTo>
                  <a:pt x="158625" y="9307"/>
                </a:lnTo>
                <a:lnTo>
                  <a:pt x="160773" y="9614"/>
                </a:lnTo>
                <a:lnTo>
                  <a:pt x="160773" y="9614"/>
                </a:lnTo>
                <a:lnTo>
                  <a:pt x="160568" y="9511"/>
                </a:lnTo>
                <a:lnTo>
                  <a:pt x="161489" y="9511"/>
                </a:lnTo>
                <a:lnTo>
                  <a:pt x="159239" y="8080"/>
                </a:lnTo>
                <a:lnTo>
                  <a:pt x="159341" y="7773"/>
                </a:lnTo>
                <a:lnTo>
                  <a:pt x="159545" y="7670"/>
                </a:lnTo>
                <a:lnTo>
                  <a:pt x="159545" y="7466"/>
                </a:lnTo>
                <a:lnTo>
                  <a:pt x="158625" y="7261"/>
                </a:lnTo>
                <a:close/>
                <a:moveTo>
                  <a:pt x="18920" y="9818"/>
                </a:moveTo>
                <a:lnTo>
                  <a:pt x="18511" y="9920"/>
                </a:lnTo>
                <a:lnTo>
                  <a:pt x="18511" y="9920"/>
                </a:lnTo>
                <a:lnTo>
                  <a:pt x="18637" y="9901"/>
                </a:lnTo>
                <a:lnTo>
                  <a:pt x="18637" y="9901"/>
                </a:lnTo>
                <a:lnTo>
                  <a:pt x="18920" y="9818"/>
                </a:lnTo>
                <a:close/>
                <a:moveTo>
                  <a:pt x="137352" y="10125"/>
                </a:moveTo>
                <a:lnTo>
                  <a:pt x="137352" y="10125"/>
                </a:lnTo>
                <a:lnTo>
                  <a:pt x="137352" y="10125"/>
                </a:lnTo>
                <a:close/>
                <a:moveTo>
                  <a:pt x="88977" y="9818"/>
                </a:moveTo>
                <a:lnTo>
                  <a:pt x="88670" y="10125"/>
                </a:lnTo>
                <a:lnTo>
                  <a:pt x="88466" y="10125"/>
                </a:lnTo>
                <a:lnTo>
                  <a:pt x="88364" y="10432"/>
                </a:lnTo>
                <a:lnTo>
                  <a:pt x="88875" y="10534"/>
                </a:lnTo>
                <a:lnTo>
                  <a:pt x="88568" y="10636"/>
                </a:lnTo>
                <a:lnTo>
                  <a:pt x="89489" y="10636"/>
                </a:lnTo>
                <a:lnTo>
                  <a:pt x="90000" y="10227"/>
                </a:lnTo>
                <a:lnTo>
                  <a:pt x="88977" y="9818"/>
                </a:lnTo>
                <a:close/>
                <a:moveTo>
                  <a:pt x="52466" y="7261"/>
                </a:moveTo>
                <a:lnTo>
                  <a:pt x="48170" y="8591"/>
                </a:lnTo>
                <a:lnTo>
                  <a:pt x="48784" y="8693"/>
                </a:lnTo>
                <a:lnTo>
                  <a:pt x="48375" y="8898"/>
                </a:lnTo>
                <a:lnTo>
                  <a:pt x="50216" y="8795"/>
                </a:lnTo>
                <a:lnTo>
                  <a:pt x="50216" y="8795"/>
                </a:lnTo>
                <a:lnTo>
                  <a:pt x="49705" y="8898"/>
                </a:lnTo>
                <a:lnTo>
                  <a:pt x="49807" y="8898"/>
                </a:lnTo>
                <a:lnTo>
                  <a:pt x="47761" y="9307"/>
                </a:lnTo>
                <a:lnTo>
                  <a:pt x="51545" y="9818"/>
                </a:lnTo>
                <a:lnTo>
                  <a:pt x="48273" y="9920"/>
                </a:lnTo>
                <a:lnTo>
                  <a:pt x="47557" y="10534"/>
                </a:lnTo>
                <a:lnTo>
                  <a:pt x="49193" y="10739"/>
                </a:lnTo>
                <a:lnTo>
                  <a:pt x="48989" y="11352"/>
                </a:lnTo>
                <a:lnTo>
                  <a:pt x="54102" y="10534"/>
                </a:lnTo>
                <a:lnTo>
                  <a:pt x="54102" y="10739"/>
                </a:lnTo>
                <a:lnTo>
                  <a:pt x="54818" y="10841"/>
                </a:lnTo>
                <a:lnTo>
                  <a:pt x="54614" y="10943"/>
                </a:lnTo>
                <a:lnTo>
                  <a:pt x="56148" y="11045"/>
                </a:lnTo>
                <a:lnTo>
                  <a:pt x="57170" y="10534"/>
                </a:lnTo>
                <a:lnTo>
                  <a:pt x="56250" y="10739"/>
                </a:lnTo>
                <a:lnTo>
                  <a:pt x="56455" y="10534"/>
                </a:lnTo>
                <a:lnTo>
                  <a:pt x="56352" y="10432"/>
                </a:lnTo>
                <a:lnTo>
                  <a:pt x="58295" y="10023"/>
                </a:lnTo>
                <a:lnTo>
                  <a:pt x="57989" y="9920"/>
                </a:lnTo>
                <a:lnTo>
                  <a:pt x="57989" y="9818"/>
                </a:lnTo>
                <a:lnTo>
                  <a:pt x="56864" y="9409"/>
                </a:lnTo>
                <a:lnTo>
                  <a:pt x="57682" y="7670"/>
                </a:lnTo>
                <a:lnTo>
                  <a:pt x="56455" y="7364"/>
                </a:lnTo>
                <a:lnTo>
                  <a:pt x="55739" y="8489"/>
                </a:lnTo>
                <a:lnTo>
                  <a:pt x="55023" y="8693"/>
                </a:lnTo>
                <a:lnTo>
                  <a:pt x="55023" y="8693"/>
                </a:lnTo>
                <a:lnTo>
                  <a:pt x="55227" y="7875"/>
                </a:lnTo>
                <a:lnTo>
                  <a:pt x="54614" y="7773"/>
                </a:lnTo>
                <a:lnTo>
                  <a:pt x="53591" y="8080"/>
                </a:lnTo>
                <a:lnTo>
                  <a:pt x="53693" y="7977"/>
                </a:lnTo>
                <a:lnTo>
                  <a:pt x="53182" y="8080"/>
                </a:lnTo>
                <a:lnTo>
                  <a:pt x="53182" y="8080"/>
                </a:lnTo>
                <a:lnTo>
                  <a:pt x="53898" y="7773"/>
                </a:lnTo>
                <a:lnTo>
                  <a:pt x="51750" y="7875"/>
                </a:lnTo>
                <a:lnTo>
                  <a:pt x="52466" y="7261"/>
                </a:lnTo>
                <a:close/>
                <a:moveTo>
                  <a:pt x="60341" y="10330"/>
                </a:moveTo>
                <a:lnTo>
                  <a:pt x="58602" y="10841"/>
                </a:lnTo>
                <a:lnTo>
                  <a:pt x="59114" y="11148"/>
                </a:lnTo>
                <a:lnTo>
                  <a:pt x="60136" y="11352"/>
                </a:lnTo>
                <a:lnTo>
                  <a:pt x="61159" y="11045"/>
                </a:lnTo>
                <a:lnTo>
                  <a:pt x="60239" y="10432"/>
                </a:lnTo>
                <a:lnTo>
                  <a:pt x="60341" y="10330"/>
                </a:lnTo>
                <a:close/>
                <a:moveTo>
                  <a:pt x="175193" y="11250"/>
                </a:moveTo>
                <a:lnTo>
                  <a:pt x="176114" y="11557"/>
                </a:lnTo>
                <a:lnTo>
                  <a:pt x="176114" y="12068"/>
                </a:lnTo>
                <a:lnTo>
                  <a:pt x="177136" y="12170"/>
                </a:lnTo>
                <a:lnTo>
                  <a:pt x="177136" y="12170"/>
                </a:lnTo>
                <a:lnTo>
                  <a:pt x="176011" y="12068"/>
                </a:lnTo>
                <a:lnTo>
                  <a:pt x="175193" y="11250"/>
                </a:lnTo>
                <a:close/>
                <a:moveTo>
                  <a:pt x="73023" y="11557"/>
                </a:moveTo>
                <a:lnTo>
                  <a:pt x="72307" y="12375"/>
                </a:lnTo>
                <a:lnTo>
                  <a:pt x="73432" y="12375"/>
                </a:lnTo>
                <a:lnTo>
                  <a:pt x="74148" y="11659"/>
                </a:lnTo>
                <a:lnTo>
                  <a:pt x="73023" y="11557"/>
                </a:lnTo>
                <a:close/>
                <a:moveTo>
                  <a:pt x="108409" y="13295"/>
                </a:moveTo>
                <a:lnTo>
                  <a:pt x="108716" y="13398"/>
                </a:lnTo>
                <a:lnTo>
                  <a:pt x="108818" y="13398"/>
                </a:lnTo>
                <a:lnTo>
                  <a:pt x="108409" y="13295"/>
                </a:lnTo>
                <a:close/>
                <a:moveTo>
                  <a:pt x="9205" y="13807"/>
                </a:moveTo>
                <a:lnTo>
                  <a:pt x="9102" y="13909"/>
                </a:lnTo>
                <a:lnTo>
                  <a:pt x="9205" y="13909"/>
                </a:lnTo>
                <a:lnTo>
                  <a:pt x="9205" y="13807"/>
                </a:lnTo>
                <a:close/>
                <a:moveTo>
                  <a:pt x="5420" y="11045"/>
                </a:moveTo>
                <a:lnTo>
                  <a:pt x="0" y="14420"/>
                </a:lnTo>
                <a:lnTo>
                  <a:pt x="511" y="14318"/>
                </a:lnTo>
                <a:lnTo>
                  <a:pt x="1227" y="13909"/>
                </a:lnTo>
                <a:lnTo>
                  <a:pt x="1227" y="13705"/>
                </a:lnTo>
                <a:lnTo>
                  <a:pt x="1739" y="13398"/>
                </a:lnTo>
                <a:lnTo>
                  <a:pt x="1636" y="13500"/>
                </a:lnTo>
                <a:lnTo>
                  <a:pt x="2352" y="13295"/>
                </a:lnTo>
                <a:lnTo>
                  <a:pt x="2148" y="13398"/>
                </a:lnTo>
                <a:lnTo>
                  <a:pt x="2761" y="13193"/>
                </a:lnTo>
                <a:lnTo>
                  <a:pt x="2761" y="13193"/>
                </a:lnTo>
                <a:lnTo>
                  <a:pt x="1636" y="14011"/>
                </a:lnTo>
                <a:lnTo>
                  <a:pt x="3273" y="14114"/>
                </a:lnTo>
                <a:lnTo>
                  <a:pt x="3068" y="14625"/>
                </a:lnTo>
                <a:lnTo>
                  <a:pt x="3375" y="15034"/>
                </a:lnTo>
                <a:lnTo>
                  <a:pt x="3989" y="14932"/>
                </a:lnTo>
                <a:lnTo>
                  <a:pt x="3682" y="15136"/>
                </a:lnTo>
                <a:lnTo>
                  <a:pt x="4295" y="14932"/>
                </a:lnTo>
                <a:lnTo>
                  <a:pt x="4193" y="15034"/>
                </a:lnTo>
                <a:lnTo>
                  <a:pt x="4193" y="15034"/>
                </a:lnTo>
                <a:lnTo>
                  <a:pt x="4602" y="14727"/>
                </a:lnTo>
                <a:lnTo>
                  <a:pt x="4500" y="14625"/>
                </a:lnTo>
                <a:lnTo>
                  <a:pt x="5523" y="14318"/>
                </a:lnTo>
                <a:lnTo>
                  <a:pt x="5318" y="14318"/>
                </a:lnTo>
                <a:lnTo>
                  <a:pt x="5830" y="14114"/>
                </a:lnTo>
                <a:lnTo>
                  <a:pt x="5727" y="14114"/>
                </a:lnTo>
                <a:lnTo>
                  <a:pt x="5727" y="13909"/>
                </a:lnTo>
                <a:lnTo>
                  <a:pt x="6136" y="14011"/>
                </a:lnTo>
                <a:lnTo>
                  <a:pt x="6750" y="14011"/>
                </a:lnTo>
                <a:lnTo>
                  <a:pt x="6852" y="13807"/>
                </a:lnTo>
                <a:lnTo>
                  <a:pt x="7159" y="13909"/>
                </a:lnTo>
                <a:lnTo>
                  <a:pt x="8386" y="13500"/>
                </a:lnTo>
                <a:lnTo>
                  <a:pt x="8080" y="13398"/>
                </a:lnTo>
                <a:lnTo>
                  <a:pt x="7977" y="13398"/>
                </a:lnTo>
                <a:lnTo>
                  <a:pt x="8080" y="13193"/>
                </a:lnTo>
                <a:lnTo>
                  <a:pt x="8080" y="12886"/>
                </a:lnTo>
                <a:lnTo>
                  <a:pt x="7364" y="12682"/>
                </a:lnTo>
                <a:lnTo>
                  <a:pt x="7364" y="12682"/>
                </a:lnTo>
                <a:lnTo>
                  <a:pt x="7568" y="12784"/>
                </a:lnTo>
                <a:lnTo>
                  <a:pt x="6852" y="12886"/>
                </a:lnTo>
                <a:lnTo>
                  <a:pt x="7261" y="12682"/>
                </a:lnTo>
                <a:lnTo>
                  <a:pt x="6341" y="12682"/>
                </a:lnTo>
                <a:lnTo>
                  <a:pt x="6034" y="12989"/>
                </a:lnTo>
                <a:lnTo>
                  <a:pt x="6034" y="13193"/>
                </a:lnTo>
                <a:lnTo>
                  <a:pt x="5625" y="13398"/>
                </a:lnTo>
                <a:lnTo>
                  <a:pt x="5625" y="13398"/>
                </a:lnTo>
                <a:lnTo>
                  <a:pt x="5932" y="13193"/>
                </a:lnTo>
                <a:lnTo>
                  <a:pt x="5523" y="13295"/>
                </a:lnTo>
                <a:lnTo>
                  <a:pt x="5523" y="13091"/>
                </a:lnTo>
                <a:lnTo>
                  <a:pt x="6545" y="12375"/>
                </a:lnTo>
                <a:lnTo>
                  <a:pt x="6136" y="12375"/>
                </a:lnTo>
                <a:lnTo>
                  <a:pt x="6648" y="12068"/>
                </a:lnTo>
                <a:lnTo>
                  <a:pt x="5830" y="11659"/>
                </a:lnTo>
                <a:lnTo>
                  <a:pt x="5932" y="11557"/>
                </a:lnTo>
                <a:lnTo>
                  <a:pt x="5727" y="11352"/>
                </a:lnTo>
                <a:lnTo>
                  <a:pt x="5523" y="11557"/>
                </a:lnTo>
                <a:lnTo>
                  <a:pt x="5523" y="11352"/>
                </a:lnTo>
                <a:lnTo>
                  <a:pt x="5625" y="11250"/>
                </a:lnTo>
                <a:lnTo>
                  <a:pt x="5420" y="11045"/>
                </a:lnTo>
                <a:close/>
                <a:moveTo>
                  <a:pt x="113011" y="13193"/>
                </a:moveTo>
                <a:lnTo>
                  <a:pt x="112807" y="13398"/>
                </a:lnTo>
                <a:lnTo>
                  <a:pt x="112500" y="13398"/>
                </a:lnTo>
                <a:lnTo>
                  <a:pt x="112193" y="13602"/>
                </a:lnTo>
                <a:lnTo>
                  <a:pt x="111682" y="13500"/>
                </a:lnTo>
                <a:lnTo>
                  <a:pt x="111682" y="13500"/>
                </a:lnTo>
                <a:lnTo>
                  <a:pt x="111784" y="13807"/>
                </a:lnTo>
                <a:lnTo>
                  <a:pt x="111170" y="13500"/>
                </a:lnTo>
                <a:lnTo>
                  <a:pt x="110864" y="13500"/>
                </a:lnTo>
                <a:lnTo>
                  <a:pt x="110864" y="13807"/>
                </a:lnTo>
                <a:lnTo>
                  <a:pt x="110250" y="13602"/>
                </a:lnTo>
                <a:lnTo>
                  <a:pt x="110148" y="14011"/>
                </a:lnTo>
                <a:lnTo>
                  <a:pt x="109739" y="14011"/>
                </a:lnTo>
                <a:lnTo>
                  <a:pt x="109636" y="14216"/>
                </a:lnTo>
                <a:lnTo>
                  <a:pt x="109432" y="14114"/>
                </a:lnTo>
                <a:lnTo>
                  <a:pt x="109534" y="14011"/>
                </a:lnTo>
                <a:lnTo>
                  <a:pt x="109330" y="13807"/>
                </a:lnTo>
                <a:lnTo>
                  <a:pt x="109534" y="13602"/>
                </a:lnTo>
                <a:lnTo>
                  <a:pt x="108716" y="13398"/>
                </a:lnTo>
                <a:lnTo>
                  <a:pt x="108511" y="13398"/>
                </a:lnTo>
                <a:lnTo>
                  <a:pt x="108716" y="13705"/>
                </a:lnTo>
                <a:lnTo>
                  <a:pt x="108102" y="13500"/>
                </a:lnTo>
                <a:lnTo>
                  <a:pt x="108102" y="13500"/>
                </a:lnTo>
                <a:lnTo>
                  <a:pt x="108205" y="13602"/>
                </a:lnTo>
                <a:lnTo>
                  <a:pt x="108102" y="13705"/>
                </a:lnTo>
                <a:lnTo>
                  <a:pt x="107898" y="13705"/>
                </a:lnTo>
                <a:lnTo>
                  <a:pt x="108205" y="13807"/>
                </a:lnTo>
                <a:lnTo>
                  <a:pt x="107693" y="13807"/>
                </a:lnTo>
                <a:lnTo>
                  <a:pt x="107795" y="14011"/>
                </a:lnTo>
                <a:lnTo>
                  <a:pt x="107386" y="14011"/>
                </a:lnTo>
                <a:lnTo>
                  <a:pt x="109125" y="14114"/>
                </a:lnTo>
                <a:lnTo>
                  <a:pt x="108614" y="14318"/>
                </a:lnTo>
                <a:lnTo>
                  <a:pt x="109125" y="14318"/>
                </a:lnTo>
                <a:lnTo>
                  <a:pt x="109125" y="14420"/>
                </a:lnTo>
                <a:lnTo>
                  <a:pt x="107898" y="14523"/>
                </a:lnTo>
                <a:lnTo>
                  <a:pt x="107795" y="14727"/>
                </a:lnTo>
                <a:lnTo>
                  <a:pt x="109227" y="14830"/>
                </a:lnTo>
                <a:lnTo>
                  <a:pt x="108818" y="15136"/>
                </a:lnTo>
                <a:lnTo>
                  <a:pt x="109227" y="15034"/>
                </a:lnTo>
                <a:lnTo>
                  <a:pt x="108307" y="15341"/>
                </a:lnTo>
                <a:lnTo>
                  <a:pt x="108716" y="15545"/>
                </a:lnTo>
                <a:lnTo>
                  <a:pt x="109432" y="15443"/>
                </a:lnTo>
                <a:lnTo>
                  <a:pt x="111375" y="15852"/>
                </a:lnTo>
                <a:lnTo>
                  <a:pt x="114648" y="14625"/>
                </a:lnTo>
                <a:lnTo>
                  <a:pt x="114648" y="14216"/>
                </a:lnTo>
                <a:lnTo>
                  <a:pt x="114034" y="13807"/>
                </a:lnTo>
                <a:lnTo>
                  <a:pt x="113830" y="13500"/>
                </a:lnTo>
                <a:lnTo>
                  <a:pt x="114239" y="13295"/>
                </a:lnTo>
                <a:lnTo>
                  <a:pt x="113011" y="13193"/>
                </a:lnTo>
                <a:close/>
                <a:moveTo>
                  <a:pt x="65557" y="13705"/>
                </a:moveTo>
                <a:lnTo>
                  <a:pt x="63102" y="15750"/>
                </a:lnTo>
                <a:lnTo>
                  <a:pt x="63818" y="15750"/>
                </a:lnTo>
                <a:lnTo>
                  <a:pt x="64023" y="16159"/>
                </a:lnTo>
                <a:lnTo>
                  <a:pt x="66309" y="15364"/>
                </a:lnTo>
                <a:lnTo>
                  <a:pt x="66309" y="15364"/>
                </a:lnTo>
                <a:lnTo>
                  <a:pt x="67091" y="15852"/>
                </a:lnTo>
                <a:lnTo>
                  <a:pt x="68114" y="15545"/>
                </a:lnTo>
                <a:lnTo>
                  <a:pt x="67091" y="15443"/>
                </a:lnTo>
                <a:lnTo>
                  <a:pt x="67295" y="14830"/>
                </a:lnTo>
                <a:lnTo>
                  <a:pt x="65659" y="14011"/>
                </a:lnTo>
                <a:lnTo>
                  <a:pt x="65557" y="13705"/>
                </a:lnTo>
                <a:close/>
                <a:moveTo>
                  <a:pt x="128864" y="16773"/>
                </a:moveTo>
                <a:lnTo>
                  <a:pt x="128455" y="16875"/>
                </a:lnTo>
                <a:lnTo>
                  <a:pt x="128455" y="16875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8864" y="16773"/>
                </a:lnTo>
                <a:close/>
                <a:moveTo>
                  <a:pt x="73227" y="6955"/>
                </a:moveTo>
                <a:lnTo>
                  <a:pt x="70773" y="7364"/>
                </a:lnTo>
                <a:lnTo>
                  <a:pt x="71080" y="7670"/>
                </a:lnTo>
                <a:lnTo>
                  <a:pt x="70159" y="7773"/>
                </a:lnTo>
                <a:lnTo>
                  <a:pt x="70466" y="8080"/>
                </a:lnTo>
                <a:lnTo>
                  <a:pt x="70466" y="8386"/>
                </a:lnTo>
                <a:lnTo>
                  <a:pt x="69443" y="8386"/>
                </a:lnTo>
                <a:lnTo>
                  <a:pt x="69955" y="8693"/>
                </a:lnTo>
                <a:lnTo>
                  <a:pt x="69545" y="9205"/>
                </a:lnTo>
                <a:lnTo>
                  <a:pt x="68318" y="9205"/>
                </a:lnTo>
                <a:lnTo>
                  <a:pt x="69545" y="8898"/>
                </a:lnTo>
                <a:lnTo>
                  <a:pt x="69136" y="8489"/>
                </a:lnTo>
                <a:lnTo>
                  <a:pt x="69443" y="7773"/>
                </a:lnTo>
                <a:lnTo>
                  <a:pt x="71284" y="6955"/>
                </a:lnTo>
                <a:lnTo>
                  <a:pt x="71284" y="6955"/>
                </a:lnTo>
                <a:lnTo>
                  <a:pt x="67193" y="8284"/>
                </a:lnTo>
                <a:lnTo>
                  <a:pt x="66682" y="8898"/>
                </a:lnTo>
                <a:lnTo>
                  <a:pt x="67909" y="9205"/>
                </a:lnTo>
                <a:lnTo>
                  <a:pt x="66477" y="9205"/>
                </a:lnTo>
                <a:lnTo>
                  <a:pt x="68114" y="9716"/>
                </a:lnTo>
                <a:lnTo>
                  <a:pt x="67909" y="9920"/>
                </a:lnTo>
                <a:lnTo>
                  <a:pt x="70875" y="10125"/>
                </a:lnTo>
                <a:lnTo>
                  <a:pt x="70875" y="10023"/>
                </a:lnTo>
                <a:lnTo>
                  <a:pt x="72205" y="10227"/>
                </a:lnTo>
                <a:lnTo>
                  <a:pt x="72614" y="9716"/>
                </a:lnTo>
                <a:lnTo>
                  <a:pt x="73534" y="9920"/>
                </a:lnTo>
                <a:lnTo>
                  <a:pt x="73432" y="10227"/>
                </a:lnTo>
                <a:lnTo>
                  <a:pt x="73841" y="10330"/>
                </a:lnTo>
                <a:lnTo>
                  <a:pt x="73636" y="10432"/>
                </a:lnTo>
                <a:lnTo>
                  <a:pt x="74148" y="10330"/>
                </a:lnTo>
                <a:lnTo>
                  <a:pt x="74250" y="10739"/>
                </a:lnTo>
                <a:lnTo>
                  <a:pt x="73432" y="11148"/>
                </a:lnTo>
                <a:lnTo>
                  <a:pt x="74685" y="10969"/>
                </a:lnTo>
                <a:lnTo>
                  <a:pt x="74761" y="11045"/>
                </a:lnTo>
                <a:lnTo>
                  <a:pt x="74557" y="11148"/>
                </a:lnTo>
                <a:lnTo>
                  <a:pt x="75375" y="11557"/>
                </a:lnTo>
                <a:lnTo>
                  <a:pt x="75477" y="12273"/>
                </a:lnTo>
                <a:lnTo>
                  <a:pt x="73534" y="13398"/>
                </a:lnTo>
                <a:lnTo>
                  <a:pt x="73636" y="13807"/>
                </a:lnTo>
                <a:lnTo>
                  <a:pt x="72000" y="14216"/>
                </a:lnTo>
                <a:lnTo>
                  <a:pt x="72000" y="14318"/>
                </a:lnTo>
                <a:lnTo>
                  <a:pt x="72000" y="14420"/>
                </a:lnTo>
                <a:lnTo>
                  <a:pt x="71898" y="14625"/>
                </a:lnTo>
                <a:lnTo>
                  <a:pt x="72000" y="14318"/>
                </a:lnTo>
                <a:lnTo>
                  <a:pt x="71080" y="14114"/>
                </a:lnTo>
                <a:lnTo>
                  <a:pt x="70057" y="14727"/>
                </a:lnTo>
                <a:lnTo>
                  <a:pt x="70977" y="15136"/>
                </a:lnTo>
                <a:lnTo>
                  <a:pt x="72307" y="14727"/>
                </a:lnTo>
                <a:lnTo>
                  <a:pt x="72818" y="14830"/>
                </a:lnTo>
                <a:lnTo>
                  <a:pt x="72716" y="15034"/>
                </a:lnTo>
                <a:lnTo>
                  <a:pt x="72716" y="15034"/>
                </a:lnTo>
                <a:lnTo>
                  <a:pt x="73330" y="14830"/>
                </a:lnTo>
                <a:lnTo>
                  <a:pt x="73125" y="15034"/>
                </a:lnTo>
                <a:lnTo>
                  <a:pt x="73739" y="15545"/>
                </a:lnTo>
                <a:lnTo>
                  <a:pt x="73636" y="15648"/>
                </a:lnTo>
                <a:lnTo>
                  <a:pt x="74148" y="15750"/>
                </a:lnTo>
                <a:lnTo>
                  <a:pt x="73636" y="15955"/>
                </a:lnTo>
                <a:lnTo>
                  <a:pt x="74250" y="16261"/>
                </a:lnTo>
                <a:lnTo>
                  <a:pt x="74045" y="16364"/>
                </a:lnTo>
                <a:lnTo>
                  <a:pt x="76909" y="17386"/>
                </a:lnTo>
                <a:lnTo>
                  <a:pt x="77318" y="17080"/>
                </a:lnTo>
                <a:lnTo>
                  <a:pt x="76398" y="16364"/>
                </a:lnTo>
                <a:lnTo>
                  <a:pt x="76500" y="16261"/>
                </a:lnTo>
                <a:lnTo>
                  <a:pt x="75989" y="15648"/>
                </a:lnTo>
                <a:lnTo>
                  <a:pt x="76705" y="15648"/>
                </a:lnTo>
                <a:lnTo>
                  <a:pt x="78034" y="16568"/>
                </a:lnTo>
                <a:lnTo>
                  <a:pt x="78239" y="16364"/>
                </a:lnTo>
                <a:lnTo>
                  <a:pt x="78545" y="16364"/>
                </a:lnTo>
                <a:lnTo>
                  <a:pt x="78545" y="15648"/>
                </a:lnTo>
                <a:lnTo>
                  <a:pt x="78955" y="15955"/>
                </a:lnTo>
                <a:lnTo>
                  <a:pt x="78955" y="15443"/>
                </a:lnTo>
                <a:lnTo>
                  <a:pt x="79057" y="15341"/>
                </a:lnTo>
                <a:lnTo>
                  <a:pt x="78750" y="15341"/>
                </a:lnTo>
                <a:lnTo>
                  <a:pt x="78545" y="15136"/>
                </a:lnTo>
                <a:lnTo>
                  <a:pt x="78955" y="14932"/>
                </a:lnTo>
                <a:lnTo>
                  <a:pt x="78648" y="14932"/>
                </a:lnTo>
                <a:lnTo>
                  <a:pt x="78955" y="14830"/>
                </a:lnTo>
                <a:lnTo>
                  <a:pt x="78648" y="14625"/>
                </a:lnTo>
                <a:lnTo>
                  <a:pt x="78034" y="14625"/>
                </a:lnTo>
                <a:lnTo>
                  <a:pt x="77830" y="14216"/>
                </a:lnTo>
                <a:lnTo>
                  <a:pt x="78034" y="14114"/>
                </a:lnTo>
                <a:lnTo>
                  <a:pt x="77523" y="14011"/>
                </a:lnTo>
                <a:lnTo>
                  <a:pt x="77727" y="13807"/>
                </a:lnTo>
                <a:lnTo>
                  <a:pt x="77318" y="13398"/>
                </a:lnTo>
                <a:lnTo>
                  <a:pt x="78341" y="13602"/>
                </a:lnTo>
                <a:lnTo>
                  <a:pt x="78136" y="13193"/>
                </a:lnTo>
                <a:lnTo>
                  <a:pt x="78545" y="13091"/>
                </a:lnTo>
                <a:lnTo>
                  <a:pt x="79466" y="13398"/>
                </a:lnTo>
                <a:lnTo>
                  <a:pt x="79159" y="13602"/>
                </a:lnTo>
                <a:lnTo>
                  <a:pt x="79159" y="13602"/>
                </a:lnTo>
                <a:lnTo>
                  <a:pt x="80284" y="13295"/>
                </a:lnTo>
                <a:lnTo>
                  <a:pt x="79466" y="13909"/>
                </a:lnTo>
                <a:lnTo>
                  <a:pt x="79568" y="14318"/>
                </a:lnTo>
                <a:lnTo>
                  <a:pt x="79977" y="14114"/>
                </a:lnTo>
                <a:lnTo>
                  <a:pt x="80182" y="14420"/>
                </a:lnTo>
                <a:lnTo>
                  <a:pt x="80489" y="14420"/>
                </a:lnTo>
                <a:lnTo>
                  <a:pt x="80693" y="13909"/>
                </a:lnTo>
                <a:lnTo>
                  <a:pt x="80489" y="13909"/>
                </a:lnTo>
                <a:lnTo>
                  <a:pt x="81818" y="13602"/>
                </a:lnTo>
                <a:lnTo>
                  <a:pt x="81511" y="13398"/>
                </a:lnTo>
                <a:lnTo>
                  <a:pt x="81716" y="13295"/>
                </a:lnTo>
                <a:lnTo>
                  <a:pt x="81614" y="13193"/>
                </a:lnTo>
                <a:lnTo>
                  <a:pt x="82023" y="13295"/>
                </a:lnTo>
                <a:lnTo>
                  <a:pt x="82023" y="12989"/>
                </a:lnTo>
                <a:lnTo>
                  <a:pt x="82227" y="12989"/>
                </a:lnTo>
                <a:lnTo>
                  <a:pt x="82227" y="12682"/>
                </a:lnTo>
                <a:lnTo>
                  <a:pt x="81000" y="12886"/>
                </a:lnTo>
                <a:lnTo>
                  <a:pt x="81716" y="12477"/>
                </a:lnTo>
                <a:lnTo>
                  <a:pt x="80591" y="12375"/>
                </a:lnTo>
                <a:lnTo>
                  <a:pt x="81307" y="12170"/>
                </a:lnTo>
                <a:lnTo>
                  <a:pt x="80591" y="11966"/>
                </a:lnTo>
                <a:lnTo>
                  <a:pt x="80795" y="11864"/>
                </a:lnTo>
                <a:lnTo>
                  <a:pt x="80284" y="12068"/>
                </a:lnTo>
                <a:lnTo>
                  <a:pt x="80386" y="11864"/>
                </a:lnTo>
                <a:lnTo>
                  <a:pt x="80080" y="11864"/>
                </a:lnTo>
                <a:lnTo>
                  <a:pt x="80182" y="11761"/>
                </a:lnTo>
                <a:lnTo>
                  <a:pt x="79670" y="11966"/>
                </a:lnTo>
                <a:lnTo>
                  <a:pt x="80080" y="11557"/>
                </a:lnTo>
                <a:lnTo>
                  <a:pt x="79670" y="11761"/>
                </a:lnTo>
                <a:lnTo>
                  <a:pt x="79466" y="11761"/>
                </a:lnTo>
                <a:lnTo>
                  <a:pt x="79568" y="11557"/>
                </a:lnTo>
                <a:lnTo>
                  <a:pt x="79773" y="11455"/>
                </a:lnTo>
                <a:lnTo>
                  <a:pt x="79057" y="11352"/>
                </a:lnTo>
                <a:lnTo>
                  <a:pt x="78955" y="11148"/>
                </a:lnTo>
                <a:lnTo>
                  <a:pt x="78239" y="11045"/>
                </a:lnTo>
                <a:lnTo>
                  <a:pt x="79466" y="10943"/>
                </a:lnTo>
                <a:lnTo>
                  <a:pt x="78648" y="10841"/>
                </a:lnTo>
                <a:lnTo>
                  <a:pt x="80284" y="10739"/>
                </a:lnTo>
                <a:lnTo>
                  <a:pt x="78648" y="10534"/>
                </a:lnTo>
                <a:lnTo>
                  <a:pt x="80080" y="10330"/>
                </a:lnTo>
                <a:lnTo>
                  <a:pt x="79670" y="10023"/>
                </a:lnTo>
                <a:lnTo>
                  <a:pt x="79057" y="10125"/>
                </a:lnTo>
                <a:lnTo>
                  <a:pt x="79364" y="9920"/>
                </a:lnTo>
                <a:lnTo>
                  <a:pt x="78443" y="10023"/>
                </a:lnTo>
                <a:lnTo>
                  <a:pt x="79568" y="9716"/>
                </a:lnTo>
                <a:lnTo>
                  <a:pt x="79466" y="9409"/>
                </a:lnTo>
                <a:lnTo>
                  <a:pt x="78750" y="9409"/>
                </a:lnTo>
                <a:lnTo>
                  <a:pt x="77625" y="10023"/>
                </a:lnTo>
                <a:lnTo>
                  <a:pt x="77420" y="9716"/>
                </a:lnTo>
                <a:lnTo>
                  <a:pt x="78545" y="9205"/>
                </a:lnTo>
                <a:lnTo>
                  <a:pt x="77216" y="9409"/>
                </a:lnTo>
                <a:lnTo>
                  <a:pt x="77216" y="9409"/>
                </a:lnTo>
                <a:lnTo>
                  <a:pt x="78341" y="8898"/>
                </a:lnTo>
                <a:lnTo>
                  <a:pt x="76500" y="8898"/>
                </a:lnTo>
                <a:lnTo>
                  <a:pt x="77011" y="8591"/>
                </a:lnTo>
                <a:lnTo>
                  <a:pt x="75886" y="9000"/>
                </a:lnTo>
                <a:lnTo>
                  <a:pt x="76398" y="8693"/>
                </a:lnTo>
                <a:lnTo>
                  <a:pt x="76091" y="8693"/>
                </a:lnTo>
                <a:lnTo>
                  <a:pt x="76807" y="8386"/>
                </a:lnTo>
                <a:lnTo>
                  <a:pt x="76807" y="8386"/>
                </a:lnTo>
                <a:lnTo>
                  <a:pt x="75580" y="8591"/>
                </a:lnTo>
                <a:lnTo>
                  <a:pt x="75580" y="8591"/>
                </a:lnTo>
                <a:lnTo>
                  <a:pt x="76500" y="8182"/>
                </a:lnTo>
                <a:lnTo>
                  <a:pt x="74761" y="7875"/>
                </a:lnTo>
                <a:lnTo>
                  <a:pt x="74761" y="7875"/>
                </a:lnTo>
                <a:lnTo>
                  <a:pt x="74864" y="8182"/>
                </a:lnTo>
                <a:lnTo>
                  <a:pt x="74045" y="8489"/>
                </a:lnTo>
                <a:lnTo>
                  <a:pt x="73739" y="8080"/>
                </a:lnTo>
                <a:lnTo>
                  <a:pt x="72511" y="8489"/>
                </a:lnTo>
                <a:lnTo>
                  <a:pt x="72818" y="8284"/>
                </a:lnTo>
                <a:lnTo>
                  <a:pt x="72716" y="8182"/>
                </a:lnTo>
                <a:lnTo>
                  <a:pt x="73125" y="7977"/>
                </a:lnTo>
                <a:lnTo>
                  <a:pt x="72614" y="8182"/>
                </a:lnTo>
                <a:lnTo>
                  <a:pt x="73534" y="7773"/>
                </a:lnTo>
                <a:lnTo>
                  <a:pt x="73227" y="6955"/>
                </a:lnTo>
                <a:close/>
                <a:moveTo>
                  <a:pt x="103500" y="0"/>
                </a:moveTo>
                <a:lnTo>
                  <a:pt x="103807" y="102"/>
                </a:lnTo>
                <a:lnTo>
                  <a:pt x="99205" y="205"/>
                </a:lnTo>
                <a:lnTo>
                  <a:pt x="101864" y="307"/>
                </a:lnTo>
                <a:lnTo>
                  <a:pt x="99614" y="409"/>
                </a:lnTo>
                <a:lnTo>
                  <a:pt x="100125" y="511"/>
                </a:lnTo>
                <a:lnTo>
                  <a:pt x="99818" y="818"/>
                </a:lnTo>
                <a:lnTo>
                  <a:pt x="97057" y="511"/>
                </a:lnTo>
                <a:lnTo>
                  <a:pt x="97057" y="818"/>
                </a:lnTo>
                <a:lnTo>
                  <a:pt x="94705" y="1023"/>
                </a:lnTo>
                <a:lnTo>
                  <a:pt x="94705" y="614"/>
                </a:lnTo>
                <a:lnTo>
                  <a:pt x="91841" y="818"/>
                </a:lnTo>
                <a:lnTo>
                  <a:pt x="92966" y="1227"/>
                </a:lnTo>
                <a:lnTo>
                  <a:pt x="90716" y="920"/>
                </a:lnTo>
                <a:lnTo>
                  <a:pt x="86625" y="1841"/>
                </a:lnTo>
                <a:lnTo>
                  <a:pt x="86932" y="2148"/>
                </a:lnTo>
                <a:lnTo>
                  <a:pt x="87955" y="2045"/>
                </a:lnTo>
                <a:lnTo>
                  <a:pt x="87955" y="2045"/>
                </a:lnTo>
                <a:lnTo>
                  <a:pt x="81818" y="3477"/>
                </a:lnTo>
                <a:lnTo>
                  <a:pt x="83148" y="3682"/>
                </a:lnTo>
                <a:lnTo>
                  <a:pt x="82841" y="3784"/>
                </a:lnTo>
                <a:lnTo>
                  <a:pt x="85091" y="3989"/>
                </a:lnTo>
                <a:lnTo>
                  <a:pt x="82023" y="4295"/>
                </a:lnTo>
                <a:lnTo>
                  <a:pt x="82125" y="4398"/>
                </a:lnTo>
                <a:lnTo>
                  <a:pt x="82125" y="4500"/>
                </a:lnTo>
                <a:lnTo>
                  <a:pt x="83557" y="4602"/>
                </a:lnTo>
                <a:lnTo>
                  <a:pt x="82534" y="4807"/>
                </a:lnTo>
                <a:lnTo>
                  <a:pt x="88568" y="5318"/>
                </a:lnTo>
                <a:lnTo>
                  <a:pt x="88568" y="5625"/>
                </a:lnTo>
                <a:lnTo>
                  <a:pt x="89489" y="6341"/>
                </a:lnTo>
                <a:lnTo>
                  <a:pt x="88670" y="6648"/>
                </a:lnTo>
                <a:lnTo>
                  <a:pt x="89386" y="6750"/>
                </a:lnTo>
                <a:lnTo>
                  <a:pt x="89182" y="7057"/>
                </a:lnTo>
                <a:lnTo>
                  <a:pt x="89386" y="7466"/>
                </a:lnTo>
                <a:lnTo>
                  <a:pt x="89386" y="7568"/>
                </a:lnTo>
                <a:lnTo>
                  <a:pt x="89591" y="7773"/>
                </a:lnTo>
                <a:lnTo>
                  <a:pt x="88977" y="7977"/>
                </a:lnTo>
                <a:lnTo>
                  <a:pt x="89080" y="8080"/>
                </a:lnTo>
                <a:lnTo>
                  <a:pt x="88773" y="8182"/>
                </a:lnTo>
                <a:lnTo>
                  <a:pt x="88773" y="8182"/>
                </a:lnTo>
                <a:lnTo>
                  <a:pt x="89386" y="8080"/>
                </a:lnTo>
                <a:lnTo>
                  <a:pt x="88568" y="8795"/>
                </a:lnTo>
                <a:lnTo>
                  <a:pt x="90102" y="8489"/>
                </a:lnTo>
                <a:lnTo>
                  <a:pt x="90102" y="8591"/>
                </a:lnTo>
                <a:lnTo>
                  <a:pt x="90205" y="8591"/>
                </a:lnTo>
                <a:lnTo>
                  <a:pt x="90205" y="8693"/>
                </a:lnTo>
                <a:lnTo>
                  <a:pt x="91023" y="8693"/>
                </a:lnTo>
                <a:lnTo>
                  <a:pt x="90000" y="9102"/>
                </a:lnTo>
                <a:lnTo>
                  <a:pt x="91227" y="9205"/>
                </a:lnTo>
                <a:lnTo>
                  <a:pt x="90716" y="9205"/>
                </a:lnTo>
                <a:lnTo>
                  <a:pt x="91023" y="9409"/>
                </a:lnTo>
                <a:lnTo>
                  <a:pt x="91227" y="9716"/>
                </a:lnTo>
                <a:lnTo>
                  <a:pt x="88875" y="9614"/>
                </a:lnTo>
                <a:lnTo>
                  <a:pt x="91330" y="10125"/>
                </a:lnTo>
                <a:lnTo>
                  <a:pt x="90511" y="10739"/>
                </a:lnTo>
                <a:lnTo>
                  <a:pt x="91023" y="10739"/>
                </a:lnTo>
                <a:lnTo>
                  <a:pt x="90511" y="10841"/>
                </a:lnTo>
                <a:lnTo>
                  <a:pt x="90205" y="11148"/>
                </a:lnTo>
                <a:lnTo>
                  <a:pt x="90511" y="11148"/>
                </a:lnTo>
                <a:lnTo>
                  <a:pt x="88568" y="11557"/>
                </a:lnTo>
                <a:lnTo>
                  <a:pt x="90102" y="11455"/>
                </a:lnTo>
                <a:lnTo>
                  <a:pt x="88057" y="12170"/>
                </a:lnTo>
                <a:lnTo>
                  <a:pt x="90102" y="11966"/>
                </a:lnTo>
                <a:lnTo>
                  <a:pt x="89898" y="12068"/>
                </a:lnTo>
                <a:lnTo>
                  <a:pt x="90205" y="12273"/>
                </a:lnTo>
                <a:lnTo>
                  <a:pt x="88261" y="12273"/>
                </a:lnTo>
                <a:lnTo>
                  <a:pt x="87955" y="12784"/>
                </a:lnTo>
                <a:lnTo>
                  <a:pt x="88773" y="12784"/>
                </a:lnTo>
                <a:lnTo>
                  <a:pt x="87648" y="13500"/>
                </a:lnTo>
                <a:lnTo>
                  <a:pt x="89489" y="12784"/>
                </a:lnTo>
                <a:lnTo>
                  <a:pt x="89489" y="12784"/>
                </a:lnTo>
                <a:lnTo>
                  <a:pt x="87750" y="13602"/>
                </a:lnTo>
                <a:lnTo>
                  <a:pt x="87852" y="13602"/>
                </a:lnTo>
                <a:lnTo>
                  <a:pt x="87750" y="14011"/>
                </a:lnTo>
                <a:lnTo>
                  <a:pt x="89182" y="13807"/>
                </a:lnTo>
                <a:lnTo>
                  <a:pt x="88261" y="14114"/>
                </a:lnTo>
                <a:lnTo>
                  <a:pt x="88057" y="15239"/>
                </a:lnTo>
                <a:lnTo>
                  <a:pt x="88773" y="14727"/>
                </a:lnTo>
                <a:lnTo>
                  <a:pt x="89080" y="14318"/>
                </a:lnTo>
                <a:lnTo>
                  <a:pt x="89489" y="15034"/>
                </a:lnTo>
                <a:lnTo>
                  <a:pt x="88466" y="15034"/>
                </a:lnTo>
                <a:lnTo>
                  <a:pt x="88364" y="15341"/>
                </a:lnTo>
                <a:lnTo>
                  <a:pt x="89080" y="15136"/>
                </a:lnTo>
                <a:lnTo>
                  <a:pt x="88977" y="15239"/>
                </a:lnTo>
                <a:lnTo>
                  <a:pt x="89182" y="15239"/>
                </a:lnTo>
                <a:lnTo>
                  <a:pt x="88261" y="15443"/>
                </a:lnTo>
                <a:lnTo>
                  <a:pt x="88568" y="16466"/>
                </a:lnTo>
                <a:lnTo>
                  <a:pt x="89080" y="16261"/>
                </a:lnTo>
                <a:lnTo>
                  <a:pt x="88568" y="16773"/>
                </a:lnTo>
                <a:lnTo>
                  <a:pt x="89386" y="17182"/>
                </a:lnTo>
                <a:lnTo>
                  <a:pt x="88977" y="17591"/>
                </a:lnTo>
                <a:lnTo>
                  <a:pt x="89386" y="18205"/>
                </a:lnTo>
                <a:lnTo>
                  <a:pt x="89795" y="18205"/>
                </a:lnTo>
                <a:lnTo>
                  <a:pt x="89386" y="18409"/>
                </a:lnTo>
                <a:lnTo>
                  <a:pt x="89795" y="18409"/>
                </a:lnTo>
                <a:lnTo>
                  <a:pt x="89795" y="18307"/>
                </a:lnTo>
                <a:lnTo>
                  <a:pt x="91227" y="18000"/>
                </a:lnTo>
                <a:lnTo>
                  <a:pt x="91023" y="18614"/>
                </a:lnTo>
                <a:lnTo>
                  <a:pt x="91943" y="18511"/>
                </a:lnTo>
                <a:lnTo>
                  <a:pt x="91943" y="18511"/>
                </a:lnTo>
                <a:lnTo>
                  <a:pt x="91330" y="18920"/>
                </a:lnTo>
                <a:lnTo>
                  <a:pt x="91330" y="18920"/>
                </a:lnTo>
                <a:lnTo>
                  <a:pt x="92148" y="18818"/>
                </a:lnTo>
                <a:lnTo>
                  <a:pt x="92148" y="19227"/>
                </a:lnTo>
                <a:lnTo>
                  <a:pt x="92455" y="19227"/>
                </a:lnTo>
                <a:lnTo>
                  <a:pt x="92250" y="19125"/>
                </a:lnTo>
                <a:lnTo>
                  <a:pt x="92966" y="18920"/>
                </a:lnTo>
                <a:lnTo>
                  <a:pt x="92455" y="18614"/>
                </a:lnTo>
                <a:lnTo>
                  <a:pt x="93375" y="18409"/>
                </a:lnTo>
                <a:lnTo>
                  <a:pt x="93989" y="17591"/>
                </a:lnTo>
                <a:lnTo>
                  <a:pt x="93784" y="17489"/>
                </a:lnTo>
                <a:lnTo>
                  <a:pt x="94091" y="17386"/>
                </a:lnTo>
                <a:lnTo>
                  <a:pt x="94295" y="16670"/>
                </a:lnTo>
                <a:lnTo>
                  <a:pt x="93784" y="16568"/>
                </a:lnTo>
                <a:lnTo>
                  <a:pt x="94807" y="16364"/>
                </a:lnTo>
                <a:lnTo>
                  <a:pt x="94500" y="16159"/>
                </a:lnTo>
                <a:lnTo>
                  <a:pt x="95830" y="15648"/>
                </a:lnTo>
                <a:lnTo>
                  <a:pt x="95830" y="15239"/>
                </a:lnTo>
                <a:lnTo>
                  <a:pt x="95216" y="15136"/>
                </a:lnTo>
                <a:lnTo>
                  <a:pt x="96136" y="15034"/>
                </a:lnTo>
                <a:lnTo>
                  <a:pt x="95830" y="14625"/>
                </a:lnTo>
                <a:lnTo>
                  <a:pt x="96955" y="14216"/>
                </a:lnTo>
                <a:lnTo>
                  <a:pt x="96545" y="14011"/>
                </a:lnTo>
                <a:lnTo>
                  <a:pt x="98489" y="13398"/>
                </a:lnTo>
                <a:lnTo>
                  <a:pt x="98182" y="13295"/>
                </a:lnTo>
                <a:lnTo>
                  <a:pt x="98795" y="13295"/>
                </a:lnTo>
                <a:lnTo>
                  <a:pt x="98386" y="13909"/>
                </a:lnTo>
                <a:lnTo>
                  <a:pt x="99205" y="13602"/>
                </a:lnTo>
                <a:lnTo>
                  <a:pt x="99307" y="13705"/>
                </a:lnTo>
                <a:lnTo>
                  <a:pt x="102580" y="11659"/>
                </a:lnTo>
                <a:lnTo>
                  <a:pt x="102682" y="11455"/>
                </a:lnTo>
                <a:lnTo>
                  <a:pt x="109125" y="10227"/>
                </a:lnTo>
                <a:lnTo>
                  <a:pt x="109023" y="10227"/>
                </a:lnTo>
                <a:lnTo>
                  <a:pt x="109636" y="10023"/>
                </a:lnTo>
                <a:lnTo>
                  <a:pt x="106159" y="10023"/>
                </a:lnTo>
                <a:lnTo>
                  <a:pt x="106977" y="9716"/>
                </a:lnTo>
                <a:lnTo>
                  <a:pt x="105239" y="9716"/>
                </a:lnTo>
                <a:lnTo>
                  <a:pt x="105852" y="9205"/>
                </a:lnTo>
                <a:lnTo>
                  <a:pt x="107386" y="9205"/>
                </a:lnTo>
                <a:lnTo>
                  <a:pt x="106773" y="8693"/>
                </a:lnTo>
                <a:lnTo>
                  <a:pt x="108409" y="9102"/>
                </a:lnTo>
                <a:lnTo>
                  <a:pt x="109023" y="9716"/>
                </a:lnTo>
                <a:lnTo>
                  <a:pt x="109636" y="9307"/>
                </a:lnTo>
                <a:lnTo>
                  <a:pt x="109636" y="9716"/>
                </a:lnTo>
                <a:lnTo>
                  <a:pt x="110148" y="9307"/>
                </a:lnTo>
                <a:lnTo>
                  <a:pt x="110148" y="8795"/>
                </a:lnTo>
                <a:lnTo>
                  <a:pt x="109739" y="9000"/>
                </a:lnTo>
                <a:lnTo>
                  <a:pt x="110148" y="8591"/>
                </a:lnTo>
                <a:lnTo>
                  <a:pt x="108205" y="8080"/>
                </a:lnTo>
                <a:lnTo>
                  <a:pt x="108511" y="7977"/>
                </a:lnTo>
                <a:lnTo>
                  <a:pt x="108307" y="7670"/>
                </a:lnTo>
                <a:lnTo>
                  <a:pt x="107284" y="7773"/>
                </a:lnTo>
                <a:lnTo>
                  <a:pt x="107284" y="7773"/>
                </a:lnTo>
                <a:lnTo>
                  <a:pt x="108211" y="7587"/>
                </a:lnTo>
                <a:lnTo>
                  <a:pt x="108211" y="7587"/>
                </a:lnTo>
                <a:lnTo>
                  <a:pt x="106875" y="7466"/>
                </a:lnTo>
                <a:lnTo>
                  <a:pt x="107489" y="7364"/>
                </a:lnTo>
                <a:lnTo>
                  <a:pt x="107080" y="7159"/>
                </a:lnTo>
                <a:lnTo>
                  <a:pt x="108716" y="7159"/>
                </a:lnTo>
                <a:lnTo>
                  <a:pt x="108307" y="6852"/>
                </a:lnTo>
                <a:lnTo>
                  <a:pt x="111375" y="7159"/>
                </a:lnTo>
                <a:lnTo>
                  <a:pt x="111068" y="6750"/>
                </a:lnTo>
                <a:lnTo>
                  <a:pt x="110352" y="6750"/>
                </a:lnTo>
                <a:lnTo>
                  <a:pt x="110352" y="6545"/>
                </a:lnTo>
                <a:lnTo>
                  <a:pt x="110659" y="6239"/>
                </a:lnTo>
                <a:lnTo>
                  <a:pt x="110557" y="6545"/>
                </a:lnTo>
                <a:lnTo>
                  <a:pt x="112295" y="6443"/>
                </a:lnTo>
                <a:lnTo>
                  <a:pt x="111989" y="6034"/>
                </a:lnTo>
                <a:lnTo>
                  <a:pt x="111273" y="6239"/>
                </a:lnTo>
                <a:lnTo>
                  <a:pt x="111273" y="5830"/>
                </a:lnTo>
                <a:lnTo>
                  <a:pt x="110557" y="5830"/>
                </a:lnTo>
                <a:lnTo>
                  <a:pt x="111784" y="5727"/>
                </a:lnTo>
                <a:lnTo>
                  <a:pt x="112091" y="5830"/>
                </a:lnTo>
                <a:lnTo>
                  <a:pt x="112193" y="5011"/>
                </a:lnTo>
                <a:lnTo>
                  <a:pt x="111375" y="4909"/>
                </a:lnTo>
                <a:lnTo>
                  <a:pt x="111068" y="4705"/>
                </a:lnTo>
                <a:lnTo>
                  <a:pt x="110659" y="4602"/>
                </a:lnTo>
                <a:lnTo>
                  <a:pt x="113011" y="4500"/>
                </a:lnTo>
                <a:lnTo>
                  <a:pt x="113216" y="4091"/>
                </a:lnTo>
                <a:lnTo>
                  <a:pt x="111989" y="3886"/>
                </a:lnTo>
                <a:lnTo>
                  <a:pt x="112807" y="3886"/>
                </a:lnTo>
                <a:lnTo>
                  <a:pt x="111580" y="3784"/>
                </a:lnTo>
                <a:lnTo>
                  <a:pt x="112091" y="3170"/>
                </a:lnTo>
                <a:lnTo>
                  <a:pt x="111989" y="3068"/>
                </a:lnTo>
                <a:lnTo>
                  <a:pt x="113114" y="2557"/>
                </a:lnTo>
                <a:lnTo>
                  <a:pt x="112909" y="2352"/>
                </a:lnTo>
                <a:lnTo>
                  <a:pt x="113216" y="1943"/>
                </a:lnTo>
                <a:lnTo>
                  <a:pt x="115261" y="1841"/>
                </a:lnTo>
                <a:lnTo>
                  <a:pt x="114750" y="1739"/>
                </a:lnTo>
                <a:lnTo>
                  <a:pt x="116284" y="1534"/>
                </a:lnTo>
                <a:lnTo>
                  <a:pt x="116080" y="1432"/>
                </a:lnTo>
                <a:lnTo>
                  <a:pt x="117818" y="1125"/>
                </a:lnTo>
                <a:lnTo>
                  <a:pt x="111273" y="1636"/>
                </a:lnTo>
                <a:lnTo>
                  <a:pt x="111273" y="1636"/>
                </a:lnTo>
                <a:lnTo>
                  <a:pt x="112398" y="1125"/>
                </a:lnTo>
                <a:lnTo>
                  <a:pt x="107898" y="818"/>
                </a:lnTo>
                <a:lnTo>
                  <a:pt x="112500" y="409"/>
                </a:lnTo>
                <a:lnTo>
                  <a:pt x="106977" y="205"/>
                </a:lnTo>
                <a:lnTo>
                  <a:pt x="110352" y="0"/>
                </a:lnTo>
                <a:close/>
                <a:moveTo>
                  <a:pt x="5114" y="22807"/>
                </a:moveTo>
                <a:lnTo>
                  <a:pt x="5069" y="22823"/>
                </a:lnTo>
                <a:lnTo>
                  <a:pt x="5069" y="22823"/>
                </a:lnTo>
                <a:lnTo>
                  <a:pt x="5011" y="22909"/>
                </a:lnTo>
                <a:lnTo>
                  <a:pt x="5114" y="22807"/>
                </a:lnTo>
                <a:close/>
                <a:moveTo>
                  <a:pt x="133057" y="23011"/>
                </a:moveTo>
                <a:lnTo>
                  <a:pt x="132955" y="23216"/>
                </a:lnTo>
                <a:lnTo>
                  <a:pt x="132443" y="23216"/>
                </a:lnTo>
                <a:lnTo>
                  <a:pt x="132955" y="23727"/>
                </a:lnTo>
                <a:lnTo>
                  <a:pt x="133261" y="23727"/>
                </a:lnTo>
                <a:lnTo>
                  <a:pt x="133568" y="23216"/>
                </a:lnTo>
                <a:lnTo>
                  <a:pt x="133057" y="23011"/>
                </a:lnTo>
                <a:close/>
                <a:moveTo>
                  <a:pt x="1125" y="23625"/>
                </a:moveTo>
                <a:lnTo>
                  <a:pt x="102" y="24034"/>
                </a:lnTo>
                <a:lnTo>
                  <a:pt x="1120" y="23634"/>
                </a:lnTo>
                <a:lnTo>
                  <a:pt x="1120" y="23634"/>
                </a:lnTo>
                <a:lnTo>
                  <a:pt x="1125" y="23625"/>
                </a:lnTo>
                <a:close/>
                <a:moveTo>
                  <a:pt x="102" y="24034"/>
                </a:moveTo>
                <a:lnTo>
                  <a:pt x="102" y="24034"/>
                </a:lnTo>
                <a:lnTo>
                  <a:pt x="102" y="24034"/>
                </a:lnTo>
                <a:close/>
                <a:moveTo>
                  <a:pt x="138170" y="24136"/>
                </a:moveTo>
                <a:lnTo>
                  <a:pt x="138375" y="24239"/>
                </a:lnTo>
                <a:lnTo>
                  <a:pt x="138477" y="24239"/>
                </a:lnTo>
                <a:lnTo>
                  <a:pt x="138170" y="24136"/>
                </a:lnTo>
                <a:close/>
                <a:moveTo>
                  <a:pt x="118534" y="23523"/>
                </a:moveTo>
                <a:lnTo>
                  <a:pt x="118636" y="23625"/>
                </a:lnTo>
                <a:lnTo>
                  <a:pt x="118330" y="23932"/>
                </a:lnTo>
                <a:lnTo>
                  <a:pt x="118330" y="23727"/>
                </a:lnTo>
                <a:lnTo>
                  <a:pt x="117818" y="23830"/>
                </a:lnTo>
                <a:lnTo>
                  <a:pt x="117511" y="24239"/>
                </a:lnTo>
                <a:lnTo>
                  <a:pt x="117920" y="24239"/>
                </a:lnTo>
                <a:lnTo>
                  <a:pt x="117614" y="24648"/>
                </a:lnTo>
                <a:lnTo>
                  <a:pt x="116489" y="24750"/>
                </a:lnTo>
                <a:lnTo>
                  <a:pt x="116591" y="24852"/>
                </a:lnTo>
                <a:lnTo>
                  <a:pt x="116591" y="25057"/>
                </a:lnTo>
                <a:lnTo>
                  <a:pt x="116795" y="24955"/>
                </a:lnTo>
                <a:lnTo>
                  <a:pt x="116693" y="25261"/>
                </a:lnTo>
                <a:lnTo>
                  <a:pt x="116386" y="25364"/>
                </a:lnTo>
                <a:lnTo>
                  <a:pt x="116386" y="25466"/>
                </a:lnTo>
                <a:lnTo>
                  <a:pt x="116591" y="25466"/>
                </a:lnTo>
                <a:lnTo>
                  <a:pt x="116591" y="25568"/>
                </a:lnTo>
                <a:lnTo>
                  <a:pt x="117307" y="25670"/>
                </a:lnTo>
                <a:lnTo>
                  <a:pt x="116489" y="26284"/>
                </a:lnTo>
                <a:lnTo>
                  <a:pt x="116489" y="26284"/>
                </a:lnTo>
                <a:lnTo>
                  <a:pt x="117409" y="26182"/>
                </a:lnTo>
                <a:lnTo>
                  <a:pt x="116489" y="26489"/>
                </a:lnTo>
                <a:lnTo>
                  <a:pt x="116591" y="26591"/>
                </a:lnTo>
                <a:lnTo>
                  <a:pt x="116080" y="26693"/>
                </a:lnTo>
                <a:lnTo>
                  <a:pt x="116489" y="26693"/>
                </a:lnTo>
                <a:lnTo>
                  <a:pt x="116080" y="27000"/>
                </a:lnTo>
                <a:lnTo>
                  <a:pt x="116693" y="27000"/>
                </a:lnTo>
                <a:lnTo>
                  <a:pt x="116284" y="27205"/>
                </a:lnTo>
                <a:lnTo>
                  <a:pt x="116284" y="27205"/>
                </a:lnTo>
                <a:lnTo>
                  <a:pt x="116693" y="27102"/>
                </a:lnTo>
                <a:lnTo>
                  <a:pt x="116489" y="27307"/>
                </a:lnTo>
                <a:lnTo>
                  <a:pt x="119250" y="26591"/>
                </a:lnTo>
                <a:lnTo>
                  <a:pt x="119148" y="26489"/>
                </a:lnTo>
                <a:lnTo>
                  <a:pt x="119455" y="24852"/>
                </a:lnTo>
                <a:lnTo>
                  <a:pt x="119352" y="24750"/>
                </a:lnTo>
                <a:lnTo>
                  <a:pt x="119966" y="24545"/>
                </a:lnTo>
                <a:lnTo>
                  <a:pt x="119864" y="24341"/>
                </a:lnTo>
                <a:lnTo>
                  <a:pt x="119659" y="24239"/>
                </a:lnTo>
                <a:lnTo>
                  <a:pt x="119455" y="23727"/>
                </a:lnTo>
                <a:lnTo>
                  <a:pt x="118636" y="23830"/>
                </a:lnTo>
                <a:lnTo>
                  <a:pt x="118841" y="23625"/>
                </a:lnTo>
                <a:lnTo>
                  <a:pt x="118534" y="23523"/>
                </a:lnTo>
                <a:close/>
                <a:moveTo>
                  <a:pt x="121398" y="20455"/>
                </a:moveTo>
                <a:lnTo>
                  <a:pt x="120477" y="20761"/>
                </a:lnTo>
                <a:lnTo>
                  <a:pt x="119966" y="21682"/>
                </a:lnTo>
                <a:lnTo>
                  <a:pt x="119761" y="22091"/>
                </a:lnTo>
                <a:lnTo>
                  <a:pt x="119864" y="22091"/>
                </a:lnTo>
                <a:lnTo>
                  <a:pt x="119557" y="22295"/>
                </a:lnTo>
                <a:lnTo>
                  <a:pt x="120273" y="22193"/>
                </a:lnTo>
                <a:lnTo>
                  <a:pt x="119966" y="23523"/>
                </a:lnTo>
                <a:lnTo>
                  <a:pt x="120170" y="23011"/>
                </a:lnTo>
                <a:lnTo>
                  <a:pt x="120580" y="22807"/>
                </a:lnTo>
                <a:lnTo>
                  <a:pt x="120682" y="23011"/>
                </a:lnTo>
                <a:lnTo>
                  <a:pt x="120375" y="24239"/>
                </a:lnTo>
                <a:lnTo>
                  <a:pt x="121807" y="23932"/>
                </a:lnTo>
                <a:lnTo>
                  <a:pt x="122011" y="25568"/>
                </a:lnTo>
                <a:lnTo>
                  <a:pt x="120580" y="26080"/>
                </a:lnTo>
                <a:lnTo>
                  <a:pt x="120580" y="26080"/>
                </a:lnTo>
                <a:lnTo>
                  <a:pt x="120989" y="25977"/>
                </a:lnTo>
                <a:lnTo>
                  <a:pt x="121091" y="26284"/>
                </a:lnTo>
                <a:lnTo>
                  <a:pt x="120068" y="27000"/>
                </a:lnTo>
                <a:lnTo>
                  <a:pt x="120989" y="27205"/>
                </a:lnTo>
                <a:lnTo>
                  <a:pt x="120886" y="27307"/>
                </a:lnTo>
                <a:lnTo>
                  <a:pt x="121602" y="27409"/>
                </a:lnTo>
                <a:lnTo>
                  <a:pt x="122216" y="27102"/>
                </a:lnTo>
                <a:lnTo>
                  <a:pt x="121602" y="27614"/>
                </a:lnTo>
                <a:lnTo>
                  <a:pt x="120989" y="27614"/>
                </a:lnTo>
                <a:lnTo>
                  <a:pt x="119761" y="28739"/>
                </a:lnTo>
                <a:lnTo>
                  <a:pt x="120068" y="28841"/>
                </a:lnTo>
                <a:lnTo>
                  <a:pt x="120375" y="28534"/>
                </a:lnTo>
                <a:lnTo>
                  <a:pt x="121091" y="28534"/>
                </a:lnTo>
                <a:lnTo>
                  <a:pt x="121807" y="28125"/>
                </a:lnTo>
                <a:lnTo>
                  <a:pt x="122625" y="28227"/>
                </a:lnTo>
                <a:lnTo>
                  <a:pt x="122523" y="28125"/>
                </a:lnTo>
                <a:lnTo>
                  <a:pt x="123136" y="28023"/>
                </a:lnTo>
                <a:lnTo>
                  <a:pt x="123034" y="27920"/>
                </a:lnTo>
                <a:lnTo>
                  <a:pt x="124773" y="27920"/>
                </a:lnTo>
                <a:lnTo>
                  <a:pt x="125182" y="27409"/>
                </a:lnTo>
                <a:lnTo>
                  <a:pt x="124466" y="27409"/>
                </a:lnTo>
                <a:lnTo>
                  <a:pt x="125080" y="26898"/>
                </a:lnTo>
                <a:lnTo>
                  <a:pt x="125284" y="25977"/>
                </a:lnTo>
                <a:lnTo>
                  <a:pt x="124159" y="25977"/>
                </a:lnTo>
                <a:lnTo>
                  <a:pt x="123648" y="25159"/>
                </a:lnTo>
                <a:lnTo>
                  <a:pt x="124261" y="25261"/>
                </a:lnTo>
                <a:lnTo>
                  <a:pt x="124261" y="25261"/>
                </a:lnTo>
                <a:lnTo>
                  <a:pt x="124057" y="24750"/>
                </a:lnTo>
                <a:lnTo>
                  <a:pt x="123239" y="24239"/>
                </a:lnTo>
                <a:lnTo>
                  <a:pt x="122932" y="23420"/>
                </a:lnTo>
                <a:lnTo>
                  <a:pt x="121295" y="22807"/>
                </a:lnTo>
                <a:lnTo>
                  <a:pt x="122011" y="22705"/>
                </a:lnTo>
                <a:lnTo>
                  <a:pt x="121705" y="22602"/>
                </a:lnTo>
                <a:lnTo>
                  <a:pt x="122318" y="22295"/>
                </a:lnTo>
                <a:lnTo>
                  <a:pt x="122830" y="21580"/>
                </a:lnTo>
                <a:lnTo>
                  <a:pt x="121091" y="21375"/>
                </a:lnTo>
                <a:lnTo>
                  <a:pt x="121295" y="21170"/>
                </a:lnTo>
                <a:lnTo>
                  <a:pt x="121193" y="21170"/>
                </a:lnTo>
                <a:lnTo>
                  <a:pt x="121807" y="20659"/>
                </a:lnTo>
                <a:lnTo>
                  <a:pt x="121398" y="20455"/>
                </a:lnTo>
                <a:close/>
                <a:moveTo>
                  <a:pt x="23830" y="27920"/>
                </a:moveTo>
                <a:lnTo>
                  <a:pt x="23523" y="28330"/>
                </a:lnTo>
                <a:lnTo>
                  <a:pt x="24034" y="28227"/>
                </a:lnTo>
                <a:lnTo>
                  <a:pt x="23932" y="28432"/>
                </a:lnTo>
                <a:lnTo>
                  <a:pt x="23523" y="28534"/>
                </a:lnTo>
                <a:lnTo>
                  <a:pt x="23625" y="28534"/>
                </a:lnTo>
                <a:lnTo>
                  <a:pt x="23420" y="28739"/>
                </a:lnTo>
                <a:lnTo>
                  <a:pt x="23830" y="28739"/>
                </a:lnTo>
                <a:lnTo>
                  <a:pt x="23932" y="28636"/>
                </a:lnTo>
                <a:lnTo>
                  <a:pt x="24034" y="28943"/>
                </a:lnTo>
                <a:lnTo>
                  <a:pt x="24443" y="29148"/>
                </a:lnTo>
                <a:lnTo>
                  <a:pt x="24034" y="29455"/>
                </a:lnTo>
                <a:lnTo>
                  <a:pt x="24443" y="29455"/>
                </a:lnTo>
                <a:lnTo>
                  <a:pt x="24341" y="29557"/>
                </a:lnTo>
                <a:lnTo>
                  <a:pt x="24545" y="29659"/>
                </a:lnTo>
                <a:lnTo>
                  <a:pt x="24341" y="29761"/>
                </a:lnTo>
                <a:lnTo>
                  <a:pt x="25261" y="29557"/>
                </a:lnTo>
                <a:lnTo>
                  <a:pt x="25057" y="30273"/>
                </a:lnTo>
                <a:lnTo>
                  <a:pt x="25057" y="30273"/>
                </a:lnTo>
                <a:lnTo>
                  <a:pt x="25875" y="30170"/>
                </a:lnTo>
                <a:lnTo>
                  <a:pt x="25466" y="28534"/>
                </a:lnTo>
                <a:lnTo>
                  <a:pt x="23830" y="27920"/>
                </a:lnTo>
                <a:close/>
                <a:moveTo>
                  <a:pt x="25875" y="30170"/>
                </a:moveTo>
                <a:lnTo>
                  <a:pt x="25875" y="30273"/>
                </a:lnTo>
                <a:lnTo>
                  <a:pt x="25977" y="30170"/>
                </a:lnTo>
                <a:close/>
                <a:moveTo>
                  <a:pt x="72102" y="30989"/>
                </a:moveTo>
                <a:lnTo>
                  <a:pt x="72146" y="31003"/>
                </a:lnTo>
                <a:lnTo>
                  <a:pt x="72146" y="31003"/>
                </a:lnTo>
                <a:lnTo>
                  <a:pt x="72205" y="30989"/>
                </a:lnTo>
                <a:close/>
                <a:moveTo>
                  <a:pt x="25568" y="31398"/>
                </a:moveTo>
                <a:lnTo>
                  <a:pt x="25364" y="31500"/>
                </a:lnTo>
                <a:lnTo>
                  <a:pt x="25364" y="31500"/>
                </a:lnTo>
                <a:lnTo>
                  <a:pt x="25466" y="31398"/>
                </a:lnTo>
                <a:close/>
                <a:moveTo>
                  <a:pt x="80386" y="31500"/>
                </a:moveTo>
                <a:lnTo>
                  <a:pt x="80386" y="31500"/>
                </a:lnTo>
                <a:lnTo>
                  <a:pt x="80386" y="31500"/>
                </a:lnTo>
                <a:close/>
                <a:moveTo>
                  <a:pt x="80693" y="27307"/>
                </a:moveTo>
                <a:lnTo>
                  <a:pt x="80182" y="27409"/>
                </a:lnTo>
                <a:lnTo>
                  <a:pt x="78136" y="29864"/>
                </a:lnTo>
                <a:lnTo>
                  <a:pt x="77625" y="29966"/>
                </a:lnTo>
                <a:lnTo>
                  <a:pt x="77318" y="30170"/>
                </a:lnTo>
                <a:lnTo>
                  <a:pt x="77420" y="30068"/>
                </a:lnTo>
                <a:lnTo>
                  <a:pt x="77011" y="30273"/>
                </a:lnTo>
                <a:lnTo>
                  <a:pt x="77727" y="30273"/>
                </a:lnTo>
                <a:lnTo>
                  <a:pt x="76705" y="30989"/>
                </a:lnTo>
                <a:lnTo>
                  <a:pt x="79466" y="30989"/>
                </a:lnTo>
                <a:lnTo>
                  <a:pt x="79159" y="31295"/>
                </a:lnTo>
                <a:lnTo>
                  <a:pt x="80284" y="31193"/>
                </a:lnTo>
                <a:lnTo>
                  <a:pt x="79261" y="32011"/>
                </a:lnTo>
                <a:lnTo>
                  <a:pt x="80489" y="31295"/>
                </a:lnTo>
                <a:lnTo>
                  <a:pt x="80386" y="31500"/>
                </a:lnTo>
                <a:lnTo>
                  <a:pt x="80795" y="30989"/>
                </a:lnTo>
                <a:lnTo>
                  <a:pt x="81000" y="31398"/>
                </a:lnTo>
                <a:lnTo>
                  <a:pt x="80591" y="32011"/>
                </a:lnTo>
                <a:lnTo>
                  <a:pt x="81102" y="31705"/>
                </a:lnTo>
                <a:lnTo>
                  <a:pt x="81000" y="32216"/>
                </a:lnTo>
                <a:lnTo>
                  <a:pt x="81000" y="32216"/>
                </a:lnTo>
                <a:lnTo>
                  <a:pt x="81409" y="32114"/>
                </a:lnTo>
                <a:lnTo>
                  <a:pt x="81920" y="31091"/>
                </a:lnTo>
                <a:lnTo>
                  <a:pt x="81511" y="31398"/>
                </a:lnTo>
                <a:lnTo>
                  <a:pt x="81920" y="30682"/>
                </a:lnTo>
                <a:lnTo>
                  <a:pt x="81205" y="31193"/>
                </a:lnTo>
                <a:lnTo>
                  <a:pt x="81205" y="31193"/>
                </a:lnTo>
                <a:lnTo>
                  <a:pt x="81307" y="30784"/>
                </a:lnTo>
                <a:lnTo>
                  <a:pt x="81102" y="30784"/>
                </a:lnTo>
                <a:lnTo>
                  <a:pt x="81920" y="30170"/>
                </a:lnTo>
                <a:lnTo>
                  <a:pt x="81920" y="30170"/>
                </a:lnTo>
                <a:lnTo>
                  <a:pt x="81000" y="30477"/>
                </a:lnTo>
                <a:lnTo>
                  <a:pt x="81409" y="30170"/>
                </a:lnTo>
                <a:lnTo>
                  <a:pt x="81205" y="30068"/>
                </a:lnTo>
                <a:lnTo>
                  <a:pt x="81307" y="29966"/>
                </a:lnTo>
                <a:lnTo>
                  <a:pt x="81102" y="30068"/>
                </a:lnTo>
                <a:lnTo>
                  <a:pt x="81716" y="29557"/>
                </a:lnTo>
                <a:lnTo>
                  <a:pt x="81000" y="29455"/>
                </a:lnTo>
                <a:lnTo>
                  <a:pt x="81102" y="29250"/>
                </a:lnTo>
                <a:lnTo>
                  <a:pt x="80284" y="29761"/>
                </a:lnTo>
                <a:lnTo>
                  <a:pt x="80489" y="29250"/>
                </a:lnTo>
                <a:lnTo>
                  <a:pt x="80489" y="29250"/>
                </a:lnTo>
                <a:lnTo>
                  <a:pt x="80284" y="29455"/>
                </a:lnTo>
                <a:lnTo>
                  <a:pt x="80386" y="29352"/>
                </a:lnTo>
                <a:lnTo>
                  <a:pt x="79773" y="29352"/>
                </a:lnTo>
                <a:lnTo>
                  <a:pt x="79977" y="29148"/>
                </a:lnTo>
                <a:lnTo>
                  <a:pt x="79773" y="29250"/>
                </a:lnTo>
                <a:lnTo>
                  <a:pt x="80386" y="28841"/>
                </a:lnTo>
                <a:lnTo>
                  <a:pt x="79261" y="29250"/>
                </a:lnTo>
                <a:lnTo>
                  <a:pt x="80489" y="27716"/>
                </a:lnTo>
                <a:lnTo>
                  <a:pt x="80591" y="27511"/>
                </a:lnTo>
                <a:lnTo>
                  <a:pt x="80898" y="27307"/>
                </a:lnTo>
                <a:close/>
                <a:moveTo>
                  <a:pt x="239523" y="32216"/>
                </a:moveTo>
                <a:lnTo>
                  <a:pt x="240239" y="32830"/>
                </a:lnTo>
                <a:lnTo>
                  <a:pt x="239727" y="32318"/>
                </a:lnTo>
                <a:lnTo>
                  <a:pt x="239523" y="32216"/>
                </a:lnTo>
                <a:close/>
                <a:moveTo>
                  <a:pt x="232875" y="24443"/>
                </a:moveTo>
                <a:lnTo>
                  <a:pt x="232773" y="24648"/>
                </a:lnTo>
                <a:lnTo>
                  <a:pt x="233591" y="25159"/>
                </a:lnTo>
                <a:lnTo>
                  <a:pt x="233489" y="25261"/>
                </a:lnTo>
                <a:lnTo>
                  <a:pt x="233386" y="25364"/>
                </a:lnTo>
                <a:lnTo>
                  <a:pt x="234511" y="27102"/>
                </a:lnTo>
                <a:lnTo>
                  <a:pt x="239216" y="32932"/>
                </a:lnTo>
                <a:lnTo>
                  <a:pt x="239114" y="32114"/>
                </a:lnTo>
                <a:lnTo>
                  <a:pt x="239523" y="32216"/>
                </a:lnTo>
                <a:lnTo>
                  <a:pt x="239523" y="32216"/>
                </a:lnTo>
                <a:lnTo>
                  <a:pt x="238193" y="31091"/>
                </a:lnTo>
                <a:lnTo>
                  <a:pt x="237784" y="29557"/>
                </a:lnTo>
                <a:lnTo>
                  <a:pt x="239318" y="30170"/>
                </a:lnTo>
                <a:lnTo>
                  <a:pt x="232875" y="24443"/>
                </a:lnTo>
                <a:close/>
                <a:moveTo>
                  <a:pt x="244841" y="33341"/>
                </a:moveTo>
                <a:lnTo>
                  <a:pt x="244330" y="33443"/>
                </a:lnTo>
                <a:lnTo>
                  <a:pt x="244432" y="33648"/>
                </a:lnTo>
                <a:lnTo>
                  <a:pt x="244125" y="34364"/>
                </a:lnTo>
                <a:lnTo>
                  <a:pt x="244125" y="34466"/>
                </a:lnTo>
                <a:lnTo>
                  <a:pt x="244330" y="33955"/>
                </a:lnTo>
                <a:lnTo>
                  <a:pt x="245045" y="33545"/>
                </a:lnTo>
                <a:lnTo>
                  <a:pt x="244841" y="33341"/>
                </a:lnTo>
                <a:close/>
                <a:moveTo>
                  <a:pt x="243409" y="34466"/>
                </a:moveTo>
                <a:lnTo>
                  <a:pt x="243409" y="35080"/>
                </a:lnTo>
                <a:lnTo>
                  <a:pt x="243614" y="35284"/>
                </a:lnTo>
                <a:lnTo>
                  <a:pt x="243920" y="34466"/>
                </a:lnTo>
                <a:close/>
                <a:moveTo>
                  <a:pt x="54102" y="29864"/>
                </a:moveTo>
                <a:lnTo>
                  <a:pt x="56352" y="30886"/>
                </a:lnTo>
                <a:lnTo>
                  <a:pt x="56045" y="31193"/>
                </a:lnTo>
                <a:lnTo>
                  <a:pt x="56250" y="31602"/>
                </a:lnTo>
                <a:lnTo>
                  <a:pt x="56045" y="31807"/>
                </a:lnTo>
                <a:lnTo>
                  <a:pt x="56250" y="32011"/>
                </a:lnTo>
                <a:lnTo>
                  <a:pt x="56045" y="32114"/>
                </a:lnTo>
                <a:lnTo>
                  <a:pt x="56148" y="32114"/>
                </a:lnTo>
                <a:lnTo>
                  <a:pt x="55943" y="32318"/>
                </a:lnTo>
                <a:lnTo>
                  <a:pt x="58193" y="32727"/>
                </a:lnTo>
                <a:lnTo>
                  <a:pt x="58091" y="32830"/>
                </a:lnTo>
                <a:lnTo>
                  <a:pt x="58500" y="32830"/>
                </a:lnTo>
                <a:lnTo>
                  <a:pt x="58500" y="32932"/>
                </a:lnTo>
                <a:lnTo>
                  <a:pt x="58909" y="33239"/>
                </a:lnTo>
                <a:lnTo>
                  <a:pt x="59114" y="34057"/>
                </a:lnTo>
                <a:lnTo>
                  <a:pt x="59216" y="34057"/>
                </a:lnTo>
                <a:lnTo>
                  <a:pt x="59216" y="34159"/>
                </a:lnTo>
                <a:lnTo>
                  <a:pt x="59011" y="34057"/>
                </a:lnTo>
                <a:lnTo>
                  <a:pt x="58807" y="34364"/>
                </a:lnTo>
                <a:lnTo>
                  <a:pt x="58091" y="34261"/>
                </a:lnTo>
                <a:lnTo>
                  <a:pt x="57989" y="34159"/>
                </a:lnTo>
                <a:lnTo>
                  <a:pt x="58193" y="33955"/>
                </a:lnTo>
                <a:lnTo>
                  <a:pt x="58091" y="33955"/>
                </a:lnTo>
                <a:lnTo>
                  <a:pt x="58091" y="33648"/>
                </a:lnTo>
                <a:lnTo>
                  <a:pt x="57682" y="33648"/>
                </a:lnTo>
                <a:lnTo>
                  <a:pt x="56250" y="35898"/>
                </a:lnTo>
                <a:lnTo>
                  <a:pt x="56045" y="34875"/>
                </a:lnTo>
                <a:lnTo>
                  <a:pt x="55330" y="35182"/>
                </a:lnTo>
                <a:lnTo>
                  <a:pt x="55330" y="35182"/>
                </a:lnTo>
                <a:lnTo>
                  <a:pt x="56352" y="33750"/>
                </a:lnTo>
                <a:lnTo>
                  <a:pt x="56250" y="33443"/>
                </a:lnTo>
                <a:lnTo>
                  <a:pt x="55330" y="33136"/>
                </a:lnTo>
                <a:lnTo>
                  <a:pt x="54409" y="34159"/>
                </a:lnTo>
                <a:lnTo>
                  <a:pt x="54614" y="33648"/>
                </a:lnTo>
                <a:lnTo>
                  <a:pt x="52568" y="36818"/>
                </a:lnTo>
                <a:lnTo>
                  <a:pt x="51545" y="37125"/>
                </a:lnTo>
                <a:lnTo>
                  <a:pt x="52773" y="34364"/>
                </a:lnTo>
                <a:lnTo>
                  <a:pt x="52364" y="34364"/>
                </a:lnTo>
                <a:lnTo>
                  <a:pt x="53693" y="32932"/>
                </a:lnTo>
                <a:lnTo>
                  <a:pt x="53693" y="33136"/>
                </a:lnTo>
                <a:lnTo>
                  <a:pt x="54102" y="32932"/>
                </a:lnTo>
                <a:lnTo>
                  <a:pt x="53898" y="33239"/>
                </a:lnTo>
                <a:lnTo>
                  <a:pt x="53898" y="33239"/>
                </a:lnTo>
                <a:lnTo>
                  <a:pt x="55125" y="32727"/>
                </a:lnTo>
                <a:lnTo>
                  <a:pt x="55534" y="32932"/>
                </a:lnTo>
                <a:lnTo>
                  <a:pt x="55636" y="32830"/>
                </a:lnTo>
                <a:lnTo>
                  <a:pt x="56250" y="32830"/>
                </a:lnTo>
                <a:lnTo>
                  <a:pt x="55534" y="32318"/>
                </a:lnTo>
                <a:lnTo>
                  <a:pt x="55739" y="32114"/>
                </a:lnTo>
                <a:lnTo>
                  <a:pt x="53693" y="32318"/>
                </a:lnTo>
                <a:lnTo>
                  <a:pt x="53591" y="32011"/>
                </a:lnTo>
                <a:lnTo>
                  <a:pt x="52977" y="32011"/>
                </a:lnTo>
                <a:lnTo>
                  <a:pt x="52977" y="31602"/>
                </a:lnTo>
                <a:lnTo>
                  <a:pt x="50830" y="32216"/>
                </a:lnTo>
                <a:lnTo>
                  <a:pt x="50830" y="31909"/>
                </a:lnTo>
                <a:lnTo>
                  <a:pt x="50011" y="32011"/>
                </a:lnTo>
                <a:lnTo>
                  <a:pt x="53489" y="30273"/>
                </a:lnTo>
                <a:lnTo>
                  <a:pt x="53489" y="30273"/>
                </a:lnTo>
                <a:lnTo>
                  <a:pt x="53693" y="30068"/>
                </a:lnTo>
                <a:lnTo>
                  <a:pt x="53898" y="30068"/>
                </a:lnTo>
                <a:lnTo>
                  <a:pt x="53591" y="30375"/>
                </a:lnTo>
                <a:lnTo>
                  <a:pt x="54102" y="30068"/>
                </a:lnTo>
                <a:lnTo>
                  <a:pt x="54102" y="29864"/>
                </a:lnTo>
                <a:close/>
                <a:moveTo>
                  <a:pt x="131932" y="36000"/>
                </a:moveTo>
                <a:lnTo>
                  <a:pt x="131830" y="36205"/>
                </a:lnTo>
                <a:lnTo>
                  <a:pt x="131216" y="36511"/>
                </a:lnTo>
                <a:lnTo>
                  <a:pt x="131318" y="36614"/>
                </a:lnTo>
                <a:lnTo>
                  <a:pt x="131318" y="37023"/>
                </a:lnTo>
                <a:lnTo>
                  <a:pt x="131830" y="37432"/>
                </a:lnTo>
                <a:lnTo>
                  <a:pt x="131932" y="36000"/>
                </a:lnTo>
                <a:close/>
                <a:moveTo>
                  <a:pt x="239216" y="33443"/>
                </a:moveTo>
                <a:lnTo>
                  <a:pt x="240341" y="35693"/>
                </a:lnTo>
                <a:lnTo>
                  <a:pt x="239625" y="35591"/>
                </a:lnTo>
                <a:lnTo>
                  <a:pt x="239625" y="36205"/>
                </a:lnTo>
                <a:lnTo>
                  <a:pt x="240750" y="37432"/>
                </a:lnTo>
                <a:lnTo>
                  <a:pt x="240750" y="37125"/>
                </a:lnTo>
                <a:lnTo>
                  <a:pt x="241159" y="37125"/>
                </a:lnTo>
                <a:lnTo>
                  <a:pt x="240239" y="36614"/>
                </a:lnTo>
                <a:lnTo>
                  <a:pt x="240341" y="36307"/>
                </a:lnTo>
                <a:lnTo>
                  <a:pt x="240750" y="36511"/>
                </a:lnTo>
                <a:lnTo>
                  <a:pt x="241364" y="36409"/>
                </a:lnTo>
                <a:lnTo>
                  <a:pt x="242795" y="36920"/>
                </a:lnTo>
                <a:lnTo>
                  <a:pt x="242693" y="36409"/>
                </a:lnTo>
                <a:lnTo>
                  <a:pt x="244023" y="35489"/>
                </a:lnTo>
                <a:lnTo>
                  <a:pt x="243716" y="35591"/>
                </a:lnTo>
                <a:lnTo>
                  <a:pt x="243205" y="35284"/>
                </a:lnTo>
                <a:lnTo>
                  <a:pt x="242898" y="34568"/>
                </a:lnTo>
                <a:lnTo>
                  <a:pt x="242284" y="34875"/>
                </a:lnTo>
                <a:lnTo>
                  <a:pt x="239216" y="33443"/>
                </a:lnTo>
                <a:close/>
                <a:moveTo>
                  <a:pt x="143693" y="38659"/>
                </a:moveTo>
                <a:lnTo>
                  <a:pt x="144000" y="38864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3693" y="38659"/>
                </a:lnTo>
                <a:close/>
                <a:moveTo>
                  <a:pt x="155250" y="31602"/>
                </a:moveTo>
                <a:lnTo>
                  <a:pt x="155148" y="31705"/>
                </a:lnTo>
                <a:lnTo>
                  <a:pt x="155659" y="31705"/>
                </a:lnTo>
                <a:lnTo>
                  <a:pt x="155148" y="32011"/>
                </a:lnTo>
                <a:lnTo>
                  <a:pt x="155148" y="32216"/>
                </a:lnTo>
                <a:lnTo>
                  <a:pt x="154636" y="32216"/>
                </a:lnTo>
                <a:lnTo>
                  <a:pt x="155250" y="32727"/>
                </a:lnTo>
                <a:lnTo>
                  <a:pt x="154943" y="32932"/>
                </a:lnTo>
                <a:lnTo>
                  <a:pt x="154739" y="33341"/>
                </a:lnTo>
                <a:lnTo>
                  <a:pt x="154023" y="33443"/>
                </a:lnTo>
                <a:lnTo>
                  <a:pt x="154125" y="33545"/>
                </a:lnTo>
                <a:lnTo>
                  <a:pt x="153920" y="33648"/>
                </a:lnTo>
                <a:lnTo>
                  <a:pt x="158318" y="36205"/>
                </a:lnTo>
                <a:lnTo>
                  <a:pt x="158318" y="37636"/>
                </a:lnTo>
                <a:lnTo>
                  <a:pt x="148398" y="37636"/>
                </a:lnTo>
                <a:lnTo>
                  <a:pt x="149011" y="38148"/>
                </a:lnTo>
                <a:lnTo>
                  <a:pt x="148193" y="38352"/>
                </a:lnTo>
                <a:lnTo>
                  <a:pt x="148398" y="38455"/>
                </a:lnTo>
                <a:lnTo>
                  <a:pt x="147477" y="38557"/>
                </a:lnTo>
                <a:lnTo>
                  <a:pt x="147273" y="38455"/>
                </a:lnTo>
                <a:lnTo>
                  <a:pt x="147273" y="38455"/>
                </a:lnTo>
                <a:lnTo>
                  <a:pt x="147375" y="38557"/>
                </a:lnTo>
                <a:lnTo>
                  <a:pt x="146761" y="38455"/>
                </a:lnTo>
                <a:lnTo>
                  <a:pt x="146045" y="38864"/>
                </a:lnTo>
                <a:lnTo>
                  <a:pt x="146045" y="38864"/>
                </a:lnTo>
                <a:lnTo>
                  <a:pt x="147580" y="37841"/>
                </a:lnTo>
                <a:lnTo>
                  <a:pt x="148091" y="37943"/>
                </a:lnTo>
                <a:lnTo>
                  <a:pt x="148091" y="37943"/>
                </a:lnTo>
                <a:lnTo>
                  <a:pt x="146864" y="36409"/>
                </a:lnTo>
                <a:lnTo>
                  <a:pt x="147682" y="34364"/>
                </a:lnTo>
                <a:lnTo>
                  <a:pt x="147886" y="33955"/>
                </a:lnTo>
                <a:lnTo>
                  <a:pt x="147886" y="34159"/>
                </a:lnTo>
                <a:lnTo>
                  <a:pt x="148295" y="33545"/>
                </a:lnTo>
                <a:lnTo>
                  <a:pt x="148193" y="33239"/>
                </a:lnTo>
                <a:lnTo>
                  <a:pt x="149523" y="32011"/>
                </a:lnTo>
                <a:lnTo>
                  <a:pt x="149830" y="32114"/>
                </a:lnTo>
                <a:lnTo>
                  <a:pt x="149625" y="31602"/>
                </a:lnTo>
                <a:lnTo>
                  <a:pt x="150443" y="32216"/>
                </a:lnTo>
                <a:lnTo>
                  <a:pt x="149625" y="32318"/>
                </a:lnTo>
                <a:lnTo>
                  <a:pt x="150341" y="32727"/>
                </a:lnTo>
                <a:lnTo>
                  <a:pt x="151159" y="32727"/>
                </a:lnTo>
                <a:lnTo>
                  <a:pt x="151261" y="33034"/>
                </a:lnTo>
                <a:lnTo>
                  <a:pt x="150545" y="33443"/>
                </a:lnTo>
                <a:lnTo>
                  <a:pt x="151466" y="33852"/>
                </a:lnTo>
                <a:lnTo>
                  <a:pt x="151466" y="34364"/>
                </a:lnTo>
                <a:lnTo>
                  <a:pt x="152080" y="34364"/>
                </a:lnTo>
                <a:lnTo>
                  <a:pt x="153102" y="33750"/>
                </a:lnTo>
                <a:lnTo>
                  <a:pt x="153614" y="33852"/>
                </a:lnTo>
                <a:lnTo>
                  <a:pt x="153818" y="33443"/>
                </a:lnTo>
                <a:lnTo>
                  <a:pt x="152795" y="33443"/>
                </a:lnTo>
                <a:lnTo>
                  <a:pt x="152386" y="32830"/>
                </a:lnTo>
                <a:lnTo>
                  <a:pt x="152591" y="32420"/>
                </a:lnTo>
                <a:lnTo>
                  <a:pt x="152489" y="32727"/>
                </a:lnTo>
                <a:lnTo>
                  <a:pt x="152489" y="32727"/>
                </a:lnTo>
                <a:lnTo>
                  <a:pt x="155250" y="31602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31011" y="37943"/>
                </a:moveTo>
                <a:lnTo>
                  <a:pt x="131011" y="38250"/>
                </a:lnTo>
                <a:lnTo>
                  <a:pt x="131216" y="39580"/>
                </a:lnTo>
                <a:lnTo>
                  <a:pt x="132136" y="39682"/>
                </a:lnTo>
                <a:lnTo>
                  <a:pt x="132136" y="37943"/>
                </a:lnTo>
                <a:close/>
                <a:moveTo>
                  <a:pt x="165580" y="31807"/>
                </a:moveTo>
                <a:lnTo>
                  <a:pt x="166091" y="32011"/>
                </a:lnTo>
                <a:lnTo>
                  <a:pt x="166295" y="31909"/>
                </a:lnTo>
                <a:lnTo>
                  <a:pt x="166705" y="31909"/>
                </a:lnTo>
                <a:lnTo>
                  <a:pt x="167420" y="33545"/>
                </a:lnTo>
                <a:lnTo>
                  <a:pt x="165886" y="33545"/>
                </a:lnTo>
                <a:lnTo>
                  <a:pt x="166193" y="34364"/>
                </a:lnTo>
                <a:lnTo>
                  <a:pt x="165273" y="34568"/>
                </a:lnTo>
                <a:lnTo>
                  <a:pt x="165682" y="34670"/>
                </a:lnTo>
                <a:lnTo>
                  <a:pt x="166398" y="35693"/>
                </a:lnTo>
                <a:lnTo>
                  <a:pt x="166705" y="35795"/>
                </a:lnTo>
                <a:lnTo>
                  <a:pt x="166909" y="36000"/>
                </a:lnTo>
                <a:lnTo>
                  <a:pt x="167420" y="36102"/>
                </a:lnTo>
                <a:lnTo>
                  <a:pt x="168136" y="37739"/>
                </a:lnTo>
                <a:lnTo>
                  <a:pt x="168136" y="36818"/>
                </a:lnTo>
                <a:lnTo>
                  <a:pt x="169670" y="37841"/>
                </a:lnTo>
                <a:lnTo>
                  <a:pt x="169466" y="38250"/>
                </a:lnTo>
                <a:lnTo>
                  <a:pt x="168239" y="37841"/>
                </a:lnTo>
                <a:lnTo>
                  <a:pt x="168648" y="39068"/>
                </a:lnTo>
                <a:lnTo>
                  <a:pt x="168955" y="38864"/>
                </a:lnTo>
                <a:lnTo>
                  <a:pt x="169159" y="39273"/>
                </a:lnTo>
                <a:lnTo>
                  <a:pt x="168852" y="39273"/>
                </a:lnTo>
                <a:lnTo>
                  <a:pt x="168852" y="39580"/>
                </a:lnTo>
                <a:lnTo>
                  <a:pt x="169261" y="39682"/>
                </a:lnTo>
                <a:lnTo>
                  <a:pt x="169773" y="42034"/>
                </a:lnTo>
                <a:lnTo>
                  <a:pt x="169977" y="42034"/>
                </a:lnTo>
                <a:lnTo>
                  <a:pt x="169773" y="42136"/>
                </a:lnTo>
                <a:lnTo>
                  <a:pt x="169773" y="42034"/>
                </a:lnTo>
                <a:lnTo>
                  <a:pt x="167420" y="42136"/>
                </a:lnTo>
                <a:lnTo>
                  <a:pt x="165580" y="41114"/>
                </a:lnTo>
                <a:lnTo>
                  <a:pt x="165375" y="39682"/>
                </a:lnTo>
                <a:lnTo>
                  <a:pt x="165375" y="39682"/>
                </a:lnTo>
                <a:lnTo>
                  <a:pt x="165477" y="39886"/>
                </a:lnTo>
                <a:lnTo>
                  <a:pt x="166295" y="38659"/>
                </a:lnTo>
                <a:lnTo>
                  <a:pt x="163227" y="35693"/>
                </a:lnTo>
                <a:lnTo>
                  <a:pt x="163227" y="35080"/>
                </a:lnTo>
                <a:lnTo>
                  <a:pt x="163125" y="35386"/>
                </a:lnTo>
                <a:lnTo>
                  <a:pt x="162307" y="34261"/>
                </a:lnTo>
                <a:lnTo>
                  <a:pt x="162409" y="34057"/>
                </a:lnTo>
                <a:lnTo>
                  <a:pt x="162511" y="34057"/>
                </a:lnTo>
                <a:lnTo>
                  <a:pt x="162614" y="33136"/>
                </a:lnTo>
                <a:lnTo>
                  <a:pt x="162818" y="33239"/>
                </a:lnTo>
                <a:lnTo>
                  <a:pt x="163636" y="32932"/>
                </a:lnTo>
                <a:lnTo>
                  <a:pt x="163534" y="32727"/>
                </a:lnTo>
                <a:lnTo>
                  <a:pt x="163943" y="32523"/>
                </a:lnTo>
                <a:lnTo>
                  <a:pt x="164045" y="32420"/>
                </a:lnTo>
                <a:lnTo>
                  <a:pt x="163943" y="32318"/>
                </a:lnTo>
                <a:lnTo>
                  <a:pt x="165580" y="31807"/>
                </a:lnTo>
                <a:close/>
                <a:moveTo>
                  <a:pt x="137352" y="40602"/>
                </a:moveTo>
                <a:lnTo>
                  <a:pt x="135511" y="40807"/>
                </a:lnTo>
                <a:lnTo>
                  <a:pt x="134898" y="40705"/>
                </a:lnTo>
                <a:lnTo>
                  <a:pt x="137045" y="42239"/>
                </a:lnTo>
                <a:lnTo>
                  <a:pt x="137148" y="41932"/>
                </a:lnTo>
                <a:lnTo>
                  <a:pt x="137045" y="41625"/>
                </a:lnTo>
                <a:lnTo>
                  <a:pt x="137352" y="40602"/>
                </a:lnTo>
                <a:close/>
                <a:moveTo>
                  <a:pt x="146659" y="43670"/>
                </a:moveTo>
                <a:lnTo>
                  <a:pt x="146148" y="43875"/>
                </a:lnTo>
                <a:lnTo>
                  <a:pt x="146250" y="43875"/>
                </a:lnTo>
                <a:lnTo>
                  <a:pt x="146659" y="43670"/>
                </a:lnTo>
                <a:close/>
                <a:moveTo>
                  <a:pt x="144409" y="43364"/>
                </a:moveTo>
                <a:lnTo>
                  <a:pt x="144307" y="43466"/>
                </a:lnTo>
                <a:lnTo>
                  <a:pt x="144307" y="43773"/>
                </a:lnTo>
                <a:lnTo>
                  <a:pt x="145330" y="44080"/>
                </a:lnTo>
                <a:lnTo>
                  <a:pt x="146148" y="43875"/>
                </a:lnTo>
                <a:lnTo>
                  <a:pt x="146045" y="43670"/>
                </a:lnTo>
                <a:lnTo>
                  <a:pt x="144716" y="43568"/>
                </a:lnTo>
                <a:lnTo>
                  <a:pt x="144818" y="43466"/>
                </a:lnTo>
                <a:lnTo>
                  <a:pt x="144409" y="43364"/>
                </a:lnTo>
                <a:close/>
                <a:moveTo>
                  <a:pt x="153614" y="43364"/>
                </a:moveTo>
                <a:lnTo>
                  <a:pt x="151773" y="43977"/>
                </a:lnTo>
                <a:lnTo>
                  <a:pt x="152489" y="44489"/>
                </a:lnTo>
                <a:lnTo>
                  <a:pt x="153307" y="44080"/>
                </a:lnTo>
                <a:lnTo>
                  <a:pt x="153614" y="43466"/>
                </a:lnTo>
                <a:lnTo>
                  <a:pt x="153614" y="43364"/>
                </a:lnTo>
                <a:close/>
                <a:moveTo>
                  <a:pt x="241568" y="37534"/>
                </a:moveTo>
                <a:lnTo>
                  <a:pt x="241261" y="37636"/>
                </a:lnTo>
                <a:lnTo>
                  <a:pt x="241670" y="37739"/>
                </a:lnTo>
                <a:lnTo>
                  <a:pt x="241466" y="38045"/>
                </a:lnTo>
                <a:lnTo>
                  <a:pt x="240955" y="37636"/>
                </a:lnTo>
                <a:lnTo>
                  <a:pt x="241057" y="37943"/>
                </a:lnTo>
                <a:lnTo>
                  <a:pt x="240955" y="38148"/>
                </a:lnTo>
                <a:lnTo>
                  <a:pt x="241261" y="38864"/>
                </a:lnTo>
                <a:lnTo>
                  <a:pt x="241159" y="38864"/>
                </a:lnTo>
                <a:lnTo>
                  <a:pt x="241875" y="40807"/>
                </a:lnTo>
                <a:lnTo>
                  <a:pt x="241670" y="41114"/>
                </a:lnTo>
                <a:lnTo>
                  <a:pt x="241466" y="41727"/>
                </a:lnTo>
                <a:lnTo>
                  <a:pt x="240955" y="42136"/>
                </a:lnTo>
                <a:lnTo>
                  <a:pt x="240443" y="41932"/>
                </a:lnTo>
                <a:lnTo>
                  <a:pt x="240545" y="41420"/>
                </a:lnTo>
                <a:lnTo>
                  <a:pt x="240545" y="41420"/>
                </a:lnTo>
                <a:lnTo>
                  <a:pt x="240136" y="41727"/>
                </a:lnTo>
                <a:lnTo>
                  <a:pt x="240341" y="43261"/>
                </a:lnTo>
                <a:lnTo>
                  <a:pt x="239727" y="43466"/>
                </a:lnTo>
                <a:lnTo>
                  <a:pt x="239420" y="43364"/>
                </a:lnTo>
                <a:lnTo>
                  <a:pt x="237477" y="43977"/>
                </a:lnTo>
                <a:lnTo>
                  <a:pt x="236761" y="45102"/>
                </a:lnTo>
                <a:lnTo>
                  <a:pt x="237886" y="45205"/>
                </a:lnTo>
                <a:lnTo>
                  <a:pt x="237784" y="44795"/>
                </a:lnTo>
                <a:lnTo>
                  <a:pt x="240341" y="44489"/>
                </a:lnTo>
                <a:lnTo>
                  <a:pt x="240239" y="44795"/>
                </a:lnTo>
                <a:lnTo>
                  <a:pt x="240955" y="45614"/>
                </a:lnTo>
                <a:lnTo>
                  <a:pt x="241670" y="44795"/>
                </a:lnTo>
                <a:lnTo>
                  <a:pt x="241261" y="44080"/>
                </a:lnTo>
                <a:lnTo>
                  <a:pt x="241568" y="44386"/>
                </a:lnTo>
                <a:lnTo>
                  <a:pt x="241568" y="44182"/>
                </a:lnTo>
                <a:lnTo>
                  <a:pt x="241670" y="44489"/>
                </a:lnTo>
                <a:lnTo>
                  <a:pt x="242693" y="44489"/>
                </a:lnTo>
                <a:lnTo>
                  <a:pt x="243102" y="43977"/>
                </a:lnTo>
                <a:lnTo>
                  <a:pt x="243307" y="43977"/>
                </a:lnTo>
                <a:lnTo>
                  <a:pt x="243409" y="43773"/>
                </a:lnTo>
                <a:lnTo>
                  <a:pt x="243614" y="43773"/>
                </a:lnTo>
                <a:lnTo>
                  <a:pt x="243511" y="43364"/>
                </a:lnTo>
                <a:lnTo>
                  <a:pt x="243818" y="43466"/>
                </a:lnTo>
                <a:lnTo>
                  <a:pt x="243818" y="43773"/>
                </a:lnTo>
                <a:lnTo>
                  <a:pt x="244023" y="44182"/>
                </a:lnTo>
                <a:lnTo>
                  <a:pt x="244432" y="43261"/>
                </a:lnTo>
                <a:lnTo>
                  <a:pt x="244023" y="42852"/>
                </a:lnTo>
                <a:lnTo>
                  <a:pt x="243205" y="40602"/>
                </a:lnTo>
                <a:lnTo>
                  <a:pt x="243511" y="40500"/>
                </a:lnTo>
                <a:lnTo>
                  <a:pt x="243409" y="39886"/>
                </a:lnTo>
                <a:lnTo>
                  <a:pt x="243409" y="39784"/>
                </a:lnTo>
                <a:lnTo>
                  <a:pt x="241568" y="37534"/>
                </a:lnTo>
                <a:close/>
                <a:moveTo>
                  <a:pt x="238909" y="44795"/>
                </a:moveTo>
                <a:lnTo>
                  <a:pt x="238807" y="45102"/>
                </a:lnTo>
                <a:lnTo>
                  <a:pt x="238398" y="45000"/>
                </a:lnTo>
                <a:lnTo>
                  <a:pt x="238295" y="45307"/>
                </a:lnTo>
                <a:lnTo>
                  <a:pt x="237989" y="45716"/>
                </a:lnTo>
                <a:lnTo>
                  <a:pt x="238398" y="45920"/>
                </a:lnTo>
                <a:lnTo>
                  <a:pt x="238705" y="46330"/>
                </a:lnTo>
                <a:lnTo>
                  <a:pt x="239523" y="45614"/>
                </a:lnTo>
                <a:lnTo>
                  <a:pt x="239830" y="45818"/>
                </a:lnTo>
                <a:lnTo>
                  <a:pt x="240034" y="45307"/>
                </a:lnTo>
                <a:lnTo>
                  <a:pt x="239625" y="44795"/>
                </a:lnTo>
                <a:close/>
                <a:moveTo>
                  <a:pt x="151875" y="47659"/>
                </a:moveTo>
                <a:lnTo>
                  <a:pt x="151773" y="47761"/>
                </a:lnTo>
                <a:lnTo>
                  <a:pt x="152080" y="47864"/>
                </a:lnTo>
                <a:lnTo>
                  <a:pt x="151875" y="47659"/>
                </a:lnTo>
                <a:close/>
                <a:moveTo>
                  <a:pt x="236455" y="45307"/>
                </a:moveTo>
                <a:lnTo>
                  <a:pt x="236045" y="45614"/>
                </a:lnTo>
                <a:lnTo>
                  <a:pt x="236045" y="45818"/>
                </a:lnTo>
                <a:lnTo>
                  <a:pt x="235943" y="45716"/>
                </a:lnTo>
                <a:lnTo>
                  <a:pt x="236352" y="46227"/>
                </a:lnTo>
                <a:lnTo>
                  <a:pt x="236045" y="46023"/>
                </a:lnTo>
                <a:lnTo>
                  <a:pt x="236352" y="46534"/>
                </a:lnTo>
                <a:lnTo>
                  <a:pt x="236659" y="46227"/>
                </a:lnTo>
                <a:lnTo>
                  <a:pt x="236455" y="46023"/>
                </a:lnTo>
                <a:lnTo>
                  <a:pt x="236659" y="46125"/>
                </a:lnTo>
                <a:lnTo>
                  <a:pt x="236966" y="46534"/>
                </a:lnTo>
                <a:lnTo>
                  <a:pt x="237068" y="47761"/>
                </a:lnTo>
                <a:lnTo>
                  <a:pt x="237580" y="47966"/>
                </a:lnTo>
                <a:lnTo>
                  <a:pt x="237580" y="47455"/>
                </a:lnTo>
                <a:lnTo>
                  <a:pt x="237784" y="48170"/>
                </a:lnTo>
                <a:lnTo>
                  <a:pt x="237886" y="47966"/>
                </a:lnTo>
                <a:lnTo>
                  <a:pt x="237886" y="47761"/>
                </a:lnTo>
                <a:lnTo>
                  <a:pt x="238193" y="47761"/>
                </a:lnTo>
                <a:lnTo>
                  <a:pt x="237886" y="45818"/>
                </a:lnTo>
                <a:lnTo>
                  <a:pt x="237580" y="45818"/>
                </a:lnTo>
                <a:lnTo>
                  <a:pt x="237477" y="45409"/>
                </a:lnTo>
                <a:lnTo>
                  <a:pt x="237273" y="45511"/>
                </a:lnTo>
                <a:lnTo>
                  <a:pt x="236864" y="45307"/>
                </a:lnTo>
                <a:close/>
                <a:moveTo>
                  <a:pt x="49602" y="49398"/>
                </a:moveTo>
                <a:lnTo>
                  <a:pt x="49705" y="49500"/>
                </a:lnTo>
                <a:lnTo>
                  <a:pt x="49655" y="49401"/>
                </a:lnTo>
                <a:lnTo>
                  <a:pt x="49655" y="49401"/>
                </a:lnTo>
                <a:lnTo>
                  <a:pt x="49602" y="49398"/>
                </a:lnTo>
                <a:close/>
                <a:moveTo>
                  <a:pt x="53489" y="53386"/>
                </a:moveTo>
                <a:lnTo>
                  <a:pt x="53485" y="53390"/>
                </a:lnTo>
                <a:lnTo>
                  <a:pt x="53485" y="53390"/>
                </a:lnTo>
                <a:lnTo>
                  <a:pt x="53489" y="53489"/>
                </a:lnTo>
                <a:lnTo>
                  <a:pt x="53489" y="53386"/>
                </a:lnTo>
                <a:close/>
                <a:moveTo>
                  <a:pt x="231648" y="54102"/>
                </a:moveTo>
                <a:lnTo>
                  <a:pt x="231239" y="54205"/>
                </a:lnTo>
                <a:lnTo>
                  <a:pt x="230625" y="55739"/>
                </a:lnTo>
                <a:lnTo>
                  <a:pt x="231648" y="57477"/>
                </a:lnTo>
                <a:lnTo>
                  <a:pt x="231852" y="54511"/>
                </a:lnTo>
                <a:lnTo>
                  <a:pt x="231648" y="54102"/>
                </a:lnTo>
                <a:close/>
                <a:moveTo>
                  <a:pt x="46432" y="57886"/>
                </a:moveTo>
                <a:lnTo>
                  <a:pt x="46432" y="57989"/>
                </a:lnTo>
                <a:lnTo>
                  <a:pt x="46636" y="57886"/>
                </a:lnTo>
                <a:close/>
                <a:moveTo>
                  <a:pt x="176216" y="59114"/>
                </a:moveTo>
                <a:lnTo>
                  <a:pt x="176216" y="59114"/>
                </a:lnTo>
                <a:lnTo>
                  <a:pt x="176216" y="59114"/>
                </a:lnTo>
                <a:close/>
                <a:moveTo>
                  <a:pt x="52057" y="56250"/>
                </a:moveTo>
                <a:lnTo>
                  <a:pt x="49193" y="57170"/>
                </a:lnTo>
                <a:lnTo>
                  <a:pt x="49091" y="57375"/>
                </a:lnTo>
                <a:lnTo>
                  <a:pt x="48682" y="57580"/>
                </a:lnTo>
                <a:lnTo>
                  <a:pt x="48989" y="57477"/>
                </a:lnTo>
                <a:lnTo>
                  <a:pt x="48989" y="57682"/>
                </a:lnTo>
                <a:lnTo>
                  <a:pt x="51443" y="56761"/>
                </a:lnTo>
                <a:lnTo>
                  <a:pt x="51443" y="56761"/>
                </a:lnTo>
                <a:lnTo>
                  <a:pt x="51239" y="56966"/>
                </a:lnTo>
                <a:lnTo>
                  <a:pt x="54205" y="57886"/>
                </a:lnTo>
                <a:lnTo>
                  <a:pt x="54307" y="58500"/>
                </a:lnTo>
                <a:lnTo>
                  <a:pt x="55330" y="58807"/>
                </a:lnTo>
                <a:lnTo>
                  <a:pt x="54818" y="59625"/>
                </a:lnTo>
                <a:lnTo>
                  <a:pt x="54818" y="59625"/>
                </a:lnTo>
                <a:lnTo>
                  <a:pt x="57068" y="59420"/>
                </a:lnTo>
                <a:lnTo>
                  <a:pt x="57170" y="59523"/>
                </a:lnTo>
                <a:lnTo>
                  <a:pt x="57886" y="59420"/>
                </a:lnTo>
                <a:lnTo>
                  <a:pt x="57886" y="59114"/>
                </a:lnTo>
                <a:lnTo>
                  <a:pt x="55739" y="58091"/>
                </a:lnTo>
                <a:lnTo>
                  <a:pt x="55534" y="57886"/>
                </a:lnTo>
                <a:lnTo>
                  <a:pt x="55330" y="57784"/>
                </a:lnTo>
                <a:lnTo>
                  <a:pt x="55534" y="57784"/>
                </a:lnTo>
                <a:lnTo>
                  <a:pt x="55125" y="57580"/>
                </a:lnTo>
                <a:lnTo>
                  <a:pt x="55227" y="57682"/>
                </a:lnTo>
                <a:lnTo>
                  <a:pt x="52057" y="56250"/>
                </a:lnTo>
                <a:close/>
                <a:moveTo>
                  <a:pt x="207307" y="59625"/>
                </a:moveTo>
                <a:lnTo>
                  <a:pt x="207307" y="59625"/>
                </a:lnTo>
                <a:lnTo>
                  <a:pt x="207307" y="59625"/>
                </a:lnTo>
                <a:close/>
                <a:moveTo>
                  <a:pt x="222648" y="59420"/>
                </a:moveTo>
                <a:lnTo>
                  <a:pt x="222648" y="59523"/>
                </a:lnTo>
                <a:lnTo>
                  <a:pt x="221625" y="59727"/>
                </a:lnTo>
                <a:lnTo>
                  <a:pt x="221727" y="59727"/>
                </a:lnTo>
                <a:lnTo>
                  <a:pt x="221216" y="60341"/>
                </a:lnTo>
                <a:lnTo>
                  <a:pt x="221727" y="61159"/>
                </a:lnTo>
                <a:lnTo>
                  <a:pt x="222750" y="60852"/>
                </a:lnTo>
                <a:lnTo>
                  <a:pt x="223159" y="59932"/>
                </a:lnTo>
                <a:lnTo>
                  <a:pt x="222648" y="59420"/>
                </a:lnTo>
                <a:close/>
                <a:moveTo>
                  <a:pt x="54511" y="60955"/>
                </a:moveTo>
                <a:lnTo>
                  <a:pt x="54205" y="61057"/>
                </a:lnTo>
                <a:lnTo>
                  <a:pt x="54614" y="61670"/>
                </a:lnTo>
                <a:lnTo>
                  <a:pt x="55023" y="61773"/>
                </a:lnTo>
                <a:lnTo>
                  <a:pt x="55534" y="61568"/>
                </a:lnTo>
                <a:lnTo>
                  <a:pt x="55943" y="61568"/>
                </a:lnTo>
                <a:lnTo>
                  <a:pt x="54511" y="60955"/>
                </a:lnTo>
                <a:close/>
                <a:moveTo>
                  <a:pt x="58602" y="59727"/>
                </a:moveTo>
                <a:lnTo>
                  <a:pt x="59114" y="60034"/>
                </a:lnTo>
                <a:lnTo>
                  <a:pt x="59114" y="60443"/>
                </a:lnTo>
                <a:lnTo>
                  <a:pt x="59420" y="60955"/>
                </a:lnTo>
                <a:lnTo>
                  <a:pt x="59114" y="61057"/>
                </a:lnTo>
                <a:lnTo>
                  <a:pt x="57784" y="60852"/>
                </a:lnTo>
                <a:lnTo>
                  <a:pt x="57580" y="61159"/>
                </a:lnTo>
                <a:lnTo>
                  <a:pt x="57989" y="61466"/>
                </a:lnTo>
                <a:lnTo>
                  <a:pt x="59420" y="61261"/>
                </a:lnTo>
                <a:lnTo>
                  <a:pt x="59932" y="61568"/>
                </a:lnTo>
                <a:lnTo>
                  <a:pt x="60239" y="61875"/>
                </a:lnTo>
                <a:lnTo>
                  <a:pt x="60545" y="61261"/>
                </a:lnTo>
                <a:lnTo>
                  <a:pt x="62693" y="61261"/>
                </a:lnTo>
                <a:lnTo>
                  <a:pt x="63000" y="60750"/>
                </a:lnTo>
                <a:lnTo>
                  <a:pt x="61977" y="60341"/>
                </a:lnTo>
                <a:lnTo>
                  <a:pt x="62284" y="60239"/>
                </a:lnTo>
                <a:lnTo>
                  <a:pt x="58602" y="59727"/>
                </a:lnTo>
                <a:close/>
                <a:moveTo>
                  <a:pt x="208739" y="63614"/>
                </a:moveTo>
                <a:lnTo>
                  <a:pt x="208739" y="63614"/>
                </a:lnTo>
                <a:lnTo>
                  <a:pt x="208739" y="63614"/>
                </a:lnTo>
                <a:close/>
                <a:moveTo>
                  <a:pt x="48989" y="64227"/>
                </a:moveTo>
                <a:lnTo>
                  <a:pt x="48989" y="64330"/>
                </a:lnTo>
                <a:lnTo>
                  <a:pt x="49091" y="64432"/>
                </a:lnTo>
                <a:lnTo>
                  <a:pt x="49091" y="64432"/>
                </a:lnTo>
                <a:lnTo>
                  <a:pt x="48989" y="64227"/>
                </a:lnTo>
                <a:close/>
                <a:moveTo>
                  <a:pt x="44182" y="66375"/>
                </a:moveTo>
                <a:lnTo>
                  <a:pt x="44386" y="66477"/>
                </a:lnTo>
                <a:lnTo>
                  <a:pt x="44386" y="66477"/>
                </a:lnTo>
                <a:lnTo>
                  <a:pt x="44284" y="66375"/>
                </a:lnTo>
                <a:close/>
                <a:moveTo>
                  <a:pt x="232261" y="60955"/>
                </a:moveTo>
                <a:lnTo>
                  <a:pt x="231955" y="61670"/>
                </a:lnTo>
                <a:lnTo>
                  <a:pt x="232159" y="63511"/>
                </a:lnTo>
                <a:lnTo>
                  <a:pt x="231648" y="63307"/>
                </a:lnTo>
                <a:lnTo>
                  <a:pt x="232364" y="64943"/>
                </a:lnTo>
                <a:lnTo>
                  <a:pt x="232568" y="64739"/>
                </a:lnTo>
                <a:lnTo>
                  <a:pt x="232977" y="65148"/>
                </a:lnTo>
                <a:lnTo>
                  <a:pt x="232773" y="65864"/>
                </a:lnTo>
                <a:lnTo>
                  <a:pt x="233591" y="65966"/>
                </a:lnTo>
                <a:lnTo>
                  <a:pt x="233795" y="65659"/>
                </a:lnTo>
                <a:lnTo>
                  <a:pt x="234716" y="66375"/>
                </a:lnTo>
                <a:lnTo>
                  <a:pt x="234409" y="65761"/>
                </a:lnTo>
                <a:lnTo>
                  <a:pt x="236045" y="67091"/>
                </a:lnTo>
                <a:lnTo>
                  <a:pt x="235432" y="65966"/>
                </a:lnTo>
                <a:lnTo>
                  <a:pt x="235739" y="65864"/>
                </a:lnTo>
                <a:lnTo>
                  <a:pt x="235125" y="65659"/>
                </a:lnTo>
                <a:lnTo>
                  <a:pt x="235125" y="65864"/>
                </a:lnTo>
                <a:lnTo>
                  <a:pt x="234511" y="65352"/>
                </a:lnTo>
                <a:lnTo>
                  <a:pt x="234205" y="65455"/>
                </a:lnTo>
                <a:lnTo>
                  <a:pt x="234307" y="65659"/>
                </a:lnTo>
                <a:lnTo>
                  <a:pt x="233284" y="64330"/>
                </a:lnTo>
                <a:lnTo>
                  <a:pt x="233489" y="63511"/>
                </a:lnTo>
                <a:lnTo>
                  <a:pt x="233795" y="63205"/>
                </a:lnTo>
                <a:lnTo>
                  <a:pt x="233591" y="61159"/>
                </a:lnTo>
                <a:lnTo>
                  <a:pt x="233284" y="61261"/>
                </a:lnTo>
                <a:lnTo>
                  <a:pt x="232261" y="60955"/>
                </a:lnTo>
                <a:close/>
                <a:moveTo>
                  <a:pt x="236045" y="67091"/>
                </a:moveTo>
                <a:lnTo>
                  <a:pt x="236045" y="67091"/>
                </a:lnTo>
                <a:lnTo>
                  <a:pt x="236045" y="67091"/>
                </a:lnTo>
                <a:close/>
                <a:moveTo>
                  <a:pt x="232670" y="66170"/>
                </a:moveTo>
                <a:lnTo>
                  <a:pt x="233693" y="67398"/>
                </a:lnTo>
                <a:lnTo>
                  <a:pt x="233693" y="66580"/>
                </a:lnTo>
                <a:lnTo>
                  <a:pt x="233080" y="66170"/>
                </a:lnTo>
                <a:close/>
                <a:moveTo>
                  <a:pt x="222750" y="67705"/>
                </a:moveTo>
                <a:lnTo>
                  <a:pt x="222750" y="67705"/>
                </a:lnTo>
                <a:lnTo>
                  <a:pt x="222750" y="67705"/>
                </a:lnTo>
                <a:close/>
                <a:moveTo>
                  <a:pt x="222750" y="67705"/>
                </a:moveTo>
                <a:lnTo>
                  <a:pt x="222737" y="67743"/>
                </a:lnTo>
                <a:lnTo>
                  <a:pt x="222750" y="67807"/>
                </a:lnTo>
                <a:lnTo>
                  <a:pt x="222750" y="67705"/>
                </a:lnTo>
                <a:close/>
                <a:moveTo>
                  <a:pt x="235330" y="67091"/>
                </a:moveTo>
                <a:lnTo>
                  <a:pt x="235330" y="67807"/>
                </a:lnTo>
                <a:lnTo>
                  <a:pt x="235739" y="67602"/>
                </a:lnTo>
                <a:lnTo>
                  <a:pt x="236148" y="67909"/>
                </a:lnTo>
                <a:lnTo>
                  <a:pt x="235534" y="67193"/>
                </a:lnTo>
                <a:lnTo>
                  <a:pt x="235330" y="67091"/>
                </a:lnTo>
                <a:close/>
                <a:moveTo>
                  <a:pt x="236250" y="67091"/>
                </a:moveTo>
                <a:lnTo>
                  <a:pt x="237068" y="68420"/>
                </a:lnTo>
                <a:lnTo>
                  <a:pt x="237682" y="68625"/>
                </a:lnTo>
                <a:lnTo>
                  <a:pt x="237784" y="68625"/>
                </a:lnTo>
                <a:lnTo>
                  <a:pt x="237170" y="67295"/>
                </a:lnTo>
                <a:lnTo>
                  <a:pt x="236250" y="67091"/>
                </a:lnTo>
                <a:close/>
                <a:moveTo>
                  <a:pt x="234307" y="67807"/>
                </a:moveTo>
                <a:lnTo>
                  <a:pt x="234205" y="67909"/>
                </a:lnTo>
                <a:lnTo>
                  <a:pt x="234409" y="68011"/>
                </a:lnTo>
                <a:lnTo>
                  <a:pt x="234409" y="69341"/>
                </a:lnTo>
                <a:lnTo>
                  <a:pt x="235330" y="68420"/>
                </a:lnTo>
                <a:lnTo>
                  <a:pt x="234307" y="67807"/>
                </a:lnTo>
                <a:close/>
                <a:moveTo>
                  <a:pt x="236455" y="68216"/>
                </a:moveTo>
                <a:lnTo>
                  <a:pt x="236557" y="68625"/>
                </a:lnTo>
                <a:lnTo>
                  <a:pt x="236864" y="68932"/>
                </a:lnTo>
                <a:lnTo>
                  <a:pt x="237170" y="69750"/>
                </a:lnTo>
                <a:lnTo>
                  <a:pt x="237170" y="69341"/>
                </a:lnTo>
                <a:lnTo>
                  <a:pt x="237273" y="69545"/>
                </a:lnTo>
                <a:lnTo>
                  <a:pt x="237273" y="69443"/>
                </a:lnTo>
                <a:lnTo>
                  <a:pt x="237273" y="69136"/>
                </a:lnTo>
                <a:lnTo>
                  <a:pt x="237170" y="68932"/>
                </a:lnTo>
                <a:lnTo>
                  <a:pt x="236966" y="68318"/>
                </a:lnTo>
                <a:lnTo>
                  <a:pt x="236761" y="68420"/>
                </a:lnTo>
                <a:lnTo>
                  <a:pt x="236455" y="68216"/>
                </a:lnTo>
                <a:close/>
                <a:moveTo>
                  <a:pt x="193091" y="69852"/>
                </a:moveTo>
                <a:lnTo>
                  <a:pt x="193295" y="70261"/>
                </a:lnTo>
                <a:lnTo>
                  <a:pt x="193160" y="69965"/>
                </a:lnTo>
                <a:lnTo>
                  <a:pt x="193091" y="69852"/>
                </a:lnTo>
                <a:close/>
                <a:moveTo>
                  <a:pt x="235636" y="68830"/>
                </a:moveTo>
                <a:lnTo>
                  <a:pt x="235227" y="69034"/>
                </a:lnTo>
                <a:lnTo>
                  <a:pt x="235125" y="69239"/>
                </a:lnTo>
                <a:lnTo>
                  <a:pt x="235227" y="69648"/>
                </a:lnTo>
                <a:lnTo>
                  <a:pt x="234818" y="69955"/>
                </a:lnTo>
                <a:lnTo>
                  <a:pt x="235636" y="70670"/>
                </a:lnTo>
                <a:lnTo>
                  <a:pt x="235636" y="68830"/>
                </a:lnTo>
                <a:close/>
                <a:moveTo>
                  <a:pt x="232057" y="68420"/>
                </a:moveTo>
                <a:lnTo>
                  <a:pt x="230318" y="71284"/>
                </a:lnTo>
                <a:lnTo>
                  <a:pt x="230318" y="71386"/>
                </a:lnTo>
                <a:lnTo>
                  <a:pt x="232261" y="69341"/>
                </a:lnTo>
                <a:lnTo>
                  <a:pt x="232057" y="68420"/>
                </a:lnTo>
                <a:close/>
                <a:moveTo>
                  <a:pt x="196568" y="70159"/>
                </a:moveTo>
                <a:lnTo>
                  <a:pt x="196364" y="71795"/>
                </a:lnTo>
                <a:lnTo>
                  <a:pt x="196364" y="72000"/>
                </a:lnTo>
                <a:lnTo>
                  <a:pt x="197591" y="73739"/>
                </a:lnTo>
                <a:lnTo>
                  <a:pt x="198102" y="72102"/>
                </a:lnTo>
                <a:lnTo>
                  <a:pt x="196875" y="70261"/>
                </a:lnTo>
                <a:lnTo>
                  <a:pt x="196568" y="70159"/>
                </a:lnTo>
                <a:close/>
                <a:moveTo>
                  <a:pt x="237580" y="70261"/>
                </a:moveTo>
                <a:lnTo>
                  <a:pt x="237580" y="70773"/>
                </a:lnTo>
                <a:lnTo>
                  <a:pt x="237068" y="70977"/>
                </a:lnTo>
                <a:lnTo>
                  <a:pt x="237068" y="71182"/>
                </a:lnTo>
                <a:lnTo>
                  <a:pt x="236761" y="71182"/>
                </a:lnTo>
                <a:lnTo>
                  <a:pt x="236659" y="71591"/>
                </a:lnTo>
                <a:lnTo>
                  <a:pt x="236250" y="71795"/>
                </a:lnTo>
                <a:lnTo>
                  <a:pt x="236148" y="71182"/>
                </a:lnTo>
                <a:lnTo>
                  <a:pt x="235739" y="71284"/>
                </a:lnTo>
                <a:lnTo>
                  <a:pt x="235432" y="71693"/>
                </a:lnTo>
                <a:lnTo>
                  <a:pt x="234818" y="71898"/>
                </a:lnTo>
                <a:lnTo>
                  <a:pt x="234818" y="72818"/>
                </a:lnTo>
                <a:lnTo>
                  <a:pt x="235227" y="72000"/>
                </a:lnTo>
                <a:lnTo>
                  <a:pt x="235636" y="72102"/>
                </a:lnTo>
                <a:lnTo>
                  <a:pt x="235943" y="72409"/>
                </a:lnTo>
                <a:lnTo>
                  <a:pt x="236045" y="72000"/>
                </a:lnTo>
                <a:lnTo>
                  <a:pt x="236455" y="72205"/>
                </a:lnTo>
                <a:lnTo>
                  <a:pt x="236557" y="73125"/>
                </a:lnTo>
                <a:lnTo>
                  <a:pt x="237580" y="73943"/>
                </a:lnTo>
                <a:lnTo>
                  <a:pt x="237682" y="73841"/>
                </a:lnTo>
                <a:lnTo>
                  <a:pt x="237682" y="74045"/>
                </a:lnTo>
                <a:lnTo>
                  <a:pt x="238091" y="73841"/>
                </a:lnTo>
                <a:lnTo>
                  <a:pt x="237784" y="73227"/>
                </a:lnTo>
                <a:lnTo>
                  <a:pt x="237989" y="72614"/>
                </a:lnTo>
                <a:lnTo>
                  <a:pt x="238295" y="72818"/>
                </a:lnTo>
                <a:lnTo>
                  <a:pt x="238500" y="73534"/>
                </a:lnTo>
                <a:lnTo>
                  <a:pt x="238500" y="73023"/>
                </a:lnTo>
                <a:lnTo>
                  <a:pt x="238807" y="72614"/>
                </a:lnTo>
                <a:lnTo>
                  <a:pt x="238500" y="71284"/>
                </a:lnTo>
                <a:lnTo>
                  <a:pt x="238398" y="71182"/>
                </a:lnTo>
                <a:lnTo>
                  <a:pt x="238500" y="70977"/>
                </a:lnTo>
                <a:lnTo>
                  <a:pt x="238295" y="70466"/>
                </a:lnTo>
                <a:lnTo>
                  <a:pt x="237580" y="70261"/>
                </a:lnTo>
                <a:close/>
                <a:moveTo>
                  <a:pt x="240443" y="77727"/>
                </a:moveTo>
                <a:lnTo>
                  <a:pt x="240034" y="78545"/>
                </a:lnTo>
                <a:lnTo>
                  <a:pt x="240136" y="80284"/>
                </a:lnTo>
                <a:lnTo>
                  <a:pt x="240852" y="81000"/>
                </a:lnTo>
                <a:lnTo>
                  <a:pt x="240341" y="79568"/>
                </a:lnTo>
                <a:lnTo>
                  <a:pt x="241261" y="79773"/>
                </a:lnTo>
                <a:lnTo>
                  <a:pt x="240750" y="79057"/>
                </a:lnTo>
                <a:lnTo>
                  <a:pt x="241057" y="78852"/>
                </a:lnTo>
                <a:lnTo>
                  <a:pt x="241057" y="78545"/>
                </a:lnTo>
                <a:lnTo>
                  <a:pt x="240136" y="78955"/>
                </a:lnTo>
                <a:lnTo>
                  <a:pt x="240443" y="78648"/>
                </a:lnTo>
                <a:lnTo>
                  <a:pt x="240443" y="78341"/>
                </a:lnTo>
                <a:lnTo>
                  <a:pt x="240341" y="78136"/>
                </a:lnTo>
                <a:lnTo>
                  <a:pt x="240443" y="77727"/>
                </a:lnTo>
                <a:close/>
                <a:moveTo>
                  <a:pt x="79875" y="80284"/>
                </a:moveTo>
                <a:lnTo>
                  <a:pt x="78136" y="80591"/>
                </a:lnTo>
                <a:lnTo>
                  <a:pt x="78136" y="81511"/>
                </a:lnTo>
                <a:lnTo>
                  <a:pt x="78443" y="81818"/>
                </a:lnTo>
                <a:lnTo>
                  <a:pt x="79466" y="81511"/>
                </a:lnTo>
                <a:lnTo>
                  <a:pt x="80080" y="80693"/>
                </a:lnTo>
                <a:lnTo>
                  <a:pt x="79875" y="80284"/>
                </a:lnTo>
                <a:close/>
                <a:moveTo>
                  <a:pt x="261102" y="82636"/>
                </a:moveTo>
                <a:lnTo>
                  <a:pt x="261000" y="82841"/>
                </a:lnTo>
                <a:lnTo>
                  <a:pt x="261205" y="82943"/>
                </a:lnTo>
                <a:lnTo>
                  <a:pt x="261307" y="82943"/>
                </a:lnTo>
                <a:lnTo>
                  <a:pt x="261102" y="82636"/>
                </a:lnTo>
                <a:close/>
                <a:moveTo>
                  <a:pt x="220500" y="81818"/>
                </a:moveTo>
                <a:lnTo>
                  <a:pt x="219784" y="81920"/>
                </a:lnTo>
                <a:lnTo>
                  <a:pt x="219886" y="82227"/>
                </a:lnTo>
                <a:lnTo>
                  <a:pt x="220295" y="82534"/>
                </a:lnTo>
                <a:lnTo>
                  <a:pt x="220295" y="82841"/>
                </a:lnTo>
                <a:lnTo>
                  <a:pt x="221011" y="83148"/>
                </a:lnTo>
                <a:lnTo>
                  <a:pt x="221114" y="82636"/>
                </a:lnTo>
                <a:lnTo>
                  <a:pt x="220500" y="81818"/>
                </a:lnTo>
                <a:close/>
                <a:moveTo>
                  <a:pt x="222034" y="82636"/>
                </a:moveTo>
                <a:lnTo>
                  <a:pt x="221830" y="83045"/>
                </a:lnTo>
                <a:lnTo>
                  <a:pt x="221830" y="83352"/>
                </a:lnTo>
                <a:lnTo>
                  <a:pt x="222341" y="83148"/>
                </a:lnTo>
                <a:lnTo>
                  <a:pt x="222034" y="82636"/>
                </a:lnTo>
                <a:close/>
                <a:moveTo>
                  <a:pt x="240443" y="83352"/>
                </a:moveTo>
                <a:lnTo>
                  <a:pt x="240239" y="83659"/>
                </a:lnTo>
                <a:lnTo>
                  <a:pt x="240239" y="83659"/>
                </a:lnTo>
                <a:lnTo>
                  <a:pt x="240545" y="83352"/>
                </a:lnTo>
                <a:close/>
                <a:moveTo>
                  <a:pt x="240852" y="82943"/>
                </a:moveTo>
                <a:lnTo>
                  <a:pt x="240545" y="83352"/>
                </a:lnTo>
                <a:lnTo>
                  <a:pt x="240750" y="83557"/>
                </a:lnTo>
                <a:lnTo>
                  <a:pt x="241261" y="83455"/>
                </a:lnTo>
                <a:lnTo>
                  <a:pt x="241670" y="83557"/>
                </a:lnTo>
                <a:lnTo>
                  <a:pt x="241977" y="83455"/>
                </a:lnTo>
                <a:lnTo>
                  <a:pt x="242898" y="83966"/>
                </a:lnTo>
                <a:lnTo>
                  <a:pt x="241568" y="82943"/>
                </a:lnTo>
                <a:close/>
                <a:moveTo>
                  <a:pt x="230011" y="72818"/>
                </a:moveTo>
                <a:lnTo>
                  <a:pt x="228989" y="74250"/>
                </a:lnTo>
                <a:lnTo>
                  <a:pt x="228989" y="74761"/>
                </a:lnTo>
                <a:lnTo>
                  <a:pt x="228477" y="74966"/>
                </a:lnTo>
                <a:lnTo>
                  <a:pt x="228477" y="74864"/>
                </a:lnTo>
                <a:lnTo>
                  <a:pt x="227557" y="75375"/>
                </a:lnTo>
                <a:lnTo>
                  <a:pt x="227045" y="76398"/>
                </a:lnTo>
                <a:lnTo>
                  <a:pt x="225409" y="77216"/>
                </a:lnTo>
                <a:lnTo>
                  <a:pt x="225307" y="77420"/>
                </a:lnTo>
                <a:lnTo>
                  <a:pt x="225205" y="77523"/>
                </a:lnTo>
                <a:lnTo>
                  <a:pt x="225205" y="78648"/>
                </a:lnTo>
                <a:lnTo>
                  <a:pt x="223670" y="77932"/>
                </a:lnTo>
                <a:lnTo>
                  <a:pt x="223159" y="78750"/>
                </a:lnTo>
                <a:lnTo>
                  <a:pt x="223261" y="78750"/>
                </a:lnTo>
                <a:lnTo>
                  <a:pt x="224182" y="83045"/>
                </a:lnTo>
                <a:lnTo>
                  <a:pt x="225511" y="83045"/>
                </a:lnTo>
                <a:lnTo>
                  <a:pt x="225818" y="83659"/>
                </a:lnTo>
                <a:lnTo>
                  <a:pt x="226023" y="83455"/>
                </a:lnTo>
                <a:lnTo>
                  <a:pt x="226330" y="83557"/>
                </a:lnTo>
                <a:lnTo>
                  <a:pt x="226739" y="83045"/>
                </a:lnTo>
                <a:lnTo>
                  <a:pt x="227352" y="83557"/>
                </a:lnTo>
                <a:lnTo>
                  <a:pt x="227966" y="83352"/>
                </a:lnTo>
                <a:lnTo>
                  <a:pt x="228068" y="83557"/>
                </a:lnTo>
                <a:lnTo>
                  <a:pt x="228375" y="84273"/>
                </a:lnTo>
                <a:lnTo>
                  <a:pt x="229398" y="83659"/>
                </a:lnTo>
                <a:lnTo>
                  <a:pt x="229705" y="83250"/>
                </a:lnTo>
                <a:lnTo>
                  <a:pt x="229602" y="83045"/>
                </a:lnTo>
                <a:lnTo>
                  <a:pt x="229807" y="82739"/>
                </a:lnTo>
                <a:lnTo>
                  <a:pt x="229705" y="81920"/>
                </a:lnTo>
                <a:lnTo>
                  <a:pt x="230216" y="81102"/>
                </a:lnTo>
                <a:lnTo>
                  <a:pt x="230523" y="81102"/>
                </a:lnTo>
                <a:lnTo>
                  <a:pt x="231239" y="78955"/>
                </a:lnTo>
                <a:lnTo>
                  <a:pt x="231852" y="79159"/>
                </a:lnTo>
                <a:lnTo>
                  <a:pt x="232159" y="79159"/>
                </a:lnTo>
                <a:lnTo>
                  <a:pt x="232057" y="78955"/>
                </a:lnTo>
                <a:lnTo>
                  <a:pt x="231136" y="77932"/>
                </a:lnTo>
                <a:lnTo>
                  <a:pt x="231034" y="77114"/>
                </a:lnTo>
                <a:lnTo>
                  <a:pt x="230932" y="77011"/>
                </a:lnTo>
                <a:lnTo>
                  <a:pt x="230420" y="76295"/>
                </a:lnTo>
                <a:lnTo>
                  <a:pt x="230830" y="76193"/>
                </a:lnTo>
                <a:lnTo>
                  <a:pt x="230932" y="76091"/>
                </a:lnTo>
                <a:lnTo>
                  <a:pt x="230932" y="75580"/>
                </a:lnTo>
                <a:lnTo>
                  <a:pt x="231750" y="75580"/>
                </a:lnTo>
                <a:lnTo>
                  <a:pt x="231443" y="74864"/>
                </a:lnTo>
                <a:lnTo>
                  <a:pt x="232261" y="74761"/>
                </a:lnTo>
                <a:lnTo>
                  <a:pt x="231136" y="73841"/>
                </a:lnTo>
                <a:lnTo>
                  <a:pt x="230727" y="73943"/>
                </a:lnTo>
                <a:lnTo>
                  <a:pt x="230420" y="72920"/>
                </a:lnTo>
                <a:lnTo>
                  <a:pt x="230011" y="73227"/>
                </a:lnTo>
                <a:lnTo>
                  <a:pt x="230011" y="72818"/>
                </a:lnTo>
                <a:close/>
                <a:moveTo>
                  <a:pt x="261307" y="82943"/>
                </a:moveTo>
                <a:lnTo>
                  <a:pt x="262841" y="84989"/>
                </a:lnTo>
                <a:lnTo>
                  <a:pt x="262330" y="83761"/>
                </a:lnTo>
                <a:lnTo>
                  <a:pt x="261307" y="82943"/>
                </a:lnTo>
                <a:close/>
                <a:moveTo>
                  <a:pt x="237682" y="78239"/>
                </a:moveTo>
                <a:lnTo>
                  <a:pt x="237170" y="78852"/>
                </a:lnTo>
                <a:lnTo>
                  <a:pt x="234614" y="78955"/>
                </a:lnTo>
                <a:lnTo>
                  <a:pt x="234409" y="78750"/>
                </a:lnTo>
                <a:lnTo>
                  <a:pt x="233489" y="79057"/>
                </a:lnTo>
                <a:lnTo>
                  <a:pt x="232977" y="79875"/>
                </a:lnTo>
                <a:lnTo>
                  <a:pt x="232977" y="80080"/>
                </a:lnTo>
                <a:lnTo>
                  <a:pt x="232875" y="80182"/>
                </a:lnTo>
                <a:lnTo>
                  <a:pt x="232977" y="80898"/>
                </a:lnTo>
                <a:lnTo>
                  <a:pt x="232875" y="80693"/>
                </a:lnTo>
                <a:lnTo>
                  <a:pt x="232057" y="83455"/>
                </a:lnTo>
                <a:lnTo>
                  <a:pt x="232364" y="83659"/>
                </a:lnTo>
                <a:lnTo>
                  <a:pt x="232568" y="83864"/>
                </a:lnTo>
                <a:lnTo>
                  <a:pt x="232670" y="85909"/>
                </a:lnTo>
                <a:lnTo>
                  <a:pt x="233386" y="85807"/>
                </a:lnTo>
                <a:lnTo>
                  <a:pt x="233591" y="82841"/>
                </a:lnTo>
                <a:lnTo>
                  <a:pt x="234409" y="84784"/>
                </a:lnTo>
                <a:lnTo>
                  <a:pt x="235636" y="84375"/>
                </a:lnTo>
                <a:lnTo>
                  <a:pt x="235125" y="83761"/>
                </a:lnTo>
                <a:lnTo>
                  <a:pt x="235227" y="83148"/>
                </a:lnTo>
                <a:lnTo>
                  <a:pt x="234409" y="82023"/>
                </a:lnTo>
                <a:lnTo>
                  <a:pt x="234614" y="82023"/>
                </a:lnTo>
                <a:lnTo>
                  <a:pt x="235739" y="81000"/>
                </a:lnTo>
                <a:lnTo>
                  <a:pt x="236148" y="81102"/>
                </a:lnTo>
                <a:lnTo>
                  <a:pt x="235739" y="80693"/>
                </a:lnTo>
                <a:lnTo>
                  <a:pt x="235739" y="80795"/>
                </a:lnTo>
                <a:lnTo>
                  <a:pt x="233591" y="81205"/>
                </a:lnTo>
                <a:lnTo>
                  <a:pt x="233284" y="80693"/>
                </a:lnTo>
                <a:lnTo>
                  <a:pt x="233182" y="80182"/>
                </a:lnTo>
                <a:lnTo>
                  <a:pt x="235943" y="79568"/>
                </a:lnTo>
                <a:lnTo>
                  <a:pt x="236455" y="79773"/>
                </a:lnTo>
                <a:lnTo>
                  <a:pt x="236966" y="79670"/>
                </a:lnTo>
                <a:lnTo>
                  <a:pt x="237580" y="79057"/>
                </a:lnTo>
                <a:lnTo>
                  <a:pt x="237682" y="78239"/>
                </a:lnTo>
                <a:close/>
                <a:moveTo>
                  <a:pt x="210580" y="74659"/>
                </a:moveTo>
                <a:lnTo>
                  <a:pt x="219068" y="86114"/>
                </a:lnTo>
                <a:lnTo>
                  <a:pt x="219068" y="85705"/>
                </a:lnTo>
                <a:lnTo>
                  <a:pt x="219989" y="86011"/>
                </a:lnTo>
                <a:lnTo>
                  <a:pt x="220398" y="83250"/>
                </a:lnTo>
                <a:lnTo>
                  <a:pt x="219273" y="82636"/>
                </a:lnTo>
                <a:lnTo>
                  <a:pt x="218966" y="81102"/>
                </a:lnTo>
                <a:lnTo>
                  <a:pt x="218352" y="80898"/>
                </a:lnTo>
                <a:lnTo>
                  <a:pt x="218148" y="80489"/>
                </a:lnTo>
                <a:lnTo>
                  <a:pt x="218455" y="79977"/>
                </a:lnTo>
                <a:lnTo>
                  <a:pt x="218045" y="79466"/>
                </a:lnTo>
                <a:lnTo>
                  <a:pt x="217330" y="79773"/>
                </a:lnTo>
                <a:lnTo>
                  <a:pt x="217739" y="79568"/>
                </a:lnTo>
                <a:lnTo>
                  <a:pt x="216102" y="77830"/>
                </a:lnTo>
                <a:lnTo>
                  <a:pt x="215795" y="78034"/>
                </a:lnTo>
                <a:lnTo>
                  <a:pt x="212625" y="74659"/>
                </a:lnTo>
                <a:close/>
                <a:moveTo>
                  <a:pt x="246170" y="85602"/>
                </a:moveTo>
                <a:lnTo>
                  <a:pt x="245864" y="85909"/>
                </a:lnTo>
                <a:lnTo>
                  <a:pt x="245761" y="86216"/>
                </a:lnTo>
                <a:lnTo>
                  <a:pt x="246273" y="86523"/>
                </a:lnTo>
                <a:lnTo>
                  <a:pt x="246375" y="86011"/>
                </a:lnTo>
                <a:lnTo>
                  <a:pt x="246170" y="85602"/>
                </a:lnTo>
                <a:close/>
                <a:moveTo>
                  <a:pt x="261818" y="84375"/>
                </a:moveTo>
                <a:lnTo>
                  <a:pt x="261716" y="84886"/>
                </a:lnTo>
                <a:lnTo>
                  <a:pt x="260693" y="85705"/>
                </a:lnTo>
                <a:lnTo>
                  <a:pt x="260386" y="85705"/>
                </a:lnTo>
                <a:lnTo>
                  <a:pt x="260284" y="85193"/>
                </a:lnTo>
                <a:lnTo>
                  <a:pt x="260080" y="85705"/>
                </a:lnTo>
                <a:lnTo>
                  <a:pt x="258648" y="85909"/>
                </a:lnTo>
                <a:lnTo>
                  <a:pt x="259773" y="86523"/>
                </a:lnTo>
                <a:lnTo>
                  <a:pt x="262125" y="85500"/>
                </a:lnTo>
                <a:lnTo>
                  <a:pt x="262023" y="85295"/>
                </a:lnTo>
                <a:lnTo>
                  <a:pt x="262227" y="85193"/>
                </a:lnTo>
                <a:lnTo>
                  <a:pt x="262432" y="84477"/>
                </a:lnTo>
                <a:lnTo>
                  <a:pt x="261818" y="84375"/>
                </a:lnTo>
                <a:close/>
                <a:moveTo>
                  <a:pt x="249239" y="87852"/>
                </a:moveTo>
                <a:lnTo>
                  <a:pt x="248727" y="88670"/>
                </a:lnTo>
                <a:lnTo>
                  <a:pt x="249648" y="88466"/>
                </a:lnTo>
                <a:lnTo>
                  <a:pt x="249239" y="87852"/>
                </a:lnTo>
                <a:close/>
                <a:moveTo>
                  <a:pt x="220500" y="86216"/>
                </a:moveTo>
                <a:lnTo>
                  <a:pt x="219682" y="86932"/>
                </a:lnTo>
                <a:lnTo>
                  <a:pt x="219784" y="87136"/>
                </a:lnTo>
                <a:lnTo>
                  <a:pt x="227250" y="88875"/>
                </a:lnTo>
                <a:lnTo>
                  <a:pt x="227761" y="88977"/>
                </a:lnTo>
                <a:lnTo>
                  <a:pt x="227761" y="88057"/>
                </a:lnTo>
                <a:lnTo>
                  <a:pt x="226330" y="87648"/>
                </a:lnTo>
                <a:lnTo>
                  <a:pt x="226125" y="87136"/>
                </a:lnTo>
                <a:lnTo>
                  <a:pt x="224591" y="86727"/>
                </a:lnTo>
                <a:lnTo>
                  <a:pt x="224284" y="87136"/>
                </a:lnTo>
                <a:lnTo>
                  <a:pt x="222648" y="87034"/>
                </a:lnTo>
                <a:lnTo>
                  <a:pt x="222239" y="86523"/>
                </a:lnTo>
                <a:lnTo>
                  <a:pt x="220500" y="86216"/>
                </a:lnTo>
                <a:close/>
                <a:moveTo>
                  <a:pt x="227761" y="88364"/>
                </a:moveTo>
                <a:lnTo>
                  <a:pt x="228273" y="89080"/>
                </a:lnTo>
                <a:lnTo>
                  <a:pt x="228886" y="88670"/>
                </a:lnTo>
                <a:lnTo>
                  <a:pt x="228375" y="88364"/>
                </a:lnTo>
                <a:close/>
                <a:moveTo>
                  <a:pt x="229398" y="88568"/>
                </a:moveTo>
                <a:lnTo>
                  <a:pt x="228989" y="88977"/>
                </a:lnTo>
                <a:lnTo>
                  <a:pt x="229705" y="89182"/>
                </a:lnTo>
                <a:lnTo>
                  <a:pt x="229807" y="88670"/>
                </a:lnTo>
                <a:lnTo>
                  <a:pt x="229398" y="88568"/>
                </a:lnTo>
                <a:close/>
                <a:moveTo>
                  <a:pt x="235432" y="88466"/>
                </a:moveTo>
                <a:lnTo>
                  <a:pt x="234920" y="88875"/>
                </a:lnTo>
                <a:lnTo>
                  <a:pt x="233182" y="88568"/>
                </a:lnTo>
                <a:lnTo>
                  <a:pt x="232670" y="88670"/>
                </a:lnTo>
                <a:lnTo>
                  <a:pt x="232670" y="89182"/>
                </a:lnTo>
                <a:lnTo>
                  <a:pt x="234716" y="88977"/>
                </a:lnTo>
                <a:lnTo>
                  <a:pt x="235330" y="88773"/>
                </a:lnTo>
                <a:lnTo>
                  <a:pt x="235534" y="88466"/>
                </a:lnTo>
                <a:close/>
                <a:moveTo>
                  <a:pt x="230932" y="88364"/>
                </a:moveTo>
                <a:lnTo>
                  <a:pt x="230727" y="88568"/>
                </a:lnTo>
                <a:lnTo>
                  <a:pt x="231034" y="88977"/>
                </a:lnTo>
                <a:lnTo>
                  <a:pt x="231034" y="88977"/>
                </a:lnTo>
                <a:lnTo>
                  <a:pt x="230420" y="88670"/>
                </a:lnTo>
                <a:lnTo>
                  <a:pt x="230011" y="89386"/>
                </a:lnTo>
                <a:lnTo>
                  <a:pt x="231341" y="88977"/>
                </a:lnTo>
                <a:lnTo>
                  <a:pt x="231750" y="89080"/>
                </a:lnTo>
                <a:lnTo>
                  <a:pt x="231648" y="88977"/>
                </a:lnTo>
                <a:lnTo>
                  <a:pt x="231750" y="88977"/>
                </a:lnTo>
                <a:lnTo>
                  <a:pt x="231648" y="88670"/>
                </a:lnTo>
                <a:lnTo>
                  <a:pt x="231239" y="88568"/>
                </a:lnTo>
                <a:lnTo>
                  <a:pt x="230932" y="88364"/>
                </a:lnTo>
                <a:close/>
                <a:moveTo>
                  <a:pt x="232670" y="89591"/>
                </a:moveTo>
                <a:lnTo>
                  <a:pt x="231750" y="89898"/>
                </a:lnTo>
                <a:lnTo>
                  <a:pt x="232670" y="90409"/>
                </a:lnTo>
                <a:lnTo>
                  <a:pt x="233284" y="90205"/>
                </a:lnTo>
                <a:lnTo>
                  <a:pt x="232670" y="89591"/>
                </a:lnTo>
                <a:close/>
                <a:moveTo>
                  <a:pt x="239420" y="88670"/>
                </a:moveTo>
                <a:lnTo>
                  <a:pt x="237989" y="88773"/>
                </a:lnTo>
                <a:lnTo>
                  <a:pt x="235943" y="90102"/>
                </a:lnTo>
                <a:lnTo>
                  <a:pt x="235943" y="90511"/>
                </a:lnTo>
                <a:lnTo>
                  <a:pt x="237068" y="90102"/>
                </a:lnTo>
                <a:lnTo>
                  <a:pt x="239420" y="88670"/>
                </a:lnTo>
                <a:close/>
                <a:moveTo>
                  <a:pt x="244636" y="80386"/>
                </a:moveTo>
                <a:lnTo>
                  <a:pt x="243205" y="81409"/>
                </a:lnTo>
                <a:lnTo>
                  <a:pt x="243920" y="81614"/>
                </a:lnTo>
                <a:lnTo>
                  <a:pt x="244125" y="82125"/>
                </a:lnTo>
                <a:lnTo>
                  <a:pt x="244432" y="82330"/>
                </a:lnTo>
                <a:lnTo>
                  <a:pt x="245761" y="82227"/>
                </a:lnTo>
                <a:lnTo>
                  <a:pt x="245557" y="82739"/>
                </a:lnTo>
                <a:lnTo>
                  <a:pt x="244023" y="82943"/>
                </a:lnTo>
                <a:lnTo>
                  <a:pt x="244534" y="83250"/>
                </a:lnTo>
                <a:lnTo>
                  <a:pt x="244739" y="84068"/>
                </a:lnTo>
                <a:lnTo>
                  <a:pt x="245659" y="83148"/>
                </a:lnTo>
                <a:lnTo>
                  <a:pt x="245761" y="83966"/>
                </a:lnTo>
                <a:lnTo>
                  <a:pt x="246580" y="84068"/>
                </a:lnTo>
                <a:lnTo>
                  <a:pt x="246784" y="84580"/>
                </a:lnTo>
                <a:lnTo>
                  <a:pt x="249648" y="85909"/>
                </a:lnTo>
                <a:lnTo>
                  <a:pt x="249443" y="86011"/>
                </a:lnTo>
                <a:lnTo>
                  <a:pt x="249648" y="86011"/>
                </a:lnTo>
                <a:lnTo>
                  <a:pt x="250261" y="87443"/>
                </a:lnTo>
                <a:lnTo>
                  <a:pt x="249852" y="87545"/>
                </a:lnTo>
                <a:lnTo>
                  <a:pt x="250057" y="88057"/>
                </a:lnTo>
                <a:lnTo>
                  <a:pt x="249852" y="88466"/>
                </a:lnTo>
                <a:lnTo>
                  <a:pt x="251080" y="88159"/>
                </a:lnTo>
                <a:lnTo>
                  <a:pt x="251080" y="88670"/>
                </a:lnTo>
                <a:lnTo>
                  <a:pt x="251693" y="89386"/>
                </a:lnTo>
                <a:lnTo>
                  <a:pt x="253534" y="89386"/>
                </a:lnTo>
                <a:lnTo>
                  <a:pt x="253841" y="88977"/>
                </a:lnTo>
                <a:lnTo>
                  <a:pt x="252920" y="88466"/>
                </a:lnTo>
                <a:lnTo>
                  <a:pt x="254455" y="88261"/>
                </a:lnTo>
                <a:lnTo>
                  <a:pt x="254455" y="88159"/>
                </a:lnTo>
                <a:lnTo>
                  <a:pt x="254557" y="88159"/>
                </a:lnTo>
                <a:lnTo>
                  <a:pt x="254250" y="87750"/>
                </a:lnTo>
                <a:lnTo>
                  <a:pt x="254864" y="87955"/>
                </a:lnTo>
                <a:lnTo>
                  <a:pt x="255375" y="87852"/>
                </a:lnTo>
                <a:lnTo>
                  <a:pt x="257625" y="90307"/>
                </a:lnTo>
                <a:lnTo>
                  <a:pt x="260080" y="91023"/>
                </a:lnTo>
                <a:lnTo>
                  <a:pt x="260080" y="90716"/>
                </a:lnTo>
                <a:lnTo>
                  <a:pt x="260489" y="90614"/>
                </a:lnTo>
                <a:lnTo>
                  <a:pt x="259670" y="90307"/>
                </a:lnTo>
                <a:lnTo>
                  <a:pt x="259670" y="90102"/>
                </a:lnTo>
                <a:lnTo>
                  <a:pt x="259159" y="89386"/>
                </a:lnTo>
                <a:lnTo>
                  <a:pt x="258648" y="89386"/>
                </a:lnTo>
                <a:lnTo>
                  <a:pt x="257318" y="87034"/>
                </a:lnTo>
                <a:lnTo>
                  <a:pt x="258136" y="86932"/>
                </a:lnTo>
                <a:lnTo>
                  <a:pt x="256500" y="85705"/>
                </a:lnTo>
                <a:lnTo>
                  <a:pt x="256398" y="84989"/>
                </a:lnTo>
                <a:lnTo>
                  <a:pt x="251898" y="82636"/>
                </a:lnTo>
                <a:lnTo>
                  <a:pt x="249545" y="81716"/>
                </a:lnTo>
                <a:lnTo>
                  <a:pt x="248727" y="81920"/>
                </a:lnTo>
                <a:lnTo>
                  <a:pt x="248727" y="82125"/>
                </a:lnTo>
                <a:lnTo>
                  <a:pt x="246989" y="83455"/>
                </a:lnTo>
                <a:lnTo>
                  <a:pt x="246375" y="82636"/>
                </a:lnTo>
                <a:lnTo>
                  <a:pt x="246273" y="82943"/>
                </a:lnTo>
                <a:lnTo>
                  <a:pt x="245864" y="80795"/>
                </a:lnTo>
                <a:lnTo>
                  <a:pt x="244636" y="80386"/>
                </a:lnTo>
                <a:close/>
                <a:moveTo>
                  <a:pt x="242693" y="91534"/>
                </a:moveTo>
                <a:lnTo>
                  <a:pt x="241977" y="91636"/>
                </a:lnTo>
                <a:lnTo>
                  <a:pt x="241977" y="91841"/>
                </a:lnTo>
                <a:lnTo>
                  <a:pt x="242386" y="92352"/>
                </a:lnTo>
                <a:lnTo>
                  <a:pt x="242693" y="91534"/>
                </a:lnTo>
                <a:close/>
                <a:moveTo>
                  <a:pt x="285750" y="96648"/>
                </a:moveTo>
                <a:lnTo>
                  <a:pt x="285545" y="96750"/>
                </a:lnTo>
                <a:lnTo>
                  <a:pt x="284420" y="97159"/>
                </a:lnTo>
                <a:lnTo>
                  <a:pt x="284216" y="97261"/>
                </a:lnTo>
                <a:lnTo>
                  <a:pt x="285239" y="97261"/>
                </a:lnTo>
                <a:lnTo>
                  <a:pt x="285750" y="96648"/>
                </a:lnTo>
                <a:close/>
                <a:moveTo>
                  <a:pt x="285648" y="97057"/>
                </a:moveTo>
                <a:lnTo>
                  <a:pt x="285239" y="97261"/>
                </a:lnTo>
                <a:lnTo>
                  <a:pt x="285545" y="97261"/>
                </a:lnTo>
                <a:lnTo>
                  <a:pt x="285648" y="97057"/>
                </a:lnTo>
                <a:close/>
                <a:moveTo>
                  <a:pt x="284011" y="98080"/>
                </a:moveTo>
                <a:lnTo>
                  <a:pt x="282886" y="98591"/>
                </a:lnTo>
                <a:lnTo>
                  <a:pt x="283807" y="98693"/>
                </a:lnTo>
                <a:lnTo>
                  <a:pt x="284114" y="98386"/>
                </a:lnTo>
                <a:lnTo>
                  <a:pt x="284011" y="98080"/>
                </a:lnTo>
                <a:close/>
                <a:moveTo>
                  <a:pt x="168852" y="92761"/>
                </a:moveTo>
                <a:lnTo>
                  <a:pt x="168136" y="92864"/>
                </a:lnTo>
                <a:lnTo>
                  <a:pt x="168136" y="93682"/>
                </a:lnTo>
                <a:lnTo>
                  <a:pt x="167318" y="94295"/>
                </a:lnTo>
                <a:lnTo>
                  <a:pt x="167318" y="95114"/>
                </a:lnTo>
                <a:lnTo>
                  <a:pt x="166807" y="95420"/>
                </a:lnTo>
                <a:lnTo>
                  <a:pt x="166705" y="95318"/>
                </a:lnTo>
                <a:lnTo>
                  <a:pt x="165886" y="96341"/>
                </a:lnTo>
                <a:lnTo>
                  <a:pt x="165375" y="96239"/>
                </a:lnTo>
                <a:lnTo>
                  <a:pt x="164966" y="96443"/>
                </a:lnTo>
                <a:lnTo>
                  <a:pt x="164761" y="96443"/>
                </a:lnTo>
                <a:lnTo>
                  <a:pt x="164045" y="96955"/>
                </a:lnTo>
                <a:lnTo>
                  <a:pt x="163330" y="105955"/>
                </a:lnTo>
                <a:lnTo>
                  <a:pt x="163943" y="106261"/>
                </a:lnTo>
                <a:lnTo>
                  <a:pt x="165477" y="105852"/>
                </a:lnTo>
                <a:lnTo>
                  <a:pt x="168750" y="96034"/>
                </a:lnTo>
                <a:lnTo>
                  <a:pt x="169159" y="96341"/>
                </a:lnTo>
                <a:lnTo>
                  <a:pt x="169364" y="96136"/>
                </a:lnTo>
                <a:lnTo>
                  <a:pt x="168852" y="92761"/>
                </a:lnTo>
                <a:close/>
                <a:moveTo>
                  <a:pt x="79364" y="112500"/>
                </a:moveTo>
                <a:lnTo>
                  <a:pt x="79057" y="112807"/>
                </a:lnTo>
                <a:lnTo>
                  <a:pt x="79057" y="113011"/>
                </a:lnTo>
                <a:lnTo>
                  <a:pt x="79364" y="112500"/>
                </a:lnTo>
                <a:close/>
                <a:moveTo>
                  <a:pt x="185114" y="3784"/>
                </a:moveTo>
                <a:lnTo>
                  <a:pt x="184091" y="4398"/>
                </a:lnTo>
                <a:lnTo>
                  <a:pt x="184909" y="4705"/>
                </a:lnTo>
                <a:lnTo>
                  <a:pt x="183273" y="4705"/>
                </a:lnTo>
                <a:lnTo>
                  <a:pt x="183989" y="5011"/>
                </a:lnTo>
                <a:lnTo>
                  <a:pt x="184193" y="5318"/>
                </a:lnTo>
                <a:lnTo>
                  <a:pt x="184193" y="5318"/>
                </a:lnTo>
                <a:lnTo>
                  <a:pt x="183784" y="5011"/>
                </a:lnTo>
                <a:lnTo>
                  <a:pt x="180102" y="5114"/>
                </a:lnTo>
                <a:lnTo>
                  <a:pt x="180920" y="5216"/>
                </a:lnTo>
                <a:lnTo>
                  <a:pt x="177341" y="5727"/>
                </a:lnTo>
                <a:lnTo>
                  <a:pt x="177545" y="5932"/>
                </a:lnTo>
                <a:lnTo>
                  <a:pt x="177341" y="6239"/>
                </a:lnTo>
                <a:lnTo>
                  <a:pt x="176830" y="6136"/>
                </a:lnTo>
                <a:lnTo>
                  <a:pt x="177955" y="6443"/>
                </a:lnTo>
                <a:lnTo>
                  <a:pt x="177239" y="6443"/>
                </a:lnTo>
                <a:lnTo>
                  <a:pt x="178568" y="6852"/>
                </a:lnTo>
                <a:lnTo>
                  <a:pt x="178057" y="7057"/>
                </a:lnTo>
                <a:lnTo>
                  <a:pt x="178261" y="6852"/>
                </a:lnTo>
                <a:lnTo>
                  <a:pt x="178261" y="6852"/>
                </a:lnTo>
                <a:lnTo>
                  <a:pt x="174477" y="7057"/>
                </a:lnTo>
                <a:lnTo>
                  <a:pt x="174682" y="7466"/>
                </a:lnTo>
                <a:lnTo>
                  <a:pt x="174989" y="7568"/>
                </a:lnTo>
                <a:lnTo>
                  <a:pt x="175091" y="7773"/>
                </a:lnTo>
                <a:lnTo>
                  <a:pt x="177648" y="8795"/>
                </a:lnTo>
                <a:lnTo>
                  <a:pt x="177852" y="9205"/>
                </a:lnTo>
                <a:lnTo>
                  <a:pt x="178261" y="9511"/>
                </a:lnTo>
                <a:lnTo>
                  <a:pt x="178169" y="9789"/>
                </a:lnTo>
                <a:lnTo>
                  <a:pt x="177852" y="9409"/>
                </a:lnTo>
                <a:lnTo>
                  <a:pt x="177545" y="9716"/>
                </a:lnTo>
                <a:lnTo>
                  <a:pt x="177034" y="8591"/>
                </a:lnTo>
                <a:lnTo>
                  <a:pt x="173352" y="8182"/>
                </a:lnTo>
                <a:lnTo>
                  <a:pt x="173352" y="8182"/>
                </a:lnTo>
                <a:lnTo>
                  <a:pt x="173966" y="8489"/>
                </a:lnTo>
                <a:lnTo>
                  <a:pt x="172636" y="8489"/>
                </a:lnTo>
                <a:lnTo>
                  <a:pt x="175193" y="9205"/>
                </a:lnTo>
                <a:lnTo>
                  <a:pt x="175193" y="9205"/>
                </a:lnTo>
                <a:lnTo>
                  <a:pt x="172432" y="8898"/>
                </a:lnTo>
                <a:lnTo>
                  <a:pt x="172432" y="8693"/>
                </a:lnTo>
                <a:lnTo>
                  <a:pt x="172227" y="8591"/>
                </a:lnTo>
                <a:lnTo>
                  <a:pt x="172227" y="8182"/>
                </a:lnTo>
                <a:lnTo>
                  <a:pt x="171307" y="7670"/>
                </a:lnTo>
                <a:lnTo>
                  <a:pt x="171307" y="7670"/>
                </a:lnTo>
                <a:lnTo>
                  <a:pt x="171716" y="8284"/>
                </a:lnTo>
                <a:lnTo>
                  <a:pt x="171102" y="8898"/>
                </a:lnTo>
                <a:lnTo>
                  <a:pt x="172227" y="9511"/>
                </a:lnTo>
                <a:lnTo>
                  <a:pt x="172330" y="10330"/>
                </a:lnTo>
                <a:lnTo>
                  <a:pt x="174886" y="11148"/>
                </a:lnTo>
                <a:lnTo>
                  <a:pt x="173966" y="11045"/>
                </a:lnTo>
                <a:lnTo>
                  <a:pt x="174170" y="12068"/>
                </a:lnTo>
                <a:lnTo>
                  <a:pt x="173966" y="12375"/>
                </a:lnTo>
                <a:lnTo>
                  <a:pt x="173966" y="12580"/>
                </a:lnTo>
                <a:lnTo>
                  <a:pt x="173250" y="13398"/>
                </a:lnTo>
                <a:lnTo>
                  <a:pt x="170898" y="12886"/>
                </a:lnTo>
                <a:lnTo>
                  <a:pt x="172023" y="12886"/>
                </a:lnTo>
                <a:lnTo>
                  <a:pt x="172125" y="13091"/>
                </a:lnTo>
                <a:lnTo>
                  <a:pt x="172636" y="12989"/>
                </a:lnTo>
                <a:lnTo>
                  <a:pt x="172330" y="12784"/>
                </a:lnTo>
                <a:lnTo>
                  <a:pt x="173045" y="11761"/>
                </a:lnTo>
                <a:lnTo>
                  <a:pt x="173045" y="11352"/>
                </a:lnTo>
                <a:lnTo>
                  <a:pt x="172330" y="11045"/>
                </a:lnTo>
                <a:lnTo>
                  <a:pt x="171307" y="9920"/>
                </a:lnTo>
                <a:lnTo>
                  <a:pt x="171307" y="9716"/>
                </a:lnTo>
                <a:lnTo>
                  <a:pt x="171102" y="9307"/>
                </a:lnTo>
                <a:lnTo>
                  <a:pt x="170284" y="8898"/>
                </a:lnTo>
                <a:lnTo>
                  <a:pt x="170182" y="7875"/>
                </a:lnTo>
                <a:lnTo>
                  <a:pt x="168545" y="7670"/>
                </a:lnTo>
                <a:lnTo>
                  <a:pt x="167727" y="8080"/>
                </a:lnTo>
                <a:lnTo>
                  <a:pt x="167625" y="8795"/>
                </a:lnTo>
                <a:lnTo>
                  <a:pt x="167114" y="9205"/>
                </a:lnTo>
                <a:lnTo>
                  <a:pt x="167727" y="9409"/>
                </a:lnTo>
                <a:lnTo>
                  <a:pt x="168034" y="10432"/>
                </a:lnTo>
                <a:lnTo>
                  <a:pt x="169875" y="10943"/>
                </a:lnTo>
                <a:lnTo>
                  <a:pt x="169568" y="11557"/>
                </a:lnTo>
                <a:lnTo>
                  <a:pt x="164148" y="10227"/>
                </a:lnTo>
                <a:lnTo>
                  <a:pt x="163636" y="10432"/>
                </a:lnTo>
                <a:lnTo>
                  <a:pt x="164352" y="10841"/>
                </a:lnTo>
                <a:lnTo>
                  <a:pt x="163841" y="11250"/>
                </a:lnTo>
                <a:lnTo>
                  <a:pt x="159648" y="11557"/>
                </a:lnTo>
                <a:lnTo>
                  <a:pt x="159648" y="11557"/>
                </a:lnTo>
                <a:lnTo>
                  <a:pt x="159955" y="11455"/>
                </a:lnTo>
                <a:lnTo>
                  <a:pt x="159852" y="11045"/>
                </a:lnTo>
                <a:lnTo>
                  <a:pt x="159750" y="11045"/>
                </a:lnTo>
                <a:lnTo>
                  <a:pt x="158830" y="11250"/>
                </a:lnTo>
                <a:lnTo>
                  <a:pt x="159136" y="11352"/>
                </a:lnTo>
                <a:lnTo>
                  <a:pt x="158830" y="11455"/>
                </a:lnTo>
                <a:lnTo>
                  <a:pt x="158625" y="11352"/>
                </a:lnTo>
                <a:lnTo>
                  <a:pt x="156682" y="11966"/>
                </a:lnTo>
                <a:lnTo>
                  <a:pt x="156886" y="12068"/>
                </a:lnTo>
                <a:lnTo>
                  <a:pt x="155250" y="12886"/>
                </a:lnTo>
                <a:lnTo>
                  <a:pt x="154330" y="12273"/>
                </a:lnTo>
                <a:lnTo>
                  <a:pt x="155352" y="11966"/>
                </a:lnTo>
                <a:lnTo>
                  <a:pt x="152898" y="11250"/>
                </a:lnTo>
                <a:lnTo>
                  <a:pt x="153614" y="11659"/>
                </a:lnTo>
                <a:lnTo>
                  <a:pt x="153614" y="12375"/>
                </a:lnTo>
                <a:lnTo>
                  <a:pt x="154227" y="12784"/>
                </a:lnTo>
                <a:lnTo>
                  <a:pt x="154227" y="13602"/>
                </a:lnTo>
                <a:lnTo>
                  <a:pt x="152795" y="13193"/>
                </a:lnTo>
                <a:lnTo>
                  <a:pt x="151466" y="14011"/>
                </a:lnTo>
                <a:lnTo>
                  <a:pt x="152080" y="14727"/>
                </a:lnTo>
                <a:lnTo>
                  <a:pt x="151568" y="14932"/>
                </a:lnTo>
                <a:lnTo>
                  <a:pt x="149625" y="14318"/>
                </a:lnTo>
                <a:lnTo>
                  <a:pt x="149420" y="14523"/>
                </a:lnTo>
                <a:lnTo>
                  <a:pt x="150545" y="15239"/>
                </a:lnTo>
                <a:lnTo>
                  <a:pt x="150341" y="15545"/>
                </a:lnTo>
                <a:lnTo>
                  <a:pt x="146864" y="13295"/>
                </a:lnTo>
                <a:lnTo>
                  <a:pt x="147068" y="13193"/>
                </a:lnTo>
                <a:lnTo>
                  <a:pt x="145636" y="12580"/>
                </a:lnTo>
                <a:lnTo>
                  <a:pt x="151057" y="13398"/>
                </a:lnTo>
                <a:lnTo>
                  <a:pt x="151977" y="12886"/>
                </a:lnTo>
                <a:lnTo>
                  <a:pt x="151875" y="12375"/>
                </a:lnTo>
                <a:lnTo>
                  <a:pt x="150648" y="11659"/>
                </a:lnTo>
                <a:lnTo>
                  <a:pt x="150750" y="11761"/>
                </a:lnTo>
                <a:lnTo>
                  <a:pt x="150750" y="11761"/>
                </a:lnTo>
                <a:lnTo>
                  <a:pt x="146455" y="10636"/>
                </a:lnTo>
                <a:lnTo>
                  <a:pt x="146045" y="10841"/>
                </a:lnTo>
                <a:lnTo>
                  <a:pt x="145841" y="10636"/>
                </a:lnTo>
                <a:lnTo>
                  <a:pt x="145841" y="10534"/>
                </a:lnTo>
                <a:lnTo>
                  <a:pt x="145227" y="10432"/>
                </a:lnTo>
                <a:lnTo>
                  <a:pt x="145739" y="10330"/>
                </a:lnTo>
                <a:lnTo>
                  <a:pt x="145023" y="10125"/>
                </a:lnTo>
                <a:lnTo>
                  <a:pt x="145023" y="10125"/>
                </a:lnTo>
                <a:lnTo>
                  <a:pt x="145125" y="10227"/>
                </a:lnTo>
                <a:lnTo>
                  <a:pt x="143591" y="10330"/>
                </a:lnTo>
                <a:lnTo>
                  <a:pt x="143489" y="10125"/>
                </a:lnTo>
                <a:lnTo>
                  <a:pt x="142875" y="9920"/>
                </a:lnTo>
                <a:lnTo>
                  <a:pt x="144102" y="9920"/>
                </a:lnTo>
                <a:lnTo>
                  <a:pt x="143080" y="9409"/>
                </a:lnTo>
                <a:lnTo>
                  <a:pt x="142466" y="9920"/>
                </a:lnTo>
                <a:lnTo>
                  <a:pt x="141955" y="9409"/>
                </a:lnTo>
                <a:lnTo>
                  <a:pt x="141443" y="9716"/>
                </a:lnTo>
                <a:lnTo>
                  <a:pt x="141341" y="9511"/>
                </a:lnTo>
                <a:lnTo>
                  <a:pt x="141136" y="9409"/>
                </a:lnTo>
                <a:lnTo>
                  <a:pt x="140727" y="9920"/>
                </a:lnTo>
                <a:lnTo>
                  <a:pt x="140830" y="9409"/>
                </a:lnTo>
                <a:lnTo>
                  <a:pt x="140318" y="9307"/>
                </a:lnTo>
                <a:lnTo>
                  <a:pt x="139398" y="10023"/>
                </a:lnTo>
                <a:lnTo>
                  <a:pt x="138886" y="9716"/>
                </a:lnTo>
                <a:lnTo>
                  <a:pt x="138068" y="9920"/>
                </a:lnTo>
                <a:lnTo>
                  <a:pt x="138477" y="10227"/>
                </a:lnTo>
                <a:lnTo>
                  <a:pt x="137864" y="10125"/>
                </a:lnTo>
                <a:lnTo>
                  <a:pt x="137557" y="10330"/>
                </a:lnTo>
                <a:lnTo>
                  <a:pt x="137761" y="10534"/>
                </a:lnTo>
                <a:lnTo>
                  <a:pt x="137352" y="10636"/>
                </a:lnTo>
                <a:lnTo>
                  <a:pt x="137352" y="10125"/>
                </a:lnTo>
                <a:lnTo>
                  <a:pt x="137045" y="10534"/>
                </a:lnTo>
                <a:lnTo>
                  <a:pt x="136330" y="10534"/>
                </a:lnTo>
                <a:lnTo>
                  <a:pt x="136636" y="10636"/>
                </a:lnTo>
                <a:lnTo>
                  <a:pt x="136125" y="10636"/>
                </a:lnTo>
                <a:lnTo>
                  <a:pt x="136125" y="10841"/>
                </a:lnTo>
                <a:lnTo>
                  <a:pt x="135818" y="10841"/>
                </a:lnTo>
                <a:lnTo>
                  <a:pt x="135716" y="11045"/>
                </a:lnTo>
                <a:lnTo>
                  <a:pt x="135102" y="11352"/>
                </a:lnTo>
                <a:lnTo>
                  <a:pt x="135818" y="11455"/>
                </a:lnTo>
                <a:lnTo>
                  <a:pt x="135307" y="11455"/>
                </a:lnTo>
                <a:lnTo>
                  <a:pt x="135102" y="11761"/>
                </a:lnTo>
                <a:lnTo>
                  <a:pt x="135102" y="11966"/>
                </a:lnTo>
                <a:lnTo>
                  <a:pt x="134795" y="11659"/>
                </a:lnTo>
                <a:lnTo>
                  <a:pt x="134386" y="11761"/>
                </a:lnTo>
                <a:lnTo>
                  <a:pt x="134591" y="11864"/>
                </a:lnTo>
                <a:lnTo>
                  <a:pt x="134080" y="12068"/>
                </a:lnTo>
                <a:lnTo>
                  <a:pt x="134386" y="12068"/>
                </a:lnTo>
                <a:lnTo>
                  <a:pt x="134693" y="12273"/>
                </a:lnTo>
                <a:lnTo>
                  <a:pt x="134693" y="12375"/>
                </a:lnTo>
                <a:lnTo>
                  <a:pt x="133875" y="12477"/>
                </a:lnTo>
                <a:lnTo>
                  <a:pt x="134591" y="12477"/>
                </a:lnTo>
                <a:lnTo>
                  <a:pt x="133364" y="12784"/>
                </a:lnTo>
                <a:lnTo>
                  <a:pt x="133568" y="12886"/>
                </a:lnTo>
                <a:lnTo>
                  <a:pt x="133057" y="13091"/>
                </a:lnTo>
                <a:lnTo>
                  <a:pt x="133670" y="13295"/>
                </a:lnTo>
                <a:lnTo>
                  <a:pt x="132852" y="13500"/>
                </a:lnTo>
                <a:lnTo>
                  <a:pt x="133057" y="13602"/>
                </a:lnTo>
                <a:lnTo>
                  <a:pt x="133057" y="14216"/>
                </a:lnTo>
                <a:lnTo>
                  <a:pt x="132750" y="14420"/>
                </a:lnTo>
                <a:lnTo>
                  <a:pt x="132545" y="14318"/>
                </a:lnTo>
                <a:lnTo>
                  <a:pt x="131932" y="14727"/>
                </a:lnTo>
                <a:lnTo>
                  <a:pt x="132239" y="14625"/>
                </a:lnTo>
                <a:lnTo>
                  <a:pt x="130909" y="15750"/>
                </a:lnTo>
                <a:lnTo>
                  <a:pt x="131114" y="15852"/>
                </a:lnTo>
                <a:lnTo>
                  <a:pt x="131830" y="15545"/>
                </a:lnTo>
                <a:lnTo>
                  <a:pt x="131727" y="15443"/>
                </a:lnTo>
                <a:lnTo>
                  <a:pt x="132136" y="15443"/>
                </a:lnTo>
                <a:lnTo>
                  <a:pt x="131932" y="15545"/>
                </a:lnTo>
                <a:lnTo>
                  <a:pt x="132136" y="15545"/>
                </a:lnTo>
                <a:lnTo>
                  <a:pt x="131727" y="15852"/>
                </a:lnTo>
                <a:lnTo>
                  <a:pt x="130091" y="15955"/>
                </a:lnTo>
                <a:lnTo>
                  <a:pt x="129886" y="16057"/>
                </a:lnTo>
                <a:lnTo>
                  <a:pt x="130193" y="16466"/>
                </a:lnTo>
                <a:lnTo>
                  <a:pt x="128864" y="16568"/>
                </a:lnTo>
                <a:lnTo>
                  <a:pt x="129886" y="16568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7841" y="17182"/>
                </a:lnTo>
                <a:lnTo>
                  <a:pt x="128966" y="17386"/>
                </a:lnTo>
                <a:lnTo>
                  <a:pt x="127739" y="17386"/>
                </a:lnTo>
                <a:lnTo>
                  <a:pt x="128045" y="18102"/>
                </a:lnTo>
                <a:lnTo>
                  <a:pt x="129477" y="17795"/>
                </a:lnTo>
                <a:lnTo>
                  <a:pt x="129580" y="18000"/>
                </a:lnTo>
                <a:lnTo>
                  <a:pt x="129273" y="18205"/>
                </a:lnTo>
                <a:lnTo>
                  <a:pt x="127739" y="18307"/>
                </a:lnTo>
                <a:lnTo>
                  <a:pt x="128250" y="18511"/>
                </a:lnTo>
                <a:lnTo>
                  <a:pt x="127943" y="18818"/>
                </a:lnTo>
                <a:lnTo>
                  <a:pt x="128250" y="19023"/>
                </a:lnTo>
                <a:lnTo>
                  <a:pt x="127943" y="19227"/>
                </a:lnTo>
                <a:lnTo>
                  <a:pt x="128045" y="19330"/>
                </a:lnTo>
                <a:lnTo>
                  <a:pt x="129170" y="18614"/>
                </a:lnTo>
                <a:lnTo>
                  <a:pt x="128864" y="19023"/>
                </a:lnTo>
                <a:lnTo>
                  <a:pt x="128557" y="19023"/>
                </a:lnTo>
                <a:lnTo>
                  <a:pt x="128659" y="19330"/>
                </a:lnTo>
                <a:lnTo>
                  <a:pt x="127943" y="19841"/>
                </a:lnTo>
                <a:lnTo>
                  <a:pt x="128864" y="19534"/>
                </a:lnTo>
                <a:lnTo>
                  <a:pt x="128557" y="19841"/>
                </a:lnTo>
                <a:lnTo>
                  <a:pt x="128864" y="20045"/>
                </a:lnTo>
                <a:lnTo>
                  <a:pt x="128250" y="20352"/>
                </a:lnTo>
                <a:lnTo>
                  <a:pt x="129068" y="20761"/>
                </a:lnTo>
                <a:lnTo>
                  <a:pt x="128966" y="20864"/>
                </a:lnTo>
                <a:lnTo>
                  <a:pt x="131011" y="20148"/>
                </a:lnTo>
                <a:lnTo>
                  <a:pt x="131114" y="19943"/>
                </a:lnTo>
                <a:lnTo>
                  <a:pt x="131727" y="19841"/>
                </a:lnTo>
                <a:lnTo>
                  <a:pt x="131727" y="19534"/>
                </a:lnTo>
                <a:lnTo>
                  <a:pt x="131830" y="19330"/>
                </a:lnTo>
                <a:lnTo>
                  <a:pt x="132034" y="19841"/>
                </a:lnTo>
                <a:lnTo>
                  <a:pt x="132443" y="20045"/>
                </a:lnTo>
                <a:lnTo>
                  <a:pt x="132443" y="20659"/>
                </a:lnTo>
                <a:lnTo>
                  <a:pt x="133670" y="22295"/>
                </a:lnTo>
                <a:lnTo>
                  <a:pt x="133670" y="22500"/>
                </a:lnTo>
                <a:lnTo>
                  <a:pt x="133773" y="22705"/>
                </a:lnTo>
                <a:lnTo>
                  <a:pt x="133466" y="22705"/>
                </a:lnTo>
                <a:lnTo>
                  <a:pt x="133875" y="23523"/>
                </a:lnTo>
                <a:lnTo>
                  <a:pt x="135000" y="23318"/>
                </a:lnTo>
                <a:lnTo>
                  <a:pt x="135205" y="22909"/>
                </a:lnTo>
                <a:lnTo>
                  <a:pt x="136023" y="22807"/>
                </a:lnTo>
                <a:lnTo>
                  <a:pt x="136432" y="20557"/>
                </a:lnTo>
                <a:lnTo>
                  <a:pt x="136636" y="20557"/>
                </a:lnTo>
                <a:lnTo>
                  <a:pt x="136023" y="20455"/>
                </a:lnTo>
                <a:lnTo>
                  <a:pt x="137761" y="19739"/>
                </a:lnTo>
                <a:lnTo>
                  <a:pt x="137250" y="19739"/>
                </a:lnTo>
                <a:lnTo>
                  <a:pt x="137966" y="19227"/>
                </a:lnTo>
                <a:lnTo>
                  <a:pt x="136636" y="18307"/>
                </a:lnTo>
                <a:lnTo>
                  <a:pt x="136432" y="17489"/>
                </a:lnTo>
                <a:lnTo>
                  <a:pt x="136636" y="17591"/>
                </a:lnTo>
                <a:lnTo>
                  <a:pt x="136636" y="17080"/>
                </a:lnTo>
                <a:lnTo>
                  <a:pt x="136432" y="16773"/>
                </a:lnTo>
                <a:lnTo>
                  <a:pt x="136943" y="16670"/>
                </a:lnTo>
                <a:lnTo>
                  <a:pt x="136841" y="16670"/>
                </a:lnTo>
                <a:lnTo>
                  <a:pt x="136739" y="16466"/>
                </a:lnTo>
                <a:lnTo>
                  <a:pt x="137148" y="16364"/>
                </a:lnTo>
                <a:lnTo>
                  <a:pt x="137045" y="16364"/>
                </a:lnTo>
                <a:lnTo>
                  <a:pt x="137455" y="16159"/>
                </a:lnTo>
                <a:lnTo>
                  <a:pt x="137352" y="16057"/>
                </a:lnTo>
                <a:lnTo>
                  <a:pt x="137864" y="15955"/>
                </a:lnTo>
                <a:lnTo>
                  <a:pt x="137864" y="15852"/>
                </a:lnTo>
                <a:lnTo>
                  <a:pt x="139091" y="15034"/>
                </a:lnTo>
                <a:lnTo>
                  <a:pt x="138784" y="14625"/>
                </a:lnTo>
                <a:lnTo>
                  <a:pt x="138886" y="14216"/>
                </a:lnTo>
                <a:lnTo>
                  <a:pt x="138989" y="14216"/>
                </a:lnTo>
                <a:lnTo>
                  <a:pt x="139193" y="14011"/>
                </a:lnTo>
                <a:lnTo>
                  <a:pt x="139398" y="14011"/>
                </a:lnTo>
                <a:lnTo>
                  <a:pt x="139295" y="13909"/>
                </a:lnTo>
                <a:lnTo>
                  <a:pt x="141034" y="13705"/>
                </a:lnTo>
                <a:lnTo>
                  <a:pt x="141545" y="14011"/>
                </a:lnTo>
                <a:lnTo>
                  <a:pt x="141648" y="14625"/>
                </a:lnTo>
                <a:lnTo>
                  <a:pt x="139807" y="15852"/>
                </a:lnTo>
                <a:lnTo>
                  <a:pt x="139807" y="15955"/>
                </a:lnTo>
                <a:lnTo>
                  <a:pt x="139295" y="16159"/>
                </a:lnTo>
                <a:lnTo>
                  <a:pt x="139602" y="18511"/>
                </a:lnTo>
                <a:lnTo>
                  <a:pt x="140523" y="18716"/>
                </a:lnTo>
                <a:lnTo>
                  <a:pt x="140523" y="18920"/>
                </a:lnTo>
                <a:lnTo>
                  <a:pt x="140727" y="18920"/>
                </a:lnTo>
                <a:lnTo>
                  <a:pt x="140830" y="19330"/>
                </a:lnTo>
                <a:lnTo>
                  <a:pt x="142977" y="18818"/>
                </a:lnTo>
                <a:lnTo>
                  <a:pt x="142875" y="18716"/>
                </a:lnTo>
                <a:lnTo>
                  <a:pt x="143386" y="18511"/>
                </a:lnTo>
                <a:lnTo>
                  <a:pt x="143284" y="18716"/>
                </a:lnTo>
                <a:lnTo>
                  <a:pt x="144731" y="18619"/>
                </a:lnTo>
                <a:lnTo>
                  <a:pt x="144731" y="18619"/>
                </a:lnTo>
                <a:lnTo>
                  <a:pt x="146045" y="19125"/>
                </a:lnTo>
                <a:lnTo>
                  <a:pt x="144920" y="19227"/>
                </a:lnTo>
                <a:lnTo>
                  <a:pt x="144818" y="19432"/>
                </a:lnTo>
                <a:lnTo>
                  <a:pt x="144614" y="19330"/>
                </a:lnTo>
                <a:lnTo>
                  <a:pt x="144511" y="19636"/>
                </a:lnTo>
                <a:lnTo>
                  <a:pt x="141750" y="19739"/>
                </a:lnTo>
                <a:lnTo>
                  <a:pt x="141341" y="20045"/>
                </a:lnTo>
                <a:lnTo>
                  <a:pt x="142261" y="20864"/>
                </a:lnTo>
                <a:lnTo>
                  <a:pt x="142261" y="21784"/>
                </a:lnTo>
                <a:lnTo>
                  <a:pt x="140318" y="21375"/>
                </a:lnTo>
                <a:lnTo>
                  <a:pt x="139909" y="22398"/>
                </a:lnTo>
                <a:lnTo>
                  <a:pt x="140011" y="23318"/>
                </a:lnTo>
                <a:lnTo>
                  <a:pt x="140114" y="23932"/>
                </a:lnTo>
                <a:lnTo>
                  <a:pt x="139807" y="23932"/>
                </a:lnTo>
                <a:lnTo>
                  <a:pt x="140011" y="23318"/>
                </a:lnTo>
                <a:lnTo>
                  <a:pt x="138886" y="24545"/>
                </a:lnTo>
                <a:lnTo>
                  <a:pt x="138375" y="24239"/>
                </a:lnTo>
                <a:lnTo>
                  <a:pt x="134693" y="24750"/>
                </a:lnTo>
                <a:lnTo>
                  <a:pt x="135307" y="25261"/>
                </a:lnTo>
                <a:lnTo>
                  <a:pt x="134795" y="25057"/>
                </a:lnTo>
                <a:lnTo>
                  <a:pt x="134693" y="24750"/>
                </a:lnTo>
                <a:lnTo>
                  <a:pt x="133773" y="24443"/>
                </a:lnTo>
                <a:lnTo>
                  <a:pt x="132852" y="24955"/>
                </a:lnTo>
                <a:lnTo>
                  <a:pt x="131625" y="24443"/>
                </a:lnTo>
                <a:lnTo>
                  <a:pt x="131625" y="24136"/>
                </a:lnTo>
                <a:lnTo>
                  <a:pt x="131318" y="23830"/>
                </a:lnTo>
                <a:lnTo>
                  <a:pt x="131420" y="23420"/>
                </a:lnTo>
                <a:lnTo>
                  <a:pt x="131727" y="23216"/>
                </a:lnTo>
                <a:lnTo>
                  <a:pt x="131625" y="23114"/>
                </a:lnTo>
                <a:lnTo>
                  <a:pt x="132341" y="22500"/>
                </a:lnTo>
                <a:lnTo>
                  <a:pt x="131932" y="22398"/>
                </a:lnTo>
                <a:lnTo>
                  <a:pt x="132034" y="21273"/>
                </a:lnTo>
                <a:lnTo>
                  <a:pt x="132034" y="21273"/>
                </a:lnTo>
                <a:lnTo>
                  <a:pt x="130602" y="21886"/>
                </a:lnTo>
                <a:lnTo>
                  <a:pt x="130602" y="22193"/>
                </a:lnTo>
                <a:lnTo>
                  <a:pt x="131011" y="22295"/>
                </a:lnTo>
                <a:lnTo>
                  <a:pt x="130705" y="22398"/>
                </a:lnTo>
                <a:lnTo>
                  <a:pt x="130295" y="22398"/>
                </a:lnTo>
                <a:lnTo>
                  <a:pt x="130295" y="23318"/>
                </a:lnTo>
                <a:lnTo>
                  <a:pt x="130909" y="24341"/>
                </a:lnTo>
                <a:lnTo>
                  <a:pt x="130807" y="24545"/>
                </a:lnTo>
                <a:lnTo>
                  <a:pt x="131625" y="25261"/>
                </a:lnTo>
                <a:lnTo>
                  <a:pt x="131011" y="25057"/>
                </a:lnTo>
                <a:lnTo>
                  <a:pt x="130705" y="25466"/>
                </a:lnTo>
                <a:lnTo>
                  <a:pt x="128864" y="25466"/>
                </a:lnTo>
                <a:lnTo>
                  <a:pt x="127739" y="26080"/>
                </a:lnTo>
                <a:lnTo>
                  <a:pt x="127432" y="27205"/>
                </a:lnTo>
                <a:lnTo>
                  <a:pt x="127227" y="27205"/>
                </a:lnTo>
                <a:lnTo>
                  <a:pt x="127534" y="27409"/>
                </a:lnTo>
                <a:lnTo>
                  <a:pt x="127534" y="27409"/>
                </a:lnTo>
                <a:lnTo>
                  <a:pt x="126818" y="27307"/>
                </a:lnTo>
                <a:lnTo>
                  <a:pt x="126818" y="27307"/>
                </a:lnTo>
                <a:lnTo>
                  <a:pt x="127432" y="27409"/>
                </a:lnTo>
                <a:lnTo>
                  <a:pt x="125386" y="28023"/>
                </a:lnTo>
                <a:lnTo>
                  <a:pt x="124977" y="28841"/>
                </a:lnTo>
                <a:lnTo>
                  <a:pt x="124261" y="29148"/>
                </a:lnTo>
                <a:lnTo>
                  <a:pt x="124466" y="29352"/>
                </a:lnTo>
                <a:lnTo>
                  <a:pt x="123239" y="29455"/>
                </a:lnTo>
                <a:lnTo>
                  <a:pt x="123136" y="29148"/>
                </a:lnTo>
                <a:lnTo>
                  <a:pt x="122727" y="29352"/>
                </a:lnTo>
                <a:lnTo>
                  <a:pt x="123034" y="30170"/>
                </a:lnTo>
                <a:lnTo>
                  <a:pt x="120375" y="30375"/>
                </a:lnTo>
                <a:lnTo>
                  <a:pt x="120784" y="30477"/>
                </a:lnTo>
                <a:lnTo>
                  <a:pt x="120477" y="30580"/>
                </a:lnTo>
                <a:lnTo>
                  <a:pt x="120682" y="30682"/>
                </a:lnTo>
                <a:lnTo>
                  <a:pt x="120375" y="30784"/>
                </a:lnTo>
                <a:lnTo>
                  <a:pt x="122011" y="31193"/>
                </a:lnTo>
                <a:lnTo>
                  <a:pt x="121909" y="31295"/>
                </a:lnTo>
                <a:lnTo>
                  <a:pt x="122114" y="31295"/>
                </a:lnTo>
                <a:lnTo>
                  <a:pt x="122114" y="31398"/>
                </a:lnTo>
                <a:lnTo>
                  <a:pt x="122727" y="31602"/>
                </a:lnTo>
                <a:lnTo>
                  <a:pt x="122420" y="31705"/>
                </a:lnTo>
                <a:lnTo>
                  <a:pt x="122523" y="32114"/>
                </a:lnTo>
                <a:lnTo>
                  <a:pt x="123239" y="32523"/>
                </a:lnTo>
                <a:lnTo>
                  <a:pt x="123341" y="33136"/>
                </a:lnTo>
                <a:lnTo>
                  <a:pt x="123136" y="33034"/>
                </a:lnTo>
                <a:lnTo>
                  <a:pt x="123750" y="33852"/>
                </a:lnTo>
                <a:lnTo>
                  <a:pt x="123750" y="33852"/>
                </a:lnTo>
                <a:lnTo>
                  <a:pt x="123239" y="33341"/>
                </a:lnTo>
                <a:lnTo>
                  <a:pt x="123136" y="34261"/>
                </a:lnTo>
                <a:lnTo>
                  <a:pt x="123239" y="34159"/>
                </a:lnTo>
                <a:lnTo>
                  <a:pt x="123239" y="34261"/>
                </a:lnTo>
                <a:lnTo>
                  <a:pt x="122830" y="35386"/>
                </a:lnTo>
                <a:lnTo>
                  <a:pt x="117409" y="35284"/>
                </a:lnTo>
                <a:lnTo>
                  <a:pt x="117307" y="35489"/>
                </a:lnTo>
                <a:lnTo>
                  <a:pt x="116898" y="35591"/>
                </a:lnTo>
                <a:lnTo>
                  <a:pt x="116693" y="36307"/>
                </a:lnTo>
                <a:lnTo>
                  <a:pt x="116898" y="36307"/>
                </a:lnTo>
                <a:lnTo>
                  <a:pt x="116898" y="36614"/>
                </a:lnTo>
                <a:lnTo>
                  <a:pt x="117000" y="36614"/>
                </a:lnTo>
                <a:lnTo>
                  <a:pt x="116182" y="40091"/>
                </a:lnTo>
                <a:lnTo>
                  <a:pt x="116795" y="39784"/>
                </a:lnTo>
                <a:lnTo>
                  <a:pt x="116386" y="40295"/>
                </a:lnTo>
                <a:lnTo>
                  <a:pt x="116687" y="40446"/>
                </a:lnTo>
                <a:lnTo>
                  <a:pt x="116687" y="40446"/>
                </a:lnTo>
                <a:lnTo>
                  <a:pt x="116489" y="41932"/>
                </a:lnTo>
                <a:lnTo>
                  <a:pt x="118330" y="41625"/>
                </a:lnTo>
                <a:lnTo>
                  <a:pt x="118739" y="42136"/>
                </a:lnTo>
                <a:lnTo>
                  <a:pt x="118841" y="42034"/>
                </a:lnTo>
                <a:lnTo>
                  <a:pt x="119455" y="42955"/>
                </a:lnTo>
                <a:lnTo>
                  <a:pt x="122420" y="42034"/>
                </a:lnTo>
                <a:lnTo>
                  <a:pt x="122727" y="41625"/>
                </a:lnTo>
                <a:lnTo>
                  <a:pt x="123545" y="41318"/>
                </a:lnTo>
                <a:lnTo>
                  <a:pt x="123852" y="40500"/>
                </a:lnTo>
                <a:lnTo>
                  <a:pt x="124261" y="40193"/>
                </a:lnTo>
                <a:lnTo>
                  <a:pt x="123955" y="39784"/>
                </a:lnTo>
                <a:lnTo>
                  <a:pt x="124773" y="38045"/>
                </a:lnTo>
                <a:lnTo>
                  <a:pt x="126818" y="36920"/>
                </a:lnTo>
                <a:lnTo>
                  <a:pt x="126818" y="35693"/>
                </a:lnTo>
                <a:lnTo>
                  <a:pt x="129682" y="35591"/>
                </a:lnTo>
                <a:lnTo>
                  <a:pt x="131318" y="34466"/>
                </a:lnTo>
                <a:lnTo>
                  <a:pt x="136943" y="38864"/>
                </a:lnTo>
                <a:lnTo>
                  <a:pt x="137250" y="38864"/>
                </a:lnTo>
                <a:lnTo>
                  <a:pt x="137761" y="40091"/>
                </a:lnTo>
                <a:lnTo>
                  <a:pt x="137557" y="40193"/>
                </a:lnTo>
                <a:lnTo>
                  <a:pt x="137352" y="40807"/>
                </a:lnTo>
                <a:lnTo>
                  <a:pt x="137761" y="41011"/>
                </a:lnTo>
                <a:lnTo>
                  <a:pt x="138170" y="39989"/>
                </a:lnTo>
                <a:lnTo>
                  <a:pt x="138580" y="39886"/>
                </a:lnTo>
                <a:lnTo>
                  <a:pt x="138477" y="39375"/>
                </a:lnTo>
                <a:lnTo>
                  <a:pt x="138068" y="39170"/>
                </a:lnTo>
                <a:lnTo>
                  <a:pt x="138375" y="38455"/>
                </a:lnTo>
                <a:lnTo>
                  <a:pt x="139602" y="38966"/>
                </a:lnTo>
                <a:lnTo>
                  <a:pt x="137455" y="37432"/>
                </a:lnTo>
                <a:lnTo>
                  <a:pt x="137557" y="37023"/>
                </a:lnTo>
                <a:lnTo>
                  <a:pt x="136432" y="36818"/>
                </a:lnTo>
                <a:lnTo>
                  <a:pt x="134182" y="34057"/>
                </a:lnTo>
                <a:lnTo>
                  <a:pt x="134284" y="33341"/>
                </a:lnTo>
                <a:lnTo>
                  <a:pt x="135307" y="33239"/>
                </a:lnTo>
                <a:lnTo>
                  <a:pt x="135205" y="33750"/>
                </a:lnTo>
                <a:lnTo>
                  <a:pt x="135716" y="33750"/>
                </a:lnTo>
                <a:lnTo>
                  <a:pt x="135818" y="33545"/>
                </a:lnTo>
                <a:lnTo>
                  <a:pt x="136841" y="34670"/>
                </a:lnTo>
                <a:lnTo>
                  <a:pt x="136534" y="34670"/>
                </a:lnTo>
                <a:lnTo>
                  <a:pt x="138784" y="36102"/>
                </a:lnTo>
                <a:lnTo>
                  <a:pt x="138170" y="35898"/>
                </a:lnTo>
                <a:lnTo>
                  <a:pt x="140420" y="37330"/>
                </a:lnTo>
                <a:lnTo>
                  <a:pt x="140420" y="38557"/>
                </a:lnTo>
                <a:lnTo>
                  <a:pt x="140318" y="38557"/>
                </a:lnTo>
                <a:lnTo>
                  <a:pt x="141955" y="39989"/>
                </a:lnTo>
                <a:lnTo>
                  <a:pt x="141648" y="39989"/>
                </a:lnTo>
                <a:lnTo>
                  <a:pt x="141955" y="40398"/>
                </a:lnTo>
                <a:lnTo>
                  <a:pt x="143080" y="40500"/>
                </a:lnTo>
                <a:lnTo>
                  <a:pt x="143489" y="40807"/>
                </a:lnTo>
                <a:lnTo>
                  <a:pt x="143489" y="40909"/>
                </a:lnTo>
                <a:lnTo>
                  <a:pt x="142159" y="40909"/>
                </a:lnTo>
                <a:lnTo>
                  <a:pt x="142773" y="42239"/>
                </a:lnTo>
                <a:lnTo>
                  <a:pt x="143284" y="42545"/>
                </a:lnTo>
                <a:lnTo>
                  <a:pt x="143898" y="42545"/>
                </a:lnTo>
                <a:lnTo>
                  <a:pt x="143489" y="41318"/>
                </a:lnTo>
                <a:lnTo>
                  <a:pt x="144102" y="41523"/>
                </a:lnTo>
                <a:lnTo>
                  <a:pt x="144102" y="41523"/>
                </a:lnTo>
                <a:lnTo>
                  <a:pt x="143591" y="41011"/>
                </a:lnTo>
                <a:lnTo>
                  <a:pt x="144205" y="41011"/>
                </a:lnTo>
                <a:lnTo>
                  <a:pt x="144409" y="40807"/>
                </a:lnTo>
                <a:lnTo>
                  <a:pt x="143182" y="39989"/>
                </a:lnTo>
                <a:lnTo>
                  <a:pt x="143591" y="39784"/>
                </a:lnTo>
                <a:lnTo>
                  <a:pt x="143386" y="39682"/>
                </a:lnTo>
                <a:lnTo>
                  <a:pt x="143591" y="39580"/>
                </a:lnTo>
                <a:lnTo>
                  <a:pt x="143693" y="39784"/>
                </a:lnTo>
                <a:lnTo>
                  <a:pt x="143591" y="39477"/>
                </a:lnTo>
                <a:lnTo>
                  <a:pt x="143080" y="38761"/>
                </a:lnTo>
                <a:lnTo>
                  <a:pt x="143284" y="38352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4205" y="38864"/>
                </a:lnTo>
                <a:lnTo>
                  <a:pt x="144102" y="38557"/>
                </a:lnTo>
                <a:lnTo>
                  <a:pt x="144511" y="38761"/>
                </a:lnTo>
                <a:lnTo>
                  <a:pt x="144000" y="38250"/>
                </a:lnTo>
                <a:lnTo>
                  <a:pt x="145636" y="38045"/>
                </a:lnTo>
                <a:lnTo>
                  <a:pt x="145943" y="38250"/>
                </a:lnTo>
                <a:lnTo>
                  <a:pt x="146557" y="38250"/>
                </a:lnTo>
                <a:lnTo>
                  <a:pt x="146045" y="38864"/>
                </a:lnTo>
                <a:lnTo>
                  <a:pt x="146864" y="39989"/>
                </a:lnTo>
                <a:lnTo>
                  <a:pt x="146761" y="40295"/>
                </a:lnTo>
                <a:lnTo>
                  <a:pt x="147068" y="40398"/>
                </a:lnTo>
                <a:lnTo>
                  <a:pt x="146659" y="40602"/>
                </a:lnTo>
                <a:lnTo>
                  <a:pt x="146455" y="40295"/>
                </a:lnTo>
                <a:lnTo>
                  <a:pt x="146352" y="40705"/>
                </a:lnTo>
                <a:lnTo>
                  <a:pt x="146864" y="40807"/>
                </a:lnTo>
                <a:lnTo>
                  <a:pt x="147477" y="41727"/>
                </a:lnTo>
                <a:lnTo>
                  <a:pt x="147375" y="41830"/>
                </a:lnTo>
                <a:lnTo>
                  <a:pt x="147273" y="41932"/>
                </a:lnTo>
                <a:lnTo>
                  <a:pt x="148091" y="41932"/>
                </a:lnTo>
                <a:lnTo>
                  <a:pt x="147477" y="42239"/>
                </a:lnTo>
                <a:lnTo>
                  <a:pt x="147989" y="42239"/>
                </a:lnTo>
                <a:lnTo>
                  <a:pt x="147989" y="42341"/>
                </a:lnTo>
                <a:lnTo>
                  <a:pt x="148602" y="42239"/>
                </a:lnTo>
                <a:lnTo>
                  <a:pt x="149523" y="42852"/>
                </a:lnTo>
                <a:lnTo>
                  <a:pt x="150136" y="42648"/>
                </a:lnTo>
                <a:lnTo>
                  <a:pt x="150341" y="42136"/>
                </a:lnTo>
                <a:lnTo>
                  <a:pt x="152080" y="42955"/>
                </a:lnTo>
                <a:lnTo>
                  <a:pt x="152898" y="42852"/>
                </a:lnTo>
                <a:lnTo>
                  <a:pt x="153511" y="42239"/>
                </a:lnTo>
                <a:lnTo>
                  <a:pt x="154227" y="42443"/>
                </a:lnTo>
                <a:lnTo>
                  <a:pt x="154636" y="42136"/>
                </a:lnTo>
                <a:lnTo>
                  <a:pt x="154023" y="47659"/>
                </a:lnTo>
                <a:lnTo>
                  <a:pt x="152489" y="48068"/>
                </a:lnTo>
                <a:lnTo>
                  <a:pt x="152080" y="47864"/>
                </a:lnTo>
                <a:lnTo>
                  <a:pt x="151773" y="47864"/>
                </a:lnTo>
                <a:lnTo>
                  <a:pt x="151773" y="47761"/>
                </a:lnTo>
                <a:lnTo>
                  <a:pt x="151261" y="47557"/>
                </a:lnTo>
                <a:lnTo>
                  <a:pt x="150648" y="47761"/>
                </a:lnTo>
                <a:lnTo>
                  <a:pt x="150955" y="47557"/>
                </a:lnTo>
                <a:lnTo>
                  <a:pt x="150955" y="47557"/>
                </a:lnTo>
                <a:lnTo>
                  <a:pt x="149114" y="48170"/>
                </a:lnTo>
                <a:lnTo>
                  <a:pt x="146148" y="47659"/>
                </a:lnTo>
                <a:lnTo>
                  <a:pt x="145739" y="47148"/>
                </a:lnTo>
                <a:lnTo>
                  <a:pt x="144102" y="46739"/>
                </a:lnTo>
                <a:lnTo>
                  <a:pt x="144000" y="46432"/>
                </a:lnTo>
                <a:lnTo>
                  <a:pt x="143489" y="46227"/>
                </a:lnTo>
                <a:lnTo>
                  <a:pt x="141955" y="46534"/>
                </a:lnTo>
                <a:lnTo>
                  <a:pt x="141443" y="47250"/>
                </a:lnTo>
                <a:lnTo>
                  <a:pt x="141648" y="48170"/>
                </a:lnTo>
                <a:lnTo>
                  <a:pt x="140114" y="48580"/>
                </a:lnTo>
                <a:lnTo>
                  <a:pt x="133773" y="45818"/>
                </a:lnTo>
                <a:lnTo>
                  <a:pt x="133875" y="45818"/>
                </a:lnTo>
                <a:lnTo>
                  <a:pt x="132750" y="44898"/>
                </a:lnTo>
                <a:lnTo>
                  <a:pt x="133568" y="43670"/>
                </a:lnTo>
                <a:lnTo>
                  <a:pt x="133159" y="43057"/>
                </a:lnTo>
                <a:lnTo>
                  <a:pt x="133466" y="41932"/>
                </a:lnTo>
                <a:lnTo>
                  <a:pt x="132852" y="42136"/>
                </a:lnTo>
                <a:lnTo>
                  <a:pt x="132852" y="41830"/>
                </a:lnTo>
                <a:lnTo>
                  <a:pt x="132545" y="41727"/>
                </a:lnTo>
                <a:lnTo>
                  <a:pt x="132545" y="41625"/>
                </a:lnTo>
                <a:lnTo>
                  <a:pt x="130807" y="42136"/>
                </a:lnTo>
                <a:lnTo>
                  <a:pt x="130295" y="41830"/>
                </a:lnTo>
                <a:lnTo>
                  <a:pt x="122318" y="43977"/>
                </a:lnTo>
                <a:lnTo>
                  <a:pt x="121602" y="43670"/>
                </a:lnTo>
                <a:lnTo>
                  <a:pt x="120477" y="43875"/>
                </a:lnTo>
                <a:lnTo>
                  <a:pt x="119659" y="43057"/>
                </a:lnTo>
                <a:lnTo>
                  <a:pt x="115568" y="48477"/>
                </a:lnTo>
                <a:lnTo>
                  <a:pt x="115773" y="48784"/>
                </a:lnTo>
                <a:lnTo>
                  <a:pt x="114034" y="50932"/>
                </a:lnTo>
                <a:lnTo>
                  <a:pt x="112909" y="51239"/>
                </a:lnTo>
                <a:lnTo>
                  <a:pt x="109943" y="55739"/>
                </a:lnTo>
                <a:lnTo>
                  <a:pt x="109943" y="55739"/>
                </a:lnTo>
                <a:lnTo>
                  <a:pt x="110148" y="55534"/>
                </a:lnTo>
                <a:lnTo>
                  <a:pt x="110148" y="55534"/>
                </a:lnTo>
                <a:lnTo>
                  <a:pt x="108920" y="58602"/>
                </a:lnTo>
                <a:lnTo>
                  <a:pt x="109432" y="58807"/>
                </a:lnTo>
                <a:lnTo>
                  <a:pt x="109432" y="60034"/>
                </a:lnTo>
                <a:lnTo>
                  <a:pt x="109636" y="59932"/>
                </a:lnTo>
                <a:lnTo>
                  <a:pt x="109330" y="63716"/>
                </a:lnTo>
                <a:lnTo>
                  <a:pt x="108409" y="64841"/>
                </a:lnTo>
                <a:lnTo>
                  <a:pt x="109023" y="65659"/>
                </a:lnTo>
                <a:lnTo>
                  <a:pt x="109227" y="65557"/>
                </a:lnTo>
                <a:lnTo>
                  <a:pt x="109227" y="66170"/>
                </a:lnTo>
                <a:lnTo>
                  <a:pt x="110250" y="66170"/>
                </a:lnTo>
                <a:lnTo>
                  <a:pt x="109330" y="66375"/>
                </a:lnTo>
                <a:lnTo>
                  <a:pt x="109227" y="66273"/>
                </a:lnTo>
                <a:lnTo>
                  <a:pt x="109023" y="67091"/>
                </a:lnTo>
                <a:lnTo>
                  <a:pt x="109023" y="67091"/>
                </a:lnTo>
                <a:lnTo>
                  <a:pt x="109227" y="66989"/>
                </a:lnTo>
                <a:lnTo>
                  <a:pt x="109739" y="67909"/>
                </a:lnTo>
                <a:lnTo>
                  <a:pt x="110557" y="67705"/>
                </a:lnTo>
                <a:lnTo>
                  <a:pt x="110557" y="67705"/>
                </a:lnTo>
                <a:lnTo>
                  <a:pt x="110148" y="67909"/>
                </a:lnTo>
                <a:lnTo>
                  <a:pt x="110557" y="68114"/>
                </a:lnTo>
                <a:lnTo>
                  <a:pt x="110148" y="68318"/>
                </a:lnTo>
                <a:lnTo>
                  <a:pt x="110250" y="68318"/>
                </a:lnTo>
                <a:lnTo>
                  <a:pt x="110455" y="68523"/>
                </a:lnTo>
                <a:lnTo>
                  <a:pt x="110352" y="68727"/>
                </a:lnTo>
                <a:lnTo>
                  <a:pt x="110557" y="68625"/>
                </a:lnTo>
                <a:lnTo>
                  <a:pt x="110659" y="68932"/>
                </a:lnTo>
                <a:lnTo>
                  <a:pt x="110864" y="69034"/>
                </a:lnTo>
                <a:lnTo>
                  <a:pt x="110966" y="68932"/>
                </a:lnTo>
                <a:lnTo>
                  <a:pt x="111375" y="69648"/>
                </a:lnTo>
                <a:lnTo>
                  <a:pt x="111784" y="69852"/>
                </a:lnTo>
                <a:lnTo>
                  <a:pt x="111784" y="70261"/>
                </a:lnTo>
                <a:lnTo>
                  <a:pt x="112295" y="70875"/>
                </a:lnTo>
                <a:lnTo>
                  <a:pt x="112193" y="71182"/>
                </a:lnTo>
                <a:lnTo>
                  <a:pt x="112500" y="71182"/>
                </a:lnTo>
                <a:lnTo>
                  <a:pt x="112193" y="71284"/>
                </a:lnTo>
                <a:lnTo>
                  <a:pt x="117511" y="75477"/>
                </a:lnTo>
                <a:lnTo>
                  <a:pt x="119557" y="74761"/>
                </a:lnTo>
                <a:lnTo>
                  <a:pt x="119250" y="74761"/>
                </a:lnTo>
                <a:lnTo>
                  <a:pt x="120477" y="74659"/>
                </a:lnTo>
                <a:lnTo>
                  <a:pt x="119966" y="74659"/>
                </a:lnTo>
                <a:lnTo>
                  <a:pt x="121295" y="74557"/>
                </a:lnTo>
                <a:lnTo>
                  <a:pt x="121398" y="74761"/>
                </a:lnTo>
                <a:lnTo>
                  <a:pt x="127534" y="73227"/>
                </a:lnTo>
                <a:lnTo>
                  <a:pt x="127330" y="73432"/>
                </a:lnTo>
                <a:lnTo>
                  <a:pt x="129170" y="74455"/>
                </a:lnTo>
                <a:lnTo>
                  <a:pt x="129170" y="74761"/>
                </a:lnTo>
                <a:lnTo>
                  <a:pt x="129068" y="74761"/>
                </a:lnTo>
                <a:lnTo>
                  <a:pt x="129886" y="75477"/>
                </a:lnTo>
                <a:lnTo>
                  <a:pt x="130091" y="75477"/>
                </a:lnTo>
                <a:lnTo>
                  <a:pt x="130398" y="75580"/>
                </a:lnTo>
                <a:lnTo>
                  <a:pt x="130295" y="75170"/>
                </a:lnTo>
                <a:lnTo>
                  <a:pt x="130398" y="75477"/>
                </a:lnTo>
                <a:lnTo>
                  <a:pt x="130602" y="75170"/>
                </a:lnTo>
                <a:lnTo>
                  <a:pt x="131420" y="75375"/>
                </a:lnTo>
                <a:lnTo>
                  <a:pt x="131625" y="74966"/>
                </a:lnTo>
                <a:lnTo>
                  <a:pt x="132341" y="75784"/>
                </a:lnTo>
                <a:lnTo>
                  <a:pt x="132955" y="75886"/>
                </a:lnTo>
                <a:lnTo>
                  <a:pt x="132852" y="79466"/>
                </a:lnTo>
                <a:lnTo>
                  <a:pt x="132648" y="79568"/>
                </a:lnTo>
                <a:lnTo>
                  <a:pt x="133261" y="79875"/>
                </a:lnTo>
                <a:lnTo>
                  <a:pt x="133057" y="79977"/>
                </a:lnTo>
                <a:lnTo>
                  <a:pt x="132648" y="79670"/>
                </a:lnTo>
                <a:lnTo>
                  <a:pt x="132443" y="80591"/>
                </a:lnTo>
                <a:lnTo>
                  <a:pt x="132034" y="80693"/>
                </a:lnTo>
                <a:lnTo>
                  <a:pt x="132852" y="81716"/>
                </a:lnTo>
                <a:lnTo>
                  <a:pt x="132852" y="81716"/>
                </a:lnTo>
                <a:lnTo>
                  <a:pt x="132341" y="81409"/>
                </a:lnTo>
                <a:lnTo>
                  <a:pt x="132750" y="82023"/>
                </a:lnTo>
                <a:lnTo>
                  <a:pt x="132648" y="82023"/>
                </a:lnTo>
                <a:lnTo>
                  <a:pt x="133261" y="82636"/>
                </a:lnTo>
                <a:lnTo>
                  <a:pt x="132955" y="82534"/>
                </a:lnTo>
                <a:lnTo>
                  <a:pt x="135205" y="85909"/>
                </a:lnTo>
                <a:lnTo>
                  <a:pt x="136023" y="86114"/>
                </a:lnTo>
                <a:lnTo>
                  <a:pt x="135307" y="86318"/>
                </a:lnTo>
                <a:lnTo>
                  <a:pt x="135920" y="89284"/>
                </a:lnTo>
                <a:lnTo>
                  <a:pt x="136023" y="89182"/>
                </a:lnTo>
                <a:lnTo>
                  <a:pt x="136432" y="92557"/>
                </a:lnTo>
                <a:lnTo>
                  <a:pt x="134795" y="96648"/>
                </a:lnTo>
                <a:lnTo>
                  <a:pt x="137045" y="103602"/>
                </a:lnTo>
                <a:lnTo>
                  <a:pt x="136943" y="103602"/>
                </a:lnTo>
                <a:lnTo>
                  <a:pt x="140011" y="115364"/>
                </a:lnTo>
                <a:lnTo>
                  <a:pt x="146148" y="114955"/>
                </a:lnTo>
                <a:lnTo>
                  <a:pt x="146557" y="114648"/>
                </a:lnTo>
                <a:lnTo>
                  <a:pt x="147068" y="114648"/>
                </a:lnTo>
                <a:lnTo>
                  <a:pt x="152693" y="109125"/>
                </a:lnTo>
                <a:lnTo>
                  <a:pt x="153205" y="106977"/>
                </a:lnTo>
                <a:lnTo>
                  <a:pt x="153102" y="107080"/>
                </a:lnTo>
                <a:lnTo>
                  <a:pt x="153205" y="106875"/>
                </a:lnTo>
                <a:lnTo>
                  <a:pt x="153205" y="106977"/>
                </a:lnTo>
                <a:lnTo>
                  <a:pt x="155659" y="104523"/>
                </a:lnTo>
                <a:lnTo>
                  <a:pt x="155659" y="102784"/>
                </a:lnTo>
                <a:lnTo>
                  <a:pt x="155557" y="103091"/>
                </a:lnTo>
                <a:lnTo>
                  <a:pt x="155045" y="100330"/>
                </a:lnTo>
                <a:lnTo>
                  <a:pt x="160670" y="95932"/>
                </a:lnTo>
                <a:lnTo>
                  <a:pt x="160875" y="91125"/>
                </a:lnTo>
                <a:lnTo>
                  <a:pt x="160057" y="90307"/>
                </a:lnTo>
                <a:lnTo>
                  <a:pt x="159955" y="87136"/>
                </a:lnTo>
                <a:lnTo>
                  <a:pt x="159341" y="86523"/>
                </a:lnTo>
                <a:lnTo>
                  <a:pt x="161284" y="82125"/>
                </a:lnTo>
                <a:lnTo>
                  <a:pt x="161693" y="82023"/>
                </a:lnTo>
                <a:lnTo>
                  <a:pt x="170591" y="69341"/>
                </a:lnTo>
                <a:lnTo>
                  <a:pt x="170386" y="69136"/>
                </a:lnTo>
                <a:lnTo>
                  <a:pt x="170284" y="69341"/>
                </a:lnTo>
                <a:lnTo>
                  <a:pt x="170182" y="67807"/>
                </a:lnTo>
                <a:lnTo>
                  <a:pt x="164557" y="69341"/>
                </a:lnTo>
                <a:lnTo>
                  <a:pt x="162511" y="68114"/>
                </a:lnTo>
                <a:lnTo>
                  <a:pt x="163330" y="67602"/>
                </a:lnTo>
                <a:lnTo>
                  <a:pt x="162920" y="66784"/>
                </a:lnTo>
                <a:lnTo>
                  <a:pt x="162920" y="66886"/>
                </a:lnTo>
                <a:lnTo>
                  <a:pt x="159955" y="64125"/>
                </a:lnTo>
                <a:lnTo>
                  <a:pt x="159955" y="64534"/>
                </a:lnTo>
                <a:lnTo>
                  <a:pt x="157193" y="58295"/>
                </a:lnTo>
                <a:lnTo>
                  <a:pt x="157193" y="58295"/>
                </a:lnTo>
                <a:lnTo>
                  <a:pt x="157295" y="58398"/>
                </a:lnTo>
                <a:lnTo>
                  <a:pt x="156375" y="56761"/>
                </a:lnTo>
                <a:lnTo>
                  <a:pt x="155966" y="56557"/>
                </a:lnTo>
                <a:lnTo>
                  <a:pt x="155659" y="56148"/>
                </a:lnTo>
                <a:lnTo>
                  <a:pt x="155864" y="55432"/>
                </a:lnTo>
                <a:lnTo>
                  <a:pt x="152591" y="49193"/>
                </a:lnTo>
                <a:lnTo>
                  <a:pt x="152591" y="49193"/>
                </a:lnTo>
                <a:lnTo>
                  <a:pt x="153716" y="51136"/>
                </a:lnTo>
                <a:lnTo>
                  <a:pt x="154330" y="50830"/>
                </a:lnTo>
                <a:lnTo>
                  <a:pt x="154739" y="49602"/>
                </a:lnTo>
                <a:lnTo>
                  <a:pt x="154534" y="51136"/>
                </a:lnTo>
                <a:lnTo>
                  <a:pt x="158727" y="56557"/>
                </a:lnTo>
                <a:lnTo>
                  <a:pt x="158625" y="56557"/>
                </a:lnTo>
                <a:lnTo>
                  <a:pt x="162614" y="64330"/>
                </a:lnTo>
                <a:lnTo>
                  <a:pt x="162511" y="64227"/>
                </a:lnTo>
                <a:lnTo>
                  <a:pt x="162511" y="64227"/>
                </a:lnTo>
                <a:lnTo>
                  <a:pt x="163330" y="66989"/>
                </a:lnTo>
                <a:lnTo>
                  <a:pt x="171102" y="63818"/>
                </a:lnTo>
                <a:lnTo>
                  <a:pt x="171102" y="63409"/>
                </a:lnTo>
                <a:lnTo>
                  <a:pt x="173557" y="62489"/>
                </a:lnTo>
                <a:lnTo>
                  <a:pt x="173659" y="61977"/>
                </a:lnTo>
                <a:lnTo>
                  <a:pt x="174580" y="61568"/>
                </a:lnTo>
                <a:lnTo>
                  <a:pt x="174989" y="60750"/>
                </a:lnTo>
                <a:lnTo>
                  <a:pt x="175807" y="60443"/>
                </a:lnTo>
                <a:lnTo>
                  <a:pt x="175705" y="59625"/>
                </a:lnTo>
                <a:lnTo>
                  <a:pt x="176114" y="58807"/>
                </a:lnTo>
                <a:lnTo>
                  <a:pt x="176216" y="59114"/>
                </a:lnTo>
                <a:lnTo>
                  <a:pt x="177341" y="57170"/>
                </a:lnTo>
                <a:lnTo>
                  <a:pt x="174273" y="54920"/>
                </a:lnTo>
                <a:lnTo>
                  <a:pt x="173864" y="52977"/>
                </a:lnTo>
                <a:lnTo>
                  <a:pt x="172330" y="55023"/>
                </a:lnTo>
                <a:lnTo>
                  <a:pt x="170080" y="55330"/>
                </a:lnTo>
                <a:lnTo>
                  <a:pt x="169875" y="55023"/>
                </a:lnTo>
                <a:lnTo>
                  <a:pt x="169568" y="55023"/>
                </a:lnTo>
                <a:lnTo>
                  <a:pt x="169670" y="54818"/>
                </a:lnTo>
                <a:lnTo>
                  <a:pt x="169466" y="54716"/>
                </a:lnTo>
                <a:lnTo>
                  <a:pt x="169670" y="54000"/>
                </a:lnTo>
                <a:lnTo>
                  <a:pt x="169466" y="53284"/>
                </a:lnTo>
                <a:lnTo>
                  <a:pt x="169057" y="53795"/>
                </a:lnTo>
                <a:lnTo>
                  <a:pt x="169057" y="54511"/>
                </a:lnTo>
                <a:lnTo>
                  <a:pt x="168239" y="53182"/>
                </a:lnTo>
                <a:lnTo>
                  <a:pt x="168341" y="53182"/>
                </a:lnTo>
                <a:lnTo>
                  <a:pt x="168239" y="52568"/>
                </a:lnTo>
                <a:lnTo>
                  <a:pt x="168341" y="52568"/>
                </a:lnTo>
                <a:lnTo>
                  <a:pt x="165886" y="49807"/>
                </a:lnTo>
                <a:lnTo>
                  <a:pt x="166193" y="49602"/>
                </a:lnTo>
                <a:lnTo>
                  <a:pt x="165989" y="49193"/>
                </a:lnTo>
                <a:lnTo>
                  <a:pt x="166398" y="49295"/>
                </a:lnTo>
                <a:lnTo>
                  <a:pt x="166807" y="48682"/>
                </a:lnTo>
                <a:lnTo>
                  <a:pt x="166807" y="48784"/>
                </a:lnTo>
                <a:lnTo>
                  <a:pt x="171409" y="52568"/>
                </a:lnTo>
                <a:lnTo>
                  <a:pt x="172943" y="52466"/>
                </a:lnTo>
                <a:lnTo>
                  <a:pt x="173557" y="52057"/>
                </a:lnTo>
                <a:lnTo>
                  <a:pt x="174273" y="52364"/>
                </a:lnTo>
                <a:lnTo>
                  <a:pt x="174580" y="53182"/>
                </a:lnTo>
                <a:lnTo>
                  <a:pt x="177545" y="54000"/>
                </a:lnTo>
                <a:lnTo>
                  <a:pt x="177648" y="53898"/>
                </a:lnTo>
                <a:lnTo>
                  <a:pt x="177750" y="54000"/>
                </a:lnTo>
                <a:lnTo>
                  <a:pt x="182761" y="53898"/>
                </a:lnTo>
                <a:lnTo>
                  <a:pt x="182557" y="53795"/>
                </a:lnTo>
                <a:lnTo>
                  <a:pt x="182557" y="53795"/>
                </a:lnTo>
                <a:lnTo>
                  <a:pt x="182864" y="53898"/>
                </a:lnTo>
                <a:lnTo>
                  <a:pt x="182966" y="53898"/>
                </a:lnTo>
                <a:lnTo>
                  <a:pt x="184091" y="55432"/>
                </a:lnTo>
                <a:lnTo>
                  <a:pt x="184500" y="55636"/>
                </a:lnTo>
                <a:lnTo>
                  <a:pt x="184500" y="55534"/>
                </a:lnTo>
                <a:lnTo>
                  <a:pt x="185114" y="55534"/>
                </a:lnTo>
                <a:lnTo>
                  <a:pt x="184909" y="56045"/>
                </a:lnTo>
                <a:lnTo>
                  <a:pt x="185727" y="56557"/>
                </a:lnTo>
                <a:lnTo>
                  <a:pt x="186750" y="56250"/>
                </a:lnTo>
                <a:lnTo>
                  <a:pt x="185727" y="57068"/>
                </a:lnTo>
                <a:lnTo>
                  <a:pt x="185420" y="57068"/>
                </a:lnTo>
                <a:lnTo>
                  <a:pt x="187568" y="58602"/>
                </a:lnTo>
                <a:lnTo>
                  <a:pt x="188386" y="58193"/>
                </a:lnTo>
                <a:lnTo>
                  <a:pt x="188284" y="57170"/>
                </a:lnTo>
                <a:lnTo>
                  <a:pt x="188898" y="57170"/>
                </a:lnTo>
                <a:lnTo>
                  <a:pt x="188693" y="57682"/>
                </a:lnTo>
                <a:lnTo>
                  <a:pt x="189205" y="57682"/>
                </a:lnTo>
                <a:lnTo>
                  <a:pt x="188795" y="57989"/>
                </a:lnTo>
                <a:lnTo>
                  <a:pt x="188898" y="57989"/>
                </a:lnTo>
                <a:lnTo>
                  <a:pt x="189307" y="60239"/>
                </a:lnTo>
                <a:lnTo>
                  <a:pt x="189205" y="60239"/>
                </a:lnTo>
                <a:lnTo>
                  <a:pt x="189205" y="60545"/>
                </a:lnTo>
                <a:lnTo>
                  <a:pt x="189307" y="60341"/>
                </a:lnTo>
                <a:lnTo>
                  <a:pt x="190636" y="64227"/>
                </a:lnTo>
                <a:lnTo>
                  <a:pt x="190534" y="64227"/>
                </a:lnTo>
                <a:lnTo>
                  <a:pt x="193160" y="69965"/>
                </a:lnTo>
                <a:lnTo>
                  <a:pt x="194216" y="71693"/>
                </a:lnTo>
                <a:lnTo>
                  <a:pt x="195955" y="70568"/>
                </a:lnTo>
                <a:lnTo>
                  <a:pt x="195545" y="70261"/>
                </a:lnTo>
                <a:lnTo>
                  <a:pt x="195852" y="69443"/>
                </a:lnTo>
                <a:lnTo>
                  <a:pt x="196364" y="69239"/>
                </a:lnTo>
                <a:lnTo>
                  <a:pt x="196568" y="66375"/>
                </a:lnTo>
                <a:lnTo>
                  <a:pt x="196466" y="66170"/>
                </a:lnTo>
                <a:lnTo>
                  <a:pt x="196261" y="63920"/>
                </a:lnTo>
                <a:lnTo>
                  <a:pt x="196875" y="63818"/>
                </a:lnTo>
                <a:lnTo>
                  <a:pt x="200455" y="59830"/>
                </a:lnTo>
                <a:lnTo>
                  <a:pt x="200250" y="59932"/>
                </a:lnTo>
                <a:lnTo>
                  <a:pt x="200250" y="59932"/>
                </a:lnTo>
                <a:lnTo>
                  <a:pt x="201580" y="58705"/>
                </a:lnTo>
                <a:lnTo>
                  <a:pt x="201477" y="58091"/>
                </a:lnTo>
                <a:lnTo>
                  <a:pt x="202398" y="57580"/>
                </a:lnTo>
                <a:lnTo>
                  <a:pt x="202295" y="57068"/>
                </a:lnTo>
                <a:lnTo>
                  <a:pt x="202500" y="57580"/>
                </a:lnTo>
                <a:lnTo>
                  <a:pt x="202705" y="57682"/>
                </a:lnTo>
                <a:lnTo>
                  <a:pt x="202909" y="57273"/>
                </a:lnTo>
                <a:lnTo>
                  <a:pt x="203114" y="57886"/>
                </a:lnTo>
                <a:lnTo>
                  <a:pt x="203216" y="57682"/>
                </a:lnTo>
                <a:lnTo>
                  <a:pt x="203420" y="57784"/>
                </a:lnTo>
                <a:lnTo>
                  <a:pt x="203420" y="57784"/>
                </a:lnTo>
                <a:lnTo>
                  <a:pt x="203216" y="57477"/>
                </a:lnTo>
                <a:lnTo>
                  <a:pt x="203318" y="57273"/>
                </a:lnTo>
                <a:lnTo>
                  <a:pt x="203625" y="57682"/>
                </a:lnTo>
                <a:lnTo>
                  <a:pt x="203625" y="57170"/>
                </a:lnTo>
                <a:lnTo>
                  <a:pt x="203830" y="57682"/>
                </a:lnTo>
                <a:lnTo>
                  <a:pt x="204136" y="56966"/>
                </a:lnTo>
                <a:lnTo>
                  <a:pt x="204136" y="57375"/>
                </a:lnTo>
                <a:lnTo>
                  <a:pt x="204341" y="57273"/>
                </a:lnTo>
                <a:lnTo>
                  <a:pt x="204341" y="57580"/>
                </a:lnTo>
                <a:lnTo>
                  <a:pt x="204648" y="57170"/>
                </a:lnTo>
                <a:lnTo>
                  <a:pt x="204545" y="56250"/>
                </a:lnTo>
                <a:lnTo>
                  <a:pt x="204239" y="55943"/>
                </a:lnTo>
                <a:lnTo>
                  <a:pt x="204443" y="55943"/>
                </a:lnTo>
                <a:lnTo>
                  <a:pt x="204443" y="55739"/>
                </a:lnTo>
                <a:lnTo>
                  <a:pt x="205773" y="57068"/>
                </a:lnTo>
                <a:lnTo>
                  <a:pt x="206795" y="59216"/>
                </a:lnTo>
                <a:lnTo>
                  <a:pt x="206795" y="58909"/>
                </a:lnTo>
                <a:lnTo>
                  <a:pt x="207102" y="59011"/>
                </a:lnTo>
                <a:lnTo>
                  <a:pt x="207307" y="59625"/>
                </a:lnTo>
                <a:lnTo>
                  <a:pt x="207307" y="59420"/>
                </a:lnTo>
                <a:lnTo>
                  <a:pt x="207818" y="59523"/>
                </a:lnTo>
                <a:lnTo>
                  <a:pt x="208125" y="60136"/>
                </a:lnTo>
                <a:lnTo>
                  <a:pt x="207716" y="60136"/>
                </a:lnTo>
                <a:lnTo>
                  <a:pt x="208125" y="60648"/>
                </a:lnTo>
                <a:lnTo>
                  <a:pt x="208125" y="60239"/>
                </a:lnTo>
                <a:lnTo>
                  <a:pt x="208432" y="60750"/>
                </a:lnTo>
                <a:lnTo>
                  <a:pt x="208330" y="60750"/>
                </a:lnTo>
                <a:lnTo>
                  <a:pt x="208739" y="63614"/>
                </a:lnTo>
                <a:lnTo>
                  <a:pt x="209148" y="63102"/>
                </a:lnTo>
                <a:lnTo>
                  <a:pt x="209148" y="63716"/>
                </a:lnTo>
                <a:lnTo>
                  <a:pt x="209352" y="63409"/>
                </a:lnTo>
                <a:lnTo>
                  <a:pt x="210170" y="63409"/>
                </a:lnTo>
                <a:lnTo>
                  <a:pt x="210477" y="63205"/>
                </a:lnTo>
                <a:lnTo>
                  <a:pt x="210477" y="62795"/>
                </a:lnTo>
                <a:lnTo>
                  <a:pt x="210886" y="62898"/>
                </a:lnTo>
                <a:lnTo>
                  <a:pt x="210989" y="62182"/>
                </a:lnTo>
                <a:lnTo>
                  <a:pt x="211807" y="63000"/>
                </a:lnTo>
                <a:lnTo>
                  <a:pt x="212318" y="64943"/>
                </a:lnTo>
                <a:lnTo>
                  <a:pt x="212216" y="64943"/>
                </a:lnTo>
                <a:lnTo>
                  <a:pt x="212523" y="65966"/>
                </a:lnTo>
                <a:lnTo>
                  <a:pt x="212625" y="65659"/>
                </a:lnTo>
                <a:lnTo>
                  <a:pt x="213239" y="69750"/>
                </a:lnTo>
                <a:lnTo>
                  <a:pt x="213341" y="69545"/>
                </a:lnTo>
                <a:lnTo>
                  <a:pt x="213136" y="71386"/>
                </a:lnTo>
                <a:lnTo>
                  <a:pt x="218045" y="78545"/>
                </a:lnTo>
                <a:lnTo>
                  <a:pt x="218455" y="78545"/>
                </a:lnTo>
                <a:lnTo>
                  <a:pt x="218557" y="78341"/>
                </a:lnTo>
                <a:lnTo>
                  <a:pt x="218864" y="78341"/>
                </a:lnTo>
                <a:lnTo>
                  <a:pt x="217739" y="74659"/>
                </a:lnTo>
                <a:lnTo>
                  <a:pt x="215182" y="72307"/>
                </a:lnTo>
                <a:lnTo>
                  <a:pt x="215284" y="72614"/>
                </a:lnTo>
                <a:lnTo>
                  <a:pt x="214875" y="72102"/>
                </a:lnTo>
                <a:lnTo>
                  <a:pt x="215182" y="72307"/>
                </a:lnTo>
                <a:lnTo>
                  <a:pt x="214875" y="71284"/>
                </a:lnTo>
                <a:lnTo>
                  <a:pt x="214773" y="71386"/>
                </a:lnTo>
                <a:lnTo>
                  <a:pt x="213852" y="69852"/>
                </a:lnTo>
                <a:lnTo>
                  <a:pt x="214364" y="66580"/>
                </a:lnTo>
                <a:lnTo>
                  <a:pt x="214261" y="66375"/>
                </a:lnTo>
                <a:lnTo>
                  <a:pt x="215080" y="66273"/>
                </a:lnTo>
                <a:lnTo>
                  <a:pt x="215080" y="66784"/>
                </a:lnTo>
                <a:lnTo>
                  <a:pt x="216409" y="67398"/>
                </a:lnTo>
                <a:lnTo>
                  <a:pt x="216409" y="67295"/>
                </a:lnTo>
                <a:lnTo>
                  <a:pt x="216716" y="67602"/>
                </a:lnTo>
                <a:lnTo>
                  <a:pt x="216716" y="67500"/>
                </a:lnTo>
                <a:lnTo>
                  <a:pt x="217023" y="68011"/>
                </a:lnTo>
                <a:lnTo>
                  <a:pt x="217125" y="67909"/>
                </a:lnTo>
                <a:lnTo>
                  <a:pt x="217330" y="68625"/>
                </a:lnTo>
                <a:lnTo>
                  <a:pt x="217636" y="68625"/>
                </a:lnTo>
                <a:lnTo>
                  <a:pt x="217739" y="69034"/>
                </a:lnTo>
                <a:lnTo>
                  <a:pt x="219068" y="69648"/>
                </a:lnTo>
                <a:lnTo>
                  <a:pt x="218966" y="71182"/>
                </a:lnTo>
                <a:lnTo>
                  <a:pt x="218966" y="71182"/>
                </a:lnTo>
                <a:lnTo>
                  <a:pt x="219886" y="70568"/>
                </a:lnTo>
                <a:lnTo>
                  <a:pt x="219886" y="69750"/>
                </a:lnTo>
                <a:lnTo>
                  <a:pt x="220500" y="70159"/>
                </a:lnTo>
                <a:lnTo>
                  <a:pt x="220091" y="69545"/>
                </a:lnTo>
                <a:lnTo>
                  <a:pt x="220602" y="69852"/>
                </a:lnTo>
                <a:lnTo>
                  <a:pt x="220398" y="69443"/>
                </a:lnTo>
                <a:lnTo>
                  <a:pt x="222545" y="68318"/>
                </a:lnTo>
                <a:lnTo>
                  <a:pt x="222737" y="67743"/>
                </a:lnTo>
                <a:lnTo>
                  <a:pt x="222648" y="67295"/>
                </a:lnTo>
                <a:lnTo>
                  <a:pt x="222750" y="67295"/>
                </a:lnTo>
                <a:lnTo>
                  <a:pt x="222750" y="66886"/>
                </a:lnTo>
                <a:lnTo>
                  <a:pt x="222852" y="67091"/>
                </a:lnTo>
                <a:lnTo>
                  <a:pt x="222545" y="65864"/>
                </a:lnTo>
                <a:lnTo>
                  <a:pt x="219375" y="61773"/>
                </a:lnTo>
                <a:lnTo>
                  <a:pt x="219477" y="61773"/>
                </a:lnTo>
                <a:lnTo>
                  <a:pt x="218659" y="60239"/>
                </a:lnTo>
                <a:lnTo>
                  <a:pt x="219170" y="58398"/>
                </a:lnTo>
                <a:lnTo>
                  <a:pt x="219682" y="58500"/>
                </a:lnTo>
                <a:lnTo>
                  <a:pt x="220602" y="57477"/>
                </a:lnTo>
                <a:lnTo>
                  <a:pt x="221216" y="57989"/>
                </a:lnTo>
                <a:lnTo>
                  <a:pt x="221625" y="57682"/>
                </a:lnTo>
                <a:lnTo>
                  <a:pt x="221830" y="57886"/>
                </a:lnTo>
                <a:lnTo>
                  <a:pt x="221830" y="58500"/>
                </a:lnTo>
                <a:lnTo>
                  <a:pt x="222239" y="59011"/>
                </a:lnTo>
                <a:lnTo>
                  <a:pt x="222136" y="59011"/>
                </a:lnTo>
                <a:lnTo>
                  <a:pt x="222545" y="59114"/>
                </a:lnTo>
                <a:lnTo>
                  <a:pt x="222239" y="58500"/>
                </a:lnTo>
                <a:lnTo>
                  <a:pt x="222443" y="58091"/>
                </a:lnTo>
                <a:lnTo>
                  <a:pt x="224080" y="57477"/>
                </a:lnTo>
                <a:lnTo>
                  <a:pt x="224591" y="57477"/>
                </a:lnTo>
                <a:lnTo>
                  <a:pt x="224693" y="57170"/>
                </a:lnTo>
                <a:lnTo>
                  <a:pt x="225102" y="57068"/>
                </a:lnTo>
                <a:lnTo>
                  <a:pt x="224795" y="56455"/>
                </a:lnTo>
                <a:lnTo>
                  <a:pt x="225000" y="56250"/>
                </a:lnTo>
                <a:lnTo>
                  <a:pt x="225716" y="57068"/>
                </a:lnTo>
                <a:lnTo>
                  <a:pt x="226023" y="56659"/>
                </a:lnTo>
                <a:lnTo>
                  <a:pt x="226125" y="56761"/>
                </a:lnTo>
                <a:lnTo>
                  <a:pt x="226534" y="56659"/>
                </a:lnTo>
                <a:lnTo>
                  <a:pt x="226739" y="56659"/>
                </a:lnTo>
                <a:lnTo>
                  <a:pt x="226739" y="56557"/>
                </a:lnTo>
                <a:lnTo>
                  <a:pt x="227352" y="56455"/>
                </a:lnTo>
                <a:lnTo>
                  <a:pt x="227761" y="55739"/>
                </a:lnTo>
                <a:lnTo>
                  <a:pt x="228170" y="55739"/>
                </a:lnTo>
                <a:lnTo>
                  <a:pt x="228375" y="55534"/>
                </a:lnTo>
                <a:lnTo>
                  <a:pt x="228477" y="54920"/>
                </a:lnTo>
                <a:lnTo>
                  <a:pt x="229807" y="54000"/>
                </a:lnTo>
                <a:lnTo>
                  <a:pt x="229705" y="53386"/>
                </a:lnTo>
                <a:lnTo>
                  <a:pt x="229193" y="53182"/>
                </a:lnTo>
                <a:lnTo>
                  <a:pt x="229807" y="52977"/>
                </a:lnTo>
                <a:lnTo>
                  <a:pt x="229398" y="52466"/>
                </a:lnTo>
                <a:lnTo>
                  <a:pt x="229602" y="52466"/>
                </a:lnTo>
                <a:lnTo>
                  <a:pt x="229807" y="52670"/>
                </a:lnTo>
                <a:lnTo>
                  <a:pt x="230318" y="50932"/>
                </a:lnTo>
                <a:lnTo>
                  <a:pt x="230727" y="50932"/>
                </a:lnTo>
                <a:lnTo>
                  <a:pt x="230523" y="50318"/>
                </a:lnTo>
                <a:lnTo>
                  <a:pt x="230625" y="50318"/>
                </a:lnTo>
                <a:lnTo>
                  <a:pt x="230318" y="50114"/>
                </a:lnTo>
                <a:lnTo>
                  <a:pt x="230727" y="50114"/>
                </a:lnTo>
                <a:lnTo>
                  <a:pt x="230625" y="49602"/>
                </a:lnTo>
                <a:lnTo>
                  <a:pt x="230318" y="49705"/>
                </a:lnTo>
                <a:lnTo>
                  <a:pt x="230625" y="49295"/>
                </a:lnTo>
                <a:lnTo>
                  <a:pt x="229807" y="48886"/>
                </a:lnTo>
                <a:lnTo>
                  <a:pt x="229295" y="49091"/>
                </a:lnTo>
                <a:lnTo>
                  <a:pt x="228886" y="48989"/>
                </a:lnTo>
                <a:lnTo>
                  <a:pt x="230011" y="48273"/>
                </a:lnTo>
                <a:lnTo>
                  <a:pt x="229909" y="47966"/>
                </a:lnTo>
                <a:lnTo>
                  <a:pt x="228682" y="47148"/>
                </a:lnTo>
                <a:lnTo>
                  <a:pt x="228170" y="47250"/>
                </a:lnTo>
                <a:lnTo>
                  <a:pt x="228477" y="47045"/>
                </a:lnTo>
                <a:lnTo>
                  <a:pt x="229807" y="47455"/>
                </a:lnTo>
                <a:lnTo>
                  <a:pt x="226227" y="44080"/>
                </a:lnTo>
                <a:lnTo>
                  <a:pt x="226739" y="43057"/>
                </a:lnTo>
                <a:lnTo>
                  <a:pt x="226534" y="42750"/>
                </a:lnTo>
                <a:lnTo>
                  <a:pt x="226534" y="42750"/>
                </a:lnTo>
                <a:lnTo>
                  <a:pt x="226739" y="42955"/>
                </a:lnTo>
                <a:lnTo>
                  <a:pt x="227045" y="42545"/>
                </a:lnTo>
                <a:lnTo>
                  <a:pt x="226943" y="42341"/>
                </a:lnTo>
                <a:lnTo>
                  <a:pt x="228170" y="41932"/>
                </a:lnTo>
                <a:lnTo>
                  <a:pt x="228170" y="41523"/>
                </a:lnTo>
                <a:lnTo>
                  <a:pt x="225920" y="41216"/>
                </a:lnTo>
                <a:lnTo>
                  <a:pt x="225511" y="41830"/>
                </a:lnTo>
                <a:lnTo>
                  <a:pt x="225000" y="41625"/>
                </a:lnTo>
                <a:lnTo>
                  <a:pt x="224898" y="41216"/>
                </a:lnTo>
                <a:lnTo>
                  <a:pt x="223159" y="39989"/>
                </a:lnTo>
                <a:lnTo>
                  <a:pt x="224182" y="39580"/>
                </a:lnTo>
                <a:lnTo>
                  <a:pt x="224284" y="38966"/>
                </a:lnTo>
                <a:lnTo>
                  <a:pt x="224898" y="38659"/>
                </a:lnTo>
                <a:lnTo>
                  <a:pt x="225000" y="38250"/>
                </a:lnTo>
                <a:lnTo>
                  <a:pt x="225614" y="37943"/>
                </a:lnTo>
                <a:lnTo>
                  <a:pt x="226227" y="38557"/>
                </a:lnTo>
                <a:lnTo>
                  <a:pt x="226023" y="39477"/>
                </a:lnTo>
                <a:lnTo>
                  <a:pt x="226432" y="39477"/>
                </a:lnTo>
                <a:lnTo>
                  <a:pt x="226432" y="39784"/>
                </a:lnTo>
                <a:lnTo>
                  <a:pt x="226125" y="39989"/>
                </a:lnTo>
                <a:lnTo>
                  <a:pt x="226534" y="39989"/>
                </a:lnTo>
                <a:lnTo>
                  <a:pt x="226636" y="39886"/>
                </a:lnTo>
                <a:lnTo>
                  <a:pt x="228273" y="38864"/>
                </a:lnTo>
                <a:lnTo>
                  <a:pt x="228682" y="39273"/>
                </a:lnTo>
                <a:lnTo>
                  <a:pt x="228784" y="39068"/>
                </a:lnTo>
                <a:lnTo>
                  <a:pt x="229500" y="39580"/>
                </a:lnTo>
                <a:lnTo>
                  <a:pt x="229602" y="40091"/>
                </a:lnTo>
                <a:lnTo>
                  <a:pt x="229909" y="40193"/>
                </a:lnTo>
                <a:lnTo>
                  <a:pt x="229500" y="40807"/>
                </a:lnTo>
                <a:lnTo>
                  <a:pt x="230011" y="40807"/>
                </a:lnTo>
                <a:lnTo>
                  <a:pt x="229807" y="41011"/>
                </a:lnTo>
                <a:lnTo>
                  <a:pt x="230114" y="41114"/>
                </a:lnTo>
                <a:lnTo>
                  <a:pt x="230216" y="41216"/>
                </a:lnTo>
                <a:lnTo>
                  <a:pt x="230420" y="41114"/>
                </a:lnTo>
                <a:lnTo>
                  <a:pt x="230523" y="40909"/>
                </a:lnTo>
                <a:lnTo>
                  <a:pt x="231955" y="42136"/>
                </a:lnTo>
                <a:lnTo>
                  <a:pt x="231341" y="42136"/>
                </a:lnTo>
                <a:lnTo>
                  <a:pt x="232670" y="44182"/>
                </a:lnTo>
                <a:lnTo>
                  <a:pt x="232568" y="44284"/>
                </a:lnTo>
                <a:lnTo>
                  <a:pt x="232670" y="44386"/>
                </a:lnTo>
                <a:lnTo>
                  <a:pt x="232466" y="44386"/>
                </a:lnTo>
                <a:lnTo>
                  <a:pt x="232875" y="44795"/>
                </a:lnTo>
                <a:lnTo>
                  <a:pt x="233080" y="44591"/>
                </a:lnTo>
                <a:lnTo>
                  <a:pt x="233182" y="44284"/>
                </a:lnTo>
                <a:lnTo>
                  <a:pt x="233489" y="44489"/>
                </a:lnTo>
                <a:lnTo>
                  <a:pt x="233386" y="44284"/>
                </a:lnTo>
                <a:lnTo>
                  <a:pt x="233591" y="44284"/>
                </a:lnTo>
                <a:lnTo>
                  <a:pt x="233693" y="44080"/>
                </a:lnTo>
                <a:lnTo>
                  <a:pt x="234205" y="44182"/>
                </a:lnTo>
                <a:lnTo>
                  <a:pt x="234614" y="43875"/>
                </a:lnTo>
                <a:lnTo>
                  <a:pt x="234614" y="42955"/>
                </a:lnTo>
                <a:lnTo>
                  <a:pt x="231034" y="39170"/>
                </a:lnTo>
                <a:lnTo>
                  <a:pt x="232261" y="38045"/>
                </a:lnTo>
                <a:lnTo>
                  <a:pt x="232057" y="36205"/>
                </a:lnTo>
                <a:lnTo>
                  <a:pt x="232057" y="36205"/>
                </a:lnTo>
                <a:lnTo>
                  <a:pt x="232364" y="36307"/>
                </a:lnTo>
                <a:lnTo>
                  <a:pt x="232670" y="35591"/>
                </a:lnTo>
                <a:lnTo>
                  <a:pt x="232977" y="35591"/>
                </a:lnTo>
                <a:lnTo>
                  <a:pt x="234102" y="36102"/>
                </a:lnTo>
                <a:lnTo>
                  <a:pt x="235739" y="30273"/>
                </a:lnTo>
                <a:lnTo>
                  <a:pt x="232670" y="25773"/>
                </a:lnTo>
                <a:lnTo>
                  <a:pt x="232670" y="25466"/>
                </a:lnTo>
                <a:lnTo>
                  <a:pt x="229909" y="24545"/>
                </a:lnTo>
                <a:lnTo>
                  <a:pt x="230420" y="25159"/>
                </a:lnTo>
                <a:lnTo>
                  <a:pt x="230318" y="25364"/>
                </a:lnTo>
                <a:lnTo>
                  <a:pt x="230114" y="24955"/>
                </a:lnTo>
                <a:lnTo>
                  <a:pt x="230114" y="25159"/>
                </a:lnTo>
                <a:lnTo>
                  <a:pt x="229500" y="25261"/>
                </a:lnTo>
                <a:lnTo>
                  <a:pt x="229602" y="24955"/>
                </a:lnTo>
                <a:lnTo>
                  <a:pt x="228886" y="24648"/>
                </a:lnTo>
                <a:lnTo>
                  <a:pt x="229193" y="25057"/>
                </a:lnTo>
                <a:lnTo>
                  <a:pt x="226841" y="23830"/>
                </a:lnTo>
                <a:lnTo>
                  <a:pt x="228068" y="21068"/>
                </a:lnTo>
                <a:lnTo>
                  <a:pt x="227864" y="20761"/>
                </a:lnTo>
                <a:lnTo>
                  <a:pt x="228170" y="20455"/>
                </a:lnTo>
                <a:lnTo>
                  <a:pt x="228170" y="20045"/>
                </a:lnTo>
                <a:lnTo>
                  <a:pt x="231034" y="19841"/>
                </a:lnTo>
                <a:lnTo>
                  <a:pt x="231034" y="19636"/>
                </a:lnTo>
                <a:lnTo>
                  <a:pt x="232875" y="19841"/>
                </a:lnTo>
                <a:lnTo>
                  <a:pt x="232568" y="19534"/>
                </a:lnTo>
                <a:lnTo>
                  <a:pt x="232875" y="19636"/>
                </a:lnTo>
                <a:lnTo>
                  <a:pt x="232670" y="19432"/>
                </a:lnTo>
                <a:lnTo>
                  <a:pt x="233898" y="19534"/>
                </a:lnTo>
                <a:lnTo>
                  <a:pt x="233795" y="19636"/>
                </a:lnTo>
                <a:lnTo>
                  <a:pt x="235432" y="19841"/>
                </a:lnTo>
                <a:lnTo>
                  <a:pt x="234716" y="19943"/>
                </a:lnTo>
                <a:lnTo>
                  <a:pt x="236250" y="19943"/>
                </a:lnTo>
                <a:lnTo>
                  <a:pt x="236250" y="19841"/>
                </a:lnTo>
                <a:lnTo>
                  <a:pt x="236966" y="19943"/>
                </a:lnTo>
                <a:lnTo>
                  <a:pt x="237068" y="19841"/>
                </a:lnTo>
                <a:lnTo>
                  <a:pt x="237580" y="19841"/>
                </a:lnTo>
                <a:lnTo>
                  <a:pt x="236557" y="19636"/>
                </a:lnTo>
                <a:lnTo>
                  <a:pt x="236148" y="18818"/>
                </a:lnTo>
                <a:lnTo>
                  <a:pt x="236352" y="17489"/>
                </a:lnTo>
                <a:lnTo>
                  <a:pt x="238602" y="17693"/>
                </a:lnTo>
                <a:lnTo>
                  <a:pt x="239011" y="18205"/>
                </a:lnTo>
                <a:lnTo>
                  <a:pt x="239216" y="18102"/>
                </a:lnTo>
                <a:lnTo>
                  <a:pt x="239625" y="18511"/>
                </a:lnTo>
                <a:lnTo>
                  <a:pt x="239932" y="18409"/>
                </a:lnTo>
                <a:lnTo>
                  <a:pt x="240341" y="17591"/>
                </a:lnTo>
                <a:lnTo>
                  <a:pt x="240239" y="17489"/>
                </a:lnTo>
                <a:lnTo>
                  <a:pt x="240648" y="17693"/>
                </a:lnTo>
                <a:lnTo>
                  <a:pt x="239727" y="16773"/>
                </a:lnTo>
                <a:lnTo>
                  <a:pt x="241364" y="16875"/>
                </a:lnTo>
                <a:lnTo>
                  <a:pt x="240648" y="16875"/>
                </a:lnTo>
                <a:lnTo>
                  <a:pt x="241875" y="18307"/>
                </a:lnTo>
                <a:lnTo>
                  <a:pt x="241261" y="18614"/>
                </a:lnTo>
                <a:lnTo>
                  <a:pt x="241261" y="19432"/>
                </a:lnTo>
                <a:lnTo>
                  <a:pt x="241159" y="19534"/>
                </a:lnTo>
                <a:lnTo>
                  <a:pt x="241057" y="20966"/>
                </a:lnTo>
                <a:lnTo>
                  <a:pt x="240648" y="20966"/>
                </a:lnTo>
                <a:lnTo>
                  <a:pt x="240750" y="21170"/>
                </a:lnTo>
                <a:lnTo>
                  <a:pt x="240443" y="21273"/>
                </a:lnTo>
                <a:lnTo>
                  <a:pt x="240852" y="21784"/>
                </a:lnTo>
                <a:lnTo>
                  <a:pt x="240852" y="22398"/>
                </a:lnTo>
                <a:lnTo>
                  <a:pt x="246784" y="27716"/>
                </a:lnTo>
                <a:lnTo>
                  <a:pt x="247091" y="26898"/>
                </a:lnTo>
                <a:lnTo>
                  <a:pt x="246273" y="25773"/>
                </a:lnTo>
                <a:lnTo>
                  <a:pt x="246273" y="25773"/>
                </a:lnTo>
                <a:lnTo>
                  <a:pt x="246580" y="25977"/>
                </a:lnTo>
                <a:lnTo>
                  <a:pt x="247398" y="25773"/>
                </a:lnTo>
                <a:lnTo>
                  <a:pt x="246477" y="24852"/>
                </a:lnTo>
                <a:lnTo>
                  <a:pt x="246580" y="24341"/>
                </a:lnTo>
                <a:lnTo>
                  <a:pt x="247193" y="24341"/>
                </a:lnTo>
                <a:lnTo>
                  <a:pt x="246068" y="22705"/>
                </a:lnTo>
                <a:lnTo>
                  <a:pt x="246170" y="22398"/>
                </a:lnTo>
                <a:lnTo>
                  <a:pt x="246375" y="22807"/>
                </a:lnTo>
                <a:lnTo>
                  <a:pt x="246784" y="22705"/>
                </a:lnTo>
                <a:lnTo>
                  <a:pt x="245045" y="21170"/>
                </a:lnTo>
                <a:lnTo>
                  <a:pt x="244330" y="21068"/>
                </a:lnTo>
                <a:lnTo>
                  <a:pt x="244432" y="21273"/>
                </a:lnTo>
                <a:lnTo>
                  <a:pt x="243614" y="20761"/>
                </a:lnTo>
                <a:lnTo>
                  <a:pt x="243307" y="19943"/>
                </a:lnTo>
                <a:lnTo>
                  <a:pt x="243409" y="19943"/>
                </a:lnTo>
                <a:lnTo>
                  <a:pt x="242898" y="19227"/>
                </a:lnTo>
                <a:lnTo>
                  <a:pt x="244023" y="19227"/>
                </a:lnTo>
                <a:lnTo>
                  <a:pt x="243818" y="19023"/>
                </a:lnTo>
                <a:lnTo>
                  <a:pt x="244330" y="18716"/>
                </a:lnTo>
                <a:lnTo>
                  <a:pt x="244943" y="19227"/>
                </a:lnTo>
                <a:lnTo>
                  <a:pt x="244943" y="18920"/>
                </a:lnTo>
                <a:lnTo>
                  <a:pt x="245250" y="18716"/>
                </a:lnTo>
                <a:lnTo>
                  <a:pt x="247807" y="19125"/>
                </a:lnTo>
                <a:lnTo>
                  <a:pt x="247398" y="18716"/>
                </a:lnTo>
                <a:lnTo>
                  <a:pt x="247909" y="18102"/>
                </a:lnTo>
                <a:lnTo>
                  <a:pt x="247807" y="18000"/>
                </a:lnTo>
                <a:lnTo>
                  <a:pt x="247909" y="17898"/>
                </a:lnTo>
                <a:lnTo>
                  <a:pt x="248011" y="17898"/>
                </a:lnTo>
                <a:lnTo>
                  <a:pt x="247807" y="17693"/>
                </a:lnTo>
                <a:lnTo>
                  <a:pt x="248011" y="17795"/>
                </a:lnTo>
                <a:lnTo>
                  <a:pt x="248011" y="17489"/>
                </a:lnTo>
                <a:lnTo>
                  <a:pt x="249545" y="16773"/>
                </a:lnTo>
                <a:lnTo>
                  <a:pt x="249136" y="16568"/>
                </a:lnTo>
                <a:lnTo>
                  <a:pt x="251182" y="16977"/>
                </a:lnTo>
                <a:lnTo>
                  <a:pt x="251080" y="16670"/>
                </a:lnTo>
                <a:lnTo>
                  <a:pt x="249443" y="15852"/>
                </a:lnTo>
                <a:lnTo>
                  <a:pt x="249443" y="15852"/>
                </a:lnTo>
                <a:lnTo>
                  <a:pt x="249545" y="15955"/>
                </a:lnTo>
                <a:lnTo>
                  <a:pt x="249545" y="15955"/>
                </a:lnTo>
                <a:lnTo>
                  <a:pt x="249136" y="15750"/>
                </a:lnTo>
                <a:lnTo>
                  <a:pt x="249239" y="15750"/>
                </a:lnTo>
                <a:lnTo>
                  <a:pt x="248011" y="15034"/>
                </a:lnTo>
                <a:lnTo>
                  <a:pt x="248114" y="15239"/>
                </a:lnTo>
                <a:lnTo>
                  <a:pt x="245045" y="14830"/>
                </a:lnTo>
                <a:lnTo>
                  <a:pt x="246682" y="14625"/>
                </a:lnTo>
                <a:lnTo>
                  <a:pt x="245761" y="14420"/>
                </a:lnTo>
                <a:lnTo>
                  <a:pt x="248318" y="14420"/>
                </a:lnTo>
                <a:lnTo>
                  <a:pt x="237375" y="10125"/>
                </a:lnTo>
                <a:lnTo>
                  <a:pt x="237477" y="10227"/>
                </a:lnTo>
                <a:lnTo>
                  <a:pt x="235330" y="10023"/>
                </a:lnTo>
                <a:lnTo>
                  <a:pt x="236864" y="11148"/>
                </a:lnTo>
                <a:lnTo>
                  <a:pt x="236864" y="11148"/>
                </a:lnTo>
                <a:lnTo>
                  <a:pt x="234000" y="10330"/>
                </a:lnTo>
                <a:lnTo>
                  <a:pt x="233795" y="10432"/>
                </a:lnTo>
                <a:lnTo>
                  <a:pt x="230523" y="10432"/>
                </a:lnTo>
                <a:lnTo>
                  <a:pt x="231136" y="11352"/>
                </a:lnTo>
                <a:lnTo>
                  <a:pt x="231136" y="11352"/>
                </a:lnTo>
                <a:lnTo>
                  <a:pt x="222034" y="9205"/>
                </a:lnTo>
                <a:lnTo>
                  <a:pt x="222239" y="9205"/>
                </a:lnTo>
                <a:lnTo>
                  <a:pt x="219375" y="8591"/>
                </a:lnTo>
                <a:lnTo>
                  <a:pt x="219886" y="8489"/>
                </a:lnTo>
                <a:lnTo>
                  <a:pt x="217636" y="8080"/>
                </a:lnTo>
                <a:lnTo>
                  <a:pt x="217330" y="8591"/>
                </a:lnTo>
                <a:lnTo>
                  <a:pt x="216614" y="8489"/>
                </a:lnTo>
                <a:lnTo>
                  <a:pt x="217023" y="8489"/>
                </a:lnTo>
                <a:lnTo>
                  <a:pt x="216716" y="8182"/>
                </a:lnTo>
                <a:lnTo>
                  <a:pt x="215693" y="8182"/>
                </a:lnTo>
                <a:lnTo>
                  <a:pt x="216920" y="8080"/>
                </a:lnTo>
                <a:lnTo>
                  <a:pt x="212727" y="7670"/>
                </a:lnTo>
                <a:lnTo>
                  <a:pt x="213341" y="7875"/>
                </a:lnTo>
                <a:lnTo>
                  <a:pt x="212420" y="8080"/>
                </a:lnTo>
                <a:lnTo>
                  <a:pt x="213239" y="8182"/>
                </a:lnTo>
                <a:lnTo>
                  <a:pt x="213034" y="8284"/>
                </a:lnTo>
                <a:lnTo>
                  <a:pt x="212932" y="8386"/>
                </a:lnTo>
                <a:lnTo>
                  <a:pt x="213852" y="8795"/>
                </a:lnTo>
                <a:lnTo>
                  <a:pt x="212830" y="8795"/>
                </a:lnTo>
                <a:lnTo>
                  <a:pt x="213034" y="9000"/>
                </a:lnTo>
                <a:lnTo>
                  <a:pt x="212830" y="9000"/>
                </a:lnTo>
                <a:lnTo>
                  <a:pt x="213034" y="9102"/>
                </a:lnTo>
                <a:lnTo>
                  <a:pt x="210886" y="8693"/>
                </a:lnTo>
                <a:lnTo>
                  <a:pt x="210580" y="8898"/>
                </a:lnTo>
                <a:lnTo>
                  <a:pt x="208739" y="8591"/>
                </a:lnTo>
                <a:lnTo>
                  <a:pt x="209045" y="9000"/>
                </a:lnTo>
                <a:lnTo>
                  <a:pt x="209045" y="9409"/>
                </a:lnTo>
                <a:lnTo>
                  <a:pt x="208534" y="9307"/>
                </a:lnTo>
                <a:lnTo>
                  <a:pt x="206591" y="8693"/>
                </a:lnTo>
                <a:lnTo>
                  <a:pt x="206898" y="8591"/>
                </a:lnTo>
                <a:lnTo>
                  <a:pt x="205057" y="8080"/>
                </a:lnTo>
                <a:lnTo>
                  <a:pt x="206386" y="8284"/>
                </a:lnTo>
                <a:lnTo>
                  <a:pt x="205364" y="7977"/>
                </a:lnTo>
                <a:lnTo>
                  <a:pt x="205773" y="7773"/>
                </a:lnTo>
                <a:lnTo>
                  <a:pt x="201068" y="7057"/>
                </a:lnTo>
                <a:lnTo>
                  <a:pt x="201682" y="7364"/>
                </a:lnTo>
                <a:lnTo>
                  <a:pt x="201170" y="7568"/>
                </a:lnTo>
                <a:lnTo>
                  <a:pt x="201477" y="7670"/>
                </a:lnTo>
                <a:lnTo>
                  <a:pt x="198205" y="7159"/>
                </a:lnTo>
                <a:lnTo>
                  <a:pt x="195034" y="7159"/>
                </a:lnTo>
                <a:lnTo>
                  <a:pt x="195443" y="7261"/>
                </a:lnTo>
                <a:lnTo>
                  <a:pt x="195545" y="7568"/>
                </a:lnTo>
                <a:lnTo>
                  <a:pt x="195955" y="7875"/>
                </a:lnTo>
                <a:lnTo>
                  <a:pt x="195545" y="7670"/>
                </a:lnTo>
                <a:lnTo>
                  <a:pt x="195545" y="7568"/>
                </a:lnTo>
                <a:lnTo>
                  <a:pt x="194830" y="7159"/>
                </a:lnTo>
                <a:lnTo>
                  <a:pt x="194830" y="6955"/>
                </a:lnTo>
                <a:lnTo>
                  <a:pt x="194216" y="6750"/>
                </a:lnTo>
                <a:lnTo>
                  <a:pt x="194011" y="6955"/>
                </a:lnTo>
                <a:lnTo>
                  <a:pt x="193193" y="6750"/>
                </a:lnTo>
                <a:lnTo>
                  <a:pt x="193295" y="6750"/>
                </a:lnTo>
                <a:lnTo>
                  <a:pt x="192989" y="6648"/>
                </a:lnTo>
                <a:lnTo>
                  <a:pt x="193091" y="6750"/>
                </a:lnTo>
                <a:lnTo>
                  <a:pt x="192375" y="6955"/>
                </a:lnTo>
                <a:lnTo>
                  <a:pt x="193193" y="6955"/>
                </a:lnTo>
                <a:lnTo>
                  <a:pt x="190432" y="7773"/>
                </a:lnTo>
                <a:lnTo>
                  <a:pt x="191966" y="6648"/>
                </a:lnTo>
                <a:lnTo>
                  <a:pt x="191966" y="6443"/>
                </a:lnTo>
                <a:lnTo>
                  <a:pt x="193193" y="5830"/>
                </a:lnTo>
                <a:lnTo>
                  <a:pt x="192068" y="5216"/>
                </a:lnTo>
                <a:lnTo>
                  <a:pt x="192068" y="5216"/>
                </a:lnTo>
                <a:lnTo>
                  <a:pt x="192989" y="5523"/>
                </a:lnTo>
                <a:lnTo>
                  <a:pt x="191966" y="4909"/>
                </a:lnTo>
                <a:lnTo>
                  <a:pt x="191966" y="5114"/>
                </a:lnTo>
                <a:lnTo>
                  <a:pt x="188489" y="4602"/>
                </a:lnTo>
                <a:lnTo>
                  <a:pt x="188489" y="4602"/>
                </a:lnTo>
                <a:lnTo>
                  <a:pt x="188591" y="4705"/>
                </a:lnTo>
                <a:lnTo>
                  <a:pt x="187670" y="4705"/>
                </a:lnTo>
                <a:lnTo>
                  <a:pt x="187977" y="4398"/>
                </a:lnTo>
                <a:lnTo>
                  <a:pt x="185830" y="4295"/>
                </a:lnTo>
                <a:lnTo>
                  <a:pt x="186648" y="4091"/>
                </a:lnTo>
                <a:lnTo>
                  <a:pt x="185114" y="3784"/>
                </a:lnTo>
                <a:close/>
                <a:moveTo>
                  <a:pt x="252818" y="91125"/>
                </a:moveTo>
                <a:lnTo>
                  <a:pt x="252307" y="92455"/>
                </a:lnTo>
                <a:lnTo>
                  <a:pt x="252205" y="92352"/>
                </a:lnTo>
                <a:lnTo>
                  <a:pt x="252000" y="92966"/>
                </a:lnTo>
                <a:lnTo>
                  <a:pt x="252102" y="93170"/>
                </a:lnTo>
                <a:lnTo>
                  <a:pt x="250364" y="97875"/>
                </a:lnTo>
                <a:lnTo>
                  <a:pt x="249341" y="98080"/>
                </a:lnTo>
                <a:lnTo>
                  <a:pt x="246375" y="95727"/>
                </a:lnTo>
                <a:lnTo>
                  <a:pt x="246170" y="95011"/>
                </a:lnTo>
                <a:lnTo>
                  <a:pt x="246886" y="93580"/>
                </a:lnTo>
                <a:lnTo>
                  <a:pt x="247091" y="93682"/>
                </a:lnTo>
                <a:lnTo>
                  <a:pt x="247705" y="92761"/>
                </a:lnTo>
                <a:lnTo>
                  <a:pt x="247193" y="92455"/>
                </a:lnTo>
                <a:lnTo>
                  <a:pt x="247091" y="92864"/>
                </a:lnTo>
                <a:lnTo>
                  <a:pt x="246784" y="92352"/>
                </a:lnTo>
                <a:lnTo>
                  <a:pt x="246886" y="92148"/>
                </a:lnTo>
                <a:lnTo>
                  <a:pt x="246886" y="92148"/>
                </a:lnTo>
                <a:lnTo>
                  <a:pt x="246170" y="92557"/>
                </a:lnTo>
                <a:lnTo>
                  <a:pt x="244227" y="91841"/>
                </a:lnTo>
                <a:lnTo>
                  <a:pt x="244023" y="91841"/>
                </a:lnTo>
                <a:lnTo>
                  <a:pt x="243716" y="91534"/>
                </a:lnTo>
                <a:lnTo>
                  <a:pt x="243307" y="91534"/>
                </a:lnTo>
                <a:lnTo>
                  <a:pt x="243818" y="91841"/>
                </a:lnTo>
                <a:lnTo>
                  <a:pt x="243920" y="92455"/>
                </a:lnTo>
                <a:lnTo>
                  <a:pt x="243614" y="92659"/>
                </a:lnTo>
                <a:lnTo>
                  <a:pt x="242591" y="92455"/>
                </a:lnTo>
                <a:lnTo>
                  <a:pt x="242182" y="92966"/>
                </a:lnTo>
                <a:lnTo>
                  <a:pt x="241977" y="92864"/>
                </a:lnTo>
                <a:lnTo>
                  <a:pt x="241977" y="93068"/>
                </a:lnTo>
                <a:lnTo>
                  <a:pt x="241773" y="93068"/>
                </a:lnTo>
                <a:lnTo>
                  <a:pt x="241466" y="93375"/>
                </a:lnTo>
                <a:lnTo>
                  <a:pt x="241466" y="93784"/>
                </a:lnTo>
                <a:lnTo>
                  <a:pt x="241159" y="93989"/>
                </a:lnTo>
                <a:lnTo>
                  <a:pt x="240852" y="95011"/>
                </a:lnTo>
                <a:lnTo>
                  <a:pt x="240955" y="95318"/>
                </a:lnTo>
                <a:lnTo>
                  <a:pt x="240750" y="95625"/>
                </a:lnTo>
                <a:lnTo>
                  <a:pt x="239420" y="95727"/>
                </a:lnTo>
                <a:lnTo>
                  <a:pt x="239318" y="95727"/>
                </a:lnTo>
                <a:lnTo>
                  <a:pt x="239318" y="95011"/>
                </a:lnTo>
                <a:lnTo>
                  <a:pt x="238500" y="94193"/>
                </a:lnTo>
                <a:lnTo>
                  <a:pt x="238295" y="94500"/>
                </a:lnTo>
                <a:lnTo>
                  <a:pt x="237784" y="94602"/>
                </a:lnTo>
                <a:lnTo>
                  <a:pt x="237375" y="95114"/>
                </a:lnTo>
                <a:lnTo>
                  <a:pt x="237273" y="95011"/>
                </a:lnTo>
                <a:lnTo>
                  <a:pt x="237273" y="94705"/>
                </a:lnTo>
                <a:lnTo>
                  <a:pt x="236557" y="95932"/>
                </a:lnTo>
                <a:lnTo>
                  <a:pt x="236250" y="95727"/>
                </a:lnTo>
                <a:lnTo>
                  <a:pt x="235943" y="96443"/>
                </a:lnTo>
                <a:lnTo>
                  <a:pt x="236148" y="96341"/>
                </a:lnTo>
                <a:lnTo>
                  <a:pt x="236045" y="96545"/>
                </a:lnTo>
                <a:lnTo>
                  <a:pt x="235841" y="96648"/>
                </a:lnTo>
                <a:lnTo>
                  <a:pt x="236148" y="96955"/>
                </a:lnTo>
                <a:lnTo>
                  <a:pt x="235023" y="97057"/>
                </a:lnTo>
                <a:lnTo>
                  <a:pt x="235125" y="97670"/>
                </a:lnTo>
                <a:lnTo>
                  <a:pt x="234818" y="98080"/>
                </a:lnTo>
                <a:lnTo>
                  <a:pt x="234614" y="97364"/>
                </a:lnTo>
                <a:lnTo>
                  <a:pt x="234307" y="97159"/>
                </a:lnTo>
                <a:lnTo>
                  <a:pt x="233795" y="97568"/>
                </a:lnTo>
                <a:lnTo>
                  <a:pt x="233489" y="98795"/>
                </a:lnTo>
                <a:lnTo>
                  <a:pt x="225511" y="103193"/>
                </a:lnTo>
                <a:lnTo>
                  <a:pt x="225614" y="102477"/>
                </a:lnTo>
                <a:lnTo>
                  <a:pt x="224591" y="105034"/>
                </a:lnTo>
                <a:lnTo>
                  <a:pt x="224795" y="106466"/>
                </a:lnTo>
                <a:lnTo>
                  <a:pt x="224386" y="106977"/>
                </a:lnTo>
                <a:lnTo>
                  <a:pt x="224386" y="107386"/>
                </a:lnTo>
                <a:lnTo>
                  <a:pt x="224080" y="106875"/>
                </a:lnTo>
                <a:lnTo>
                  <a:pt x="223977" y="106977"/>
                </a:lnTo>
                <a:lnTo>
                  <a:pt x="223875" y="106977"/>
                </a:lnTo>
                <a:lnTo>
                  <a:pt x="224284" y="113318"/>
                </a:lnTo>
                <a:lnTo>
                  <a:pt x="222955" y="115261"/>
                </a:lnTo>
                <a:lnTo>
                  <a:pt x="223159" y="115364"/>
                </a:lnTo>
                <a:lnTo>
                  <a:pt x="223568" y="115773"/>
                </a:lnTo>
                <a:lnTo>
                  <a:pt x="228989" y="114852"/>
                </a:lnTo>
                <a:lnTo>
                  <a:pt x="229193" y="114955"/>
                </a:lnTo>
                <a:lnTo>
                  <a:pt x="237068" y="112500"/>
                </a:lnTo>
                <a:lnTo>
                  <a:pt x="239932" y="113216"/>
                </a:lnTo>
                <a:lnTo>
                  <a:pt x="240136" y="113523"/>
                </a:lnTo>
                <a:lnTo>
                  <a:pt x="240034" y="113727"/>
                </a:lnTo>
                <a:lnTo>
                  <a:pt x="240341" y="115364"/>
                </a:lnTo>
                <a:lnTo>
                  <a:pt x="240034" y="115568"/>
                </a:lnTo>
                <a:lnTo>
                  <a:pt x="240341" y="115977"/>
                </a:lnTo>
                <a:lnTo>
                  <a:pt x="240648" y="115977"/>
                </a:lnTo>
                <a:lnTo>
                  <a:pt x="240648" y="115670"/>
                </a:lnTo>
                <a:lnTo>
                  <a:pt x="243205" y="113523"/>
                </a:lnTo>
                <a:lnTo>
                  <a:pt x="241261" y="116284"/>
                </a:lnTo>
                <a:lnTo>
                  <a:pt x="242795" y="115159"/>
                </a:lnTo>
                <a:lnTo>
                  <a:pt x="242795" y="115977"/>
                </a:lnTo>
                <a:lnTo>
                  <a:pt x="242182" y="116693"/>
                </a:lnTo>
                <a:lnTo>
                  <a:pt x="242182" y="116693"/>
                </a:lnTo>
                <a:lnTo>
                  <a:pt x="242898" y="116489"/>
                </a:lnTo>
                <a:lnTo>
                  <a:pt x="243000" y="116591"/>
                </a:lnTo>
                <a:lnTo>
                  <a:pt x="243102" y="116591"/>
                </a:lnTo>
                <a:lnTo>
                  <a:pt x="243102" y="116693"/>
                </a:lnTo>
                <a:lnTo>
                  <a:pt x="243000" y="116591"/>
                </a:lnTo>
                <a:lnTo>
                  <a:pt x="242898" y="116591"/>
                </a:lnTo>
                <a:lnTo>
                  <a:pt x="243000" y="119148"/>
                </a:lnTo>
                <a:lnTo>
                  <a:pt x="244739" y="119864"/>
                </a:lnTo>
                <a:lnTo>
                  <a:pt x="246273" y="119352"/>
                </a:lnTo>
                <a:lnTo>
                  <a:pt x="246170" y="119352"/>
                </a:lnTo>
                <a:lnTo>
                  <a:pt x="246784" y="119148"/>
                </a:lnTo>
                <a:lnTo>
                  <a:pt x="246784" y="119148"/>
                </a:lnTo>
                <a:lnTo>
                  <a:pt x="246273" y="119557"/>
                </a:lnTo>
                <a:lnTo>
                  <a:pt x="246989" y="119557"/>
                </a:lnTo>
                <a:lnTo>
                  <a:pt x="246784" y="119761"/>
                </a:lnTo>
                <a:lnTo>
                  <a:pt x="247193" y="120375"/>
                </a:lnTo>
                <a:lnTo>
                  <a:pt x="247500" y="120068"/>
                </a:lnTo>
                <a:lnTo>
                  <a:pt x="247295" y="120068"/>
                </a:lnTo>
                <a:lnTo>
                  <a:pt x="254148" y="115057"/>
                </a:lnTo>
                <a:lnTo>
                  <a:pt x="254045" y="114955"/>
                </a:lnTo>
                <a:lnTo>
                  <a:pt x="258648" y="109432"/>
                </a:lnTo>
                <a:lnTo>
                  <a:pt x="259261" y="106773"/>
                </a:lnTo>
                <a:lnTo>
                  <a:pt x="258648" y="104932"/>
                </a:lnTo>
                <a:lnTo>
                  <a:pt x="258034" y="104420"/>
                </a:lnTo>
                <a:lnTo>
                  <a:pt x="257932" y="103193"/>
                </a:lnTo>
                <a:lnTo>
                  <a:pt x="257318" y="103193"/>
                </a:lnTo>
                <a:lnTo>
                  <a:pt x="257318" y="103091"/>
                </a:lnTo>
                <a:lnTo>
                  <a:pt x="257114" y="103091"/>
                </a:lnTo>
                <a:lnTo>
                  <a:pt x="256909" y="101148"/>
                </a:lnTo>
                <a:lnTo>
                  <a:pt x="254966" y="99614"/>
                </a:lnTo>
                <a:lnTo>
                  <a:pt x="254761" y="95318"/>
                </a:lnTo>
                <a:lnTo>
                  <a:pt x="254250" y="94807"/>
                </a:lnTo>
                <a:lnTo>
                  <a:pt x="253739" y="94909"/>
                </a:lnTo>
                <a:lnTo>
                  <a:pt x="252920" y="91227"/>
                </a:lnTo>
                <a:lnTo>
                  <a:pt x="252818" y="91125"/>
                </a:lnTo>
                <a:close/>
                <a:moveTo>
                  <a:pt x="272352" y="115466"/>
                </a:moveTo>
                <a:lnTo>
                  <a:pt x="272352" y="116591"/>
                </a:lnTo>
                <a:lnTo>
                  <a:pt x="272659" y="116386"/>
                </a:lnTo>
                <a:lnTo>
                  <a:pt x="272352" y="116693"/>
                </a:lnTo>
                <a:lnTo>
                  <a:pt x="272352" y="117511"/>
                </a:lnTo>
                <a:lnTo>
                  <a:pt x="272557" y="117000"/>
                </a:lnTo>
                <a:lnTo>
                  <a:pt x="272557" y="117307"/>
                </a:lnTo>
                <a:lnTo>
                  <a:pt x="272659" y="117205"/>
                </a:lnTo>
                <a:lnTo>
                  <a:pt x="272455" y="117716"/>
                </a:lnTo>
                <a:lnTo>
                  <a:pt x="272352" y="117614"/>
                </a:lnTo>
                <a:lnTo>
                  <a:pt x="272352" y="118125"/>
                </a:lnTo>
                <a:lnTo>
                  <a:pt x="272659" y="118227"/>
                </a:lnTo>
                <a:lnTo>
                  <a:pt x="272352" y="118330"/>
                </a:lnTo>
                <a:lnTo>
                  <a:pt x="272352" y="118227"/>
                </a:lnTo>
                <a:lnTo>
                  <a:pt x="270920" y="120170"/>
                </a:lnTo>
                <a:lnTo>
                  <a:pt x="270205" y="120477"/>
                </a:lnTo>
                <a:lnTo>
                  <a:pt x="270716" y="121398"/>
                </a:lnTo>
                <a:lnTo>
                  <a:pt x="269386" y="122523"/>
                </a:lnTo>
                <a:lnTo>
                  <a:pt x="269591" y="122420"/>
                </a:lnTo>
                <a:lnTo>
                  <a:pt x="269489" y="122625"/>
                </a:lnTo>
                <a:lnTo>
                  <a:pt x="270102" y="122625"/>
                </a:lnTo>
                <a:lnTo>
                  <a:pt x="275216" y="118739"/>
                </a:lnTo>
                <a:lnTo>
                  <a:pt x="274091" y="119148"/>
                </a:lnTo>
                <a:lnTo>
                  <a:pt x="273273" y="118739"/>
                </a:lnTo>
                <a:lnTo>
                  <a:pt x="273580" y="117818"/>
                </a:lnTo>
                <a:lnTo>
                  <a:pt x="273477" y="117818"/>
                </a:lnTo>
                <a:lnTo>
                  <a:pt x="273477" y="117614"/>
                </a:lnTo>
                <a:lnTo>
                  <a:pt x="273170" y="118330"/>
                </a:lnTo>
                <a:lnTo>
                  <a:pt x="272659" y="117920"/>
                </a:lnTo>
                <a:lnTo>
                  <a:pt x="273273" y="116284"/>
                </a:lnTo>
                <a:lnTo>
                  <a:pt x="273068" y="116386"/>
                </a:lnTo>
                <a:lnTo>
                  <a:pt x="272761" y="115875"/>
                </a:lnTo>
                <a:lnTo>
                  <a:pt x="272557" y="115977"/>
                </a:lnTo>
                <a:lnTo>
                  <a:pt x="272557" y="115977"/>
                </a:lnTo>
                <a:lnTo>
                  <a:pt x="272659" y="115466"/>
                </a:lnTo>
                <a:close/>
                <a:moveTo>
                  <a:pt x="246959" y="123166"/>
                </a:moveTo>
                <a:lnTo>
                  <a:pt x="246901" y="123224"/>
                </a:lnTo>
                <a:lnTo>
                  <a:pt x="246901" y="123224"/>
                </a:lnTo>
                <a:lnTo>
                  <a:pt x="246959" y="123166"/>
                </a:lnTo>
                <a:close/>
                <a:moveTo>
                  <a:pt x="246901" y="123224"/>
                </a:moveTo>
                <a:lnTo>
                  <a:pt x="246886" y="123239"/>
                </a:lnTo>
                <a:lnTo>
                  <a:pt x="246784" y="123443"/>
                </a:lnTo>
                <a:lnTo>
                  <a:pt x="246784" y="123443"/>
                </a:lnTo>
                <a:lnTo>
                  <a:pt x="246901" y="123224"/>
                </a:lnTo>
                <a:close/>
                <a:moveTo>
                  <a:pt x="244841" y="121807"/>
                </a:moveTo>
                <a:lnTo>
                  <a:pt x="244330" y="123341"/>
                </a:lnTo>
                <a:lnTo>
                  <a:pt x="244432" y="123341"/>
                </a:lnTo>
                <a:lnTo>
                  <a:pt x="244330" y="123648"/>
                </a:lnTo>
                <a:lnTo>
                  <a:pt x="244227" y="123443"/>
                </a:lnTo>
                <a:lnTo>
                  <a:pt x="244330" y="124466"/>
                </a:lnTo>
                <a:lnTo>
                  <a:pt x="244023" y="124670"/>
                </a:lnTo>
                <a:lnTo>
                  <a:pt x="244739" y="124670"/>
                </a:lnTo>
                <a:lnTo>
                  <a:pt x="245659" y="123955"/>
                </a:lnTo>
                <a:lnTo>
                  <a:pt x="245557" y="124159"/>
                </a:lnTo>
                <a:lnTo>
                  <a:pt x="245557" y="124159"/>
                </a:lnTo>
                <a:lnTo>
                  <a:pt x="245966" y="124057"/>
                </a:lnTo>
                <a:lnTo>
                  <a:pt x="245761" y="124364"/>
                </a:lnTo>
                <a:lnTo>
                  <a:pt x="246901" y="123224"/>
                </a:lnTo>
                <a:lnTo>
                  <a:pt x="247602" y="121909"/>
                </a:lnTo>
                <a:lnTo>
                  <a:pt x="246375" y="122318"/>
                </a:lnTo>
                <a:lnTo>
                  <a:pt x="244841" y="121807"/>
                </a:lnTo>
                <a:close/>
                <a:moveTo>
                  <a:pt x="265623" y="124957"/>
                </a:moveTo>
                <a:lnTo>
                  <a:pt x="265500" y="124977"/>
                </a:lnTo>
                <a:lnTo>
                  <a:pt x="265705" y="124977"/>
                </a:lnTo>
                <a:lnTo>
                  <a:pt x="265623" y="124957"/>
                </a:lnTo>
                <a:close/>
                <a:moveTo>
                  <a:pt x="268568" y="121705"/>
                </a:moveTo>
                <a:lnTo>
                  <a:pt x="265091" y="124057"/>
                </a:lnTo>
                <a:lnTo>
                  <a:pt x="265193" y="123852"/>
                </a:lnTo>
                <a:lnTo>
                  <a:pt x="265193" y="123852"/>
                </a:lnTo>
                <a:lnTo>
                  <a:pt x="264784" y="124159"/>
                </a:lnTo>
                <a:lnTo>
                  <a:pt x="264580" y="124261"/>
                </a:lnTo>
                <a:lnTo>
                  <a:pt x="264375" y="124261"/>
                </a:lnTo>
                <a:lnTo>
                  <a:pt x="264375" y="124364"/>
                </a:lnTo>
                <a:lnTo>
                  <a:pt x="260489" y="126102"/>
                </a:lnTo>
                <a:lnTo>
                  <a:pt x="260489" y="126102"/>
                </a:lnTo>
                <a:lnTo>
                  <a:pt x="260591" y="126000"/>
                </a:lnTo>
                <a:lnTo>
                  <a:pt x="259466" y="126818"/>
                </a:lnTo>
                <a:lnTo>
                  <a:pt x="259670" y="126818"/>
                </a:lnTo>
                <a:lnTo>
                  <a:pt x="259364" y="126920"/>
                </a:lnTo>
                <a:lnTo>
                  <a:pt x="259568" y="126920"/>
                </a:lnTo>
                <a:lnTo>
                  <a:pt x="259063" y="127173"/>
                </a:lnTo>
                <a:lnTo>
                  <a:pt x="259063" y="127173"/>
                </a:lnTo>
                <a:lnTo>
                  <a:pt x="259159" y="127125"/>
                </a:lnTo>
                <a:lnTo>
                  <a:pt x="258955" y="127330"/>
                </a:lnTo>
                <a:lnTo>
                  <a:pt x="259261" y="127227"/>
                </a:lnTo>
                <a:lnTo>
                  <a:pt x="258955" y="127432"/>
                </a:lnTo>
                <a:lnTo>
                  <a:pt x="259670" y="127636"/>
                </a:lnTo>
                <a:lnTo>
                  <a:pt x="259875" y="127841"/>
                </a:lnTo>
                <a:lnTo>
                  <a:pt x="265295" y="124875"/>
                </a:lnTo>
                <a:lnTo>
                  <a:pt x="265623" y="124957"/>
                </a:lnTo>
                <a:lnTo>
                  <a:pt x="265623" y="124957"/>
                </a:lnTo>
                <a:lnTo>
                  <a:pt x="266114" y="124875"/>
                </a:lnTo>
                <a:lnTo>
                  <a:pt x="266011" y="124670"/>
                </a:lnTo>
                <a:lnTo>
                  <a:pt x="265909" y="124670"/>
                </a:lnTo>
                <a:lnTo>
                  <a:pt x="269284" y="122318"/>
                </a:lnTo>
                <a:lnTo>
                  <a:pt x="268875" y="122420"/>
                </a:lnTo>
                <a:lnTo>
                  <a:pt x="268875" y="122420"/>
                </a:lnTo>
                <a:lnTo>
                  <a:pt x="269080" y="122318"/>
                </a:lnTo>
                <a:lnTo>
                  <a:pt x="269284" y="122216"/>
                </a:lnTo>
                <a:lnTo>
                  <a:pt x="269284" y="122216"/>
                </a:lnTo>
                <a:lnTo>
                  <a:pt x="268670" y="122420"/>
                </a:lnTo>
                <a:lnTo>
                  <a:pt x="269080" y="122114"/>
                </a:lnTo>
                <a:lnTo>
                  <a:pt x="268159" y="122420"/>
                </a:lnTo>
                <a:lnTo>
                  <a:pt x="268261" y="122011"/>
                </a:lnTo>
                <a:lnTo>
                  <a:pt x="268568" y="121705"/>
                </a:lnTo>
                <a:close/>
                <a:moveTo>
                  <a:pt x="76909" y="132648"/>
                </a:moveTo>
                <a:lnTo>
                  <a:pt x="77216" y="132852"/>
                </a:lnTo>
                <a:lnTo>
                  <a:pt x="77011" y="132955"/>
                </a:lnTo>
                <a:lnTo>
                  <a:pt x="77216" y="133057"/>
                </a:lnTo>
                <a:lnTo>
                  <a:pt x="76807" y="133261"/>
                </a:lnTo>
                <a:lnTo>
                  <a:pt x="77625" y="133057"/>
                </a:lnTo>
                <a:lnTo>
                  <a:pt x="77830" y="132750"/>
                </a:lnTo>
                <a:lnTo>
                  <a:pt x="76909" y="132648"/>
                </a:lnTo>
                <a:close/>
                <a:moveTo>
                  <a:pt x="78136" y="132545"/>
                </a:moveTo>
                <a:lnTo>
                  <a:pt x="78136" y="133261"/>
                </a:lnTo>
                <a:lnTo>
                  <a:pt x="78648" y="133364"/>
                </a:lnTo>
                <a:lnTo>
                  <a:pt x="78545" y="133159"/>
                </a:lnTo>
                <a:lnTo>
                  <a:pt x="78852" y="133057"/>
                </a:lnTo>
                <a:lnTo>
                  <a:pt x="78955" y="132852"/>
                </a:lnTo>
                <a:lnTo>
                  <a:pt x="79057" y="132750"/>
                </a:lnTo>
                <a:lnTo>
                  <a:pt x="78750" y="132852"/>
                </a:lnTo>
                <a:lnTo>
                  <a:pt x="78443" y="132648"/>
                </a:lnTo>
                <a:lnTo>
                  <a:pt x="78545" y="132648"/>
                </a:lnTo>
                <a:lnTo>
                  <a:pt x="78136" y="132545"/>
                </a:lnTo>
                <a:close/>
                <a:moveTo>
                  <a:pt x="78136" y="133261"/>
                </a:moveTo>
                <a:lnTo>
                  <a:pt x="78136" y="133568"/>
                </a:lnTo>
                <a:lnTo>
                  <a:pt x="78341" y="133364"/>
                </a:lnTo>
                <a:lnTo>
                  <a:pt x="78136" y="133261"/>
                </a:lnTo>
                <a:close/>
                <a:moveTo>
                  <a:pt x="68830" y="133875"/>
                </a:moveTo>
                <a:lnTo>
                  <a:pt x="67970" y="133970"/>
                </a:lnTo>
                <a:lnTo>
                  <a:pt x="67970" y="133970"/>
                </a:lnTo>
                <a:lnTo>
                  <a:pt x="68114" y="133875"/>
                </a:lnTo>
                <a:close/>
                <a:moveTo>
                  <a:pt x="63920" y="8386"/>
                </a:moveTo>
                <a:lnTo>
                  <a:pt x="62795" y="8795"/>
                </a:lnTo>
                <a:lnTo>
                  <a:pt x="63000" y="8795"/>
                </a:lnTo>
                <a:lnTo>
                  <a:pt x="62182" y="9000"/>
                </a:lnTo>
                <a:lnTo>
                  <a:pt x="61568" y="10330"/>
                </a:lnTo>
                <a:lnTo>
                  <a:pt x="62693" y="10534"/>
                </a:lnTo>
                <a:lnTo>
                  <a:pt x="62693" y="10636"/>
                </a:lnTo>
                <a:lnTo>
                  <a:pt x="62386" y="10739"/>
                </a:lnTo>
                <a:lnTo>
                  <a:pt x="62591" y="10636"/>
                </a:lnTo>
                <a:lnTo>
                  <a:pt x="61977" y="10841"/>
                </a:lnTo>
                <a:lnTo>
                  <a:pt x="62080" y="10841"/>
                </a:lnTo>
                <a:lnTo>
                  <a:pt x="61568" y="11148"/>
                </a:lnTo>
                <a:lnTo>
                  <a:pt x="62182" y="11250"/>
                </a:lnTo>
                <a:lnTo>
                  <a:pt x="60136" y="12068"/>
                </a:lnTo>
                <a:lnTo>
                  <a:pt x="59727" y="12784"/>
                </a:lnTo>
                <a:lnTo>
                  <a:pt x="59216" y="12784"/>
                </a:lnTo>
                <a:lnTo>
                  <a:pt x="59216" y="13091"/>
                </a:lnTo>
                <a:lnTo>
                  <a:pt x="59114" y="12682"/>
                </a:lnTo>
                <a:lnTo>
                  <a:pt x="59420" y="12682"/>
                </a:lnTo>
                <a:lnTo>
                  <a:pt x="59727" y="12477"/>
                </a:lnTo>
                <a:lnTo>
                  <a:pt x="59420" y="12477"/>
                </a:lnTo>
                <a:lnTo>
                  <a:pt x="60239" y="11557"/>
                </a:lnTo>
                <a:lnTo>
                  <a:pt x="59523" y="11761"/>
                </a:lnTo>
                <a:lnTo>
                  <a:pt x="59523" y="11761"/>
                </a:lnTo>
                <a:lnTo>
                  <a:pt x="59932" y="11557"/>
                </a:lnTo>
                <a:lnTo>
                  <a:pt x="59523" y="11557"/>
                </a:lnTo>
                <a:lnTo>
                  <a:pt x="59420" y="11352"/>
                </a:lnTo>
                <a:lnTo>
                  <a:pt x="58602" y="11455"/>
                </a:lnTo>
                <a:lnTo>
                  <a:pt x="58500" y="11864"/>
                </a:lnTo>
                <a:lnTo>
                  <a:pt x="59114" y="11966"/>
                </a:lnTo>
                <a:lnTo>
                  <a:pt x="58500" y="12068"/>
                </a:lnTo>
                <a:lnTo>
                  <a:pt x="58295" y="11761"/>
                </a:lnTo>
                <a:lnTo>
                  <a:pt x="58295" y="11966"/>
                </a:lnTo>
                <a:lnTo>
                  <a:pt x="54307" y="11557"/>
                </a:lnTo>
                <a:lnTo>
                  <a:pt x="53795" y="11045"/>
                </a:lnTo>
                <a:lnTo>
                  <a:pt x="51750" y="11557"/>
                </a:lnTo>
                <a:lnTo>
                  <a:pt x="54000" y="11250"/>
                </a:lnTo>
                <a:lnTo>
                  <a:pt x="54000" y="11250"/>
                </a:lnTo>
                <a:lnTo>
                  <a:pt x="52057" y="11966"/>
                </a:lnTo>
                <a:lnTo>
                  <a:pt x="51239" y="13193"/>
                </a:lnTo>
                <a:lnTo>
                  <a:pt x="50932" y="12068"/>
                </a:lnTo>
                <a:lnTo>
                  <a:pt x="50727" y="11966"/>
                </a:lnTo>
                <a:lnTo>
                  <a:pt x="50625" y="11864"/>
                </a:lnTo>
                <a:lnTo>
                  <a:pt x="46943" y="11864"/>
                </a:lnTo>
                <a:lnTo>
                  <a:pt x="48375" y="11455"/>
                </a:lnTo>
                <a:lnTo>
                  <a:pt x="42341" y="10636"/>
                </a:lnTo>
                <a:lnTo>
                  <a:pt x="42852" y="10330"/>
                </a:lnTo>
                <a:lnTo>
                  <a:pt x="43057" y="9920"/>
                </a:lnTo>
                <a:lnTo>
                  <a:pt x="42545" y="10023"/>
                </a:lnTo>
                <a:lnTo>
                  <a:pt x="42750" y="10125"/>
                </a:lnTo>
                <a:lnTo>
                  <a:pt x="41420" y="10636"/>
                </a:lnTo>
                <a:lnTo>
                  <a:pt x="41420" y="9920"/>
                </a:lnTo>
                <a:lnTo>
                  <a:pt x="40909" y="9716"/>
                </a:lnTo>
                <a:lnTo>
                  <a:pt x="40909" y="9716"/>
                </a:lnTo>
                <a:lnTo>
                  <a:pt x="41011" y="9818"/>
                </a:lnTo>
                <a:lnTo>
                  <a:pt x="41114" y="9818"/>
                </a:lnTo>
                <a:lnTo>
                  <a:pt x="39580" y="10330"/>
                </a:lnTo>
                <a:lnTo>
                  <a:pt x="39989" y="10125"/>
                </a:lnTo>
                <a:lnTo>
                  <a:pt x="37841" y="10739"/>
                </a:lnTo>
                <a:lnTo>
                  <a:pt x="38045" y="10534"/>
                </a:lnTo>
                <a:lnTo>
                  <a:pt x="37739" y="10636"/>
                </a:lnTo>
                <a:lnTo>
                  <a:pt x="37841" y="10636"/>
                </a:lnTo>
                <a:lnTo>
                  <a:pt x="36409" y="11045"/>
                </a:lnTo>
                <a:lnTo>
                  <a:pt x="36102" y="11045"/>
                </a:lnTo>
                <a:lnTo>
                  <a:pt x="35898" y="11148"/>
                </a:lnTo>
                <a:lnTo>
                  <a:pt x="35898" y="11045"/>
                </a:lnTo>
                <a:lnTo>
                  <a:pt x="36102" y="11045"/>
                </a:lnTo>
                <a:lnTo>
                  <a:pt x="39682" y="9920"/>
                </a:lnTo>
                <a:lnTo>
                  <a:pt x="37330" y="10330"/>
                </a:lnTo>
                <a:lnTo>
                  <a:pt x="37432" y="10330"/>
                </a:lnTo>
                <a:lnTo>
                  <a:pt x="35795" y="10739"/>
                </a:lnTo>
                <a:lnTo>
                  <a:pt x="36307" y="10534"/>
                </a:lnTo>
                <a:lnTo>
                  <a:pt x="34466" y="10841"/>
                </a:lnTo>
                <a:lnTo>
                  <a:pt x="34670" y="10943"/>
                </a:lnTo>
                <a:lnTo>
                  <a:pt x="34364" y="11045"/>
                </a:lnTo>
                <a:lnTo>
                  <a:pt x="34568" y="11148"/>
                </a:lnTo>
                <a:lnTo>
                  <a:pt x="25466" y="9716"/>
                </a:lnTo>
                <a:lnTo>
                  <a:pt x="25773" y="9614"/>
                </a:lnTo>
                <a:lnTo>
                  <a:pt x="25466" y="9614"/>
                </a:lnTo>
                <a:lnTo>
                  <a:pt x="25466" y="9511"/>
                </a:lnTo>
                <a:lnTo>
                  <a:pt x="25364" y="9511"/>
                </a:lnTo>
                <a:lnTo>
                  <a:pt x="25773" y="9409"/>
                </a:lnTo>
                <a:lnTo>
                  <a:pt x="24239" y="9307"/>
                </a:lnTo>
                <a:lnTo>
                  <a:pt x="24341" y="9205"/>
                </a:lnTo>
                <a:lnTo>
                  <a:pt x="23318" y="9409"/>
                </a:lnTo>
                <a:lnTo>
                  <a:pt x="23318" y="9307"/>
                </a:lnTo>
                <a:lnTo>
                  <a:pt x="24034" y="9102"/>
                </a:lnTo>
                <a:lnTo>
                  <a:pt x="23625" y="9000"/>
                </a:lnTo>
                <a:lnTo>
                  <a:pt x="23727" y="8898"/>
                </a:lnTo>
                <a:lnTo>
                  <a:pt x="23727" y="8898"/>
                </a:lnTo>
                <a:lnTo>
                  <a:pt x="21068" y="9409"/>
                </a:lnTo>
                <a:lnTo>
                  <a:pt x="21068" y="9409"/>
                </a:lnTo>
                <a:lnTo>
                  <a:pt x="21273" y="9307"/>
                </a:lnTo>
                <a:lnTo>
                  <a:pt x="20455" y="9511"/>
                </a:lnTo>
                <a:lnTo>
                  <a:pt x="20761" y="9614"/>
                </a:lnTo>
                <a:lnTo>
                  <a:pt x="20148" y="9818"/>
                </a:lnTo>
                <a:lnTo>
                  <a:pt x="20045" y="9818"/>
                </a:lnTo>
                <a:lnTo>
                  <a:pt x="20455" y="9614"/>
                </a:lnTo>
                <a:lnTo>
                  <a:pt x="18637" y="9901"/>
                </a:lnTo>
                <a:lnTo>
                  <a:pt x="18637" y="9901"/>
                </a:lnTo>
                <a:lnTo>
                  <a:pt x="13295" y="11455"/>
                </a:lnTo>
                <a:lnTo>
                  <a:pt x="13398" y="11455"/>
                </a:lnTo>
                <a:lnTo>
                  <a:pt x="13193" y="11557"/>
                </a:lnTo>
                <a:lnTo>
                  <a:pt x="14011" y="12273"/>
                </a:lnTo>
                <a:lnTo>
                  <a:pt x="13909" y="12682"/>
                </a:lnTo>
                <a:lnTo>
                  <a:pt x="14625" y="12580"/>
                </a:lnTo>
                <a:lnTo>
                  <a:pt x="14625" y="12580"/>
                </a:lnTo>
                <a:lnTo>
                  <a:pt x="14523" y="12682"/>
                </a:lnTo>
                <a:lnTo>
                  <a:pt x="14932" y="12682"/>
                </a:lnTo>
                <a:lnTo>
                  <a:pt x="14523" y="12989"/>
                </a:lnTo>
                <a:lnTo>
                  <a:pt x="15341" y="13091"/>
                </a:lnTo>
                <a:lnTo>
                  <a:pt x="14727" y="13193"/>
                </a:lnTo>
                <a:lnTo>
                  <a:pt x="14523" y="12989"/>
                </a:lnTo>
                <a:lnTo>
                  <a:pt x="14420" y="12886"/>
                </a:lnTo>
                <a:lnTo>
                  <a:pt x="14420" y="12784"/>
                </a:lnTo>
                <a:lnTo>
                  <a:pt x="14114" y="12989"/>
                </a:lnTo>
                <a:lnTo>
                  <a:pt x="14114" y="13295"/>
                </a:lnTo>
                <a:lnTo>
                  <a:pt x="14523" y="13295"/>
                </a:lnTo>
                <a:lnTo>
                  <a:pt x="14420" y="13398"/>
                </a:lnTo>
                <a:lnTo>
                  <a:pt x="12375" y="13398"/>
                </a:lnTo>
                <a:lnTo>
                  <a:pt x="12886" y="13091"/>
                </a:lnTo>
                <a:lnTo>
                  <a:pt x="11250" y="13398"/>
                </a:lnTo>
                <a:lnTo>
                  <a:pt x="11352" y="13398"/>
                </a:lnTo>
                <a:lnTo>
                  <a:pt x="9205" y="13909"/>
                </a:lnTo>
                <a:lnTo>
                  <a:pt x="9818" y="14216"/>
                </a:lnTo>
                <a:lnTo>
                  <a:pt x="9102" y="14318"/>
                </a:lnTo>
                <a:lnTo>
                  <a:pt x="9205" y="14523"/>
                </a:lnTo>
                <a:lnTo>
                  <a:pt x="9102" y="14932"/>
                </a:lnTo>
                <a:lnTo>
                  <a:pt x="11045" y="14932"/>
                </a:lnTo>
                <a:lnTo>
                  <a:pt x="11045" y="15034"/>
                </a:lnTo>
                <a:lnTo>
                  <a:pt x="12580" y="14625"/>
                </a:lnTo>
                <a:lnTo>
                  <a:pt x="12784" y="14830"/>
                </a:lnTo>
                <a:lnTo>
                  <a:pt x="12068" y="15034"/>
                </a:lnTo>
                <a:lnTo>
                  <a:pt x="11659" y="15648"/>
                </a:lnTo>
                <a:lnTo>
                  <a:pt x="10534" y="15852"/>
                </a:lnTo>
                <a:lnTo>
                  <a:pt x="8795" y="16261"/>
                </a:lnTo>
                <a:lnTo>
                  <a:pt x="8489" y="16159"/>
                </a:lnTo>
                <a:lnTo>
                  <a:pt x="7745" y="16624"/>
                </a:lnTo>
                <a:lnTo>
                  <a:pt x="7745" y="16624"/>
                </a:lnTo>
                <a:lnTo>
                  <a:pt x="5727" y="17489"/>
                </a:lnTo>
                <a:lnTo>
                  <a:pt x="5830" y="17489"/>
                </a:lnTo>
                <a:lnTo>
                  <a:pt x="5420" y="17693"/>
                </a:lnTo>
                <a:lnTo>
                  <a:pt x="5625" y="17693"/>
                </a:lnTo>
                <a:lnTo>
                  <a:pt x="5318" y="17898"/>
                </a:lnTo>
                <a:lnTo>
                  <a:pt x="5420" y="17898"/>
                </a:lnTo>
                <a:lnTo>
                  <a:pt x="5318" y="18102"/>
                </a:lnTo>
                <a:lnTo>
                  <a:pt x="5318" y="18102"/>
                </a:lnTo>
                <a:lnTo>
                  <a:pt x="5727" y="17898"/>
                </a:lnTo>
                <a:lnTo>
                  <a:pt x="5625" y="18000"/>
                </a:lnTo>
                <a:lnTo>
                  <a:pt x="5727" y="18000"/>
                </a:lnTo>
                <a:lnTo>
                  <a:pt x="5625" y="18102"/>
                </a:lnTo>
                <a:lnTo>
                  <a:pt x="5830" y="18102"/>
                </a:lnTo>
                <a:lnTo>
                  <a:pt x="5420" y="18205"/>
                </a:lnTo>
                <a:lnTo>
                  <a:pt x="6545" y="18307"/>
                </a:lnTo>
                <a:lnTo>
                  <a:pt x="6239" y="18307"/>
                </a:lnTo>
                <a:lnTo>
                  <a:pt x="6443" y="18409"/>
                </a:lnTo>
                <a:lnTo>
                  <a:pt x="6034" y="18614"/>
                </a:lnTo>
                <a:lnTo>
                  <a:pt x="6034" y="18614"/>
                </a:lnTo>
                <a:lnTo>
                  <a:pt x="6136" y="18409"/>
                </a:lnTo>
                <a:lnTo>
                  <a:pt x="5625" y="18511"/>
                </a:lnTo>
                <a:lnTo>
                  <a:pt x="5625" y="18307"/>
                </a:lnTo>
                <a:lnTo>
                  <a:pt x="4807" y="18614"/>
                </a:lnTo>
                <a:lnTo>
                  <a:pt x="5011" y="18614"/>
                </a:lnTo>
                <a:lnTo>
                  <a:pt x="5011" y="19227"/>
                </a:lnTo>
                <a:lnTo>
                  <a:pt x="7466" y="18511"/>
                </a:lnTo>
                <a:lnTo>
                  <a:pt x="7466" y="18511"/>
                </a:lnTo>
                <a:lnTo>
                  <a:pt x="5727" y="19943"/>
                </a:lnTo>
                <a:lnTo>
                  <a:pt x="5932" y="19943"/>
                </a:lnTo>
                <a:lnTo>
                  <a:pt x="5011" y="20352"/>
                </a:lnTo>
                <a:lnTo>
                  <a:pt x="6750" y="20045"/>
                </a:lnTo>
                <a:lnTo>
                  <a:pt x="7159" y="20352"/>
                </a:lnTo>
                <a:lnTo>
                  <a:pt x="8386" y="20045"/>
                </a:lnTo>
                <a:lnTo>
                  <a:pt x="8386" y="20045"/>
                </a:lnTo>
                <a:lnTo>
                  <a:pt x="7875" y="20352"/>
                </a:lnTo>
                <a:lnTo>
                  <a:pt x="7875" y="20352"/>
                </a:lnTo>
                <a:lnTo>
                  <a:pt x="9511" y="19943"/>
                </a:lnTo>
                <a:lnTo>
                  <a:pt x="8080" y="20761"/>
                </a:lnTo>
                <a:lnTo>
                  <a:pt x="8182" y="20864"/>
                </a:lnTo>
                <a:lnTo>
                  <a:pt x="5523" y="22193"/>
                </a:lnTo>
                <a:lnTo>
                  <a:pt x="5523" y="22091"/>
                </a:lnTo>
                <a:lnTo>
                  <a:pt x="3375" y="22909"/>
                </a:lnTo>
                <a:lnTo>
                  <a:pt x="3375" y="23114"/>
                </a:lnTo>
                <a:lnTo>
                  <a:pt x="3170" y="23011"/>
                </a:lnTo>
                <a:lnTo>
                  <a:pt x="2966" y="23114"/>
                </a:lnTo>
                <a:lnTo>
                  <a:pt x="2966" y="23114"/>
                </a:lnTo>
                <a:lnTo>
                  <a:pt x="3170" y="22909"/>
                </a:lnTo>
                <a:lnTo>
                  <a:pt x="2864" y="23011"/>
                </a:lnTo>
                <a:lnTo>
                  <a:pt x="2864" y="23011"/>
                </a:lnTo>
                <a:lnTo>
                  <a:pt x="2966" y="22909"/>
                </a:lnTo>
                <a:lnTo>
                  <a:pt x="1120" y="23634"/>
                </a:lnTo>
                <a:lnTo>
                  <a:pt x="1120" y="23634"/>
                </a:lnTo>
                <a:lnTo>
                  <a:pt x="1023" y="23830"/>
                </a:lnTo>
                <a:lnTo>
                  <a:pt x="2276" y="23472"/>
                </a:lnTo>
                <a:lnTo>
                  <a:pt x="2276" y="23472"/>
                </a:lnTo>
                <a:lnTo>
                  <a:pt x="3886" y="23114"/>
                </a:lnTo>
                <a:lnTo>
                  <a:pt x="3682" y="23318"/>
                </a:lnTo>
                <a:lnTo>
                  <a:pt x="5069" y="22823"/>
                </a:lnTo>
                <a:lnTo>
                  <a:pt x="5069" y="22823"/>
                </a:lnTo>
                <a:lnTo>
                  <a:pt x="5216" y="22602"/>
                </a:lnTo>
                <a:lnTo>
                  <a:pt x="5932" y="22398"/>
                </a:lnTo>
                <a:lnTo>
                  <a:pt x="5830" y="22398"/>
                </a:lnTo>
                <a:lnTo>
                  <a:pt x="10534" y="20761"/>
                </a:lnTo>
                <a:lnTo>
                  <a:pt x="10432" y="20761"/>
                </a:lnTo>
                <a:lnTo>
                  <a:pt x="11352" y="20352"/>
                </a:lnTo>
                <a:lnTo>
                  <a:pt x="11455" y="19943"/>
                </a:lnTo>
                <a:lnTo>
                  <a:pt x="12580" y="19330"/>
                </a:lnTo>
                <a:lnTo>
                  <a:pt x="12580" y="19432"/>
                </a:lnTo>
                <a:lnTo>
                  <a:pt x="12886" y="19330"/>
                </a:lnTo>
                <a:lnTo>
                  <a:pt x="12886" y="19227"/>
                </a:lnTo>
                <a:lnTo>
                  <a:pt x="17386" y="17693"/>
                </a:lnTo>
                <a:lnTo>
                  <a:pt x="16568" y="18102"/>
                </a:lnTo>
                <a:lnTo>
                  <a:pt x="16875" y="18205"/>
                </a:lnTo>
                <a:lnTo>
                  <a:pt x="16875" y="18307"/>
                </a:lnTo>
                <a:lnTo>
                  <a:pt x="14011" y="19125"/>
                </a:lnTo>
                <a:lnTo>
                  <a:pt x="14318" y="19330"/>
                </a:lnTo>
                <a:lnTo>
                  <a:pt x="13193" y="19841"/>
                </a:lnTo>
                <a:lnTo>
                  <a:pt x="15443" y="19227"/>
                </a:lnTo>
                <a:lnTo>
                  <a:pt x="15443" y="19227"/>
                </a:lnTo>
                <a:lnTo>
                  <a:pt x="15341" y="19330"/>
                </a:lnTo>
                <a:lnTo>
                  <a:pt x="15852" y="19023"/>
                </a:lnTo>
                <a:lnTo>
                  <a:pt x="15852" y="19125"/>
                </a:lnTo>
                <a:lnTo>
                  <a:pt x="17284" y="18614"/>
                </a:lnTo>
                <a:lnTo>
                  <a:pt x="16875" y="18614"/>
                </a:lnTo>
                <a:lnTo>
                  <a:pt x="17284" y="18409"/>
                </a:lnTo>
                <a:lnTo>
                  <a:pt x="17182" y="18409"/>
                </a:lnTo>
                <a:lnTo>
                  <a:pt x="17554" y="18186"/>
                </a:lnTo>
                <a:lnTo>
                  <a:pt x="17554" y="18186"/>
                </a:lnTo>
                <a:lnTo>
                  <a:pt x="18205" y="18000"/>
                </a:lnTo>
                <a:lnTo>
                  <a:pt x="18205" y="18000"/>
                </a:lnTo>
                <a:lnTo>
                  <a:pt x="17795" y="18307"/>
                </a:lnTo>
                <a:lnTo>
                  <a:pt x="19125" y="18102"/>
                </a:lnTo>
                <a:lnTo>
                  <a:pt x="18614" y="18409"/>
                </a:lnTo>
                <a:lnTo>
                  <a:pt x="18818" y="18409"/>
                </a:lnTo>
                <a:lnTo>
                  <a:pt x="18818" y="18511"/>
                </a:lnTo>
                <a:lnTo>
                  <a:pt x="19125" y="18511"/>
                </a:lnTo>
                <a:lnTo>
                  <a:pt x="18818" y="18716"/>
                </a:lnTo>
                <a:lnTo>
                  <a:pt x="19227" y="18716"/>
                </a:lnTo>
                <a:lnTo>
                  <a:pt x="19841" y="18511"/>
                </a:lnTo>
                <a:lnTo>
                  <a:pt x="19432" y="18920"/>
                </a:lnTo>
                <a:lnTo>
                  <a:pt x="19636" y="19125"/>
                </a:lnTo>
                <a:lnTo>
                  <a:pt x="21682" y="19023"/>
                </a:lnTo>
                <a:lnTo>
                  <a:pt x="21682" y="19023"/>
                </a:lnTo>
                <a:lnTo>
                  <a:pt x="21477" y="19227"/>
                </a:lnTo>
                <a:lnTo>
                  <a:pt x="23216" y="19227"/>
                </a:lnTo>
                <a:lnTo>
                  <a:pt x="22295" y="19534"/>
                </a:lnTo>
                <a:lnTo>
                  <a:pt x="22909" y="19943"/>
                </a:lnTo>
                <a:lnTo>
                  <a:pt x="22807" y="19943"/>
                </a:lnTo>
                <a:lnTo>
                  <a:pt x="23216" y="20659"/>
                </a:lnTo>
                <a:lnTo>
                  <a:pt x="23830" y="20659"/>
                </a:lnTo>
                <a:lnTo>
                  <a:pt x="23830" y="20455"/>
                </a:lnTo>
                <a:lnTo>
                  <a:pt x="24034" y="20352"/>
                </a:lnTo>
                <a:lnTo>
                  <a:pt x="23625" y="20148"/>
                </a:lnTo>
                <a:lnTo>
                  <a:pt x="24545" y="20045"/>
                </a:lnTo>
                <a:lnTo>
                  <a:pt x="24443" y="20148"/>
                </a:lnTo>
                <a:lnTo>
                  <a:pt x="24648" y="20148"/>
                </a:lnTo>
                <a:lnTo>
                  <a:pt x="24136" y="20659"/>
                </a:lnTo>
                <a:lnTo>
                  <a:pt x="24545" y="20761"/>
                </a:lnTo>
                <a:lnTo>
                  <a:pt x="25466" y="19636"/>
                </a:lnTo>
                <a:lnTo>
                  <a:pt x="24955" y="20557"/>
                </a:lnTo>
                <a:lnTo>
                  <a:pt x="25159" y="20761"/>
                </a:lnTo>
                <a:lnTo>
                  <a:pt x="25670" y="20557"/>
                </a:lnTo>
                <a:lnTo>
                  <a:pt x="25159" y="20966"/>
                </a:lnTo>
                <a:lnTo>
                  <a:pt x="25568" y="21170"/>
                </a:lnTo>
                <a:lnTo>
                  <a:pt x="24750" y="21784"/>
                </a:lnTo>
                <a:lnTo>
                  <a:pt x="25159" y="21886"/>
                </a:lnTo>
                <a:lnTo>
                  <a:pt x="25159" y="22193"/>
                </a:lnTo>
                <a:lnTo>
                  <a:pt x="25057" y="22295"/>
                </a:lnTo>
                <a:lnTo>
                  <a:pt x="25364" y="22705"/>
                </a:lnTo>
                <a:lnTo>
                  <a:pt x="24648" y="23114"/>
                </a:lnTo>
                <a:lnTo>
                  <a:pt x="24545" y="23420"/>
                </a:lnTo>
                <a:lnTo>
                  <a:pt x="25670" y="22807"/>
                </a:lnTo>
                <a:lnTo>
                  <a:pt x="24750" y="24136"/>
                </a:lnTo>
                <a:lnTo>
                  <a:pt x="26284" y="23011"/>
                </a:lnTo>
                <a:lnTo>
                  <a:pt x="26284" y="23011"/>
                </a:lnTo>
                <a:lnTo>
                  <a:pt x="25568" y="23830"/>
                </a:lnTo>
                <a:lnTo>
                  <a:pt x="25568" y="23830"/>
                </a:lnTo>
                <a:lnTo>
                  <a:pt x="26182" y="23318"/>
                </a:lnTo>
                <a:lnTo>
                  <a:pt x="26182" y="23495"/>
                </a:lnTo>
                <a:lnTo>
                  <a:pt x="26182" y="23495"/>
                </a:lnTo>
                <a:lnTo>
                  <a:pt x="24750" y="24545"/>
                </a:lnTo>
                <a:lnTo>
                  <a:pt x="25159" y="24648"/>
                </a:lnTo>
                <a:lnTo>
                  <a:pt x="24443" y="25364"/>
                </a:lnTo>
                <a:lnTo>
                  <a:pt x="24443" y="25568"/>
                </a:lnTo>
                <a:lnTo>
                  <a:pt x="25261" y="25261"/>
                </a:lnTo>
                <a:lnTo>
                  <a:pt x="25364" y="25159"/>
                </a:lnTo>
                <a:lnTo>
                  <a:pt x="25773" y="25057"/>
                </a:lnTo>
                <a:lnTo>
                  <a:pt x="25364" y="25261"/>
                </a:lnTo>
                <a:lnTo>
                  <a:pt x="25773" y="25568"/>
                </a:lnTo>
                <a:lnTo>
                  <a:pt x="25261" y="25261"/>
                </a:lnTo>
                <a:lnTo>
                  <a:pt x="24955" y="25466"/>
                </a:lnTo>
                <a:lnTo>
                  <a:pt x="25364" y="25977"/>
                </a:lnTo>
                <a:lnTo>
                  <a:pt x="24750" y="26489"/>
                </a:lnTo>
                <a:lnTo>
                  <a:pt x="24750" y="26489"/>
                </a:lnTo>
                <a:lnTo>
                  <a:pt x="25159" y="26284"/>
                </a:lnTo>
                <a:lnTo>
                  <a:pt x="24545" y="26693"/>
                </a:lnTo>
                <a:lnTo>
                  <a:pt x="24443" y="27000"/>
                </a:lnTo>
                <a:lnTo>
                  <a:pt x="26080" y="25977"/>
                </a:lnTo>
                <a:lnTo>
                  <a:pt x="25670" y="26386"/>
                </a:lnTo>
                <a:lnTo>
                  <a:pt x="25773" y="26795"/>
                </a:lnTo>
                <a:lnTo>
                  <a:pt x="25568" y="26489"/>
                </a:lnTo>
                <a:lnTo>
                  <a:pt x="24852" y="26795"/>
                </a:lnTo>
                <a:lnTo>
                  <a:pt x="24955" y="26795"/>
                </a:lnTo>
                <a:lnTo>
                  <a:pt x="24545" y="27307"/>
                </a:lnTo>
                <a:lnTo>
                  <a:pt x="25466" y="27102"/>
                </a:lnTo>
                <a:lnTo>
                  <a:pt x="24341" y="27614"/>
                </a:lnTo>
                <a:lnTo>
                  <a:pt x="25159" y="27818"/>
                </a:lnTo>
                <a:lnTo>
                  <a:pt x="25057" y="27920"/>
                </a:lnTo>
                <a:lnTo>
                  <a:pt x="25159" y="28023"/>
                </a:lnTo>
                <a:lnTo>
                  <a:pt x="24852" y="28125"/>
                </a:lnTo>
                <a:lnTo>
                  <a:pt x="25364" y="28125"/>
                </a:lnTo>
                <a:lnTo>
                  <a:pt x="24852" y="28227"/>
                </a:lnTo>
                <a:lnTo>
                  <a:pt x="25977" y="28227"/>
                </a:lnTo>
                <a:lnTo>
                  <a:pt x="26284" y="27920"/>
                </a:lnTo>
                <a:lnTo>
                  <a:pt x="25773" y="28841"/>
                </a:lnTo>
                <a:lnTo>
                  <a:pt x="26591" y="28636"/>
                </a:lnTo>
                <a:lnTo>
                  <a:pt x="26489" y="29148"/>
                </a:lnTo>
                <a:lnTo>
                  <a:pt x="26182" y="29352"/>
                </a:lnTo>
                <a:lnTo>
                  <a:pt x="26182" y="29352"/>
                </a:lnTo>
                <a:lnTo>
                  <a:pt x="26795" y="29148"/>
                </a:lnTo>
                <a:lnTo>
                  <a:pt x="26489" y="29455"/>
                </a:lnTo>
                <a:lnTo>
                  <a:pt x="26898" y="29455"/>
                </a:lnTo>
                <a:lnTo>
                  <a:pt x="26489" y="29659"/>
                </a:lnTo>
                <a:lnTo>
                  <a:pt x="26489" y="29864"/>
                </a:lnTo>
                <a:lnTo>
                  <a:pt x="26591" y="30068"/>
                </a:lnTo>
                <a:lnTo>
                  <a:pt x="26693" y="30068"/>
                </a:lnTo>
                <a:lnTo>
                  <a:pt x="26386" y="30375"/>
                </a:lnTo>
                <a:lnTo>
                  <a:pt x="26386" y="30682"/>
                </a:lnTo>
                <a:lnTo>
                  <a:pt x="26489" y="30682"/>
                </a:lnTo>
                <a:lnTo>
                  <a:pt x="26386" y="30784"/>
                </a:lnTo>
                <a:lnTo>
                  <a:pt x="26386" y="30682"/>
                </a:lnTo>
                <a:lnTo>
                  <a:pt x="26080" y="31295"/>
                </a:lnTo>
                <a:lnTo>
                  <a:pt x="25670" y="31500"/>
                </a:lnTo>
                <a:lnTo>
                  <a:pt x="25568" y="31602"/>
                </a:lnTo>
                <a:lnTo>
                  <a:pt x="25568" y="31500"/>
                </a:lnTo>
                <a:lnTo>
                  <a:pt x="25670" y="31500"/>
                </a:lnTo>
                <a:lnTo>
                  <a:pt x="26182" y="30886"/>
                </a:lnTo>
                <a:lnTo>
                  <a:pt x="26182" y="30886"/>
                </a:lnTo>
                <a:lnTo>
                  <a:pt x="25466" y="31398"/>
                </a:lnTo>
                <a:lnTo>
                  <a:pt x="25875" y="30989"/>
                </a:lnTo>
                <a:lnTo>
                  <a:pt x="25875" y="31091"/>
                </a:lnTo>
                <a:lnTo>
                  <a:pt x="26182" y="30682"/>
                </a:lnTo>
                <a:lnTo>
                  <a:pt x="24852" y="30477"/>
                </a:lnTo>
                <a:lnTo>
                  <a:pt x="24341" y="31909"/>
                </a:lnTo>
                <a:lnTo>
                  <a:pt x="24545" y="31909"/>
                </a:lnTo>
                <a:lnTo>
                  <a:pt x="24136" y="32420"/>
                </a:lnTo>
                <a:lnTo>
                  <a:pt x="24136" y="32216"/>
                </a:lnTo>
                <a:lnTo>
                  <a:pt x="23932" y="32523"/>
                </a:lnTo>
                <a:lnTo>
                  <a:pt x="24545" y="32727"/>
                </a:lnTo>
                <a:lnTo>
                  <a:pt x="24034" y="32625"/>
                </a:lnTo>
                <a:lnTo>
                  <a:pt x="21989" y="35489"/>
                </a:lnTo>
                <a:lnTo>
                  <a:pt x="22091" y="35489"/>
                </a:lnTo>
                <a:lnTo>
                  <a:pt x="20557" y="38250"/>
                </a:lnTo>
                <a:lnTo>
                  <a:pt x="20557" y="38148"/>
                </a:lnTo>
                <a:lnTo>
                  <a:pt x="20250" y="38659"/>
                </a:lnTo>
                <a:lnTo>
                  <a:pt x="20348" y="40709"/>
                </a:lnTo>
                <a:lnTo>
                  <a:pt x="20348" y="40709"/>
                </a:lnTo>
                <a:lnTo>
                  <a:pt x="20148" y="40909"/>
                </a:lnTo>
                <a:lnTo>
                  <a:pt x="20455" y="41011"/>
                </a:lnTo>
                <a:lnTo>
                  <a:pt x="20761" y="40807"/>
                </a:lnTo>
                <a:lnTo>
                  <a:pt x="21477" y="40807"/>
                </a:lnTo>
                <a:lnTo>
                  <a:pt x="20761" y="40909"/>
                </a:lnTo>
                <a:lnTo>
                  <a:pt x="20761" y="41420"/>
                </a:lnTo>
                <a:lnTo>
                  <a:pt x="20557" y="41114"/>
                </a:lnTo>
                <a:lnTo>
                  <a:pt x="20352" y="41727"/>
                </a:lnTo>
                <a:lnTo>
                  <a:pt x="20557" y="42341"/>
                </a:lnTo>
                <a:lnTo>
                  <a:pt x="20352" y="42648"/>
                </a:lnTo>
                <a:lnTo>
                  <a:pt x="20864" y="43875"/>
                </a:lnTo>
                <a:lnTo>
                  <a:pt x="20761" y="44284"/>
                </a:lnTo>
                <a:lnTo>
                  <a:pt x="21068" y="44591"/>
                </a:lnTo>
                <a:lnTo>
                  <a:pt x="21477" y="44693"/>
                </a:lnTo>
                <a:lnTo>
                  <a:pt x="23011" y="47250"/>
                </a:lnTo>
                <a:lnTo>
                  <a:pt x="22909" y="47455"/>
                </a:lnTo>
                <a:lnTo>
                  <a:pt x="23216" y="49295"/>
                </a:lnTo>
                <a:lnTo>
                  <a:pt x="23932" y="50114"/>
                </a:lnTo>
                <a:lnTo>
                  <a:pt x="23932" y="51341"/>
                </a:lnTo>
                <a:lnTo>
                  <a:pt x="24034" y="51341"/>
                </a:lnTo>
                <a:lnTo>
                  <a:pt x="24034" y="51545"/>
                </a:lnTo>
                <a:lnTo>
                  <a:pt x="23830" y="51341"/>
                </a:lnTo>
                <a:lnTo>
                  <a:pt x="23216" y="51443"/>
                </a:lnTo>
                <a:lnTo>
                  <a:pt x="23830" y="52159"/>
                </a:lnTo>
                <a:lnTo>
                  <a:pt x="24648" y="52364"/>
                </a:lnTo>
                <a:lnTo>
                  <a:pt x="25261" y="54818"/>
                </a:lnTo>
                <a:lnTo>
                  <a:pt x="26795" y="56455"/>
                </a:lnTo>
                <a:lnTo>
                  <a:pt x="26898" y="55432"/>
                </a:lnTo>
                <a:lnTo>
                  <a:pt x="26386" y="55227"/>
                </a:lnTo>
                <a:lnTo>
                  <a:pt x="25773" y="52364"/>
                </a:lnTo>
                <a:lnTo>
                  <a:pt x="25773" y="52670"/>
                </a:lnTo>
                <a:lnTo>
                  <a:pt x="25261" y="50830"/>
                </a:lnTo>
                <a:lnTo>
                  <a:pt x="25057" y="50727"/>
                </a:lnTo>
                <a:lnTo>
                  <a:pt x="24341" y="48068"/>
                </a:lnTo>
                <a:lnTo>
                  <a:pt x="24545" y="47250"/>
                </a:lnTo>
                <a:lnTo>
                  <a:pt x="25159" y="47659"/>
                </a:lnTo>
                <a:lnTo>
                  <a:pt x="25364" y="47557"/>
                </a:lnTo>
                <a:lnTo>
                  <a:pt x="25466" y="47761"/>
                </a:lnTo>
                <a:lnTo>
                  <a:pt x="25875" y="47966"/>
                </a:lnTo>
                <a:lnTo>
                  <a:pt x="26591" y="51034"/>
                </a:lnTo>
                <a:lnTo>
                  <a:pt x="27205" y="51341"/>
                </a:lnTo>
                <a:lnTo>
                  <a:pt x="27000" y="51852"/>
                </a:lnTo>
                <a:lnTo>
                  <a:pt x="28023" y="53080"/>
                </a:lnTo>
                <a:lnTo>
                  <a:pt x="27920" y="52977"/>
                </a:lnTo>
                <a:lnTo>
                  <a:pt x="28125" y="53591"/>
                </a:lnTo>
                <a:lnTo>
                  <a:pt x="27920" y="53795"/>
                </a:lnTo>
                <a:lnTo>
                  <a:pt x="28636" y="54307"/>
                </a:lnTo>
                <a:lnTo>
                  <a:pt x="28432" y="54205"/>
                </a:lnTo>
                <a:lnTo>
                  <a:pt x="29045" y="54920"/>
                </a:lnTo>
                <a:lnTo>
                  <a:pt x="28841" y="54920"/>
                </a:lnTo>
                <a:lnTo>
                  <a:pt x="29761" y="56148"/>
                </a:lnTo>
                <a:lnTo>
                  <a:pt x="30477" y="58091"/>
                </a:lnTo>
                <a:lnTo>
                  <a:pt x="29966" y="59216"/>
                </a:lnTo>
                <a:lnTo>
                  <a:pt x="37534" y="63920"/>
                </a:lnTo>
                <a:lnTo>
                  <a:pt x="39068" y="63307"/>
                </a:lnTo>
                <a:lnTo>
                  <a:pt x="39170" y="63307"/>
                </a:lnTo>
                <a:lnTo>
                  <a:pt x="39784" y="63614"/>
                </a:lnTo>
                <a:lnTo>
                  <a:pt x="39784" y="63614"/>
                </a:lnTo>
                <a:lnTo>
                  <a:pt x="39375" y="63307"/>
                </a:lnTo>
                <a:lnTo>
                  <a:pt x="39375" y="63307"/>
                </a:lnTo>
                <a:lnTo>
                  <a:pt x="44284" y="66375"/>
                </a:lnTo>
                <a:lnTo>
                  <a:pt x="45000" y="66273"/>
                </a:lnTo>
                <a:lnTo>
                  <a:pt x="45409" y="66682"/>
                </a:lnTo>
                <a:lnTo>
                  <a:pt x="45307" y="66989"/>
                </a:lnTo>
                <a:lnTo>
                  <a:pt x="46534" y="68830"/>
                </a:lnTo>
                <a:lnTo>
                  <a:pt x="46534" y="69443"/>
                </a:lnTo>
                <a:lnTo>
                  <a:pt x="47148" y="70159"/>
                </a:lnTo>
                <a:lnTo>
                  <a:pt x="47352" y="69852"/>
                </a:lnTo>
                <a:lnTo>
                  <a:pt x="47045" y="69443"/>
                </a:lnTo>
                <a:lnTo>
                  <a:pt x="47045" y="69443"/>
                </a:lnTo>
                <a:lnTo>
                  <a:pt x="48784" y="71386"/>
                </a:lnTo>
                <a:lnTo>
                  <a:pt x="48784" y="71386"/>
                </a:lnTo>
                <a:lnTo>
                  <a:pt x="48580" y="71080"/>
                </a:lnTo>
                <a:lnTo>
                  <a:pt x="49091" y="71693"/>
                </a:lnTo>
                <a:lnTo>
                  <a:pt x="49705" y="71489"/>
                </a:lnTo>
                <a:lnTo>
                  <a:pt x="50625" y="72205"/>
                </a:lnTo>
                <a:lnTo>
                  <a:pt x="50727" y="71898"/>
                </a:lnTo>
                <a:lnTo>
                  <a:pt x="51136" y="72614"/>
                </a:lnTo>
                <a:lnTo>
                  <a:pt x="51648" y="72307"/>
                </a:lnTo>
                <a:lnTo>
                  <a:pt x="51341" y="71693"/>
                </a:lnTo>
                <a:lnTo>
                  <a:pt x="52670" y="70773"/>
                </a:lnTo>
                <a:lnTo>
                  <a:pt x="53182" y="71489"/>
                </a:lnTo>
                <a:lnTo>
                  <a:pt x="53182" y="71284"/>
                </a:lnTo>
                <a:lnTo>
                  <a:pt x="53386" y="71386"/>
                </a:lnTo>
                <a:lnTo>
                  <a:pt x="53489" y="71284"/>
                </a:lnTo>
                <a:lnTo>
                  <a:pt x="53693" y="71693"/>
                </a:lnTo>
                <a:lnTo>
                  <a:pt x="53386" y="71386"/>
                </a:lnTo>
                <a:lnTo>
                  <a:pt x="53182" y="71795"/>
                </a:lnTo>
                <a:lnTo>
                  <a:pt x="53795" y="75682"/>
                </a:lnTo>
                <a:lnTo>
                  <a:pt x="53898" y="75682"/>
                </a:lnTo>
                <a:lnTo>
                  <a:pt x="53898" y="75989"/>
                </a:lnTo>
                <a:lnTo>
                  <a:pt x="54000" y="75886"/>
                </a:lnTo>
                <a:lnTo>
                  <a:pt x="54205" y="75989"/>
                </a:lnTo>
                <a:lnTo>
                  <a:pt x="53489" y="77216"/>
                </a:lnTo>
                <a:lnTo>
                  <a:pt x="52977" y="77523"/>
                </a:lnTo>
                <a:lnTo>
                  <a:pt x="52773" y="78239"/>
                </a:lnTo>
                <a:lnTo>
                  <a:pt x="52364" y="78341"/>
                </a:lnTo>
                <a:lnTo>
                  <a:pt x="52568" y="78750"/>
                </a:lnTo>
                <a:lnTo>
                  <a:pt x="51648" y="79159"/>
                </a:lnTo>
                <a:lnTo>
                  <a:pt x="51239" y="80693"/>
                </a:lnTo>
                <a:lnTo>
                  <a:pt x="51034" y="80591"/>
                </a:lnTo>
                <a:lnTo>
                  <a:pt x="50727" y="81307"/>
                </a:lnTo>
                <a:lnTo>
                  <a:pt x="50727" y="82227"/>
                </a:lnTo>
                <a:lnTo>
                  <a:pt x="51034" y="82739"/>
                </a:lnTo>
                <a:lnTo>
                  <a:pt x="51545" y="82432"/>
                </a:lnTo>
                <a:lnTo>
                  <a:pt x="51648" y="82125"/>
                </a:lnTo>
                <a:lnTo>
                  <a:pt x="51750" y="82841"/>
                </a:lnTo>
                <a:lnTo>
                  <a:pt x="50318" y="84886"/>
                </a:lnTo>
                <a:lnTo>
                  <a:pt x="50830" y="85909"/>
                </a:lnTo>
                <a:lnTo>
                  <a:pt x="50625" y="86011"/>
                </a:lnTo>
                <a:lnTo>
                  <a:pt x="60852" y="98693"/>
                </a:lnTo>
                <a:lnTo>
                  <a:pt x="61977" y="118125"/>
                </a:lnTo>
                <a:lnTo>
                  <a:pt x="61670" y="118330"/>
                </a:lnTo>
                <a:lnTo>
                  <a:pt x="63102" y="122932"/>
                </a:lnTo>
                <a:lnTo>
                  <a:pt x="64125" y="122625"/>
                </a:lnTo>
                <a:lnTo>
                  <a:pt x="63818" y="123136"/>
                </a:lnTo>
                <a:lnTo>
                  <a:pt x="64125" y="123136"/>
                </a:lnTo>
                <a:lnTo>
                  <a:pt x="64330" y="123648"/>
                </a:lnTo>
                <a:lnTo>
                  <a:pt x="64023" y="123648"/>
                </a:lnTo>
                <a:lnTo>
                  <a:pt x="64227" y="125284"/>
                </a:lnTo>
                <a:lnTo>
                  <a:pt x="64636" y="125489"/>
                </a:lnTo>
                <a:lnTo>
                  <a:pt x="64534" y="126511"/>
                </a:lnTo>
                <a:lnTo>
                  <a:pt x="64943" y="126716"/>
                </a:lnTo>
                <a:lnTo>
                  <a:pt x="64330" y="126716"/>
                </a:lnTo>
                <a:lnTo>
                  <a:pt x="64636" y="127432"/>
                </a:lnTo>
                <a:lnTo>
                  <a:pt x="64534" y="127739"/>
                </a:lnTo>
                <a:lnTo>
                  <a:pt x="64330" y="127023"/>
                </a:lnTo>
                <a:lnTo>
                  <a:pt x="64023" y="127432"/>
                </a:lnTo>
                <a:lnTo>
                  <a:pt x="64023" y="127432"/>
                </a:lnTo>
                <a:lnTo>
                  <a:pt x="64227" y="127023"/>
                </a:lnTo>
                <a:lnTo>
                  <a:pt x="64023" y="126614"/>
                </a:lnTo>
                <a:lnTo>
                  <a:pt x="64023" y="127023"/>
                </a:lnTo>
                <a:lnTo>
                  <a:pt x="63409" y="127125"/>
                </a:lnTo>
                <a:lnTo>
                  <a:pt x="63614" y="127432"/>
                </a:lnTo>
                <a:lnTo>
                  <a:pt x="63205" y="127943"/>
                </a:lnTo>
                <a:lnTo>
                  <a:pt x="63205" y="127943"/>
                </a:lnTo>
                <a:lnTo>
                  <a:pt x="63716" y="127739"/>
                </a:lnTo>
                <a:lnTo>
                  <a:pt x="64227" y="128148"/>
                </a:lnTo>
                <a:lnTo>
                  <a:pt x="64227" y="128045"/>
                </a:lnTo>
                <a:lnTo>
                  <a:pt x="64534" y="128250"/>
                </a:lnTo>
                <a:lnTo>
                  <a:pt x="64534" y="128455"/>
                </a:lnTo>
                <a:lnTo>
                  <a:pt x="64432" y="128659"/>
                </a:lnTo>
                <a:lnTo>
                  <a:pt x="64636" y="129068"/>
                </a:lnTo>
                <a:lnTo>
                  <a:pt x="65148" y="128864"/>
                </a:lnTo>
                <a:lnTo>
                  <a:pt x="65557" y="129477"/>
                </a:lnTo>
                <a:lnTo>
                  <a:pt x="64534" y="129273"/>
                </a:lnTo>
                <a:lnTo>
                  <a:pt x="65148" y="129682"/>
                </a:lnTo>
                <a:lnTo>
                  <a:pt x="65455" y="130705"/>
                </a:lnTo>
                <a:lnTo>
                  <a:pt x="65352" y="130295"/>
                </a:lnTo>
                <a:lnTo>
                  <a:pt x="65455" y="130295"/>
                </a:lnTo>
                <a:lnTo>
                  <a:pt x="65864" y="131216"/>
                </a:lnTo>
                <a:lnTo>
                  <a:pt x="65352" y="131420"/>
                </a:lnTo>
                <a:lnTo>
                  <a:pt x="66068" y="131727"/>
                </a:lnTo>
                <a:lnTo>
                  <a:pt x="65864" y="131727"/>
                </a:lnTo>
                <a:lnTo>
                  <a:pt x="66170" y="132034"/>
                </a:lnTo>
                <a:lnTo>
                  <a:pt x="66273" y="131727"/>
                </a:lnTo>
                <a:lnTo>
                  <a:pt x="66375" y="131932"/>
                </a:lnTo>
                <a:lnTo>
                  <a:pt x="66375" y="132239"/>
                </a:lnTo>
                <a:lnTo>
                  <a:pt x="66170" y="132034"/>
                </a:lnTo>
                <a:lnTo>
                  <a:pt x="65557" y="131625"/>
                </a:lnTo>
                <a:lnTo>
                  <a:pt x="65250" y="131932"/>
                </a:lnTo>
                <a:lnTo>
                  <a:pt x="67193" y="133261"/>
                </a:lnTo>
                <a:lnTo>
                  <a:pt x="67398" y="133159"/>
                </a:lnTo>
                <a:lnTo>
                  <a:pt x="67091" y="132750"/>
                </a:lnTo>
                <a:lnTo>
                  <a:pt x="67705" y="133057"/>
                </a:lnTo>
                <a:lnTo>
                  <a:pt x="67398" y="133159"/>
                </a:lnTo>
                <a:lnTo>
                  <a:pt x="67500" y="133261"/>
                </a:lnTo>
                <a:lnTo>
                  <a:pt x="67602" y="133159"/>
                </a:lnTo>
                <a:lnTo>
                  <a:pt x="67807" y="133568"/>
                </a:lnTo>
                <a:lnTo>
                  <a:pt x="67807" y="133568"/>
                </a:lnTo>
                <a:lnTo>
                  <a:pt x="67500" y="133261"/>
                </a:lnTo>
                <a:lnTo>
                  <a:pt x="67295" y="133364"/>
                </a:lnTo>
                <a:lnTo>
                  <a:pt x="66477" y="133364"/>
                </a:lnTo>
                <a:lnTo>
                  <a:pt x="66886" y="133773"/>
                </a:lnTo>
                <a:lnTo>
                  <a:pt x="67500" y="133670"/>
                </a:lnTo>
                <a:lnTo>
                  <a:pt x="67295" y="134080"/>
                </a:lnTo>
                <a:lnTo>
                  <a:pt x="67705" y="134284"/>
                </a:lnTo>
                <a:lnTo>
                  <a:pt x="67807" y="134080"/>
                </a:lnTo>
                <a:lnTo>
                  <a:pt x="67926" y="134000"/>
                </a:lnTo>
                <a:lnTo>
                  <a:pt x="67926" y="134000"/>
                </a:lnTo>
                <a:lnTo>
                  <a:pt x="68420" y="134693"/>
                </a:lnTo>
                <a:lnTo>
                  <a:pt x="69136" y="133977"/>
                </a:lnTo>
                <a:lnTo>
                  <a:pt x="69136" y="134284"/>
                </a:lnTo>
                <a:lnTo>
                  <a:pt x="68932" y="134489"/>
                </a:lnTo>
                <a:lnTo>
                  <a:pt x="68932" y="134693"/>
                </a:lnTo>
                <a:lnTo>
                  <a:pt x="68727" y="134795"/>
                </a:lnTo>
                <a:lnTo>
                  <a:pt x="69750" y="134795"/>
                </a:lnTo>
                <a:lnTo>
                  <a:pt x="69545" y="134182"/>
                </a:lnTo>
                <a:lnTo>
                  <a:pt x="69767" y="133988"/>
                </a:lnTo>
                <a:lnTo>
                  <a:pt x="69767" y="133988"/>
                </a:lnTo>
                <a:lnTo>
                  <a:pt x="70057" y="134182"/>
                </a:lnTo>
                <a:lnTo>
                  <a:pt x="69852" y="134284"/>
                </a:lnTo>
                <a:lnTo>
                  <a:pt x="70568" y="134591"/>
                </a:lnTo>
                <a:lnTo>
                  <a:pt x="70364" y="135000"/>
                </a:lnTo>
                <a:lnTo>
                  <a:pt x="71489" y="135614"/>
                </a:lnTo>
                <a:lnTo>
                  <a:pt x="71386" y="135716"/>
                </a:lnTo>
                <a:lnTo>
                  <a:pt x="70159" y="135205"/>
                </a:lnTo>
                <a:lnTo>
                  <a:pt x="70364" y="135205"/>
                </a:lnTo>
                <a:lnTo>
                  <a:pt x="70057" y="135000"/>
                </a:lnTo>
                <a:lnTo>
                  <a:pt x="69955" y="135102"/>
                </a:lnTo>
                <a:lnTo>
                  <a:pt x="70568" y="135716"/>
                </a:lnTo>
                <a:lnTo>
                  <a:pt x="70057" y="135511"/>
                </a:lnTo>
                <a:lnTo>
                  <a:pt x="69443" y="135716"/>
                </a:lnTo>
                <a:lnTo>
                  <a:pt x="69545" y="135818"/>
                </a:lnTo>
                <a:lnTo>
                  <a:pt x="73943" y="136125"/>
                </a:lnTo>
                <a:lnTo>
                  <a:pt x="74557" y="135818"/>
                </a:lnTo>
                <a:lnTo>
                  <a:pt x="71489" y="134489"/>
                </a:lnTo>
                <a:lnTo>
                  <a:pt x="71591" y="134284"/>
                </a:lnTo>
                <a:lnTo>
                  <a:pt x="71080" y="133875"/>
                </a:lnTo>
                <a:lnTo>
                  <a:pt x="69782" y="133975"/>
                </a:lnTo>
                <a:lnTo>
                  <a:pt x="69782" y="133975"/>
                </a:lnTo>
                <a:lnTo>
                  <a:pt x="70364" y="133466"/>
                </a:lnTo>
                <a:lnTo>
                  <a:pt x="71080" y="133568"/>
                </a:lnTo>
                <a:lnTo>
                  <a:pt x="71080" y="133568"/>
                </a:lnTo>
                <a:lnTo>
                  <a:pt x="70057" y="132852"/>
                </a:lnTo>
                <a:lnTo>
                  <a:pt x="70364" y="132750"/>
                </a:lnTo>
                <a:lnTo>
                  <a:pt x="69852" y="132341"/>
                </a:lnTo>
                <a:lnTo>
                  <a:pt x="70159" y="131318"/>
                </a:lnTo>
                <a:lnTo>
                  <a:pt x="69750" y="131216"/>
                </a:lnTo>
                <a:lnTo>
                  <a:pt x="69955" y="131216"/>
                </a:lnTo>
                <a:lnTo>
                  <a:pt x="69955" y="131011"/>
                </a:lnTo>
                <a:lnTo>
                  <a:pt x="70670" y="131216"/>
                </a:lnTo>
                <a:lnTo>
                  <a:pt x="70670" y="131216"/>
                </a:lnTo>
                <a:lnTo>
                  <a:pt x="70466" y="130500"/>
                </a:lnTo>
                <a:lnTo>
                  <a:pt x="71591" y="129170"/>
                </a:lnTo>
                <a:lnTo>
                  <a:pt x="71182" y="129068"/>
                </a:lnTo>
                <a:lnTo>
                  <a:pt x="71284" y="128455"/>
                </a:lnTo>
                <a:lnTo>
                  <a:pt x="69443" y="127330"/>
                </a:lnTo>
                <a:lnTo>
                  <a:pt x="69852" y="126409"/>
                </a:lnTo>
                <a:lnTo>
                  <a:pt x="70159" y="126205"/>
                </a:lnTo>
                <a:lnTo>
                  <a:pt x="70670" y="126205"/>
                </a:lnTo>
                <a:lnTo>
                  <a:pt x="70568" y="124670"/>
                </a:lnTo>
                <a:lnTo>
                  <a:pt x="71182" y="124159"/>
                </a:lnTo>
                <a:lnTo>
                  <a:pt x="70568" y="123852"/>
                </a:lnTo>
                <a:lnTo>
                  <a:pt x="70977" y="123750"/>
                </a:lnTo>
                <a:lnTo>
                  <a:pt x="71284" y="124057"/>
                </a:lnTo>
                <a:lnTo>
                  <a:pt x="71284" y="124057"/>
                </a:lnTo>
                <a:lnTo>
                  <a:pt x="70977" y="123443"/>
                </a:lnTo>
                <a:lnTo>
                  <a:pt x="70773" y="123545"/>
                </a:lnTo>
                <a:lnTo>
                  <a:pt x="70364" y="123239"/>
                </a:lnTo>
                <a:lnTo>
                  <a:pt x="69955" y="122318"/>
                </a:lnTo>
                <a:lnTo>
                  <a:pt x="70057" y="122011"/>
                </a:lnTo>
                <a:lnTo>
                  <a:pt x="71182" y="122318"/>
                </a:lnTo>
                <a:lnTo>
                  <a:pt x="72205" y="122011"/>
                </a:lnTo>
                <a:lnTo>
                  <a:pt x="72000" y="121193"/>
                </a:lnTo>
                <a:lnTo>
                  <a:pt x="72102" y="120886"/>
                </a:lnTo>
                <a:lnTo>
                  <a:pt x="71898" y="120580"/>
                </a:lnTo>
                <a:lnTo>
                  <a:pt x="72000" y="120580"/>
                </a:lnTo>
                <a:lnTo>
                  <a:pt x="71693" y="120170"/>
                </a:lnTo>
                <a:lnTo>
                  <a:pt x="75477" y="119250"/>
                </a:lnTo>
                <a:lnTo>
                  <a:pt x="75886" y="117716"/>
                </a:lnTo>
                <a:lnTo>
                  <a:pt x="73739" y="114545"/>
                </a:lnTo>
                <a:lnTo>
                  <a:pt x="73739" y="114034"/>
                </a:lnTo>
                <a:lnTo>
                  <a:pt x="73943" y="114034"/>
                </a:lnTo>
                <a:lnTo>
                  <a:pt x="73841" y="113420"/>
                </a:lnTo>
                <a:lnTo>
                  <a:pt x="74045" y="113932"/>
                </a:lnTo>
                <a:lnTo>
                  <a:pt x="73841" y="114341"/>
                </a:lnTo>
                <a:lnTo>
                  <a:pt x="74557" y="115466"/>
                </a:lnTo>
                <a:lnTo>
                  <a:pt x="77216" y="115875"/>
                </a:lnTo>
                <a:lnTo>
                  <a:pt x="79466" y="111580"/>
                </a:lnTo>
                <a:lnTo>
                  <a:pt x="79568" y="111682"/>
                </a:lnTo>
                <a:lnTo>
                  <a:pt x="79568" y="111273"/>
                </a:lnTo>
                <a:lnTo>
                  <a:pt x="79466" y="110966"/>
                </a:lnTo>
                <a:lnTo>
                  <a:pt x="79773" y="111273"/>
                </a:lnTo>
                <a:lnTo>
                  <a:pt x="79875" y="111273"/>
                </a:lnTo>
                <a:lnTo>
                  <a:pt x="79364" y="112500"/>
                </a:lnTo>
                <a:lnTo>
                  <a:pt x="79773" y="112193"/>
                </a:lnTo>
                <a:lnTo>
                  <a:pt x="80080" y="111170"/>
                </a:lnTo>
                <a:lnTo>
                  <a:pt x="79875" y="111273"/>
                </a:lnTo>
                <a:lnTo>
                  <a:pt x="79875" y="111273"/>
                </a:lnTo>
                <a:lnTo>
                  <a:pt x="81409" y="107898"/>
                </a:lnTo>
                <a:lnTo>
                  <a:pt x="81102" y="106159"/>
                </a:lnTo>
                <a:lnTo>
                  <a:pt x="81614" y="106057"/>
                </a:lnTo>
                <a:lnTo>
                  <a:pt x="81511" y="106159"/>
                </a:lnTo>
                <a:lnTo>
                  <a:pt x="85398" y="103705"/>
                </a:lnTo>
                <a:lnTo>
                  <a:pt x="85807" y="103602"/>
                </a:lnTo>
                <a:lnTo>
                  <a:pt x="85909" y="103398"/>
                </a:lnTo>
                <a:lnTo>
                  <a:pt x="86114" y="103705"/>
                </a:lnTo>
                <a:lnTo>
                  <a:pt x="86830" y="103602"/>
                </a:lnTo>
                <a:lnTo>
                  <a:pt x="86932" y="103091"/>
                </a:lnTo>
                <a:lnTo>
                  <a:pt x="87750" y="102580"/>
                </a:lnTo>
                <a:lnTo>
                  <a:pt x="89080" y="94398"/>
                </a:lnTo>
                <a:lnTo>
                  <a:pt x="89080" y="93170"/>
                </a:lnTo>
                <a:lnTo>
                  <a:pt x="89284" y="93068"/>
                </a:lnTo>
                <a:lnTo>
                  <a:pt x="89489" y="93375"/>
                </a:lnTo>
                <a:lnTo>
                  <a:pt x="90409" y="91534"/>
                </a:lnTo>
                <a:lnTo>
                  <a:pt x="90409" y="91739"/>
                </a:lnTo>
                <a:lnTo>
                  <a:pt x="92557" y="87136"/>
                </a:lnTo>
                <a:lnTo>
                  <a:pt x="91943" y="85398"/>
                </a:lnTo>
                <a:lnTo>
                  <a:pt x="84273" y="82739"/>
                </a:lnTo>
                <a:lnTo>
                  <a:pt x="84068" y="82943"/>
                </a:lnTo>
                <a:lnTo>
                  <a:pt x="83966" y="82534"/>
                </a:lnTo>
                <a:lnTo>
                  <a:pt x="83557" y="83352"/>
                </a:lnTo>
                <a:lnTo>
                  <a:pt x="83557" y="83352"/>
                </a:lnTo>
                <a:lnTo>
                  <a:pt x="83659" y="82636"/>
                </a:lnTo>
                <a:lnTo>
                  <a:pt x="83557" y="82330"/>
                </a:lnTo>
                <a:lnTo>
                  <a:pt x="83557" y="81818"/>
                </a:lnTo>
                <a:lnTo>
                  <a:pt x="80591" y="80795"/>
                </a:lnTo>
                <a:lnTo>
                  <a:pt x="79057" y="82739"/>
                </a:lnTo>
                <a:lnTo>
                  <a:pt x="79364" y="81818"/>
                </a:lnTo>
                <a:lnTo>
                  <a:pt x="78341" y="82125"/>
                </a:lnTo>
                <a:lnTo>
                  <a:pt x="77932" y="81307"/>
                </a:lnTo>
                <a:lnTo>
                  <a:pt x="77625" y="81205"/>
                </a:lnTo>
                <a:lnTo>
                  <a:pt x="77011" y="81614"/>
                </a:lnTo>
                <a:lnTo>
                  <a:pt x="76295" y="81614"/>
                </a:lnTo>
                <a:lnTo>
                  <a:pt x="78852" y="78750"/>
                </a:lnTo>
                <a:lnTo>
                  <a:pt x="77216" y="75375"/>
                </a:lnTo>
                <a:lnTo>
                  <a:pt x="77011" y="75580"/>
                </a:lnTo>
                <a:lnTo>
                  <a:pt x="76807" y="75068"/>
                </a:lnTo>
                <a:lnTo>
                  <a:pt x="76705" y="75170"/>
                </a:lnTo>
                <a:lnTo>
                  <a:pt x="75273" y="74148"/>
                </a:lnTo>
                <a:lnTo>
                  <a:pt x="75068" y="74557"/>
                </a:lnTo>
                <a:lnTo>
                  <a:pt x="74455" y="73841"/>
                </a:lnTo>
                <a:lnTo>
                  <a:pt x="73432" y="74148"/>
                </a:lnTo>
                <a:lnTo>
                  <a:pt x="72614" y="73943"/>
                </a:lnTo>
                <a:lnTo>
                  <a:pt x="72307" y="74352"/>
                </a:lnTo>
                <a:lnTo>
                  <a:pt x="72307" y="73739"/>
                </a:lnTo>
                <a:lnTo>
                  <a:pt x="71284" y="72920"/>
                </a:lnTo>
                <a:lnTo>
                  <a:pt x="70977" y="73432"/>
                </a:lnTo>
                <a:lnTo>
                  <a:pt x="70977" y="73432"/>
                </a:lnTo>
                <a:lnTo>
                  <a:pt x="71080" y="72307"/>
                </a:lnTo>
                <a:lnTo>
                  <a:pt x="69852" y="71284"/>
                </a:lnTo>
                <a:lnTo>
                  <a:pt x="68420" y="71182"/>
                </a:lnTo>
                <a:lnTo>
                  <a:pt x="68830" y="70875"/>
                </a:lnTo>
                <a:lnTo>
                  <a:pt x="69034" y="70568"/>
                </a:lnTo>
                <a:lnTo>
                  <a:pt x="68932" y="70159"/>
                </a:lnTo>
                <a:lnTo>
                  <a:pt x="68420" y="69852"/>
                </a:lnTo>
                <a:lnTo>
                  <a:pt x="68318" y="69955"/>
                </a:lnTo>
                <a:lnTo>
                  <a:pt x="68318" y="70159"/>
                </a:lnTo>
                <a:lnTo>
                  <a:pt x="67909" y="69852"/>
                </a:lnTo>
                <a:lnTo>
                  <a:pt x="67807" y="69955"/>
                </a:lnTo>
                <a:lnTo>
                  <a:pt x="67602" y="69545"/>
                </a:lnTo>
                <a:lnTo>
                  <a:pt x="67398" y="69648"/>
                </a:lnTo>
                <a:lnTo>
                  <a:pt x="67295" y="69239"/>
                </a:lnTo>
                <a:lnTo>
                  <a:pt x="68216" y="69034"/>
                </a:lnTo>
                <a:lnTo>
                  <a:pt x="66068" y="69136"/>
                </a:lnTo>
                <a:lnTo>
                  <a:pt x="66068" y="69239"/>
                </a:lnTo>
                <a:lnTo>
                  <a:pt x="66580" y="69239"/>
                </a:lnTo>
                <a:lnTo>
                  <a:pt x="65045" y="69648"/>
                </a:lnTo>
                <a:lnTo>
                  <a:pt x="64636" y="69443"/>
                </a:lnTo>
                <a:lnTo>
                  <a:pt x="64432" y="69136"/>
                </a:lnTo>
                <a:lnTo>
                  <a:pt x="62489" y="69136"/>
                </a:lnTo>
                <a:lnTo>
                  <a:pt x="62284" y="68523"/>
                </a:lnTo>
                <a:lnTo>
                  <a:pt x="61466" y="68216"/>
                </a:lnTo>
                <a:lnTo>
                  <a:pt x="61159" y="67705"/>
                </a:lnTo>
                <a:lnTo>
                  <a:pt x="60750" y="67705"/>
                </a:lnTo>
                <a:lnTo>
                  <a:pt x="61159" y="68114"/>
                </a:lnTo>
                <a:lnTo>
                  <a:pt x="59727" y="68727"/>
                </a:lnTo>
                <a:lnTo>
                  <a:pt x="59523" y="69239"/>
                </a:lnTo>
                <a:lnTo>
                  <a:pt x="59932" y="70057"/>
                </a:lnTo>
                <a:lnTo>
                  <a:pt x="59625" y="70670"/>
                </a:lnTo>
                <a:lnTo>
                  <a:pt x="59216" y="70364"/>
                </a:lnTo>
                <a:lnTo>
                  <a:pt x="59114" y="69648"/>
                </a:lnTo>
                <a:lnTo>
                  <a:pt x="59420" y="69239"/>
                </a:lnTo>
                <a:lnTo>
                  <a:pt x="59318" y="68727"/>
                </a:lnTo>
                <a:lnTo>
                  <a:pt x="59420" y="68727"/>
                </a:lnTo>
                <a:lnTo>
                  <a:pt x="59216" y="68114"/>
                </a:lnTo>
                <a:lnTo>
                  <a:pt x="59830" y="67807"/>
                </a:lnTo>
                <a:lnTo>
                  <a:pt x="59625" y="67295"/>
                </a:lnTo>
                <a:lnTo>
                  <a:pt x="56966" y="68932"/>
                </a:lnTo>
                <a:lnTo>
                  <a:pt x="56966" y="68727"/>
                </a:lnTo>
                <a:lnTo>
                  <a:pt x="56557" y="68625"/>
                </a:lnTo>
                <a:lnTo>
                  <a:pt x="55739" y="69648"/>
                </a:lnTo>
                <a:lnTo>
                  <a:pt x="55841" y="69545"/>
                </a:lnTo>
                <a:lnTo>
                  <a:pt x="55534" y="70364"/>
                </a:lnTo>
                <a:lnTo>
                  <a:pt x="54614" y="71182"/>
                </a:lnTo>
                <a:lnTo>
                  <a:pt x="54511" y="71898"/>
                </a:lnTo>
                <a:lnTo>
                  <a:pt x="52977" y="70364"/>
                </a:lnTo>
                <a:lnTo>
                  <a:pt x="52057" y="70261"/>
                </a:lnTo>
                <a:lnTo>
                  <a:pt x="51034" y="70875"/>
                </a:lnTo>
                <a:lnTo>
                  <a:pt x="50011" y="70670"/>
                </a:lnTo>
                <a:lnTo>
                  <a:pt x="50011" y="70670"/>
                </a:lnTo>
                <a:lnTo>
                  <a:pt x="50114" y="70875"/>
                </a:lnTo>
                <a:lnTo>
                  <a:pt x="48375" y="68420"/>
                </a:lnTo>
                <a:lnTo>
                  <a:pt x="48580" y="67602"/>
                </a:lnTo>
                <a:lnTo>
                  <a:pt x="48682" y="67705"/>
                </a:lnTo>
                <a:lnTo>
                  <a:pt x="48784" y="66989"/>
                </a:lnTo>
                <a:lnTo>
                  <a:pt x="48784" y="67193"/>
                </a:lnTo>
                <a:lnTo>
                  <a:pt x="49193" y="64739"/>
                </a:lnTo>
                <a:lnTo>
                  <a:pt x="48989" y="64330"/>
                </a:lnTo>
                <a:lnTo>
                  <a:pt x="48580" y="64125"/>
                </a:lnTo>
                <a:lnTo>
                  <a:pt x="48886" y="64227"/>
                </a:lnTo>
                <a:lnTo>
                  <a:pt x="48273" y="63716"/>
                </a:lnTo>
                <a:lnTo>
                  <a:pt x="44284" y="63614"/>
                </a:lnTo>
                <a:lnTo>
                  <a:pt x="45000" y="62795"/>
                </a:lnTo>
                <a:lnTo>
                  <a:pt x="45102" y="61159"/>
                </a:lnTo>
                <a:lnTo>
                  <a:pt x="45409" y="60648"/>
                </a:lnTo>
                <a:lnTo>
                  <a:pt x="45511" y="61261"/>
                </a:lnTo>
                <a:lnTo>
                  <a:pt x="46023" y="60136"/>
                </a:lnTo>
                <a:lnTo>
                  <a:pt x="45818" y="60239"/>
                </a:lnTo>
                <a:lnTo>
                  <a:pt x="46125" y="59932"/>
                </a:lnTo>
                <a:lnTo>
                  <a:pt x="46125" y="59625"/>
                </a:lnTo>
                <a:lnTo>
                  <a:pt x="46534" y="58807"/>
                </a:lnTo>
                <a:lnTo>
                  <a:pt x="46432" y="57989"/>
                </a:lnTo>
                <a:lnTo>
                  <a:pt x="43875" y="58295"/>
                </a:lnTo>
                <a:lnTo>
                  <a:pt x="42955" y="60239"/>
                </a:lnTo>
                <a:lnTo>
                  <a:pt x="42341" y="60648"/>
                </a:lnTo>
                <a:lnTo>
                  <a:pt x="42545" y="60648"/>
                </a:lnTo>
                <a:lnTo>
                  <a:pt x="42443" y="60955"/>
                </a:lnTo>
                <a:lnTo>
                  <a:pt x="39477" y="61261"/>
                </a:lnTo>
                <a:lnTo>
                  <a:pt x="38557" y="60750"/>
                </a:lnTo>
                <a:lnTo>
                  <a:pt x="38557" y="60750"/>
                </a:lnTo>
                <a:lnTo>
                  <a:pt x="38659" y="60852"/>
                </a:lnTo>
                <a:lnTo>
                  <a:pt x="38659" y="60852"/>
                </a:lnTo>
                <a:lnTo>
                  <a:pt x="38352" y="60648"/>
                </a:lnTo>
                <a:lnTo>
                  <a:pt x="38352" y="60648"/>
                </a:lnTo>
                <a:lnTo>
                  <a:pt x="38557" y="60750"/>
                </a:lnTo>
                <a:lnTo>
                  <a:pt x="37432" y="57989"/>
                </a:lnTo>
                <a:lnTo>
                  <a:pt x="37432" y="58193"/>
                </a:lnTo>
                <a:lnTo>
                  <a:pt x="37227" y="57375"/>
                </a:lnTo>
                <a:lnTo>
                  <a:pt x="37432" y="57989"/>
                </a:lnTo>
                <a:lnTo>
                  <a:pt x="38455" y="52159"/>
                </a:lnTo>
                <a:lnTo>
                  <a:pt x="38250" y="51750"/>
                </a:lnTo>
                <a:lnTo>
                  <a:pt x="38761" y="51545"/>
                </a:lnTo>
                <a:lnTo>
                  <a:pt x="38761" y="51341"/>
                </a:lnTo>
                <a:lnTo>
                  <a:pt x="39068" y="51136"/>
                </a:lnTo>
                <a:lnTo>
                  <a:pt x="38966" y="51136"/>
                </a:lnTo>
                <a:lnTo>
                  <a:pt x="39170" y="51034"/>
                </a:lnTo>
                <a:lnTo>
                  <a:pt x="39375" y="50830"/>
                </a:lnTo>
                <a:lnTo>
                  <a:pt x="39682" y="50727"/>
                </a:lnTo>
                <a:lnTo>
                  <a:pt x="39580" y="50523"/>
                </a:lnTo>
                <a:lnTo>
                  <a:pt x="40091" y="50625"/>
                </a:lnTo>
                <a:lnTo>
                  <a:pt x="41216" y="49909"/>
                </a:lnTo>
                <a:lnTo>
                  <a:pt x="41216" y="49705"/>
                </a:lnTo>
                <a:lnTo>
                  <a:pt x="41420" y="49398"/>
                </a:lnTo>
                <a:lnTo>
                  <a:pt x="41420" y="49602"/>
                </a:lnTo>
                <a:lnTo>
                  <a:pt x="41625" y="49602"/>
                </a:lnTo>
                <a:lnTo>
                  <a:pt x="41318" y="49807"/>
                </a:lnTo>
                <a:lnTo>
                  <a:pt x="42341" y="49193"/>
                </a:lnTo>
                <a:lnTo>
                  <a:pt x="43773" y="49602"/>
                </a:lnTo>
                <a:lnTo>
                  <a:pt x="43977" y="49398"/>
                </a:lnTo>
                <a:lnTo>
                  <a:pt x="44489" y="49602"/>
                </a:lnTo>
                <a:lnTo>
                  <a:pt x="44489" y="49909"/>
                </a:lnTo>
                <a:lnTo>
                  <a:pt x="44386" y="49909"/>
                </a:lnTo>
                <a:lnTo>
                  <a:pt x="45205" y="50114"/>
                </a:lnTo>
                <a:lnTo>
                  <a:pt x="45409" y="49705"/>
                </a:lnTo>
                <a:lnTo>
                  <a:pt x="45920" y="50216"/>
                </a:lnTo>
                <a:lnTo>
                  <a:pt x="46125" y="50216"/>
                </a:lnTo>
                <a:lnTo>
                  <a:pt x="45818" y="49705"/>
                </a:lnTo>
                <a:lnTo>
                  <a:pt x="46227" y="49091"/>
                </a:lnTo>
                <a:lnTo>
                  <a:pt x="46227" y="49091"/>
                </a:lnTo>
                <a:lnTo>
                  <a:pt x="45920" y="49295"/>
                </a:lnTo>
                <a:lnTo>
                  <a:pt x="46023" y="48989"/>
                </a:lnTo>
                <a:lnTo>
                  <a:pt x="45307" y="49091"/>
                </a:lnTo>
                <a:lnTo>
                  <a:pt x="47557" y="48477"/>
                </a:lnTo>
                <a:lnTo>
                  <a:pt x="47557" y="48477"/>
                </a:lnTo>
                <a:lnTo>
                  <a:pt x="47455" y="48989"/>
                </a:lnTo>
                <a:lnTo>
                  <a:pt x="47966" y="48784"/>
                </a:lnTo>
                <a:lnTo>
                  <a:pt x="47966" y="48886"/>
                </a:lnTo>
                <a:lnTo>
                  <a:pt x="48477" y="48580"/>
                </a:lnTo>
                <a:lnTo>
                  <a:pt x="48477" y="48580"/>
                </a:lnTo>
                <a:lnTo>
                  <a:pt x="48170" y="48886"/>
                </a:lnTo>
                <a:lnTo>
                  <a:pt x="48886" y="48784"/>
                </a:lnTo>
                <a:lnTo>
                  <a:pt x="49602" y="48886"/>
                </a:lnTo>
                <a:lnTo>
                  <a:pt x="49500" y="49091"/>
                </a:lnTo>
                <a:lnTo>
                  <a:pt x="49655" y="49401"/>
                </a:lnTo>
                <a:lnTo>
                  <a:pt x="49655" y="49401"/>
                </a:lnTo>
                <a:lnTo>
                  <a:pt x="51239" y="49500"/>
                </a:lnTo>
                <a:lnTo>
                  <a:pt x="51750" y="50216"/>
                </a:lnTo>
                <a:lnTo>
                  <a:pt x="51443" y="51545"/>
                </a:lnTo>
                <a:lnTo>
                  <a:pt x="51648" y="51239"/>
                </a:lnTo>
                <a:lnTo>
                  <a:pt x="51852" y="51341"/>
                </a:lnTo>
                <a:lnTo>
                  <a:pt x="51443" y="51750"/>
                </a:lnTo>
                <a:lnTo>
                  <a:pt x="52670" y="54102"/>
                </a:lnTo>
                <a:lnTo>
                  <a:pt x="52875" y="54102"/>
                </a:lnTo>
                <a:lnTo>
                  <a:pt x="53485" y="53390"/>
                </a:lnTo>
                <a:lnTo>
                  <a:pt x="53485" y="53390"/>
                </a:lnTo>
                <a:lnTo>
                  <a:pt x="53403" y="50915"/>
                </a:lnTo>
                <a:lnTo>
                  <a:pt x="53591" y="50727"/>
                </a:lnTo>
                <a:lnTo>
                  <a:pt x="53489" y="47761"/>
                </a:lnTo>
                <a:lnTo>
                  <a:pt x="53693" y="47659"/>
                </a:lnTo>
                <a:lnTo>
                  <a:pt x="54307" y="46636"/>
                </a:lnTo>
                <a:lnTo>
                  <a:pt x="54307" y="46841"/>
                </a:lnTo>
                <a:lnTo>
                  <a:pt x="54409" y="46739"/>
                </a:lnTo>
                <a:lnTo>
                  <a:pt x="54409" y="46636"/>
                </a:lnTo>
                <a:lnTo>
                  <a:pt x="55841" y="45716"/>
                </a:lnTo>
                <a:lnTo>
                  <a:pt x="55841" y="45818"/>
                </a:lnTo>
                <a:lnTo>
                  <a:pt x="57170" y="44898"/>
                </a:lnTo>
                <a:lnTo>
                  <a:pt x="57170" y="45102"/>
                </a:lnTo>
                <a:lnTo>
                  <a:pt x="57784" y="44284"/>
                </a:lnTo>
                <a:lnTo>
                  <a:pt x="58705" y="44080"/>
                </a:lnTo>
                <a:lnTo>
                  <a:pt x="58193" y="43875"/>
                </a:lnTo>
                <a:lnTo>
                  <a:pt x="58602" y="43875"/>
                </a:lnTo>
                <a:lnTo>
                  <a:pt x="58295" y="43466"/>
                </a:lnTo>
                <a:lnTo>
                  <a:pt x="59420" y="43364"/>
                </a:lnTo>
                <a:lnTo>
                  <a:pt x="59523" y="43057"/>
                </a:lnTo>
                <a:lnTo>
                  <a:pt x="59523" y="43057"/>
                </a:lnTo>
                <a:lnTo>
                  <a:pt x="59216" y="43364"/>
                </a:lnTo>
                <a:lnTo>
                  <a:pt x="58705" y="43057"/>
                </a:lnTo>
                <a:lnTo>
                  <a:pt x="58807" y="42750"/>
                </a:lnTo>
                <a:lnTo>
                  <a:pt x="59216" y="42852"/>
                </a:lnTo>
                <a:lnTo>
                  <a:pt x="59318" y="42750"/>
                </a:lnTo>
                <a:lnTo>
                  <a:pt x="59523" y="42852"/>
                </a:lnTo>
                <a:lnTo>
                  <a:pt x="59523" y="42545"/>
                </a:lnTo>
                <a:lnTo>
                  <a:pt x="59420" y="42034"/>
                </a:lnTo>
                <a:lnTo>
                  <a:pt x="59216" y="41932"/>
                </a:lnTo>
                <a:lnTo>
                  <a:pt x="58705" y="41625"/>
                </a:lnTo>
                <a:lnTo>
                  <a:pt x="59114" y="41727"/>
                </a:lnTo>
                <a:lnTo>
                  <a:pt x="59216" y="41932"/>
                </a:lnTo>
                <a:lnTo>
                  <a:pt x="59216" y="41932"/>
                </a:lnTo>
                <a:lnTo>
                  <a:pt x="59114" y="41420"/>
                </a:lnTo>
                <a:lnTo>
                  <a:pt x="59420" y="41420"/>
                </a:lnTo>
                <a:lnTo>
                  <a:pt x="59523" y="41318"/>
                </a:lnTo>
                <a:lnTo>
                  <a:pt x="59011" y="40705"/>
                </a:lnTo>
                <a:lnTo>
                  <a:pt x="59523" y="41216"/>
                </a:lnTo>
                <a:lnTo>
                  <a:pt x="59523" y="40807"/>
                </a:lnTo>
                <a:lnTo>
                  <a:pt x="58909" y="40500"/>
                </a:lnTo>
                <a:lnTo>
                  <a:pt x="59318" y="39989"/>
                </a:lnTo>
                <a:lnTo>
                  <a:pt x="59011" y="40500"/>
                </a:lnTo>
                <a:lnTo>
                  <a:pt x="59216" y="40398"/>
                </a:lnTo>
                <a:lnTo>
                  <a:pt x="59216" y="40602"/>
                </a:lnTo>
                <a:lnTo>
                  <a:pt x="59318" y="40500"/>
                </a:lnTo>
                <a:lnTo>
                  <a:pt x="59625" y="40807"/>
                </a:lnTo>
                <a:lnTo>
                  <a:pt x="59523" y="40295"/>
                </a:lnTo>
                <a:lnTo>
                  <a:pt x="59727" y="40500"/>
                </a:lnTo>
                <a:lnTo>
                  <a:pt x="59830" y="39580"/>
                </a:lnTo>
                <a:lnTo>
                  <a:pt x="60034" y="39477"/>
                </a:lnTo>
                <a:lnTo>
                  <a:pt x="60034" y="39580"/>
                </a:lnTo>
                <a:lnTo>
                  <a:pt x="60136" y="39375"/>
                </a:lnTo>
                <a:lnTo>
                  <a:pt x="60136" y="39477"/>
                </a:lnTo>
                <a:lnTo>
                  <a:pt x="60443" y="39273"/>
                </a:lnTo>
                <a:lnTo>
                  <a:pt x="60443" y="39375"/>
                </a:lnTo>
                <a:lnTo>
                  <a:pt x="60341" y="39477"/>
                </a:lnTo>
                <a:lnTo>
                  <a:pt x="60443" y="39477"/>
                </a:lnTo>
                <a:lnTo>
                  <a:pt x="60034" y="39784"/>
                </a:lnTo>
                <a:lnTo>
                  <a:pt x="60136" y="39784"/>
                </a:lnTo>
                <a:lnTo>
                  <a:pt x="59830" y="40193"/>
                </a:lnTo>
                <a:lnTo>
                  <a:pt x="60136" y="40295"/>
                </a:lnTo>
                <a:lnTo>
                  <a:pt x="60136" y="40500"/>
                </a:lnTo>
                <a:lnTo>
                  <a:pt x="60034" y="40705"/>
                </a:lnTo>
                <a:lnTo>
                  <a:pt x="60034" y="40909"/>
                </a:lnTo>
                <a:lnTo>
                  <a:pt x="60136" y="40909"/>
                </a:lnTo>
                <a:lnTo>
                  <a:pt x="59727" y="41830"/>
                </a:lnTo>
                <a:lnTo>
                  <a:pt x="60750" y="40500"/>
                </a:lnTo>
                <a:lnTo>
                  <a:pt x="60750" y="39375"/>
                </a:lnTo>
                <a:lnTo>
                  <a:pt x="61057" y="39886"/>
                </a:lnTo>
                <a:lnTo>
                  <a:pt x="62182" y="38864"/>
                </a:lnTo>
                <a:lnTo>
                  <a:pt x="62386" y="38455"/>
                </a:lnTo>
                <a:lnTo>
                  <a:pt x="62284" y="38250"/>
                </a:lnTo>
                <a:lnTo>
                  <a:pt x="62591" y="37636"/>
                </a:lnTo>
                <a:lnTo>
                  <a:pt x="62489" y="38148"/>
                </a:lnTo>
                <a:lnTo>
                  <a:pt x="64943" y="37125"/>
                </a:lnTo>
                <a:lnTo>
                  <a:pt x="65045" y="37227"/>
                </a:lnTo>
                <a:lnTo>
                  <a:pt x="65148" y="37125"/>
                </a:lnTo>
                <a:lnTo>
                  <a:pt x="65148" y="37125"/>
                </a:lnTo>
                <a:lnTo>
                  <a:pt x="65045" y="37432"/>
                </a:lnTo>
                <a:lnTo>
                  <a:pt x="65557" y="37227"/>
                </a:lnTo>
                <a:lnTo>
                  <a:pt x="65557" y="37227"/>
                </a:lnTo>
                <a:lnTo>
                  <a:pt x="65455" y="37330"/>
                </a:lnTo>
                <a:lnTo>
                  <a:pt x="66068" y="37227"/>
                </a:lnTo>
                <a:lnTo>
                  <a:pt x="65966" y="36818"/>
                </a:lnTo>
                <a:lnTo>
                  <a:pt x="65761" y="37125"/>
                </a:lnTo>
                <a:lnTo>
                  <a:pt x="65455" y="36614"/>
                </a:lnTo>
                <a:lnTo>
                  <a:pt x="66784" y="35080"/>
                </a:lnTo>
                <a:lnTo>
                  <a:pt x="66886" y="35182"/>
                </a:lnTo>
                <a:lnTo>
                  <a:pt x="66989" y="34977"/>
                </a:lnTo>
                <a:lnTo>
                  <a:pt x="66989" y="35080"/>
                </a:lnTo>
                <a:lnTo>
                  <a:pt x="67091" y="34875"/>
                </a:lnTo>
                <a:lnTo>
                  <a:pt x="67091" y="35080"/>
                </a:lnTo>
                <a:lnTo>
                  <a:pt x="67193" y="34977"/>
                </a:lnTo>
                <a:lnTo>
                  <a:pt x="68011" y="34364"/>
                </a:lnTo>
                <a:lnTo>
                  <a:pt x="68011" y="34466"/>
                </a:lnTo>
                <a:lnTo>
                  <a:pt x="67909" y="34568"/>
                </a:lnTo>
                <a:lnTo>
                  <a:pt x="68114" y="34670"/>
                </a:lnTo>
                <a:lnTo>
                  <a:pt x="68216" y="34364"/>
                </a:lnTo>
                <a:lnTo>
                  <a:pt x="68523" y="34568"/>
                </a:lnTo>
                <a:lnTo>
                  <a:pt x="69136" y="34261"/>
                </a:lnTo>
                <a:lnTo>
                  <a:pt x="69545" y="33648"/>
                </a:lnTo>
                <a:lnTo>
                  <a:pt x="70568" y="33443"/>
                </a:lnTo>
                <a:lnTo>
                  <a:pt x="70466" y="33545"/>
                </a:lnTo>
                <a:lnTo>
                  <a:pt x="71795" y="32932"/>
                </a:lnTo>
                <a:lnTo>
                  <a:pt x="72102" y="33034"/>
                </a:lnTo>
                <a:lnTo>
                  <a:pt x="71386" y="33443"/>
                </a:lnTo>
                <a:lnTo>
                  <a:pt x="72716" y="33443"/>
                </a:lnTo>
                <a:lnTo>
                  <a:pt x="71898" y="33852"/>
                </a:lnTo>
                <a:lnTo>
                  <a:pt x="71898" y="33545"/>
                </a:lnTo>
                <a:lnTo>
                  <a:pt x="71795" y="33545"/>
                </a:lnTo>
                <a:lnTo>
                  <a:pt x="70568" y="34261"/>
                </a:lnTo>
                <a:lnTo>
                  <a:pt x="70568" y="34261"/>
                </a:lnTo>
                <a:lnTo>
                  <a:pt x="70364" y="34364"/>
                </a:lnTo>
                <a:lnTo>
                  <a:pt x="69955" y="35182"/>
                </a:lnTo>
                <a:lnTo>
                  <a:pt x="70261" y="35386"/>
                </a:lnTo>
                <a:lnTo>
                  <a:pt x="71795" y="34364"/>
                </a:lnTo>
                <a:lnTo>
                  <a:pt x="71795" y="34466"/>
                </a:lnTo>
                <a:lnTo>
                  <a:pt x="71898" y="34261"/>
                </a:lnTo>
                <a:lnTo>
                  <a:pt x="74250" y="33648"/>
                </a:lnTo>
                <a:lnTo>
                  <a:pt x="74250" y="33443"/>
                </a:lnTo>
                <a:lnTo>
                  <a:pt x="74250" y="33136"/>
                </a:lnTo>
                <a:lnTo>
                  <a:pt x="73943" y="32932"/>
                </a:lnTo>
                <a:lnTo>
                  <a:pt x="73227" y="33239"/>
                </a:lnTo>
                <a:lnTo>
                  <a:pt x="73330" y="33136"/>
                </a:lnTo>
                <a:lnTo>
                  <a:pt x="72307" y="32830"/>
                </a:lnTo>
                <a:lnTo>
                  <a:pt x="72511" y="32727"/>
                </a:lnTo>
                <a:lnTo>
                  <a:pt x="72000" y="32420"/>
                </a:lnTo>
                <a:lnTo>
                  <a:pt x="72000" y="31807"/>
                </a:lnTo>
                <a:lnTo>
                  <a:pt x="71693" y="31705"/>
                </a:lnTo>
                <a:lnTo>
                  <a:pt x="72409" y="31091"/>
                </a:lnTo>
                <a:lnTo>
                  <a:pt x="72146" y="31003"/>
                </a:lnTo>
                <a:lnTo>
                  <a:pt x="72146" y="31003"/>
                </a:lnTo>
                <a:lnTo>
                  <a:pt x="71795" y="31091"/>
                </a:lnTo>
                <a:lnTo>
                  <a:pt x="70875" y="30784"/>
                </a:lnTo>
                <a:lnTo>
                  <a:pt x="72102" y="30784"/>
                </a:lnTo>
                <a:lnTo>
                  <a:pt x="72818" y="29966"/>
                </a:lnTo>
                <a:lnTo>
                  <a:pt x="70568" y="29966"/>
                </a:lnTo>
                <a:lnTo>
                  <a:pt x="63307" y="33852"/>
                </a:lnTo>
                <a:lnTo>
                  <a:pt x="63307" y="33852"/>
                </a:lnTo>
                <a:lnTo>
                  <a:pt x="68114" y="31091"/>
                </a:lnTo>
                <a:lnTo>
                  <a:pt x="67602" y="30375"/>
                </a:lnTo>
                <a:lnTo>
                  <a:pt x="79977" y="27205"/>
                </a:lnTo>
                <a:lnTo>
                  <a:pt x="80795" y="26489"/>
                </a:lnTo>
                <a:lnTo>
                  <a:pt x="80591" y="26284"/>
                </a:lnTo>
                <a:lnTo>
                  <a:pt x="81000" y="26080"/>
                </a:lnTo>
                <a:lnTo>
                  <a:pt x="81205" y="25466"/>
                </a:lnTo>
                <a:lnTo>
                  <a:pt x="80898" y="25159"/>
                </a:lnTo>
                <a:lnTo>
                  <a:pt x="80080" y="25364"/>
                </a:lnTo>
                <a:lnTo>
                  <a:pt x="79977" y="25261"/>
                </a:lnTo>
                <a:lnTo>
                  <a:pt x="80386" y="24852"/>
                </a:lnTo>
                <a:lnTo>
                  <a:pt x="79875" y="24750"/>
                </a:lnTo>
                <a:lnTo>
                  <a:pt x="77727" y="25568"/>
                </a:lnTo>
                <a:lnTo>
                  <a:pt x="78034" y="25364"/>
                </a:lnTo>
                <a:lnTo>
                  <a:pt x="77830" y="25261"/>
                </a:lnTo>
                <a:lnTo>
                  <a:pt x="80182" y="24545"/>
                </a:lnTo>
                <a:lnTo>
                  <a:pt x="80182" y="24034"/>
                </a:lnTo>
                <a:lnTo>
                  <a:pt x="79773" y="24136"/>
                </a:lnTo>
                <a:lnTo>
                  <a:pt x="79261" y="23727"/>
                </a:lnTo>
                <a:lnTo>
                  <a:pt x="78648" y="24034"/>
                </a:lnTo>
                <a:lnTo>
                  <a:pt x="79159" y="23727"/>
                </a:lnTo>
                <a:lnTo>
                  <a:pt x="78852" y="23625"/>
                </a:lnTo>
                <a:lnTo>
                  <a:pt x="78239" y="23830"/>
                </a:lnTo>
                <a:lnTo>
                  <a:pt x="78648" y="23523"/>
                </a:lnTo>
                <a:lnTo>
                  <a:pt x="78648" y="23114"/>
                </a:lnTo>
                <a:lnTo>
                  <a:pt x="78545" y="23216"/>
                </a:lnTo>
                <a:lnTo>
                  <a:pt x="78443" y="23011"/>
                </a:lnTo>
                <a:lnTo>
                  <a:pt x="77932" y="22909"/>
                </a:lnTo>
                <a:lnTo>
                  <a:pt x="78136" y="22705"/>
                </a:lnTo>
                <a:lnTo>
                  <a:pt x="77830" y="22705"/>
                </a:lnTo>
                <a:lnTo>
                  <a:pt x="78136" y="22602"/>
                </a:lnTo>
                <a:lnTo>
                  <a:pt x="77727" y="22500"/>
                </a:lnTo>
                <a:lnTo>
                  <a:pt x="77932" y="22398"/>
                </a:lnTo>
                <a:lnTo>
                  <a:pt x="77523" y="22193"/>
                </a:lnTo>
                <a:lnTo>
                  <a:pt x="78341" y="22091"/>
                </a:lnTo>
                <a:lnTo>
                  <a:pt x="77727" y="21477"/>
                </a:lnTo>
                <a:lnTo>
                  <a:pt x="78341" y="21170"/>
                </a:lnTo>
                <a:lnTo>
                  <a:pt x="78034" y="20864"/>
                </a:lnTo>
                <a:lnTo>
                  <a:pt x="77420" y="20966"/>
                </a:lnTo>
                <a:lnTo>
                  <a:pt x="77420" y="20966"/>
                </a:lnTo>
                <a:lnTo>
                  <a:pt x="78136" y="20557"/>
                </a:lnTo>
                <a:lnTo>
                  <a:pt x="77318" y="20659"/>
                </a:lnTo>
                <a:lnTo>
                  <a:pt x="77318" y="20659"/>
                </a:lnTo>
                <a:lnTo>
                  <a:pt x="77932" y="20455"/>
                </a:lnTo>
                <a:lnTo>
                  <a:pt x="77727" y="20148"/>
                </a:lnTo>
                <a:lnTo>
                  <a:pt x="77932" y="20045"/>
                </a:lnTo>
                <a:lnTo>
                  <a:pt x="77318" y="20045"/>
                </a:lnTo>
                <a:lnTo>
                  <a:pt x="77727" y="19943"/>
                </a:lnTo>
                <a:lnTo>
                  <a:pt x="77523" y="19636"/>
                </a:lnTo>
                <a:lnTo>
                  <a:pt x="77727" y="19534"/>
                </a:lnTo>
                <a:lnTo>
                  <a:pt x="77625" y="19330"/>
                </a:lnTo>
                <a:lnTo>
                  <a:pt x="77420" y="19330"/>
                </a:lnTo>
                <a:lnTo>
                  <a:pt x="77216" y="19125"/>
                </a:lnTo>
                <a:lnTo>
                  <a:pt x="77216" y="18818"/>
                </a:lnTo>
                <a:lnTo>
                  <a:pt x="76705" y="19739"/>
                </a:lnTo>
                <a:lnTo>
                  <a:pt x="76398" y="19739"/>
                </a:lnTo>
                <a:lnTo>
                  <a:pt x="76295" y="20045"/>
                </a:lnTo>
                <a:lnTo>
                  <a:pt x="75580" y="20557"/>
                </a:lnTo>
                <a:lnTo>
                  <a:pt x="75477" y="20250"/>
                </a:lnTo>
                <a:lnTo>
                  <a:pt x="74148" y="21068"/>
                </a:lnTo>
                <a:lnTo>
                  <a:pt x="74250" y="20659"/>
                </a:lnTo>
                <a:lnTo>
                  <a:pt x="73943" y="20864"/>
                </a:lnTo>
                <a:lnTo>
                  <a:pt x="73841" y="20761"/>
                </a:lnTo>
                <a:lnTo>
                  <a:pt x="73739" y="20761"/>
                </a:lnTo>
                <a:lnTo>
                  <a:pt x="73943" y="20250"/>
                </a:lnTo>
                <a:lnTo>
                  <a:pt x="72716" y="20250"/>
                </a:lnTo>
                <a:lnTo>
                  <a:pt x="73534" y="19739"/>
                </a:lnTo>
                <a:lnTo>
                  <a:pt x="73330" y="19739"/>
                </a:lnTo>
                <a:lnTo>
                  <a:pt x="73534" y="19330"/>
                </a:lnTo>
                <a:lnTo>
                  <a:pt x="72920" y="19125"/>
                </a:lnTo>
                <a:lnTo>
                  <a:pt x="73636" y="19023"/>
                </a:lnTo>
                <a:lnTo>
                  <a:pt x="74148" y="18102"/>
                </a:lnTo>
                <a:lnTo>
                  <a:pt x="74148" y="18102"/>
                </a:lnTo>
                <a:lnTo>
                  <a:pt x="73841" y="18307"/>
                </a:lnTo>
                <a:lnTo>
                  <a:pt x="72716" y="17795"/>
                </a:lnTo>
                <a:lnTo>
                  <a:pt x="73023" y="17591"/>
                </a:lnTo>
                <a:lnTo>
                  <a:pt x="72511" y="17591"/>
                </a:lnTo>
                <a:lnTo>
                  <a:pt x="72000" y="16875"/>
                </a:lnTo>
                <a:lnTo>
                  <a:pt x="70364" y="17080"/>
                </a:lnTo>
                <a:lnTo>
                  <a:pt x="70466" y="16977"/>
                </a:lnTo>
                <a:lnTo>
                  <a:pt x="68932" y="16875"/>
                </a:lnTo>
                <a:lnTo>
                  <a:pt x="68727" y="17693"/>
                </a:lnTo>
                <a:lnTo>
                  <a:pt x="67909" y="18307"/>
                </a:lnTo>
                <a:lnTo>
                  <a:pt x="68318" y="18307"/>
                </a:lnTo>
                <a:lnTo>
                  <a:pt x="67909" y="19023"/>
                </a:lnTo>
                <a:lnTo>
                  <a:pt x="68114" y="19125"/>
                </a:lnTo>
                <a:lnTo>
                  <a:pt x="66580" y="20250"/>
                </a:lnTo>
                <a:lnTo>
                  <a:pt x="67193" y="21784"/>
                </a:lnTo>
                <a:lnTo>
                  <a:pt x="63511" y="24239"/>
                </a:lnTo>
                <a:lnTo>
                  <a:pt x="63716" y="24750"/>
                </a:lnTo>
                <a:lnTo>
                  <a:pt x="63614" y="24750"/>
                </a:lnTo>
                <a:lnTo>
                  <a:pt x="63716" y="25057"/>
                </a:lnTo>
                <a:lnTo>
                  <a:pt x="63307" y="26591"/>
                </a:lnTo>
                <a:lnTo>
                  <a:pt x="62693" y="27000"/>
                </a:lnTo>
                <a:lnTo>
                  <a:pt x="62795" y="27307"/>
                </a:lnTo>
                <a:lnTo>
                  <a:pt x="62489" y="27614"/>
                </a:lnTo>
                <a:lnTo>
                  <a:pt x="62386" y="27205"/>
                </a:lnTo>
                <a:lnTo>
                  <a:pt x="61977" y="27511"/>
                </a:lnTo>
                <a:lnTo>
                  <a:pt x="61977" y="28023"/>
                </a:lnTo>
                <a:lnTo>
                  <a:pt x="60955" y="27716"/>
                </a:lnTo>
                <a:lnTo>
                  <a:pt x="61364" y="27000"/>
                </a:lnTo>
                <a:lnTo>
                  <a:pt x="60648" y="26591"/>
                </a:lnTo>
                <a:lnTo>
                  <a:pt x="61466" y="24341"/>
                </a:lnTo>
                <a:lnTo>
                  <a:pt x="60852" y="23625"/>
                </a:lnTo>
                <a:lnTo>
                  <a:pt x="59420" y="23830"/>
                </a:lnTo>
                <a:lnTo>
                  <a:pt x="59216" y="23216"/>
                </a:lnTo>
                <a:lnTo>
                  <a:pt x="57682" y="22091"/>
                </a:lnTo>
                <a:lnTo>
                  <a:pt x="55227" y="21989"/>
                </a:lnTo>
                <a:lnTo>
                  <a:pt x="55330" y="21886"/>
                </a:lnTo>
                <a:lnTo>
                  <a:pt x="54920" y="22091"/>
                </a:lnTo>
                <a:lnTo>
                  <a:pt x="55636" y="20761"/>
                </a:lnTo>
                <a:lnTo>
                  <a:pt x="55534" y="20250"/>
                </a:lnTo>
                <a:lnTo>
                  <a:pt x="54614" y="20761"/>
                </a:lnTo>
                <a:lnTo>
                  <a:pt x="54920" y="20352"/>
                </a:lnTo>
                <a:lnTo>
                  <a:pt x="54716" y="20045"/>
                </a:lnTo>
                <a:lnTo>
                  <a:pt x="57580" y="17489"/>
                </a:lnTo>
                <a:lnTo>
                  <a:pt x="57580" y="17284"/>
                </a:lnTo>
                <a:lnTo>
                  <a:pt x="58091" y="16875"/>
                </a:lnTo>
                <a:lnTo>
                  <a:pt x="58398" y="17080"/>
                </a:lnTo>
                <a:lnTo>
                  <a:pt x="58398" y="16875"/>
                </a:lnTo>
                <a:lnTo>
                  <a:pt x="59114" y="16670"/>
                </a:lnTo>
                <a:lnTo>
                  <a:pt x="59216" y="16466"/>
                </a:lnTo>
                <a:lnTo>
                  <a:pt x="60136" y="16364"/>
                </a:lnTo>
                <a:lnTo>
                  <a:pt x="60239" y="15852"/>
                </a:lnTo>
                <a:lnTo>
                  <a:pt x="59830" y="15648"/>
                </a:lnTo>
                <a:lnTo>
                  <a:pt x="59420" y="15852"/>
                </a:lnTo>
                <a:lnTo>
                  <a:pt x="59727" y="15648"/>
                </a:lnTo>
                <a:lnTo>
                  <a:pt x="59011" y="15443"/>
                </a:lnTo>
                <a:lnTo>
                  <a:pt x="58909" y="15239"/>
                </a:lnTo>
                <a:lnTo>
                  <a:pt x="59932" y="15545"/>
                </a:lnTo>
                <a:lnTo>
                  <a:pt x="59932" y="15648"/>
                </a:lnTo>
                <a:lnTo>
                  <a:pt x="64227" y="14318"/>
                </a:lnTo>
                <a:lnTo>
                  <a:pt x="61670" y="13602"/>
                </a:lnTo>
                <a:lnTo>
                  <a:pt x="62693" y="13705"/>
                </a:lnTo>
                <a:lnTo>
                  <a:pt x="64330" y="14114"/>
                </a:lnTo>
                <a:lnTo>
                  <a:pt x="65455" y="13602"/>
                </a:lnTo>
                <a:lnTo>
                  <a:pt x="65250" y="13193"/>
                </a:lnTo>
                <a:lnTo>
                  <a:pt x="66170" y="13091"/>
                </a:lnTo>
                <a:lnTo>
                  <a:pt x="66375" y="13398"/>
                </a:lnTo>
                <a:lnTo>
                  <a:pt x="66784" y="13295"/>
                </a:lnTo>
                <a:lnTo>
                  <a:pt x="67091" y="13091"/>
                </a:lnTo>
                <a:lnTo>
                  <a:pt x="66580" y="12784"/>
                </a:lnTo>
                <a:lnTo>
                  <a:pt x="66580" y="12784"/>
                </a:lnTo>
                <a:lnTo>
                  <a:pt x="67091" y="12886"/>
                </a:lnTo>
                <a:lnTo>
                  <a:pt x="67398" y="13295"/>
                </a:lnTo>
                <a:lnTo>
                  <a:pt x="69545" y="12273"/>
                </a:lnTo>
                <a:lnTo>
                  <a:pt x="69443" y="11659"/>
                </a:lnTo>
                <a:lnTo>
                  <a:pt x="69955" y="11045"/>
                </a:lnTo>
                <a:lnTo>
                  <a:pt x="70568" y="10841"/>
                </a:lnTo>
                <a:lnTo>
                  <a:pt x="69955" y="10739"/>
                </a:lnTo>
                <a:lnTo>
                  <a:pt x="69852" y="10534"/>
                </a:lnTo>
                <a:lnTo>
                  <a:pt x="70159" y="10432"/>
                </a:lnTo>
                <a:lnTo>
                  <a:pt x="68216" y="10227"/>
                </a:lnTo>
                <a:lnTo>
                  <a:pt x="67909" y="10739"/>
                </a:lnTo>
                <a:lnTo>
                  <a:pt x="68114" y="10943"/>
                </a:lnTo>
                <a:lnTo>
                  <a:pt x="67807" y="11045"/>
                </a:lnTo>
                <a:lnTo>
                  <a:pt x="68011" y="11148"/>
                </a:lnTo>
                <a:lnTo>
                  <a:pt x="65352" y="12580"/>
                </a:lnTo>
                <a:lnTo>
                  <a:pt x="65148" y="11761"/>
                </a:lnTo>
                <a:lnTo>
                  <a:pt x="65352" y="11557"/>
                </a:lnTo>
                <a:lnTo>
                  <a:pt x="65455" y="11557"/>
                </a:lnTo>
                <a:lnTo>
                  <a:pt x="65864" y="11045"/>
                </a:lnTo>
                <a:lnTo>
                  <a:pt x="64841" y="11045"/>
                </a:lnTo>
                <a:lnTo>
                  <a:pt x="64023" y="11557"/>
                </a:lnTo>
                <a:lnTo>
                  <a:pt x="64023" y="11557"/>
                </a:lnTo>
                <a:lnTo>
                  <a:pt x="64125" y="10739"/>
                </a:lnTo>
                <a:lnTo>
                  <a:pt x="64739" y="10534"/>
                </a:lnTo>
                <a:lnTo>
                  <a:pt x="64125" y="10534"/>
                </a:lnTo>
                <a:lnTo>
                  <a:pt x="64432" y="10432"/>
                </a:lnTo>
                <a:lnTo>
                  <a:pt x="63307" y="10330"/>
                </a:lnTo>
                <a:lnTo>
                  <a:pt x="64125" y="10023"/>
                </a:lnTo>
                <a:lnTo>
                  <a:pt x="63818" y="10023"/>
                </a:lnTo>
                <a:lnTo>
                  <a:pt x="64330" y="9920"/>
                </a:lnTo>
                <a:lnTo>
                  <a:pt x="64125" y="9409"/>
                </a:lnTo>
                <a:lnTo>
                  <a:pt x="64432" y="9000"/>
                </a:lnTo>
                <a:lnTo>
                  <a:pt x="64227" y="8591"/>
                </a:lnTo>
                <a:lnTo>
                  <a:pt x="63920" y="8386"/>
                </a:lnTo>
                <a:close/>
              </a:path>
            </a:pathLst>
          </a:custGeom>
          <a:solidFill>
            <a:srgbClr val="0E004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5" name="Google Shape;385;p25"/>
          <p:cNvSpPr/>
          <p:nvPr/>
        </p:nvSpPr>
        <p:spPr>
          <a:xfrm>
            <a:off x="7271050" y="4088725"/>
            <a:ext cx="138375" cy="119675"/>
          </a:xfrm>
          <a:prstGeom prst="flowChartMerge">
            <a:avLst/>
          </a:prstGeom>
          <a:solidFill>
            <a:srgbClr val="FF9900"/>
          </a:solidFill>
          <a:ln w="28575" cap="flat" cmpd="sng">
            <a:solidFill>
              <a:srgbClr val="C20E9B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1 CuadroTexto"/>
          <p:cNvSpPr txBox="1"/>
          <p:nvPr/>
        </p:nvSpPr>
        <p:spPr>
          <a:xfrm>
            <a:off x="1043608" y="597917"/>
            <a:ext cx="51845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smtClean="0">
                <a:solidFill>
                  <a:srgbClr val="00B0F0"/>
                </a:solidFill>
                <a:latin typeface="Century Gothic" pitchFamily="34" charset="0"/>
              </a:rPr>
              <a:t>¿POR QUÉ?</a:t>
            </a:r>
            <a:endParaRPr lang="es-ES" sz="2400" dirty="0">
              <a:solidFill>
                <a:srgbClr val="00B0F0"/>
              </a:solidFill>
              <a:latin typeface="Century Gothic" pitchFamily="34" charset="0"/>
            </a:endParaRPr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905" y="1053649"/>
            <a:ext cx="6953899" cy="3773900"/>
          </a:xfrm>
          <a:prstGeom prst="rect">
            <a:avLst/>
          </a:prstGeom>
        </p:spPr>
      </p:pic>
      <p:pic>
        <p:nvPicPr>
          <p:cNvPr id="4" name="3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4232418"/>
            <a:ext cx="2057687" cy="5715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9964" y="267494"/>
            <a:ext cx="5048100" cy="1147800"/>
          </a:xfrm>
        </p:spPr>
        <p:txBody>
          <a:bodyPr/>
          <a:lstStyle/>
          <a:p>
            <a:r>
              <a:rPr lang="es-ES" dirty="0" smtClean="0">
                <a:latin typeface="Century Gothic" pitchFamily="34" charset="0"/>
              </a:rPr>
              <a:t>FASE III – MANTENIMIENTO </a:t>
            </a:r>
            <a:endParaRPr lang="es-ES" dirty="0">
              <a:latin typeface="Century Gothic" pitchFamily="34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581891" y="1574028"/>
            <a:ext cx="7969874" cy="10695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200" dirty="0" smtClean="0">
                <a:solidFill>
                  <a:schemeClr val="bg1"/>
                </a:solidFill>
                <a:latin typeface="Century Gothic" pitchFamily="34" charset="0"/>
              </a:rPr>
              <a:t>Busca asegurar </a:t>
            </a:r>
            <a:r>
              <a:rPr lang="es-ES" sz="1200" dirty="0">
                <a:solidFill>
                  <a:schemeClr val="bg1"/>
                </a:solidFill>
                <a:latin typeface="Century Gothic" pitchFamily="34" charset="0"/>
              </a:rPr>
              <a:t>la </a:t>
            </a:r>
            <a:r>
              <a:rPr lang="es-ES" b="1" dirty="0" smtClean="0">
                <a:solidFill>
                  <a:schemeClr val="bg1"/>
                </a:solidFill>
                <a:latin typeface="Century Gothic" pitchFamily="34" charset="0"/>
              </a:rPr>
              <a:t>CONTINUIDAD</a:t>
            </a:r>
            <a:r>
              <a:rPr lang="es-ES" dirty="0" smtClean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es-ES" sz="1200" dirty="0">
                <a:solidFill>
                  <a:schemeClr val="bg1"/>
                </a:solidFill>
                <a:latin typeface="Century Gothic" pitchFamily="34" charset="0"/>
              </a:rPr>
              <a:t>del proceso asistencial y de </a:t>
            </a:r>
            <a:r>
              <a:rPr lang="es-ES" sz="1200" dirty="0" smtClean="0">
                <a:solidFill>
                  <a:schemeClr val="bg1"/>
                </a:solidFill>
                <a:latin typeface="Century Gothic" pitchFamily="34" charset="0"/>
              </a:rPr>
              <a:t>las recomendaciones y </a:t>
            </a:r>
            <a:r>
              <a:rPr lang="es-ES" sz="1200" dirty="0">
                <a:solidFill>
                  <a:schemeClr val="bg1"/>
                </a:solidFill>
                <a:latin typeface="Century Gothic" pitchFamily="34" charset="0"/>
              </a:rPr>
              <a:t>actividades aprendidas sin limitación en el </a:t>
            </a:r>
            <a:r>
              <a:rPr lang="es-ES" sz="1200" dirty="0" smtClean="0">
                <a:solidFill>
                  <a:schemeClr val="bg1"/>
                </a:solidFill>
                <a:latin typeface="Century Gothic" pitchFamily="34" charset="0"/>
              </a:rPr>
              <a:t>tiempo</a:t>
            </a:r>
          </a:p>
          <a:p>
            <a:endParaRPr lang="es-ES" sz="1100" dirty="0" smtClean="0">
              <a:solidFill>
                <a:schemeClr val="bg1"/>
              </a:solidFill>
              <a:latin typeface="Century Gothic" pitchFamily="34" charset="0"/>
            </a:endParaRPr>
          </a:p>
          <a:p>
            <a:pPr algn="ctr"/>
            <a:r>
              <a:rPr lang="es-ES" sz="1250" b="1" dirty="0" smtClean="0">
                <a:solidFill>
                  <a:schemeClr val="bg1"/>
                </a:solidFill>
                <a:latin typeface="Century Gothic" pitchFamily="34" charset="0"/>
              </a:rPr>
              <a:t>Elevado número de abandonos en esta fase </a:t>
            </a:r>
            <a:r>
              <a:rPr lang="es-ES" sz="1250" b="1" dirty="0" smtClean="0">
                <a:solidFill>
                  <a:schemeClr val="bg1"/>
                </a:solidFill>
                <a:latin typeface="Century Gothic" pitchFamily="34" charset="0"/>
              </a:rPr>
              <a:t>-----</a:t>
            </a:r>
            <a:r>
              <a:rPr lang="es-ES" sz="1250" b="1" dirty="0" smtClean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es-ES" sz="1250" b="1" dirty="0" smtClean="0">
                <a:solidFill>
                  <a:schemeClr val="bg1"/>
                </a:solidFill>
                <a:latin typeface="Century Gothic" pitchFamily="34" charset="0"/>
              </a:rPr>
              <a:t>IMPORTANTE ESFUERZO DE TODOS LOS ELEMENTOS</a:t>
            </a:r>
          </a:p>
          <a:p>
            <a:endParaRPr lang="es-ES" dirty="0">
              <a:solidFill>
                <a:schemeClr val="bg1"/>
              </a:solidFill>
            </a:endParaRPr>
          </a:p>
        </p:txBody>
      </p:sp>
      <p:graphicFrame>
        <p:nvGraphicFramePr>
          <p:cNvPr id="8" name="7 Diagrama"/>
          <p:cNvGraphicFramePr/>
          <p:nvPr>
            <p:extLst>
              <p:ext uri="{D42A27DB-BD31-4B8C-83A1-F6EECF244321}">
                <p14:modId xmlns:p14="http://schemas.microsoft.com/office/powerpoint/2010/main" val="3939703017"/>
              </p:ext>
            </p:extLst>
          </p:nvPr>
        </p:nvGraphicFramePr>
        <p:xfrm>
          <a:off x="2771800" y="2859782"/>
          <a:ext cx="2952328" cy="20134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28966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73447"/>
            <a:ext cx="5048250" cy="1146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1" name="10 Diagrama"/>
          <p:cNvGraphicFramePr/>
          <p:nvPr>
            <p:extLst>
              <p:ext uri="{D42A27DB-BD31-4B8C-83A1-F6EECF244321}">
                <p14:modId xmlns:p14="http://schemas.microsoft.com/office/powerpoint/2010/main" val="4163877356"/>
              </p:ext>
            </p:extLst>
          </p:nvPr>
        </p:nvGraphicFramePr>
        <p:xfrm>
          <a:off x="3491880" y="2643758"/>
          <a:ext cx="5040560" cy="17563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12" name="11 Diagrama"/>
          <p:cNvGraphicFramePr/>
          <p:nvPr>
            <p:extLst>
              <p:ext uri="{D42A27DB-BD31-4B8C-83A1-F6EECF244321}">
                <p14:modId xmlns:p14="http://schemas.microsoft.com/office/powerpoint/2010/main" val="86360863"/>
              </p:ext>
            </p:extLst>
          </p:nvPr>
        </p:nvGraphicFramePr>
        <p:xfrm>
          <a:off x="3488547" y="4227934"/>
          <a:ext cx="4395821" cy="720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13" name="12 Flecha doblada hacia arriba"/>
          <p:cNvSpPr/>
          <p:nvPr/>
        </p:nvSpPr>
        <p:spPr>
          <a:xfrm rot="5400000">
            <a:off x="3962912" y="948590"/>
            <a:ext cx="930143" cy="1296144"/>
          </a:xfrm>
          <a:prstGeom prst="bentUpArrow">
            <a:avLst>
              <a:gd name="adj1" fmla="val 25902"/>
              <a:gd name="adj2" fmla="val 25000"/>
              <a:gd name="adj3" fmla="val 25000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200" b="1" dirty="0">
              <a:solidFill>
                <a:schemeClr val="tx1"/>
              </a:solidFill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3779912" y="1718687"/>
            <a:ext cx="15841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b="1" dirty="0" smtClean="0">
                <a:latin typeface="Century Gothic" pitchFamily="34" charset="0"/>
              </a:rPr>
              <a:t>TODA LA VIDA </a:t>
            </a:r>
            <a:endParaRPr lang="es-ES" sz="1200" b="1" dirty="0">
              <a:latin typeface="Century Gothic" pitchFamily="34" charset="0"/>
            </a:endParaRPr>
          </a:p>
        </p:txBody>
      </p:sp>
      <p:pic>
        <p:nvPicPr>
          <p:cNvPr id="15" name="14 Imagen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5541" y="483518"/>
            <a:ext cx="1955902" cy="20178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7" name="16 CuadroTexto"/>
          <p:cNvSpPr txBox="1"/>
          <p:nvPr/>
        </p:nvSpPr>
        <p:spPr>
          <a:xfrm>
            <a:off x="539552" y="3075806"/>
            <a:ext cx="2880320" cy="1107996"/>
          </a:xfrm>
          <a:prstGeom prst="rect">
            <a:avLst/>
          </a:prstGeom>
          <a:solidFill>
            <a:srgbClr val="FF5050"/>
          </a:solidFill>
          <a:ln w="12700">
            <a:solidFill>
              <a:srgbClr val="000066"/>
            </a:solidFill>
          </a:ln>
        </p:spPr>
        <p:txBody>
          <a:bodyPr wrap="square" rtlCol="0">
            <a:spAutoFit/>
          </a:bodyPr>
          <a:lstStyle/>
          <a:p>
            <a:pPr marL="285750" indent="-285750" algn="just">
              <a:buFont typeface="Symbol" pitchFamily="18" charset="2"/>
              <a:buChar char="©"/>
            </a:pPr>
            <a:r>
              <a:rPr lang="es-ES" sz="1100" dirty="0" smtClean="0">
                <a:latin typeface="Century Gothic" pitchFamily="34" charset="0"/>
              </a:rPr>
              <a:t>Adherencia al </a:t>
            </a:r>
            <a:r>
              <a:rPr lang="es-ES" sz="1100" dirty="0" err="1" smtClean="0">
                <a:latin typeface="Century Gothic" pitchFamily="34" charset="0"/>
              </a:rPr>
              <a:t>tto</a:t>
            </a:r>
            <a:r>
              <a:rPr lang="es-ES" sz="1100" dirty="0" smtClean="0">
                <a:latin typeface="Century Gothic" pitchFamily="34" charset="0"/>
              </a:rPr>
              <a:t> y a los hábitos saludables</a:t>
            </a:r>
          </a:p>
          <a:p>
            <a:pPr marL="285750" indent="-285750" algn="just">
              <a:buFont typeface="Symbol" pitchFamily="18" charset="2"/>
              <a:buChar char="©"/>
            </a:pPr>
            <a:r>
              <a:rPr lang="es-ES" sz="1100" dirty="0" smtClean="0">
                <a:latin typeface="Century Gothic" pitchFamily="34" charset="0"/>
              </a:rPr>
              <a:t>Control de FR </a:t>
            </a:r>
          </a:p>
          <a:p>
            <a:pPr marL="285750" indent="-285750" algn="just">
              <a:buFont typeface="Symbol" pitchFamily="18" charset="2"/>
              <a:buChar char="©"/>
            </a:pPr>
            <a:r>
              <a:rPr lang="es-ES" sz="1100" dirty="0" smtClean="0">
                <a:latin typeface="Century Gothic" pitchFamily="34" charset="0"/>
              </a:rPr>
              <a:t>Evitar recaídas</a:t>
            </a:r>
          </a:p>
          <a:p>
            <a:pPr marL="285750" indent="-285750" algn="just">
              <a:buFont typeface="Symbol" pitchFamily="18" charset="2"/>
              <a:buChar char="©"/>
            </a:pPr>
            <a:r>
              <a:rPr lang="es-ES" sz="1100" dirty="0" smtClean="0">
                <a:latin typeface="Century Gothic" pitchFamily="34" charset="0"/>
              </a:rPr>
              <a:t>Reforzar y actualizar conocimientos y habilidades aprendidas </a:t>
            </a:r>
            <a:endParaRPr lang="es-ES" sz="1100" dirty="0">
              <a:latin typeface="Century Gothic" pitchFamily="34" charset="0"/>
            </a:endParaRPr>
          </a:p>
        </p:txBody>
      </p:sp>
      <p:pic>
        <p:nvPicPr>
          <p:cNvPr id="18" name="17 Imagen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570276"/>
            <a:ext cx="2088232" cy="1073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4595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55576" y="1275606"/>
            <a:ext cx="7646264" cy="3084000"/>
          </a:xfrm>
        </p:spPr>
        <p:txBody>
          <a:bodyPr/>
          <a:lstStyle/>
          <a:p>
            <a:pPr marL="139700" indent="0">
              <a:buNone/>
            </a:pPr>
            <a:r>
              <a:rPr lang="es-ES" b="1" i="1" dirty="0" smtClean="0">
                <a:latin typeface="Century Gothic" pitchFamily="34" charset="0"/>
              </a:rPr>
              <a:t>Asociación «Trébol de Corazones»- Sedes en Cádiz y San Fernando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73447"/>
            <a:ext cx="5048250" cy="1146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6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9273" y="51469"/>
            <a:ext cx="1563247" cy="15632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9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3456384"/>
            <a:ext cx="2453469" cy="16356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10 Image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9279" y="1999181"/>
            <a:ext cx="2405449" cy="15086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12 Imagen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779662"/>
            <a:ext cx="2758008" cy="3167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2535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231" y="1570079"/>
            <a:ext cx="4526841" cy="30178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7 CuadroTexto"/>
          <p:cNvSpPr txBox="1"/>
          <p:nvPr/>
        </p:nvSpPr>
        <p:spPr>
          <a:xfrm>
            <a:off x="5508104" y="2499742"/>
            <a:ext cx="33123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200" i="1" dirty="0" smtClean="0">
                <a:solidFill>
                  <a:schemeClr val="bg1"/>
                </a:solidFill>
              </a:rPr>
              <a:t>20 de diciembre de 2018, la asociación «Trébol de corazones» entrega su primera insignia de oro a Dª Juana Delgado Pacheco, enfermera de la unidad, por su dedicación y entrega. </a:t>
            </a:r>
            <a:endParaRPr lang="es-ES" sz="1200" i="1" dirty="0">
              <a:solidFill>
                <a:schemeClr val="bg1"/>
              </a:solidFill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2203310" y="474226"/>
            <a:ext cx="474495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800" dirty="0" smtClean="0">
                <a:solidFill>
                  <a:schemeClr val="bg1"/>
                </a:solidFill>
                <a:latin typeface="Century Gothic" pitchFamily="34" charset="0"/>
              </a:rPr>
              <a:t>ASOCIACIÓN «TRÉBOL DE CORAZONES»</a:t>
            </a:r>
            <a:endParaRPr lang="es-ES" sz="1800" dirty="0">
              <a:solidFill>
                <a:schemeClr val="bg1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397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p34"/>
          <p:cNvSpPr/>
          <p:nvPr/>
        </p:nvSpPr>
        <p:spPr>
          <a:xfrm>
            <a:off x="4980550" y="1071112"/>
            <a:ext cx="3855147" cy="3001276"/>
          </a:xfrm>
          <a:custGeom>
            <a:avLst/>
            <a:gdLst/>
            <a:ahLst/>
            <a:cxnLst/>
            <a:rect l="l" t="t" r="r" b="b"/>
            <a:pathLst>
              <a:path w="143434" h="111665" extrusionOk="0">
                <a:moveTo>
                  <a:pt x="71751" y="2308"/>
                </a:moveTo>
                <a:lnTo>
                  <a:pt x="71887" y="2376"/>
                </a:lnTo>
                <a:lnTo>
                  <a:pt x="72091" y="2444"/>
                </a:lnTo>
                <a:lnTo>
                  <a:pt x="72159" y="2647"/>
                </a:lnTo>
                <a:lnTo>
                  <a:pt x="72226" y="2783"/>
                </a:lnTo>
                <a:lnTo>
                  <a:pt x="72159" y="2987"/>
                </a:lnTo>
                <a:lnTo>
                  <a:pt x="72091" y="3190"/>
                </a:lnTo>
                <a:lnTo>
                  <a:pt x="71887" y="3258"/>
                </a:lnTo>
                <a:lnTo>
                  <a:pt x="71751" y="3326"/>
                </a:lnTo>
                <a:lnTo>
                  <a:pt x="71548" y="3258"/>
                </a:lnTo>
                <a:lnTo>
                  <a:pt x="71344" y="3190"/>
                </a:lnTo>
                <a:lnTo>
                  <a:pt x="71276" y="2987"/>
                </a:lnTo>
                <a:lnTo>
                  <a:pt x="71208" y="2783"/>
                </a:lnTo>
                <a:lnTo>
                  <a:pt x="71276" y="2647"/>
                </a:lnTo>
                <a:lnTo>
                  <a:pt x="71344" y="2444"/>
                </a:lnTo>
                <a:lnTo>
                  <a:pt x="71548" y="2376"/>
                </a:lnTo>
                <a:lnTo>
                  <a:pt x="71751" y="2308"/>
                </a:lnTo>
                <a:close/>
                <a:moveTo>
                  <a:pt x="137528" y="5906"/>
                </a:moveTo>
                <a:lnTo>
                  <a:pt x="137596" y="5974"/>
                </a:lnTo>
                <a:lnTo>
                  <a:pt x="137596" y="89604"/>
                </a:lnTo>
                <a:lnTo>
                  <a:pt x="5906" y="89604"/>
                </a:lnTo>
                <a:lnTo>
                  <a:pt x="5906" y="5974"/>
                </a:lnTo>
                <a:lnTo>
                  <a:pt x="5906" y="5906"/>
                </a:lnTo>
                <a:close/>
                <a:moveTo>
                  <a:pt x="3530" y="0"/>
                </a:moveTo>
                <a:lnTo>
                  <a:pt x="3191" y="68"/>
                </a:lnTo>
                <a:lnTo>
                  <a:pt x="2444" y="339"/>
                </a:lnTo>
                <a:lnTo>
                  <a:pt x="1766" y="679"/>
                </a:lnTo>
                <a:lnTo>
                  <a:pt x="1155" y="1154"/>
                </a:lnTo>
                <a:lnTo>
                  <a:pt x="679" y="1765"/>
                </a:lnTo>
                <a:lnTo>
                  <a:pt x="272" y="2444"/>
                </a:lnTo>
                <a:lnTo>
                  <a:pt x="69" y="3190"/>
                </a:lnTo>
                <a:lnTo>
                  <a:pt x="1" y="3598"/>
                </a:lnTo>
                <a:lnTo>
                  <a:pt x="1" y="4005"/>
                </a:lnTo>
                <a:lnTo>
                  <a:pt x="1" y="91572"/>
                </a:lnTo>
                <a:lnTo>
                  <a:pt x="1" y="91979"/>
                </a:lnTo>
                <a:lnTo>
                  <a:pt x="69" y="92319"/>
                </a:lnTo>
                <a:lnTo>
                  <a:pt x="272" y="93065"/>
                </a:lnTo>
                <a:lnTo>
                  <a:pt x="679" y="93744"/>
                </a:lnTo>
                <a:lnTo>
                  <a:pt x="1155" y="94355"/>
                </a:lnTo>
                <a:lnTo>
                  <a:pt x="1766" y="94830"/>
                </a:lnTo>
                <a:lnTo>
                  <a:pt x="2444" y="95238"/>
                </a:lnTo>
                <a:lnTo>
                  <a:pt x="3191" y="95441"/>
                </a:lnTo>
                <a:lnTo>
                  <a:pt x="3530" y="95509"/>
                </a:lnTo>
                <a:lnTo>
                  <a:pt x="139904" y="95509"/>
                </a:lnTo>
                <a:lnTo>
                  <a:pt x="140311" y="95441"/>
                </a:lnTo>
                <a:lnTo>
                  <a:pt x="141058" y="95238"/>
                </a:lnTo>
                <a:lnTo>
                  <a:pt x="141737" y="94830"/>
                </a:lnTo>
                <a:lnTo>
                  <a:pt x="142280" y="94355"/>
                </a:lnTo>
                <a:lnTo>
                  <a:pt x="142755" y="93744"/>
                </a:lnTo>
                <a:lnTo>
                  <a:pt x="143162" y="93065"/>
                </a:lnTo>
                <a:lnTo>
                  <a:pt x="143366" y="92319"/>
                </a:lnTo>
                <a:lnTo>
                  <a:pt x="143434" y="91979"/>
                </a:lnTo>
                <a:lnTo>
                  <a:pt x="143434" y="91572"/>
                </a:lnTo>
                <a:lnTo>
                  <a:pt x="143434" y="4005"/>
                </a:lnTo>
                <a:lnTo>
                  <a:pt x="143434" y="3598"/>
                </a:lnTo>
                <a:lnTo>
                  <a:pt x="143366" y="3190"/>
                </a:lnTo>
                <a:lnTo>
                  <a:pt x="143162" y="2444"/>
                </a:lnTo>
                <a:lnTo>
                  <a:pt x="142755" y="1765"/>
                </a:lnTo>
                <a:lnTo>
                  <a:pt x="142280" y="1154"/>
                </a:lnTo>
                <a:lnTo>
                  <a:pt x="141737" y="679"/>
                </a:lnTo>
                <a:lnTo>
                  <a:pt x="141058" y="339"/>
                </a:lnTo>
                <a:lnTo>
                  <a:pt x="140311" y="68"/>
                </a:lnTo>
                <a:lnTo>
                  <a:pt x="139904" y="0"/>
                </a:lnTo>
                <a:close/>
                <a:moveTo>
                  <a:pt x="55324" y="95713"/>
                </a:moveTo>
                <a:lnTo>
                  <a:pt x="55052" y="98971"/>
                </a:lnTo>
                <a:lnTo>
                  <a:pt x="54713" y="102297"/>
                </a:lnTo>
                <a:lnTo>
                  <a:pt x="54374" y="105284"/>
                </a:lnTo>
                <a:lnTo>
                  <a:pt x="53966" y="107388"/>
                </a:lnTo>
                <a:lnTo>
                  <a:pt x="53763" y="108203"/>
                </a:lnTo>
                <a:lnTo>
                  <a:pt x="53627" y="108746"/>
                </a:lnTo>
                <a:lnTo>
                  <a:pt x="53423" y="109153"/>
                </a:lnTo>
                <a:lnTo>
                  <a:pt x="53220" y="109357"/>
                </a:lnTo>
                <a:lnTo>
                  <a:pt x="52677" y="109493"/>
                </a:lnTo>
                <a:lnTo>
                  <a:pt x="51794" y="109696"/>
                </a:lnTo>
                <a:lnTo>
                  <a:pt x="49690" y="110036"/>
                </a:lnTo>
                <a:lnTo>
                  <a:pt x="48061" y="110307"/>
                </a:lnTo>
                <a:lnTo>
                  <a:pt x="47450" y="110443"/>
                </a:lnTo>
                <a:lnTo>
                  <a:pt x="47110" y="110511"/>
                </a:lnTo>
                <a:lnTo>
                  <a:pt x="47042" y="110579"/>
                </a:lnTo>
                <a:lnTo>
                  <a:pt x="47042" y="110783"/>
                </a:lnTo>
                <a:lnTo>
                  <a:pt x="47110" y="110850"/>
                </a:lnTo>
                <a:lnTo>
                  <a:pt x="47585" y="110918"/>
                </a:lnTo>
                <a:lnTo>
                  <a:pt x="48400" y="110986"/>
                </a:lnTo>
                <a:lnTo>
                  <a:pt x="51387" y="111054"/>
                </a:lnTo>
                <a:lnTo>
                  <a:pt x="56071" y="111122"/>
                </a:lnTo>
                <a:lnTo>
                  <a:pt x="87092" y="111122"/>
                </a:lnTo>
                <a:lnTo>
                  <a:pt x="91708" y="111054"/>
                </a:lnTo>
                <a:lnTo>
                  <a:pt x="94695" y="110986"/>
                </a:lnTo>
                <a:lnTo>
                  <a:pt x="95578" y="110918"/>
                </a:lnTo>
                <a:lnTo>
                  <a:pt x="96053" y="110850"/>
                </a:lnTo>
                <a:lnTo>
                  <a:pt x="96121" y="110783"/>
                </a:lnTo>
                <a:lnTo>
                  <a:pt x="96121" y="110579"/>
                </a:lnTo>
                <a:lnTo>
                  <a:pt x="96053" y="110511"/>
                </a:lnTo>
                <a:lnTo>
                  <a:pt x="95713" y="110443"/>
                </a:lnTo>
                <a:lnTo>
                  <a:pt x="95102" y="110307"/>
                </a:lnTo>
                <a:lnTo>
                  <a:pt x="93473" y="110036"/>
                </a:lnTo>
                <a:lnTo>
                  <a:pt x="91369" y="109696"/>
                </a:lnTo>
                <a:lnTo>
                  <a:pt x="90487" y="109493"/>
                </a:lnTo>
                <a:lnTo>
                  <a:pt x="89943" y="109357"/>
                </a:lnTo>
                <a:lnTo>
                  <a:pt x="89740" y="109153"/>
                </a:lnTo>
                <a:lnTo>
                  <a:pt x="89536" y="108746"/>
                </a:lnTo>
                <a:lnTo>
                  <a:pt x="89333" y="108203"/>
                </a:lnTo>
                <a:lnTo>
                  <a:pt x="89197" y="107388"/>
                </a:lnTo>
                <a:lnTo>
                  <a:pt x="88789" y="105284"/>
                </a:lnTo>
                <a:lnTo>
                  <a:pt x="88382" y="102297"/>
                </a:lnTo>
                <a:lnTo>
                  <a:pt x="88043" y="98971"/>
                </a:lnTo>
                <a:lnTo>
                  <a:pt x="87839" y="95713"/>
                </a:lnTo>
                <a:close/>
                <a:moveTo>
                  <a:pt x="47450" y="111054"/>
                </a:moveTo>
                <a:lnTo>
                  <a:pt x="47450" y="111122"/>
                </a:lnTo>
                <a:lnTo>
                  <a:pt x="47450" y="111393"/>
                </a:lnTo>
                <a:lnTo>
                  <a:pt x="47518" y="111461"/>
                </a:lnTo>
                <a:lnTo>
                  <a:pt x="48807" y="111529"/>
                </a:lnTo>
                <a:lnTo>
                  <a:pt x="52473" y="111597"/>
                </a:lnTo>
                <a:lnTo>
                  <a:pt x="62384" y="111665"/>
                </a:lnTo>
                <a:lnTo>
                  <a:pt x="80779" y="111665"/>
                </a:lnTo>
                <a:lnTo>
                  <a:pt x="90622" y="111597"/>
                </a:lnTo>
                <a:lnTo>
                  <a:pt x="94356" y="111529"/>
                </a:lnTo>
                <a:lnTo>
                  <a:pt x="95646" y="111461"/>
                </a:lnTo>
                <a:lnTo>
                  <a:pt x="95713" y="111393"/>
                </a:lnTo>
                <a:lnTo>
                  <a:pt x="95713" y="111122"/>
                </a:lnTo>
                <a:lnTo>
                  <a:pt x="95646" y="111054"/>
                </a:lnTo>
                <a:lnTo>
                  <a:pt x="94084" y="111122"/>
                </a:lnTo>
                <a:lnTo>
                  <a:pt x="91233" y="111190"/>
                </a:lnTo>
                <a:lnTo>
                  <a:pt x="80847" y="111258"/>
                </a:lnTo>
                <a:lnTo>
                  <a:pt x="62316" y="111258"/>
                </a:lnTo>
                <a:lnTo>
                  <a:pt x="51930" y="111190"/>
                </a:lnTo>
                <a:lnTo>
                  <a:pt x="49079" y="111122"/>
                </a:lnTo>
                <a:lnTo>
                  <a:pt x="47518" y="111054"/>
                </a:lnTo>
                <a:close/>
              </a:path>
            </a:pathLst>
          </a:custGeom>
          <a:solidFill>
            <a:srgbClr val="8E7CC3"/>
          </a:solidFill>
          <a:ln w="9525" cap="flat" cmpd="sng">
            <a:solidFill>
              <a:srgbClr val="0E004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6" name="Google Shape;466;p34"/>
          <p:cNvSpPr txBox="1">
            <a:spLocks noGrp="1"/>
          </p:cNvSpPr>
          <p:nvPr>
            <p:ph type="body" idx="4294967295"/>
          </p:nvPr>
        </p:nvSpPr>
        <p:spPr>
          <a:xfrm>
            <a:off x="-324544" y="839000"/>
            <a:ext cx="4917231" cy="346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600"/>
              </a:spcBef>
              <a:spcAft>
                <a:spcPts val="0"/>
              </a:spcAft>
              <a:buNone/>
            </a:pPr>
            <a:endParaRPr lang="es-ES" sz="1800" dirty="0" smtClean="0">
              <a:latin typeface="Nixie One"/>
              <a:ea typeface="Nixie One"/>
              <a:cs typeface="Nixie One"/>
              <a:sym typeface="Nixie One"/>
            </a:endParaRPr>
          </a:p>
          <a:p>
            <a:pPr marL="0" lvl="0" indent="0" algn="r">
              <a:buNone/>
            </a:pPr>
            <a:r>
              <a:rPr lang="es-ES" sz="1600" dirty="0" smtClean="0">
                <a:latin typeface="Nixie One"/>
                <a:ea typeface="Nixie One"/>
                <a:cs typeface="Nixie One"/>
                <a:sym typeface="Nixie One"/>
              </a:rPr>
              <a:t>www.rehabilitacion-cardiaca-cadiz.org</a:t>
            </a:r>
          </a:p>
          <a:p>
            <a:pPr marL="0" lvl="0" indent="0" algn="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s-ES" sz="1600" dirty="0" smtClean="0">
                <a:latin typeface="Nixie One"/>
                <a:ea typeface="Nixie One"/>
                <a:cs typeface="Nixie One"/>
                <a:sym typeface="Nixie One"/>
              </a:rPr>
              <a:t>r</a:t>
            </a:r>
            <a:r>
              <a:rPr lang="en" sz="1600" dirty="0" smtClean="0">
                <a:latin typeface="Nixie One"/>
                <a:ea typeface="Nixie One"/>
                <a:cs typeface="Nixie One"/>
                <a:sym typeface="Nixie One"/>
              </a:rPr>
              <a:t>ehacard.hpm.sspa@juntadeandalucia.es</a:t>
            </a:r>
            <a:endParaRPr lang="en" sz="1600" dirty="0">
              <a:latin typeface="Nixie One"/>
              <a:ea typeface="Nixie One"/>
              <a:cs typeface="Nixie One"/>
              <a:sym typeface="Nixie One"/>
            </a:endParaRPr>
          </a:p>
          <a:p>
            <a:pPr marL="0" lvl="0" indent="0" algn="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s-ES" sz="1600" dirty="0" smtClean="0">
                <a:solidFill>
                  <a:schemeClr val="bg1"/>
                </a:solidFill>
                <a:latin typeface="Nixie One"/>
                <a:ea typeface="Nixie One"/>
                <a:cs typeface="Nixie One"/>
                <a:sym typeface="Nixie One"/>
              </a:rPr>
              <a:t>www.treboldecorazonescadiz.es</a:t>
            </a:r>
          </a:p>
          <a:p>
            <a:pPr marL="0" lvl="0" indent="0" algn="r">
              <a:buNone/>
            </a:pPr>
            <a:endParaRPr sz="1600" dirty="0">
              <a:latin typeface="Nixie One"/>
              <a:ea typeface="Nixie One"/>
              <a:cs typeface="Nixie One"/>
              <a:sym typeface="Nixie One"/>
            </a:endParaRPr>
          </a:p>
        </p:txBody>
      </p:sp>
      <p:sp>
        <p:nvSpPr>
          <p:cNvPr id="467" name="Google Shape;467;p34"/>
          <p:cNvSpPr/>
          <p:nvPr/>
        </p:nvSpPr>
        <p:spPr>
          <a:xfrm>
            <a:off x="5131052" y="1239250"/>
            <a:ext cx="3539700" cy="222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600" dirty="0">
              <a:solidFill>
                <a:srgbClr val="8E7CC3"/>
              </a:solidFill>
              <a:latin typeface="Inconsolata"/>
              <a:ea typeface="Inconsolata"/>
              <a:cs typeface="Inconsolata"/>
              <a:sym typeface="Inconsolata"/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239250"/>
            <a:ext cx="3528392" cy="22686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1043608" y="915566"/>
            <a:ext cx="34563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CONTACTOS</a:t>
            </a:r>
            <a:r>
              <a:rPr lang="es-ES" dirty="0" smtClean="0"/>
              <a:t> 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899592" y="1538924"/>
            <a:ext cx="705678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800" i="1" dirty="0" smtClean="0">
                <a:solidFill>
                  <a:schemeClr val="bg1"/>
                </a:solidFill>
              </a:rPr>
              <a:t>«Si alguien busca la salud pregúntale si está dispuesto a evitar las</a:t>
            </a:r>
          </a:p>
          <a:p>
            <a:endParaRPr lang="es-ES" sz="1800" i="1" dirty="0">
              <a:solidFill>
                <a:schemeClr val="bg1"/>
              </a:solidFill>
            </a:endParaRPr>
          </a:p>
          <a:p>
            <a:r>
              <a:rPr lang="es-ES" sz="1800" i="1" dirty="0" smtClean="0">
                <a:solidFill>
                  <a:schemeClr val="bg1"/>
                </a:solidFill>
              </a:rPr>
              <a:t> causas de la enfermedad; en caso contrario abstente de ayudarle»</a:t>
            </a:r>
          </a:p>
          <a:p>
            <a:endParaRPr lang="es-ES" sz="1800" i="1" dirty="0">
              <a:solidFill>
                <a:schemeClr val="bg1"/>
              </a:solidFill>
            </a:endParaRPr>
          </a:p>
          <a:p>
            <a:r>
              <a:rPr lang="es-ES" sz="1800" i="1" dirty="0" smtClean="0">
                <a:solidFill>
                  <a:schemeClr val="bg1"/>
                </a:solidFill>
              </a:rPr>
              <a:t>					                   </a:t>
            </a:r>
          </a:p>
          <a:p>
            <a:r>
              <a:rPr lang="es-ES" sz="1800" i="1" dirty="0">
                <a:solidFill>
                  <a:schemeClr val="bg1"/>
                </a:solidFill>
              </a:rPr>
              <a:t>	</a:t>
            </a:r>
            <a:r>
              <a:rPr lang="es-ES" sz="1800" i="1" dirty="0" smtClean="0">
                <a:solidFill>
                  <a:schemeClr val="bg1"/>
                </a:solidFill>
              </a:rPr>
              <a:t>					 Sócrates </a:t>
            </a:r>
            <a:endParaRPr lang="es-ES" sz="1800" i="1" dirty="0">
              <a:solidFill>
                <a:schemeClr val="bg1"/>
              </a:solidFill>
            </a:endParaRPr>
          </a:p>
        </p:txBody>
      </p:sp>
      <p:sp>
        <p:nvSpPr>
          <p:cNvPr id="5" name="4 Multiplicar"/>
          <p:cNvSpPr/>
          <p:nvPr/>
        </p:nvSpPr>
        <p:spPr>
          <a:xfrm>
            <a:off x="2504209" y="1524586"/>
            <a:ext cx="6100239" cy="1728192"/>
          </a:xfrm>
          <a:prstGeom prst="mathMultiply">
            <a:avLst>
              <a:gd name="adj1" fmla="val 3078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rgbClr val="FF0000"/>
              </a:solidFill>
            </a:endParaRPr>
          </a:p>
        </p:txBody>
      </p:sp>
      <p:pic>
        <p:nvPicPr>
          <p:cNvPr id="6" name="5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3010934"/>
            <a:ext cx="3704604" cy="18523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696802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Google Shape;473;p35"/>
          <p:cNvSpPr txBox="1">
            <a:spLocks noGrp="1"/>
          </p:cNvSpPr>
          <p:nvPr>
            <p:ph type="ctrTitle" idx="4294967295"/>
          </p:nvPr>
        </p:nvSpPr>
        <p:spPr>
          <a:xfrm>
            <a:off x="1521012" y="3075806"/>
            <a:ext cx="5859300" cy="59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dirty="0">
                <a:solidFill>
                  <a:srgbClr val="6D9EEB"/>
                </a:solidFill>
                <a:latin typeface="Century Gothic" pitchFamily="34" charset="0"/>
              </a:rPr>
              <a:t>¡</a:t>
            </a:r>
            <a:r>
              <a:rPr lang="en" sz="6000" dirty="0" smtClean="0">
                <a:solidFill>
                  <a:srgbClr val="6D9EEB"/>
                </a:solidFill>
                <a:latin typeface="Century Gothic" pitchFamily="34" charset="0"/>
              </a:rPr>
              <a:t>GRACIAS!</a:t>
            </a:r>
            <a:endParaRPr sz="6000" dirty="0">
              <a:solidFill>
                <a:srgbClr val="6D9EEB"/>
              </a:solidFill>
              <a:latin typeface="Century Gothic" pitchFamily="34" charset="0"/>
            </a:endParaRPr>
          </a:p>
        </p:txBody>
      </p:sp>
      <p:sp>
        <p:nvSpPr>
          <p:cNvPr id="474" name="Google Shape;474;p35"/>
          <p:cNvSpPr txBox="1">
            <a:spLocks noGrp="1"/>
          </p:cNvSpPr>
          <p:nvPr>
            <p:ph type="subTitle" idx="4294967295"/>
          </p:nvPr>
        </p:nvSpPr>
        <p:spPr>
          <a:xfrm>
            <a:off x="1642300" y="3651869"/>
            <a:ext cx="5859300" cy="113875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endParaRPr lang="en" sz="1400" b="1" dirty="0">
              <a:solidFill>
                <a:srgbClr val="FF9900"/>
              </a:solidFill>
            </a:endParaRPr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 b="1" dirty="0" smtClean="0">
                <a:solidFill>
                  <a:srgbClr val="FF9900"/>
                </a:solidFill>
              </a:rPr>
              <a:t>RUEGOS Y PREGUNTAS </a:t>
            </a:r>
            <a:endParaRPr lang="en" sz="1400" b="1" dirty="0">
              <a:solidFill>
                <a:srgbClr val="FF9900"/>
              </a:solidFill>
            </a:endParaRPr>
          </a:p>
        </p:txBody>
      </p:sp>
      <p:pic>
        <p:nvPicPr>
          <p:cNvPr id="2" name="1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483518"/>
            <a:ext cx="4479202" cy="2160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14"/>
          <p:cNvSpPr txBox="1">
            <a:spLocks noGrp="1"/>
          </p:cNvSpPr>
          <p:nvPr>
            <p:ph type="ctrTitle" idx="4294967295"/>
          </p:nvPr>
        </p:nvSpPr>
        <p:spPr>
          <a:xfrm>
            <a:off x="395536" y="1037441"/>
            <a:ext cx="8316416" cy="131828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dirty="0" smtClean="0">
                <a:solidFill>
                  <a:srgbClr val="00B0F0"/>
                </a:solidFill>
                <a:latin typeface="Century Gothic" pitchFamily="34" charset="0"/>
              </a:rPr>
              <a:t>REHABILITACIÓN CARDÍACA H.U Puerta del Mar </a:t>
            </a:r>
            <a:endParaRPr sz="4400" dirty="0">
              <a:solidFill>
                <a:srgbClr val="00B0F0"/>
              </a:solidFill>
              <a:latin typeface="Century Gothic" pitchFamily="34" charset="0"/>
            </a:endParaRPr>
          </a:p>
        </p:txBody>
      </p:sp>
      <p:pic>
        <p:nvPicPr>
          <p:cNvPr id="18" name="17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8951" y="2422222"/>
            <a:ext cx="2733169" cy="2448358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4464496"/>
            <a:ext cx="4200525" cy="987574"/>
          </a:xfrm>
          <a:prstGeom prst="rect">
            <a:avLst/>
          </a:prstGeom>
          <a:noFill/>
          <a:ln>
            <a:noFill/>
          </a:ln>
          <a:effectLst>
            <a:glow rad="127000">
              <a:schemeClr val="accent1">
                <a:alpha val="1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5161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13"/>
          <p:cNvSpPr txBox="1">
            <a:spLocks noGrp="1"/>
          </p:cNvSpPr>
          <p:nvPr>
            <p:ph type="title"/>
          </p:nvPr>
        </p:nvSpPr>
        <p:spPr>
          <a:xfrm>
            <a:off x="1043608" y="123478"/>
            <a:ext cx="5048100" cy="114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¿QUÉ ES LA REHABILITACIÓN CARDÍACA?</a:t>
            </a:r>
            <a:endParaRPr dirty="0"/>
          </a:p>
        </p:txBody>
      </p:sp>
      <p:sp>
        <p:nvSpPr>
          <p:cNvPr id="276" name="Google Shape;276;p13"/>
          <p:cNvSpPr txBox="1">
            <a:spLocks noGrp="1"/>
          </p:cNvSpPr>
          <p:nvPr>
            <p:ph type="body" idx="1"/>
          </p:nvPr>
        </p:nvSpPr>
        <p:spPr>
          <a:xfrm>
            <a:off x="467545" y="1885132"/>
            <a:ext cx="3888432" cy="299087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>
              <a:lnSpc>
                <a:spcPct val="150000"/>
              </a:lnSpc>
              <a:buNone/>
            </a:pPr>
            <a:r>
              <a:rPr lang="es-ES" sz="1200" dirty="0" smtClean="0"/>
              <a:t>«</a:t>
            </a:r>
            <a:r>
              <a:rPr lang="es-ES" sz="1100" dirty="0" smtClean="0">
                <a:latin typeface="Century Gothic" pitchFamily="34" charset="0"/>
              </a:rPr>
              <a:t>La </a:t>
            </a:r>
            <a:r>
              <a:rPr lang="es-ES" sz="1100" dirty="0">
                <a:latin typeface="Century Gothic" pitchFamily="34" charset="0"/>
              </a:rPr>
              <a:t>rehabilitación </a:t>
            </a:r>
            <a:r>
              <a:rPr lang="es-ES" sz="1100" dirty="0" smtClean="0">
                <a:latin typeface="Century Gothic" pitchFamily="34" charset="0"/>
              </a:rPr>
              <a:t>cardíaca </a:t>
            </a:r>
            <a:r>
              <a:rPr lang="es-ES" sz="1100" dirty="0">
                <a:latin typeface="Century Gothic" pitchFamily="34" charset="0"/>
              </a:rPr>
              <a:t>es el conjunto </a:t>
            </a:r>
            <a:r>
              <a:rPr lang="es-ES" sz="1100" dirty="0" smtClean="0">
                <a:latin typeface="Century Gothic" pitchFamily="34" charset="0"/>
              </a:rPr>
              <a:t>de intervenciones multifactoriales y multidisciplinares realizadas </a:t>
            </a:r>
            <a:r>
              <a:rPr lang="es-ES" sz="1100" dirty="0">
                <a:latin typeface="Century Gothic" pitchFamily="34" charset="0"/>
              </a:rPr>
              <a:t>para optimizar la salud física y psíquica del cardiópata y para </a:t>
            </a:r>
            <a:r>
              <a:rPr lang="es-ES" sz="1100" dirty="0" smtClean="0">
                <a:latin typeface="Century Gothic" pitchFamily="34" charset="0"/>
              </a:rPr>
              <a:t>facilitar su </a:t>
            </a:r>
            <a:r>
              <a:rPr lang="es-ES" sz="1100" dirty="0">
                <a:latin typeface="Century Gothic" pitchFamily="34" charset="0"/>
              </a:rPr>
              <a:t>integración social. También destinadas a estabilizar, enlentecer </a:t>
            </a:r>
            <a:r>
              <a:rPr lang="es-ES" sz="1100" dirty="0" smtClean="0">
                <a:latin typeface="Century Gothic" pitchFamily="34" charset="0"/>
              </a:rPr>
              <a:t>y lograr </a:t>
            </a:r>
            <a:r>
              <a:rPr lang="es-ES" sz="1100" dirty="0">
                <a:latin typeface="Century Gothic" pitchFamily="34" charset="0"/>
              </a:rPr>
              <a:t>la regresión de la </a:t>
            </a:r>
            <a:r>
              <a:rPr lang="es-ES" sz="1100" dirty="0" err="1">
                <a:latin typeface="Century Gothic" pitchFamily="34" charset="0"/>
              </a:rPr>
              <a:t>ateromatosis</a:t>
            </a:r>
            <a:r>
              <a:rPr lang="es-ES" sz="1100" dirty="0">
                <a:latin typeface="Century Gothic" pitchFamily="34" charset="0"/>
              </a:rPr>
              <a:t>, consiguiendo así reducir la </a:t>
            </a:r>
            <a:r>
              <a:rPr lang="es-ES" sz="1100" dirty="0" smtClean="0">
                <a:latin typeface="Century Gothic" pitchFamily="34" charset="0"/>
              </a:rPr>
              <a:t>mortalidad y </a:t>
            </a:r>
            <a:r>
              <a:rPr lang="es-ES" sz="1100" dirty="0">
                <a:latin typeface="Century Gothic" pitchFamily="34" charset="0"/>
              </a:rPr>
              <a:t>morbilidad de estos </a:t>
            </a:r>
            <a:r>
              <a:rPr lang="es-ES" sz="1100" dirty="0" smtClean="0">
                <a:latin typeface="Century Gothic" pitchFamily="34" charset="0"/>
              </a:rPr>
              <a:t>pacientes»</a:t>
            </a:r>
            <a:endParaRPr lang="es-ES" sz="1100" dirty="0">
              <a:latin typeface="Century Gothic" pitchFamily="34" charset="0"/>
            </a:endParaRPr>
          </a:p>
          <a:p>
            <a:pPr marL="0" lvl="0" indent="0" algn="r">
              <a:lnSpc>
                <a:spcPct val="150000"/>
              </a:lnSpc>
              <a:buNone/>
            </a:pPr>
            <a:r>
              <a:rPr lang="es-ES" sz="1100" dirty="0">
                <a:latin typeface="Century Gothic" pitchFamily="34" charset="0"/>
              </a:rPr>
              <a:t>AHA &amp; AACVPR (2005)</a:t>
            </a:r>
          </a:p>
        </p:txBody>
      </p:sp>
      <p:graphicFrame>
        <p:nvGraphicFramePr>
          <p:cNvPr id="5" name="4 Diagrama"/>
          <p:cNvGraphicFramePr/>
          <p:nvPr>
            <p:extLst>
              <p:ext uri="{D42A27DB-BD31-4B8C-83A1-F6EECF244321}">
                <p14:modId xmlns:p14="http://schemas.microsoft.com/office/powerpoint/2010/main" val="2261271573"/>
              </p:ext>
            </p:extLst>
          </p:nvPr>
        </p:nvGraphicFramePr>
        <p:xfrm>
          <a:off x="3347864" y="1203598"/>
          <a:ext cx="6120680" cy="33123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5 CuadroTexto"/>
          <p:cNvSpPr txBox="1"/>
          <p:nvPr/>
        </p:nvSpPr>
        <p:spPr>
          <a:xfrm>
            <a:off x="5028676" y="4576857"/>
            <a:ext cx="30047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GRADO DE EVIDENCIA I</a:t>
            </a:r>
            <a:endParaRPr lang="es-ES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36068" y="199814"/>
            <a:ext cx="5048100" cy="1147800"/>
          </a:xfrm>
        </p:spPr>
        <p:txBody>
          <a:bodyPr/>
          <a:lstStyle/>
          <a:p>
            <a:r>
              <a:rPr lang="es-ES" dirty="0"/>
              <a:t>¿QUÉ ES LA REHABILITACIÓN CARDÍACA?</a:t>
            </a:r>
          </a:p>
        </p:txBody>
      </p:sp>
      <p:graphicFrame>
        <p:nvGraphicFramePr>
          <p:cNvPr id="7" name="6 Diagrama"/>
          <p:cNvGraphicFramePr/>
          <p:nvPr>
            <p:extLst>
              <p:ext uri="{D42A27DB-BD31-4B8C-83A1-F6EECF244321}">
                <p14:modId xmlns:p14="http://schemas.microsoft.com/office/powerpoint/2010/main" val="2069530055"/>
              </p:ext>
            </p:extLst>
          </p:nvPr>
        </p:nvGraphicFramePr>
        <p:xfrm>
          <a:off x="1331640" y="1763886"/>
          <a:ext cx="6408712" cy="2752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7390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87624" y="411510"/>
            <a:ext cx="4090375" cy="771550"/>
          </a:xfrm>
        </p:spPr>
        <p:txBody>
          <a:bodyPr/>
          <a:lstStyle/>
          <a:p>
            <a:pPr algn="l"/>
            <a:r>
              <a:rPr lang="es-ES" dirty="0" smtClean="0"/>
              <a:t>¿QUIÉNES LAS CONFORMAN?</a:t>
            </a:r>
            <a:endParaRPr lang="es-ES" dirty="0"/>
          </a:p>
        </p:txBody>
      </p:sp>
      <p:graphicFrame>
        <p:nvGraphicFramePr>
          <p:cNvPr id="7" name="6 Diagrama"/>
          <p:cNvGraphicFramePr/>
          <p:nvPr>
            <p:extLst>
              <p:ext uri="{D42A27DB-BD31-4B8C-83A1-F6EECF244321}">
                <p14:modId xmlns:p14="http://schemas.microsoft.com/office/powerpoint/2010/main" val="2256462781"/>
              </p:ext>
            </p:extLst>
          </p:nvPr>
        </p:nvGraphicFramePr>
        <p:xfrm>
          <a:off x="-1044624" y="1187822"/>
          <a:ext cx="6264696" cy="36161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8 Flecha a la derecha con bandas"/>
          <p:cNvSpPr/>
          <p:nvPr/>
        </p:nvSpPr>
        <p:spPr>
          <a:xfrm>
            <a:off x="4067944" y="2715766"/>
            <a:ext cx="890668" cy="509125"/>
          </a:xfrm>
          <a:prstGeom prst="stripedRightArrow">
            <a:avLst>
              <a:gd name="adj1" fmla="val 51315"/>
              <a:gd name="adj2" fmla="val 50000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13 Elipse"/>
          <p:cNvSpPr/>
          <p:nvPr/>
        </p:nvSpPr>
        <p:spPr>
          <a:xfrm>
            <a:off x="6575039" y="1188841"/>
            <a:ext cx="852128" cy="807910"/>
          </a:xfrm>
          <a:prstGeom prst="ellipse">
            <a:avLst/>
          </a:prstGeom>
          <a:blipFill>
            <a:blip r:embed="rId7"/>
            <a:stretch>
              <a:fillRect/>
            </a:stretch>
          </a:blip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14 Elipse"/>
          <p:cNvSpPr/>
          <p:nvPr/>
        </p:nvSpPr>
        <p:spPr>
          <a:xfrm>
            <a:off x="7748060" y="1779662"/>
            <a:ext cx="856388" cy="843254"/>
          </a:xfrm>
          <a:prstGeom prst="ellipse">
            <a:avLst/>
          </a:prstGeom>
          <a:blipFill dpi="0" rotWithShape="1">
            <a:blip r:embed="rId8"/>
            <a:srcRect/>
            <a:stretch>
              <a:fillRect/>
            </a:stretch>
          </a:blip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15 Elipse"/>
          <p:cNvSpPr/>
          <p:nvPr/>
        </p:nvSpPr>
        <p:spPr>
          <a:xfrm>
            <a:off x="6665202" y="2715766"/>
            <a:ext cx="859126" cy="818510"/>
          </a:xfrm>
          <a:prstGeom prst="ellipse">
            <a:avLst/>
          </a:prstGeom>
          <a:blipFill>
            <a:blip r:embed="rId9"/>
            <a:stretch>
              <a:fillRect/>
            </a:stretch>
          </a:blip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16 CuadroTexto"/>
          <p:cNvSpPr txBox="1"/>
          <p:nvPr/>
        </p:nvSpPr>
        <p:spPr>
          <a:xfrm>
            <a:off x="6372200" y="2094116"/>
            <a:ext cx="151216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dirty="0" smtClean="0">
                <a:solidFill>
                  <a:schemeClr val="bg1"/>
                </a:solidFill>
                <a:latin typeface="Century Gothic" pitchFamily="34" charset="0"/>
              </a:rPr>
              <a:t>NUTRICIONISTA </a:t>
            </a:r>
            <a:endParaRPr lang="es-ES" sz="11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18" name="17 CuadroTexto"/>
          <p:cNvSpPr txBox="1"/>
          <p:nvPr/>
        </p:nvSpPr>
        <p:spPr>
          <a:xfrm rot="10800000" flipH="1" flipV="1">
            <a:off x="7668344" y="2643758"/>
            <a:ext cx="139959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dirty="0" smtClean="0">
                <a:solidFill>
                  <a:schemeClr val="bg1"/>
                </a:solidFill>
                <a:latin typeface="Century Gothic" pitchFamily="34" charset="0"/>
              </a:rPr>
              <a:t>ANDRÓLOGO</a:t>
            </a:r>
            <a:endParaRPr lang="es-ES" sz="11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19" name="18 CuadroTexto"/>
          <p:cNvSpPr txBox="1"/>
          <p:nvPr/>
        </p:nvSpPr>
        <p:spPr>
          <a:xfrm>
            <a:off x="6231227" y="3579862"/>
            <a:ext cx="165314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dirty="0" smtClean="0">
                <a:solidFill>
                  <a:schemeClr val="bg1"/>
                </a:solidFill>
                <a:latin typeface="Century Gothic" pitchFamily="34" charset="0"/>
              </a:rPr>
              <a:t>TRABAJADOR SOCIAL</a:t>
            </a:r>
            <a:endParaRPr lang="es-ES" sz="11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3" name="2 Elipse"/>
          <p:cNvSpPr/>
          <p:nvPr/>
        </p:nvSpPr>
        <p:spPr>
          <a:xfrm>
            <a:off x="7494105" y="3841472"/>
            <a:ext cx="819471" cy="726008"/>
          </a:xfrm>
          <a:prstGeom prst="ellipse">
            <a:avLst/>
          </a:prstGeom>
          <a:blipFill>
            <a:blip r:embed="rId10"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3 CuadroTexto"/>
          <p:cNvSpPr txBox="1"/>
          <p:nvPr/>
        </p:nvSpPr>
        <p:spPr>
          <a:xfrm>
            <a:off x="6982747" y="4614396"/>
            <a:ext cx="147768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100" dirty="0" smtClean="0">
                <a:solidFill>
                  <a:schemeClr val="bg1"/>
                </a:solidFill>
                <a:latin typeface="Century Gothic" pitchFamily="34" charset="0"/>
              </a:rPr>
              <a:t>SALUD MENTAL</a:t>
            </a:r>
            <a:endParaRPr lang="es-ES" sz="11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6" name="5 Elipse"/>
          <p:cNvSpPr/>
          <p:nvPr/>
        </p:nvSpPr>
        <p:spPr>
          <a:xfrm>
            <a:off x="5203946" y="1689449"/>
            <a:ext cx="808214" cy="738285"/>
          </a:xfrm>
          <a:prstGeom prst="ellipse">
            <a:avLst/>
          </a:prstGeom>
          <a:blipFill>
            <a:blip r:embed="rId11"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7 CuadroTexto"/>
          <p:cNvSpPr txBox="1"/>
          <p:nvPr/>
        </p:nvSpPr>
        <p:spPr>
          <a:xfrm>
            <a:off x="5076056" y="2598172"/>
            <a:ext cx="154705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dirty="0" smtClean="0">
                <a:solidFill>
                  <a:schemeClr val="bg1"/>
                </a:solidFill>
                <a:latin typeface="Century Gothic" pitchFamily="34" charset="0"/>
              </a:rPr>
              <a:t>ENDOCRINÓLOGO</a:t>
            </a:r>
            <a:endParaRPr lang="es-ES" sz="11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10" name="9 Elipse"/>
          <p:cNvSpPr/>
          <p:nvPr/>
        </p:nvSpPr>
        <p:spPr>
          <a:xfrm>
            <a:off x="5264139" y="3507854"/>
            <a:ext cx="820029" cy="792088"/>
          </a:xfrm>
          <a:prstGeom prst="ellipse">
            <a:avLst/>
          </a:prstGeom>
          <a:blipFill>
            <a:blip r:embed="rId12"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11 CuadroTexto"/>
          <p:cNvSpPr txBox="1"/>
          <p:nvPr/>
        </p:nvSpPr>
        <p:spPr>
          <a:xfrm>
            <a:off x="4716016" y="4371950"/>
            <a:ext cx="221307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dirty="0" smtClean="0">
                <a:solidFill>
                  <a:schemeClr val="bg1"/>
                </a:solidFill>
                <a:latin typeface="Century Gothic" pitchFamily="34" charset="0"/>
              </a:rPr>
              <a:t>TERAPEUTA OCUPACIONAL</a:t>
            </a:r>
            <a:endParaRPr lang="es-ES" sz="1100" dirty="0">
              <a:solidFill>
                <a:schemeClr val="bg1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0418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4020" y="195486"/>
            <a:ext cx="5048100" cy="1147800"/>
          </a:xfrm>
        </p:spPr>
        <p:txBody>
          <a:bodyPr/>
          <a:lstStyle/>
          <a:p>
            <a:r>
              <a:rPr lang="es-ES" dirty="0" smtClean="0"/>
              <a:t>COMPETENCIAS DE ENFERMERÍA </a:t>
            </a:r>
            <a:endParaRPr lang="es-ES" dirty="0"/>
          </a:p>
        </p:txBody>
      </p:sp>
      <p:graphicFrame>
        <p:nvGraphicFramePr>
          <p:cNvPr id="6" name="5 Diagrama"/>
          <p:cNvGraphicFramePr/>
          <p:nvPr>
            <p:extLst>
              <p:ext uri="{D42A27DB-BD31-4B8C-83A1-F6EECF244321}">
                <p14:modId xmlns:p14="http://schemas.microsoft.com/office/powerpoint/2010/main" val="3318358097"/>
              </p:ext>
            </p:extLst>
          </p:nvPr>
        </p:nvGraphicFramePr>
        <p:xfrm>
          <a:off x="1187624" y="1563638"/>
          <a:ext cx="6768752" cy="31683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80304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5496" y="360040"/>
            <a:ext cx="4102259" cy="915566"/>
          </a:xfrm>
        </p:spPr>
        <p:txBody>
          <a:bodyPr/>
          <a:lstStyle/>
          <a:p>
            <a:r>
              <a:rPr lang="es-ES" dirty="0" smtClean="0"/>
              <a:t>¿A QUIÉN?</a:t>
            </a:r>
            <a:endParaRPr lang="es-ES" dirty="0"/>
          </a:p>
        </p:txBody>
      </p:sp>
      <p:pic>
        <p:nvPicPr>
          <p:cNvPr id="6" name="5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9216" y="1347614"/>
            <a:ext cx="4669048" cy="2166682"/>
          </a:xfrm>
          <a:prstGeom prst="rect">
            <a:avLst/>
          </a:prstGeom>
        </p:spPr>
      </p:pic>
      <p:pic>
        <p:nvPicPr>
          <p:cNvPr id="7" name="6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945" y="4050940"/>
            <a:ext cx="3013991" cy="681050"/>
          </a:xfrm>
          <a:prstGeom prst="rect">
            <a:avLst/>
          </a:prstGeom>
        </p:spPr>
      </p:pic>
      <p:pic>
        <p:nvPicPr>
          <p:cNvPr id="9" name="8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2153" y="3788883"/>
            <a:ext cx="2972215" cy="943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0743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87624" y="195486"/>
            <a:ext cx="5048100" cy="1147800"/>
          </a:xfrm>
        </p:spPr>
        <p:txBody>
          <a:bodyPr/>
          <a:lstStyle/>
          <a:p>
            <a:pPr algn="l"/>
            <a:r>
              <a:rPr lang="es-ES" dirty="0" smtClean="0"/>
              <a:t>¿</a:t>
            </a:r>
            <a:r>
              <a:rPr lang="es-ES" dirty="0" smtClean="0"/>
              <a:t>CON QUÉ NIVEL DE RIESGO</a:t>
            </a:r>
            <a:r>
              <a:rPr lang="es-ES" dirty="0" smtClean="0"/>
              <a:t>?</a:t>
            </a:r>
            <a:endParaRPr lang="es-ES" dirty="0"/>
          </a:p>
        </p:txBody>
      </p:sp>
      <p:graphicFrame>
        <p:nvGraphicFramePr>
          <p:cNvPr id="6" name="5 Diagrama"/>
          <p:cNvGraphicFramePr/>
          <p:nvPr>
            <p:extLst>
              <p:ext uri="{D42A27DB-BD31-4B8C-83A1-F6EECF244321}">
                <p14:modId xmlns:p14="http://schemas.microsoft.com/office/powerpoint/2010/main" val="159243486"/>
              </p:ext>
            </p:extLst>
          </p:nvPr>
        </p:nvGraphicFramePr>
        <p:xfrm>
          <a:off x="827584" y="1491630"/>
          <a:ext cx="6696744" cy="3024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6 CuadroTexto"/>
          <p:cNvSpPr txBox="1"/>
          <p:nvPr/>
        </p:nvSpPr>
        <p:spPr>
          <a:xfrm>
            <a:off x="1763283" y="4285134"/>
            <a:ext cx="482494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900" b="1" i="1" dirty="0" smtClean="0"/>
              <a:t>REPETIR SI CAMBIOS EN EL ESTADO CLÍNICO </a:t>
            </a:r>
            <a:endParaRPr lang="es-ES" sz="900" b="1" i="1" dirty="0"/>
          </a:p>
        </p:txBody>
      </p:sp>
      <p:sp>
        <p:nvSpPr>
          <p:cNvPr id="8" name="7 Cerrar llave"/>
          <p:cNvSpPr/>
          <p:nvPr/>
        </p:nvSpPr>
        <p:spPr>
          <a:xfrm rot="10800000" flipH="1" flipV="1">
            <a:off x="7531907" y="1435596"/>
            <a:ext cx="856517" cy="3296394"/>
          </a:xfrm>
          <a:prstGeom prst="rightBrace">
            <a:avLst>
              <a:gd name="adj1" fmla="val 8333"/>
              <a:gd name="adj2" fmla="val 53848"/>
            </a:avLst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31343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259632" y="411510"/>
            <a:ext cx="5048100" cy="736290"/>
          </a:xfrm>
        </p:spPr>
        <p:txBody>
          <a:bodyPr/>
          <a:lstStyle/>
          <a:p>
            <a:pPr algn="l"/>
            <a:r>
              <a:rPr lang="es-ES" dirty="0" smtClean="0"/>
              <a:t>¿CON QUÉ NIVEL DE RIESGO?</a:t>
            </a:r>
            <a:endParaRPr lang="es-E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lum bright="-10000" contrast="2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2263" y="1491630"/>
            <a:ext cx="6366081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5 CuadroTexto"/>
          <p:cNvSpPr txBox="1"/>
          <p:nvPr/>
        </p:nvSpPr>
        <p:spPr>
          <a:xfrm>
            <a:off x="4139952" y="4470380"/>
            <a:ext cx="410445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i="1" dirty="0" smtClean="0">
                <a:solidFill>
                  <a:schemeClr val="bg1"/>
                </a:solidFill>
              </a:rPr>
              <a:t>METS: unidades metabólicas (1 METS:3,5 ml O2/</a:t>
            </a:r>
            <a:r>
              <a:rPr lang="es-ES" sz="1100" i="1" dirty="0" err="1" smtClean="0">
                <a:solidFill>
                  <a:schemeClr val="bg1"/>
                </a:solidFill>
              </a:rPr>
              <a:t>kg·min</a:t>
            </a:r>
            <a:r>
              <a:rPr lang="es-ES" sz="1100" i="1" dirty="0" smtClean="0">
                <a:solidFill>
                  <a:schemeClr val="bg1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561688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ecate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1654</TotalTime>
  <Words>908</Words>
  <Application>Microsoft Office PowerPoint</Application>
  <PresentationFormat>Presentación en pantalla (16:9)</PresentationFormat>
  <Paragraphs>174</Paragraphs>
  <Slides>27</Slides>
  <Notes>14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27</vt:i4>
      </vt:variant>
    </vt:vector>
  </HeadingPairs>
  <TitlesOfParts>
    <vt:vector size="28" baseType="lpstr">
      <vt:lpstr>Hecate template</vt:lpstr>
      <vt:lpstr>REHABILITACIÓN CARDÍACA H.U Puerta del Mar </vt:lpstr>
      <vt:lpstr>Presentación de PowerPoint</vt:lpstr>
      <vt:lpstr>¿QUÉ ES LA REHABILITACIÓN CARDÍACA?</vt:lpstr>
      <vt:lpstr>¿QUÉ ES LA REHABILITACIÓN CARDÍACA?</vt:lpstr>
      <vt:lpstr>¿QUIÉNES LAS CONFORMAN?</vt:lpstr>
      <vt:lpstr>COMPETENCIAS DE ENFERMERÍA </vt:lpstr>
      <vt:lpstr>¿A QUIÉN?</vt:lpstr>
      <vt:lpstr>¿CON QUÉ NIVEL DE RIESGO?</vt:lpstr>
      <vt:lpstr>¿CON QUÉ NIVEL DE RIESGO?</vt:lpstr>
      <vt:lpstr>FASE I HOSPITALARIA</vt:lpstr>
      <vt:lpstr>Presentación de PowerPoint</vt:lpstr>
      <vt:lpstr>FASE II AMBULATORIA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FASE III MANTENIMIENTO</vt:lpstr>
      <vt:lpstr>FASE III – MANTENIMIENTO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¡GRACIAS!</vt:lpstr>
      <vt:lpstr>REHABILITACIÓN CARDÍACA H.U Puerta del Mar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REHABILITACIÓN CARDÍACA</dc:title>
  <dc:creator>TOSH</dc:creator>
  <cp:lastModifiedBy>TOSH</cp:lastModifiedBy>
  <cp:revision>106</cp:revision>
  <dcterms:modified xsi:type="dcterms:W3CDTF">2019-01-10T23:32:52Z</dcterms:modified>
</cp:coreProperties>
</file>